
<file path=[Content_Types].xml><?xml version="1.0" encoding="utf-8"?>
<Types xmlns="http://schemas.openxmlformats.org/package/2006/content-types">
  <Default Extension="jpeg" ContentType="image/jpeg"/>
  <Default Extension="m4a" ContentType="audi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2.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3.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notesSlides/notesSlide3.xml" ContentType="application/vnd.openxmlformats-officedocument.presentationml.notesSlide+xml"/>
  <Override PartName="/ppt/tags/tag2.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6.xml" ContentType="application/vnd.openxmlformats-officedocument.presentationml.notesSlide+xml"/>
  <Override PartName="/ppt/tags/tag6.xml" ContentType="application/vnd.openxmlformats-officedocument.presentationml.tags+xml"/>
  <Override PartName="/ppt/notesSlides/notesSlide7.xml" ContentType="application/vnd.openxmlformats-officedocument.presentationml.notesSlide+xml"/>
  <Override PartName="/ppt/tags/tag7.xml" ContentType="application/vnd.openxmlformats-officedocument.presentationml.tags+xml"/>
  <Override PartName="/ppt/notesSlides/notesSlide8.xml" ContentType="application/vnd.openxmlformats-officedocument.presentationml.notesSlide+xml"/>
  <Override PartName="/ppt/tags/tag8.xml" ContentType="application/vnd.openxmlformats-officedocument.presentationml.tags+xml"/>
  <Override PartName="/ppt/notesSlides/notesSlide9.xml" ContentType="application/vnd.openxmlformats-officedocument.presentationml.notesSlide+xml"/>
  <Override PartName="/ppt/tags/tag9.xml" ContentType="application/vnd.openxmlformats-officedocument.presentationml.tags+xml"/>
  <Override PartName="/ppt/notesSlides/notesSlide10.xml" ContentType="application/vnd.openxmlformats-officedocument.presentationml.notesSlide+xml"/>
  <Override PartName="/ppt/tags/tag10.xml" ContentType="application/vnd.openxmlformats-officedocument.presentationml.tags+xml"/>
  <Override PartName="/ppt/notesSlides/notesSlide11.xml" ContentType="application/vnd.openxmlformats-officedocument.presentationml.notesSlide+xml"/>
  <Override PartName="/ppt/tags/tag11.xml" ContentType="application/vnd.openxmlformats-officedocument.presentationml.tags+xml"/>
  <Override PartName="/ppt/notesSlides/notesSlide12.xml" ContentType="application/vnd.openxmlformats-officedocument.presentationml.notesSlide+xml"/>
  <Override PartName="/ppt/tags/tag12.xml" ContentType="application/vnd.openxmlformats-officedocument.presentationml.tags+xml"/>
  <Override PartName="/ppt/notesSlides/notesSlide13.xml" ContentType="application/vnd.openxmlformats-officedocument.presentationml.notesSlide+xml"/>
  <Override PartName="/ppt/tags/tag13.xml" ContentType="application/vnd.openxmlformats-officedocument.presentationml.tags+xml"/>
  <Override PartName="/ppt/notesSlides/notesSlide14.xml" ContentType="application/vnd.openxmlformats-officedocument.presentationml.notesSlide+xml"/>
  <Override PartName="/ppt/tags/tag14.xml" ContentType="application/vnd.openxmlformats-officedocument.presentationml.tags+xml"/>
  <Override PartName="/ppt/notesSlides/notesSlide15.xml" ContentType="application/vnd.openxmlformats-officedocument.presentationml.notesSlide+xml"/>
  <Override PartName="/ppt/tags/tag15.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16.xml" ContentType="application/vnd.openxmlformats-officedocument.presentationml.tags+xml"/>
  <Override PartName="/ppt/notesSlides/notesSlide18.xml" ContentType="application/vnd.openxmlformats-officedocument.presentationml.notesSlide+xml"/>
  <Override PartName="/ppt/tags/tag17.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4" r:id="rId2"/>
    <p:sldMasterId id="2147483713" r:id="rId3"/>
    <p:sldMasterId id="2147483737" r:id="rId4"/>
  </p:sldMasterIdLst>
  <p:notesMasterIdLst>
    <p:notesMasterId r:id="rId26"/>
  </p:notesMasterIdLst>
  <p:sldIdLst>
    <p:sldId id="269" r:id="rId5"/>
    <p:sldId id="268" r:id="rId6"/>
    <p:sldId id="322" r:id="rId7"/>
    <p:sldId id="310" r:id="rId8"/>
    <p:sldId id="257" r:id="rId9"/>
    <p:sldId id="267" r:id="rId10"/>
    <p:sldId id="259" r:id="rId11"/>
    <p:sldId id="266" r:id="rId12"/>
    <p:sldId id="323" r:id="rId13"/>
    <p:sldId id="311" r:id="rId14"/>
    <p:sldId id="324" r:id="rId15"/>
    <p:sldId id="325" r:id="rId16"/>
    <p:sldId id="312" r:id="rId17"/>
    <p:sldId id="265" r:id="rId18"/>
    <p:sldId id="313" r:id="rId19"/>
    <p:sldId id="326" r:id="rId20"/>
    <p:sldId id="315" r:id="rId21"/>
    <p:sldId id="316" r:id="rId22"/>
    <p:sldId id="319" r:id="rId23"/>
    <p:sldId id="321" r:id="rId24"/>
    <p:sldId id="282" r:id="rId2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3338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5256" autoAdjust="0"/>
  </p:normalViewPr>
  <p:slideViewPr>
    <p:cSldViewPr snapToGrid="0">
      <p:cViewPr varScale="1">
        <p:scale>
          <a:sx n="75" d="100"/>
          <a:sy n="75" d="100"/>
        </p:scale>
        <p:origin x="82" y="302"/>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notesMaster" Target="notesMasters/notesMaster1.xml"/><Relationship Id="rId3" Type="http://schemas.openxmlformats.org/officeDocument/2006/relationships/slideMaster" Target="slideMasters/slideMaster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5CA66F2-AA75-4424-B3B4-66FBFED9D9FA}" type="datetimeFigureOut">
              <a:rPr lang="en-GB" smtClean="0"/>
              <a:t>22/03/2022</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F2FE1D4-DB2E-4500-946F-A1F0D32779CA}" type="slidenum">
              <a:rPr lang="en-GB" smtClean="0"/>
              <a:t>‹#›</a:t>
            </a:fld>
            <a:endParaRPr lang="en-GB"/>
          </a:p>
        </p:txBody>
      </p:sp>
    </p:spTree>
    <p:extLst>
      <p:ext uri="{BB962C8B-B14F-4D97-AF65-F5344CB8AC3E}">
        <p14:creationId xmlns:p14="http://schemas.microsoft.com/office/powerpoint/2010/main" val="279073967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5F2FE1D4-DB2E-4500-946F-A1F0D32779CA}" type="slidenum">
              <a:rPr lang="en-GB" smtClean="0"/>
              <a:t>1</a:t>
            </a:fld>
            <a:endParaRPr lang="en-GB"/>
          </a:p>
        </p:txBody>
      </p:sp>
    </p:spTree>
    <p:extLst>
      <p:ext uri="{BB962C8B-B14F-4D97-AF65-F5344CB8AC3E}">
        <p14:creationId xmlns:p14="http://schemas.microsoft.com/office/powerpoint/2010/main" val="24250642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err="1"/>
              <a:t>Bây</a:t>
            </a:r>
            <a:r>
              <a:rPr lang="en-GB" dirty="0"/>
              <a:t> </a:t>
            </a:r>
            <a:r>
              <a:rPr lang="en-GB" dirty="0" err="1"/>
              <a:t>giờ</a:t>
            </a:r>
            <a:r>
              <a:rPr lang="en-GB" dirty="0"/>
              <a:t> </a:t>
            </a:r>
            <a:r>
              <a:rPr lang="en-GB" dirty="0" err="1"/>
              <a:t>chúng</a:t>
            </a:r>
            <a:r>
              <a:rPr lang="en-GB" dirty="0"/>
              <a:t> ta </a:t>
            </a:r>
            <a:r>
              <a:rPr lang="en-GB" dirty="0" err="1"/>
              <a:t>sẽ</a:t>
            </a:r>
            <a:r>
              <a:rPr lang="en-GB" dirty="0"/>
              <a:t> </a:t>
            </a:r>
            <a:r>
              <a:rPr lang="en-GB" dirty="0" err="1"/>
              <a:t>đến</a:t>
            </a:r>
            <a:r>
              <a:rPr lang="en-GB" dirty="0"/>
              <a:t> </a:t>
            </a:r>
            <a:r>
              <a:rPr lang="en-GB" dirty="0" err="1"/>
              <a:t>với</a:t>
            </a:r>
            <a:r>
              <a:rPr lang="en-GB" dirty="0"/>
              <a:t> </a:t>
            </a:r>
            <a:r>
              <a:rPr lang="en-GB" dirty="0" err="1"/>
              <a:t>bài</a:t>
            </a:r>
            <a:r>
              <a:rPr lang="en-GB" dirty="0"/>
              <a:t> </a:t>
            </a:r>
            <a:r>
              <a:rPr lang="en-GB" dirty="0" err="1"/>
              <a:t>toán</a:t>
            </a:r>
            <a:r>
              <a:rPr lang="en-GB" dirty="0"/>
              <a:t> </a:t>
            </a:r>
            <a:r>
              <a:rPr lang="en-GB" dirty="0" err="1"/>
              <a:t>sau</a:t>
            </a:r>
            <a:r>
              <a:rPr lang="en-GB" dirty="0"/>
              <a:t>: (</a:t>
            </a:r>
            <a:r>
              <a:rPr lang="en-GB" dirty="0" err="1"/>
              <a:t>Chiếu</a:t>
            </a:r>
            <a:r>
              <a:rPr lang="en-GB" dirty="0"/>
              <a:t> </a:t>
            </a:r>
            <a:r>
              <a:rPr lang="en-GB" dirty="0" err="1"/>
              <a:t>và</a:t>
            </a:r>
            <a:r>
              <a:rPr lang="en-GB" dirty="0"/>
              <a:t> </a:t>
            </a:r>
            <a:r>
              <a:rPr lang="en-GB" dirty="0" err="1"/>
              <a:t>đọc</a:t>
            </a:r>
            <a:r>
              <a:rPr lang="en-GB" dirty="0"/>
              <a:t> </a:t>
            </a:r>
            <a:r>
              <a:rPr lang="en-GB" dirty="0" err="1"/>
              <a:t>đề</a:t>
            </a:r>
            <a:r>
              <a:rPr lang="en-GB" dirty="0"/>
              <a:t>)</a:t>
            </a:r>
          </a:p>
          <a:p>
            <a:pPr marL="171450" indent="-171450">
              <a:buFontTx/>
              <a:buChar char="-"/>
            </a:pPr>
            <a:r>
              <a:rPr lang="en-GB" dirty="0" err="1"/>
              <a:t>Bài</a:t>
            </a:r>
            <a:r>
              <a:rPr lang="en-GB" dirty="0"/>
              <a:t> </a:t>
            </a:r>
            <a:r>
              <a:rPr lang="en-GB" dirty="0" err="1"/>
              <a:t>toán</a:t>
            </a:r>
            <a:r>
              <a:rPr lang="en-GB" dirty="0"/>
              <a:t> </a:t>
            </a:r>
            <a:r>
              <a:rPr lang="en-GB" dirty="0" err="1"/>
              <a:t>cho</a:t>
            </a:r>
            <a:r>
              <a:rPr lang="en-GB" dirty="0"/>
              <a:t> </a:t>
            </a:r>
            <a:r>
              <a:rPr lang="en-GB" dirty="0" err="1"/>
              <a:t>biết</a:t>
            </a:r>
            <a:r>
              <a:rPr lang="en-GB" dirty="0"/>
              <a:t> </a:t>
            </a:r>
            <a:r>
              <a:rPr lang="en-GB" dirty="0" err="1"/>
              <a:t>gì</a:t>
            </a:r>
            <a:r>
              <a:rPr lang="en-GB" dirty="0"/>
              <a:t> ? À, </a:t>
            </a:r>
            <a:r>
              <a:rPr lang="en-GB" dirty="0" err="1"/>
              <a:t>bài</a:t>
            </a:r>
            <a:r>
              <a:rPr lang="en-GB" dirty="0"/>
              <a:t> </a:t>
            </a:r>
            <a:r>
              <a:rPr lang="en-GB" dirty="0" err="1"/>
              <a:t>toán</a:t>
            </a:r>
            <a:r>
              <a:rPr lang="en-GB" dirty="0"/>
              <a:t> </a:t>
            </a:r>
            <a:r>
              <a:rPr lang="en-GB" dirty="0" err="1"/>
              <a:t>cho</a:t>
            </a:r>
            <a:r>
              <a:rPr lang="en-GB" dirty="0"/>
              <a:t> </a:t>
            </a:r>
            <a:r>
              <a:rPr lang="en-GB" dirty="0" err="1"/>
              <a:t>biết</a:t>
            </a:r>
            <a:r>
              <a:rPr lang="en-GB" dirty="0"/>
              <a:t> </a:t>
            </a:r>
            <a:r>
              <a:rPr lang="en-GB" dirty="0" err="1"/>
              <a:t>lãi</a:t>
            </a:r>
            <a:r>
              <a:rPr lang="en-GB" dirty="0"/>
              <a:t> </a:t>
            </a:r>
            <a:r>
              <a:rPr lang="en-GB" dirty="0" err="1"/>
              <a:t>suất</a:t>
            </a:r>
            <a:r>
              <a:rPr lang="en-GB" dirty="0"/>
              <a:t> </a:t>
            </a:r>
            <a:r>
              <a:rPr lang="en-GB" dirty="0" err="1"/>
              <a:t>tiết</a:t>
            </a:r>
            <a:r>
              <a:rPr lang="en-GB" dirty="0"/>
              <a:t> </a:t>
            </a:r>
            <a:r>
              <a:rPr lang="en-GB" dirty="0" err="1"/>
              <a:t>kiệm</a:t>
            </a:r>
            <a:r>
              <a:rPr lang="en-GB" dirty="0"/>
              <a:t> </a:t>
            </a:r>
            <a:r>
              <a:rPr lang="en-GB" dirty="0" err="1"/>
              <a:t>là</a:t>
            </a:r>
            <a:r>
              <a:rPr lang="en-GB" dirty="0"/>
              <a:t> 0,5% </a:t>
            </a:r>
            <a:r>
              <a:rPr lang="en-GB" dirty="0" err="1"/>
              <a:t>một</a:t>
            </a:r>
            <a:r>
              <a:rPr lang="en-GB" dirty="0"/>
              <a:t> </a:t>
            </a:r>
            <a:r>
              <a:rPr lang="en-GB" dirty="0" err="1"/>
              <a:t>tháng</a:t>
            </a:r>
            <a:endParaRPr lang="en-GB" dirty="0"/>
          </a:p>
          <a:p>
            <a:pPr marL="171450" indent="-171450">
              <a:buFontTx/>
              <a:buChar char="-"/>
            </a:pPr>
            <a:r>
              <a:rPr lang="en-GB" dirty="0" err="1"/>
              <a:t>Một</a:t>
            </a:r>
            <a:r>
              <a:rPr lang="en-GB" dirty="0"/>
              <a:t> ng</a:t>
            </a:r>
            <a:r>
              <a:rPr lang="vi-VN" dirty="0"/>
              <a:t>ư</a:t>
            </a:r>
            <a:r>
              <a:rPr lang="en-GB" dirty="0" err="1"/>
              <a:t>ời</a:t>
            </a:r>
            <a:r>
              <a:rPr lang="en-GB" dirty="0"/>
              <a:t> </a:t>
            </a:r>
            <a:r>
              <a:rPr lang="en-GB" dirty="0" err="1"/>
              <a:t>gửi</a:t>
            </a:r>
            <a:r>
              <a:rPr lang="en-GB" dirty="0"/>
              <a:t> </a:t>
            </a:r>
            <a:r>
              <a:rPr lang="en-GB" dirty="0" err="1"/>
              <a:t>tiết</a:t>
            </a:r>
            <a:r>
              <a:rPr lang="en-GB" dirty="0"/>
              <a:t> </a:t>
            </a:r>
            <a:r>
              <a:rPr lang="en-GB" dirty="0" err="1"/>
              <a:t>kiệm</a:t>
            </a:r>
            <a:r>
              <a:rPr lang="en-GB" dirty="0"/>
              <a:t> </a:t>
            </a:r>
            <a:r>
              <a:rPr lang="en-GB" dirty="0" err="1"/>
              <a:t>là</a:t>
            </a:r>
            <a:r>
              <a:rPr lang="en-GB" dirty="0"/>
              <a:t> 5 000 000 </a:t>
            </a:r>
            <a:r>
              <a:rPr lang="en-GB" dirty="0" err="1"/>
              <a:t>đồng</a:t>
            </a:r>
            <a:r>
              <a:rPr lang="en-GB" dirty="0"/>
              <a:t>, </a:t>
            </a:r>
          </a:p>
          <a:p>
            <a:pPr marL="171450" indent="-171450">
              <a:buFontTx/>
              <a:buChar char="-"/>
            </a:pPr>
            <a:r>
              <a:rPr lang="en-GB" dirty="0" err="1"/>
              <a:t>Bài</a:t>
            </a:r>
            <a:r>
              <a:rPr lang="en-GB" dirty="0"/>
              <a:t> </a:t>
            </a:r>
            <a:r>
              <a:rPr lang="en-GB" dirty="0" err="1"/>
              <a:t>toán</a:t>
            </a:r>
            <a:r>
              <a:rPr lang="en-GB" dirty="0"/>
              <a:t> </a:t>
            </a:r>
            <a:r>
              <a:rPr lang="en-GB" dirty="0" err="1"/>
              <a:t>yêu</a:t>
            </a:r>
            <a:r>
              <a:rPr lang="en-GB" dirty="0"/>
              <a:t> </a:t>
            </a:r>
            <a:r>
              <a:rPr lang="en-GB" dirty="0" err="1"/>
              <a:t>cầu</a:t>
            </a:r>
            <a:r>
              <a:rPr lang="en-GB" dirty="0"/>
              <a:t> </a:t>
            </a:r>
            <a:r>
              <a:rPr lang="en-GB" dirty="0" err="1"/>
              <a:t>gì</a:t>
            </a:r>
            <a:r>
              <a:rPr lang="en-GB" dirty="0"/>
              <a:t>? À, </a:t>
            </a:r>
            <a:r>
              <a:rPr lang="en-GB" dirty="0" err="1"/>
              <a:t>bài</a:t>
            </a:r>
            <a:r>
              <a:rPr lang="en-GB" dirty="0"/>
              <a:t> </a:t>
            </a:r>
            <a:r>
              <a:rPr lang="en-GB" dirty="0" err="1"/>
              <a:t>toán</a:t>
            </a:r>
            <a:r>
              <a:rPr lang="en-GB" dirty="0"/>
              <a:t> </a:t>
            </a:r>
            <a:r>
              <a:rPr lang="en-GB" dirty="0" err="1"/>
              <a:t>yêu</a:t>
            </a:r>
            <a:r>
              <a:rPr lang="en-GB" dirty="0"/>
              <a:t> </a:t>
            </a:r>
            <a:r>
              <a:rPr lang="en-GB" dirty="0" err="1"/>
              <a:t>cầu</a:t>
            </a:r>
            <a:r>
              <a:rPr lang="en-GB" dirty="0"/>
              <a:t> </a:t>
            </a:r>
            <a:r>
              <a:rPr lang="en-GB" dirty="0" err="1"/>
              <a:t>tính</a:t>
            </a:r>
            <a:r>
              <a:rPr lang="en-GB" dirty="0"/>
              <a:t> </a:t>
            </a:r>
            <a:r>
              <a:rPr lang="en-GB" dirty="0" err="1"/>
              <a:t>số</a:t>
            </a:r>
            <a:r>
              <a:rPr lang="en-GB" dirty="0"/>
              <a:t> </a:t>
            </a:r>
            <a:r>
              <a:rPr lang="en-GB" dirty="0" err="1"/>
              <a:t>tiền</a:t>
            </a:r>
            <a:r>
              <a:rPr lang="en-GB" dirty="0"/>
              <a:t> </a:t>
            </a:r>
            <a:r>
              <a:rPr lang="en-GB" dirty="0" err="1"/>
              <a:t>lãi</a:t>
            </a:r>
            <a:r>
              <a:rPr lang="en-GB" dirty="0"/>
              <a:t> </a:t>
            </a:r>
            <a:r>
              <a:rPr lang="en-GB" dirty="0" err="1"/>
              <a:t>sau</a:t>
            </a:r>
            <a:r>
              <a:rPr lang="en-GB" dirty="0"/>
              <a:t> 1 </a:t>
            </a:r>
            <a:r>
              <a:rPr lang="en-GB" dirty="0" err="1"/>
              <a:t>tháng</a:t>
            </a:r>
            <a:r>
              <a:rPr lang="en-GB" dirty="0"/>
              <a:t>. Qua </a:t>
            </a:r>
            <a:r>
              <a:rPr lang="en-GB" dirty="0" err="1"/>
              <a:t>những</a:t>
            </a:r>
            <a:r>
              <a:rPr lang="en-GB" dirty="0"/>
              <a:t> </a:t>
            </a:r>
            <a:r>
              <a:rPr lang="en-GB" dirty="0" err="1"/>
              <a:t>điều</a:t>
            </a:r>
            <a:r>
              <a:rPr lang="en-GB" dirty="0"/>
              <a:t> </a:t>
            </a:r>
            <a:r>
              <a:rPr lang="en-GB" dirty="0" err="1"/>
              <a:t>cho</a:t>
            </a:r>
            <a:r>
              <a:rPr lang="en-GB" dirty="0"/>
              <a:t> </a:t>
            </a:r>
            <a:r>
              <a:rPr lang="en-GB" dirty="0" err="1"/>
              <a:t>biết</a:t>
            </a:r>
            <a:r>
              <a:rPr lang="en-GB" dirty="0"/>
              <a:t> </a:t>
            </a:r>
            <a:r>
              <a:rPr lang="en-GB" dirty="0" err="1"/>
              <a:t>và</a:t>
            </a:r>
            <a:r>
              <a:rPr lang="en-GB" dirty="0"/>
              <a:t> </a:t>
            </a:r>
            <a:r>
              <a:rPr lang="en-GB" dirty="0" err="1"/>
              <a:t>yêu</a:t>
            </a:r>
            <a:r>
              <a:rPr lang="en-GB" dirty="0"/>
              <a:t> </a:t>
            </a:r>
            <a:r>
              <a:rPr lang="en-GB" dirty="0" err="1"/>
              <a:t>cầu</a:t>
            </a:r>
            <a:r>
              <a:rPr lang="en-GB" dirty="0"/>
              <a:t> </a:t>
            </a:r>
            <a:r>
              <a:rPr lang="en-GB" dirty="0" err="1"/>
              <a:t>của</a:t>
            </a:r>
            <a:r>
              <a:rPr lang="en-GB" dirty="0"/>
              <a:t> </a:t>
            </a:r>
            <a:r>
              <a:rPr lang="en-GB" dirty="0" err="1"/>
              <a:t>bài</a:t>
            </a:r>
            <a:r>
              <a:rPr lang="en-GB" dirty="0"/>
              <a:t> </a:t>
            </a:r>
            <a:r>
              <a:rPr lang="en-GB" dirty="0" err="1"/>
              <a:t>toán</a:t>
            </a:r>
            <a:r>
              <a:rPr lang="en-GB" dirty="0"/>
              <a:t> </a:t>
            </a:r>
            <a:r>
              <a:rPr lang="en-GB" dirty="0" err="1"/>
              <a:t>thì</a:t>
            </a:r>
            <a:r>
              <a:rPr lang="en-GB" dirty="0"/>
              <a:t> </a:t>
            </a:r>
            <a:r>
              <a:rPr lang="en-GB" dirty="0" err="1"/>
              <a:t>thầy</a:t>
            </a:r>
            <a:r>
              <a:rPr lang="en-GB" dirty="0"/>
              <a:t> </a:t>
            </a:r>
            <a:r>
              <a:rPr lang="en-GB" dirty="0" err="1"/>
              <a:t>có</a:t>
            </a:r>
            <a:r>
              <a:rPr lang="en-GB" dirty="0"/>
              <a:t> </a:t>
            </a:r>
            <a:r>
              <a:rPr lang="en-GB" dirty="0" err="1"/>
              <a:t>tóm</a:t>
            </a:r>
            <a:r>
              <a:rPr lang="en-GB" dirty="0"/>
              <a:t> </a:t>
            </a:r>
            <a:r>
              <a:rPr lang="en-GB" dirty="0" err="1"/>
              <a:t>tắt</a:t>
            </a:r>
            <a:r>
              <a:rPr lang="en-GB" dirty="0"/>
              <a:t> </a:t>
            </a:r>
            <a:r>
              <a:rPr lang="en-GB" dirty="0" err="1"/>
              <a:t>nh</a:t>
            </a:r>
            <a:r>
              <a:rPr lang="vi-VN" dirty="0"/>
              <a:t>ư</a:t>
            </a:r>
            <a:r>
              <a:rPr lang="en-GB" dirty="0"/>
              <a:t> </a:t>
            </a:r>
            <a:r>
              <a:rPr lang="en-GB" dirty="0" err="1"/>
              <a:t>sau</a:t>
            </a:r>
            <a:r>
              <a:rPr lang="en-GB" dirty="0"/>
              <a:t> (</a:t>
            </a:r>
            <a:r>
              <a:rPr lang="en-GB" dirty="0" err="1"/>
              <a:t>chiếu</a:t>
            </a:r>
            <a:r>
              <a:rPr lang="en-GB" dirty="0"/>
              <a:t> </a:t>
            </a:r>
            <a:r>
              <a:rPr lang="en-GB" dirty="0" err="1"/>
              <a:t>và</a:t>
            </a:r>
            <a:r>
              <a:rPr lang="en-GB" dirty="0"/>
              <a:t> </a:t>
            </a:r>
            <a:r>
              <a:rPr lang="en-GB" dirty="0" err="1"/>
              <a:t>đọc</a:t>
            </a:r>
            <a:r>
              <a:rPr lang="en-GB" dirty="0"/>
              <a:t>)</a:t>
            </a:r>
          </a:p>
          <a:p>
            <a:pPr marL="171450" indent="-171450">
              <a:buFontTx/>
              <a:buChar char="-"/>
            </a:pPr>
            <a:r>
              <a:rPr lang="en-GB" dirty="0" err="1"/>
              <a:t>Vậy</a:t>
            </a:r>
            <a:r>
              <a:rPr lang="en-GB" dirty="0"/>
              <a:t> </a:t>
            </a:r>
            <a:r>
              <a:rPr lang="en-GB" dirty="0" err="1"/>
              <a:t>em</a:t>
            </a:r>
            <a:r>
              <a:rPr lang="en-GB" dirty="0"/>
              <a:t> </a:t>
            </a:r>
            <a:r>
              <a:rPr lang="en-GB" dirty="0" err="1"/>
              <a:t>hiểu</a:t>
            </a:r>
            <a:r>
              <a:rPr lang="en-GB" dirty="0"/>
              <a:t> </a:t>
            </a:r>
            <a:r>
              <a:rPr lang="en-GB" dirty="0" err="1"/>
              <a:t>câu</a:t>
            </a:r>
            <a:r>
              <a:rPr lang="en-GB" dirty="0"/>
              <a:t> “</a:t>
            </a:r>
            <a:r>
              <a:rPr lang="en-GB" dirty="0" err="1"/>
              <a:t>lãi</a:t>
            </a:r>
            <a:r>
              <a:rPr lang="en-GB" dirty="0"/>
              <a:t> </a:t>
            </a:r>
            <a:r>
              <a:rPr lang="en-GB" dirty="0" err="1"/>
              <a:t>suất</a:t>
            </a:r>
            <a:r>
              <a:rPr lang="en-GB" dirty="0"/>
              <a:t> </a:t>
            </a:r>
            <a:r>
              <a:rPr lang="en-GB" dirty="0" err="1"/>
              <a:t>tiết</a:t>
            </a:r>
            <a:r>
              <a:rPr lang="en-GB" dirty="0"/>
              <a:t> </a:t>
            </a:r>
            <a:r>
              <a:rPr lang="en-GB" dirty="0" err="1"/>
              <a:t>kiệm</a:t>
            </a:r>
            <a:r>
              <a:rPr lang="en-GB" dirty="0"/>
              <a:t> 0,5% </a:t>
            </a:r>
            <a:r>
              <a:rPr lang="en-GB" dirty="0" err="1"/>
              <a:t>một</a:t>
            </a:r>
            <a:r>
              <a:rPr lang="en-GB" dirty="0"/>
              <a:t> </a:t>
            </a:r>
            <a:r>
              <a:rPr lang="en-GB" dirty="0" err="1"/>
              <a:t>tháng</a:t>
            </a:r>
            <a:r>
              <a:rPr lang="en-GB" dirty="0"/>
              <a:t>” </a:t>
            </a:r>
            <a:r>
              <a:rPr lang="en-GB" dirty="0" err="1"/>
              <a:t>là</a:t>
            </a:r>
            <a:r>
              <a:rPr lang="en-GB" dirty="0"/>
              <a:t> </a:t>
            </a:r>
            <a:r>
              <a:rPr lang="en-GB" dirty="0" err="1"/>
              <a:t>nh</a:t>
            </a:r>
            <a:r>
              <a:rPr lang="vi-VN" dirty="0"/>
              <a:t>ư</a:t>
            </a:r>
            <a:r>
              <a:rPr lang="en-GB" dirty="0"/>
              <a:t> </a:t>
            </a:r>
            <a:r>
              <a:rPr lang="en-GB" dirty="0" err="1"/>
              <a:t>thế</a:t>
            </a:r>
            <a:r>
              <a:rPr lang="en-GB" dirty="0"/>
              <a:t> </a:t>
            </a:r>
            <a:r>
              <a:rPr lang="en-GB" dirty="0" err="1"/>
              <a:t>nào</a:t>
            </a:r>
            <a:r>
              <a:rPr lang="en-GB" dirty="0"/>
              <a:t>? </a:t>
            </a:r>
          </a:p>
          <a:p>
            <a:pPr marL="171450" indent="-171450">
              <a:buFontTx/>
              <a:buChar char="-"/>
            </a:pPr>
            <a:r>
              <a:rPr lang="en-GB" dirty="0" err="1"/>
              <a:t>Đúng</a:t>
            </a:r>
            <a:r>
              <a:rPr lang="en-GB" dirty="0"/>
              <a:t> </a:t>
            </a:r>
            <a:r>
              <a:rPr lang="en-GB" dirty="0" err="1"/>
              <a:t>rồi</a:t>
            </a:r>
            <a:r>
              <a:rPr lang="en-GB" dirty="0"/>
              <a:t>! Ở </a:t>
            </a:r>
            <a:r>
              <a:rPr lang="en-GB" dirty="0" err="1"/>
              <a:t>đây</a:t>
            </a:r>
            <a:r>
              <a:rPr lang="en-GB" dirty="0"/>
              <a:t> ta </a:t>
            </a:r>
            <a:r>
              <a:rPr lang="en-GB" dirty="0" err="1"/>
              <a:t>có</a:t>
            </a:r>
            <a:r>
              <a:rPr lang="en-GB" dirty="0"/>
              <a:t> </a:t>
            </a:r>
            <a:r>
              <a:rPr lang="en-GB" dirty="0" err="1"/>
              <a:t>thể</a:t>
            </a:r>
            <a:r>
              <a:rPr lang="en-GB" dirty="0"/>
              <a:t> </a:t>
            </a:r>
            <a:r>
              <a:rPr lang="en-GB" dirty="0" err="1"/>
              <a:t>hiểu</a:t>
            </a:r>
            <a:r>
              <a:rPr lang="en-GB" dirty="0"/>
              <a:t> </a:t>
            </a:r>
            <a:r>
              <a:rPr lang="en-GB" dirty="0" err="1"/>
              <a:t>là</a:t>
            </a:r>
            <a:r>
              <a:rPr lang="en-GB" dirty="0"/>
              <a:t> </a:t>
            </a:r>
            <a:r>
              <a:rPr lang="en-GB" dirty="0" err="1"/>
              <a:t>lãi</a:t>
            </a:r>
            <a:r>
              <a:rPr lang="en-GB" dirty="0"/>
              <a:t> </a:t>
            </a:r>
            <a:r>
              <a:rPr lang="en-GB" dirty="0" err="1"/>
              <a:t>suất</a:t>
            </a:r>
            <a:r>
              <a:rPr lang="en-GB" dirty="0"/>
              <a:t> </a:t>
            </a:r>
            <a:r>
              <a:rPr lang="en-GB" dirty="0" err="1"/>
              <a:t>tiết</a:t>
            </a:r>
            <a:r>
              <a:rPr lang="en-GB" dirty="0"/>
              <a:t> </a:t>
            </a:r>
            <a:r>
              <a:rPr lang="en-GB" dirty="0" err="1"/>
              <a:t>kiệm</a:t>
            </a:r>
            <a:r>
              <a:rPr lang="en-GB" dirty="0"/>
              <a:t> 0,5% </a:t>
            </a:r>
            <a:r>
              <a:rPr lang="en-GB" dirty="0" err="1"/>
              <a:t>một</a:t>
            </a:r>
            <a:r>
              <a:rPr lang="en-GB" dirty="0"/>
              <a:t> </a:t>
            </a:r>
            <a:r>
              <a:rPr lang="en-GB" dirty="0" err="1"/>
              <a:t>tháng</a:t>
            </a:r>
            <a:r>
              <a:rPr lang="en-GB" dirty="0"/>
              <a:t> </a:t>
            </a:r>
            <a:r>
              <a:rPr lang="en-GB" dirty="0" err="1"/>
              <a:t>nghĩa</a:t>
            </a:r>
            <a:r>
              <a:rPr lang="en-GB" dirty="0"/>
              <a:t> </a:t>
            </a:r>
            <a:r>
              <a:rPr lang="en-GB" dirty="0" err="1"/>
              <a:t>là</a:t>
            </a:r>
            <a:r>
              <a:rPr lang="en-GB" dirty="0"/>
              <a:t> </a:t>
            </a:r>
            <a:r>
              <a:rPr lang="en-GB" dirty="0" err="1"/>
              <a:t>số</a:t>
            </a:r>
            <a:r>
              <a:rPr lang="en-GB" dirty="0"/>
              <a:t> </a:t>
            </a:r>
            <a:r>
              <a:rPr lang="en-GB" dirty="0" err="1"/>
              <a:t>phần</a:t>
            </a:r>
            <a:r>
              <a:rPr lang="en-GB" dirty="0"/>
              <a:t> tram </a:t>
            </a:r>
            <a:r>
              <a:rPr lang="en-GB" dirty="0" err="1"/>
              <a:t>của</a:t>
            </a:r>
            <a:r>
              <a:rPr lang="en-GB" dirty="0"/>
              <a:t> 5trieu </a:t>
            </a:r>
            <a:r>
              <a:rPr lang="en-GB" dirty="0" err="1"/>
              <a:t>đồng</a:t>
            </a:r>
            <a:endParaRPr lang="en-GB" dirty="0"/>
          </a:p>
          <a:p>
            <a:pPr marL="171450" indent="-171450">
              <a:buFontTx/>
              <a:buChar char="-"/>
            </a:pPr>
            <a:r>
              <a:rPr lang="en-GB" dirty="0" err="1"/>
              <a:t>Và</a:t>
            </a:r>
            <a:r>
              <a:rPr lang="en-GB" dirty="0"/>
              <a:t> </a:t>
            </a:r>
            <a:r>
              <a:rPr lang="en-GB" dirty="0" err="1"/>
              <a:t>số</a:t>
            </a:r>
            <a:r>
              <a:rPr lang="en-GB" dirty="0"/>
              <a:t> </a:t>
            </a:r>
            <a:r>
              <a:rPr lang="en-GB" dirty="0" err="1"/>
              <a:t>tiền</a:t>
            </a:r>
            <a:r>
              <a:rPr lang="en-GB" dirty="0"/>
              <a:t> </a:t>
            </a:r>
            <a:r>
              <a:rPr lang="en-GB" dirty="0" err="1"/>
              <a:t>gửi</a:t>
            </a:r>
            <a:r>
              <a:rPr lang="en-GB" dirty="0"/>
              <a:t> 5 000 000đ </a:t>
            </a:r>
            <a:r>
              <a:rPr lang="en-GB" dirty="0" err="1"/>
              <a:t>này</a:t>
            </a:r>
            <a:r>
              <a:rPr lang="en-GB" dirty="0"/>
              <a:t> ta </a:t>
            </a:r>
            <a:r>
              <a:rPr lang="en-GB" dirty="0" err="1"/>
              <a:t>có</a:t>
            </a:r>
            <a:r>
              <a:rPr lang="en-GB" dirty="0"/>
              <a:t> </a:t>
            </a:r>
            <a:r>
              <a:rPr lang="en-GB" dirty="0" err="1"/>
              <a:t>thể</a:t>
            </a:r>
            <a:r>
              <a:rPr lang="en-GB" dirty="0"/>
              <a:t> </a:t>
            </a:r>
            <a:r>
              <a:rPr lang="en-GB" dirty="0" err="1"/>
              <a:t>hiểu</a:t>
            </a:r>
            <a:r>
              <a:rPr lang="en-GB" dirty="0"/>
              <a:t> </a:t>
            </a:r>
            <a:r>
              <a:rPr lang="en-GB" dirty="0" err="1"/>
              <a:t>là</a:t>
            </a:r>
            <a:r>
              <a:rPr lang="en-GB" dirty="0"/>
              <a:t> t</a:t>
            </a:r>
            <a:r>
              <a:rPr lang="vi-VN" dirty="0"/>
              <a:t>ư</a:t>
            </a:r>
            <a:r>
              <a:rPr lang="en-GB" dirty="0" err="1"/>
              <a:t>ơng</a:t>
            </a:r>
            <a:r>
              <a:rPr lang="en-GB" dirty="0"/>
              <a:t> </a:t>
            </a:r>
            <a:r>
              <a:rPr lang="en-GB" dirty="0" err="1"/>
              <a:t>ứng</a:t>
            </a:r>
            <a:r>
              <a:rPr lang="en-GB" dirty="0"/>
              <a:t> </a:t>
            </a:r>
            <a:r>
              <a:rPr lang="en-GB" dirty="0" err="1"/>
              <a:t>với</a:t>
            </a:r>
            <a:r>
              <a:rPr lang="en-GB" dirty="0"/>
              <a:t> 100%. </a:t>
            </a:r>
            <a:r>
              <a:rPr lang="en-GB" dirty="0" err="1"/>
              <a:t>Vậy</a:t>
            </a:r>
            <a:r>
              <a:rPr lang="en-GB" dirty="0"/>
              <a:t> </a:t>
            </a:r>
            <a:r>
              <a:rPr lang="en-GB" dirty="0" err="1"/>
              <a:t>muốn</a:t>
            </a:r>
            <a:r>
              <a:rPr lang="en-GB" dirty="0"/>
              <a:t> </a:t>
            </a:r>
            <a:r>
              <a:rPr lang="en-GB" dirty="0" err="1"/>
              <a:t>tìm</a:t>
            </a:r>
            <a:r>
              <a:rPr lang="en-GB" dirty="0"/>
              <a:t> 0,5% </a:t>
            </a:r>
            <a:r>
              <a:rPr lang="en-GB" dirty="0" err="1"/>
              <a:t>của</a:t>
            </a:r>
            <a:r>
              <a:rPr lang="en-GB" dirty="0"/>
              <a:t> </a:t>
            </a:r>
            <a:r>
              <a:rPr lang="en-GB" dirty="0" err="1"/>
              <a:t>số</a:t>
            </a:r>
            <a:r>
              <a:rPr lang="en-GB" dirty="0"/>
              <a:t> </a:t>
            </a:r>
            <a:r>
              <a:rPr lang="en-GB" dirty="0" err="1"/>
              <a:t>tiền</a:t>
            </a:r>
            <a:r>
              <a:rPr lang="en-GB" dirty="0"/>
              <a:t> </a:t>
            </a:r>
            <a:r>
              <a:rPr lang="en-GB" dirty="0" err="1"/>
              <a:t>đã</a:t>
            </a:r>
            <a:r>
              <a:rPr lang="en-GB" dirty="0"/>
              <a:t> </a:t>
            </a:r>
            <a:r>
              <a:rPr lang="en-GB" dirty="0" err="1"/>
              <a:t>gửi</a:t>
            </a:r>
            <a:r>
              <a:rPr lang="en-GB" dirty="0"/>
              <a:t>, </a:t>
            </a:r>
            <a:r>
              <a:rPr lang="en-GB" dirty="0" err="1"/>
              <a:t>Chính</a:t>
            </a:r>
            <a:r>
              <a:rPr lang="en-GB" dirty="0"/>
              <a:t> </a:t>
            </a:r>
            <a:r>
              <a:rPr lang="en-GB" dirty="0" err="1"/>
              <a:t>là</a:t>
            </a:r>
            <a:r>
              <a:rPr lang="en-GB" dirty="0"/>
              <a:t> </a:t>
            </a:r>
            <a:r>
              <a:rPr lang="en-GB" dirty="0" err="1"/>
              <a:t>chúng</a:t>
            </a:r>
            <a:r>
              <a:rPr lang="en-GB" dirty="0"/>
              <a:t> ta </a:t>
            </a:r>
            <a:r>
              <a:rPr lang="en-GB" dirty="0" err="1"/>
              <a:t>tính</a:t>
            </a:r>
            <a:r>
              <a:rPr lang="en-GB" dirty="0"/>
              <a:t> 0,5% </a:t>
            </a:r>
            <a:r>
              <a:rPr lang="en-GB" dirty="0" err="1"/>
              <a:t>của</a:t>
            </a:r>
            <a:r>
              <a:rPr lang="en-GB" dirty="0"/>
              <a:t> 5tr? </a:t>
            </a:r>
          </a:p>
          <a:p>
            <a:pPr marL="171450" indent="-171450">
              <a:buFontTx/>
              <a:buChar char="-"/>
            </a:pPr>
            <a:r>
              <a:rPr lang="en-GB" dirty="0" err="1"/>
              <a:t>Các</a:t>
            </a:r>
            <a:r>
              <a:rPr lang="en-GB" dirty="0"/>
              <a:t> </a:t>
            </a:r>
            <a:r>
              <a:rPr lang="en-GB" dirty="0" err="1"/>
              <a:t>bạn</a:t>
            </a:r>
            <a:r>
              <a:rPr lang="en-GB" dirty="0"/>
              <a:t> </a:t>
            </a:r>
            <a:r>
              <a:rPr lang="en-GB" dirty="0" err="1"/>
              <a:t>hãy</a:t>
            </a:r>
            <a:r>
              <a:rPr lang="en-GB" dirty="0"/>
              <a:t> </a:t>
            </a:r>
            <a:r>
              <a:rPr lang="en-GB" dirty="0" err="1"/>
              <a:t>suy</a:t>
            </a:r>
            <a:r>
              <a:rPr lang="en-GB" dirty="0"/>
              <a:t> </a:t>
            </a:r>
            <a:r>
              <a:rPr lang="en-GB" dirty="0" err="1"/>
              <a:t>nghĩ</a:t>
            </a:r>
            <a:r>
              <a:rPr lang="en-GB" dirty="0"/>
              <a:t> </a:t>
            </a:r>
            <a:r>
              <a:rPr lang="en-GB" dirty="0" err="1"/>
              <a:t>thật</a:t>
            </a:r>
            <a:r>
              <a:rPr lang="en-GB" dirty="0"/>
              <a:t> </a:t>
            </a:r>
            <a:r>
              <a:rPr lang="en-GB" dirty="0" err="1"/>
              <a:t>nhanh</a:t>
            </a:r>
            <a:r>
              <a:rPr lang="en-GB" dirty="0"/>
              <a:t> </a:t>
            </a:r>
            <a:r>
              <a:rPr lang="en-GB" dirty="0" err="1"/>
              <a:t>để</a:t>
            </a:r>
            <a:r>
              <a:rPr lang="en-GB" dirty="0"/>
              <a:t> </a:t>
            </a:r>
            <a:r>
              <a:rPr lang="en-GB" dirty="0" err="1"/>
              <a:t>tìm</a:t>
            </a:r>
            <a:r>
              <a:rPr lang="en-GB" dirty="0"/>
              <a:t> </a:t>
            </a:r>
            <a:r>
              <a:rPr lang="en-GB" dirty="0" err="1"/>
              <a:t>ra</a:t>
            </a:r>
            <a:r>
              <a:rPr lang="en-GB" dirty="0"/>
              <a:t> </a:t>
            </a:r>
            <a:r>
              <a:rPr lang="en-GB" dirty="0" err="1"/>
              <a:t>cách</a:t>
            </a:r>
            <a:r>
              <a:rPr lang="en-GB" dirty="0"/>
              <a:t> </a:t>
            </a:r>
            <a:r>
              <a:rPr lang="en-GB" dirty="0" err="1"/>
              <a:t>tính</a:t>
            </a:r>
            <a:r>
              <a:rPr lang="en-GB" dirty="0"/>
              <a:t> </a:t>
            </a:r>
            <a:r>
              <a:rPr lang="en-GB" dirty="0" err="1"/>
              <a:t>nhé</a:t>
            </a:r>
            <a:r>
              <a:rPr lang="en-GB" dirty="0"/>
              <a:t>!</a:t>
            </a:r>
          </a:p>
          <a:p>
            <a:pPr marL="171450" indent="-171450">
              <a:buFontTx/>
              <a:buChar char="-"/>
            </a:pPr>
            <a:r>
              <a:rPr lang="en-GB" dirty="0" err="1"/>
              <a:t>Đúng</a:t>
            </a:r>
            <a:r>
              <a:rPr lang="en-GB" dirty="0"/>
              <a:t> </a:t>
            </a:r>
            <a:r>
              <a:rPr lang="en-GB" dirty="0" err="1"/>
              <a:t>rồi</a:t>
            </a:r>
            <a:r>
              <a:rPr lang="en-GB" dirty="0"/>
              <a:t>! Ta </a:t>
            </a:r>
            <a:r>
              <a:rPr lang="en-GB" dirty="0" err="1"/>
              <a:t>sẽ</a:t>
            </a:r>
            <a:r>
              <a:rPr lang="en-GB" dirty="0"/>
              <a:t> </a:t>
            </a:r>
            <a:r>
              <a:rPr lang="en-GB" dirty="0" err="1"/>
              <a:t>lấy</a:t>
            </a:r>
            <a:r>
              <a:rPr lang="en-GB" dirty="0"/>
              <a:t> 5 000 000 : 100 x 0,5. </a:t>
            </a:r>
            <a:r>
              <a:rPr lang="en-GB" dirty="0" err="1"/>
              <a:t>Dựa</a:t>
            </a:r>
            <a:r>
              <a:rPr lang="en-GB" dirty="0"/>
              <a:t> </a:t>
            </a:r>
            <a:r>
              <a:rPr lang="en-GB" dirty="0" err="1"/>
              <a:t>vào</a:t>
            </a:r>
            <a:r>
              <a:rPr lang="en-GB" dirty="0"/>
              <a:t> </a:t>
            </a:r>
            <a:r>
              <a:rPr lang="en-GB" dirty="0" err="1"/>
              <a:t>cách</a:t>
            </a:r>
            <a:r>
              <a:rPr lang="en-GB" dirty="0"/>
              <a:t> </a:t>
            </a:r>
            <a:r>
              <a:rPr lang="en-GB" dirty="0" err="1"/>
              <a:t>tính</a:t>
            </a:r>
            <a:r>
              <a:rPr lang="en-GB" dirty="0"/>
              <a:t> </a:t>
            </a:r>
            <a:r>
              <a:rPr lang="en-GB" dirty="0" err="1"/>
              <a:t>này</a:t>
            </a:r>
            <a:r>
              <a:rPr lang="en-GB" dirty="0"/>
              <a:t>, </a:t>
            </a:r>
            <a:r>
              <a:rPr lang="en-GB" dirty="0" err="1"/>
              <a:t>các</a:t>
            </a:r>
            <a:r>
              <a:rPr lang="en-GB" dirty="0"/>
              <a:t> </a:t>
            </a:r>
            <a:r>
              <a:rPr lang="en-GB" dirty="0" err="1"/>
              <a:t>em</a:t>
            </a:r>
            <a:r>
              <a:rPr lang="en-GB" dirty="0"/>
              <a:t> </a:t>
            </a:r>
            <a:r>
              <a:rPr lang="en-GB" dirty="0" err="1"/>
              <a:t>hãy</a:t>
            </a:r>
            <a:r>
              <a:rPr lang="en-GB" dirty="0"/>
              <a:t> </a:t>
            </a:r>
            <a:r>
              <a:rPr lang="en-GB" dirty="0" err="1"/>
              <a:t>tạm</a:t>
            </a:r>
            <a:r>
              <a:rPr lang="en-GB" dirty="0"/>
              <a:t> </a:t>
            </a:r>
            <a:r>
              <a:rPr lang="en-GB" dirty="0" err="1"/>
              <a:t>dừng</a:t>
            </a:r>
            <a:r>
              <a:rPr lang="en-GB" dirty="0"/>
              <a:t> video </a:t>
            </a:r>
            <a:r>
              <a:rPr lang="en-GB" dirty="0" err="1"/>
              <a:t>và</a:t>
            </a:r>
            <a:r>
              <a:rPr lang="en-GB" dirty="0"/>
              <a:t> </a:t>
            </a:r>
            <a:r>
              <a:rPr lang="en-GB" dirty="0" err="1"/>
              <a:t>giải</a:t>
            </a:r>
            <a:r>
              <a:rPr lang="en-GB" dirty="0"/>
              <a:t> </a:t>
            </a:r>
            <a:r>
              <a:rPr lang="en-GB" dirty="0" err="1"/>
              <a:t>bài</a:t>
            </a:r>
            <a:r>
              <a:rPr lang="en-GB" dirty="0"/>
              <a:t> </a:t>
            </a:r>
            <a:r>
              <a:rPr lang="en-GB" dirty="0" err="1"/>
              <a:t>toán</a:t>
            </a:r>
            <a:r>
              <a:rPr lang="en-GB" dirty="0"/>
              <a:t> </a:t>
            </a:r>
            <a:r>
              <a:rPr lang="en-GB" dirty="0" err="1"/>
              <a:t>nhé</a:t>
            </a:r>
            <a:r>
              <a:rPr lang="en-GB" dirty="0"/>
              <a:t>! (</a:t>
            </a:r>
            <a:r>
              <a:rPr lang="en-GB" dirty="0" err="1"/>
              <a:t>Nghỉ</a:t>
            </a:r>
            <a:r>
              <a:rPr lang="en-GB" dirty="0"/>
              <a:t> 5s)</a:t>
            </a:r>
          </a:p>
        </p:txBody>
      </p:sp>
      <p:sp>
        <p:nvSpPr>
          <p:cNvPr id="4" name="Slide Number Placeholder 3"/>
          <p:cNvSpPr>
            <a:spLocks noGrp="1"/>
          </p:cNvSpPr>
          <p:nvPr>
            <p:ph type="sldNum" sz="quarter" idx="5"/>
          </p:nvPr>
        </p:nvSpPr>
        <p:spPr/>
        <p:txBody>
          <a:bodyPr/>
          <a:lstStyle/>
          <a:p>
            <a:fld id="{5F2FE1D4-DB2E-4500-946F-A1F0D32779CA}" type="slidenum">
              <a:rPr lang="en-GB" smtClean="0"/>
              <a:t>10</a:t>
            </a:fld>
            <a:endParaRPr lang="en-GB"/>
          </a:p>
        </p:txBody>
      </p:sp>
    </p:spTree>
    <p:extLst>
      <p:ext uri="{BB962C8B-B14F-4D97-AF65-F5344CB8AC3E}">
        <p14:creationId xmlns:p14="http://schemas.microsoft.com/office/powerpoint/2010/main" val="30146309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GB" dirty="0" err="1"/>
              <a:t>Thầy</a:t>
            </a:r>
            <a:r>
              <a:rPr lang="en-GB" dirty="0"/>
              <a:t> tin </a:t>
            </a:r>
            <a:r>
              <a:rPr lang="en-GB" dirty="0" err="1"/>
              <a:t>chắc</a:t>
            </a:r>
            <a:r>
              <a:rPr lang="en-GB" dirty="0"/>
              <a:t> </a:t>
            </a:r>
            <a:r>
              <a:rPr lang="en-GB" dirty="0" err="1"/>
              <a:t>là</a:t>
            </a:r>
            <a:r>
              <a:rPr lang="en-GB" dirty="0"/>
              <a:t> </a:t>
            </a:r>
            <a:r>
              <a:rPr lang="en-GB" dirty="0" err="1"/>
              <a:t>các</a:t>
            </a:r>
            <a:r>
              <a:rPr lang="en-GB" dirty="0"/>
              <a:t> </a:t>
            </a:r>
            <a:r>
              <a:rPr lang="en-GB" dirty="0" err="1"/>
              <a:t>em</a:t>
            </a:r>
            <a:r>
              <a:rPr lang="en-GB" dirty="0"/>
              <a:t> </a:t>
            </a:r>
            <a:r>
              <a:rPr lang="en-GB" dirty="0" err="1"/>
              <a:t>đã</a:t>
            </a:r>
            <a:r>
              <a:rPr lang="en-GB" dirty="0"/>
              <a:t> </a:t>
            </a:r>
            <a:r>
              <a:rPr lang="en-GB" dirty="0" err="1"/>
              <a:t>tìm</a:t>
            </a:r>
            <a:r>
              <a:rPr lang="en-GB" dirty="0"/>
              <a:t> </a:t>
            </a:r>
            <a:r>
              <a:rPr lang="en-GB" dirty="0" err="1"/>
              <a:t>ra</a:t>
            </a:r>
            <a:r>
              <a:rPr lang="en-GB" dirty="0"/>
              <a:t> </a:t>
            </a:r>
            <a:r>
              <a:rPr lang="en-GB" dirty="0" err="1"/>
              <a:t>cho</a:t>
            </a:r>
            <a:r>
              <a:rPr lang="en-GB" dirty="0"/>
              <a:t> </a:t>
            </a:r>
            <a:r>
              <a:rPr lang="en-GB" dirty="0" err="1"/>
              <a:t>mình</a:t>
            </a:r>
            <a:r>
              <a:rPr lang="en-GB" dirty="0"/>
              <a:t> </a:t>
            </a:r>
            <a:r>
              <a:rPr lang="en-GB" dirty="0" err="1"/>
              <a:t>kết</a:t>
            </a:r>
            <a:r>
              <a:rPr lang="en-GB" dirty="0"/>
              <a:t> </a:t>
            </a:r>
            <a:r>
              <a:rPr lang="en-GB" dirty="0" err="1"/>
              <a:t>quả</a:t>
            </a:r>
            <a:r>
              <a:rPr lang="en-GB" dirty="0"/>
              <a:t> </a:t>
            </a:r>
            <a:r>
              <a:rPr lang="en-GB" dirty="0" err="1"/>
              <a:t>của</a:t>
            </a:r>
            <a:r>
              <a:rPr lang="en-GB" dirty="0"/>
              <a:t> </a:t>
            </a:r>
            <a:r>
              <a:rPr lang="en-GB" dirty="0" err="1"/>
              <a:t>bài</a:t>
            </a:r>
            <a:r>
              <a:rPr lang="en-GB" dirty="0"/>
              <a:t> </a:t>
            </a:r>
            <a:r>
              <a:rPr lang="en-GB" dirty="0" err="1"/>
              <a:t>toán</a:t>
            </a:r>
            <a:r>
              <a:rPr lang="en-GB" dirty="0"/>
              <a:t>. </a:t>
            </a:r>
            <a:r>
              <a:rPr lang="en-GB" dirty="0" err="1"/>
              <a:t>Bây</a:t>
            </a:r>
            <a:r>
              <a:rPr lang="en-GB" dirty="0"/>
              <a:t> </a:t>
            </a:r>
            <a:r>
              <a:rPr lang="en-GB" dirty="0" err="1"/>
              <a:t>giờ</a:t>
            </a:r>
            <a:r>
              <a:rPr lang="en-GB" dirty="0"/>
              <a:t> </a:t>
            </a:r>
            <a:r>
              <a:rPr lang="en-GB" dirty="0" err="1"/>
              <a:t>các</a:t>
            </a:r>
            <a:r>
              <a:rPr lang="en-GB" dirty="0"/>
              <a:t> </a:t>
            </a:r>
            <a:r>
              <a:rPr lang="en-GB" dirty="0" err="1"/>
              <a:t>em</a:t>
            </a:r>
            <a:r>
              <a:rPr lang="en-GB" dirty="0"/>
              <a:t> </a:t>
            </a:r>
            <a:r>
              <a:rPr lang="en-GB" dirty="0" err="1"/>
              <a:t>hãy</a:t>
            </a:r>
            <a:r>
              <a:rPr lang="en-GB" dirty="0"/>
              <a:t> </a:t>
            </a:r>
            <a:r>
              <a:rPr lang="en-GB" dirty="0" err="1"/>
              <a:t>cũng</a:t>
            </a:r>
            <a:r>
              <a:rPr lang="en-GB" dirty="0"/>
              <a:t> so </a:t>
            </a:r>
            <a:r>
              <a:rPr lang="en-GB" dirty="0" err="1"/>
              <a:t>kết</a:t>
            </a:r>
            <a:r>
              <a:rPr lang="en-GB" dirty="0"/>
              <a:t> </a:t>
            </a:r>
            <a:r>
              <a:rPr lang="en-GB" dirty="0" err="1"/>
              <a:t>quả</a:t>
            </a:r>
            <a:r>
              <a:rPr lang="en-GB" dirty="0"/>
              <a:t> </a:t>
            </a:r>
            <a:r>
              <a:rPr lang="en-GB" dirty="0" err="1"/>
              <a:t>với</a:t>
            </a:r>
            <a:r>
              <a:rPr lang="en-GB" dirty="0"/>
              <a:t> </a:t>
            </a:r>
            <a:r>
              <a:rPr lang="en-GB" dirty="0" err="1"/>
              <a:t>đáp</a:t>
            </a:r>
            <a:r>
              <a:rPr lang="en-GB" dirty="0"/>
              <a:t> </a:t>
            </a:r>
            <a:r>
              <a:rPr lang="en-GB" dirty="0" err="1"/>
              <a:t>án</a:t>
            </a:r>
            <a:r>
              <a:rPr lang="en-GB" dirty="0"/>
              <a:t> </a:t>
            </a:r>
            <a:r>
              <a:rPr lang="en-GB" dirty="0" err="1"/>
              <a:t>của</a:t>
            </a:r>
            <a:r>
              <a:rPr lang="en-GB" dirty="0"/>
              <a:t> </a:t>
            </a:r>
            <a:r>
              <a:rPr lang="en-GB" dirty="0" err="1"/>
              <a:t>thầy</a:t>
            </a:r>
            <a:r>
              <a:rPr lang="en-GB" dirty="0"/>
              <a:t> </a:t>
            </a:r>
            <a:r>
              <a:rPr lang="en-GB" dirty="0" err="1"/>
              <a:t>nào</a:t>
            </a:r>
            <a:r>
              <a:rPr lang="en-GB" dirty="0"/>
              <a:t>!</a:t>
            </a:r>
          </a:p>
          <a:p>
            <a:pPr marL="171450" lvl="0" indent="-171450" algn="l" rtl="0">
              <a:spcBef>
                <a:spcPts val="0"/>
              </a:spcBef>
              <a:spcAft>
                <a:spcPts val="0"/>
              </a:spcAft>
              <a:buFontTx/>
              <a:buChar char="-"/>
            </a:pPr>
            <a:r>
              <a:rPr lang="en-GB" dirty="0" err="1"/>
              <a:t>Vậy</a:t>
            </a:r>
            <a:r>
              <a:rPr lang="en-GB" dirty="0"/>
              <a:t> </a:t>
            </a:r>
            <a:r>
              <a:rPr lang="en-GB" dirty="0" err="1"/>
              <a:t>để</a:t>
            </a:r>
            <a:r>
              <a:rPr lang="en-GB" dirty="0"/>
              <a:t> </a:t>
            </a:r>
            <a:r>
              <a:rPr lang="en-GB" dirty="0" err="1"/>
              <a:t>tìm</a:t>
            </a:r>
            <a:r>
              <a:rPr lang="en-GB" dirty="0"/>
              <a:t> 0,5% </a:t>
            </a:r>
            <a:r>
              <a:rPr lang="en-GB" dirty="0" err="1"/>
              <a:t>của</a:t>
            </a:r>
            <a:r>
              <a:rPr lang="en-GB" dirty="0"/>
              <a:t> 5tr, ta </a:t>
            </a:r>
            <a:r>
              <a:rPr lang="en-GB" dirty="0" err="1"/>
              <a:t>đã</a:t>
            </a:r>
            <a:r>
              <a:rPr lang="en-GB" dirty="0"/>
              <a:t> </a:t>
            </a:r>
            <a:r>
              <a:rPr lang="en-GB" dirty="0" err="1"/>
              <a:t>làm</a:t>
            </a:r>
            <a:r>
              <a:rPr lang="en-GB" dirty="0"/>
              <a:t> </a:t>
            </a:r>
            <a:r>
              <a:rPr lang="en-GB" dirty="0" err="1"/>
              <a:t>thế</a:t>
            </a:r>
            <a:r>
              <a:rPr lang="en-GB" dirty="0"/>
              <a:t> </a:t>
            </a:r>
            <a:r>
              <a:rPr lang="en-GB" dirty="0" err="1"/>
              <a:t>nào</a:t>
            </a:r>
            <a:r>
              <a:rPr lang="en-GB" dirty="0"/>
              <a:t>? (</a:t>
            </a:r>
            <a:r>
              <a:rPr lang="en-GB" dirty="0" err="1"/>
              <a:t>Nghỉ</a:t>
            </a:r>
            <a:r>
              <a:rPr lang="en-GB" dirty="0"/>
              <a:t> 3s </a:t>
            </a:r>
            <a:r>
              <a:rPr lang="en-GB" dirty="0" err="1"/>
              <a:t>và</a:t>
            </a:r>
            <a:r>
              <a:rPr lang="en-GB" dirty="0"/>
              <a:t> </a:t>
            </a:r>
            <a:r>
              <a:rPr lang="en-GB" dirty="0" err="1"/>
              <a:t>chiếu</a:t>
            </a:r>
            <a:r>
              <a:rPr lang="en-GB" dirty="0"/>
              <a:t> </a:t>
            </a:r>
            <a:r>
              <a:rPr lang="en-GB" dirty="0" err="1"/>
              <a:t>đáp</a:t>
            </a:r>
            <a:r>
              <a:rPr lang="en-GB" dirty="0"/>
              <a:t> </a:t>
            </a:r>
            <a:r>
              <a:rPr lang="en-GB" dirty="0" err="1"/>
              <a:t>án</a:t>
            </a:r>
            <a:r>
              <a:rPr lang="en-GB" dirty="0"/>
              <a:t> – </a:t>
            </a:r>
            <a:r>
              <a:rPr lang="en-GB" dirty="0" err="1"/>
              <a:t>đọc</a:t>
            </a:r>
            <a:r>
              <a:rPr lang="en-GB" dirty="0"/>
              <a:t>)</a:t>
            </a:r>
          </a:p>
          <a:p>
            <a:pPr marL="171450" indent="-171450">
              <a:buFontTx/>
              <a:buChar char="-"/>
            </a:pPr>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2FE1D4-DB2E-4500-946F-A1F0D32779CA}"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232166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lgn="l" rtl="0">
              <a:spcBef>
                <a:spcPts val="0"/>
              </a:spcBef>
              <a:spcAft>
                <a:spcPts val="0"/>
              </a:spcAft>
              <a:buFontTx/>
              <a:buChar char="-"/>
            </a:pPr>
            <a:r>
              <a:rPr lang="en-GB" dirty="0" err="1"/>
              <a:t>Vậy</a:t>
            </a:r>
            <a:r>
              <a:rPr lang="en-GB" dirty="0"/>
              <a:t> </a:t>
            </a:r>
            <a:r>
              <a:rPr lang="en-GB" dirty="0" err="1"/>
              <a:t>là</a:t>
            </a:r>
            <a:r>
              <a:rPr lang="en-GB" dirty="0"/>
              <a:t> </a:t>
            </a:r>
            <a:r>
              <a:rPr lang="en-GB" dirty="0" err="1"/>
              <a:t>chúng</a:t>
            </a:r>
            <a:r>
              <a:rPr lang="en-GB" dirty="0"/>
              <a:t> ta </a:t>
            </a:r>
            <a:r>
              <a:rPr lang="en-GB" dirty="0" err="1"/>
              <a:t>đã</a:t>
            </a:r>
            <a:r>
              <a:rPr lang="en-GB" dirty="0"/>
              <a:t> </a:t>
            </a:r>
            <a:r>
              <a:rPr lang="en-GB" dirty="0" err="1"/>
              <a:t>thực</a:t>
            </a:r>
            <a:r>
              <a:rPr lang="en-GB" dirty="0"/>
              <a:t> </a:t>
            </a:r>
            <a:r>
              <a:rPr lang="en-GB" dirty="0" err="1"/>
              <a:t>hiện</a:t>
            </a:r>
            <a:r>
              <a:rPr lang="en-GB" dirty="0"/>
              <a:t> qua 2 </a:t>
            </a:r>
            <a:r>
              <a:rPr lang="en-GB" dirty="0" err="1"/>
              <a:t>bài</a:t>
            </a:r>
            <a:r>
              <a:rPr lang="en-GB" dirty="0"/>
              <a:t> </a:t>
            </a:r>
            <a:r>
              <a:rPr lang="en-GB" dirty="0" err="1"/>
              <a:t>tập</a:t>
            </a:r>
            <a:r>
              <a:rPr lang="en-GB" dirty="0"/>
              <a:t>. Ở </a:t>
            </a:r>
            <a:r>
              <a:rPr lang="en-GB" dirty="0" err="1"/>
              <a:t>Vda</a:t>
            </a:r>
            <a:r>
              <a:rPr lang="en-GB" dirty="0"/>
              <a:t>, </a:t>
            </a:r>
            <a:r>
              <a:rPr lang="vi-VN" sz="1200" b="0" i="0" kern="1200" dirty="0">
                <a:solidFill>
                  <a:schemeClr val="tx1"/>
                </a:solidFill>
                <a:effectLst/>
                <a:latin typeface="+mn-lt"/>
                <a:ea typeface="+mn-ea"/>
                <a:cs typeface="+mn-cs"/>
              </a:rPr>
              <a:t>Để tìm 52.5% của 800 ta làm như sau:. 800: 100 x 52.5 Và để tìm 0.5% của 5000000 ta làm như sau: 5000000: 100 x 0.5</a:t>
            </a:r>
            <a:endParaRPr lang="en-GB" dirty="0"/>
          </a:p>
          <a:p>
            <a:pPr marL="171450" lvl="0" indent="-171450" algn="l" rtl="0">
              <a:spcBef>
                <a:spcPts val="0"/>
              </a:spcBef>
              <a:spcAft>
                <a:spcPts val="0"/>
              </a:spcAft>
              <a:buFontTx/>
              <a:buChar char="-"/>
            </a:pPr>
            <a:r>
              <a:rPr lang="en-GB" dirty="0"/>
              <a:t>Nh</a:t>
            </a:r>
            <a:r>
              <a:rPr lang="vi-VN" dirty="0"/>
              <a:t>ư</a:t>
            </a:r>
            <a:r>
              <a:rPr lang="en-GB" dirty="0"/>
              <a:t> </a:t>
            </a:r>
            <a:r>
              <a:rPr lang="en-GB" dirty="0" err="1"/>
              <a:t>vậy</a:t>
            </a:r>
            <a:r>
              <a:rPr lang="en-GB" dirty="0"/>
              <a:t> </a:t>
            </a:r>
            <a:r>
              <a:rPr lang="en-GB" dirty="0" err="1"/>
              <a:t>từ</a:t>
            </a:r>
            <a:r>
              <a:rPr lang="en-GB" dirty="0"/>
              <a:t> </a:t>
            </a:r>
            <a:r>
              <a:rPr lang="en-GB" dirty="0" err="1"/>
              <a:t>ví</a:t>
            </a:r>
            <a:r>
              <a:rPr lang="en-GB" dirty="0"/>
              <a:t> </a:t>
            </a:r>
            <a:r>
              <a:rPr lang="en-GB" dirty="0" err="1"/>
              <a:t>dụ</a:t>
            </a:r>
            <a:r>
              <a:rPr lang="en-GB" dirty="0"/>
              <a:t> </a:t>
            </a:r>
            <a:r>
              <a:rPr lang="en-GB" dirty="0" err="1"/>
              <a:t>và</a:t>
            </a:r>
            <a:r>
              <a:rPr lang="en-GB" dirty="0"/>
              <a:t> </a:t>
            </a:r>
            <a:r>
              <a:rPr lang="en-GB" dirty="0" err="1"/>
              <a:t>bài</a:t>
            </a:r>
            <a:r>
              <a:rPr lang="en-GB" dirty="0"/>
              <a:t> </a:t>
            </a:r>
            <a:r>
              <a:rPr lang="en-GB" dirty="0" err="1"/>
              <a:t>toán</a:t>
            </a:r>
            <a:r>
              <a:rPr lang="en-GB" dirty="0"/>
              <a:t> </a:t>
            </a:r>
            <a:r>
              <a:rPr lang="en-GB" dirty="0" err="1"/>
              <a:t>em</a:t>
            </a:r>
            <a:r>
              <a:rPr lang="en-GB" dirty="0"/>
              <a:t> </a:t>
            </a:r>
            <a:r>
              <a:rPr lang="en-GB" dirty="0" err="1"/>
              <a:t>hãy</a:t>
            </a:r>
            <a:r>
              <a:rPr lang="en-GB" dirty="0"/>
              <a:t> </a:t>
            </a:r>
            <a:r>
              <a:rPr lang="en-GB" dirty="0" err="1"/>
              <a:t>cho</a:t>
            </a:r>
            <a:r>
              <a:rPr lang="en-GB" dirty="0"/>
              <a:t> </a:t>
            </a:r>
            <a:r>
              <a:rPr lang="en-GB" dirty="0" err="1"/>
              <a:t>biết</a:t>
            </a:r>
            <a:r>
              <a:rPr lang="en-GB" dirty="0"/>
              <a:t> </a:t>
            </a:r>
            <a:r>
              <a:rPr lang="en-GB" dirty="0" err="1"/>
              <a:t>muốn</a:t>
            </a:r>
            <a:r>
              <a:rPr lang="en-GB" dirty="0"/>
              <a:t> </a:t>
            </a:r>
            <a:r>
              <a:rPr lang="en-GB" dirty="0" err="1"/>
              <a:t>tìm</a:t>
            </a:r>
            <a:r>
              <a:rPr lang="en-GB" dirty="0"/>
              <a:t> </a:t>
            </a:r>
            <a:r>
              <a:rPr lang="en-GB" dirty="0" err="1"/>
              <a:t>số</a:t>
            </a:r>
            <a:r>
              <a:rPr lang="en-GB" dirty="0"/>
              <a:t> </a:t>
            </a:r>
            <a:r>
              <a:rPr lang="en-GB" dirty="0" err="1"/>
              <a:t>phần</a:t>
            </a:r>
            <a:r>
              <a:rPr lang="en-GB" dirty="0"/>
              <a:t> </a:t>
            </a:r>
            <a:r>
              <a:rPr lang="en-GB" dirty="0" err="1"/>
              <a:t>trăm</a:t>
            </a:r>
            <a:r>
              <a:rPr lang="en-GB" dirty="0"/>
              <a:t> </a:t>
            </a:r>
            <a:r>
              <a:rPr lang="en-GB" dirty="0" err="1"/>
              <a:t>của</a:t>
            </a:r>
            <a:r>
              <a:rPr lang="en-GB" dirty="0"/>
              <a:t> </a:t>
            </a:r>
            <a:r>
              <a:rPr lang="en-GB" dirty="0" err="1"/>
              <a:t>một</a:t>
            </a:r>
            <a:r>
              <a:rPr lang="en-GB" dirty="0"/>
              <a:t> </a:t>
            </a:r>
            <a:r>
              <a:rPr lang="en-GB" dirty="0" err="1"/>
              <a:t>số</a:t>
            </a:r>
            <a:r>
              <a:rPr lang="en-GB" dirty="0"/>
              <a:t> ta </a:t>
            </a:r>
            <a:r>
              <a:rPr lang="en-GB" dirty="0" err="1"/>
              <a:t>làm</a:t>
            </a:r>
            <a:r>
              <a:rPr lang="en-GB" dirty="0"/>
              <a:t> </a:t>
            </a:r>
            <a:r>
              <a:rPr lang="en-GB" dirty="0" err="1"/>
              <a:t>thế</a:t>
            </a:r>
            <a:r>
              <a:rPr lang="en-GB" dirty="0"/>
              <a:t> </a:t>
            </a:r>
            <a:r>
              <a:rPr lang="en-GB" dirty="0" err="1"/>
              <a:t>nào</a:t>
            </a:r>
            <a:r>
              <a:rPr lang="en-GB" dirty="0"/>
              <a:t>?</a:t>
            </a:r>
          </a:p>
          <a:p>
            <a:pPr marL="171450" lvl="0" indent="-171450" algn="l" rtl="0">
              <a:spcBef>
                <a:spcPts val="0"/>
              </a:spcBef>
              <a:spcAft>
                <a:spcPts val="0"/>
              </a:spcAft>
              <a:buFontTx/>
              <a:buChar char="-"/>
            </a:pPr>
            <a:r>
              <a:rPr lang="en-GB" dirty="0"/>
              <a:t> (</a:t>
            </a:r>
            <a:r>
              <a:rPr lang="en-GB" dirty="0" err="1"/>
              <a:t>Nghỉ</a:t>
            </a:r>
            <a:r>
              <a:rPr lang="en-GB" dirty="0"/>
              <a:t> 3s)</a:t>
            </a:r>
          </a:p>
          <a:p>
            <a:pPr marL="171450" lvl="0" indent="-171450" algn="l" rtl="0">
              <a:spcBef>
                <a:spcPts val="0"/>
              </a:spcBef>
              <a:spcAft>
                <a:spcPts val="0"/>
              </a:spcAft>
              <a:buFontTx/>
              <a:buChar char="-"/>
            </a:pPr>
            <a:r>
              <a:rPr lang="en-GB" dirty="0" err="1"/>
              <a:t>Đúng</a:t>
            </a:r>
            <a:r>
              <a:rPr lang="en-GB" dirty="0"/>
              <a:t> </a:t>
            </a:r>
            <a:r>
              <a:rPr lang="en-GB" dirty="0" err="1"/>
              <a:t>rồi</a:t>
            </a:r>
            <a:r>
              <a:rPr lang="en-GB" dirty="0"/>
              <a:t>! </a:t>
            </a:r>
            <a:r>
              <a:rPr lang="en-GB" dirty="0" err="1"/>
              <a:t>Muốn</a:t>
            </a:r>
            <a:r>
              <a:rPr lang="en-GB" dirty="0"/>
              <a:t> </a:t>
            </a:r>
            <a:r>
              <a:rPr lang="en-GB" dirty="0" err="1"/>
              <a:t>tìm</a:t>
            </a:r>
            <a:r>
              <a:rPr lang="en-GB" dirty="0"/>
              <a:t> </a:t>
            </a:r>
            <a:r>
              <a:rPr lang="en-GB" dirty="0" err="1"/>
              <a:t>số</a:t>
            </a:r>
            <a:r>
              <a:rPr lang="en-GB" dirty="0"/>
              <a:t> </a:t>
            </a:r>
            <a:r>
              <a:rPr lang="en-GB" dirty="0" err="1"/>
              <a:t>phần</a:t>
            </a:r>
            <a:r>
              <a:rPr lang="en-GB" dirty="0"/>
              <a:t> tram </a:t>
            </a:r>
            <a:r>
              <a:rPr lang="en-GB" dirty="0" err="1"/>
              <a:t>của</a:t>
            </a:r>
            <a:r>
              <a:rPr lang="en-GB" dirty="0"/>
              <a:t> </a:t>
            </a:r>
            <a:r>
              <a:rPr lang="en-GB" dirty="0" err="1"/>
              <a:t>một</a:t>
            </a:r>
            <a:r>
              <a:rPr lang="en-GB" dirty="0"/>
              <a:t> </a:t>
            </a:r>
            <a:r>
              <a:rPr lang="en-GB" dirty="0" err="1"/>
              <a:t>số</a:t>
            </a:r>
            <a:r>
              <a:rPr lang="en-GB" dirty="0"/>
              <a:t> Ta </a:t>
            </a:r>
            <a:r>
              <a:rPr lang="en-GB" dirty="0" err="1"/>
              <a:t>sẽ</a:t>
            </a:r>
            <a:r>
              <a:rPr lang="en-GB" dirty="0"/>
              <a:t> </a:t>
            </a:r>
            <a:r>
              <a:rPr lang="en-GB" dirty="0" err="1"/>
              <a:t>lấy</a:t>
            </a:r>
            <a:r>
              <a:rPr lang="en-GB" dirty="0"/>
              <a:t> </a:t>
            </a:r>
            <a:r>
              <a:rPr lang="en-GB" dirty="0" err="1"/>
              <a:t>số</a:t>
            </a:r>
            <a:r>
              <a:rPr lang="en-GB" dirty="0"/>
              <a:t> </a:t>
            </a:r>
            <a:r>
              <a:rPr lang="en-GB" dirty="0" err="1"/>
              <a:t>đó</a:t>
            </a:r>
            <a:r>
              <a:rPr lang="en-GB" dirty="0"/>
              <a:t> chia </a:t>
            </a:r>
            <a:r>
              <a:rPr lang="en-GB" dirty="0" err="1"/>
              <a:t>cho</a:t>
            </a:r>
            <a:r>
              <a:rPr lang="en-GB" dirty="0"/>
              <a:t> 100 </a:t>
            </a:r>
            <a:r>
              <a:rPr lang="en-GB" dirty="0" err="1"/>
              <a:t>rồi</a:t>
            </a:r>
            <a:r>
              <a:rPr lang="en-GB" dirty="0"/>
              <a:t> </a:t>
            </a:r>
            <a:r>
              <a:rPr lang="en-GB" dirty="0" err="1"/>
              <a:t>nhân</a:t>
            </a:r>
            <a:r>
              <a:rPr lang="en-GB" dirty="0"/>
              <a:t> </a:t>
            </a:r>
            <a:r>
              <a:rPr lang="en-GB" dirty="0" err="1"/>
              <a:t>với</a:t>
            </a:r>
            <a:r>
              <a:rPr lang="en-GB" dirty="0"/>
              <a:t> </a:t>
            </a:r>
            <a:r>
              <a:rPr lang="en-GB" dirty="0" err="1"/>
              <a:t>số</a:t>
            </a:r>
            <a:r>
              <a:rPr lang="en-GB" dirty="0"/>
              <a:t> </a:t>
            </a:r>
            <a:r>
              <a:rPr lang="en-GB" dirty="0" err="1"/>
              <a:t>phần</a:t>
            </a:r>
            <a:r>
              <a:rPr lang="en-GB" dirty="0"/>
              <a:t> </a:t>
            </a:r>
            <a:r>
              <a:rPr lang="en-GB" dirty="0" err="1"/>
              <a:t>trăm</a:t>
            </a:r>
            <a:r>
              <a:rPr lang="en-GB" dirty="0"/>
              <a:t> </a:t>
            </a:r>
            <a:r>
              <a:rPr lang="en-GB" dirty="0" err="1"/>
              <a:t>cần</a:t>
            </a:r>
            <a:r>
              <a:rPr lang="en-GB" dirty="0"/>
              <a:t> </a:t>
            </a:r>
            <a:r>
              <a:rPr lang="en-GB" dirty="0" err="1"/>
              <a:t>tìm</a:t>
            </a:r>
            <a:r>
              <a:rPr lang="en-GB" dirty="0"/>
              <a:t>. </a:t>
            </a:r>
            <a:r>
              <a:rPr lang="en-GB" dirty="0" err="1"/>
              <a:t>Hoặc</a:t>
            </a:r>
            <a:r>
              <a:rPr lang="en-GB" dirty="0"/>
              <a:t> </a:t>
            </a:r>
            <a:r>
              <a:rPr lang="en-GB" dirty="0" err="1"/>
              <a:t>lấy</a:t>
            </a:r>
            <a:r>
              <a:rPr lang="en-GB" dirty="0"/>
              <a:t> </a:t>
            </a:r>
            <a:r>
              <a:rPr lang="en-GB" dirty="0" err="1"/>
              <a:t>số</a:t>
            </a:r>
            <a:r>
              <a:rPr lang="en-GB" dirty="0"/>
              <a:t> </a:t>
            </a:r>
            <a:r>
              <a:rPr lang="en-GB" dirty="0" err="1"/>
              <a:t>đó</a:t>
            </a:r>
            <a:r>
              <a:rPr lang="en-GB" dirty="0"/>
              <a:t> </a:t>
            </a:r>
            <a:r>
              <a:rPr lang="en-GB" dirty="0" err="1"/>
              <a:t>nhân</a:t>
            </a:r>
            <a:r>
              <a:rPr lang="en-GB" dirty="0"/>
              <a:t> </a:t>
            </a:r>
            <a:r>
              <a:rPr lang="en-GB" dirty="0" err="1"/>
              <a:t>với</a:t>
            </a:r>
            <a:r>
              <a:rPr lang="en-GB" dirty="0"/>
              <a:t> </a:t>
            </a:r>
            <a:r>
              <a:rPr lang="en-GB" dirty="0" err="1"/>
              <a:t>số</a:t>
            </a:r>
            <a:r>
              <a:rPr lang="en-GB" dirty="0"/>
              <a:t> % </a:t>
            </a:r>
            <a:r>
              <a:rPr lang="en-GB" dirty="0" err="1"/>
              <a:t>rồi</a:t>
            </a:r>
            <a:r>
              <a:rPr lang="en-GB" dirty="0"/>
              <a:t> chia </a:t>
            </a:r>
            <a:r>
              <a:rPr lang="en-GB" dirty="0" err="1"/>
              <a:t>cho</a:t>
            </a:r>
            <a:r>
              <a:rPr lang="en-GB" dirty="0"/>
              <a:t> 100.</a:t>
            </a:r>
          </a:p>
          <a:p>
            <a:pPr marL="171450" indent="-171450">
              <a:buFontTx/>
              <a:buChar char="-"/>
            </a:pPr>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2FE1D4-DB2E-4500-946F-A1F0D32779CA}"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94974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lgn="l" rtl="0">
              <a:spcBef>
                <a:spcPts val="0"/>
              </a:spcBef>
              <a:spcAft>
                <a:spcPts val="0"/>
              </a:spcAft>
              <a:buFontTx/>
              <a:buChar char="-"/>
            </a:pPr>
            <a:r>
              <a:rPr lang="en-GB" dirty="0" err="1"/>
              <a:t>Thầy</a:t>
            </a:r>
            <a:r>
              <a:rPr lang="en-GB" dirty="0"/>
              <a:t> </a:t>
            </a:r>
            <a:r>
              <a:rPr lang="en-GB" dirty="0" err="1"/>
              <a:t>mời</a:t>
            </a:r>
            <a:r>
              <a:rPr lang="en-GB" dirty="0"/>
              <a:t> </a:t>
            </a:r>
            <a:r>
              <a:rPr lang="en-GB" dirty="0" err="1"/>
              <a:t>các</a:t>
            </a:r>
            <a:r>
              <a:rPr lang="en-GB" dirty="0"/>
              <a:t> </a:t>
            </a:r>
            <a:r>
              <a:rPr lang="en-GB" dirty="0" err="1"/>
              <a:t>bạn</a:t>
            </a:r>
            <a:r>
              <a:rPr lang="en-GB" dirty="0"/>
              <a:t> </a:t>
            </a:r>
            <a:r>
              <a:rPr lang="en-GB" dirty="0" err="1"/>
              <a:t>đọc</a:t>
            </a:r>
            <a:r>
              <a:rPr lang="en-GB" dirty="0"/>
              <a:t> </a:t>
            </a:r>
            <a:r>
              <a:rPr lang="en-GB" dirty="0" err="1"/>
              <a:t>lại</a:t>
            </a:r>
            <a:r>
              <a:rPr lang="en-GB" dirty="0"/>
              <a:t> </a:t>
            </a:r>
            <a:r>
              <a:rPr lang="en-GB" dirty="0" err="1"/>
              <a:t>kết</a:t>
            </a:r>
            <a:r>
              <a:rPr lang="en-GB" dirty="0"/>
              <a:t> </a:t>
            </a:r>
            <a:r>
              <a:rPr lang="en-GB" dirty="0" err="1"/>
              <a:t>luận</a:t>
            </a:r>
            <a:r>
              <a:rPr lang="en-GB" dirty="0"/>
              <a:t> </a:t>
            </a:r>
            <a:r>
              <a:rPr lang="en-GB" dirty="0" err="1"/>
              <a:t>lại</a:t>
            </a:r>
            <a:r>
              <a:rPr lang="en-GB" dirty="0"/>
              <a:t> </a:t>
            </a:r>
            <a:r>
              <a:rPr lang="en-GB" dirty="0" err="1"/>
              <a:t>cho</a:t>
            </a:r>
            <a:r>
              <a:rPr lang="en-GB" dirty="0"/>
              <a:t> </a:t>
            </a:r>
            <a:r>
              <a:rPr lang="en-GB" dirty="0" err="1"/>
              <a:t>thầy</a:t>
            </a:r>
            <a:r>
              <a:rPr lang="en-GB" dirty="0"/>
              <a:t> – </a:t>
            </a:r>
            <a:r>
              <a:rPr lang="en-GB" dirty="0" err="1"/>
              <a:t>Chiếu</a:t>
            </a:r>
            <a:r>
              <a:rPr lang="en-GB" dirty="0"/>
              <a:t> 3s</a:t>
            </a:r>
          </a:p>
          <a:p>
            <a:pPr marL="171450" lvl="0" indent="-171450" algn="l" rtl="0">
              <a:spcBef>
                <a:spcPts val="0"/>
              </a:spcBef>
              <a:spcAft>
                <a:spcPts val="0"/>
              </a:spcAft>
              <a:buFontTx/>
              <a:buChar char="-"/>
            </a:pPr>
            <a:r>
              <a:rPr lang="en-GB" dirty="0" err="1"/>
              <a:t>Vừa</a:t>
            </a:r>
            <a:r>
              <a:rPr lang="en-GB" dirty="0"/>
              <a:t> </a:t>
            </a:r>
            <a:r>
              <a:rPr lang="en-GB" dirty="0" err="1"/>
              <a:t>rồi</a:t>
            </a:r>
            <a:r>
              <a:rPr lang="en-GB" dirty="0"/>
              <a:t> </a:t>
            </a:r>
            <a:r>
              <a:rPr lang="en-GB" dirty="0" err="1"/>
              <a:t>thầy</a:t>
            </a:r>
            <a:r>
              <a:rPr lang="en-GB" dirty="0"/>
              <a:t> </a:t>
            </a:r>
            <a:r>
              <a:rPr lang="en-GB" dirty="0" err="1"/>
              <a:t>và</a:t>
            </a:r>
            <a:r>
              <a:rPr lang="en-GB" dirty="0"/>
              <a:t> </a:t>
            </a:r>
            <a:r>
              <a:rPr lang="en-GB" dirty="0" err="1"/>
              <a:t>các</a:t>
            </a:r>
            <a:r>
              <a:rPr lang="en-GB" dirty="0"/>
              <a:t> </a:t>
            </a:r>
            <a:r>
              <a:rPr lang="en-GB" dirty="0" err="1"/>
              <a:t>em</a:t>
            </a:r>
            <a:r>
              <a:rPr lang="en-GB" dirty="0"/>
              <a:t> </a:t>
            </a:r>
            <a:r>
              <a:rPr lang="en-GB" dirty="0" err="1"/>
              <a:t>đã</a:t>
            </a:r>
            <a:r>
              <a:rPr lang="en-GB" dirty="0"/>
              <a:t> </a:t>
            </a:r>
            <a:r>
              <a:rPr lang="en-GB" dirty="0" err="1"/>
              <a:t>tìm</a:t>
            </a:r>
            <a:r>
              <a:rPr lang="en-GB" dirty="0"/>
              <a:t> </a:t>
            </a:r>
            <a:r>
              <a:rPr lang="en-GB" dirty="0" err="1"/>
              <a:t>hiểu</a:t>
            </a:r>
            <a:r>
              <a:rPr lang="en-GB" dirty="0"/>
              <a:t> </a:t>
            </a:r>
            <a:r>
              <a:rPr lang="en-GB" dirty="0" err="1"/>
              <a:t>về</a:t>
            </a:r>
            <a:r>
              <a:rPr lang="en-GB" dirty="0"/>
              <a:t> </a:t>
            </a:r>
            <a:r>
              <a:rPr lang="en-GB" dirty="0" err="1"/>
              <a:t>cách</a:t>
            </a:r>
            <a:r>
              <a:rPr lang="en-GB" dirty="0"/>
              <a:t> </a:t>
            </a:r>
            <a:r>
              <a:rPr lang="en-GB" dirty="0" err="1"/>
              <a:t>tìm</a:t>
            </a:r>
            <a:r>
              <a:rPr lang="en-GB" dirty="0"/>
              <a:t> </a:t>
            </a:r>
            <a:r>
              <a:rPr lang="en-GB" dirty="0" err="1"/>
              <a:t>một</a:t>
            </a:r>
            <a:r>
              <a:rPr lang="en-GB" dirty="0"/>
              <a:t> </a:t>
            </a:r>
            <a:r>
              <a:rPr lang="en-GB" dirty="0" err="1"/>
              <a:t>số</a:t>
            </a:r>
            <a:r>
              <a:rPr lang="en-GB" dirty="0"/>
              <a:t> </a:t>
            </a:r>
            <a:r>
              <a:rPr lang="en-GB" dirty="0" err="1"/>
              <a:t>phần</a:t>
            </a:r>
            <a:r>
              <a:rPr lang="en-GB" dirty="0"/>
              <a:t> tram </a:t>
            </a:r>
            <a:r>
              <a:rPr lang="en-GB" dirty="0" err="1"/>
              <a:t>của</a:t>
            </a:r>
            <a:r>
              <a:rPr lang="en-GB" dirty="0"/>
              <a:t> </a:t>
            </a:r>
            <a:r>
              <a:rPr lang="en-GB" dirty="0" err="1"/>
              <a:t>một</a:t>
            </a:r>
            <a:r>
              <a:rPr lang="en-GB" dirty="0"/>
              <a:t> </a:t>
            </a:r>
            <a:r>
              <a:rPr lang="en-GB" dirty="0" err="1"/>
              <a:t>số</a:t>
            </a:r>
            <a:r>
              <a:rPr lang="en-GB" dirty="0"/>
              <a:t> </a:t>
            </a:r>
            <a:r>
              <a:rPr lang="en-GB" dirty="0" err="1"/>
              <a:t>rồi</a:t>
            </a:r>
            <a:r>
              <a:rPr lang="en-GB" dirty="0"/>
              <a:t>. </a:t>
            </a:r>
            <a:r>
              <a:rPr lang="en-GB" dirty="0" err="1"/>
              <a:t>Để</a:t>
            </a:r>
            <a:r>
              <a:rPr lang="en-GB" dirty="0"/>
              <a:t> </a:t>
            </a:r>
            <a:r>
              <a:rPr lang="en-GB" dirty="0" err="1"/>
              <a:t>giúp</a:t>
            </a:r>
            <a:r>
              <a:rPr lang="en-GB" dirty="0"/>
              <a:t> </a:t>
            </a:r>
            <a:r>
              <a:rPr lang="en-GB" dirty="0" err="1"/>
              <a:t>các</a:t>
            </a:r>
            <a:r>
              <a:rPr lang="en-GB" dirty="0"/>
              <a:t> con </a:t>
            </a:r>
            <a:r>
              <a:rPr lang="en-GB" dirty="0" err="1"/>
              <a:t>nắm</a:t>
            </a:r>
            <a:r>
              <a:rPr lang="en-GB" dirty="0"/>
              <a:t> </a:t>
            </a:r>
            <a:r>
              <a:rPr lang="en-GB" dirty="0" err="1"/>
              <a:t>vững</a:t>
            </a:r>
            <a:r>
              <a:rPr lang="en-GB" dirty="0"/>
              <a:t> </a:t>
            </a:r>
            <a:r>
              <a:rPr lang="en-GB" dirty="0" err="1"/>
              <a:t>cách</a:t>
            </a:r>
            <a:r>
              <a:rPr lang="en-GB" dirty="0"/>
              <a:t> </a:t>
            </a:r>
            <a:r>
              <a:rPr lang="en-GB" dirty="0" err="1"/>
              <a:t>tìm</a:t>
            </a:r>
            <a:r>
              <a:rPr lang="en-GB" dirty="0"/>
              <a:t> </a:t>
            </a:r>
            <a:r>
              <a:rPr lang="en-GB" dirty="0" err="1"/>
              <a:t>số</a:t>
            </a:r>
            <a:r>
              <a:rPr lang="en-GB" dirty="0"/>
              <a:t> </a:t>
            </a:r>
            <a:r>
              <a:rPr lang="en-GB" dirty="0" err="1"/>
              <a:t>phần</a:t>
            </a:r>
            <a:r>
              <a:rPr lang="en-GB" dirty="0"/>
              <a:t> tram </a:t>
            </a:r>
            <a:r>
              <a:rPr lang="en-GB" dirty="0" err="1"/>
              <a:t>của</a:t>
            </a:r>
            <a:r>
              <a:rPr lang="en-GB" dirty="0"/>
              <a:t> </a:t>
            </a:r>
            <a:r>
              <a:rPr lang="en-GB" dirty="0" err="1"/>
              <a:t>một</a:t>
            </a:r>
            <a:r>
              <a:rPr lang="en-GB" dirty="0"/>
              <a:t> </a:t>
            </a:r>
            <a:r>
              <a:rPr lang="en-GB" dirty="0" err="1"/>
              <a:t>số</a:t>
            </a:r>
            <a:r>
              <a:rPr lang="en-GB" dirty="0"/>
              <a:t> </a:t>
            </a:r>
            <a:r>
              <a:rPr lang="en-GB" dirty="0" err="1"/>
              <a:t>chúng</a:t>
            </a:r>
            <a:r>
              <a:rPr lang="en-GB" dirty="0"/>
              <a:t> ta </a:t>
            </a:r>
            <a:r>
              <a:rPr lang="en-GB" dirty="0" err="1"/>
              <a:t>chuyển</a:t>
            </a:r>
            <a:r>
              <a:rPr lang="en-GB" dirty="0"/>
              <a:t> sang </a:t>
            </a:r>
            <a:r>
              <a:rPr lang="en-GB" dirty="0" err="1"/>
              <a:t>phần</a:t>
            </a:r>
            <a:r>
              <a:rPr lang="en-GB" dirty="0"/>
              <a:t> 2 </a:t>
            </a:r>
            <a:r>
              <a:rPr lang="en-GB" dirty="0" err="1"/>
              <a:t>luyện</a:t>
            </a:r>
            <a:r>
              <a:rPr lang="en-GB" dirty="0"/>
              <a:t> </a:t>
            </a:r>
            <a:r>
              <a:rPr lang="en-GB" dirty="0" err="1"/>
              <a:t>tập</a:t>
            </a:r>
            <a:r>
              <a:rPr lang="en-GB" dirty="0"/>
              <a:t> </a:t>
            </a:r>
            <a:r>
              <a:rPr lang="en-GB" dirty="0" err="1"/>
              <a:t>nhé</a:t>
            </a:r>
            <a:r>
              <a:rPr lang="en-GB" dirty="0"/>
              <a:t>!</a:t>
            </a:r>
          </a:p>
        </p:txBody>
      </p:sp>
      <p:sp>
        <p:nvSpPr>
          <p:cNvPr id="4" name="Slide Number Placeholder 3"/>
          <p:cNvSpPr>
            <a:spLocks noGrp="1"/>
          </p:cNvSpPr>
          <p:nvPr>
            <p:ph type="sldNum" sz="quarter" idx="5"/>
          </p:nvPr>
        </p:nvSpPr>
        <p:spPr/>
        <p:txBody>
          <a:bodyPr/>
          <a:lstStyle/>
          <a:p>
            <a:fld id="{5F2FE1D4-DB2E-4500-946F-A1F0D32779CA}" type="slidenum">
              <a:rPr lang="en-GB" smtClean="0"/>
              <a:t>13</a:t>
            </a:fld>
            <a:endParaRPr lang="en-GB"/>
          </a:p>
        </p:txBody>
      </p:sp>
    </p:spTree>
    <p:extLst>
      <p:ext uri="{BB962C8B-B14F-4D97-AF65-F5344CB8AC3E}">
        <p14:creationId xmlns:p14="http://schemas.microsoft.com/office/powerpoint/2010/main" val="134408954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8"/>
        <p:cNvGrpSpPr/>
        <p:nvPr/>
      </p:nvGrpSpPr>
      <p:grpSpPr>
        <a:xfrm>
          <a:off x="0" y="0"/>
          <a:ext cx="0" cy="0"/>
          <a:chOff x="0" y="0"/>
          <a:chExt cx="0" cy="0"/>
        </a:xfrm>
      </p:grpSpPr>
      <p:sp>
        <p:nvSpPr>
          <p:cNvPr id="4339" name="Google Shape;4339;g53bf8479e4_0_25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0" name="Google Shape;4340;g53bf8479e4_0_25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dirty="0" err="1"/>
              <a:t>Trong</a:t>
            </a:r>
            <a:r>
              <a:rPr lang="en-GB" dirty="0"/>
              <a:t> </a:t>
            </a:r>
            <a:r>
              <a:rPr lang="en-GB" dirty="0" err="1"/>
              <a:t>phần</a:t>
            </a:r>
            <a:r>
              <a:rPr lang="en-GB" dirty="0"/>
              <a:t> </a:t>
            </a:r>
            <a:r>
              <a:rPr lang="en-GB" dirty="0" err="1"/>
              <a:t>luyện</a:t>
            </a:r>
            <a:r>
              <a:rPr lang="en-GB" dirty="0"/>
              <a:t> </a:t>
            </a:r>
            <a:r>
              <a:rPr lang="en-GB" dirty="0" err="1"/>
              <a:t>tập</a:t>
            </a:r>
            <a:r>
              <a:rPr lang="en-GB" dirty="0"/>
              <a:t> </a:t>
            </a:r>
            <a:r>
              <a:rPr lang="en-GB" dirty="0" err="1"/>
              <a:t>này</a:t>
            </a:r>
            <a:r>
              <a:rPr lang="en-GB" dirty="0"/>
              <a:t>, ta </a:t>
            </a:r>
            <a:r>
              <a:rPr lang="en-GB" dirty="0" err="1"/>
              <a:t>sẽ</a:t>
            </a:r>
            <a:r>
              <a:rPr lang="en-GB" dirty="0"/>
              <a:t> </a:t>
            </a:r>
            <a:r>
              <a:rPr lang="en-GB" dirty="0" err="1"/>
              <a:t>làm</a:t>
            </a:r>
            <a:r>
              <a:rPr lang="en-GB" dirty="0"/>
              <a:t> </a:t>
            </a:r>
            <a:r>
              <a:rPr lang="en-GB" dirty="0" err="1"/>
              <a:t>một</a:t>
            </a:r>
            <a:r>
              <a:rPr lang="en-GB" dirty="0"/>
              <a:t> </a:t>
            </a:r>
            <a:r>
              <a:rPr lang="en-GB" dirty="0" err="1"/>
              <a:t>số</a:t>
            </a:r>
            <a:r>
              <a:rPr lang="en-GB" dirty="0"/>
              <a:t> </a:t>
            </a:r>
            <a:r>
              <a:rPr lang="en-GB" dirty="0" err="1"/>
              <a:t>bài</a:t>
            </a:r>
            <a:r>
              <a:rPr lang="en-GB" dirty="0"/>
              <a:t> </a:t>
            </a:r>
            <a:r>
              <a:rPr lang="en-GB" dirty="0" err="1"/>
              <a:t>toán</a:t>
            </a:r>
            <a:r>
              <a:rPr lang="en-GB" dirty="0"/>
              <a:t>. Tr</a:t>
            </a:r>
            <a:r>
              <a:rPr lang="vi-VN" dirty="0"/>
              <a:t>ư</a:t>
            </a:r>
            <a:r>
              <a:rPr lang="en-GB" dirty="0" err="1"/>
              <a:t>ớc</a:t>
            </a:r>
            <a:r>
              <a:rPr lang="en-GB" dirty="0"/>
              <a:t> </a:t>
            </a:r>
            <a:r>
              <a:rPr lang="en-GB" dirty="0" err="1"/>
              <a:t>tiên</a:t>
            </a:r>
            <a:r>
              <a:rPr lang="en-GB" dirty="0"/>
              <a:t> </a:t>
            </a:r>
            <a:r>
              <a:rPr lang="en-GB" dirty="0" err="1"/>
              <a:t>thầy</a:t>
            </a:r>
            <a:r>
              <a:rPr lang="en-GB" dirty="0"/>
              <a:t> </a:t>
            </a:r>
            <a:r>
              <a:rPr lang="en-GB" dirty="0" err="1"/>
              <a:t>và</a:t>
            </a:r>
            <a:r>
              <a:rPr lang="en-GB" dirty="0"/>
              <a:t> </a:t>
            </a:r>
            <a:r>
              <a:rPr lang="en-GB" dirty="0" err="1"/>
              <a:t>các</a:t>
            </a:r>
            <a:r>
              <a:rPr lang="en-GB" dirty="0"/>
              <a:t> </a:t>
            </a:r>
            <a:r>
              <a:rPr lang="en-GB" dirty="0" err="1"/>
              <a:t>em</a:t>
            </a:r>
            <a:r>
              <a:rPr lang="en-GB" dirty="0"/>
              <a:t> </a:t>
            </a:r>
            <a:r>
              <a:rPr lang="en-GB" dirty="0" err="1"/>
              <a:t>sẽ</a:t>
            </a:r>
            <a:r>
              <a:rPr lang="en-GB" dirty="0"/>
              <a:t> </a:t>
            </a:r>
            <a:r>
              <a:rPr lang="en-GB" dirty="0" err="1"/>
              <a:t>cùng</a:t>
            </a:r>
            <a:r>
              <a:rPr lang="en-GB" dirty="0"/>
              <a:t> </a:t>
            </a:r>
            <a:r>
              <a:rPr lang="en-GB" dirty="0" err="1"/>
              <a:t>nhau</a:t>
            </a:r>
            <a:r>
              <a:rPr lang="en-GB" dirty="0"/>
              <a:t> </a:t>
            </a:r>
            <a:r>
              <a:rPr lang="en-GB" dirty="0" err="1"/>
              <a:t>giải</a:t>
            </a:r>
            <a:r>
              <a:rPr lang="en-GB" dirty="0"/>
              <a:t> </a:t>
            </a:r>
            <a:r>
              <a:rPr lang="en-GB" dirty="0" err="1"/>
              <a:t>quyết</a:t>
            </a:r>
            <a:r>
              <a:rPr lang="en-GB" dirty="0"/>
              <a:t> </a:t>
            </a:r>
            <a:r>
              <a:rPr lang="en-GB" dirty="0" err="1"/>
              <a:t>bài</a:t>
            </a:r>
            <a:r>
              <a:rPr lang="en-GB" dirty="0"/>
              <a:t> </a:t>
            </a:r>
            <a:r>
              <a:rPr lang="en-GB" dirty="0" err="1"/>
              <a:t>tập</a:t>
            </a:r>
            <a:r>
              <a:rPr lang="en-GB" dirty="0"/>
              <a:t> </a:t>
            </a:r>
            <a:r>
              <a:rPr lang="en-GB" dirty="0" err="1"/>
              <a:t>số</a:t>
            </a:r>
            <a:r>
              <a:rPr lang="en-GB" dirty="0"/>
              <a:t> 1 </a:t>
            </a:r>
            <a:r>
              <a:rPr lang="en-GB" dirty="0" err="1"/>
              <a:t>nhé</a:t>
            </a:r>
            <a:r>
              <a:rPr lang="en-GB" dirty="0"/>
              <a:t>!</a:t>
            </a:r>
            <a:endParaRPr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GB" dirty="0" err="1"/>
              <a:t>Các</a:t>
            </a:r>
            <a:r>
              <a:rPr lang="en-GB" dirty="0"/>
              <a:t> </a:t>
            </a:r>
            <a:r>
              <a:rPr lang="en-GB" dirty="0" err="1"/>
              <a:t>em</a:t>
            </a:r>
            <a:r>
              <a:rPr lang="en-GB" dirty="0"/>
              <a:t> </a:t>
            </a:r>
            <a:r>
              <a:rPr lang="en-GB" dirty="0" err="1"/>
              <a:t>hãy</a:t>
            </a:r>
            <a:r>
              <a:rPr lang="en-GB" dirty="0"/>
              <a:t> </a:t>
            </a:r>
            <a:r>
              <a:rPr lang="en-GB" dirty="0" err="1"/>
              <a:t>cùng</a:t>
            </a:r>
            <a:r>
              <a:rPr lang="en-GB" dirty="0"/>
              <a:t> </a:t>
            </a:r>
            <a:r>
              <a:rPr lang="en-GB" dirty="0" err="1"/>
              <a:t>thầy</a:t>
            </a:r>
            <a:r>
              <a:rPr lang="en-GB" dirty="0"/>
              <a:t> </a:t>
            </a:r>
            <a:r>
              <a:rPr lang="en-GB" dirty="0" err="1"/>
              <a:t>đọc</a:t>
            </a:r>
            <a:r>
              <a:rPr lang="en-GB" dirty="0"/>
              <a:t> </a:t>
            </a:r>
            <a:r>
              <a:rPr lang="en-GB" dirty="0" err="1"/>
              <a:t>bài</a:t>
            </a:r>
            <a:r>
              <a:rPr lang="en-GB" dirty="0"/>
              <a:t> </a:t>
            </a:r>
            <a:r>
              <a:rPr lang="en-GB" dirty="0" err="1"/>
              <a:t>toán</a:t>
            </a:r>
            <a:r>
              <a:rPr lang="en-GB" dirty="0"/>
              <a:t> 1 </a:t>
            </a:r>
            <a:r>
              <a:rPr lang="en-GB" dirty="0" err="1"/>
              <a:t>nào</a:t>
            </a:r>
            <a:r>
              <a:rPr lang="en-GB" dirty="0"/>
              <a:t>!</a:t>
            </a:r>
          </a:p>
          <a:p>
            <a:pPr marL="171450" indent="-171450">
              <a:buFontTx/>
              <a:buChar char="-"/>
            </a:pPr>
            <a:r>
              <a:rPr lang="en-GB" dirty="0" err="1"/>
              <a:t>Bài</a:t>
            </a:r>
            <a:r>
              <a:rPr lang="en-GB" dirty="0"/>
              <a:t> </a:t>
            </a:r>
            <a:r>
              <a:rPr lang="en-GB" dirty="0" err="1"/>
              <a:t>toán</a:t>
            </a:r>
            <a:r>
              <a:rPr lang="en-GB" dirty="0"/>
              <a:t> </a:t>
            </a:r>
            <a:r>
              <a:rPr lang="en-GB" dirty="0" err="1"/>
              <a:t>này</a:t>
            </a:r>
            <a:r>
              <a:rPr lang="en-GB" dirty="0"/>
              <a:t> </a:t>
            </a:r>
            <a:r>
              <a:rPr lang="en-GB" dirty="0" err="1"/>
              <a:t>cho</a:t>
            </a:r>
            <a:r>
              <a:rPr lang="en-GB" dirty="0"/>
              <a:t> ta </a:t>
            </a:r>
            <a:r>
              <a:rPr lang="en-GB" dirty="0" err="1"/>
              <a:t>biết</a:t>
            </a:r>
            <a:r>
              <a:rPr lang="en-GB" dirty="0"/>
              <a:t> </a:t>
            </a:r>
            <a:r>
              <a:rPr lang="en-GB" dirty="0" err="1"/>
              <a:t>điều</a:t>
            </a:r>
            <a:r>
              <a:rPr lang="en-GB" dirty="0"/>
              <a:t> </a:t>
            </a:r>
            <a:r>
              <a:rPr lang="en-GB" dirty="0" err="1"/>
              <a:t>gì</a:t>
            </a:r>
            <a:r>
              <a:rPr lang="en-GB" dirty="0"/>
              <a:t>? </a:t>
            </a:r>
            <a:r>
              <a:rPr lang="en-GB" dirty="0" err="1"/>
              <a:t>Bài</a:t>
            </a:r>
            <a:r>
              <a:rPr lang="en-GB" dirty="0"/>
              <a:t> </a:t>
            </a:r>
            <a:r>
              <a:rPr lang="en-GB" dirty="0" err="1"/>
              <a:t>toán</a:t>
            </a:r>
            <a:r>
              <a:rPr lang="en-GB" dirty="0"/>
              <a:t> </a:t>
            </a:r>
            <a:r>
              <a:rPr lang="en-GB" dirty="0" err="1"/>
              <a:t>yêu</a:t>
            </a:r>
            <a:r>
              <a:rPr lang="en-GB" dirty="0"/>
              <a:t> </a:t>
            </a:r>
            <a:r>
              <a:rPr lang="en-GB" dirty="0" err="1"/>
              <a:t>cầu</a:t>
            </a:r>
            <a:r>
              <a:rPr lang="en-GB" dirty="0"/>
              <a:t> </a:t>
            </a:r>
            <a:r>
              <a:rPr lang="en-GB" dirty="0" err="1"/>
              <a:t>gì</a:t>
            </a:r>
            <a:r>
              <a:rPr lang="en-GB" dirty="0"/>
              <a:t>? Qua </a:t>
            </a:r>
            <a:r>
              <a:rPr lang="en-GB" dirty="0" err="1"/>
              <a:t>các</a:t>
            </a:r>
            <a:r>
              <a:rPr lang="en-GB" dirty="0"/>
              <a:t> </a:t>
            </a:r>
            <a:r>
              <a:rPr lang="en-GB" dirty="0" err="1"/>
              <a:t>thông</a:t>
            </a:r>
            <a:r>
              <a:rPr lang="en-GB" dirty="0"/>
              <a:t> tin ta </a:t>
            </a:r>
            <a:r>
              <a:rPr lang="en-GB" dirty="0" err="1"/>
              <a:t>vừa</a:t>
            </a:r>
            <a:r>
              <a:rPr lang="en-GB" dirty="0"/>
              <a:t> </a:t>
            </a:r>
            <a:r>
              <a:rPr lang="en-GB" dirty="0" err="1"/>
              <a:t>tìm</a:t>
            </a:r>
            <a:r>
              <a:rPr lang="en-GB" dirty="0"/>
              <a:t> </a:t>
            </a:r>
            <a:r>
              <a:rPr lang="en-GB" dirty="0" err="1"/>
              <a:t>thì</a:t>
            </a:r>
            <a:r>
              <a:rPr lang="en-GB" dirty="0"/>
              <a:t> </a:t>
            </a:r>
            <a:r>
              <a:rPr lang="en-GB" dirty="0" err="1"/>
              <a:t>thầy</a:t>
            </a:r>
            <a:r>
              <a:rPr lang="en-GB" dirty="0"/>
              <a:t> </a:t>
            </a:r>
            <a:r>
              <a:rPr lang="en-GB" dirty="0" err="1"/>
              <a:t>có</a:t>
            </a:r>
            <a:r>
              <a:rPr lang="en-GB" dirty="0"/>
              <a:t> </a:t>
            </a:r>
            <a:r>
              <a:rPr lang="en-GB" dirty="0" err="1"/>
              <a:t>tóm</a:t>
            </a:r>
            <a:r>
              <a:rPr lang="en-GB" dirty="0"/>
              <a:t> </a:t>
            </a:r>
            <a:r>
              <a:rPr lang="en-GB" dirty="0" err="1"/>
              <a:t>tắt</a:t>
            </a:r>
            <a:r>
              <a:rPr lang="en-GB" dirty="0"/>
              <a:t> </a:t>
            </a:r>
            <a:r>
              <a:rPr lang="en-GB" dirty="0" err="1"/>
              <a:t>nh</a:t>
            </a:r>
            <a:r>
              <a:rPr lang="vi-VN" dirty="0"/>
              <a:t>ư</a:t>
            </a:r>
            <a:r>
              <a:rPr lang="en-GB" dirty="0"/>
              <a:t> </a:t>
            </a:r>
            <a:r>
              <a:rPr lang="en-GB" dirty="0" err="1"/>
              <a:t>sau</a:t>
            </a:r>
            <a:r>
              <a:rPr lang="en-GB" dirty="0"/>
              <a:t> (</a:t>
            </a:r>
            <a:r>
              <a:rPr lang="en-GB" dirty="0" err="1"/>
              <a:t>Chiếu</a:t>
            </a:r>
            <a:r>
              <a:rPr lang="en-GB" dirty="0"/>
              <a:t> </a:t>
            </a:r>
            <a:r>
              <a:rPr lang="en-GB" dirty="0" err="1"/>
              <a:t>và</a:t>
            </a:r>
            <a:r>
              <a:rPr lang="en-GB" dirty="0"/>
              <a:t> </a:t>
            </a:r>
            <a:r>
              <a:rPr lang="en-GB" dirty="0" err="1"/>
              <a:t>đọc</a:t>
            </a:r>
            <a:r>
              <a:rPr lang="en-GB" dirty="0"/>
              <a:t>)</a:t>
            </a:r>
          </a:p>
          <a:p>
            <a:pPr marL="171450" indent="-171450">
              <a:buFontTx/>
              <a:buChar char="-"/>
            </a:pPr>
            <a:r>
              <a:rPr lang="en-GB" dirty="0"/>
              <a:t>100% </a:t>
            </a:r>
            <a:r>
              <a:rPr lang="en-GB" dirty="0" err="1"/>
              <a:t>số</a:t>
            </a:r>
            <a:r>
              <a:rPr lang="en-GB" dirty="0"/>
              <a:t> HS </a:t>
            </a:r>
            <a:r>
              <a:rPr lang="en-GB" dirty="0" err="1"/>
              <a:t>của</a:t>
            </a:r>
            <a:r>
              <a:rPr lang="en-GB" dirty="0"/>
              <a:t> </a:t>
            </a:r>
            <a:r>
              <a:rPr lang="en-GB" dirty="0" err="1"/>
              <a:t>lớp</a:t>
            </a:r>
            <a:r>
              <a:rPr lang="en-GB" dirty="0"/>
              <a:t> </a:t>
            </a:r>
            <a:r>
              <a:rPr lang="en-GB" dirty="0" err="1"/>
              <a:t>đó</a:t>
            </a:r>
            <a:r>
              <a:rPr lang="en-GB" dirty="0"/>
              <a:t> </a:t>
            </a:r>
            <a:r>
              <a:rPr lang="en-GB" dirty="0" err="1"/>
              <a:t>là</a:t>
            </a:r>
            <a:r>
              <a:rPr lang="en-GB" dirty="0"/>
              <a:t> bao </a:t>
            </a:r>
            <a:r>
              <a:rPr lang="en-GB" dirty="0" err="1"/>
              <a:t>nhiêu</a:t>
            </a:r>
            <a:r>
              <a:rPr lang="en-GB" dirty="0"/>
              <a:t>? </a:t>
            </a:r>
            <a:r>
              <a:rPr lang="en-GB" dirty="0" err="1"/>
              <a:t>Đúng</a:t>
            </a:r>
            <a:r>
              <a:rPr lang="en-GB" dirty="0"/>
              <a:t> </a:t>
            </a:r>
            <a:r>
              <a:rPr lang="en-GB" dirty="0" err="1"/>
              <a:t>rồi</a:t>
            </a:r>
            <a:r>
              <a:rPr lang="en-GB" dirty="0"/>
              <a:t>!, 100% </a:t>
            </a:r>
            <a:r>
              <a:rPr lang="en-GB" dirty="0" err="1"/>
              <a:t>số</a:t>
            </a:r>
            <a:r>
              <a:rPr lang="en-GB" dirty="0"/>
              <a:t> HS </a:t>
            </a:r>
            <a:r>
              <a:rPr lang="en-GB" dirty="0" err="1"/>
              <a:t>của</a:t>
            </a:r>
            <a:r>
              <a:rPr lang="en-GB" dirty="0"/>
              <a:t> </a:t>
            </a:r>
            <a:r>
              <a:rPr lang="en-GB" dirty="0" err="1"/>
              <a:t>lớp</a:t>
            </a:r>
            <a:r>
              <a:rPr lang="en-GB" dirty="0"/>
              <a:t> </a:t>
            </a:r>
            <a:r>
              <a:rPr lang="en-GB" dirty="0" err="1"/>
              <a:t>đó</a:t>
            </a:r>
            <a:r>
              <a:rPr lang="en-GB" dirty="0"/>
              <a:t> </a:t>
            </a:r>
            <a:r>
              <a:rPr lang="en-GB" dirty="0" err="1"/>
              <a:t>là</a:t>
            </a:r>
            <a:r>
              <a:rPr lang="en-GB" dirty="0"/>
              <a:t> 32 </a:t>
            </a:r>
            <a:r>
              <a:rPr lang="en-GB" dirty="0" err="1"/>
              <a:t>em</a:t>
            </a:r>
            <a:r>
              <a:rPr lang="en-GB" dirty="0"/>
              <a:t>. </a:t>
            </a:r>
          </a:p>
        </p:txBody>
      </p:sp>
      <p:sp>
        <p:nvSpPr>
          <p:cNvPr id="4" name="Slide Number Placeholder 3"/>
          <p:cNvSpPr>
            <a:spLocks noGrp="1"/>
          </p:cNvSpPr>
          <p:nvPr>
            <p:ph type="sldNum" sz="quarter" idx="5"/>
          </p:nvPr>
        </p:nvSpPr>
        <p:spPr/>
        <p:txBody>
          <a:bodyPr/>
          <a:lstStyle/>
          <a:p>
            <a:fld id="{5F2FE1D4-DB2E-4500-946F-A1F0D32779CA}" type="slidenum">
              <a:rPr lang="en-GB" smtClean="0"/>
              <a:t>15</a:t>
            </a:fld>
            <a:endParaRPr lang="en-GB"/>
          </a:p>
        </p:txBody>
      </p:sp>
    </p:spTree>
    <p:extLst>
      <p:ext uri="{BB962C8B-B14F-4D97-AF65-F5344CB8AC3E}">
        <p14:creationId xmlns:p14="http://schemas.microsoft.com/office/powerpoint/2010/main" val="131952365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GB" dirty="0"/>
              <a:t>Nh</a:t>
            </a:r>
            <a:r>
              <a:rPr lang="vi-VN" dirty="0"/>
              <a:t>ư</a:t>
            </a:r>
            <a:r>
              <a:rPr lang="en-GB" dirty="0"/>
              <a:t> </a:t>
            </a:r>
            <a:r>
              <a:rPr lang="en-GB" dirty="0" err="1"/>
              <a:t>Vậy</a:t>
            </a:r>
            <a:r>
              <a:rPr lang="en-GB" dirty="0"/>
              <a:t> </a:t>
            </a:r>
            <a:r>
              <a:rPr lang="en-GB" dirty="0" err="1"/>
              <a:t>bài</a:t>
            </a:r>
            <a:r>
              <a:rPr lang="en-GB" dirty="0"/>
              <a:t> </a:t>
            </a:r>
            <a:r>
              <a:rPr lang="en-GB" dirty="0" err="1"/>
              <a:t>toán</a:t>
            </a:r>
            <a:r>
              <a:rPr lang="en-GB" dirty="0"/>
              <a:t> </a:t>
            </a:r>
            <a:r>
              <a:rPr lang="en-GB" dirty="0" err="1"/>
              <a:t>yêu</a:t>
            </a:r>
            <a:r>
              <a:rPr lang="en-GB" dirty="0"/>
              <a:t> </a:t>
            </a:r>
            <a:r>
              <a:rPr lang="en-GB" dirty="0" err="1"/>
              <a:t>cầu</a:t>
            </a:r>
            <a:r>
              <a:rPr lang="en-GB" dirty="0"/>
              <a:t> </a:t>
            </a:r>
            <a:r>
              <a:rPr lang="en-GB" dirty="0" err="1"/>
              <a:t>chúng</a:t>
            </a:r>
            <a:r>
              <a:rPr lang="en-GB" dirty="0"/>
              <a:t> ta </a:t>
            </a:r>
            <a:r>
              <a:rPr lang="en-GB" dirty="0" err="1"/>
              <a:t>đi</a:t>
            </a:r>
            <a:r>
              <a:rPr lang="en-GB" dirty="0"/>
              <a:t> </a:t>
            </a:r>
            <a:r>
              <a:rPr lang="en-GB" dirty="0" err="1"/>
              <a:t>tìm</a:t>
            </a:r>
            <a:r>
              <a:rPr lang="en-GB" dirty="0"/>
              <a:t> </a:t>
            </a:r>
            <a:r>
              <a:rPr lang="en-GB" dirty="0" err="1"/>
              <a:t>cái</a:t>
            </a:r>
            <a:r>
              <a:rPr lang="en-GB" dirty="0"/>
              <a:t> </a:t>
            </a:r>
            <a:r>
              <a:rPr lang="en-GB" dirty="0" err="1"/>
              <a:t>gì</a:t>
            </a:r>
            <a:r>
              <a:rPr lang="en-GB" dirty="0"/>
              <a:t>? À </a:t>
            </a:r>
            <a:r>
              <a:rPr lang="en-GB" dirty="0" err="1"/>
              <a:t>bài</a:t>
            </a:r>
            <a:r>
              <a:rPr lang="en-GB" dirty="0"/>
              <a:t> </a:t>
            </a:r>
            <a:r>
              <a:rPr lang="en-GB" dirty="0" err="1"/>
              <a:t>toán</a:t>
            </a:r>
            <a:r>
              <a:rPr lang="en-GB" dirty="0"/>
              <a:t> </a:t>
            </a:r>
            <a:r>
              <a:rPr lang="en-GB" dirty="0" err="1"/>
              <a:t>yêu</a:t>
            </a:r>
            <a:r>
              <a:rPr lang="en-GB" dirty="0"/>
              <a:t> </a:t>
            </a:r>
            <a:r>
              <a:rPr lang="en-GB" dirty="0" err="1"/>
              <a:t>cầu</a:t>
            </a:r>
            <a:r>
              <a:rPr lang="en-GB" dirty="0"/>
              <a:t> </a:t>
            </a:r>
            <a:r>
              <a:rPr lang="en-GB" dirty="0" err="1"/>
              <a:t>chúng</a:t>
            </a:r>
            <a:r>
              <a:rPr lang="en-GB" dirty="0"/>
              <a:t> ta </a:t>
            </a:r>
            <a:r>
              <a:rPr lang="en-GB" dirty="0" err="1"/>
              <a:t>đi</a:t>
            </a:r>
            <a:r>
              <a:rPr lang="en-GB" dirty="0"/>
              <a:t> </a:t>
            </a:r>
            <a:r>
              <a:rPr lang="en-GB" dirty="0" err="1"/>
              <a:t>tìm</a:t>
            </a:r>
            <a:r>
              <a:rPr lang="en-GB" dirty="0"/>
              <a:t> </a:t>
            </a:r>
            <a:r>
              <a:rPr lang="en-GB" dirty="0" err="1"/>
              <a:t>số</a:t>
            </a:r>
            <a:r>
              <a:rPr lang="en-GB" dirty="0"/>
              <a:t> </a:t>
            </a:r>
            <a:r>
              <a:rPr lang="en-GB" dirty="0" err="1"/>
              <a:t>học</a:t>
            </a:r>
            <a:r>
              <a:rPr lang="en-GB" dirty="0"/>
              <a:t> </a:t>
            </a:r>
            <a:r>
              <a:rPr lang="en-GB" dirty="0" err="1"/>
              <a:t>sinh</a:t>
            </a:r>
            <a:r>
              <a:rPr lang="en-GB" dirty="0"/>
              <a:t> 11 </a:t>
            </a:r>
            <a:r>
              <a:rPr lang="en-GB" dirty="0" err="1"/>
              <a:t>tuổi</a:t>
            </a:r>
            <a:r>
              <a:rPr lang="en-GB" dirty="0"/>
              <a:t> </a:t>
            </a:r>
            <a:r>
              <a:rPr lang="en-GB" dirty="0" err="1"/>
              <a:t>của</a:t>
            </a:r>
            <a:r>
              <a:rPr lang="en-GB" dirty="0"/>
              <a:t> </a:t>
            </a:r>
            <a:r>
              <a:rPr lang="en-GB" dirty="0" err="1"/>
              <a:t>lớp</a:t>
            </a:r>
            <a:r>
              <a:rPr lang="en-GB" dirty="0"/>
              <a:t> </a:t>
            </a:r>
            <a:r>
              <a:rPr lang="en-GB" dirty="0" err="1"/>
              <a:t>đó</a:t>
            </a:r>
            <a:r>
              <a:rPr lang="en-GB" dirty="0"/>
              <a:t>. – </a:t>
            </a:r>
            <a:r>
              <a:rPr lang="en-GB" dirty="0" err="1"/>
              <a:t>Chiếu</a:t>
            </a:r>
            <a:r>
              <a:rPr lang="en-GB" dirty="0"/>
              <a:t> </a:t>
            </a:r>
            <a:r>
              <a:rPr lang="en-GB" dirty="0" err="1"/>
              <a:t>số</a:t>
            </a:r>
            <a:r>
              <a:rPr lang="en-GB" dirty="0"/>
              <a:t> HS 11 </a:t>
            </a:r>
            <a:r>
              <a:rPr lang="en-GB" dirty="0" err="1"/>
              <a:t>tuổi</a:t>
            </a:r>
            <a:r>
              <a:rPr lang="en-GB" dirty="0"/>
              <a:t>.</a:t>
            </a:r>
          </a:p>
          <a:p>
            <a:pPr marL="171450" indent="-171450">
              <a:buFontTx/>
              <a:buChar char="-"/>
            </a:pPr>
            <a:r>
              <a:rPr lang="en-GB" dirty="0" err="1"/>
              <a:t>Vậy</a:t>
            </a:r>
            <a:r>
              <a:rPr lang="en-GB" dirty="0"/>
              <a:t> </a:t>
            </a:r>
            <a:r>
              <a:rPr lang="en-GB" dirty="0" err="1"/>
              <a:t>theo</a:t>
            </a:r>
            <a:r>
              <a:rPr lang="en-GB" dirty="0"/>
              <a:t> </a:t>
            </a:r>
            <a:r>
              <a:rPr lang="en-GB" dirty="0" err="1"/>
              <a:t>các</a:t>
            </a:r>
            <a:r>
              <a:rPr lang="en-GB" dirty="0"/>
              <a:t> </a:t>
            </a:r>
            <a:r>
              <a:rPr lang="en-GB" dirty="0" err="1"/>
              <a:t>bạn</a:t>
            </a:r>
            <a:r>
              <a:rPr lang="en-GB" dirty="0"/>
              <a:t>, </a:t>
            </a:r>
            <a:r>
              <a:rPr lang="en-GB" dirty="0" err="1"/>
              <a:t>muốn</a:t>
            </a:r>
            <a:r>
              <a:rPr lang="en-GB" dirty="0"/>
              <a:t> </a:t>
            </a:r>
            <a:r>
              <a:rPr lang="en-GB" dirty="0" err="1"/>
              <a:t>tính</a:t>
            </a:r>
            <a:r>
              <a:rPr lang="en-GB" dirty="0"/>
              <a:t> </a:t>
            </a:r>
            <a:r>
              <a:rPr lang="en-GB" dirty="0" err="1"/>
              <a:t>số</a:t>
            </a:r>
            <a:r>
              <a:rPr lang="en-GB" dirty="0"/>
              <a:t> </a:t>
            </a:r>
            <a:r>
              <a:rPr lang="en-GB" dirty="0" err="1"/>
              <a:t>học</a:t>
            </a:r>
            <a:r>
              <a:rPr lang="en-GB" dirty="0"/>
              <a:t> </a:t>
            </a:r>
            <a:r>
              <a:rPr lang="en-GB" dirty="0" err="1"/>
              <a:t>sinh</a:t>
            </a:r>
            <a:r>
              <a:rPr lang="en-GB" dirty="0"/>
              <a:t> 11 </a:t>
            </a:r>
            <a:r>
              <a:rPr lang="en-GB" dirty="0" err="1"/>
              <a:t>tuổi</a:t>
            </a:r>
            <a:r>
              <a:rPr lang="en-GB" dirty="0"/>
              <a:t> </a:t>
            </a:r>
            <a:r>
              <a:rPr lang="en-GB" dirty="0" err="1"/>
              <a:t>của</a:t>
            </a:r>
            <a:r>
              <a:rPr lang="en-GB" dirty="0"/>
              <a:t> </a:t>
            </a:r>
            <a:r>
              <a:rPr lang="en-GB" dirty="0" err="1"/>
              <a:t>lớp</a:t>
            </a:r>
            <a:r>
              <a:rPr lang="en-GB" dirty="0"/>
              <a:t> </a:t>
            </a:r>
            <a:r>
              <a:rPr lang="en-GB" dirty="0" err="1"/>
              <a:t>đó</a:t>
            </a:r>
            <a:r>
              <a:rPr lang="en-GB" dirty="0"/>
              <a:t> ta </a:t>
            </a:r>
            <a:r>
              <a:rPr lang="en-GB" dirty="0" err="1"/>
              <a:t>cần</a:t>
            </a:r>
            <a:r>
              <a:rPr lang="en-GB" dirty="0"/>
              <a:t> </a:t>
            </a:r>
            <a:r>
              <a:rPr lang="en-GB" dirty="0" err="1"/>
              <a:t>biết</a:t>
            </a:r>
            <a:r>
              <a:rPr lang="en-GB" dirty="0"/>
              <a:t> </a:t>
            </a:r>
            <a:r>
              <a:rPr lang="en-GB" dirty="0" err="1"/>
              <a:t>gì</a:t>
            </a:r>
            <a:r>
              <a:rPr lang="en-GB" dirty="0"/>
              <a:t> ? (</a:t>
            </a:r>
            <a:r>
              <a:rPr lang="en-GB" dirty="0" err="1"/>
              <a:t>Nghỉ</a:t>
            </a:r>
            <a:r>
              <a:rPr lang="en-GB" dirty="0"/>
              <a:t> 1s)  -&gt; </a:t>
            </a:r>
            <a:r>
              <a:rPr lang="en-GB" dirty="0" err="1"/>
              <a:t>Chiếu</a:t>
            </a:r>
            <a:r>
              <a:rPr lang="en-GB" dirty="0"/>
              <a:t> </a:t>
            </a:r>
            <a:r>
              <a:rPr lang="en-GB" dirty="0" err="1"/>
              <a:t>mũi</a:t>
            </a:r>
            <a:r>
              <a:rPr lang="en-GB" dirty="0"/>
              <a:t> </a:t>
            </a:r>
            <a:r>
              <a:rPr lang="en-GB" dirty="0" err="1"/>
              <a:t>tên</a:t>
            </a:r>
            <a:r>
              <a:rPr lang="en-GB" dirty="0"/>
              <a:t> 1</a:t>
            </a:r>
          </a:p>
          <a:p>
            <a:pPr marL="0" indent="0">
              <a:buFontTx/>
              <a:buNone/>
            </a:pPr>
            <a:r>
              <a:rPr lang="en-GB" dirty="0"/>
              <a:t>À, Ta </a:t>
            </a:r>
            <a:r>
              <a:rPr lang="en-GB" dirty="0" err="1"/>
              <a:t>cần</a:t>
            </a:r>
            <a:r>
              <a:rPr lang="en-GB" dirty="0"/>
              <a:t> </a:t>
            </a:r>
            <a:r>
              <a:rPr lang="en-GB" dirty="0" err="1"/>
              <a:t>số</a:t>
            </a:r>
            <a:r>
              <a:rPr lang="en-GB" dirty="0"/>
              <a:t> </a:t>
            </a:r>
            <a:r>
              <a:rPr lang="en-GB" dirty="0" err="1"/>
              <a:t>học</a:t>
            </a:r>
            <a:r>
              <a:rPr lang="en-GB" dirty="0"/>
              <a:t> </a:t>
            </a:r>
            <a:r>
              <a:rPr lang="en-GB" dirty="0" err="1"/>
              <a:t>sinh</a:t>
            </a:r>
            <a:r>
              <a:rPr lang="en-GB" dirty="0"/>
              <a:t> 10 </a:t>
            </a:r>
            <a:r>
              <a:rPr lang="en-GB" dirty="0" err="1"/>
              <a:t>tuổi</a:t>
            </a:r>
            <a:r>
              <a:rPr lang="en-GB" dirty="0"/>
              <a:t> </a:t>
            </a:r>
            <a:r>
              <a:rPr lang="en-GB" dirty="0" err="1"/>
              <a:t>có</a:t>
            </a:r>
            <a:r>
              <a:rPr lang="en-GB" dirty="0"/>
              <a:t> bao </a:t>
            </a:r>
            <a:r>
              <a:rPr lang="en-GB" dirty="0" err="1"/>
              <a:t>nhiêu</a:t>
            </a:r>
            <a:r>
              <a:rPr lang="en-GB" dirty="0"/>
              <a:t> </a:t>
            </a:r>
            <a:r>
              <a:rPr lang="en-GB" dirty="0" err="1"/>
              <a:t>bạn</a:t>
            </a:r>
            <a:r>
              <a:rPr lang="en-GB" dirty="0"/>
              <a:t>? </a:t>
            </a:r>
            <a:r>
              <a:rPr lang="en-GB" dirty="0" err="1"/>
              <a:t>Ngoài</a:t>
            </a:r>
            <a:r>
              <a:rPr lang="en-GB" dirty="0"/>
              <a:t> </a:t>
            </a:r>
            <a:r>
              <a:rPr lang="en-GB" dirty="0" err="1"/>
              <a:t>cách</a:t>
            </a:r>
            <a:r>
              <a:rPr lang="en-GB" dirty="0"/>
              <a:t> </a:t>
            </a:r>
            <a:r>
              <a:rPr lang="en-GB" dirty="0" err="1"/>
              <a:t>tính</a:t>
            </a:r>
            <a:r>
              <a:rPr lang="en-GB" dirty="0"/>
              <a:t> </a:t>
            </a:r>
            <a:r>
              <a:rPr lang="en-GB" dirty="0" err="1"/>
              <a:t>số</a:t>
            </a:r>
            <a:r>
              <a:rPr lang="en-GB" dirty="0"/>
              <a:t> HS 10 </a:t>
            </a:r>
            <a:r>
              <a:rPr lang="en-GB" dirty="0" err="1"/>
              <a:t>tuổi</a:t>
            </a:r>
            <a:r>
              <a:rPr lang="en-GB" dirty="0"/>
              <a:t> </a:t>
            </a:r>
            <a:r>
              <a:rPr lang="en-GB" dirty="0" err="1"/>
              <a:t>ra</a:t>
            </a:r>
            <a:r>
              <a:rPr lang="en-GB" dirty="0"/>
              <a:t> ta </a:t>
            </a:r>
            <a:r>
              <a:rPr lang="en-GB" dirty="0" err="1"/>
              <a:t>còn</a:t>
            </a:r>
            <a:r>
              <a:rPr lang="en-GB" dirty="0"/>
              <a:t> </a:t>
            </a:r>
            <a:r>
              <a:rPr lang="en-GB" dirty="0" err="1"/>
              <a:t>tính</a:t>
            </a:r>
            <a:r>
              <a:rPr lang="en-GB" dirty="0"/>
              <a:t> </a:t>
            </a:r>
            <a:r>
              <a:rPr lang="en-GB" dirty="0" err="1"/>
              <a:t>bằng</a:t>
            </a:r>
            <a:r>
              <a:rPr lang="en-GB" dirty="0"/>
              <a:t> </a:t>
            </a:r>
            <a:r>
              <a:rPr lang="en-GB" dirty="0" err="1"/>
              <a:t>cách</a:t>
            </a:r>
            <a:r>
              <a:rPr lang="en-GB" dirty="0"/>
              <a:t> </a:t>
            </a:r>
            <a:r>
              <a:rPr lang="en-GB" dirty="0" err="1"/>
              <a:t>nào</a:t>
            </a:r>
            <a:r>
              <a:rPr lang="en-GB" dirty="0"/>
              <a:t>? À ta </a:t>
            </a:r>
            <a:r>
              <a:rPr lang="en-GB" dirty="0" err="1"/>
              <a:t>còn</a:t>
            </a:r>
            <a:r>
              <a:rPr lang="en-GB" dirty="0"/>
              <a:t> </a:t>
            </a:r>
            <a:r>
              <a:rPr lang="en-GB" dirty="0" err="1"/>
              <a:t>có</a:t>
            </a:r>
            <a:r>
              <a:rPr lang="en-GB" dirty="0"/>
              <a:t> </a:t>
            </a:r>
            <a:r>
              <a:rPr lang="en-GB" dirty="0" err="1"/>
              <a:t>thể</a:t>
            </a:r>
            <a:r>
              <a:rPr lang="en-GB" dirty="0"/>
              <a:t> </a:t>
            </a:r>
            <a:r>
              <a:rPr lang="en-GB" dirty="0" err="1"/>
              <a:t>tính</a:t>
            </a:r>
            <a:r>
              <a:rPr lang="en-GB" dirty="0"/>
              <a:t> </a:t>
            </a:r>
            <a:r>
              <a:rPr lang="en-GB" dirty="0" err="1"/>
              <a:t>xem</a:t>
            </a:r>
            <a:r>
              <a:rPr lang="en-GB" dirty="0"/>
              <a:t> </a:t>
            </a:r>
            <a:r>
              <a:rPr lang="en-GB" dirty="0" err="1"/>
              <a:t>số</a:t>
            </a:r>
            <a:r>
              <a:rPr lang="en-GB" dirty="0"/>
              <a:t> </a:t>
            </a:r>
            <a:r>
              <a:rPr lang="en-GB" dirty="0" err="1"/>
              <a:t>học</a:t>
            </a:r>
            <a:r>
              <a:rPr lang="en-GB" dirty="0"/>
              <a:t> </a:t>
            </a:r>
            <a:r>
              <a:rPr lang="en-GB" dirty="0" err="1"/>
              <a:t>sinh</a:t>
            </a:r>
            <a:r>
              <a:rPr lang="en-GB" dirty="0"/>
              <a:t> 11 </a:t>
            </a:r>
            <a:r>
              <a:rPr lang="en-GB" dirty="0" err="1"/>
              <a:t>tuổi</a:t>
            </a:r>
            <a:r>
              <a:rPr lang="en-GB" dirty="0"/>
              <a:t> </a:t>
            </a:r>
            <a:r>
              <a:rPr lang="en-GB" dirty="0" err="1"/>
              <a:t>chiếm</a:t>
            </a:r>
            <a:r>
              <a:rPr lang="en-GB" dirty="0"/>
              <a:t> bao </a:t>
            </a:r>
            <a:r>
              <a:rPr lang="en-GB" dirty="0" err="1"/>
              <a:t>nhiêu</a:t>
            </a:r>
            <a:r>
              <a:rPr lang="en-GB" dirty="0"/>
              <a:t> % </a:t>
            </a:r>
            <a:r>
              <a:rPr lang="en-GB" dirty="0" err="1"/>
              <a:t>của</a:t>
            </a:r>
            <a:r>
              <a:rPr lang="en-GB" dirty="0"/>
              <a:t> </a:t>
            </a:r>
            <a:r>
              <a:rPr lang="en-GB" dirty="0" err="1"/>
              <a:t>lớp</a:t>
            </a:r>
            <a:r>
              <a:rPr lang="en-GB" dirty="0"/>
              <a:t> </a:t>
            </a:r>
            <a:r>
              <a:rPr lang="en-GB" dirty="0" err="1"/>
              <a:t>đó</a:t>
            </a:r>
            <a:r>
              <a:rPr lang="en-GB" dirty="0"/>
              <a:t> (</a:t>
            </a:r>
            <a:r>
              <a:rPr lang="en-GB" dirty="0" err="1"/>
              <a:t>Chiếu</a:t>
            </a:r>
            <a:r>
              <a:rPr lang="en-GB" dirty="0"/>
              <a:t> </a:t>
            </a:r>
            <a:r>
              <a:rPr lang="en-GB" dirty="0" err="1"/>
              <a:t>mũi</a:t>
            </a:r>
            <a:r>
              <a:rPr lang="en-GB" dirty="0"/>
              <a:t> </a:t>
            </a:r>
            <a:r>
              <a:rPr lang="en-GB" dirty="0" err="1"/>
              <a:t>tên</a:t>
            </a:r>
            <a:r>
              <a:rPr lang="en-GB" dirty="0"/>
              <a:t> 2)</a:t>
            </a:r>
          </a:p>
          <a:p>
            <a:pPr marL="171450" indent="-171450">
              <a:buFontTx/>
              <a:buChar char="-"/>
            </a:pPr>
            <a:r>
              <a:rPr lang="en-GB" dirty="0" err="1"/>
              <a:t>Nào</a:t>
            </a:r>
            <a:r>
              <a:rPr lang="en-GB" dirty="0"/>
              <a:t> </a:t>
            </a:r>
            <a:r>
              <a:rPr lang="en-GB" dirty="0" err="1"/>
              <a:t>bây</a:t>
            </a:r>
            <a:r>
              <a:rPr lang="en-GB" dirty="0"/>
              <a:t> </a:t>
            </a:r>
            <a:r>
              <a:rPr lang="en-GB" dirty="0" err="1"/>
              <a:t>giờ</a:t>
            </a:r>
            <a:r>
              <a:rPr lang="en-GB" dirty="0"/>
              <a:t> </a:t>
            </a:r>
            <a:r>
              <a:rPr lang="en-GB" dirty="0" err="1"/>
              <a:t>các</a:t>
            </a:r>
            <a:r>
              <a:rPr lang="en-GB" dirty="0"/>
              <a:t> </a:t>
            </a:r>
            <a:r>
              <a:rPr lang="en-GB" dirty="0" err="1"/>
              <a:t>em</a:t>
            </a:r>
            <a:r>
              <a:rPr lang="en-GB" dirty="0"/>
              <a:t> </a:t>
            </a:r>
            <a:r>
              <a:rPr lang="en-GB" dirty="0" err="1"/>
              <a:t>hãy</a:t>
            </a:r>
            <a:r>
              <a:rPr lang="en-GB" dirty="0"/>
              <a:t> </a:t>
            </a:r>
            <a:r>
              <a:rPr lang="en-GB" dirty="0" err="1"/>
              <a:t>lấy</a:t>
            </a:r>
            <a:r>
              <a:rPr lang="en-GB" dirty="0"/>
              <a:t> </a:t>
            </a:r>
            <a:r>
              <a:rPr lang="en-GB" dirty="0" err="1"/>
              <a:t>vở</a:t>
            </a:r>
            <a:r>
              <a:rPr lang="en-GB" dirty="0"/>
              <a:t> </a:t>
            </a:r>
            <a:r>
              <a:rPr lang="en-GB" dirty="0" err="1"/>
              <a:t>ra</a:t>
            </a:r>
            <a:r>
              <a:rPr lang="en-GB" dirty="0"/>
              <a:t> </a:t>
            </a:r>
            <a:r>
              <a:rPr lang="en-GB" dirty="0" err="1"/>
              <a:t>tóm</a:t>
            </a:r>
            <a:r>
              <a:rPr lang="en-GB" dirty="0"/>
              <a:t> </a:t>
            </a:r>
            <a:r>
              <a:rPr lang="en-GB" dirty="0" err="1"/>
              <a:t>tắt</a:t>
            </a:r>
            <a:r>
              <a:rPr lang="en-GB" dirty="0"/>
              <a:t> </a:t>
            </a:r>
            <a:r>
              <a:rPr lang="en-GB" dirty="0" err="1"/>
              <a:t>và</a:t>
            </a:r>
            <a:r>
              <a:rPr lang="en-GB" dirty="0"/>
              <a:t> </a:t>
            </a:r>
            <a:r>
              <a:rPr lang="en-GB" dirty="0" err="1"/>
              <a:t>giải</a:t>
            </a:r>
            <a:r>
              <a:rPr lang="en-GB" dirty="0"/>
              <a:t> </a:t>
            </a:r>
            <a:r>
              <a:rPr lang="en-GB" dirty="0" err="1"/>
              <a:t>bài</a:t>
            </a:r>
            <a:r>
              <a:rPr lang="en-GB" dirty="0"/>
              <a:t> </a:t>
            </a:r>
            <a:r>
              <a:rPr lang="en-GB" dirty="0" err="1"/>
              <a:t>toán</a:t>
            </a:r>
            <a:r>
              <a:rPr lang="en-GB" dirty="0"/>
              <a:t> </a:t>
            </a:r>
            <a:r>
              <a:rPr lang="en-GB" dirty="0" err="1"/>
              <a:t>này</a:t>
            </a:r>
            <a:r>
              <a:rPr lang="en-GB" dirty="0"/>
              <a:t> </a:t>
            </a:r>
            <a:r>
              <a:rPr lang="en-GB" dirty="0" err="1"/>
              <a:t>cho</a:t>
            </a:r>
            <a:r>
              <a:rPr lang="en-GB" dirty="0"/>
              <a:t> </a:t>
            </a:r>
            <a:r>
              <a:rPr lang="en-GB" dirty="0" err="1"/>
              <a:t>thầy</a:t>
            </a:r>
            <a:r>
              <a:rPr lang="en-GB" dirty="0"/>
              <a:t> </a:t>
            </a:r>
            <a:r>
              <a:rPr lang="en-GB" dirty="0" err="1"/>
              <a:t>nhé</a:t>
            </a:r>
            <a:r>
              <a:rPr lang="en-GB" dirty="0"/>
              <a:t>! (</a:t>
            </a:r>
            <a:r>
              <a:rPr lang="en-GB" dirty="0" err="1"/>
              <a:t>Nghỉ</a:t>
            </a:r>
            <a:r>
              <a:rPr lang="en-GB" dirty="0"/>
              <a:t> 5s)</a:t>
            </a:r>
          </a:p>
          <a:p>
            <a:pPr marL="171450" indent="-171450">
              <a:buFontTx/>
              <a:buChar char="-"/>
            </a:pPr>
            <a:r>
              <a:rPr lang="en-GB" dirty="0" err="1"/>
              <a:t>Các</a:t>
            </a:r>
            <a:r>
              <a:rPr lang="en-GB" dirty="0"/>
              <a:t> </a:t>
            </a:r>
            <a:r>
              <a:rPr lang="en-GB" dirty="0" err="1"/>
              <a:t>em</a:t>
            </a:r>
            <a:r>
              <a:rPr lang="en-GB" dirty="0"/>
              <a:t> </a:t>
            </a:r>
            <a:r>
              <a:rPr lang="en-GB" dirty="0" err="1"/>
              <a:t>đã</a:t>
            </a:r>
            <a:r>
              <a:rPr lang="en-GB" dirty="0"/>
              <a:t> </a:t>
            </a:r>
            <a:r>
              <a:rPr lang="en-GB" dirty="0" err="1"/>
              <a:t>hoàn</a:t>
            </a:r>
            <a:r>
              <a:rPr lang="en-GB" dirty="0"/>
              <a:t> </a:t>
            </a:r>
            <a:r>
              <a:rPr lang="en-GB" dirty="0" err="1"/>
              <a:t>thành</a:t>
            </a:r>
            <a:r>
              <a:rPr lang="en-GB" dirty="0"/>
              <a:t> </a:t>
            </a:r>
            <a:r>
              <a:rPr lang="en-GB" dirty="0" err="1"/>
              <a:t>xong</a:t>
            </a:r>
            <a:r>
              <a:rPr lang="en-GB" dirty="0"/>
              <a:t> </a:t>
            </a:r>
            <a:r>
              <a:rPr lang="en-GB" dirty="0" err="1"/>
              <a:t>bài</a:t>
            </a:r>
            <a:r>
              <a:rPr lang="en-GB" dirty="0"/>
              <a:t> </a:t>
            </a:r>
            <a:r>
              <a:rPr lang="en-GB" dirty="0" err="1"/>
              <a:t>tập</a:t>
            </a:r>
            <a:r>
              <a:rPr lang="en-GB" dirty="0"/>
              <a:t> 1 </a:t>
            </a:r>
            <a:r>
              <a:rPr lang="en-GB" dirty="0" err="1"/>
              <a:t>ch</a:t>
            </a:r>
            <a:r>
              <a:rPr lang="vi-VN" dirty="0"/>
              <a:t>ư</a:t>
            </a:r>
            <a:r>
              <a:rPr lang="en-GB" dirty="0"/>
              <a:t>a, </a:t>
            </a:r>
            <a:r>
              <a:rPr lang="en-GB" dirty="0" err="1"/>
              <a:t>giờ</a:t>
            </a:r>
            <a:r>
              <a:rPr lang="en-GB" dirty="0"/>
              <a:t> </a:t>
            </a:r>
            <a:r>
              <a:rPr lang="en-GB" dirty="0" err="1"/>
              <a:t>các</a:t>
            </a:r>
            <a:r>
              <a:rPr lang="en-GB" dirty="0"/>
              <a:t> </a:t>
            </a:r>
            <a:r>
              <a:rPr lang="en-GB" dirty="0" err="1"/>
              <a:t>em</a:t>
            </a:r>
            <a:r>
              <a:rPr lang="en-GB" dirty="0"/>
              <a:t> </a:t>
            </a:r>
            <a:r>
              <a:rPr lang="en-GB" dirty="0" err="1"/>
              <a:t>hãy</a:t>
            </a:r>
            <a:r>
              <a:rPr lang="en-GB" dirty="0"/>
              <a:t> </a:t>
            </a:r>
            <a:r>
              <a:rPr lang="en-GB" dirty="0" err="1"/>
              <a:t>đối</a:t>
            </a:r>
            <a:r>
              <a:rPr lang="en-GB" dirty="0"/>
              <a:t> </a:t>
            </a:r>
            <a:r>
              <a:rPr lang="en-GB" dirty="0" err="1"/>
              <a:t>chiếu</a:t>
            </a:r>
            <a:r>
              <a:rPr lang="en-GB" dirty="0"/>
              <a:t> </a:t>
            </a:r>
            <a:r>
              <a:rPr lang="en-GB" dirty="0" err="1"/>
              <a:t>kết</a:t>
            </a:r>
            <a:r>
              <a:rPr lang="en-GB" dirty="0"/>
              <a:t> </a:t>
            </a:r>
            <a:r>
              <a:rPr lang="en-GB" dirty="0" err="1"/>
              <a:t>quả</a:t>
            </a:r>
            <a:r>
              <a:rPr lang="en-GB" dirty="0"/>
              <a:t> </a:t>
            </a:r>
            <a:r>
              <a:rPr lang="en-GB" dirty="0" err="1"/>
              <a:t>với</a:t>
            </a:r>
            <a:r>
              <a:rPr lang="en-GB" dirty="0"/>
              <a:t> </a:t>
            </a:r>
            <a:r>
              <a:rPr lang="en-GB" dirty="0" err="1"/>
              <a:t>đáp</a:t>
            </a:r>
            <a:r>
              <a:rPr lang="en-GB" dirty="0"/>
              <a:t> </a:t>
            </a:r>
            <a:r>
              <a:rPr lang="en-GB" dirty="0" err="1"/>
              <a:t>án</a:t>
            </a:r>
            <a:r>
              <a:rPr lang="en-GB" dirty="0"/>
              <a:t> </a:t>
            </a:r>
            <a:r>
              <a:rPr lang="en-GB" dirty="0" err="1"/>
              <a:t>của</a:t>
            </a:r>
            <a:r>
              <a:rPr lang="en-GB" dirty="0"/>
              <a:t> </a:t>
            </a:r>
            <a:r>
              <a:rPr lang="en-GB" dirty="0" err="1"/>
              <a:t>thầy</a:t>
            </a:r>
            <a:r>
              <a:rPr lang="en-GB" dirty="0"/>
              <a:t> </a:t>
            </a:r>
            <a:r>
              <a:rPr lang="en-GB" dirty="0" err="1"/>
              <a:t>nhé</a:t>
            </a:r>
            <a:r>
              <a:rPr lang="en-GB" dirty="0"/>
              <a:t>!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2FE1D4-DB2E-4500-946F-A1F0D32779CA}"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316397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GB" dirty="0" err="1"/>
              <a:t>Chiếu</a:t>
            </a:r>
            <a:r>
              <a:rPr lang="en-GB" dirty="0"/>
              <a:t> </a:t>
            </a:r>
            <a:r>
              <a:rPr lang="en-GB" dirty="0" err="1"/>
              <a:t>và</a:t>
            </a:r>
            <a:r>
              <a:rPr lang="en-GB" dirty="0"/>
              <a:t> </a:t>
            </a:r>
            <a:r>
              <a:rPr lang="en-GB" dirty="0" err="1"/>
              <a:t>đọc</a:t>
            </a:r>
            <a:r>
              <a:rPr lang="en-GB" dirty="0"/>
              <a:t> </a:t>
            </a:r>
            <a:r>
              <a:rPr lang="en-GB" dirty="0" err="1"/>
              <a:t>kết</a:t>
            </a:r>
            <a:r>
              <a:rPr lang="en-GB" dirty="0"/>
              <a:t> </a:t>
            </a:r>
            <a:r>
              <a:rPr lang="en-GB" dirty="0" err="1"/>
              <a:t>luận</a:t>
            </a:r>
            <a:endParaRPr lang="en-GB" dirty="0"/>
          </a:p>
          <a:p>
            <a:pPr marL="171450" indent="-171450">
              <a:buFontTx/>
              <a:buChar char="-"/>
            </a:pPr>
            <a:r>
              <a:rPr lang="en-GB" dirty="0"/>
              <a:t>Nh</a:t>
            </a:r>
            <a:r>
              <a:rPr lang="vi-VN" dirty="0"/>
              <a:t>ư</a:t>
            </a:r>
            <a:r>
              <a:rPr lang="en-GB" dirty="0"/>
              <a:t> </a:t>
            </a:r>
            <a:r>
              <a:rPr lang="en-GB" dirty="0" err="1"/>
              <a:t>vậy</a:t>
            </a:r>
            <a:r>
              <a:rPr lang="en-GB" dirty="0"/>
              <a:t> ở </a:t>
            </a:r>
            <a:r>
              <a:rPr lang="en-GB" dirty="0" err="1"/>
              <a:t>bài</a:t>
            </a:r>
            <a:r>
              <a:rPr lang="en-GB" dirty="0"/>
              <a:t> </a:t>
            </a:r>
            <a:r>
              <a:rPr lang="en-GB" dirty="0" err="1"/>
              <a:t>tập</a:t>
            </a:r>
            <a:r>
              <a:rPr lang="en-GB" dirty="0"/>
              <a:t> </a:t>
            </a:r>
            <a:r>
              <a:rPr lang="en-GB" dirty="0" err="1"/>
              <a:t>này</a:t>
            </a:r>
            <a:r>
              <a:rPr lang="en-GB" dirty="0"/>
              <a:t> ta </a:t>
            </a:r>
            <a:r>
              <a:rPr lang="en-GB" dirty="0" err="1"/>
              <a:t>đã</a:t>
            </a:r>
            <a:r>
              <a:rPr lang="en-GB" dirty="0"/>
              <a:t> </a:t>
            </a:r>
            <a:r>
              <a:rPr lang="en-GB" dirty="0" err="1"/>
              <a:t>vận</a:t>
            </a:r>
            <a:r>
              <a:rPr lang="en-GB" dirty="0"/>
              <a:t> </a:t>
            </a:r>
            <a:r>
              <a:rPr lang="en-GB" dirty="0" err="1"/>
              <a:t>dụng</a:t>
            </a:r>
            <a:r>
              <a:rPr lang="en-GB" dirty="0"/>
              <a:t> </a:t>
            </a:r>
            <a:r>
              <a:rPr lang="en-GB" dirty="0" err="1"/>
              <a:t>kiến</a:t>
            </a:r>
            <a:r>
              <a:rPr lang="en-GB" dirty="0"/>
              <a:t> </a:t>
            </a:r>
            <a:r>
              <a:rPr lang="en-GB" dirty="0" err="1"/>
              <a:t>thức</a:t>
            </a:r>
            <a:r>
              <a:rPr lang="en-GB" dirty="0"/>
              <a:t> </a:t>
            </a:r>
            <a:r>
              <a:rPr lang="en-GB" dirty="0" err="1"/>
              <a:t>tìm</a:t>
            </a:r>
            <a:r>
              <a:rPr lang="en-GB" dirty="0"/>
              <a:t> </a:t>
            </a:r>
            <a:r>
              <a:rPr lang="en-GB" dirty="0" err="1"/>
              <a:t>phần</a:t>
            </a:r>
            <a:r>
              <a:rPr lang="en-GB" dirty="0"/>
              <a:t> tram </a:t>
            </a:r>
            <a:r>
              <a:rPr lang="en-GB" dirty="0" err="1"/>
              <a:t>của</a:t>
            </a:r>
            <a:r>
              <a:rPr lang="en-GB" dirty="0"/>
              <a:t> </a:t>
            </a:r>
            <a:r>
              <a:rPr lang="en-GB" dirty="0" err="1"/>
              <a:t>một</a:t>
            </a:r>
            <a:r>
              <a:rPr lang="en-GB" dirty="0"/>
              <a:t> </a:t>
            </a:r>
            <a:r>
              <a:rPr lang="en-GB" dirty="0" err="1"/>
              <a:t>số</a:t>
            </a:r>
            <a:r>
              <a:rPr lang="en-GB" dirty="0"/>
              <a:t> </a:t>
            </a:r>
            <a:r>
              <a:rPr lang="en-GB" dirty="0" err="1"/>
              <a:t>cụ</a:t>
            </a:r>
            <a:r>
              <a:rPr lang="en-GB" dirty="0"/>
              <a:t> </a:t>
            </a:r>
            <a:r>
              <a:rPr lang="en-GB" dirty="0" err="1"/>
              <a:t>thể</a:t>
            </a:r>
            <a:r>
              <a:rPr lang="en-GB" dirty="0"/>
              <a:t> ở </a:t>
            </a:r>
            <a:r>
              <a:rPr lang="en-GB" dirty="0" err="1"/>
              <a:t>đây</a:t>
            </a:r>
            <a:r>
              <a:rPr lang="en-GB" dirty="0"/>
              <a:t> </a:t>
            </a:r>
            <a:r>
              <a:rPr lang="en-GB" dirty="0" err="1"/>
              <a:t>là</a:t>
            </a:r>
            <a:r>
              <a:rPr lang="en-GB" dirty="0"/>
              <a:t> </a:t>
            </a:r>
            <a:r>
              <a:rPr lang="en-GB" dirty="0" err="1"/>
              <a:t>tìm</a:t>
            </a:r>
            <a:r>
              <a:rPr lang="en-GB" dirty="0"/>
              <a:t> 25% </a:t>
            </a:r>
            <a:r>
              <a:rPr lang="en-GB" dirty="0" err="1"/>
              <a:t>của</a:t>
            </a:r>
            <a:r>
              <a:rPr lang="en-GB" dirty="0"/>
              <a:t> 32 </a:t>
            </a:r>
            <a:r>
              <a:rPr lang="en-GB" dirty="0" err="1"/>
              <a:t>học</a:t>
            </a:r>
            <a:r>
              <a:rPr lang="en-GB" dirty="0"/>
              <a:t> </a:t>
            </a:r>
            <a:r>
              <a:rPr lang="en-GB" dirty="0" err="1"/>
              <a:t>sinh</a:t>
            </a:r>
            <a:r>
              <a:rPr lang="en-GB" dirty="0"/>
              <a:t> </a:t>
            </a:r>
            <a:r>
              <a:rPr lang="en-GB" dirty="0" err="1"/>
              <a:t>bằng</a:t>
            </a:r>
            <a:r>
              <a:rPr lang="en-GB" dirty="0"/>
              <a:t> </a:t>
            </a:r>
            <a:r>
              <a:rPr lang="en-GB" dirty="0" err="1"/>
              <a:t>cách</a:t>
            </a:r>
            <a:r>
              <a:rPr lang="en-GB" dirty="0"/>
              <a:t> </a:t>
            </a:r>
            <a:r>
              <a:rPr lang="en-GB" dirty="0" err="1"/>
              <a:t>lấy</a:t>
            </a:r>
            <a:r>
              <a:rPr lang="en-GB" dirty="0"/>
              <a:t> 32 x 25 : 100.</a:t>
            </a:r>
          </a:p>
          <a:p>
            <a:pPr marL="171450" indent="-171450">
              <a:buFontTx/>
              <a:buChar char="-"/>
            </a:pPr>
            <a:r>
              <a:rPr lang="en-GB" dirty="0" err="1"/>
              <a:t>Vậy</a:t>
            </a:r>
            <a:r>
              <a:rPr lang="en-GB" dirty="0"/>
              <a:t> </a:t>
            </a:r>
            <a:r>
              <a:rPr lang="en-GB" dirty="0" err="1"/>
              <a:t>là</a:t>
            </a:r>
            <a:r>
              <a:rPr lang="en-GB" dirty="0"/>
              <a:t> </a:t>
            </a:r>
            <a:r>
              <a:rPr lang="en-GB" dirty="0" err="1"/>
              <a:t>bài</a:t>
            </a:r>
            <a:r>
              <a:rPr lang="en-GB" dirty="0"/>
              <a:t> </a:t>
            </a:r>
            <a:r>
              <a:rPr lang="en-GB" dirty="0" err="1"/>
              <a:t>tập</a:t>
            </a:r>
            <a:r>
              <a:rPr lang="en-GB" dirty="0"/>
              <a:t> </a:t>
            </a:r>
            <a:r>
              <a:rPr lang="en-GB" dirty="0" err="1"/>
              <a:t>số</a:t>
            </a:r>
            <a:r>
              <a:rPr lang="en-GB" dirty="0"/>
              <a:t> 1 </a:t>
            </a:r>
            <a:r>
              <a:rPr lang="en-GB" dirty="0" err="1"/>
              <a:t>đã</a:t>
            </a:r>
            <a:r>
              <a:rPr lang="en-GB" dirty="0"/>
              <a:t> </a:t>
            </a:r>
            <a:r>
              <a:rPr lang="en-GB" dirty="0" err="1"/>
              <a:t>xong</a:t>
            </a:r>
            <a:r>
              <a:rPr lang="en-GB" dirty="0"/>
              <a:t>, </a:t>
            </a:r>
            <a:r>
              <a:rPr lang="en-GB" dirty="0" err="1"/>
              <a:t>chúng</a:t>
            </a:r>
            <a:r>
              <a:rPr lang="en-GB" dirty="0"/>
              <a:t> ta </a:t>
            </a:r>
            <a:r>
              <a:rPr lang="en-GB" dirty="0" err="1"/>
              <a:t>tiếp</a:t>
            </a:r>
            <a:r>
              <a:rPr lang="en-GB" dirty="0"/>
              <a:t> </a:t>
            </a:r>
            <a:r>
              <a:rPr lang="en-GB" dirty="0" err="1"/>
              <a:t>tục</a:t>
            </a:r>
            <a:r>
              <a:rPr lang="en-GB" dirty="0"/>
              <a:t> </a:t>
            </a:r>
            <a:r>
              <a:rPr lang="en-GB" dirty="0" err="1"/>
              <a:t>với</a:t>
            </a:r>
            <a:r>
              <a:rPr lang="en-GB" dirty="0"/>
              <a:t> </a:t>
            </a:r>
            <a:r>
              <a:rPr lang="en-GB" dirty="0" err="1"/>
              <a:t>bài</a:t>
            </a:r>
            <a:r>
              <a:rPr lang="en-GB" dirty="0"/>
              <a:t> </a:t>
            </a:r>
            <a:r>
              <a:rPr lang="en-GB" dirty="0" err="1"/>
              <a:t>tập</a:t>
            </a:r>
            <a:r>
              <a:rPr lang="en-GB" dirty="0"/>
              <a:t> </a:t>
            </a:r>
            <a:r>
              <a:rPr lang="en-GB" dirty="0" err="1"/>
              <a:t>số</a:t>
            </a:r>
            <a:r>
              <a:rPr lang="en-GB" dirty="0"/>
              <a:t> 2 </a:t>
            </a:r>
            <a:r>
              <a:rPr lang="en-GB" dirty="0" err="1"/>
              <a:t>nhé</a:t>
            </a:r>
            <a:endParaRPr lang="en-GB" dirty="0"/>
          </a:p>
        </p:txBody>
      </p:sp>
      <p:sp>
        <p:nvSpPr>
          <p:cNvPr id="4" name="Slide Number Placeholder 3"/>
          <p:cNvSpPr>
            <a:spLocks noGrp="1"/>
          </p:cNvSpPr>
          <p:nvPr>
            <p:ph type="sldNum" sz="quarter" idx="5"/>
          </p:nvPr>
        </p:nvSpPr>
        <p:spPr/>
        <p:txBody>
          <a:bodyPr/>
          <a:lstStyle/>
          <a:p>
            <a:fld id="{5F2FE1D4-DB2E-4500-946F-A1F0D32779CA}" type="slidenum">
              <a:rPr lang="en-GB" smtClean="0"/>
              <a:t>17</a:t>
            </a:fld>
            <a:endParaRPr lang="en-GB"/>
          </a:p>
        </p:txBody>
      </p:sp>
    </p:spTree>
    <p:extLst>
      <p:ext uri="{BB962C8B-B14F-4D97-AF65-F5344CB8AC3E}">
        <p14:creationId xmlns:p14="http://schemas.microsoft.com/office/powerpoint/2010/main" val="10144674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dirty="0" err="1">
                <a:sym typeface="Wingdings" pitchFamily="2" charset="2"/>
              </a:rPr>
              <a:t>Chúng</a:t>
            </a:r>
            <a:r>
              <a:rPr lang="en-GB" dirty="0">
                <a:sym typeface="Wingdings" pitchFamily="2" charset="2"/>
              </a:rPr>
              <a:t> ta </a:t>
            </a:r>
            <a:r>
              <a:rPr lang="en-GB" dirty="0" err="1">
                <a:sym typeface="Wingdings" pitchFamily="2" charset="2"/>
              </a:rPr>
              <a:t>tiếp</a:t>
            </a:r>
            <a:r>
              <a:rPr lang="en-GB" dirty="0">
                <a:sym typeface="Wingdings" pitchFamily="2" charset="2"/>
              </a:rPr>
              <a:t> </a:t>
            </a:r>
            <a:r>
              <a:rPr lang="en-GB" dirty="0" err="1">
                <a:sym typeface="Wingdings" pitchFamily="2" charset="2"/>
              </a:rPr>
              <a:t>tục</a:t>
            </a:r>
            <a:r>
              <a:rPr lang="en-GB" dirty="0">
                <a:sym typeface="Wingdings" pitchFamily="2" charset="2"/>
              </a:rPr>
              <a:t> </a:t>
            </a:r>
            <a:r>
              <a:rPr lang="en-GB" dirty="0" err="1">
                <a:sym typeface="Wingdings" pitchFamily="2" charset="2"/>
              </a:rPr>
              <a:t>với</a:t>
            </a:r>
            <a:r>
              <a:rPr lang="en-GB" dirty="0">
                <a:sym typeface="Wingdings" pitchFamily="2" charset="2"/>
              </a:rPr>
              <a:t> </a:t>
            </a:r>
            <a:r>
              <a:rPr lang="en-GB" dirty="0" err="1">
                <a:sym typeface="Wingdings" pitchFamily="2" charset="2"/>
              </a:rPr>
              <a:t>bài</a:t>
            </a:r>
            <a:r>
              <a:rPr lang="en-GB" dirty="0">
                <a:sym typeface="Wingdings" pitchFamily="2" charset="2"/>
              </a:rPr>
              <a:t> </a:t>
            </a:r>
            <a:r>
              <a:rPr lang="en-GB" dirty="0" err="1">
                <a:sym typeface="Wingdings" pitchFamily="2" charset="2"/>
              </a:rPr>
              <a:t>toán</a:t>
            </a:r>
            <a:r>
              <a:rPr lang="en-GB" dirty="0">
                <a:sym typeface="Wingdings" pitchFamily="2" charset="2"/>
              </a:rPr>
              <a:t> </a:t>
            </a:r>
            <a:r>
              <a:rPr lang="en-GB" dirty="0" err="1">
                <a:sym typeface="Wingdings" pitchFamily="2" charset="2"/>
              </a:rPr>
              <a:t>có</a:t>
            </a:r>
            <a:r>
              <a:rPr lang="en-GB" dirty="0">
                <a:sym typeface="Wingdings" pitchFamily="2" charset="2"/>
              </a:rPr>
              <a:t> </a:t>
            </a:r>
            <a:r>
              <a:rPr lang="en-GB" dirty="0" err="1">
                <a:sym typeface="Wingdings" pitchFamily="2" charset="2"/>
              </a:rPr>
              <a:t>lời</a:t>
            </a:r>
            <a:r>
              <a:rPr lang="en-GB" dirty="0">
                <a:sym typeface="Wingdings" pitchFamily="2" charset="2"/>
              </a:rPr>
              <a:t> </a:t>
            </a:r>
            <a:r>
              <a:rPr lang="en-GB" dirty="0" err="1">
                <a:sym typeface="Wingdings" pitchFamily="2" charset="2"/>
              </a:rPr>
              <a:t>văn</a:t>
            </a:r>
            <a:r>
              <a:rPr lang="en-GB" dirty="0">
                <a:sym typeface="Wingdings" pitchFamily="2" charset="2"/>
              </a:rPr>
              <a:t>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dirty="0" err="1"/>
              <a:t>Các</a:t>
            </a:r>
            <a:r>
              <a:rPr lang="en-GB" dirty="0"/>
              <a:t> </a:t>
            </a:r>
            <a:r>
              <a:rPr lang="en-GB" dirty="0" err="1"/>
              <a:t>em</a:t>
            </a:r>
            <a:r>
              <a:rPr lang="en-GB" dirty="0"/>
              <a:t> </a:t>
            </a:r>
            <a:r>
              <a:rPr lang="en-GB" dirty="0" err="1"/>
              <a:t>hãy</a:t>
            </a:r>
            <a:r>
              <a:rPr lang="en-GB" dirty="0"/>
              <a:t> </a:t>
            </a:r>
            <a:r>
              <a:rPr lang="en-GB" dirty="0" err="1"/>
              <a:t>đọc</a:t>
            </a:r>
            <a:r>
              <a:rPr lang="en-GB" dirty="0"/>
              <a:t> </a:t>
            </a:r>
            <a:r>
              <a:rPr lang="en-GB" dirty="0" err="1"/>
              <a:t>bài</a:t>
            </a:r>
            <a:r>
              <a:rPr lang="en-GB" dirty="0"/>
              <a:t> </a:t>
            </a:r>
            <a:r>
              <a:rPr lang="en-GB" dirty="0" err="1"/>
              <a:t>toán</a:t>
            </a:r>
            <a:r>
              <a:rPr lang="en-GB" dirty="0"/>
              <a:t> (</a:t>
            </a:r>
            <a:r>
              <a:rPr lang="en-VN" dirty="0">
                <a:sym typeface="Wingdings" pitchFamily="2" charset="2"/>
              </a:rPr>
              <a:t>GV đọc</a:t>
            </a:r>
            <a:r>
              <a:rPr lang="en-GB" dirty="0">
                <a:sym typeface="Wingdings" pitchFamily="2" charset="2"/>
              </a:rPr>
              <a:t>)</a:t>
            </a:r>
            <a:r>
              <a:rPr lang="en-VN" dirty="0">
                <a:sym typeface="Wingdings" pitchFamily="2" charset="2"/>
              </a:rPr>
              <a:t> yêu cầu</a:t>
            </a:r>
            <a:r>
              <a:rPr lang="en-GB" dirty="0"/>
              <a:t> </a:t>
            </a:r>
            <a:r>
              <a:rPr lang="en-GB" dirty="0" err="1"/>
              <a:t>và</a:t>
            </a:r>
            <a:r>
              <a:rPr lang="en-GB" dirty="0"/>
              <a:t> </a:t>
            </a:r>
            <a:r>
              <a:rPr lang="en-GB" dirty="0" err="1"/>
              <a:t>cho</a:t>
            </a:r>
            <a:r>
              <a:rPr lang="en-GB" dirty="0"/>
              <a:t> </a:t>
            </a:r>
            <a:r>
              <a:rPr lang="en-GB" dirty="0" err="1"/>
              <a:t>thầy</a:t>
            </a:r>
            <a:r>
              <a:rPr lang="en-GB" dirty="0"/>
              <a:t> </a:t>
            </a:r>
            <a:r>
              <a:rPr lang="en-GB" dirty="0" err="1"/>
              <a:t>biết</a:t>
            </a:r>
            <a:r>
              <a:rPr lang="en-GB" dirty="0"/>
              <a:t> </a:t>
            </a:r>
            <a:r>
              <a:rPr lang="en-GB" dirty="0" err="1"/>
              <a:t>bài</a:t>
            </a:r>
            <a:r>
              <a:rPr lang="en-GB" dirty="0"/>
              <a:t> </a:t>
            </a:r>
            <a:r>
              <a:rPr lang="en-GB" dirty="0" err="1"/>
              <a:t>toán</a:t>
            </a:r>
            <a:r>
              <a:rPr lang="en-GB" dirty="0"/>
              <a:t> </a:t>
            </a:r>
            <a:r>
              <a:rPr lang="en-GB" dirty="0" err="1"/>
              <a:t>cho</a:t>
            </a:r>
            <a:r>
              <a:rPr lang="en-GB" dirty="0"/>
              <a:t> </a:t>
            </a:r>
            <a:r>
              <a:rPr lang="en-GB" dirty="0" err="1"/>
              <a:t>biết</a:t>
            </a:r>
            <a:r>
              <a:rPr lang="en-GB" dirty="0"/>
              <a:t> </a:t>
            </a:r>
            <a:r>
              <a:rPr lang="en-GB" dirty="0" err="1"/>
              <a:t>gì</a:t>
            </a:r>
            <a:r>
              <a:rPr lang="en-GB" dirty="0"/>
              <a:t> </a:t>
            </a:r>
            <a:r>
              <a:rPr lang="en-GB" dirty="0" err="1"/>
              <a:t>và</a:t>
            </a:r>
            <a:r>
              <a:rPr lang="en-GB" dirty="0"/>
              <a:t> </a:t>
            </a:r>
            <a:r>
              <a:rPr lang="en-GB" dirty="0" err="1"/>
              <a:t>yêu</a:t>
            </a:r>
            <a:r>
              <a:rPr lang="en-GB" dirty="0"/>
              <a:t> </a:t>
            </a:r>
            <a:r>
              <a:rPr lang="en-GB" dirty="0" err="1"/>
              <a:t>cầu</a:t>
            </a:r>
            <a:r>
              <a:rPr lang="en-GB" dirty="0"/>
              <a:t> </a:t>
            </a:r>
            <a:r>
              <a:rPr lang="en-GB" dirty="0" err="1"/>
              <a:t>gì</a:t>
            </a:r>
            <a:r>
              <a:rPr lang="en-GB" dirty="0"/>
              <a:t> </a:t>
            </a:r>
            <a:r>
              <a:rPr lang="en-GB" dirty="0" err="1"/>
              <a:t>nhé</a:t>
            </a:r>
            <a:r>
              <a:rPr lang="en-GB" dirty="0"/>
              <a: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dirty="0"/>
              <a:t>À! Ở </a:t>
            </a:r>
            <a:r>
              <a:rPr lang="en-GB" dirty="0" err="1"/>
              <a:t>đây</a:t>
            </a:r>
            <a:r>
              <a:rPr lang="en-GB" dirty="0"/>
              <a:t> </a:t>
            </a:r>
            <a:r>
              <a:rPr lang="en-GB" dirty="0" err="1"/>
              <a:t>chắc</a:t>
            </a:r>
            <a:r>
              <a:rPr lang="en-GB" dirty="0"/>
              <a:t> </a:t>
            </a:r>
            <a:r>
              <a:rPr lang="en-GB" dirty="0" err="1"/>
              <a:t>các</a:t>
            </a:r>
            <a:r>
              <a:rPr lang="en-GB" dirty="0"/>
              <a:t> </a:t>
            </a:r>
            <a:r>
              <a:rPr lang="en-GB" dirty="0" err="1"/>
              <a:t>em</a:t>
            </a:r>
            <a:r>
              <a:rPr lang="en-GB" dirty="0"/>
              <a:t> </a:t>
            </a:r>
            <a:r>
              <a:rPr lang="en-GB" dirty="0" err="1"/>
              <a:t>cũng</a:t>
            </a:r>
            <a:r>
              <a:rPr lang="en-GB" dirty="0"/>
              <a:t> </a:t>
            </a:r>
            <a:r>
              <a:rPr lang="en-GB" dirty="0" err="1"/>
              <a:t>thấy</a:t>
            </a:r>
            <a:r>
              <a:rPr lang="en-GB" dirty="0"/>
              <a:t> </a:t>
            </a:r>
            <a:r>
              <a:rPr lang="en-GB" dirty="0" err="1"/>
              <a:t>bài</a:t>
            </a:r>
            <a:r>
              <a:rPr lang="en-GB" dirty="0"/>
              <a:t> </a:t>
            </a:r>
            <a:r>
              <a:rPr lang="en-GB" dirty="0" err="1"/>
              <a:t>toán</a:t>
            </a:r>
            <a:r>
              <a:rPr lang="en-GB" dirty="0"/>
              <a:t> </a:t>
            </a:r>
            <a:r>
              <a:rPr lang="en-GB" dirty="0" err="1"/>
              <a:t>này</a:t>
            </a:r>
            <a:r>
              <a:rPr lang="en-GB" dirty="0"/>
              <a:t> </a:t>
            </a:r>
            <a:r>
              <a:rPr lang="en-GB" dirty="0" err="1"/>
              <a:t>khá</a:t>
            </a:r>
            <a:r>
              <a:rPr lang="en-GB" dirty="0"/>
              <a:t> </a:t>
            </a:r>
            <a:r>
              <a:rPr lang="en-GB" dirty="0" err="1"/>
              <a:t>giống</a:t>
            </a:r>
            <a:r>
              <a:rPr lang="en-GB" dirty="0"/>
              <a:t> </a:t>
            </a:r>
            <a:r>
              <a:rPr lang="en-GB" dirty="0" err="1"/>
              <a:t>với</a:t>
            </a:r>
            <a:r>
              <a:rPr lang="en-GB" dirty="0"/>
              <a:t> </a:t>
            </a:r>
            <a:r>
              <a:rPr lang="en-GB" dirty="0" err="1"/>
              <a:t>bài</a:t>
            </a:r>
            <a:r>
              <a:rPr lang="en-GB" dirty="0"/>
              <a:t> </a:t>
            </a:r>
            <a:r>
              <a:rPr lang="en-GB" dirty="0" err="1"/>
              <a:t>toán</a:t>
            </a:r>
            <a:r>
              <a:rPr lang="en-GB" dirty="0"/>
              <a:t> ở </a:t>
            </a:r>
            <a:r>
              <a:rPr lang="en-GB" dirty="0" err="1"/>
              <a:t>phần</a:t>
            </a:r>
            <a:r>
              <a:rPr lang="en-GB" dirty="0"/>
              <a:t> </a:t>
            </a:r>
            <a:r>
              <a:rPr lang="en-GB" dirty="0" err="1"/>
              <a:t>khám</a:t>
            </a:r>
            <a:r>
              <a:rPr lang="en-GB" dirty="0"/>
              <a:t> </a:t>
            </a:r>
            <a:r>
              <a:rPr lang="en-GB" dirty="0" err="1"/>
              <a:t>phá</a:t>
            </a:r>
            <a:r>
              <a:rPr lang="en-GB" dirty="0"/>
              <a:t> </a:t>
            </a:r>
            <a:r>
              <a:rPr lang="en-GB" dirty="0" err="1"/>
              <a:t>nhỉ</a:t>
            </a:r>
            <a:r>
              <a:rPr lang="en-GB" dirty="0"/>
              <a:t>. </a:t>
            </a:r>
            <a:r>
              <a:rPr lang="en-GB" dirty="0" err="1"/>
              <a:t>Tuy</a:t>
            </a:r>
            <a:r>
              <a:rPr lang="en-GB" dirty="0"/>
              <a:t> </a:t>
            </a:r>
            <a:r>
              <a:rPr lang="en-GB" dirty="0" err="1"/>
              <a:t>nhiên</a:t>
            </a:r>
            <a:r>
              <a:rPr lang="en-GB" dirty="0"/>
              <a:t> ở </a:t>
            </a:r>
            <a:r>
              <a:rPr lang="en-GB" dirty="0" err="1"/>
              <a:t>bài</a:t>
            </a:r>
            <a:r>
              <a:rPr lang="en-GB" dirty="0"/>
              <a:t> </a:t>
            </a:r>
            <a:r>
              <a:rPr lang="en-GB" dirty="0" err="1"/>
              <a:t>toán</a:t>
            </a:r>
            <a:r>
              <a:rPr lang="en-GB" dirty="0"/>
              <a:t> </a:t>
            </a:r>
            <a:r>
              <a:rPr lang="en-GB" dirty="0" err="1"/>
              <a:t>đó</a:t>
            </a:r>
            <a:r>
              <a:rPr lang="en-GB" dirty="0"/>
              <a:t> </a:t>
            </a:r>
            <a:r>
              <a:rPr lang="en-GB" dirty="0" err="1"/>
              <a:t>chỉ</a:t>
            </a:r>
            <a:r>
              <a:rPr lang="en-GB" dirty="0"/>
              <a:t> </a:t>
            </a:r>
            <a:r>
              <a:rPr lang="en-GB" dirty="0" err="1"/>
              <a:t>tìm</a:t>
            </a:r>
            <a:r>
              <a:rPr lang="en-GB" dirty="0"/>
              <a:t> </a:t>
            </a:r>
            <a:r>
              <a:rPr lang="en-GB" dirty="0" err="1"/>
              <a:t>số</a:t>
            </a:r>
            <a:r>
              <a:rPr lang="en-GB" dirty="0"/>
              <a:t> </a:t>
            </a:r>
            <a:r>
              <a:rPr lang="en-GB" dirty="0" err="1"/>
              <a:t>tiền</a:t>
            </a:r>
            <a:r>
              <a:rPr lang="en-GB" dirty="0"/>
              <a:t> </a:t>
            </a:r>
            <a:r>
              <a:rPr lang="en-GB" dirty="0" err="1"/>
              <a:t>lãi</a:t>
            </a:r>
            <a:r>
              <a:rPr lang="en-GB" dirty="0"/>
              <a:t> </a:t>
            </a:r>
            <a:r>
              <a:rPr lang="en-GB" dirty="0" err="1"/>
              <a:t>thôi</a:t>
            </a:r>
            <a:r>
              <a:rPr lang="en-GB" dirty="0"/>
              <a:t>. </a:t>
            </a:r>
            <a:r>
              <a:rPr lang="en-GB" dirty="0" err="1"/>
              <a:t>Còn</a:t>
            </a:r>
            <a:r>
              <a:rPr lang="en-GB" dirty="0"/>
              <a:t> ở </a:t>
            </a:r>
            <a:r>
              <a:rPr lang="en-GB" dirty="0" err="1"/>
              <a:t>đây</a:t>
            </a:r>
            <a:r>
              <a:rPr lang="en-GB" dirty="0"/>
              <a:t>, </a:t>
            </a:r>
            <a:r>
              <a:rPr lang="en-GB" dirty="0" err="1"/>
              <a:t>bài</a:t>
            </a:r>
            <a:r>
              <a:rPr lang="en-GB" dirty="0"/>
              <a:t> </a:t>
            </a:r>
            <a:r>
              <a:rPr lang="en-GB" dirty="0" err="1"/>
              <a:t>toán</a:t>
            </a:r>
            <a:r>
              <a:rPr lang="en-GB" dirty="0"/>
              <a:t> </a:t>
            </a:r>
            <a:r>
              <a:rPr lang="en-GB" dirty="0" err="1"/>
              <a:t>hỏi</a:t>
            </a:r>
            <a:r>
              <a:rPr lang="en-GB" dirty="0"/>
              <a:t> </a:t>
            </a:r>
            <a:r>
              <a:rPr lang="en-GB" dirty="0" err="1"/>
              <a:t>sau</a:t>
            </a:r>
            <a:r>
              <a:rPr lang="en-GB" dirty="0"/>
              <a:t> 1 </a:t>
            </a:r>
            <a:r>
              <a:rPr lang="en-GB" dirty="0" err="1"/>
              <a:t>tháng</a:t>
            </a:r>
            <a:r>
              <a:rPr lang="en-GB" dirty="0"/>
              <a:t> </a:t>
            </a:r>
            <a:r>
              <a:rPr lang="en-GB" dirty="0" err="1"/>
              <a:t>cả</a:t>
            </a:r>
            <a:r>
              <a:rPr lang="en-GB" dirty="0"/>
              <a:t> </a:t>
            </a:r>
            <a:r>
              <a:rPr lang="en-GB" dirty="0" err="1"/>
              <a:t>tiền</a:t>
            </a:r>
            <a:r>
              <a:rPr lang="en-GB" dirty="0"/>
              <a:t> </a:t>
            </a:r>
            <a:r>
              <a:rPr lang="en-GB" dirty="0" err="1"/>
              <a:t>gửi</a:t>
            </a:r>
            <a:r>
              <a:rPr lang="en-GB" dirty="0"/>
              <a:t> </a:t>
            </a:r>
            <a:r>
              <a:rPr lang="en-GB" dirty="0" err="1"/>
              <a:t>và</a:t>
            </a:r>
            <a:r>
              <a:rPr lang="en-GB" dirty="0"/>
              <a:t> </a:t>
            </a:r>
            <a:r>
              <a:rPr lang="en-GB" dirty="0" err="1"/>
              <a:t>tiền</a:t>
            </a:r>
            <a:r>
              <a:rPr lang="en-GB" dirty="0"/>
              <a:t> </a:t>
            </a:r>
            <a:r>
              <a:rPr lang="en-GB" dirty="0" err="1"/>
              <a:t>lãi</a:t>
            </a:r>
            <a:r>
              <a:rPr lang="en-GB" dirty="0"/>
              <a:t> </a:t>
            </a:r>
            <a:r>
              <a:rPr lang="en-GB" dirty="0" err="1"/>
              <a:t>là</a:t>
            </a:r>
            <a:r>
              <a:rPr lang="en-GB" dirty="0"/>
              <a:t> bao </a:t>
            </a:r>
            <a:r>
              <a:rPr lang="en-GB" dirty="0" err="1"/>
              <a:t>nhiêu</a:t>
            </a:r>
            <a:r>
              <a:rPr lang="en-GB" dirty="0"/>
              <a:t>? </a:t>
            </a:r>
            <a:r>
              <a:rPr lang="en-GB" dirty="0" err="1"/>
              <a:t>Vậy</a:t>
            </a:r>
            <a:r>
              <a:rPr lang="en-GB" dirty="0"/>
              <a:t> </a:t>
            </a:r>
            <a:r>
              <a:rPr lang="en-GB" dirty="0" err="1"/>
              <a:t>chúng</a:t>
            </a:r>
            <a:r>
              <a:rPr lang="en-GB" dirty="0"/>
              <a:t> ta </a:t>
            </a:r>
            <a:r>
              <a:rPr lang="en-GB" dirty="0" err="1"/>
              <a:t>tìm</a:t>
            </a:r>
            <a:r>
              <a:rPr lang="en-GB" dirty="0"/>
              <a:t> </a:t>
            </a:r>
            <a:r>
              <a:rPr lang="en-GB" dirty="0" err="1"/>
              <a:t>nh</a:t>
            </a:r>
            <a:r>
              <a:rPr lang="vi-VN" dirty="0"/>
              <a:t>ư</a:t>
            </a:r>
            <a:r>
              <a:rPr lang="en-GB" dirty="0"/>
              <a:t> </a:t>
            </a:r>
            <a:r>
              <a:rPr lang="en-GB" dirty="0" err="1"/>
              <a:t>thế</a:t>
            </a:r>
            <a:r>
              <a:rPr lang="en-GB" dirty="0"/>
              <a:t> </a:t>
            </a:r>
            <a:r>
              <a:rPr lang="en-GB" dirty="0" err="1"/>
              <a:t>nào</a:t>
            </a:r>
            <a:r>
              <a:rPr lang="en-GB" dirty="0"/>
              <a: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dirty="0" err="1"/>
              <a:t>Đúng</a:t>
            </a:r>
            <a:r>
              <a:rPr lang="en-GB" dirty="0"/>
              <a:t> </a:t>
            </a:r>
            <a:r>
              <a:rPr lang="en-GB" dirty="0" err="1"/>
              <a:t>rồi</a:t>
            </a:r>
            <a:r>
              <a:rPr lang="en-GB" dirty="0"/>
              <a:t>! </a:t>
            </a:r>
            <a:r>
              <a:rPr lang="en-GB" dirty="0" err="1"/>
              <a:t>Để</a:t>
            </a:r>
            <a:r>
              <a:rPr lang="en-GB" dirty="0"/>
              <a:t> </a:t>
            </a:r>
            <a:r>
              <a:rPr lang="en-GB" dirty="0" err="1"/>
              <a:t>tìm</a:t>
            </a:r>
            <a:r>
              <a:rPr lang="en-GB" dirty="0"/>
              <a:t> </a:t>
            </a:r>
            <a:r>
              <a:rPr lang="en-GB" dirty="0" err="1"/>
              <a:t>số</a:t>
            </a:r>
            <a:r>
              <a:rPr lang="en-GB" dirty="0"/>
              <a:t> </a:t>
            </a:r>
            <a:r>
              <a:rPr lang="en-GB" dirty="0" err="1"/>
              <a:t>tiền</a:t>
            </a:r>
            <a:r>
              <a:rPr lang="en-GB" dirty="0"/>
              <a:t> </a:t>
            </a:r>
            <a:r>
              <a:rPr lang="en-GB" dirty="0" err="1"/>
              <a:t>gửi</a:t>
            </a:r>
            <a:r>
              <a:rPr lang="en-GB" dirty="0"/>
              <a:t> </a:t>
            </a:r>
            <a:r>
              <a:rPr lang="en-GB" dirty="0" err="1"/>
              <a:t>và</a:t>
            </a:r>
            <a:r>
              <a:rPr lang="en-GB" dirty="0"/>
              <a:t> </a:t>
            </a:r>
            <a:r>
              <a:rPr lang="en-GB" dirty="0" err="1"/>
              <a:t>tiền</a:t>
            </a:r>
            <a:r>
              <a:rPr lang="en-GB" dirty="0"/>
              <a:t> </a:t>
            </a:r>
            <a:r>
              <a:rPr lang="en-GB" dirty="0" err="1"/>
              <a:t>lãi</a:t>
            </a:r>
            <a:r>
              <a:rPr lang="en-GB" dirty="0"/>
              <a:t> </a:t>
            </a:r>
            <a:r>
              <a:rPr lang="en-GB" dirty="0" err="1"/>
              <a:t>sau</a:t>
            </a:r>
            <a:r>
              <a:rPr lang="en-GB" dirty="0"/>
              <a:t> 1 </a:t>
            </a:r>
            <a:r>
              <a:rPr lang="en-GB" dirty="0" err="1"/>
              <a:t>tháng</a:t>
            </a:r>
            <a:r>
              <a:rPr lang="en-GB" dirty="0"/>
              <a:t> </a:t>
            </a:r>
            <a:r>
              <a:rPr lang="en-GB" dirty="0" err="1"/>
              <a:t>thì</a:t>
            </a:r>
            <a:r>
              <a:rPr lang="en-GB" dirty="0"/>
              <a:t> ta </a:t>
            </a:r>
            <a:r>
              <a:rPr lang="en-GB" dirty="0" err="1"/>
              <a:t>sẽ</a:t>
            </a:r>
            <a:r>
              <a:rPr lang="en-GB" dirty="0"/>
              <a:t> </a:t>
            </a:r>
            <a:r>
              <a:rPr lang="en-GB" dirty="0" err="1"/>
              <a:t>lấy</a:t>
            </a:r>
            <a:r>
              <a:rPr lang="en-GB" dirty="0"/>
              <a:t> </a:t>
            </a:r>
            <a:r>
              <a:rPr lang="en-GB" dirty="0" err="1"/>
              <a:t>tiền</a:t>
            </a:r>
            <a:r>
              <a:rPr lang="en-GB" dirty="0"/>
              <a:t> </a:t>
            </a:r>
            <a:r>
              <a:rPr lang="en-GB" dirty="0" err="1"/>
              <a:t>gửi</a:t>
            </a:r>
            <a:r>
              <a:rPr lang="en-GB" dirty="0"/>
              <a:t> + </a:t>
            </a:r>
            <a:r>
              <a:rPr lang="en-GB" dirty="0" err="1"/>
              <a:t>tiền</a:t>
            </a:r>
            <a:r>
              <a:rPr lang="en-GB" dirty="0"/>
              <a:t> </a:t>
            </a:r>
            <a:r>
              <a:rPr lang="en-GB" dirty="0" err="1"/>
              <a:t>lãi</a:t>
            </a:r>
            <a:r>
              <a:rPr lang="en-GB" dirty="0"/>
              <a:t>.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dirty="0" err="1"/>
              <a:t>Trong</a:t>
            </a:r>
            <a:r>
              <a:rPr lang="en-GB" dirty="0"/>
              <a:t> </a:t>
            </a:r>
            <a:r>
              <a:rPr lang="en-GB" dirty="0" err="1"/>
              <a:t>đó</a:t>
            </a:r>
            <a:r>
              <a:rPr lang="en-GB" dirty="0"/>
              <a:t> </a:t>
            </a:r>
            <a:r>
              <a:rPr lang="en-GB" dirty="0" err="1"/>
              <a:t>tiền</a:t>
            </a:r>
            <a:r>
              <a:rPr lang="en-GB" dirty="0"/>
              <a:t> </a:t>
            </a:r>
            <a:r>
              <a:rPr lang="en-GB" dirty="0" err="1"/>
              <a:t>gửi</a:t>
            </a:r>
            <a:r>
              <a:rPr lang="en-GB" dirty="0"/>
              <a:t> </a:t>
            </a:r>
            <a:r>
              <a:rPr lang="en-GB" dirty="0" err="1"/>
              <a:t>là</a:t>
            </a:r>
            <a:r>
              <a:rPr lang="en-GB" dirty="0"/>
              <a:t> bao </a:t>
            </a:r>
            <a:r>
              <a:rPr lang="en-GB" dirty="0" err="1"/>
              <a:t>nhiêu</a:t>
            </a:r>
            <a:r>
              <a:rPr lang="en-GB" dirty="0"/>
              <a:t> </a:t>
            </a:r>
            <a:r>
              <a:rPr lang="en-GB" dirty="0" err="1"/>
              <a:t>các</a:t>
            </a:r>
            <a:r>
              <a:rPr lang="en-GB" dirty="0"/>
              <a:t> </a:t>
            </a:r>
            <a:r>
              <a:rPr lang="en-GB" dirty="0" err="1"/>
              <a:t>em</a:t>
            </a:r>
            <a:r>
              <a:rPr lang="en-GB" dirty="0"/>
              <a:t>? À, </a:t>
            </a:r>
            <a:r>
              <a:rPr lang="en-GB" dirty="0" err="1"/>
              <a:t>tiền</a:t>
            </a:r>
            <a:r>
              <a:rPr lang="en-GB" dirty="0"/>
              <a:t> </a:t>
            </a:r>
            <a:r>
              <a:rPr lang="en-GB" dirty="0" err="1"/>
              <a:t>gửi</a:t>
            </a:r>
            <a:r>
              <a:rPr lang="en-GB" dirty="0"/>
              <a:t> </a:t>
            </a:r>
            <a:r>
              <a:rPr lang="en-GB" dirty="0" err="1"/>
              <a:t>là</a:t>
            </a:r>
            <a:r>
              <a:rPr lang="en-GB" dirty="0"/>
              <a:t> 5 000 000đ. </a:t>
            </a:r>
            <a:r>
              <a:rPr lang="en-GB" dirty="0" err="1"/>
              <a:t>Còn</a:t>
            </a:r>
            <a:r>
              <a:rPr lang="en-GB" dirty="0"/>
              <a:t> </a:t>
            </a:r>
            <a:r>
              <a:rPr lang="en-GB" dirty="0" err="1"/>
              <a:t>tiền</a:t>
            </a:r>
            <a:r>
              <a:rPr lang="en-GB" dirty="0"/>
              <a:t> </a:t>
            </a:r>
            <a:r>
              <a:rPr lang="en-GB" dirty="0" err="1"/>
              <a:t>lãi</a:t>
            </a:r>
            <a:r>
              <a:rPr lang="en-GB" dirty="0"/>
              <a:t>? </a:t>
            </a:r>
            <a:r>
              <a:rPr lang="en-GB" dirty="0" err="1"/>
              <a:t>Tiền</a:t>
            </a:r>
            <a:r>
              <a:rPr lang="en-GB" dirty="0"/>
              <a:t> </a:t>
            </a:r>
            <a:r>
              <a:rPr lang="en-GB" dirty="0" err="1"/>
              <a:t>lãi</a:t>
            </a:r>
            <a:r>
              <a:rPr lang="en-GB" dirty="0"/>
              <a:t> </a:t>
            </a:r>
            <a:r>
              <a:rPr lang="en-GB" dirty="0" err="1"/>
              <a:t>chúng</a:t>
            </a:r>
            <a:r>
              <a:rPr lang="en-GB" dirty="0"/>
              <a:t> ta </a:t>
            </a:r>
            <a:r>
              <a:rPr lang="en-GB" dirty="0" err="1"/>
              <a:t>ch</a:t>
            </a:r>
            <a:r>
              <a:rPr lang="vi-VN" dirty="0"/>
              <a:t>ư</a:t>
            </a:r>
            <a:r>
              <a:rPr lang="en-GB" dirty="0"/>
              <a:t>a </a:t>
            </a:r>
            <a:r>
              <a:rPr lang="en-GB" dirty="0" err="1"/>
              <a:t>biết</a:t>
            </a:r>
            <a:r>
              <a:rPr lang="en-GB" dirty="0"/>
              <a:t> </a:t>
            </a:r>
            <a:r>
              <a:rPr lang="en-GB" dirty="0" err="1"/>
              <a:t>nên</a:t>
            </a:r>
            <a:r>
              <a:rPr lang="en-GB" dirty="0"/>
              <a:t> ta </a:t>
            </a:r>
            <a:r>
              <a:rPr lang="en-GB" dirty="0" err="1"/>
              <a:t>phải</a:t>
            </a:r>
            <a:r>
              <a:rPr lang="en-GB" dirty="0"/>
              <a:t> </a:t>
            </a:r>
            <a:r>
              <a:rPr lang="en-GB" dirty="0" err="1"/>
              <a:t>đi</a:t>
            </a:r>
            <a:r>
              <a:rPr lang="en-GB" dirty="0"/>
              <a:t> </a:t>
            </a:r>
            <a:r>
              <a:rPr lang="en-GB" dirty="0" err="1"/>
              <a:t>tìm</a:t>
            </a:r>
            <a:endParaRPr lang="en-GB" dirty="0"/>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dirty="0" err="1"/>
              <a:t>Vậy</a:t>
            </a:r>
            <a:r>
              <a:rPr lang="en-GB" dirty="0"/>
              <a:t> </a:t>
            </a:r>
            <a:r>
              <a:rPr lang="en-GB" dirty="0" err="1"/>
              <a:t>để</a:t>
            </a:r>
            <a:r>
              <a:rPr lang="en-GB" dirty="0"/>
              <a:t> </a:t>
            </a:r>
            <a:r>
              <a:rPr lang="en-GB" dirty="0" err="1"/>
              <a:t>tìm</a:t>
            </a:r>
            <a:r>
              <a:rPr lang="en-GB" dirty="0"/>
              <a:t> </a:t>
            </a:r>
            <a:r>
              <a:rPr lang="en-GB" dirty="0" err="1"/>
              <a:t>số</a:t>
            </a:r>
            <a:r>
              <a:rPr lang="en-GB" dirty="0"/>
              <a:t> </a:t>
            </a:r>
            <a:r>
              <a:rPr lang="en-GB" dirty="0" err="1"/>
              <a:t>tiền</a:t>
            </a:r>
            <a:r>
              <a:rPr lang="en-GB" dirty="0"/>
              <a:t> </a:t>
            </a:r>
            <a:r>
              <a:rPr lang="en-GB" dirty="0" err="1"/>
              <a:t>lãi</a:t>
            </a:r>
            <a:r>
              <a:rPr lang="en-GB" dirty="0"/>
              <a:t> </a:t>
            </a:r>
            <a:r>
              <a:rPr lang="en-GB" dirty="0" err="1"/>
              <a:t>thì</a:t>
            </a:r>
            <a:r>
              <a:rPr lang="en-GB" dirty="0"/>
              <a:t> ta </a:t>
            </a:r>
            <a:r>
              <a:rPr lang="en-GB" dirty="0" err="1"/>
              <a:t>làm</a:t>
            </a:r>
            <a:r>
              <a:rPr lang="en-GB" dirty="0"/>
              <a:t> </a:t>
            </a:r>
            <a:r>
              <a:rPr lang="en-GB" dirty="0" err="1"/>
              <a:t>nh</a:t>
            </a:r>
            <a:r>
              <a:rPr lang="vi-VN" dirty="0"/>
              <a:t>ư</a:t>
            </a:r>
            <a:r>
              <a:rPr lang="en-GB" dirty="0"/>
              <a:t> </a:t>
            </a:r>
            <a:r>
              <a:rPr lang="en-GB" dirty="0" err="1"/>
              <a:t>thế</a:t>
            </a:r>
            <a:r>
              <a:rPr lang="en-GB" dirty="0"/>
              <a:t> </a:t>
            </a:r>
            <a:r>
              <a:rPr lang="en-GB" dirty="0" err="1"/>
              <a:t>nào</a:t>
            </a:r>
            <a:r>
              <a:rPr lang="en-GB" dirty="0"/>
              <a:t>? À, ta </a:t>
            </a:r>
            <a:r>
              <a:rPr lang="en-GB" dirty="0" err="1"/>
              <a:t>dựa</a:t>
            </a:r>
            <a:r>
              <a:rPr lang="en-GB" dirty="0"/>
              <a:t> </a:t>
            </a:r>
            <a:r>
              <a:rPr lang="en-GB" dirty="0" err="1"/>
              <a:t>vào</a:t>
            </a:r>
            <a:r>
              <a:rPr lang="en-GB" dirty="0"/>
              <a:t> </a:t>
            </a:r>
            <a:r>
              <a:rPr lang="en-GB" dirty="0" err="1"/>
              <a:t>cách</a:t>
            </a:r>
            <a:r>
              <a:rPr lang="en-GB" dirty="0"/>
              <a:t> </a:t>
            </a:r>
            <a:r>
              <a:rPr lang="en-GB" dirty="0" err="1"/>
              <a:t>tìm</a:t>
            </a:r>
            <a:r>
              <a:rPr lang="en-GB" dirty="0"/>
              <a:t> </a:t>
            </a:r>
            <a:r>
              <a:rPr lang="en-GB" dirty="0" err="1"/>
              <a:t>giá</a:t>
            </a:r>
            <a:r>
              <a:rPr lang="en-GB" dirty="0"/>
              <a:t> </a:t>
            </a:r>
            <a:r>
              <a:rPr lang="en-GB" dirty="0" err="1"/>
              <a:t>trị</a:t>
            </a:r>
            <a:r>
              <a:rPr lang="en-GB" dirty="0"/>
              <a:t> % </a:t>
            </a:r>
            <a:r>
              <a:rPr lang="en-GB" dirty="0" err="1"/>
              <a:t>của</a:t>
            </a:r>
            <a:r>
              <a:rPr lang="en-GB" dirty="0"/>
              <a:t> </a:t>
            </a:r>
            <a:r>
              <a:rPr lang="en-GB" dirty="0" err="1"/>
              <a:t>một</a:t>
            </a:r>
            <a:r>
              <a:rPr lang="en-GB" dirty="0"/>
              <a:t> </a:t>
            </a:r>
            <a:r>
              <a:rPr lang="en-GB" dirty="0" err="1"/>
              <a:t>số</a:t>
            </a:r>
            <a:r>
              <a:rPr lang="en-GB" dirty="0"/>
              <a:t>.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dirty="0" err="1"/>
              <a:t>Nào</a:t>
            </a:r>
            <a:r>
              <a:rPr lang="en-GB" dirty="0"/>
              <a:t> </a:t>
            </a:r>
            <a:r>
              <a:rPr lang="en-GB" dirty="0" err="1"/>
              <a:t>bây</a:t>
            </a:r>
            <a:r>
              <a:rPr lang="en-GB" dirty="0"/>
              <a:t> </a:t>
            </a:r>
            <a:r>
              <a:rPr lang="en-GB" dirty="0" err="1"/>
              <a:t>giờ</a:t>
            </a:r>
            <a:r>
              <a:rPr lang="en-GB" dirty="0"/>
              <a:t> </a:t>
            </a:r>
            <a:r>
              <a:rPr lang="en-GB" dirty="0" err="1"/>
              <a:t>các</a:t>
            </a:r>
            <a:r>
              <a:rPr lang="en-GB" dirty="0"/>
              <a:t> </a:t>
            </a:r>
            <a:r>
              <a:rPr lang="en-GB" dirty="0" err="1"/>
              <a:t>em</a:t>
            </a:r>
            <a:r>
              <a:rPr lang="en-GB" dirty="0"/>
              <a:t> </a:t>
            </a:r>
            <a:r>
              <a:rPr lang="en-GB" dirty="0" err="1"/>
              <a:t>hãy</a:t>
            </a:r>
            <a:r>
              <a:rPr lang="en-GB" dirty="0"/>
              <a:t> </a:t>
            </a:r>
            <a:r>
              <a:rPr lang="en-GB" dirty="0" err="1"/>
              <a:t>lấy</a:t>
            </a:r>
            <a:r>
              <a:rPr lang="en-GB" dirty="0"/>
              <a:t> </a:t>
            </a:r>
            <a:r>
              <a:rPr lang="en-GB" dirty="0" err="1"/>
              <a:t>vở</a:t>
            </a:r>
            <a:r>
              <a:rPr lang="en-GB" dirty="0"/>
              <a:t> </a:t>
            </a:r>
            <a:r>
              <a:rPr lang="en-GB" dirty="0" err="1"/>
              <a:t>ra</a:t>
            </a:r>
            <a:r>
              <a:rPr lang="en-GB" dirty="0"/>
              <a:t> </a:t>
            </a:r>
            <a:r>
              <a:rPr lang="en-GB" dirty="0" err="1"/>
              <a:t>viết</a:t>
            </a:r>
            <a:r>
              <a:rPr lang="en-GB" dirty="0"/>
              <a:t> </a:t>
            </a:r>
            <a:r>
              <a:rPr lang="en-GB" dirty="0" err="1"/>
              <a:t>tóm</a:t>
            </a:r>
            <a:r>
              <a:rPr lang="en-GB" dirty="0"/>
              <a:t> </a:t>
            </a:r>
            <a:r>
              <a:rPr lang="en-GB" dirty="0" err="1"/>
              <a:t>tắt</a:t>
            </a:r>
            <a:r>
              <a:rPr lang="en-GB" dirty="0"/>
              <a:t> </a:t>
            </a:r>
            <a:r>
              <a:rPr lang="en-GB" dirty="0" err="1"/>
              <a:t>và</a:t>
            </a:r>
            <a:r>
              <a:rPr lang="en-GB" dirty="0"/>
              <a:t> </a:t>
            </a:r>
            <a:r>
              <a:rPr lang="en-GB" dirty="0" err="1"/>
              <a:t>giải</a:t>
            </a:r>
            <a:r>
              <a:rPr lang="en-GB" dirty="0"/>
              <a:t> </a:t>
            </a:r>
            <a:r>
              <a:rPr lang="en-GB" dirty="0" err="1"/>
              <a:t>bài</a:t>
            </a:r>
            <a:r>
              <a:rPr lang="en-GB" dirty="0"/>
              <a:t> </a:t>
            </a:r>
            <a:r>
              <a:rPr lang="en-GB" dirty="0" err="1"/>
              <a:t>toán</a:t>
            </a:r>
            <a:r>
              <a:rPr lang="en-GB" dirty="0"/>
              <a:t> </a:t>
            </a:r>
            <a:r>
              <a:rPr lang="en-GB" dirty="0" err="1"/>
              <a:t>này</a:t>
            </a:r>
            <a:r>
              <a:rPr lang="en-GB" dirty="0"/>
              <a:t> </a:t>
            </a:r>
            <a:r>
              <a:rPr lang="en-GB" dirty="0" err="1"/>
              <a:t>cho</a:t>
            </a:r>
            <a:r>
              <a:rPr lang="en-GB" dirty="0"/>
              <a:t> </a:t>
            </a:r>
            <a:r>
              <a:rPr lang="en-GB" dirty="0" err="1"/>
              <a:t>thầy</a:t>
            </a:r>
            <a:r>
              <a:rPr lang="en-GB" dirty="0"/>
              <a: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VN" dirty="0">
                <a:sym typeface="Wingdings" pitchFamily="2" charset="2"/>
              </a:rPr>
              <a:t>Các </a:t>
            </a:r>
            <a:r>
              <a:rPr lang="en-GB" dirty="0" err="1">
                <a:sym typeface="Wingdings" pitchFamily="2" charset="2"/>
              </a:rPr>
              <a:t>em</a:t>
            </a:r>
            <a:r>
              <a:rPr lang="en-VN" dirty="0">
                <a:sym typeface="Wingdings" pitchFamily="2" charset="2"/>
              </a:rPr>
              <a:t> bấm dừng màn hình để làm bài, sau khi làm xong hãy bấm tiếp tục để cùng kiểm tra kết quả với </a:t>
            </a:r>
            <a:r>
              <a:rPr lang="en-GB" dirty="0" err="1">
                <a:sym typeface="Wingdings" pitchFamily="2" charset="2"/>
              </a:rPr>
              <a:t>thầy</a:t>
            </a:r>
            <a:r>
              <a:rPr lang="en-VN" dirty="0">
                <a:sym typeface="Wingdings" pitchFamily="2" charset="2"/>
              </a:rPr>
              <a:t>. </a:t>
            </a:r>
            <a:endParaRPr lang="en-GB" dirty="0">
              <a:sym typeface="Wingdings" pitchFamily="2" charset="2"/>
            </a:endParaRPr>
          </a:p>
          <a:p>
            <a:pPr marL="171450" indent="-171450">
              <a:buFontTx/>
              <a:buChar char="-"/>
            </a:pPr>
            <a:r>
              <a:rPr lang="en-GB" dirty="0" err="1"/>
              <a:t>Chiếu</a:t>
            </a:r>
            <a:r>
              <a:rPr lang="en-GB" dirty="0"/>
              <a:t> </a:t>
            </a:r>
            <a:r>
              <a:rPr lang="en-GB" dirty="0" err="1"/>
              <a:t>và</a:t>
            </a:r>
            <a:r>
              <a:rPr lang="en-GB" dirty="0"/>
              <a:t> </a:t>
            </a:r>
            <a:r>
              <a:rPr lang="en-GB" dirty="0" err="1"/>
              <a:t>đọc</a:t>
            </a:r>
            <a:r>
              <a:rPr lang="en-GB" dirty="0"/>
              <a:t> </a:t>
            </a:r>
            <a:r>
              <a:rPr lang="en-GB" dirty="0" err="1"/>
              <a:t>kết</a:t>
            </a:r>
            <a:r>
              <a:rPr lang="en-GB" dirty="0"/>
              <a:t> </a:t>
            </a:r>
            <a:r>
              <a:rPr lang="en-GB" dirty="0" err="1"/>
              <a:t>luận</a:t>
            </a:r>
            <a:endParaRPr lang="en-GB" dirty="0"/>
          </a:p>
          <a:p>
            <a:pPr marL="171450" indent="-171450">
              <a:buFontTx/>
              <a:buChar char="-"/>
            </a:pPr>
            <a:r>
              <a:rPr lang="en-GB" dirty="0"/>
              <a:t>Nh</a:t>
            </a:r>
            <a:r>
              <a:rPr lang="vi-VN" dirty="0"/>
              <a:t>ư</a:t>
            </a:r>
            <a:r>
              <a:rPr lang="en-GB" dirty="0"/>
              <a:t> </a:t>
            </a:r>
            <a:r>
              <a:rPr lang="en-GB" dirty="0" err="1"/>
              <a:t>vậy</a:t>
            </a:r>
            <a:r>
              <a:rPr lang="en-GB" dirty="0"/>
              <a:t> ở </a:t>
            </a:r>
            <a:r>
              <a:rPr lang="en-GB" dirty="0" err="1"/>
              <a:t>bài</a:t>
            </a:r>
            <a:r>
              <a:rPr lang="en-GB" dirty="0"/>
              <a:t> </a:t>
            </a:r>
            <a:r>
              <a:rPr lang="en-GB" dirty="0" err="1"/>
              <a:t>tập</a:t>
            </a:r>
            <a:r>
              <a:rPr lang="en-GB" dirty="0"/>
              <a:t> </a:t>
            </a:r>
            <a:r>
              <a:rPr lang="en-GB" dirty="0" err="1"/>
              <a:t>này</a:t>
            </a:r>
            <a:r>
              <a:rPr lang="en-GB" dirty="0"/>
              <a:t> ta </a:t>
            </a:r>
            <a:r>
              <a:rPr lang="en-GB" dirty="0" err="1"/>
              <a:t>đã</a:t>
            </a:r>
            <a:r>
              <a:rPr lang="en-GB" dirty="0"/>
              <a:t> </a:t>
            </a:r>
            <a:r>
              <a:rPr lang="en-GB" dirty="0" err="1"/>
              <a:t>vận</a:t>
            </a:r>
            <a:r>
              <a:rPr lang="en-GB" dirty="0"/>
              <a:t> </a:t>
            </a:r>
            <a:r>
              <a:rPr lang="en-GB" dirty="0" err="1"/>
              <a:t>dụng</a:t>
            </a:r>
            <a:r>
              <a:rPr lang="en-GB" dirty="0"/>
              <a:t> </a:t>
            </a:r>
            <a:r>
              <a:rPr lang="en-GB" dirty="0" err="1"/>
              <a:t>kiến</a:t>
            </a:r>
            <a:r>
              <a:rPr lang="en-GB" dirty="0"/>
              <a:t> </a:t>
            </a:r>
            <a:r>
              <a:rPr lang="en-GB" dirty="0" err="1"/>
              <a:t>thức</a:t>
            </a:r>
            <a:r>
              <a:rPr lang="en-GB" dirty="0"/>
              <a:t> </a:t>
            </a:r>
            <a:r>
              <a:rPr lang="en-GB" dirty="0" err="1"/>
              <a:t>tìm</a:t>
            </a:r>
            <a:r>
              <a:rPr lang="en-GB" dirty="0"/>
              <a:t> </a:t>
            </a:r>
            <a:r>
              <a:rPr lang="en-GB" dirty="0" err="1"/>
              <a:t>phần</a:t>
            </a:r>
            <a:r>
              <a:rPr lang="en-GB" dirty="0"/>
              <a:t> tram </a:t>
            </a:r>
            <a:r>
              <a:rPr lang="en-GB" dirty="0" err="1"/>
              <a:t>của</a:t>
            </a:r>
            <a:r>
              <a:rPr lang="en-GB" dirty="0"/>
              <a:t> </a:t>
            </a:r>
            <a:r>
              <a:rPr lang="en-GB" dirty="0" err="1"/>
              <a:t>một</a:t>
            </a:r>
            <a:r>
              <a:rPr lang="en-GB" dirty="0"/>
              <a:t> </a:t>
            </a:r>
            <a:r>
              <a:rPr lang="en-GB" dirty="0" err="1"/>
              <a:t>số</a:t>
            </a:r>
            <a:r>
              <a:rPr lang="en-GB" dirty="0"/>
              <a:t> </a:t>
            </a:r>
            <a:r>
              <a:rPr lang="en-GB" dirty="0" err="1"/>
              <a:t>cụ</a:t>
            </a:r>
            <a:r>
              <a:rPr lang="en-GB" dirty="0"/>
              <a:t> </a:t>
            </a:r>
            <a:r>
              <a:rPr lang="en-GB" dirty="0" err="1"/>
              <a:t>thể</a:t>
            </a:r>
            <a:r>
              <a:rPr lang="en-GB" dirty="0"/>
              <a:t> ở </a:t>
            </a:r>
            <a:r>
              <a:rPr lang="en-GB" dirty="0" err="1"/>
              <a:t>đây</a:t>
            </a:r>
            <a:r>
              <a:rPr lang="en-GB" dirty="0"/>
              <a:t> </a:t>
            </a:r>
            <a:r>
              <a:rPr lang="en-GB" dirty="0" err="1"/>
              <a:t>là</a:t>
            </a:r>
            <a:r>
              <a:rPr lang="en-GB" dirty="0"/>
              <a:t> </a:t>
            </a:r>
            <a:r>
              <a:rPr lang="en-GB" dirty="0" err="1"/>
              <a:t>tìm</a:t>
            </a:r>
            <a:r>
              <a:rPr lang="en-GB" dirty="0"/>
              <a:t> 25% </a:t>
            </a:r>
            <a:r>
              <a:rPr lang="en-GB" dirty="0" err="1"/>
              <a:t>của</a:t>
            </a:r>
            <a:r>
              <a:rPr lang="en-GB" dirty="0"/>
              <a:t> 32 </a:t>
            </a:r>
            <a:r>
              <a:rPr lang="en-GB" dirty="0" err="1"/>
              <a:t>học</a:t>
            </a:r>
            <a:r>
              <a:rPr lang="en-GB" dirty="0"/>
              <a:t> </a:t>
            </a:r>
            <a:r>
              <a:rPr lang="en-GB" dirty="0" err="1"/>
              <a:t>sinh</a:t>
            </a:r>
            <a:r>
              <a:rPr lang="en-GB" dirty="0"/>
              <a:t> </a:t>
            </a:r>
            <a:r>
              <a:rPr lang="en-GB" dirty="0" err="1"/>
              <a:t>bằng</a:t>
            </a:r>
            <a:r>
              <a:rPr lang="en-GB" dirty="0"/>
              <a:t> </a:t>
            </a:r>
            <a:r>
              <a:rPr lang="en-GB" dirty="0" err="1"/>
              <a:t>cách</a:t>
            </a:r>
            <a:r>
              <a:rPr lang="en-GB" dirty="0"/>
              <a:t> </a:t>
            </a:r>
            <a:r>
              <a:rPr lang="en-GB" dirty="0" err="1"/>
              <a:t>lấy</a:t>
            </a:r>
            <a:r>
              <a:rPr lang="en-GB" dirty="0"/>
              <a:t> 32 x 25 : 100.</a:t>
            </a:r>
          </a:p>
          <a:p>
            <a:pPr marL="171450" indent="-171450">
              <a:buFontTx/>
              <a:buChar char="-"/>
            </a:pPr>
            <a:r>
              <a:rPr lang="en-GB" dirty="0" err="1"/>
              <a:t>Vậy</a:t>
            </a:r>
            <a:r>
              <a:rPr lang="en-GB" dirty="0"/>
              <a:t> </a:t>
            </a:r>
            <a:r>
              <a:rPr lang="en-GB" dirty="0" err="1"/>
              <a:t>là</a:t>
            </a:r>
            <a:r>
              <a:rPr lang="en-GB" dirty="0"/>
              <a:t> </a:t>
            </a:r>
            <a:r>
              <a:rPr lang="en-GB" dirty="0" err="1"/>
              <a:t>bài</a:t>
            </a:r>
            <a:r>
              <a:rPr lang="en-GB" dirty="0"/>
              <a:t> </a:t>
            </a:r>
            <a:r>
              <a:rPr lang="en-GB" dirty="0" err="1"/>
              <a:t>tập</a:t>
            </a:r>
            <a:r>
              <a:rPr lang="en-GB" dirty="0"/>
              <a:t> </a:t>
            </a:r>
            <a:r>
              <a:rPr lang="en-GB" dirty="0" err="1"/>
              <a:t>số</a:t>
            </a:r>
            <a:r>
              <a:rPr lang="en-GB" dirty="0"/>
              <a:t> 1 </a:t>
            </a:r>
            <a:r>
              <a:rPr lang="en-GB" dirty="0" err="1"/>
              <a:t>đã</a:t>
            </a:r>
            <a:r>
              <a:rPr lang="en-GB" dirty="0"/>
              <a:t> </a:t>
            </a:r>
            <a:r>
              <a:rPr lang="en-GB" dirty="0" err="1"/>
              <a:t>xong</a:t>
            </a:r>
            <a:r>
              <a:rPr lang="en-GB" dirty="0"/>
              <a:t>, </a:t>
            </a:r>
            <a:r>
              <a:rPr lang="en-GB" dirty="0" err="1"/>
              <a:t>chúng</a:t>
            </a:r>
            <a:r>
              <a:rPr lang="en-GB" dirty="0"/>
              <a:t> ta </a:t>
            </a:r>
            <a:r>
              <a:rPr lang="en-GB" dirty="0" err="1"/>
              <a:t>tiếp</a:t>
            </a:r>
            <a:r>
              <a:rPr lang="en-GB" dirty="0"/>
              <a:t> </a:t>
            </a:r>
            <a:r>
              <a:rPr lang="en-GB" dirty="0" err="1"/>
              <a:t>tục</a:t>
            </a:r>
            <a:r>
              <a:rPr lang="en-GB" dirty="0"/>
              <a:t> </a:t>
            </a:r>
            <a:r>
              <a:rPr lang="en-GB" dirty="0" err="1"/>
              <a:t>với</a:t>
            </a:r>
            <a:r>
              <a:rPr lang="en-GB" dirty="0"/>
              <a:t> </a:t>
            </a:r>
            <a:r>
              <a:rPr lang="en-GB" dirty="0" err="1"/>
              <a:t>bài</a:t>
            </a:r>
            <a:r>
              <a:rPr lang="en-GB" dirty="0"/>
              <a:t> </a:t>
            </a:r>
            <a:r>
              <a:rPr lang="en-GB" dirty="0" err="1"/>
              <a:t>tập</a:t>
            </a:r>
            <a:r>
              <a:rPr lang="en-GB" dirty="0"/>
              <a:t> </a:t>
            </a:r>
            <a:r>
              <a:rPr lang="en-GB" dirty="0" err="1"/>
              <a:t>số</a:t>
            </a:r>
            <a:r>
              <a:rPr lang="en-GB" dirty="0"/>
              <a:t> 2 </a:t>
            </a:r>
            <a:r>
              <a:rPr lang="en-GB" dirty="0" err="1"/>
              <a:t>nhé</a:t>
            </a:r>
            <a:endParaRPr lang="en-GB" dirty="0"/>
          </a:p>
          <a:p>
            <a:pPr marL="171450" marR="0" lvl="0" indent="-171450" algn="l" defTabSz="914400" rtl="0" eaLnBrk="1" fontAlgn="auto" latinLnBrk="0" hangingPunct="1">
              <a:lnSpc>
                <a:spcPct val="100000"/>
              </a:lnSpc>
              <a:spcBef>
                <a:spcPts val="0"/>
              </a:spcBef>
              <a:spcAft>
                <a:spcPts val="0"/>
              </a:spcAft>
              <a:buClrTx/>
              <a:buSzTx/>
              <a:buFontTx/>
              <a:buChar char="-"/>
              <a:tabLst/>
              <a:defRPr/>
            </a:pPr>
            <a:endParaRPr lang="en-GB" dirty="0">
              <a:sym typeface="Wingdings" pitchFamily="2" charset="2"/>
            </a:endParaRPr>
          </a:p>
        </p:txBody>
      </p:sp>
      <p:sp>
        <p:nvSpPr>
          <p:cNvPr id="4" name="Slide Number Placeholder 3"/>
          <p:cNvSpPr>
            <a:spLocks noGrp="1"/>
          </p:cNvSpPr>
          <p:nvPr>
            <p:ph type="sldNum" sz="quarter" idx="5"/>
          </p:nvPr>
        </p:nvSpPr>
        <p:spPr/>
        <p:txBody>
          <a:bodyPr/>
          <a:lstStyle/>
          <a:p>
            <a:fld id="{5F2FE1D4-DB2E-4500-946F-A1F0D32779CA}" type="slidenum">
              <a:rPr lang="en-GB" smtClean="0"/>
              <a:t>18</a:t>
            </a:fld>
            <a:endParaRPr lang="en-GB"/>
          </a:p>
        </p:txBody>
      </p:sp>
    </p:spTree>
    <p:extLst>
      <p:ext uri="{BB962C8B-B14F-4D97-AF65-F5344CB8AC3E}">
        <p14:creationId xmlns:p14="http://schemas.microsoft.com/office/powerpoint/2010/main" val="268266597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Qua 2 </a:t>
            </a:r>
            <a:r>
              <a:rPr lang="en-GB" dirty="0" err="1"/>
              <a:t>bài</a:t>
            </a:r>
            <a:r>
              <a:rPr lang="en-GB" dirty="0"/>
              <a:t> </a:t>
            </a:r>
            <a:r>
              <a:rPr lang="en-GB" dirty="0" err="1"/>
              <a:t>tập</a:t>
            </a:r>
            <a:r>
              <a:rPr lang="en-GB" dirty="0"/>
              <a:t> </a:t>
            </a:r>
            <a:r>
              <a:rPr lang="en-GB" dirty="0" err="1"/>
              <a:t>vừa</a:t>
            </a:r>
            <a:r>
              <a:rPr lang="en-GB" dirty="0"/>
              <a:t> </a:t>
            </a:r>
            <a:r>
              <a:rPr lang="en-GB" dirty="0" err="1"/>
              <a:t>rồi</a:t>
            </a:r>
            <a:r>
              <a:rPr lang="en-GB" dirty="0"/>
              <a:t>, </a:t>
            </a:r>
            <a:r>
              <a:rPr lang="en-GB" dirty="0" err="1"/>
              <a:t>các</a:t>
            </a:r>
            <a:r>
              <a:rPr lang="en-GB" dirty="0"/>
              <a:t> </a:t>
            </a:r>
            <a:r>
              <a:rPr lang="en-GB" dirty="0" err="1"/>
              <a:t>bạn</a:t>
            </a:r>
            <a:r>
              <a:rPr lang="en-GB" dirty="0"/>
              <a:t> </a:t>
            </a:r>
            <a:r>
              <a:rPr lang="en-GB" dirty="0" err="1"/>
              <a:t>đã</a:t>
            </a:r>
            <a:r>
              <a:rPr lang="en-GB" dirty="0"/>
              <a:t> </a:t>
            </a:r>
            <a:r>
              <a:rPr lang="en-GB" dirty="0" err="1"/>
              <a:t>vận</a:t>
            </a:r>
            <a:r>
              <a:rPr lang="en-GB" dirty="0"/>
              <a:t> </a:t>
            </a:r>
            <a:r>
              <a:rPr lang="en-GB" dirty="0" err="1"/>
              <a:t>dụng</a:t>
            </a:r>
            <a:r>
              <a:rPr lang="en-GB" dirty="0"/>
              <a:t> </a:t>
            </a:r>
            <a:r>
              <a:rPr lang="en-GB" dirty="0" err="1"/>
              <a:t>tốt</a:t>
            </a:r>
            <a:r>
              <a:rPr lang="en-GB" dirty="0"/>
              <a:t>. </a:t>
            </a:r>
            <a:r>
              <a:rPr lang="en-GB" dirty="0" err="1"/>
              <a:t>Giờ</a:t>
            </a:r>
            <a:r>
              <a:rPr lang="en-GB" dirty="0"/>
              <a:t> </a:t>
            </a:r>
            <a:r>
              <a:rPr lang="en-GB" dirty="0" err="1"/>
              <a:t>các</a:t>
            </a:r>
            <a:r>
              <a:rPr lang="en-GB" dirty="0"/>
              <a:t> </a:t>
            </a:r>
            <a:r>
              <a:rPr lang="en-GB" dirty="0" err="1"/>
              <a:t>bạn</a:t>
            </a:r>
            <a:r>
              <a:rPr lang="en-GB" dirty="0"/>
              <a:t> </a:t>
            </a:r>
            <a:r>
              <a:rPr lang="en-GB" dirty="0" err="1"/>
              <a:t>hãy</a:t>
            </a:r>
            <a:r>
              <a:rPr lang="en-GB" dirty="0"/>
              <a:t> </a:t>
            </a:r>
            <a:r>
              <a:rPr lang="en-GB" dirty="0" err="1"/>
              <a:t>nhắc</a:t>
            </a:r>
            <a:r>
              <a:rPr lang="en-GB" dirty="0"/>
              <a:t> </a:t>
            </a:r>
            <a:r>
              <a:rPr lang="en-GB" dirty="0" err="1"/>
              <a:t>lại</a:t>
            </a:r>
            <a:r>
              <a:rPr lang="en-GB" dirty="0"/>
              <a:t> </a:t>
            </a:r>
            <a:r>
              <a:rPr lang="en-GB" dirty="0" err="1"/>
              <a:t>cho</a:t>
            </a:r>
            <a:r>
              <a:rPr lang="en-GB" dirty="0"/>
              <a:t> </a:t>
            </a:r>
            <a:r>
              <a:rPr lang="en-GB" dirty="0" err="1"/>
              <a:t>thầy</a:t>
            </a:r>
            <a:r>
              <a:rPr lang="en-GB" dirty="0"/>
              <a:t> </a:t>
            </a:r>
            <a:r>
              <a:rPr lang="en-GB" dirty="0" err="1"/>
              <a:t>muốn</a:t>
            </a:r>
            <a:r>
              <a:rPr lang="en-GB" dirty="0"/>
              <a:t> </a:t>
            </a:r>
            <a:r>
              <a:rPr lang="en-GB" dirty="0" err="1"/>
              <a:t>tìm</a:t>
            </a:r>
            <a:r>
              <a:rPr lang="en-GB" dirty="0"/>
              <a:t> </a:t>
            </a:r>
            <a:r>
              <a:rPr lang="en-GB" dirty="0" err="1"/>
              <a:t>một</a:t>
            </a:r>
            <a:r>
              <a:rPr lang="en-GB" dirty="0"/>
              <a:t> </a:t>
            </a:r>
            <a:r>
              <a:rPr lang="en-GB" dirty="0" err="1"/>
              <a:t>số</a:t>
            </a:r>
            <a:r>
              <a:rPr lang="en-GB" dirty="0"/>
              <a:t> % </a:t>
            </a:r>
            <a:r>
              <a:rPr lang="en-GB" dirty="0" err="1"/>
              <a:t>của</a:t>
            </a:r>
            <a:r>
              <a:rPr lang="en-GB" dirty="0"/>
              <a:t> </a:t>
            </a:r>
            <a:r>
              <a:rPr lang="en-GB" dirty="0" err="1"/>
              <a:t>một</a:t>
            </a:r>
            <a:r>
              <a:rPr lang="en-GB" dirty="0"/>
              <a:t> </a:t>
            </a:r>
            <a:r>
              <a:rPr lang="en-GB" dirty="0" err="1"/>
              <a:t>số</a:t>
            </a:r>
            <a:r>
              <a:rPr lang="en-GB" dirty="0"/>
              <a:t> ta </a:t>
            </a:r>
            <a:r>
              <a:rPr lang="en-GB" dirty="0" err="1"/>
              <a:t>làm</a:t>
            </a:r>
            <a:r>
              <a:rPr lang="en-GB" dirty="0"/>
              <a:t> </a:t>
            </a:r>
            <a:r>
              <a:rPr lang="en-GB" dirty="0" err="1"/>
              <a:t>thế</a:t>
            </a:r>
            <a:r>
              <a:rPr lang="en-GB" dirty="0"/>
              <a:t> </a:t>
            </a:r>
            <a:r>
              <a:rPr lang="en-GB" dirty="0" err="1"/>
              <a:t>nào</a:t>
            </a:r>
            <a:r>
              <a:rPr lang="en-GB" dirty="0"/>
              <a:t> ? (</a:t>
            </a:r>
            <a:r>
              <a:rPr lang="en-GB" dirty="0" err="1"/>
              <a:t>Nghỉ</a:t>
            </a:r>
            <a:r>
              <a:rPr lang="en-GB" dirty="0"/>
              <a:t> 2s)</a:t>
            </a:r>
          </a:p>
          <a:p>
            <a:r>
              <a:rPr lang="en-GB" dirty="0"/>
              <a:t>- GV </a:t>
            </a:r>
            <a:r>
              <a:rPr lang="en-GB" dirty="0" err="1"/>
              <a:t>chiếu</a:t>
            </a:r>
            <a:r>
              <a:rPr lang="en-GB" dirty="0"/>
              <a:t> </a:t>
            </a:r>
            <a:r>
              <a:rPr lang="en-GB" dirty="0" err="1"/>
              <a:t>đáp</a:t>
            </a:r>
            <a:r>
              <a:rPr lang="en-GB" dirty="0"/>
              <a:t> </a:t>
            </a:r>
            <a:r>
              <a:rPr lang="en-GB" dirty="0" err="1"/>
              <a:t>án</a:t>
            </a:r>
            <a:r>
              <a:rPr lang="en-GB" dirty="0"/>
              <a:t> </a:t>
            </a:r>
            <a:r>
              <a:rPr lang="en-GB" dirty="0" err="1"/>
              <a:t>và</a:t>
            </a:r>
            <a:r>
              <a:rPr lang="en-GB" dirty="0"/>
              <a:t> </a:t>
            </a:r>
            <a:r>
              <a:rPr lang="en-GB" dirty="0" err="1"/>
              <a:t>đọc</a:t>
            </a:r>
            <a:endParaRPr lang="en-GB" dirty="0"/>
          </a:p>
        </p:txBody>
      </p:sp>
      <p:sp>
        <p:nvSpPr>
          <p:cNvPr id="4" name="Slide Number Placeholder 3"/>
          <p:cNvSpPr>
            <a:spLocks noGrp="1"/>
          </p:cNvSpPr>
          <p:nvPr>
            <p:ph type="sldNum" sz="quarter" idx="5"/>
          </p:nvPr>
        </p:nvSpPr>
        <p:spPr/>
        <p:txBody>
          <a:bodyPr/>
          <a:lstStyle/>
          <a:p>
            <a:fld id="{5F2FE1D4-DB2E-4500-946F-A1F0D32779CA}" type="slidenum">
              <a:rPr lang="en-GB" smtClean="0"/>
              <a:t>19</a:t>
            </a:fld>
            <a:endParaRPr lang="en-GB"/>
          </a:p>
        </p:txBody>
      </p:sp>
    </p:spTree>
    <p:extLst>
      <p:ext uri="{BB962C8B-B14F-4D97-AF65-F5344CB8AC3E}">
        <p14:creationId xmlns:p14="http://schemas.microsoft.com/office/powerpoint/2010/main" val="17548358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5F2FE1D4-DB2E-4500-946F-A1F0D32779CA}" type="slidenum">
              <a:rPr lang="en-GB" smtClean="0"/>
              <a:t>2</a:t>
            </a:fld>
            <a:endParaRPr lang="en-GB"/>
          </a:p>
        </p:txBody>
      </p:sp>
    </p:spTree>
    <p:extLst>
      <p:ext uri="{BB962C8B-B14F-4D97-AF65-F5344CB8AC3E}">
        <p14:creationId xmlns:p14="http://schemas.microsoft.com/office/powerpoint/2010/main" val="39339195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vi-VN" dirty="0"/>
              <a:t>- Sau bài học ngày hôm nay, nếu các bạn còn điều gì chưa hiểu, các bạn hãy xem lại video này và luyện tập thêm các bài tập hoặc nhờ sự giúp đỡ từ các thầy cô nhé. </a:t>
            </a:r>
            <a:r>
              <a:rPr lang="en-GB" dirty="0" err="1"/>
              <a:t>Thầy</a:t>
            </a:r>
            <a:r>
              <a:rPr lang="vi-VN" dirty="0"/>
              <a:t> có một số dặn dò nho nhỏ cho các bạn sau đây: Hãy xem lại bài </a:t>
            </a:r>
            <a:r>
              <a:rPr lang="en-GB" dirty="0" err="1"/>
              <a:t>Giải</a:t>
            </a:r>
            <a:r>
              <a:rPr lang="en-GB" dirty="0"/>
              <a:t> </a:t>
            </a:r>
            <a:r>
              <a:rPr lang="en-GB" dirty="0" err="1"/>
              <a:t>toán</a:t>
            </a:r>
            <a:r>
              <a:rPr lang="en-GB" dirty="0"/>
              <a:t> </a:t>
            </a:r>
            <a:r>
              <a:rPr lang="en-GB" dirty="0" err="1"/>
              <a:t>về</a:t>
            </a:r>
            <a:r>
              <a:rPr lang="en-GB" dirty="0"/>
              <a:t> </a:t>
            </a:r>
            <a:r>
              <a:rPr lang="en-GB" dirty="0" err="1"/>
              <a:t>tỉ</a:t>
            </a:r>
            <a:r>
              <a:rPr lang="en-GB" dirty="0"/>
              <a:t> </a:t>
            </a:r>
            <a:r>
              <a:rPr lang="en-GB" dirty="0" err="1"/>
              <a:t>số</a:t>
            </a:r>
            <a:r>
              <a:rPr lang="en-GB" dirty="0"/>
              <a:t> </a:t>
            </a:r>
            <a:r>
              <a:rPr lang="en-GB" dirty="0" err="1"/>
              <a:t>phần</a:t>
            </a:r>
            <a:r>
              <a:rPr lang="en-GB" dirty="0"/>
              <a:t> </a:t>
            </a:r>
            <a:r>
              <a:rPr lang="en-GB" dirty="0" err="1"/>
              <a:t>trăm</a:t>
            </a:r>
            <a:r>
              <a:rPr lang="vi-VN" dirty="0"/>
              <a:t> ngày hôm nay và chuẩn bị bài Luyện tập trang </a:t>
            </a:r>
            <a:r>
              <a:rPr lang="en-GB" dirty="0"/>
              <a:t>77</a:t>
            </a:r>
            <a:r>
              <a:rPr lang="vi-VN" dirty="0"/>
              <a:t> </a:t>
            </a:r>
          </a:p>
          <a:p>
            <a:endParaRPr lang="en-GB" dirty="0"/>
          </a:p>
        </p:txBody>
      </p:sp>
      <p:sp>
        <p:nvSpPr>
          <p:cNvPr id="4" name="Slide Number Placeholder 3"/>
          <p:cNvSpPr>
            <a:spLocks noGrp="1"/>
          </p:cNvSpPr>
          <p:nvPr>
            <p:ph type="sldNum" sz="quarter" idx="5"/>
          </p:nvPr>
        </p:nvSpPr>
        <p:spPr/>
        <p:txBody>
          <a:bodyPr/>
          <a:lstStyle/>
          <a:p>
            <a:fld id="{5F2FE1D4-DB2E-4500-946F-A1F0D32779CA}" type="slidenum">
              <a:rPr lang="en-GB" smtClean="0"/>
              <a:t>20</a:t>
            </a:fld>
            <a:endParaRPr lang="en-GB"/>
          </a:p>
        </p:txBody>
      </p:sp>
    </p:spTree>
    <p:extLst>
      <p:ext uri="{BB962C8B-B14F-4D97-AF65-F5344CB8AC3E}">
        <p14:creationId xmlns:p14="http://schemas.microsoft.com/office/powerpoint/2010/main" val="224841200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
        <p:cNvGrpSpPr/>
        <p:nvPr/>
      </p:nvGrpSpPr>
      <p:grpSpPr>
        <a:xfrm>
          <a:off x="0" y="0"/>
          <a:ext cx="0" cy="0"/>
          <a:chOff x="0" y="0"/>
          <a:chExt cx="0" cy="0"/>
        </a:xfrm>
      </p:grpSpPr>
      <p:sp>
        <p:nvSpPr>
          <p:cNvPr id="711" name="Google Shape;711;gd83b17a86c_0_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 name="Google Shape;712;gd83b17a86c_0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dirty="0"/>
              <a:t>Vậy là bài học hôm nay của chúng ta kết thúc rồi. </a:t>
            </a:r>
            <a:r>
              <a:rPr lang="en-GB" dirty="0" err="1"/>
              <a:t>Thầy</a:t>
            </a:r>
            <a:r>
              <a:rPr lang="vi-VN" dirty="0"/>
              <a:t> hi vọng, mỗi ngày các bạn luôn có những giờ học online thật vui vẻ, thú vị và luôn chăm ngoan , học tốt nhé! Chào tạm biệt các bạn.</a:t>
            </a: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aseline="0" dirty="0">
                <a:sym typeface="Wingdings" pitchFamily="2" charset="2"/>
              </a:rPr>
              <a:t>C</a:t>
            </a:r>
            <a:r>
              <a:rPr lang="vi-VN" baseline="0" dirty="0">
                <a:sym typeface="Wingdings" pitchFamily="2" charset="2"/>
              </a:rPr>
              <a:t>ác bạn hãy cho </a:t>
            </a:r>
            <a:r>
              <a:rPr lang="en-GB" baseline="0" dirty="0" err="1">
                <a:sym typeface="Wingdings" pitchFamily="2" charset="2"/>
              </a:rPr>
              <a:t>thầy</a:t>
            </a:r>
            <a:r>
              <a:rPr lang="vi-VN" baseline="0" dirty="0">
                <a:sym typeface="Wingdings" pitchFamily="2" charset="2"/>
              </a:rPr>
              <a:t> biết </a:t>
            </a:r>
            <a:r>
              <a:rPr lang="en-GB" baseline="0" dirty="0" err="1">
                <a:sym typeface="Wingdings" pitchFamily="2" charset="2"/>
              </a:rPr>
              <a:t>muốn</a:t>
            </a:r>
            <a:r>
              <a:rPr lang="en-GB" baseline="0" dirty="0">
                <a:sym typeface="Wingdings" pitchFamily="2" charset="2"/>
              </a:rPr>
              <a:t> </a:t>
            </a:r>
            <a:r>
              <a:rPr lang="en-GB" baseline="0" dirty="0" err="1">
                <a:sym typeface="Wingdings" pitchFamily="2" charset="2"/>
              </a:rPr>
              <a:t>tìm</a:t>
            </a:r>
            <a:r>
              <a:rPr lang="en-GB" baseline="0" dirty="0">
                <a:sym typeface="Wingdings" pitchFamily="2" charset="2"/>
              </a:rPr>
              <a:t> </a:t>
            </a:r>
            <a:r>
              <a:rPr lang="en-GB" baseline="0" dirty="0" err="1">
                <a:sym typeface="Wingdings" pitchFamily="2" charset="2"/>
              </a:rPr>
              <a:t>tỉ</a:t>
            </a:r>
            <a:r>
              <a:rPr lang="en-GB" baseline="0" dirty="0">
                <a:sym typeface="Wingdings" pitchFamily="2" charset="2"/>
              </a:rPr>
              <a:t> </a:t>
            </a:r>
            <a:r>
              <a:rPr lang="en-GB" baseline="0" dirty="0" err="1">
                <a:sym typeface="Wingdings" pitchFamily="2" charset="2"/>
              </a:rPr>
              <a:t>số</a:t>
            </a:r>
            <a:r>
              <a:rPr lang="en-GB" baseline="0" dirty="0">
                <a:sym typeface="Wingdings" pitchFamily="2" charset="2"/>
              </a:rPr>
              <a:t> </a:t>
            </a:r>
            <a:r>
              <a:rPr lang="en-GB" baseline="0" dirty="0" err="1">
                <a:sym typeface="Wingdings" pitchFamily="2" charset="2"/>
              </a:rPr>
              <a:t>phần</a:t>
            </a:r>
            <a:r>
              <a:rPr lang="en-GB" baseline="0" dirty="0">
                <a:sym typeface="Wingdings" pitchFamily="2" charset="2"/>
              </a:rPr>
              <a:t> </a:t>
            </a:r>
            <a:r>
              <a:rPr lang="en-GB" baseline="0" dirty="0" err="1">
                <a:sym typeface="Wingdings" pitchFamily="2" charset="2"/>
              </a:rPr>
              <a:t>trăm</a:t>
            </a:r>
            <a:r>
              <a:rPr lang="en-GB" baseline="0" dirty="0">
                <a:sym typeface="Wingdings" pitchFamily="2" charset="2"/>
              </a:rPr>
              <a:t> </a:t>
            </a:r>
            <a:r>
              <a:rPr lang="en-GB" baseline="0" dirty="0" err="1">
                <a:sym typeface="Wingdings" pitchFamily="2" charset="2"/>
              </a:rPr>
              <a:t>của</a:t>
            </a:r>
            <a:r>
              <a:rPr lang="en-GB" baseline="0" dirty="0">
                <a:sym typeface="Wingdings" pitchFamily="2" charset="2"/>
              </a:rPr>
              <a:t> </a:t>
            </a:r>
            <a:r>
              <a:rPr lang="en-GB" baseline="0" dirty="0" err="1">
                <a:sym typeface="Wingdings" pitchFamily="2" charset="2"/>
              </a:rPr>
              <a:t>hai</a:t>
            </a:r>
            <a:r>
              <a:rPr lang="en-GB" baseline="0" dirty="0">
                <a:sym typeface="Wingdings" pitchFamily="2" charset="2"/>
              </a:rPr>
              <a:t> </a:t>
            </a:r>
            <a:r>
              <a:rPr lang="en-GB" baseline="0" dirty="0" err="1">
                <a:sym typeface="Wingdings" pitchFamily="2" charset="2"/>
              </a:rPr>
              <a:t>số</a:t>
            </a:r>
            <a:r>
              <a:rPr lang="en-GB" baseline="0" dirty="0">
                <a:sym typeface="Wingdings" pitchFamily="2" charset="2"/>
              </a:rPr>
              <a:t> a </a:t>
            </a:r>
            <a:r>
              <a:rPr lang="en-GB" baseline="0" dirty="0" err="1">
                <a:sym typeface="Wingdings" pitchFamily="2" charset="2"/>
              </a:rPr>
              <a:t>và</a:t>
            </a:r>
            <a:r>
              <a:rPr lang="en-GB" baseline="0" dirty="0">
                <a:sym typeface="Wingdings" pitchFamily="2" charset="2"/>
              </a:rPr>
              <a:t> b ta </a:t>
            </a:r>
            <a:r>
              <a:rPr lang="en-GB" baseline="0" dirty="0" err="1">
                <a:sym typeface="Wingdings" pitchFamily="2" charset="2"/>
              </a:rPr>
              <a:t>làm</a:t>
            </a:r>
            <a:r>
              <a:rPr lang="en-GB" baseline="0" dirty="0">
                <a:sym typeface="Wingdings" pitchFamily="2" charset="2"/>
              </a:rPr>
              <a:t> </a:t>
            </a:r>
            <a:r>
              <a:rPr lang="en-GB" baseline="0" dirty="0" err="1">
                <a:sym typeface="Wingdings" pitchFamily="2" charset="2"/>
              </a:rPr>
              <a:t>thế</a:t>
            </a:r>
            <a:r>
              <a:rPr lang="en-GB" baseline="0" dirty="0">
                <a:sym typeface="Wingdings" pitchFamily="2" charset="2"/>
              </a:rPr>
              <a:t> </a:t>
            </a:r>
            <a:r>
              <a:rPr lang="en-GB" baseline="0" dirty="0" err="1">
                <a:sym typeface="Wingdings" pitchFamily="2" charset="2"/>
              </a:rPr>
              <a:t>nào</a:t>
            </a:r>
            <a:r>
              <a:rPr lang="vi-VN" baseline="0" dirty="0">
                <a:sym typeface="Wingdings" pitchFamily="2" charset="2"/>
              </a:rPr>
              <a:t>? </a:t>
            </a:r>
            <a:r>
              <a:rPr lang="en-GB" baseline="0" dirty="0" err="1">
                <a:sym typeface="Wingdings" pitchFamily="2" charset="2"/>
              </a:rPr>
              <a:t>Chiếu</a:t>
            </a:r>
            <a:r>
              <a:rPr lang="en-GB" baseline="0" dirty="0">
                <a:sym typeface="Wingdings" pitchFamily="2" charset="2"/>
              </a:rPr>
              <a:t> </a:t>
            </a:r>
            <a:r>
              <a:rPr lang="en-GB" baseline="0" dirty="0" err="1">
                <a:sym typeface="Wingdings" pitchFamily="2" charset="2"/>
              </a:rPr>
              <a:t>lại</a:t>
            </a:r>
            <a:r>
              <a:rPr lang="en-GB" baseline="0" dirty="0">
                <a:sym typeface="Wingdings" pitchFamily="2" charset="2"/>
              </a:rPr>
              <a:t> </a:t>
            </a:r>
            <a:r>
              <a:rPr lang="en-GB" baseline="0" dirty="0" err="1">
                <a:sym typeface="Wingdings" pitchFamily="2" charset="2"/>
              </a:rPr>
              <a:t>câu</a:t>
            </a:r>
            <a:r>
              <a:rPr lang="en-GB" baseline="0" dirty="0">
                <a:sym typeface="Wingdings" pitchFamily="2" charset="2"/>
              </a:rPr>
              <a:t> </a:t>
            </a:r>
            <a:r>
              <a:rPr lang="en-GB" baseline="0" dirty="0" err="1">
                <a:sym typeface="Wingdings" pitchFamily="2" charset="2"/>
              </a:rPr>
              <a:t>hỏi</a:t>
            </a:r>
            <a:r>
              <a:rPr lang="en-GB" baseline="0" dirty="0">
                <a:sym typeface="Wingdings" pitchFamily="2" charset="2"/>
              </a:rPr>
              <a:t> (</a:t>
            </a:r>
            <a:r>
              <a:rPr lang="en-GB" baseline="0" dirty="0" err="1">
                <a:sym typeface="Wingdings" pitchFamily="2" charset="2"/>
              </a:rPr>
              <a:t>Nghỉ</a:t>
            </a:r>
            <a:r>
              <a:rPr lang="en-GB" baseline="0" dirty="0">
                <a:sym typeface="Wingdings" pitchFamily="2" charset="2"/>
              </a:rPr>
              <a:t> 3s)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aseline="0" dirty="0">
                <a:sym typeface="Wingdings" pitchFamily="2" charset="2"/>
              </a:rPr>
              <a:t>- </a:t>
            </a:r>
            <a:r>
              <a:rPr lang="en-GB" dirty="0" err="1"/>
              <a:t>Thầy</a:t>
            </a:r>
            <a:r>
              <a:rPr lang="en-GB" dirty="0"/>
              <a:t> </a:t>
            </a:r>
            <a:r>
              <a:rPr lang="vi-VN" dirty="0"/>
              <a:t> chắc rằng </a:t>
            </a:r>
            <a:r>
              <a:rPr lang="en-GB" dirty="0" err="1"/>
              <a:t>câu</a:t>
            </a:r>
            <a:r>
              <a:rPr lang="en-GB" dirty="0"/>
              <a:t> </a:t>
            </a:r>
            <a:r>
              <a:rPr lang="en-GB" dirty="0" err="1"/>
              <a:t>hỏi</a:t>
            </a:r>
            <a:r>
              <a:rPr lang="vi-VN" dirty="0"/>
              <a:t> này không thể nào làm khó được các học sinh thông minh của </a:t>
            </a:r>
            <a:r>
              <a:rPr lang="en-GB" dirty="0" err="1"/>
              <a:t>thầy</a:t>
            </a:r>
            <a:r>
              <a:rPr lang="vi-VN" dirty="0"/>
              <a:t> đúng không nè</a:t>
            </a:r>
            <a:r>
              <a:rPr lang="en-GB" dirty="0"/>
              <a:t>. </a:t>
            </a:r>
            <a:r>
              <a:rPr lang="en-GB" dirty="0" err="1"/>
              <a:t>Vậy</a:t>
            </a:r>
            <a:r>
              <a:rPr lang="en-GB" dirty="0"/>
              <a:t> </a:t>
            </a:r>
            <a:r>
              <a:rPr lang="en-GB" dirty="0" err="1"/>
              <a:t>muốn</a:t>
            </a:r>
            <a:r>
              <a:rPr lang="en-GB" dirty="0"/>
              <a:t> </a:t>
            </a:r>
            <a:r>
              <a:rPr lang="en-GB" baseline="0" dirty="0" err="1">
                <a:sym typeface="Wingdings" pitchFamily="2" charset="2"/>
              </a:rPr>
              <a:t>tìm</a:t>
            </a:r>
            <a:r>
              <a:rPr lang="en-GB" baseline="0" dirty="0">
                <a:sym typeface="Wingdings" pitchFamily="2" charset="2"/>
              </a:rPr>
              <a:t> </a:t>
            </a:r>
            <a:r>
              <a:rPr lang="en-GB" baseline="0" dirty="0" err="1">
                <a:sym typeface="Wingdings" pitchFamily="2" charset="2"/>
              </a:rPr>
              <a:t>tỉ</a:t>
            </a:r>
            <a:r>
              <a:rPr lang="en-GB" baseline="0" dirty="0">
                <a:sym typeface="Wingdings" pitchFamily="2" charset="2"/>
              </a:rPr>
              <a:t> </a:t>
            </a:r>
            <a:r>
              <a:rPr lang="en-GB" baseline="0" dirty="0" err="1">
                <a:sym typeface="Wingdings" pitchFamily="2" charset="2"/>
              </a:rPr>
              <a:t>số</a:t>
            </a:r>
            <a:r>
              <a:rPr lang="en-GB" baseline="0" dirty="0">
                <a:sym typeface="Wingdings" pitchFamily="2" charset="2"/>
              </a:rPr>
              <a:t> </a:t>
            </a:r>
            <a:r>
              <a:rPr lang="en-GB" baseline="0" dirty="0" err="1">
                <a:sym typeface="Wingdings" pitchFamily="2" charset="2"/>
              </a:rPr>
              <a:t>phần</a:t>
            </a:r>
            <a:r>
              <a:rPr lang="en-GB" baseline="0" dirty="0">
                <a:sym typeface="Wingdings" pitchFamily="2" charset="2"/>
              </a:rPr>
              <a:t> </a:t>
            </a:r>
            <a:r>
              <a:rPr lang="en-GB" baseline="0" dirty="0" err="1">
                <a:sym typeface="Wingdings" pitchFamily="2" charset="2"/>
              </a:rPr>
              <a:t>trăm</a:t>
            </a:r>
            <a:r>
              <a:rPr lang="en-GB" baseline="0" dirty="0">
                <a:sym typeface="Wingdings" pitchFamily="2" charset="2"/>
              </a:rPr>
              <a:t> </a:t>
            </a:r>
            <a:r>
              <a:rPr lang="en-GB" baseline="0" dirty="0" err="1">
                <a:sym typeface="Wingdings" pitchFamily="2" charset="2"/>
              </a:rPr>
              <a:t>của</a:t>
            </a:r>
            <a:r>
              <a:rPr lang="en-GB" baseline="0" dirty="0">
                <a:sym typeface="Wingdings" pitchFamily="2" charset="2"/>
              </a:rPr>
              <a:t> </a:t>
            </a:r>
            <a:r>
              <a:rPr lang="en-GB" baseline="0" dirty="0" err="1">
                <a:sym typeface="Wingdings" pitchFamily="2" charset="2"/>
              </a:rPr>
              <a:t>hai</a:t>
            </a:r>
            <a:r>
              <a:rPr lang="en-GB" baseline="0" dirty="0">
                <a:sym typeface="Wingdings" pitchFamily="2" charset="2"/>
              </a:rPr>
              <a:t> </a:t>
            </a:r>
            <a:r>
              <a:rPr lang="en-GB" baseline="0" dirty="0" err="1">
                <a:sym typeface="Wingdings" pitchFamily="2" charset="2"/>
              </a:rPr>
              <a:t>số</a:t>
            </a:r>
            <a:r>
              <a:rPr lang="en-GB" baseline="0" dirty="0">
                <a:sym typeface="Wingdings" pitchFamily="2" charset="2"/>
              </a:rPr>
              <a:t> a </a:t>
            </a:r>
            <a:r>
              <a:rPr lang="en-GB" baseline="0" dirty="0" err="1">
                <a:sym typeface="Wingdings" pitchFamily="2" charset="2"/>
              </a:rPr>
              <a:t>và</a:t>
            </a:r>
            <a:r>
              <a:rPr lang="en-GB" baseline="0" dirty="0">
                <a:sym typeface="Wingdings" pitchFamily="2" charset="2"/>
              </a:rPr>
              <a:t> b ta </a:t>
            </a:r>
            <a:r>
              <a:rPr lang="en-GB" baseline="0" dirty="0" err="1">
                <a:sym typeface="Wingdings" pitchFamily="2" charset="2"/>
              </a:rPr>
              <a:t>sẽ</a:t>
            </a:r>
            <a:r>
              <a:rPr lang="en-GB" baseline="0" dirty="0">
                <a:sym typeface="Wingdings" pitchFamily="2" charset="2"/>
              </a:rPr>
              <a:t> </a:t>
            </a:r>
            <a:r>
              <a:rPr lang="en-GB" baseline="0" dirty="0" err="1">
                <a:sym typeface="Wingdings" pitchFamily="2" charset="2"/>
              </a:rPr>
              <a:t>làm</a:t>
            </a:r>
            <a:r>
              <a:rPr lang="en-GB" baseline="0" dirty="0">
                <a:sym typeface="Wingdings" pitchFamily="2" charset="2"/>
              </a:rPr>
              <a:t> 2 b</a:t>
            </a:r>
            <a:r>
              <a:rPr lang="vi-VN" baseline="0" dirty="0">
                <a:sym typeface="Wingdings" pitchFamily="2" charset="2"/>
              </a:rPr>
              <a:t>ư</a:t>
            </a:r>
            <a:r>
              <a:rPr lang="en-GB" baseline="0" dirty="0" err="1">
                <a:sym typeface="Wingdings" pitchFamily="2" charset="2"/>
              </a:rPr>
              <a:t>ớc</a:t>
            </a:r>
            <a:r>
              <a:rPr lang="vi-VN" baseline="0" dirty="0">
                <a:sym typeface="Wingdings" pitchFamily="2" charset="2"/>
              </a:rPr>
              <a:t>.</a:t>
            </a:r>
          </a:p>
          <a:p>
            <a:r>
              <a:rPr lang="en-GB" dirty="0"/>
              <a:t>+B</a:t>
            </a:r>
            <a:r>
              <a:rPr lang="vi-VN" dirty="0"/>
              <a:t>ư</a:t>
            </a:r>
            <a:r>
              <a:rPr lang="en-GB" dirty="0" err="1"/>
              <a:t>ớc</a:t>
            </a:r>
            <a:r>
              <a:rPr lang="en-GB" dirty="0"/>
              <a:t> 1: </a:t>
            </a:r>
            <a:r>
              <a:rPr lang="en-GB" dirty="0" err="1"/>
              <a:t>Tìm</a:t>
            </a:r>
            <a:r>
              <a:rPr lang="en-GB" dirty="0"/>
              <a:t> </a:t>
            </a:r>
            <a:r>
              <a:rPr lang="en-GB" dirty="0" err="1"/>
              <a:t>th</a:t>
            </a:r>
            <a:r>
              <a:rPr lang="vi-VN" dirty="0"/>
              <a:t>ư</a:t>
            </a:r>
            <a:r>
              <a:rPr lang="en-GB" dirty="0" err="1"/>
              <a:t>ơng</a:t>
            </a:r>
            <a:r>
              <a:rPr lang="en-GB" dirty="0"/>
              <a:t> </a:t>
            </a:r>
            <a:r>
              <a:rPr lang="en-GB" dirty="0" err="1"/>
              <a:t>của</a:t>
            </a:r>
            <a:r>
              <a:rPr lang="en-GB" dirty="0"/>
              <a:t> </a:t>
            </a:r>
            <a:r>
              <a:rPr lang="en-GB" dirty="0" err="1"/>
              <a:t>hai</a:t>
            </a:r>
            <a:r>
              <a:rPr lang="en-GB" dirty="0"/>
              <a:t> </a:t>
            </a:r>
            <a:r>
              <a:rPr lang="en-GB" dirty="0" err="1"/>
              <a:t>số</a:t>
            </a:r>
            <a:r>
              <a:rPr lang="en-GB" dirty="0"/>
              <a:t> </a:t>
            </a:r>
            <a:r>
              <a:rPr lang="en-GB" dirty="0" err="1"/>
              <a:t>đó</a:t>
            </a:r>
            <a:endParaRPr lang="en-GB" dirty="0"/>
          </a:p>
          <a:p>
            <a:r>
              <a:rPr lang="en-GB" dirty="0"/>
              <a:t>+B</a:t>
            </a:r>
            <a:r>
              <a:rPr lang="vi-VN" dirty="0"/>
              <a:t>ư</a:t>
            </a:r>
            <a:r>
              <a:rPr lang="en-GB" dirty="0" err="1"/>
              <a:t>ớc</a:t>
            </a:r>
            <a:r>
              <a:rPr lang="en-GB" dirty="0"/>
              <a:t> 2: </a:t>
            </a:r>
            <a:r>
              <a:rPr lang="en-GB" dirty="0" err="1"/>
              <a:t>Nhân</a:t>
            </a:r>
            <a:r>
              <a:rPr lang="en-GB" dirty="0"/>
              <a:t> </a:t>
            </a:r>
            <a:r>
              <a:rPr lang="en-GB" dirty="0" err="1"/>
              <a:t>th</a:t>
            </a:r>
            <a:r>
              <a:rPr lang="vi-VN" dirty="0"/>
              <a:t>ư</a:t>
            </a:r>
            <a:r>
              <a:rPr lang="en-GB" dirty="0" err="1"/>
              <a:t>ơng</a:t>
            </a:r>
            <a:r>
              <a:rPr lang="en-GB" dirty="0"/>
              <a:t> </a:t>
            </a:r>
            <a:r>
              <a:rPr lang="en-GB" dirty="0" err="1"/>
              <a:t>đó</a:t>
            </a:r>
            <a:r>
              <a:rPr lang="en-GB" dirty="0"/>
              <a:t> </a:t>
            </a:r>
            <a:r>
              <a:rPr lang="en-GB" dirty="0" err="1"/>
              <a:t>với</a:t>
            </a:r>
            <a:r>
              <a:rPr lang="en-GB" dirty="0"/>
              <a:t> 100 </a:t>
            </a:r>
            <a:r>
              <a:rPr lang="en-GB" dirty="0" err="1"/>
              <a:t>và</a:t>
            </a:r>
            <a:r>
              <a:rPr lang="en-GB" dirty="0"/>
              <a:t> </a:t>
            </a:r>
            <a:r>
              <a:rPr lang="en-GB" dirty="0" err="1"/>
              <a:t>viết</a:t>
            </a:r>
            <a:r>
              <a:rPr lang="en-GB" dirty="0"/>
              <a:t> </a:t>
            </a:r>
            <a:r>
              <a:rPr lang="en-GB" dirty="0" err="1"/>
              <a:t>thêm</a:t>
            </a:r>
            <a:r>
              <a:rPr lang="en-GB" dirty="0"/>
              <a:t> </a:t>
            </a:r>
            <a:r>
              <a:rPr lang="en-GB" dirty="0" err="1"/>
              <a:t>kí</a:t>
            </a:r>
            <a:r>
              <a:rPr lang="en-GB" dirty="0"/>
              <a:t> </a:t>
            </a:r>
            <a:r>
              <a:rPr lang="en-GB" dirty="0" err="1"/>
              <a:t>hiệu</a:t>
            </a:r>
            <a:r>
              <a:rPr lang="en-GB" dirty="0"/>
              <a:t> % </a:t>
            </a:r>
            <a:r>
              <a:rPr lang="en-GB" dirty="0" err="1"/>
              <a:t>vào</a:t>
            </a:r>
            <a:r>
              <a:rPr lang="en-GB" dirty="0"/>
              <a:t> </a:t>
            </a:r>
            <a:r>
              <a:rPr lang="en-GB" dirty="0" err="1"/>
              <a:t>bên</a:t>
            </a:r>
            <a:r>
              <a:rPr lang="en-GB" dirty="0"/>
              <a:t> </a:t>
            </a:r>
            <a:r>
              <a:rPr lang="en-GB" dirty="0" err="1"/>
              <a:t>phải</a:t>
            </a:r>
            <a:r>
              <a:rPr lang="en-GB" dirty="0"/>
              <a:t> </a:t>
            </a:r>
            <a:r>
              <a:rPr lang="en-GB" dirty="0" err="1"/>
              <a:t>tích</a:t>
            </a:r>
            <a:r>
              <a:rPr lang="en-GB" dirty="0"/>
              <a:t> </a:t>
            </a:r>
            <a:r>
              <a:rPr lang="en-GB" dirty="0" err="1"/>
              <a:t>vừa</a:t>
            </a:r>
            <a:r>
              <a:rPr lang="en-GB" dirty="0"/>
              <a:t> </a:t>
            </a:r>
            <a:r>
              <a:rPr lang="en-GB" dirty="0" err="1"/>
              <a:t>tìm</a:t>
            </a:r>
            <a:r>
              <a:rPr lang="en-GB" dirty="0"/>
              <a:t> đ</a:t>
            </a:r>
            <a:r>
              <a:rPr lang="vi-VN" dirty="0"/>
              <a:t>ư</a:t>
            </a:r>
            <a:r>
              <a:rPr lang="en-GB" dirty="0" err="1"/>
              <a:t>ợc</a:t>
            </a:r>
            <a:r>
              <a:rPr lang="en-GB" dirty="0"/>
              <a:t>.</a:t>
            </a:r>
          </a:p>
          <a:p>
            <a:pPr marL="171450" indent="-171450">
              <a:buFontTx/>
              <a:buChar char="-"/>
            </a:pPr>
            <a:r>
              <a:rPr lang="en-GB" dirty="0" err="1"/>
              <a:t>Thầy</a:t>
            </a:r>
            <a:r>
              <a:rPr lang="en-GB" dirty="0"/>
              <a:t> </a:t>
            </a:r>
            <a:r>
              <a:rPr lang="en-GB" dirty="0" err="1"/>
              <a:t>tuyên</a:t>
            </a:r>
            <a:r>
              <a:rPr lang="en-GB" dirty="0"/>
              <a:t> d</a:t>
            </a:r>
            <a:r>
              <a:rPr lang="vi-VN" dirty="0"/>
              <a:t>ư</a:t>
            </a:r>
            <a:r>
              <a:rPr lang="en-GB" dirty="0" err="1"/>
              <a:t>ơng</a:t>
            </a:r>
            <a:r>
              <a:rPr lang="en-GB" dirty="0"/>
              <a:t> </a:t>
            </a:r>
            <a:r>
              <a:rPr lang="en-GB" dirty="0" err="1"/>
              <a:t>những</a:t>
            </a:r>
            <a:r>
              <a:rPr lang="en-GB" dirty="0"/>
              <a:t> </a:t>
            </a:r>
            <a:r>
              <a:rPr lang="en-GB" dirty="0" err="1"/>
              <a:t>bạn</a:t>
            </a:r>
            <a:r>
              <a:rPr lang="en-GB" dirty="0"/>
              <a:t> </a:t>
            </a:r>
            <a:r>
              <a:rPr lang="en-GB" dirty="0" err="1"/>
              <a:t>đã</a:t>
            </a:r>
            <a:r>
              <a:rPr lang="en-GB" dirty="0"/>
              <a:t> </a:t>
            </a:r>
            <a:r>
              <a:rPr lang="en-GB" dirty="0" err="1"/>
              <a:t>tìm</a:t>
            </a:r>
            <a:r>
              <a:rPr lang="en-GB" dirty="0"/>
              <a:t> đ</a:t>
            </a:r>
            <a:r>
              <a:rPr lang="vi-VN" dirty="0"/>
              <a:t>ư</a:t>
            </a:r>
            <a:r>
              <a:rPr lang="en-GB" dirty="0" err="1"/>
              <a:t>ợc</a:t>
            </a:r>
            <a:r>
              <a:rPr lang="en-GB" dirty="0"/>
              <a:t> </a:t>
            </a:r>
            <a:r>
              <a:rPr lang="en-GB" dirty="0" err="1"/>
              <a:t>cho</a:t>
            </a:r>
            <a:r>
              <a:rPr lang="en-GB" dirty="0"/>
              <a:t> </a:t>
            </a:r>
            <a:r>
              <a:rPr lang="en-GB" dirty="0" err="1"/>
              <a:t>mình</a:t>
            </a:r>
            <a:r>
              <a:rPr lang="en-GB" dirty="0"/>
              <a:t> </a:t>
            </a:r>
            <a:r>
              <a:rPr lang="en-GB" dirty="0" err="1"/>
              <a:t>câu</a:t>
            </a:r>
            <a:r>
              <a:rPr lang="en-GB" dirty="0"/>
              <a:t> </a:t>
            </a:r>
            <a:r>
              <a:rPr lang="en-GB" dirty="0" err="1"/>
              <a:t>trả</a:t>
            </a:r>
            <a:r>
              <a:rPr lang="en-GB" dirty="0"/>
              <a:t> </a:t>
            </a:r>
            <a:r>
              <a:rPr lang="en-GB" dirty="0" err="1"/>
              <a:t>lời</a:t>
            </a:r>
            <a:r>
              <a:rPr lang="en-GB" dirty="0"/>
              <a:t> </a:t>
            </a:r>
            <a:r>
              <a:rPr lang="en-GB" dirty="0" err="1"/>
              <a:t>đúng</a:t>
            </a:r>
            <a:r>
              <a:rPr lang="en-GB" dirty="0"/>
              <a:t> </a:t>
            </a:r>
            <a:r>
              <a:rPr lang="en-GB" dirty="0" err="1"/>
              <a:t>thật</a:t>
            </a:r>
            <a:r>
              <a:rPr lang="en-GB" dirty="0"/>
              <a:t> </a:t>
            </a:r>
            <a:r>
              <a:rPr lang="en-GB" dirty="0" err="1"/>
              <a:t>nhanh</a:t>
            </a:r>
            <a:r>
              <a:rPr lang="en-GB" dirty="0"/>
              <a:t> </a:t>
            </a:r>
            <a:r>
              <a:rPr lang="en-GB" dirty="0" err="1"/>
              <a:t>nhé</a:t>
            </a:r>
            <a:r>
              <a:rPr lang="en-GB" dirty="0"/>
              <a:t>!</a:t>
            </a:r>
          </a:p>
          <a:p>
            <a:pPr marL="171450" indent="-171450">
              <a:buFontTx/>
              <a:buChar char="-"/>
            </a:pPr>
            <a:r>
              <a:rPr lang="en-GB" dirty="0" err="1"/>
              <a:t>Vậy</a:t>
            </a:r>
            <a:r>
              <a:rPr lang="en-GB" dirty="0"/>
              <a:t> </a:t>
            </a:r>
            <a:r>
              <a:rPr lang="en-GB" dirty="0" err="1"/>
              <a:t>tiếp</a:t>
            </a:r>
            <a:r>
              <a:rPr lang="en-GB" dirty="0"/>
              <a:t> </a:t>
            </a:r>
            <a:r>
              <a:rPr lang="en-GB" dirty="0" err="1"/>
              <a:t>theo</a:t>
            </a:r>
            <a:r>
              <a:rPr lang="en-GB" dirty="0"/>
              <a:t>, </a:t>
            </a:r>
            <a:r>
              <a:rPr lang="en-GB" dirty="0" err="1"/>
              <a:t>các</a:t>
            </a:r>
            <a:r>
              <a:rPr lang="en-GB" dirty="0"/>
              <a:t> </a:t>
            </a:r>
            <a:r>
              <a:rPr lang="en-GB" dirty="0" err="1"/>
              <a:t>bạn</a:t>
            </a:r>
            <a:r>
              <a:rPr lang="en-GB" dirty="0"/>
              <a:t> </a:t>
            </a:r>
            <a:r>
              <a:rPr lang="en-GB" dirty="0" err="1"/>
              <a:t>dựa</a:t>
            </a:r>
            <a:r>
              <a:rPr lang="en-GB" dirty="0"/>
              <a:t> </a:t>
            </a:r>
            <a:r>
              <a:rPr lang="en-GB" dirty="0" err="1"/>
              <a:t>vào</a:t>
            </a:r>
            <a:r>
              <a:rPr lang="en-GB" dirty="0"/>
              <a:t> </a:t>
            </a:r>
            <a:r>
              <a:rPr lang="en-GB" dirty="0" err="1"/>
              <a:t>quy</a:t>
            </a:r>
            <a:r>
              <a:rPr lang="en-GB" dirty="0"/>
              <a:t> </a:t>
            </a:r>
            <a:r>
              <a:rPr lang="en-GB" dirty="0" err="1"/>
              <a:t>tắc</a:t>
            </a:r>
            <a:r>
              <a:rPr lang="en-GB" dirty="0"/>
              <a:t> </a:t>
            </a:r>
            <a:r>
              <a:rPr lang="en-GB" dirty="0" err="1"/>
              <a:t>để</a:t>
            </a:r>
            <a:r>
              <a:rPr lang="en-GB" dirty="0"/>
              <a:t> </a:t>
            </a:r>
            <a:r>
              <a:rPr lang="en-GB" dirty="0" err="1"/>
              <a:t>giải</a:t>
            </a:r>
            <a:r>
              <a:rPr lang="en-GB" dirty="0"/>
              <a:t> </a:t>
            </a:r>
            <a:r>
              <a:rPr lang="en-GB" dirty="0" err="1"/>
              <a:t>cho</a:t>
            </a:r>
            <a:r>
              <a:rPr lang="en-GB" dirty="0"/>
              <a:t> </a:t>
            </a:r>
            <a:r>
              <a:rPr lang="en-GB" dirty="0" err="1"/>
              <a:t>thầy</a:t>
            </a:r>
            <a:r>
              <a:rPr lang="en-GB" dirty="0"/>
              <a:t> </a:t>
            </a:r>
            <a:r>
              <a:rPr lang="en-GB" dirty="0" err="1"/>
              <a:t>bài</a:t>
            </a:r>
            <a:r>
              <a:rPr lang="en-GB" dirty="0"/>
              <a:t> </a:t>
            </a:r>
            <a:r>
              <a:rPr lang="en-GB" dirty="0" err="1"/>
              <a:t>toán</a:t>
            </a:r>
            <a:r>
              <a:rPr lang="en-GB" dirty="0"/>
              <a:t> </a:t>
            </a:r>
            <a:r>
              <a:rPr lang="en-GB" dirty="0" err="1"/>
              <a:t>sau</a:t>
            </a:r>
            <a:r>
              <a:rPr lang="en-GB" dirty="0"/>
              <a:t> </a:t>
            </a:r>
            <a:r>
              <a:rPr lang="en-GB" dirty="0" err="1"/>
              <a:t>nhé</a:t>
            </a:r>
            <a:r>
              <a:rPr lang="en-GB" dirty="0"/>
              <a:t>!</a:t>
            </a:r>
          </a:p>
        </p:txBody>
      </p:sp>
      <p:sp>
        <p:nvSpPr>
          <p:cNvPr id="4" name="Slide Number Placeholder 3"/>
          <p:cNvSpPr>
            <a:spLocks noGrp="1"/>
          </p:cNvSpPr>
          <p:nvPr>
            <p:ph type="sldNum" sz="quarter" idx="5"/>
          </p:nvPr>
        </p:nvSpPr>
        <p:spPr/>
        <p:txBody>
          <a:bodyPr/>
          <a:lstStyle/>
          <a:p>
            <a:fld id="{5F2FE1D4-DB2E-4500-946F-A1F0D32779CA}" type="slidenum">
              <a:rPr lang="en-GB" smtClean="0"/>
              <a:t>3</a:t>
            </a:fld>
            <a:endParaRPr lang="en-GB"/>
          </a:p>
        </p:txBody>
      </p:sp>
    </p:spTree>
    <p:extLst>
      <p:ext uri="{BB962C8B-B14F-4D97-AF65-F5344CB8AC3E}">
        <p14:creationId xmlns:p14="http://schemas.microsoft.com/office/powerpoint/2010/main" val="37902321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lgn="l" rtl="0">
              <a:spcBef>
                <a:spcPts val="0"/>
              </a:spcBef>
              <a:spcAft>
                <a:spcPts val="0"/>
              </a:spcAft>
              <a:buFontTx/>
              <a:buChar char="-"/>
            </a:pPr>
            <a:r>
              <a:rPr lang="vi-VN" dirty="0"/>
              <a:t>Em hãy </a:t>
            </a:r>
            <a:r>
              <a:rPr lang="en-GB" dirty="0" err="1"/>
              <a:t>tìm</a:t>
            </a:r>
            <a:r>
              <a:rPr lang="en-GB" dirty="0"/>
              <a:t> </a:t>
            </a:r>
            <a:r>
              <a:rPr lang="en-GB" dirty="0" err="1"/>
              <a:t>tỉ</a:t>
            </a:r>
            <a:r>
              <a:rPr lang="en-GB" dirty="0"/>
              <a:t> </a:t>
            </a:r>
            <a:r>
              <a:rPr lang="en-GB" dirty="0" err="1"/>
              <a:t>số</a:t>
            </a:r>
            <a:r>
              <a:rPr lang="en-GB" dirty="0"/>
              <a:t> </a:t>
            </a:r>
            <a:r>
              <a:rPr lang="en-GB" dirty="0" err="1"/>
              <a:t>phần</a:t>
            </a:r>
            <a:r>
              <a:rPr lang="en-GB" dirty="0"/>
              <a:t> tram </a:t>
            </a:r>
            <a:r>
              <a:rPr lang="en-GB" dirty="0" err="1"/>
              <a:t>của</a:t>
            </a:r>
            <a:r>
              <a:rPr lang="en-GB" dirty="0"/>
              <a:t> 14 </a:t>
            </a:r>
            <a:r>
              <a:rPr lang="en-GB" dirty="0" err="1"/>
              <a:t>và</a:t>
            </a:r>
            <a:r>
              <a:rPr lang="en-GB" dirty="0"/>
              <a:t> 20</a:t>
            </a:r>
            <a:r>
              <a:rPr lang="vi-VN" dirty="0"/>
              <a:t> (Nghỉ </a:t>
            </a:r>
            <a:r>
              <a:rPr lang="en-GB" dirty="0"/>
              <a:t>5</a:t>
            </a:r>
            <a:r>
              <a:rPr lang="vi-VN" dirty="0"/>
              <a:t>s) </a:t>
            </a:r>
            <a:r>
              <a:rPr lang="vi-VN" dirty="0">
                <a:sym typeface="Wingdings" pitchFamily="2" charset="2"/>
              </a:rPr>
              <a:t> Rất dễ đúng không nào, </a:t>
            </a:r>
            <a:r>
              <a:rPr lang="en-GB" dirty="0" err="1">
                <a:sym typeface="Wingdings" pitchFamily="2" charset="2"/>
              </a:rPr>
              <a:t>thầy</a:t>
            </a:r>
            <a:r>
              <a:rPr lang="vi-VN" dirty="0">
                <a:sym typeface="Wingdings" pitchFamily="2" charset="2"/>
              </a:rPr>
              <a:t> nghĩ bạn nào cũng sẽ </a:t>
            </a:r>
            <a:r>
              <a:rPr lang="en-GB" dirty="0" err="1">
                <a:sym typeface="Wingdings" pitchFamily="2" charset="2"/>
              </a:rPr>
              <a:t>tìm</a:t>
            </a:r>
            <a:r>
              <a:rPr lang="vi-VN" dirty="0">
                <a:sym typeface="Wingdings" pitchFamily="2" charset="2"/>
              </a:rPr>
              <a:t> được thật nhanh </a:t>
            </a:r>
            <a:r>
              <a:rPr lang="en-GB" dirty="0" err="1">
                <a:sym typeface="Wingdings" pitchFamily="2" charset="2"/>
              </a:rPr>
              <a:t>kết</a:t>
            </a:r>
            <a:r>
              <a:rPr lang="en-GB" dirty="0">
                <a:sym typeface="Wingdings" pitchFamily="2" charset="2"/>
              </a:rPr>
              <a:t> </a:t>
            </a:r>
            <a:r>
              <a:rPr lang="en-GB" dirty="0" err="1">
                <a:sym typeface="Wingdings" pitchFamily="2" charset="2"/>
              </a:rPr>
              <a:t>quả</a:t>
            </a:r>
            <a:r>
              <a:rPr lang="vi-VN" dirty="0">
                <a:sym typeface="Wingdings" pitchFamily="2" charset="2"/>
              </a:rPr>
              <a:t> </a:t>
            </a:r>
            <a:r>
              <a:rPr lang="en-GB" dirty="0" err="1">
                <a:sym typeface="Wingdings" pitchFamily="2" charset="2"/>
              </a:rPr>
              <a:t>của</a:t>
            </a:r>
            <a:r>
              <a:rPr lang="en-GB" dirty="0">
                <a:sym typeface="Wingdings" pitchFamily="2" charset="2"/>
              </a:rPr>
              <a:t> </a:t>
            </a:r>
            <a:r>
              <a:rPr lang="en-GB" dirty="0" err="1">
                <a:sym typeface="Wingdings" pitchFamily="2" charset="2"/>
              </a:rPr>
              <a:t>bài</a:t>
            </a:r>
            <a:r>
              <a:rPr lang="en-GB" dirty="0">
                <a:sym typeface="Wingdings" pitchFamily="2" charset="2"/>
              </a:rPr>
              <a:t> </a:t>
            </a:r>
            <a:r>
              <a:rPr lang="en-GB" dirty="0" err="1">
                <a:sym typeface="Wingdings" pitchFamily="2" charset="2"/>
              </a:rPr>
              <a:t>toán</a:t>
            </a:r>
            <a:r>
              <a:rPr lang="en-GB" dirty="0">
                <a:sym typeface="Wingdings" pitchFamily="2" charset="2"/>
              </a:rPr>
              <a:t> </a:t>
            </a:r>
            <a:r>
              <a:rPr lang="en-GB" dirty="0" err="1">
                <a:sym typeface="Wingdings" pitchFamily="2" charset="2"/>
              </a:rPr>
              <a:t>này</a:t>
            </a:r>
            <a:r>
              <a:rPr lang="vi-VN" dirty="0">
                <a:sym typeface="Wingdings" pitchFamily="2" charset="2"/>
              </a:rPr>
              <a:t>.  Các bạn hãy quan sát xem câu trả lời của </a:t>
            </a:r>
            <a:r>
              <a:rPr lang="en-GB" dirty="0" err="1">
                <a:sym typeface="Wingdings" pitchFamily="2" charset="2"/>
              </a:rPr>
              <a:t>thầy</a:t>
            </a:r>
            <a:r>
              <a:rPr lang="en-GB" dirty="0">
                <a:sym typeface="Wingdings" pitchFamily="2" charset="2"/>
              </a:rPr>
              <a:t> </a:t>
            </a:r>
            <a:r>
              <a:rPr lang="vi-VN" dirty="0">
                <a:sym typeface="Wingdings" pitchFamily="2" charset="2"/>
              </a:rPr>
              <a:t>có trùng khớp với đáp án của các bạn không nhé!   Chiếu </a:t>
            </a:r>
            <a:r>
              <a:rPr lang="en-GB" dirty="0" err="1">
                <a:sym typeface="Wingdings" pitchFamily="2" charset="2"/>
              </a:rPr>
              <a:t>đáp</a:t>
            </a:r>
            <a:r>
              <a:rPr lang="en-GB" dirty="0">
                <a:sym typeface="Wingdings" pitchFamily="2" charset="2"/>
              </a:rPr>
              <a:t> </a:t>
            </a:r>
            <a:r>
              <a:rPr lang="en-GB" dirty="0" err="1">
                <a:sym typeface="Wingdings" pitchFamily="2" charset="2"/>
              </a:rPr>
              <a:t>án</a:t>
            </a:r>
            <a:r>
              <a:rPr lang="en-GB" dirty="0">
                <a:sym typeface="Wingdings" pitchFamily="2" charset="2"/>
              </a:rPr>
              <a:t> </a:t>
            </a:r>
            <a:r>
              <a:rPr lang="en-GB" dirty="0" err="1">
                <a:sym typeface="Wingdings" pitchFamily="2" charset="2"/>
              </a:rPr>
              <a:t>bài</a:t>
            </a:r>
            <a:r>
              <a:rPr lang="en-GB" dirty="0">
                <a:sym typeface="Wingdings" pitchFamily="2" charset="2"/>
              </a:rPr>
              <a:t> </a:t>
            </a:r>
            <a:r>
              <a:rPr lang="en-GB" dirty="0" err="1">
                <a:sym typeface="Wingdings" pitchFamily="2" charset="2"/>
              </a:rPr>
              <a:t>toán</a:t>
            </a:r>
            <a:r>
              <a:rPr lang="vi-VN" dirty="0">
                <a:sym typeface="Wingdings" pitchFamily="2" charset="2"/>
              </a:rPr>
              <a:t>.</a:t>
            </a:r>
          </a:p>
          <a:p>
            <a:pPr marL="171450" lvl="0" indent="-171450" algn="l" rtl="0">
              <a:spcBef>
                <a:spcPts val="0"/>
              </a:spcBef>
              <a:spcAft>
                <a:spcPts val="0"/>
              </a:spcAft>
              <a:buFontTx/>
              <a:buChar char="-"/>
            </a:pPr>
            <a:r>
              <a:rPr lang="vi-VN" dirty="0">
                <a:sym typeface="Wingdings" pitchFamily="2" charset="2"/>
              </a:rPr>
              <a:t>À, </a:t>
            </a:r>
            <a:r>
              <a:rPr lang="en-GB" dirty="0" err="1">
                <a:sym typeface="Wingdings" pitchFamily="2" charset="2"/>
              </a:rPr>
              <a:t>tỉ</a:t>
            </a:r>
            <a:r>
              <a:rPr lang="en-GB" dirty="0">
                <a:sym typeface="Wingdings" pitchFamily="2" charset="2"/>
              </a:rPr>
              <a:t> </a:t>
            </a:r>
            <a:r>
              <a:rPr lang="en-GB" dirty="0" err="1">
                <a:sym typeface="Wingdings" pitchFamily="2" charset="2"/>
              </a:rPr>
              <a:t>số</a:t>
            </a:r>
            <a:r>
              <a:rPr lang="en-GB" dirty="0">
                <a:sym typeface="Wingdings" pitchFamily="2" charset="2"/>
              </a:rPr>
              <a:t> </a:t>
            </a:r>
            <a:r>
              <a:rPr lang="en-GB" dirty="0" err="1">
                <a:sym typeface="Wingdings" pitchFamily="2" charset="2"/>
              </a:rPr>
              <a:t>phần</a:t>
            </a:r>
            <a:r>
              <a:rPr lang="en-GB" dirty="0">
                <a:sym typeface="Wingdings" pitchFamily="2" charset="2"/>
              </a:rPr>
              <a:t> </a:t>
            </a:r>
            <a:r>
              <a:rPr lang="en-GB" dirty="0" err="1">
                <a:sym typeface="Wingdings" pitchFamily="2" charset="2"/>
              </a:rPr>
              <a:t>của</a:t>
            </a:r>
            <a:r>
              <a:rPr lang="en-GB" dirty="0">
                <a:sym typeface="Wingdings" pitchFamily="2" charset="2"/>
              </a:rPr>
              <a:t> 14 </a:t>
            </a:r>
            <a:r>
              <a:rPr lang="en-GB" dirty="0" err="1">
                <a:sym typeface="Wingdings" pitchFamily="2" charset="2"/>
              </a:rPr>
              <a:t>và</a:t>
            </a:r>
            <a:r>
              <a:rPr lang="en-GB" dirty="0">
                <a:sym typeface="Wingdings" pitchFamily="2" charset="2"/>
              </a:rPr>
              <a:t> 20 ta </a:t>
            </a:r>
            <a:r>
              <a:rPr lang="en-GB" dirty="0" err="1">
                <a:sym typeface="Wingdings" pitchFamily="2" charset="2"/>
              </a:rPr>
              <a:t>có</a:t>
            </a:r>
            <a:r>
              <a:rPr lang="en-GB" dirty="0">
                <a:sym typeface="Wingdings" pitchFamily="2" charset="2"/>
              </a:rPr>
              <a:t> </a:t>
            </a:r>
            <a:r>
              <a:rPr lang="en-GB" dirty="0" err="1">
                <a:sym typeface="Wingdings" pitchFamily="2" charset="2"/>
              </a:rPr>
              <a:t>thể</a:t>
            </a:r>
            <a:r>
              <a:rPr lang="en-GB" dirty="0">
                <a:sym typeface="Wingdings" pitchFamily="2" charset="2"/>
              </a:rPr>
              <a:t> </a:t>
            </a:r>
            <a:r>
              <a:rPr lang="en-GB" dirty="0" err="1">
                <a:sym typeface="Wingdings" pitchFamily="2" charset="2"/>
              </a:rPr>
              <a:t>tính</a:t>
            </a:r>
            <a:r>
              <a:rPr lang="en-GB" dirty="0">
                <a:sym typeface="Wingdings" pitchFamily="2" charset="2"/>
              </a:rPr>
              <a:t> </a:t>
            </a:r>
            <a:r>
              <a:rPr lang="en-GB" dirty="0" err="1">
                <a:sym typeface="Wingdings" pitchFamily="2" charset="2"/>
              </a:rPr>
              <a:t>bằng</a:t>
            </a:r>
            <a:r>
              <a:rPr lang="en-GB" dirty="0">
                <a:sym typeface="Wingdings" pitchFamily="2" charset="2"/>
              </a:rPr>
              <a:t> </a:t>
            </a:r>
            <a:r>
              <a:rPr lang="en-GB" dirty="0" err="1">
                <a:sym typeface="Wingdings" pitchFamily="2" charset="2"/>
              </a:rPr>
              <a:t>cách</a:t>
            </a:r>
            <a:r>
              <a:rPr lang="en-GB" dirty="0">
                <a:sym typeface="Wingdings" pitchFamily="2" charset="2"/>
              </a:rPr>
              <a:t> </a:t>
            </a:r>
            <a:r>
              <a:rPr lang="en-GB" dirty="0" err="1">
                <a:sym typeface="Wingdings" pitchFamily="2" charset="2"/>
              </a:rPr>
              <a:t>lấy</a:t>
            </a:r>
            <a:r>
              <a:rPr lang="en-GB" dirty="0">
                <a:sym typeface="Wingdings" pitchFamily="2" charset="2"/>
              </a:rPr>
              <a:t> 14 : 20 = 0,7 </a:t>
            </a:r>
            <a:r>
              <a:rPr lang="en-GB" dirty="0" err="1">
                <a:sym typeface="Wingdings" pitchFamily="2" charset="2"/>
              </a:rPr>
              <a:t>rồi</a:t>
            </a:r>
            <a:r>
              <a:rPr lang="en-GB" dirty="0">
                <a:sym typeface="Wingdings" pitchFamily="2" charset="2"/>
              </a:rPr>
              <a:t> </a:t>
            </a:r>
            <a:r>
              <a:rPr lang="en-GB" dirty="0" err="1">
                <a:sym typeface="Wingdings" pitchFamily="2" charset="2"/>
              </a:rPr>
              <a:t>tiếp</a:t>
            </a:r>
            <a:r>
              <a:rPr lang="en-GB" dirty="0">
                <a:sym typeface="Wingdings" pitchFamily="2" charset="2"/>
              </a:rPr>
              <a:t> </a:t>
            </a:r>
            <a:r>
              <a:rPr lang="en-GB" dirty="0" err="1">
                <a:sym typeface="Wingdings" pitchFamily="2" charset="2"/>
              </a:rPr>
              <a:t>tục</a:t>
            </a:r>
            <a:r>
              <a:rPr lang="en-GB" dirty="0">
                <a:sym typeface="Wingdings" pitchFamily="2" charset="2"/>
              </a:rPr>
              <a:t> x 100 = 70 </a:t>
            </a:r>
            <a:r>
              <a:rPr lang="en-GB" dirty="0" err="1">
                <a:sym typeface="Wingdings" pitchFamily="2" charset="2"/>
              </a:rPr>
              <a:t>và</a:t>
            </a:r>
            <a:r>
              <a:rPr lang="en-GB" dirty="0">
                <a:sym typeface="Wingdings" pitchFamily="2" charset="2"/>
              </a:rPr>
              <a:t> </a:t>
            </a:r>
            <a:r>
              <a:rPr lang="en-GB" dirty="0" err="1">
                <a:sym typeface="Wingdings" pitchFamily="2" charset="2"/>
              </a:rPr>
              <a:t>viết</a:t>
            </a:r>
            <a:r>
              <a:rPr lang="en-GB" dirty="0">
                <a:sym typeface="Wingdings" pitchFamily="2" charset="2"/>
              </a:rPr>
              <a:t> </a:t>
            </a:r>
            <a:r>
              <a:rPr lang="en-GB" dirty="0" err="1">
                <a:sym typeface="Wingdings" pitchFamily="2" charset="2"/>
              </a:rPr>
              <a:t>thêm</a:t>
            </a:r>
            <a:r>
              <a:rPr lang="en-GB" dirty="0">
                <a:sym typeface="Wingdings" pitchFamily="2" charset="2"/>
              </a:rPr>
              <a:t> </a:t>
            </a:r>
            <a:r>
              <a:rPr lang="en-GB" dirty="0" err="1">
                <a:sym typeface="Wingdings" pitchFamily="2" charset="2"/>
              </a:rPr>
              <a:t>kí</a:t>
            </a:r>
            <a:r>
              <a:rPr lang="en-GB" dirty="0">
                <a:sym typeface="Wingdings" pitchFamily="2" charset="2"/>
              </a:rPr>
              <a:t> </a:t>
            </a:r>
            <a:r>
              <a:rPr lang="en-GB" dirty="0" err="1">
                <a:sym typeface="Wingdings" pitchFamily="2" charset="2"/>
              </a:rPr>
              <a:t>hiệu</a:t>
            </a:r>
            <a:r>
              <a:rPr lang="en-GB" dirty="0">
                <a:sym typeface="Wingdings" pitchFamily="2" charset="2"/>
              </a:rPr>
              <a:t> % </a:t>
            </a:r>
            <a:r>
              <a:rPr lang="en-GB" dirty="0" err="1">
                <a:sym typeface="Wingdings" pitchFamily="2" charset="2"/>
              </a:rPr>
              <a:t>vào</a:t>
            </a:r>
            <a:r>
              <a:rPr lang="en-GB" dirty="0">
                <a:sym typeface="Wingdings" pitchFamily="2" charset="2"/>
              </a:rPr>
              <a:t> </a:t>
            </a:r>
            <a:r>
              <a:rPr lang="en-GB" dirty="0" err="1">
                <a:sym typeface="Wingdings" pitchFamily="2" charset="2"/>
              </a:rPr>
              <a:t>bên</a:t>
            </a:r>
            <a:r>
              <a:rPr lang="en-GB" dirty="0">
                <a:sym typeface="Wingdings" pitchFamily="2" charset="2"/>
              </a:rPr>
              <a:t> </a:t>
            </a:r>
            <a:r>
              <a:rPr lang="en-GB" dirty="0" err="1">
                <a:sym typeface="Wingdings" pitchFamily="2" charset="2"/>
              </a:rPr>
              <a:t>phải</a:t>
            </a:r>
            <a:r>
              <a:rPr lang="en-GB" dirty="0">
                <a:sym typeface="Wingdings" pitchFamily="2" charset="2"/>
              </a:rPr>
              <a:t> </a:t>
            </a:r>
            <a:r>
              <a:rPr lang="en-GB" dirty="0" err="1">
                <a:sym typeface="Wingdings" pitchFamily="2" charset="2"/>
              </a:rPr>
              <a:t>của</a:t>
            </a:r>
            <a:r>
              <a:rPr lang="en-GB" dirty="0">
                <a:sym typeface="Wingdings" pitchFamily="2" charset="2"/>
              </a:rPr>
              <a:t> </a:t>
            </a:r>
            <a:r>
              <a:rPr lang="en-GB" dirty="0" err="1">
                <a:sym typeface="Wingdings" pitchFamily="2" charset="2"/>
              </a:rPr>
              <a:t>kết</a:t>
            </a:r>
            <a:r>
              <a:rPr lang="en-GB" dirty="0">
                <a:sym typeface="Wingdings" pitchFamily="2" charset="2"/>
              </a:rPr>
              <a:t> </a:t>
            </a:r>
            <a:r>
              <a:rPr lang="en-GB" dirty="0" err="1">
                <a:sym typeface="Wingdings" pitchFamily="2" charset="2"/>
              </a:rPr>
              <a:t>quả</a:t>
            </a:r>
            <a:r>
              <a:rPr lang="en-GB" dirty="0">
                <a:sym typeface="Wingdings" pitchFamily="2" charset="2"/>
              </a:rPr>
              <a:t> </a:t>
            </a:r>
            <a:r>
              <a:rPr lang="en-GB" dirty="0" err="1">
                <a:sym typeface="Wingdings" pitchFamily="2" charset="2"/>
              </a:rPr>
              <a:t>này</a:t>
            </a:r>
            <a:r>
              <a:rPr lang="en-GB" dirty="0">
                <a:sym typeface="Wingdings" pitchFamily="2" charset="2"/>
              </a:rPr>
              <a:t>.</a:t>
            </a:r>
            <a:endParaRPr lang="vi-VN" baseline="0" dirty="0">
              <a:sym typeface="Wingdings" pitchFamily="2" charset="2"/>
            </a:endParaRPr>
          </a:p>
          <a:p>
            <a:endParaRPr lang="en-GB" dirty="0"/>
          </a:p>
        </p:txBody>
      </p:sp>
      <p:sp>
        <p:nvSpPr>
          <p:cNvPr id="4" name="Slide Number Placeholder 3"/>
          <p:cNvSpPr>
            <a:spLocks noGrp="1"/>
          </p:cNvSpPr>
          <p:nvPr>
            <p:ph type="sldNum" sz="quarter" idx="5"/>
          </p:nvPr>
        </p:nvSpPr>
        <p:spPr/>
        <p:txBody>
          <a:bodyPr/>
          <a:lstStyle/>
          <a:p>
            <a:fld id="{5F2FE1D4-DB2E-4500-946F-A1F0D32779CA}" type="slidenum">
              <a:rPr lang="en-GB" smtClean="0"/>
              <a:t>4</a:t>
            </a:fld>
            <a:endParaRPr lang="en-GB"/>
          </a:p>
        </p:txBody>
      </p:sp>
    </p:spTree>
    <p:extLst>
      <p:ext uri="{BB962C8B-B14F-4D97-AF65-F5344CB8AC3E}">
        <p14:creationId xmlns:p14="http://schemas.microsoft.com/office/powerpoint/2010/main" val="26429146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ab73cd424c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ab73cd424c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dirty="0" err="1"/>
              <a:t>Thầy</a:t>
            </a:r>
            <a:r>
              <a:rPr lang="vi-VN" dirty="0"/>
              <a:t> nhận thấy các </a:t>
            </a:r>
            <a:r>
              <a:rPr lang="en-GB" dirty="0" err="1"/>
              <a:t>em</a:t>
            </a:r>
            <a:r>
              <a:rPr lang="vi-VN" dirty="0"/>
              <a:t> nhớ kiến thức rất tốt, đồng thời trả lời các câu hỏi rất nhanh và chính xác. Vì thế </a:t>
            </a:r>
            <a:r>
              <a:rPr lang="en-GB" dirty="0" err="1"/>
              <a:t>thầy</a:t>
            </a:r>
            <a:r>
              <a:rPr lang="vi-VN" dirty="0"/>
              <a:t> sẽ thưởng cho các bạn một phần quà đó là cùng </a:t>
            </a:r>
            <a:r>
              <a:rPr lang="en-GB" dirty="0" err="1"/>
              <a:t>thầy</a:t>
            </a:r>
            <a:r>
              <a:rPr lang="vi-VN" dirty="0"/>
              <a:t> khám phá </a:t>
            </a:r>
            <a:r>
              <a:rPr lang="en-GB" dirty="0" err="1"/>
              <a:t>một</a:t>
            </a:r>
            <a:r>
              <a:rPr lang="en-GB" dirty="0"/>
              <a:t> </a:t>
            </a:r>
            <a:r>
              <a:rPr lang="vi-VN" dirty="0"/>
              <a:t>kiến thức mới </a:t>
            </a:r>
            <a:r>
              <a:rPr lang="en-GB" dirty="0" err="1"/>
              <a:t>nh</a:t>
            </a:r>
            <a:r>
              <a:rPr lang="vi-VN" dirty="0"/>
              <a:t>ư</a:t>
            </a:r>
            <a:r>
              <a:rPr lang="en-GB" dirty="0"/>
              <a:t>ng </a:t>
            </a:r>
            <a:r>
              <a:rPr lang="en-GB" dirty="0" err="1"/>
              <a:t>không</a:t>
            </a:r>
            <a:r>
              <a:rPr lang="en-GB" dirty="0"/>
              <a:t> </a:t>
            </a:r>
            <a:r>
              <a:rPr lang="en-GB" dirty="0" err="1"/>
              <a:t>kém</a:t>
            </a:r>
            <a:r>
              <a:rPr lang="en-GB" dirty="0"/>
              <a:t> </a:t>
            </a:r>
            <a:r>
              <a:rPr lang="en-GB" dirty="0" err="1"/>
              <a:t>phần</a:t>
            </a:r>
            <a:r>
              <a:rPr lang="en-GB" dirty="0"/>
              <a:t> </a:t>
            </a:r>
            <a:r>
              <a:rPr lang="vi-VN" dirty="0"/>
              <a:t>thú vị. Đó là gì thì cùng </a:t>
            </a:r>
            <a:r>
              <a:rPr lang="en-GB" dirty="0" err="1"/>
              <a:t>thầy</a:t>
            </a:r>
            <a:r>
              <a:rPr lang="vi-VN" dirty="0"/>
              <a:t> </a:t>
            </a:r>
            <a:r>
              <a:rPr lang="en-GB" dirty="0" err="1"/>
              <a:t>đọc</a:t>
            </a:r>
            <a:r>
              <a:rPr lang="en-GB" dirty="0"/>
              <a:t> to </a:t>
            </a:r>
            <a:r>
              <a:rPr lang="en-GB" dirty="0" err="1"/>
              <a:t>tựa</a:t>
            </a:r>
            <a:r>
              <a:rPr lang="en-GB" dirty="0"/>
              <a:t> </a:t>
            </a:r>
            <a:r>
              <a:rPr lang="en-GB" dirty="0" err="1"/>
              <a:t>bài</a:t>
            </a:r>
            <a:r>
              <a:rPr lang="en-GB" dirty="0"/>
              <a:t> </a:t>
            </a:r>
            <a:r>
              <a:rPr lang="vi-VN" dirty="0"/>
              <a:t>nhé!</a:t>
            </a:r>
            <a:endParaRPr lang="en-GB" dirty="0"/>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vi-VN" altLang="zh-CN" dirty="0"/>
              <a:t>Các bạn có thể mở SGK Toán trang </a:t>
            </a:r>
            <a:r>
              <a:rPr lang="en-GB" altLang="zh-CN" dirty="0"/>
              <a:t>76</a:t>
            </a:r>
            <a:r>
              <a:rPr lang="vi-VN" altLang="zh-CN" dirty="0"/>
              <a:t> để cùng quan sát và học cùng </a:t>
            </a:r>
            <a:r>
              <a:rPr lang="en-GB" altLang="zh-CN" dirty="0" err="1"/>
              <a:t>thầy</a:t>
            </a:r>
            <a:r>
              <a:rPr lang="vi-VN" altLang="zh-CN" dirty="0"/>
              <a:t> nhé!</a:t>
            </a:r>
            <a:endParaRPr lang="zh-CN" altLang="en-US" dirty="0"/>
          </a:p>
          <a:p>
            <a:pPr marL="171450" marR="0" lvl="0" indent="-171450" algn="l" defTabSz="914400" rtl="0" eaLnBrk="1" fontAlgn="auto" latinLnBrk="0" hangingPunct="1">
              <a:lnSpc>
                <a:spcPct val="100000"/>
              </a:lnSpc>
              <a:spcBef>
                <a:spcPts val="0"/>
              </a:spcBef>
              <a:spcAft>
                <a:spcPts val="0"/>
              </a:spcAft>
              <a:buClrTx/>
              <a:buSzTx/>
              <a:buFontTx/>
              <a:buChar char="-"/>
              <a:tabLst/>
              <a:defRPr/>
            </a:pPr>
            <a:endParaRPr lang="vi-VN" dirty="0"/>
          </a:p>
          <a:p>
            <a:pPr marL="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vi-VN" dirty="0"/>
              <a:t>Ở bài mới ngày hôm nay, </a:t>
            </a:r>
            <a:r>
              <a:rPr lang="en-GB" dirty="0" err="1"/>
              <a:t>thầy</a:t>
            </a:r>
            <a:r>
              <a:rPr lang="vi-VN" dirty="0"/>
              <a:t> sẽ giúp các em biết </a:t>
            </a:r>
            <a:r>
              <a:rPr lang="en-GB" dirty="0" err="1"/>
              <a:t>tìm</a:t>
            </a:r>
            <a:r>
              <a:rPr lang="en-GB" dirty="0"/>
              <a:t> </a:t>
            </a:r>
            <a:r>
              <a:rPr lang="en-GB" dirty="0" err="1"/>
              <a:t>một</a:t>
            </a:r>
            <a:r>
              <a:rPr lang="en-GB" dirty="0"/>
              <a:t> </a:t>
            </a:r>
            <a:r>
              <a:rPr lang="en-GB" dirty="0" err="1"/>
              <a:t>số</a:t>
            </a:r>
            <a:r>
              <a:rPr lang="en-GB" dirty="0"/>
              <a:t> </a:t>
            </a:r>
            <a:r>
              <a:rPr lang="en-GB" dirty="0" err="1"/>
              <a:t>phần</a:t>
            </a:r>
            <a:r>
              <a:rPr lang="en-GB" dirty="0"/>
              <a:t> </a:t>
            </a:r>
            <a:r>
              <a:rPr lang="en-GB" dirty="0" err="1"/>
              <a:t>trăm</a:t>
            </a:r>
            <a:r>
              <a:rPr lang="en-GB" dirty="0"/>
              <a:t> </a:t>
            </a:r>
            <a:r>
              <a:rPr lang="en-GB" dirty="0" err="1"/>
              <a:t>của</a:t>
            </a:r>
            <a:r>
              <a:rPr lang="en-GB" dirty="0"/>
              <a:t> </a:t>
            </a:r>
            <a:r>
              <a:rPr lang="en-GB" dirty="0" err="1"/>
              <a:t>một</a:t>
            </a:r>
            <a:r>
              <a:rPr lang="en-GB" dirty="0"/>
              <a:t> </a:t>
            </a:r>
            <a:r>
              <a:rPr lang="en-GB" dirty="0" err="1"/>
              <a:t>số</a:t>
            </a:r>
            <a:r>
              <a:rPr lang="vi-VN" dirty="0"/>
              <a:t>. </a:t>
            </a:r>
            <a:r>
              <a:rPr lang="en-GB" dirty="0" err="1"/>
              <a:t>Và</a:t>
            </a:r>
            <a:r>
              <a:rPr lang="en-GB" dirty="0"/>
              <a:t> </a:t>
            </a:r>
            <a:r>
              <a:rPr lang="en-GB" dirty="0" err="1"/>
              <a:t>vận</a:t>
            </a:r>
            <a:r>
              <a:rPr lang="en-GB" dirty="0"/>
              <a:t> </a:t>
            </a:r>
            <a:r>
              <a:rPr lang="en-GB" dirty="0" err="1"/>
              <a:t>dụng</a:t>
            </a:r>
            <a:r>
              <a:rPr lang="en-GB" dirty="0"/>
              <a:t> </a:t>
            </a:r>
            <a:r>
              <a:rPr lang="en-GB" dirty="0" err="1"/>
              <a:t>để</a:t>
            </a:r>
            <a:r>
              <a:rPr lang="en-GB" dirty="0"/>
              <a:t> </a:t>
            </a:r>
            <a:r>
              <a:rPr lang="en-GB" dirty="0" err="1"/>
              <a:t>giải</a:t>
            </a:r>
            <a:r>
              <a:rPr lang="en-GB" dirty="0"/>
              <a:t> </a:t>
            </a:r>
            <a:r>
              <a:rPr lang="en-GB" dirty="0" err="1"/>
              <a:t>bài</a:t>
            </a:r>
            <a:r>
              <a:rPr lang="en-GB" dirty="0"/>
              <a:t> </a:t>
            </a:r>
            <a:r>
              <a:rPr lang="en-GB" dirty="0" err="1"/>
              <a:t>toán</a:t>
            </a:r>
            <a:r>
              <a:rPr lang="en-GB" dirty="0"/>
              <a:t> đ</a:t>
            </a:r>
            <a:r>
              <a:rPr lang="vi-VN" dirty="0"/>
              <a:t>ơ</a:t>
            </a:r>
            <a:r>
              <a:rPr lang="en-GB" dirty="0"/>
              <a:t>n </a:t>
            </a:r>
            <a:r>
              <a:rPr lang="en-GB" dirty="0" err="1"/>
              <a:t>giản</a:t>
            </a:r>
            <a:r>
              <a:rPr lang="en-GB" dirty="0"/>
              <a:t> </a:t>
            </a:r>
            <a:r>
              <a:rPr lang="en-GB" dirty="0" err="1"/>
              <a:t>về</a:t>
            </a:r>
            <a:r>
              <a:rPr lang="en-GB" dirty="0"/>
              <a:t> </a:t>
            </a:r>
            <a:r>
              <a:rPr lang="en-GB" dirty="0" err="1"/>
              <a:t>tìm</a:t>
            </a:r>
            <a:r>
              <a:rPr lang="en-GB" dirty="0"/>
              <a:t> </a:t>
            </a:r>
            <a:r>
              <a:rPr lang="en-GB" dirty="0" err="1"/>
              <a:t>giá</a:t>
            </a:r>
            <a:r>
              <a:rPr lang="en-GB" dirty="0"/>
              <a:t> </a:t>
            </a:r>
            <a:r>
              <a:rPr lang="en-GB" dirty="0" err="1"/>
              <a:t>trị</a:t>
            </a:r>
            <a:r>
              <a:rPr lang="en-GB" dirty="0"/>
              <a:t> </a:t>
            </a:r>
            <a:r>
              <a:rPr lang="en-GB" dirty="0" err="1"/>
              <a:t>một</a:t>
            </a:r>
            <a:r>
              <a:rPr lang="en-GB" dirty="0"/>
              <a:t> </a:t>
            </a:r>
            <a:r>
              <a:rPr lang="en-GB" dirty="0" err="1"/>
              <a:t>số</a:t>
            </a:r>
            <a:r>
              <a:rPr lang="en-GB" dirty="0"/>
              <a:t> </a:t>
            </a:r>
            <a:r>
              <a:rPr lang="en-GB" dirty="0" err="1"/>
              <a:t>phần</a:t>
            </a:r>
            <a:r>
              <a:rPr lang="en-GB" dirty="0"/>
              <a:t> </a:t>
            </a:r>
            <a:r>
              <a:rPr lang="en-GB" dirty="0" err="1"/>
              <a:t>trăm</a:t>
            </a:r>
            <a:r>
              <a:rPr lang="en-GB" dirty="0"/>
              <a:t> </a:t>
            </a:r>
            <a:r>
              <a:rPr lang="en-GB" dirty="0" err="1"/>
              <a:t>của</a:t>
            </a:r>
            <a:r>
              <a:rPr lang="en-GB" dirty="0"/>
              <a:t> </a:t>
            </a:r>
            <a:r>
              <a:rPr lang="en-GB" dirty="0" err="1"/>
              <a:t>một</a:t>
            </a:r>
            <a:r>
              <a:rPr lang="en-GB" dirty="0"/>
              <a:t> </a:t>
            </a:r>
            <a:r>
              <a:rPr lang="en-GB" dirty="0" err="1"/>
              <a:t>số</a:t>
            </a:r>
            <a:r>
              <a:rPr lang="en-GB" dirty="0"/>
              <a: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GB" dirty="0" err="1"/>
              <a:t>Để</a:t>
            </a:r>
            <a:r>
              <a:rPr lang="en-GB" dirty="0"/>
              <a:t> </a:t>
            </a:r>
            <a:r>
              <a:rPr lang="en-GB" dirty="0" err="1"/>
              <a:t>đạt</a:t>
            </a:r>
            <a:r>
              <a:rPr lang="en-GB" dirty="0"/>
              <a:t> đ</a:t>
            </a:r>
            <a:r>
              <a:rPr lang="vi-VN" dirty="0"/>
              <a:t>ư</a:t>
            </a:r>
            <a:r>
              <a:rPr lang="en-GB" dirty="0" err="1"/>
              <a:t>ợc</a:t>
            </a:r>
            <a:r>
              <a:rPr lang="en-GB" dirty="0"/>
              <a:t> </a:t>
            </a:r>
            <a:r>
              <a:rPr lang="en-GB" dirty="0" err="1"/>
              <a:t>những</a:t>
            </a:r>
            <a:r>
              <a:rPr lang="en-GB" dirty="0"/>
              <a:t> </a:t>
            </a:r>
            <a:r>
              <a:rPr lang="en-GB" dirty="0" err="1"/>
              <a:t>mục</a:t>
            </a:r>
            <a:r>
              <a:rPr lang="en-GB" dirty="0"/>
              <a:t> </a:t>
            </a:r>
            <a:r>
              <a:rPr lang="en-GB" dirty="0" err="1"/>
              <a:t>tiêu</a:t>
            </a:r>
            <a:r>
              <a:rPr lang="en-GB" dirty="0"/>
              <a:t> </a:t>
            </a:r>
            <a:r>
              <a:rPr lang="en-GB" dirty="0" err="1"/>
              <a:t>của</a:t>
            </a:r>
            <a:r>
              <a:rPr lang="en-GB" dirty="0"/>
              <a:t> </a:t>
            </a:r>
            <a:r>
              <a:rPr lang="en-GB" dirty="0" err="1"/>
              <a:t>bài</a:t>
            </a:r>
            <a:r>
              <a:rPr lang="en-GB" dirty="0"/>
              <a:t> </a:t>
            </a:r>
            <a:r>
              <a:rPr lang="en-GB" dirty="0" err="1"/>
              <a:t>học</a:t>
            </a:r>
            <a:r>
              <a:rPr lang="en-GB" dirty="0"/>
              <a:t> </a:t>
            </a:r>
            <a:r>
              <a:rPr lang="en-GB" dirty="0" err="1"/>
              <a:t>hôm</a:t>
            </a:r>
            <a:r>
              <a:rPr lang="en-GB" dirty="0"/>
              <a:t> </a:t>
            </a:r>
            <a:r>
              <a:rPr lang="en-GB" dirty="0" err="1"/>
              <a:t>này</a:t>
            </a:r>
            <a:r>
              <a:rPr lang="en-GB" dirty="0"/>
              <a:t> </a:t>
            </a:r>
            <a:r>
              <a:rPr lang="en-GB" dirty="0" err="1"/>
              <a:t>thì</a:t>
            </a:r>
            <a:r>
              <a:rPr lang="en-GB" dirty="0"/>
              <a:t> </a:t>
            </a:r>
            <a:r>
              <a:rPr lang="en-GB" dirty="0" err="1"/>
              <a:t>thầy</a:t>
            </a:r>
            <a:r>
              <a:rPr lang="en-GB" dirty="0"/>
              <a:t> </a:t>
            </a:r>
            <a:r>
              <a:rPr lang="en-GB" dirty="0" err="1"/>
              <a:t>và</a:t>
            </a:r>
            <a:r>
              <a:rPr lang="en-GB" dirty="0"/>
              <a:t> </a:t>
            </a:r>
            <a:r>
              <a:rPr lang="en-GB" dirty="0" err="1"/>
              <a:t>các</a:t>
            </a:r>
            <a:r>
              <a:rPr lang="en-GB" dirty="0"/>
              <a:t> </a:t>
            </a:r>
            <a:r>
              <a:rPr lang="en-GB" dirty="0" err="1"/>
              <a:t>em</a:t>
            </a:r>
            <a:r>
              <a:rPr lang="en-GB" dirty="0"/>
              <a:t> </a:t>
            </a:r>
            <a:r>
              <a:rPr lang="en-GB" dirty="0" err="1"/>
              <a:t>sẽ</a:t>
            </a:r>
            <a:r>
              <a:rPr lang="en-GB" dirty="0"/>
              <a:t> </a:t>
            </a:r>
            <a:r>
              <a:rPr lang="en-GB" dirty="0" err="1"/>
              <a:t>cũng</a:t>
            </a:r>
            <a:r>
              <a:rPr lang="en-GB" dirty="0"/>
              <a:t> </a:t>
            </a:r>
            <a:r>
              <a:rPr lang="en-GB" dirty="0" err="1"/>
              <a:t>nhau</a:t>
            </a:r>
            <a:r>
              <a:rPr lang="en-GB" dirty="0"/>
              <a:t> </a:t>
            </a:r>
            <a:r>
              <a:rPr lang="en-GB" dirty="0" err="1"/>
              <a:t>thông</a:t>
            </a:r>
            <a:r>
              <a:rPr lang="en-GB" dirty="0"/>
              <a:t> qua </a:t>
            </a:r>
            <a:r>
              <a:rPr lang="en-GB" dirty="0" err="1"/>
              <a:t>phần</a:t>
            </a:r>
            <a:r>
              <a:rPr lang="en-GB" dirty="0"/>
              <a:t> </a:t>
            </a:r>
            <a:r>
              <a:rPr lang="en-GB" dirty="0" err="1"/>
              <a:t>khám</a:t>
            </a:r>
            <a:r>
              <a:rPr lang="en-GB" dirty="0"/>
              <a:t> </a:t>
            </a:r>
            <a:r>
              <a:rPr lang="en-GB" dirty="0" err="1"/>
              <a:t>phá</a:t>
            </a:r>
            <a:r>
              <a:rPr lang="en-GB" dirty="0"/>
              <a:t> </a:t>
            </a:r>
            <a:r>
              <a:rPr lang="en-GB" dirty="0" err="1"/>
              <a:t>bài</a:t>
            </a:r>
            <a:r>
              <a:rPr lang="en-GB" dirty="0"/>
              <a:t> </a:t>
            </a:r>
            <a:r>
              <a:rPr lang="en-GB" dirty="0" err="1"/>
              <a:t>học</a:t>
            </a:r>
            <a:r>
              <a:rPr lang="en-GB" dirty="0"/>
              <a:t> </a:t>
            </a:r>
            <a:r>
              <a:rPr lang="en-GB" dirty="0" err="1"/>
              <a:t>mới</a:t>
            </a:r>
            <a:r>
              <a:rPr lang="en-GB" dirty="0"/>
              <a:t> </a:t>
            </a:r>
            <a:r>
              <a:rPr lang="en-GB" dirty="0" err="1"/>
              <a:t>nhé</a:t>
            </a:r>
            <a:r>
              <a:rPr lang="en-GB" dirty="0"/>
              <a:t> !</a:t>
            </a:r>
            <a:endParaRPr lang="vi-VN" dirty="0"/>
          </a:p>
          <a:p>
            <a:endParaRPr lang="en-GB" dirty="0"/>
          </a:p>
        </p:txBody>
      </p:sp>
      <p:sp>
        <p:nvSpPr>
          <p:cNvPr id="4" name="Slide Number Placeholder 3"/>
          <p:cNvSpPr>
            <a:spLocks noGrp="1"/>
          </p:cNvSpPr>
          <p:nvPr>
            <p:ph type="sldNum" sz="quarter" idx="5"/>
          </p:nvPr>
        </p:nvSpPr>
        <p:spPr/>
        <p:txBody>
          <a:bodyPr/>
          <a:lstStyle/>
          <a:p>
            <a:fld id="{5F2FE1D4-DB2E-4500-946F-A1F0D32779CA}" type="slidenum">
              <a:rPr lang="en-GB" smtClean="0"/>
              <a:t>6</a:t>
            </a:fld>
            <a:endParaRPr lang="en-GB"/>
          </a:p>
        </p:txBody>
      </p:sp>
    </p:spTree>
    <p:extLst>
      <p:ext uri="{BB962C8B-B14F-4D97-AF65-F5344CB8AC3E}">
        <p14:creationId xmlns:p14="http://schemas.microsoft.com/office/powerpoint/2010/main" val="170398350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6"/>
        <p:cNvGrpSpPr/>
        <p:nvPr/>
      </p:nvGrpSpPr>
      <p:grpSpPr>
        <a:xfrm>
          <a:off x="0" y="0"/>
          <a:ext cx="0" cy="0"/>
          <a:chOff x="0" y="0"/>
          <a:chExt cx="0" cy="0"/>
        </a:xfrm>
      </p:grpSpPr>
      <p:sp>
        <p:nvSpPr>
          <p:cNvPr id="4197" name="Google Shape;4197;g9c0a0bcc54_0_12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8" name="Google Shape;4198;g9c0a0bcc54_0_12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dirty="0" err="1"/>
              <a:t>Đầu</a:t>
            </a:r>
            <a:r>
              <a:rPr lang="en-GB" dirty="0"/>
              <a:t> </a:t>
            </a:r>
            <a:r>
              <a:rPr lang="en-GB" dirty="0" err="1"/>
              <a:t>tiên</a:t>
            </a:r>
            <a:r>
              <a:rPr lang="en-GB" dirty="0"/>
              <a:t> </a:t>
            </a:r>
            <a:r>
              <a:rPr lang="en-GB" dirty="0" err="1"/>
              <a:t>để</a:t>
            </a:r>
            <a:r>
              <a:rPr lang="en-GB" dirty="0"/>
              <a:t> </a:t>
            </a:r>
            <a:r>
              <a:rPr lang="en-GB" dirty="0" err="1"/>
              <a:t>tìm</a:t>
            </a:r>
            <a:r>
              <a:rPr lang="en-GB" dirty="0"/>
              <a:t> </a:t>
            </a:r>
            <a:r>
              <a:rPr lang="en-GB" dirty="0" err="1"/>
              <a:t>hiểu</a:t>
            </a:r>
            <a:r>
              <a:rPr lang="en-GB" dirty="0"/>
              <a:t> </a:t>
            </a:r>
            <a:r>
              <a:rPr lang="en-GB" dirty="0" err="1"/>
              <a:t>về</a:t>
            </a:r>
            <a:r>
              <a:rPr lang="en-GB" dirty="0"/>
              <a:t> </a:t>
            </a:r>
            <a:r>
              <a:rPr lang="en-GB" dirty="0" err="1"/>
              <a:t>cách</a:t>
            </a:r>
            <a:r>
              <a:rPr lang="en-GB" dirty="0"/>
              <a:t> </a:t>
            </a:r>
            <a:r>
              <a:rPr lang="en-GB" dirty="0" err="1"/>
              <a:t>tìm</a:t>
            </a:r>
            <a:r>
              <a:rPr lang="en-GB" dirty="0"/>
              <a:t> </a:t>
            </a:r>
            <a:r>
              <a:rPr lang="en-GB" dirty="0" err="1"/>
              <a:t>giá</a:t>
            </a:r>
            <a:r>
              <a:rPr lang="en-GB" dirty="0"/>
              <a:t> </a:t>
            </a:r>
            <a:r>
              <a:rPr lang="en-GB" dirty="0" err="1"/>
              <a:t>trị</a:t>
            </a:r>
            <a:r>
              <a:rPr lang="en-GB" dirty="0"/>
              <a:t> </a:t>
            </a:r>
            <a:r>
              <a:rPr lang="en-GB" dirty="0" err="1"/>
              <a:t>phần</a:t>
            </a:r>
            <a:r>
              <a:rPr lang="en-GB" dirty="0"/>
              <a:t> </a:t>
            </a:r>
            <a:r>
              <a:rPr lang="en-GB" dirty="0" err="1"/>
              <a:t>trăm</a:t>
            </a:r>
            <a:r>
              <a:rPr lang="en-GB" dirty="0"/>
              <a:t> </a:t>
            </a:r>
            <a:r>
              <a:rPr lang="en-GB" dirty="0" err="1"/>
              <a:t>của</a:t>
            </a:r>
            <a:r>
              <a:rPr lang="en-GB" dirty="0"/>
              <a:t> </a:t>
            </a:r>
            <a:r>
              <a:rPr lang="en-GB" dirty="0" err="1"/>
              <a:t>một</a:t>
            </a:r>
            <a:r>
              <a:rPr lang="en-GB" dirty="0"/>
              <a:t> </a:t>
            </a:r>
            <a:r>
              <a:rPr lang="en-GB" dirty="0" err="1"/>
              <a:t>số</a:t>
            </a:r>
            <a:r>
              <a:rPr lang="en-GB" dirty="0"/>
              <a:t>, </a:t>
            </a:r>
            <a:r>
              <a:rPr lang="en-GB" dirty="0" err="1"/>
              <a:t>chúng</a:t>
            </a:r>
            <a:r>
              <a:rPr lang="en-GB" dirty="0"/>
              <a:t> </a:t>
            </a:r>
            <a:r>
              <a:rPr lang="en-GB" dirty="0" err="1"/>
              <a:t>mình</a:t>
            </a:r>
            <a:r>
              <a:rPr lang="en-GB" dirty="0"/>
              <a:t> </a:t>
            </a:r>
            <a:r>
              <a:rPr lang="en-GB" dirty="0" err="1"/>
              <a:t>sẽ</a:t>
            </a:r>
            <a:r>
              <a:rPr lang="en-GB" dirty="0"/>
              <a:t> </a:t>
            </a:r>
            <a:r>
              <a:rPr lang="en-GB" dirty="0" err="1"/>
              <a:t>tìm</a:t>
            </a:r>
            <a:r>
              <a:rPr lang="en-GB" dirty="0"/>
              <a:t> </a:t>
            </a:r>
            <a:r>
              <a:rPr lang="en-GB" dirty="0" err="1"/>
              <a:t>hiểu</a:t>
            </a:r>
            <a:r>
              <a:rPr lang="en-GB" dirty="0"/>
              <a:t> </a:t>
            </a:r>
            <a:r>
              <a:rPr lang="en-GB" dirty="0" err="1"/>
              <a:t>thông</a:t>
            </a:r>
            <a:r>
              <a:rPr lang="en-GB" dirty="0"/>
              <a:t> qua </a:t>
            </a:r>
            <a:r>
              <a:rPr lang="en-GB" dirty="0" err="1"/>
              <a:t>ví</a:t>
            </a:r>
            <a:r>
              <a:rPr lang="en-GB" dirty="0"/>
              <a:t> </a:t>
            </a:r>
            <a:r>
              <a:rPr lang="en-GB" dirty="0" err="1"/>
              <a:t>dụ</a:t>
            </a:r>
            <a:r>
              <a:rPr lang="en-GB" dirty="0"/>
              <a:t> a </a:t>
            </a:r>
            <a:r>
              <a:rPr lang="en-GB" dirty="0" err="1"/>
              <a:t>của</a:t>
            </a:r>
            <a:r>
              <a:rPr lang="en-GB" dirty="0"/>
              <a:t> </a:t>
            </a:r>
            <a:r>
              <a:rPr lang="en-GB" dirty="0" err="1"/>
              <a:t>thầy</a:t>
            </a:r>
            <a:r>
              <a:rPr lang="en-GB" dirty="0"/>
              <a:t> </a:t>
            </a:r>
            <a:r>
              <a:rPr lang="en-GB" dirty="0" err="1"/>
              <a:t>nhé</a:t>
            </a:r>
            <a:r>
              <a:rPr lang="en-GB" dirty="0"/>
              <a:t> !</a:t>
            </a:r>
            <a:endParaRPr lang="vi-VN" dirty="0"/>
          </a:p>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
        <p:cNvGrpSpPr/>
        <p:nvPr/>
      </p:nvGrpSpPr>
      <p:grpSpPr>
        <a:xfrm>
          <a:off x="0" y="0"/>
          <a:ext cx="0" cy="0"/>
          <a:chOff x="0" y="0"/>
          <a:chExt cx="0" cy="0"/>
        </a:xfrm>
      </p:grpSpPr>
      <p:sp>
        <p:nvSpPr>
          <p:cNvPr id="489" name="Google Shape;489;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 name="Google Shape;490;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500" dirty="0"/>
              <a:t>- (</a:t>
            </a:r>
            <a:r>
              <a:rPr lang="en-GB" sz="500" dirty="0" err="1"/>
              <a:t>Chiếu</a:t>
            </a:r>
            <a:r>
              <a:rPr lang="en-GB" sz="500" dirty="0"/>
              <a:t> </a:t>
            </a:r>
            <a:r>
              <a:rPr lang="en-GB" sz="500" dirty="0" err="1"/>
              <a:t>và</a:t>
            </a:r>
            <a:r>
              <a:rPr lang="en-GB" sz="500" dirty="0"/>
              <a:t> </a:t>
            </a:r>
            <a:r>
              <a:rPr lang="en-GB" sz="500" dirty="0" err="1"/>
              <a:t>đọc</a:t>
            </a:r>
            <a:r>
              <a:rPr lang="en-GB" sz="500" dirty="0"/>
              <a:t> </a:t>
            </a:r>
            <a:r>
              <a:rPr lang="en-GB" sz="500" dirty="0" err="1"/>
              <a:t>đề</a:t>
            </a:r>
            <a:r>
              <a:rPr lang="en-GB" sz="500" dirty="0"/>
              <a:t> </a:t>
            </a:r>
            <a:r>
              <a:rPr lang="en-GB" sz="500" dirty="0" err="1"/>
              <a:t>bài</a:t>
            </a:r>
            <a:r>
              <a:rPr lang="en-GB" sz="500" dirty="0"/>
              <a:t>), </a:t>
            </a:r>
            <a:r>
              <a:rPr lang="en-GB" sz="500" dirty="0" err="1"/>
              <a:t>Vậy</a:t>
            </a:r>
            <a:r>
              <a:rPr lang="en-GB" sz="500" dirty="0"/>
              <a:t> </a:t>
            </a:r>
            <a:r>
              <a:rPr lang="en-GB" sz="500" dirty="0" err="1"/>
              <a:t>là</a:t>
            </a:r>
            <a:r>
              <a:rPr lang="en-GB" sz="500" dirty="0"/>
              <a:t> </a:t>
            </a:r>
            <a:r>
              <a:rPr lang="en-GB" sz="500" dirty="0" err="1"/>
              <a:t>bài</a:t>
            </a:r>
            <a:r>
              <a:rPr lang="en-GB" sz="500" dirty="0"/>
              <a:t> </a:t>
            </a:r>
            <a:r>
              <a:rPr lang="en-GB" sz="500" dirty="0" err="1"/>
              <a:t>toán</a:t>
            </a:r>
            <a:r>
              <a:rPr lang="en-GB" sz="500" dirty="0"/>
              <a:t> </a:t>
            </a:r>
            <a:r>
              <a:rPr lang="en-GB" sz="500" dirty="0" err="1"/>
              <a:t>cho</a:t>
            </a:r>
            <a:r>
              <a:rPr lang="en-GB" sz="500" dirty="0"/>
              <a:t> </a:t>
            </a:r>
            <a:r>
              <a:rPr lang="en-GB" sz="500" dirty="0" err="1"/>
              <a:t>chúng</a:t>
            </a:r>
            <a:r>
              <a:rPr lang="en-GB" sz="500" dirty="0"/>
              <a:t> ta </a:t>
            </a:r>
            <a:r>
              <a:rPr lang="en-GB" sz="500" dirty="0" err="1"/>
              <a:t>biết</a:t>
            </a:r>
            <a:r>
              <a:rPr lang="en-GB" sz="500" dirty="0"/>
              <a:t> </a:t>
            </a:r>
            <a:r>
              <a:rPr lang="en-GB" sz="500" dirty="0" err="1"/>
              <a:t>một</a:t>
            </a:r>
            <a:r>
              <a:rPr lang="en-GB" sz="500" dirty="0"/>
              <a:t> tr</a:t>
            </a:r>
            <a:r>
              <a:rPr lang="vi-VN" sz="500" dirty="0"/>
              <a:t>ư</a:t>
            </a:r>
            <a:r>
              <a:rPr lang="en-GB" sz="500" dirty="0" err="1"/>
              <a:t>ờng</a:t>
            </a:r>
            <a:r>
              <a:rPr lang="en-GB" sz="500" dirty="0"/>
              <a:t> </a:t>
            </a:r>
            <a:r>
              <a:rPr lang="en-GB" sz="500" dirty="0" err="1"/>
              <a:t>tiếu</a:t>
            </a:r>
            <a:r>
              <a:rPr lang="en-GB" sz="500" dirty="0"/>
              <a:t> </a:t>
            </a:r>
            <a:r>
              <a:rPr lang="en-GB" sz="500" dirty="0" err="1"/>
              <a:t>học</a:t>
            </a:r>
            <a:r>
              <a:rPr lang="en-GB" sz="500" dirty="0"/>
              <a:t> </a:t>
            </a:r>
            <a:r>
              <a:rPr lang="en-GB" sz="500" dirty="0" err="1"/>
              <a:t>này</a:t>
            </a:r>
            <a:r>
              <a:rPr lang="en-GB" sz="500" dirty="0"/>
              <a:t> </a:t>
            </a:r>
            <a:r>
              <a:rPr lang="en-GB" sz="500" dirty="0" err="1"/>
              <a:t>có</a:t>
            </a:r>
            <a:r>
              <a:rPr lang="en-GB" sz="500" dirty="0"/>
              <a:t> 800 </a:t>
            </a:r>
            <a:r>
              <a:rPr lang="en-GB" sz="500" dirty="0" err="1"/>
              <a:t>học</a:t>
            </a:r>
            <a:r>
              <a:rPr lang="en-GB" sz="500" dirty="0"/>
              <a:t> </a:t>
            </a:r>
            <a:r>
              <a:rPr lang="en-GB" sz="500" dirty="0" err="1"/>
              <a:t>sinh</a:t>
            </a:r>
            <a:r>
              <a:rPr lang="en-GB" sz="500" dirty="0"/>
              <a:t> (</a:t>
            </a:r>
            <a:r>
              <a:rPr lang="en-GB" sz="500" dirty="0" err="1"/>
              <a:t>gạch</a:t>
            </a:r>
            <a:r>
              <a:rPr lang="en-GB" sz="500" dirty="0"/>
              <a:t> </a:t>
            </a:r>
            <a:r>
              <a:rPr lang="en-GB" sz="500" dirty="0" err="1"/>
              <a:t>chân</a:t>
            </a:r>
            <a:r>
              <a:rPr lang="en-GB" sz="500" dirty="0"/>
              <a:t> d</a:t>
            </a:r>
            <a:r>
              <a:rPr lang="vi-VN" sz="500" dirty="0"/>
              <a:t>ư</a:t>
            </a:r>
            <a:r>
              <a:rPr lang="en-GB" sz="500" dirty="0" err="1"/>
              <a:t>ới</a:t>
            </a:r>
            <a:r>
              <a:rPr lang="en-GB" sz="500" dirty="0"/>
              <a:t> </a:t>
            </a:r>
            <a:r>
              <a:rPr lang="en-GB" sz="500" dirty="0" err="1"/>
              <a:t>phần</a:t>
            </a:r>
            <a:r>
              <a:rPr lang="en-GB" sz="500" dirty="0"/>
              <a:t> </a:t>
            </a:r>
            <a:r>
              <a:rPr lang="en-GB" sz="500" dirty="0" err="1"/>
              <a:t>nội</a:t>
            </a:r>
            <a:r>
              <a:rPr lang="en-GB" sz="500" dirty="0"/>
              <a:t> dung) -&gt; Nh</a:t>
            </a:r>
            <a:r>
              <a:rPr lang="vi-VN" sz="500" dirty="0"/>
              <a:t>ư</a:t>
            </a:r>
            <a:r>
              <a:rPr lang="en-GB" sz="500" dirty="0"/>
              <a:t> </a:t>
            </a:r>
            <a:r>
              <a:rPr lang="en-GB" sz="500" dirty="0" err="1"/>
              <a:t>vậy</a:t>
            </a:r>
            <a:r>
              <a:rPr lang="en-GB" sz="500" dirty="0"/>
              <a:t> </a:t>
            </a:r>
            <a:r>
              <a:rPr lang="en-GB" sz="500" dirty="0" err="1"/>
              <a:t>tổng</a:t>
            </a:r>
            <a:r>
              <a:rPr lang="en-GB" sz="500" dirty="0"/>
              <a:t> </a:t>
            </a:r>
            <a:r>
              <a:rPr lang="en-GB" sz="500" dirty="0" err="1"/>
              <a:t>số</a:t>
            </a:r>
            <a:r>
              <a:rPr lang="en-GB" sz="500" dirty="0"/>
              <a:t> </a:t>
            </a:r>
            <a:r>
              <a:rPr lang="en-GB" sz="500" dirty="0" err="1"/>
              <a:t>học</a:t>
            </a:r>
            <a:r>
              <a:rPr lang="en-GB" sz="500" dirty="0"/>
              <a:t> </a:t>
            </a:r>
            <a:r>
              <a:rPr lang="en-GB" sz="500" dirty="0" err="1"/>
              <a:t>sinh</a:t>
            </a:r>
            <a:r>
              <a:rPr lang="en-GB" sz="500" dirty="0"/>
              <a:t> </a:t>
            </a:r>
            <a:r>
              <a:rPr lang="en-GB" sz="500" dirty="0" err="1"/>
              <a:t>của</a:t>
            </a:r>
            <a:r>
              <a:rPr lang="en-GB" sz="500" dirty="0"/>
              <a:t> tr</a:t>
            </a:r>
            <a:r>
              <a:rPr lang="vi-VN" sz="500" dirty="0"/>
              <a:t>ư</a:t>
            </a:r>
            <a:r>
              <a:rPr lang="en-GB" sz="500" dirty="0" err="1"/>
              <a:t>ờng</a:t>
            </a:r>
            <a:r>
              <a:rPr lang="en-GB" sz="500" dirty="0"/>
              <a:t> </a:t>
            </a:r>
            <a:r>
              <a:rPr lang="en-GB" sz="500" dirty="0" err="1"/>
              <a:t>đó</a:t>
            </a:r>
            <a:r>
              <a:rPr lang="en-GB" sz="500" dirty="0"/>
              <a:t> </a:t>
            </a:r>
            <a:r>
              <a:rPr lang="en-GB" sz="500" dirty="0" err="1"/>
              <a:t>là</a:t>
            </a:r>
            <a:r>
              <a:rPr lang="en-GB" sz="500" dirty="0"/>
              <a:t> 800 </a:t>
            </a:r>
            <a:r>
              <a:rPr lang="en-GB" sz="500" dirty="0" err="1"/>
              <a:t>em</a:t>
            </a:r>
            <a:r>
              <a:rPr lang="en-GB" sz="500" dirty="0"/>
              <a:t>.</a:t>
            </a:r>
          </a:p>
          <a:p>
            <a:pPr marL="171450" lvl="0" indent="-171450" algn="l" rtl="0">
              <a:spcBef>
                <a:spcPts val="0"/>
              </a:spcBef>
              <a:spcAft>
                <a:spcPts val="0"/>
              </a:spcAft>
              <a:buFontTx/>
              <a:buChar char="-"/>
            </a:pPr>
            <a:r>
              <a:rPr lang="en-GB" sz="500" dirty="0" err="1"/>
              <a:t>Trong</a:t>
            </a:r>
            <a:r>
              <a:rPr lang="en-GB" sz="500" dirty="0"/>
              <a:t> </a:t>
            </a:r>
            <a:r>
              <a:rPr lang="en-GB" sz="500" dirty="0" err="1"/>
              <a:t>đó</a:t>
            </a:r>
            <a:r>
              <a:rPr lang="en-GB" sz="500" dirty="0"/>
              <a:t>, </a:t>
            </a:r>
            <a:r>
              <a:rPr lang="en-GB" sz="500" dirty="0" err="1"/>
              <a:t>số</a:t>
            </a:r>
            <a:r>
              <a:rPr lang="en-GB" sz="500" dirty="0"/>
              <a:t> </a:t>
            </a:r>
            <a:r>
              <a:rPr lang="en-GB" sz="500" dirty="0" err="1"/>
              <a:t>học</a:t>
            </a:r>
            <a:r>
              <a:rPr lang="en-GB" sz="500" dirty="0"/>
              <a:t> </a:t>
            </a:r>
            <a:r>
              <a:rPr lang="en-GB" sz="500" dirty="0" err="1"/>
              <a:t>sinh</a:t>
            </a:r>
            <a:r>
              <a:rPr lang="en-GB" sz="500" dirty="0"/>
              <a:t> </a:t>
            </a:r>
            <a:r>
              <a:rPr lang="en-GB" sz="500" dirty="0" err="1"/>
              <a:t>nữ</a:t>
            </a:r>
            <a:r>
              <a:rPr lang="en-GB" sz="500" dirty="0"/>
              <a:t> 52,5% (</a:t>
            </a:r>
            <a:r>
              <a:rPr lang="en-GB" sz="500" dirty="0" err="1"/>
              <a:t>gạch</a:t>
            </a:r>
            <a:r>
              <a:rPr lang="en-GB" sz="500" dirty="0"/>
              <a:t> </a:t>
            </a:r>
            <a:r>
              <a:rPr lang="en-GB" sz="500" dirty="0" err="1"/>
              <a:t>chân</a:t>
            </a:r>
            <a:r>
              <a:rPr lang="en-GB" sz="500" dirty="0"/>
              <a:t> d</a:t>
            </a:r>
            <a:r>
              <a:rPr lang="vi-VN" sz="500" dirty="0"/>
              <a:t>ư</a:t>
            </a:r>
            <a:r>
              <a:rPr lang="en-GB" sz="500" dirty="0" err="1"/>
              <a:t>ới</a:t>
            </a:r>
            <a:r>
              <a:rPr lang="en-GB" sz="500" dirty="0"/>
              <a:t> </a:t>
            </a:r>
            <a:r>
              <a:rPr lang="en-GB" sz="500" dirty="0" err="1"/>
              <a:t>nội</a:t>
            </a:r>
            <a:r>
              <a:rPr lang="en-GB" sz="500" dirty="0"/>
              <a:t> dung) -&gt; </a:t>
            </a:r>
            <a:r>
              <a:rPr lang="en-GB" sz="500" dirty="0" err="1"/>
              <a:t>Vậy</a:t>
            </a:r>
            <a:r>
              <a:rPr lang="en-GB" sz="500" dirty="0"/>
              <a:t> </a:t>
            </a:r>
            <a:r>
              <a:rPr lang="en-GB" sz="500" dirty="0" err="1"/>
              <a:t>là</a:t>
            </a:r>
            <a:r>
              <a:rPr lang="en-GB" sz="500" dirty="0"/>
              <a:t> </a:t>
            </a:r>
            <a:r>
              <a:rPr lang="en-GB" sz="500" dirty="0" err="1"/>
              <a:t>mình</a:t>
            </a:r>
            <a:r>
              <a:rPr lang="en-GB" sz="500" dirty="0"/>
              <a:t> </a:t>
            </a:r>
            <a:r>
              <a:rPr lang="en-GB" sz="500" dirty="0" err="1"/>
              <a:t>biết</a:t>
            </a:r>
            <a:r>
              <a:rPr lang="en-GB" sz="500" dirty="0"/>
              <a:t> </a:t>
            </a:r>
            <a:r>
              <a:rPr lang="en-GB" sz="500" dirty="0" err="1"/>
              <a:t>tỉ</a:t>
            </a:r>
            <a:r>
              <a:rPr lang="en-GB" sz="500" dirty="0"/>
              <a:t> </a:t>
            </a:r>
            <a:r>
              <a:rPr lang="en-GB" sz="500" dirty="0" err="1"/>
              <a:t>số</a:t>
            </a:r>
            <a:r>
              <a:rPr lang="en-GB" sz="500" dirty="0"/>
              <a:t> </a:t>
            </a:r>
            <a:r>
              <a:rPr lang="en-GB" sz="500" dirty="0" err="1"/>
              <a:t>của</a:t>
            </a:r>
            <a:r>
              <a:rPr lang="en-GB" sz="500" dirty="0"/>
              <a:t> </a:t>
            </a:r>
            <a:r>
              <a:rPr lang="en-GB" sz="500" dirty="0" err="1"/>
              <a:t>học</a:t>
            </a:r>
            <a:r>
              <a:rPr lang="en-GB" sz="500" dirty="0"/>
              <a:t> </a:t>
            </a:r>
            <a:r>
              <a:rPr lang="en-GB" sz="500" dirty="0" err="1"/>
              <a:t>sinh</a:t>
            </a:r>
            <a:r>
              <a:rPr lang="en-GB" sz="500" dirty="0"/>
              <a:t> </a:t>
            </a:r>
            <a:r>
              <a:rPr lang="en-GB" sz="500" dirty="0" err="1"/>
              <a:t>nữ</a:t>
            </a:r>
            <a:r>
              <a:rPr lang="en-GB" sz="500" dirty="0"/>
              <a:t> so </a:t>
            </a:r>
            <a:r>
              <a:rPr lang="en-GB" sz="500" dirty="0" err="1"/>
              <a:t>với</a:t>
            </a:r>
            <a:r>
              <a:rPr lang="en-GB" sz="500" dirty="0"/>
              <a:t> </a:t>
            </a:r>
            <a:r>
              <a:rPr lang="en-GB" sz="500" dirty="0" err="1"/>
              <a:t>học</a:t>
            </a:r>
            <a:r>
              <a:rPr lang="en-GB" sz="500" dirty="0"/>
              <a:t> </a:t>
            </a:r>
            <a:r>
              <a:rPr lang="en-GB" sz="500" dirty="0" err="1"/>
              <a:t>sinh</a:t>
            </a:r>
            <a:r>
              <a:rPr lang="en-GB" sz="500" dirty="0"/>
              <a:t> </a:t>
            </a:r>
            <a:r>
              <a:rPr lang="en-GB" sz="500" dirty="0" err="1"/>
              <a:t>toàn</a:t>
            </a:r>
            <a:r>
              <a:rPr lang="en-GB" sz="500" dirty="0"/>
              <a:t> tr</a:t>
            </a:r>
            <a:r>
              <a:rPr lang="vi-VN" sz="500" dirty="0"/>
              <a:t>ư</a:t>
            </a:r>
            <a:r>
              <a:rPr lang="en-GB" sz="500" dirty="0" err="1"/>
              <a:t>ờng</a:t>
            </a:r>
            <a:r>
              <a:rPr lang="en-GB" sz="500" dirty="0"/>
              <a:t> </a:t>
            </a:r>
            <a:r>
              <a:rPr lang="en-GB" sz="500" dirty="0" err="1"/>
              <a:t>là</a:t>
            </a:r>
            <a:r>
              <a:rPr lang="en-GB" sz="500" dirty="0"/>
              <a:t> 52,5%</a:t>
            </a:r>
          </a:p>
          <a:p>
            <a:pPr marL="171450" lvl="0" indent="-171450" algn="l" rtl="0">
              <a:spcBef>
                <a:spcPts val="0"/>
              </a:spcBef>
              <a:spcAft>
                <a:spcPts val="0"/>
              </a:spcAft>
              <a:buFontTx/>
              <a:buChar char="-"/>
            </a:pPr>
            <a:r>
              <a:rPr lang="en-GB" sz="500" dirty="0" err="1"/>
              <a:t>Và</a:t>
            </a:r>
            <a:r>
              <a:rPr lang="en-GB" sz="500" dirty="0"/>
              <a:t> </a:t>
            </a:r>
            <a:r>
              <a:rPr lang="en-GB" sz="500" dirty="0" err="1"/>
              <a:t>bài</a:t>
            </a:r>
            <a:r>
              <a:rPr lang="en-GB" sz="500" dirty="0"/>
              <a:t> </a:t>
            </a:r>
            <a:r>
              <a:rPr lang="en-GB" sz="500" dirty="0" err="1"/>
              <a:t>toán</a:t>
            </a:r>
            <a:r>
              <a:rPr lang="en-GB" sz="500" dirty="0"/>
              <a:t> </a:t>
            </a:r>
            <a:r>
              <a:rPr lang="en-GB" sz="500" dirty="0" err="1"/>
              <a:t>này</a:t>
            </a:r>
            <a:r>
              <a:rPr lang="en-GB" sz="500" dirty="0"/>
              <a:t> </a:t>
            </a:r>
            <a:r>
              <a:rPr lang="en-GB" sz="500" dirty="0" err="1"/>
              <a:t>yêu</a:t>
            </a:r>
            <a:r>
              <a:rPr lang="en-GB" sz="500" dirty="0"/>
              <a:t> </a:t>
            </a:r>
            <a:r>
              <a:rPr lang="en-GB" sz="500" dirty="0" err="1"/>
              <a:t>cầu</a:t>
            </a:r>
            <a:r>
              <a:rPr lang="en-GB" sz="500" dirty="0"/>
              <a:t> </a:t>
            </a:r>
            <a:r>
              <a:rPr lang="en-GB" sz="500" dirty="0" err="1"/>
              <a:t>chúng</a:t>
            </a:r>
            <a:r>
              <a:rPr lang="en-GB" sz="500" dirty="0"/>
              <a:t> ta </a:t>
            </a:r>
            <a:r>
              <a:rPr lang="en-GB" sz="500" dirty="0" err="1"/>
              <a:t>tính</a:t>
            </a:r>
            <a:r>
              <a:rPr lang="en-GB" sz="500" dirty="0"/>
              <a:t> </a:t>
            </a:r>
            <a:r>
              <a:rPr lang="en-GB" sz="500" dirty="0" err="1"/>
              <a:t>số</a:t>
            </a:r>
            <a:r>
              <a:rPr lang="en-GB" sz="500" dirty="0"/>
              <a:t> </a:t>
            </a:r>
            <a:r>
              <a:rPr lang="en-GB" sz="500" dirty="0" err="1"/>
              <a:t>học</a:t>
            </a:r>
            <a:r>
              <a:rPr lang="en-GB" sz="500" dirty="0"/>
              <a:t> </a:t>
            </a:r>
            <a:r>
              <a:rPr lang="en-GB" sz="500" dirty="0" err="1"/>
              <a:t>sinh</a:t>
            </a:r>
            <a:r>
              <a:rPr lang="en-GB" sz="500" dirty="0"/>
              <a:t> </a:t>
            </a:r>
            <a:r>
              <a:rPr lang="en-GB" sz="500" dirty="0" err="1"/>
              <a:t>nữ</a:t>
            </a:r>
            <a:r>
              <a:rPr lang="en-GB" sz="500" dirty="0"/>
              <a:t> </a:t>
            </a:r>
            <a:r>
              <a:rPr lang="en-GB" sz="500" dirty="0" err="1"/>
              <a:t>của</a:t>
            </a:r>
            <a:r>
              <a:rPr lang="en-GB" sz="500" dirty="0"/>
              <a:t> tr</a:t>
            </a:r>
            <a:r>
              <a:rPr lang="vi-VN" sz="500" dirty="0"/>
              <a:t>ư</a:t>
            </a:r>
            <a:r>
              <a:rPr lang="en-GB" sz="500" dirty="0" err="1"/>
              <a:t>ờng</a:t>
            </a:r>
            <a:r>
              <a:rPr lang="en-GB" sz="500" dirty="0"/>
              <a:t> </a:t>
            </a:r>
            <a:r>
              <a:rPr lang="en-GB" sz="500" dirty="0" err="1"/>
              <a:t>đó</a:t>
            </a:r>
            <a:r>
              <a:rPr lang="en-GB" sz="500" dirty="0"/>
              <a:t> (</a:t>
            </a:r>
            <a:r>
              <a:rPr lang="en-GB" sz="500" dirty="0" err="1"/>
              <a:t>gạch</a:t>
            </a:r>
            <a:r>
              <a:rPr lang="en-GB" sz="500" dirty="0"/>
              <a:t> </a:t>
            </a:r>
            <a:r>
              <a:rPr lang="en-GB" sz="500" dirty="0" err="1"/>
              <a:t>chân</a:t>
            </a:r>
            <a:r>
              <a:rPr lang="en-GB" sz="500" dirty="0"/>
              <a:t> d</a:t>
            </a:r>
            <a:r>
              <a:rPr lang="vi-VN" sz="500" dirty="0"/>
              <a:t>ư</a:t>
            </a:r>
            <a:r>
              <a:rPr lang="en-GB" sz="500" dirty="0" err="1"/>
              <a:t>ới</a:t>
            </a:r>
            <a:r>
              <a:rPr lang="en-GB" sz="500" dirty="0"/>
              <a:t> </a:t>
            </a:r>
            <a:r>
              <a:rPr lang="en-GB" sz="500" dirty="0" err="1"/>
              <a:t>nội</a:t>
            </a:r>
            <a:r>
              <a:rPr lang="en-GB" sz="500" dirty="0"/>
              <a:t> dung).</a:t>
            </a:r>
          </a:p>
          <a:p>
            <a:pPr marL="171450" lvl="0" indent="-171450" algn="l" rtl="0">
              <a:spcBef>
                <a:spcPts val="0"/>
              </a:spcBef>
              <a:spcAft>
                <a:spcPts val="0"/>
              </a:spcAft>
              <a:buFontTx/>
              <a:buChar char="-"/>
            </a:pPr>
            <a:r>
              <a:rPr lang="en-GB" sz="500" dirty="0" err="1"/>
              <a:t>Với</a:t>
            </a:r>
            <a:r>
              <a:rPr lang="en-GB" sz="500" dirty="0"/>
              <a:t> </a:t>
            </a:r>
            <a:r>
              <a:rPr lang="en-GB" sz="500" dirty="0" err="1"/>
              <a:t>những</a:t>
            </a:r>
            <a:r>
              <a:rPr lang="en-GB" sz="500" dirty="0"/>
              <a:t> </a:t>
            </a:r>
            <a:r>
              <a:rPr lang="en-GB" sz="500" dirty="0" err="1"/>
              <a:t>điều</a:t>
            </a:r>
            <a:r>
              <a:rPr lang="en-GB" sz="500" dirty="0"/>
              <a:t> </a:t>
            </a:r>
            <a:r>
              <a:rPr lang="en-GB" sz="500" dirty="0" err="1"/>
              <a:t>bài</a:t>
            </a:r>
            <a:r>
              <a:rPr lang="en-GB" sz="500" dirty="0"/>
              <a:t> </a:t>
            </a:r>
            <a:r>
              <a:rPr lang="en-GB" sz="500" dirty="0" err="1"/>
              <a:t>toán</a:t>
            </a:r>
            <a:r>
              <a:rPr lang="en-GB" sz="500" dirty="0"/>
              <a:t> </a:t>
            </a:r>
            <a:r>
              <a:rPr lang="en-GB" sz="500" dirty="0" err="1"/>
              <a:t>cho</a:t>
            </a:r>
            <a:r>
              <a:rPr lang="en-GB" sz="500" dirty="0"/>
              <a:t> </a:t>
            </a:r>
            <a:r>
              <a:rPr lang="en-GB" sz="500" dirty="0" err="1"/>
              <a:t>biết</a:t>
            </a:r>
            <a:r>
              <a:rPr lang="en-GB" sz="500" dirty="0"/>
              <a:t> </a:t>
            </a:r>
            <a:r>
              <a:rPr lang="en-GB" sz="500" dirty="0" err="1"/>
              <a:t>và</a:t>
            </a:r>
            <a:r>
              <a:rPr lang="en-GB" sz="500" dirty="0"/>
              <a:t> </a:t>
            </a:r>
            <a:r>
              <a:rPr lang="en-GB" sz="500" dirty="0" err="1"/>
              <a:t>yêu</a:t>
            </a:r>
            <a:r>
              <a:rPr lang="en-GB" sz="500" dirty="0"/>
              <a:t> </a:t>
            </a:r>
            <a:r>
              <a:rPr lang="en-GB" sz="500" dirty="0" err="1"/>
              <a:t>cầu</a:t>
            </a:r>
            <a:r>
              <a:rPr lang="en-GB" sz="500" dirty="0"/>
              <a:t> </a:t>
            </a:r>
            <a:r>
              <a:rPr lang="en-GB" sz="500" dirty="0" err="1"/>
              <a:t>của</a:t>
            </a:r>
            <a:r>
              <a:rPr lang="en-GB" sz="500" dirty="0"/>
              <a:t> </a:t>
            </a:r>
            <a:r>
              <a:rPr lang="en-GB" sz="500" dirty="0" err="1"/>
              <a:t>bài</a:t>
            </a:r>
            <a:r>
              <a:rPr lang="en-GB" sz="500" dirty="0"/>
              <a:t> </a:t>
            </a:r>
            <a:r>
              <a:rPr lang="en-GB" sz="500" dirty="0" err="1"/>
              <a:t>toán</a:t>
            </a:r>
            <a:r>
              <a:rPr lang="en-GB" sz="500" dirty="0"/>
              <a:t> </a:t>
            </a:r>
            <a:r>
              <a:rPr lang="en-GB" sz="500" dirty="0" err="1"/>
              <a:t>thì</a:t>
            </a:r>
            <a:r>
              <a:rPr lang="en-GB" sz="500" dirty="0"/>
              <a:t> </a:t>
            </a:r>
            <a:r>
              <a:rPr lang="en-GB" sz="500" dirty="0" err="1"/>
              <a:t>thầy</a:t>
            </a:r>
            <a:r>
              <a:rPr lang="en-GB" sz="500" dirty="0"/>
              <a:t> </a:t>
            </a:r>
            <a:r>
              <a:rPr lang="en-GB" sz="500" dirty="0" err="1"/>
              <a:t>có</a:t>
            </a:r>
            <a:r>
              <a:rPr lang="en-GB" sz="500" dirty="0"/>
              <a:t> </a:t>
            </a:r>
            <a:r>
              <a:rPr lang="en-GB" sz="500" dirty="0" err="1"/>
              <a:t>tóm</a:t>
            </a:r>
            <a:r>
              <a:rPr lang="en-GB" sz="500" dirty="0"/>
              <a:t> </a:t>
            </a:r>
            <a:r>
              <a:rPr lang="en-GB" sz="500" dirty="0" err="1"/>
              <a:t>tắt</a:t>
            </a:r>
            <a:r>
              <a:rPr lang="en-GB" sz="500" dirty="0"/>
              <a:t> </a:t>
            </a:r>
            <a:r>
              <a:rPr lang="en-GB" sz="500" dirty="0" err="1"/>
              <a:t>nh</a:t>
            </a:r>
            <a:r>
              <a:rPr lang="vi-VN" sz="500" dirty="0"/>
              <a:t>ư</a:t>
            </a:r>
            <a:r>
              <a:rPr lang="en-GB" sz="500" dirty="0"/>
              <a:t> </a:t>
            </a:r>
            <a:r>
              <a:rPr lang="en-GB" sz="500" dirty="0" err="1"/>
              <a:t>sau</a:t>
            </a:r>
            <a:r>
              <a:rPr lang="en-GB" sz="500" dirty="0"/>
              <a:t> (</a:t>
            </a:r>
            <a:r>
              <a:rPr lang="en-GB" sz="500" dirty="0" err="1"/>
              <a:t>chiếu</a:t>
            </a:r>
            <a:r>
              <a:rPr lang="en-GB" sz="500" dirty="0"/>
              <a:t> </a:t>
            </a:r>
            <a:r>
              <a:rPr lang="en-GB" sz="500" dirty="0" err="1"/>
              <a:t>tóm</a:t>
            </a:r>
            <a:r>
              <a:rPr lang="en-GB" sz="500" dirty="0"/>
              <a:t> </a:t>
            </a:r>
            <a:r>
              <a:rPr lang="en-GB" sz="500" dirty="0" err="1"/>
              <a:t>tắt</a:t>
            </a:r>
            <a:r>
              <a:rPr lang="en-GB" sz="500" dirty="0"/>
              <a:t> </a:t>
            </a:r>
            <a:r>
              <a:rPr lang="en-GB" sz="500" dirty="0" err="1"/>
              <a:t>và</a:t>
            </a:r>
            <a:r>
              <a:rPr lang="en-GB" sz="500" dirty="0"/>
              <a:t> </a:t>
            </a:r>
            <a:r>
              <a:rPr lang="en-GB" sz="500" dirty="0" err="1"/>
              <a:t>đọc</a:t>
            </a:r>
            <a:r>
              <a:rPr lang="en-GB" sz="500" dirty="0"/>
              <a:t>).</a:t>
            </a:r>
          </a:p>
          <a:p>
            <a:pPr marL="171450" lvl="0" indent="-171450" algn="l" rtl="0">
              <a:spcBef>
                <a:spcPts val="0"/>
              </a:spcBef>
              <a:spcAft>
                <a:spcPts val="0"/>
              </a:spcAft>
              <a:buFontTx/>
              <a:buChar char="-"/>
            </a:pPr>
            <a:r>
              <a:rPr lang="en-GB" sz="500" dirty="0" err="1"/>
              <a:t>Vậy</a:t>
            </a:r>
            <a:r>
              <a:rPr lang="en-GB" sz="500" dirty="0"/>
              <a:t> </a:t>
            </a:r>
            <a:r>
              <a:rPr lang="en-GB" sz="500" dirty="0" err="1"/>
              <a:t>muốn</a:t>
            </a:r>
            <a:r>
              <a:rPr lang="en-GB" sz="500" dirty="0"/>
              <a:t> </a:t>
            </a:r>
            <a:r>
              <a:rPr lang="en-GB" sz="500" dirty="0" err="1"/>
              <a:t>giải</a:t>
            </a:r>
            <a:r>
              <a:rPr lang="en-GB" sz="500" dirty="0"/>
              <a:t> </a:t>
            </a:r>
            <a:r>
              <a:rPr lang="en-GB" sz="500" dirty="0" err="1"/>
              <a:t>quyết</a:t>
            </a:r>
            <a:r>
              <a:rPr lang="en-GB" sz="500" dirty="0"/>
              <a:t> </a:t>
            </a:r>
            <a:r>
              <a:rPr lang="en-GB" sz="500" dirty="0" err="1"/>
              <a:t>bài</a:t>
            </a:r>
            <a:r>
              <a:rPr lang="en-GB" sz="500" dirty="0"/>
              <a:t> </a:t>
            </a:r>
            <a:r>
              <a:rPr lang="en-GB" sz="500" dirty="0" err="1"/>
              <a:t>toán</a:t>
            </a:r>
            <a:r>
              <a:rPr lang="en-GB" sz="500" dirty="0"/>
              <a:t> </a:t>
            </a:r>
            <a:r>
              <a:rPr lang="en-GB" sz="500" dirty="0" err="1"/>
              <a:t>này</a:t>
            </a:r>
            <a:r>
              <a:rPr lang="en-GB" sz="500" dirty="0"/>
              <a:t>, </a:t>
            </a:r>
            <a:r>
              <a:rPr lang="en-GB" sz="500" dirty="0" err="1"/>
              <a:t>đầu</a:t>
            </a:r>
            <a:r>
              <a:rPr lang="en-GB" sz="500" dirty="0"/>
              <a:t> </a:t>
            </a:r>
            <a:r>
              <a:rPr lang="en-GB" sz="500" dirty="0" err="1"/>
              <a:t>tiên</a:t>
            </a:r>
            <a:r>
              <a:rPr lang="en-GB" sz="500" dirty="0"/>
              <a:t> </a:t>
            </a:r>
            <a:r>
              <a:rPr lang="en-GB" sz="500" dirty="0" err="1"/>
              <a:t>chúng</a:t>
            </a:r>
            <a:r>
              <a:rPr lang="en-GB" sz="500" dirty="0"/>
              <a:t> ta </a:t>
            </a:r>
            <a:r>
              <a:rPr lang="en-GB" sz="500" dirty="0" err="1"/>
              <a:t>cần</a:t>
            </a:r>
            <a:r>
              <a:rPr lang="en-GB" sz="500" dirty="0"/>
              <a:t> </a:t>
            </a:r>
            <a:r>
              <a:rPr lang="en-GB" sz="500" dirty="0" err="1"/>
              <a:t>phải</a:t>
            </a:r>
            <a:r>
              <a:rPr lang="en-GB" sz="500" dirty="0"/>
              <a:t> </a:t>
            </a:r>
            <a:r>
              <a:rPr lang="en-GB" sz="500" dirty="0" err="1"/>
              <a:t>hiểu</a:t>
            </a:r>
            <a:r>
              <a:rPr lang="en-GB" sz="500" dirty="0"/>
              <a:t> 800 </a:t>
            </a:r>
            <a:r>
              <a:rPr lang="en-GB" sz="500" dirty="0" err="1"/>
              <a:t>học</a:t>
            </a:r>
            <a:r>
              <a:rPr lang="en-GB" sz="500" dirty="0"/>
              <a:t> </a:t>
            </a:r>
            <a:r>
              <a:rPr lang="en-GB" sz="500" dirty="0" err="1"/>
              <a:t>sinh</a:t>
            </a:r>
            <a:r>
              <a:rPr lang="en-GB" sz="500" dirty="0"/>
              <a:t> </a:t>
            </a:r>
            <a:r>
              <a:rPr lang="en-GB" sz="500" dirty="0" err="1"/>
              <a:t>này</a:t>
            </a:r>
            <a:r>
              <a:rPr lang="en-GB" sz="500" dirty="0"/>
              <a:t> t</a:t>
            </a:r>
            <a:r>
              <a:rPr lang="vi-VN" sz="500" dirty="0"/>
              <a:t>ư</a:t>
            </a:r>
            <a:r>
              <a:rPr lang="en-GB" sz="500" dirty="0" err="1"/>
              <a:t>ơng</a:t>
            </a:r>
            <a:r>
              <a:rPr lang="en-GB" sz="500" dirty="0"/>
              <a:t> </a:t>
            </a:r>
            <a:r>
              <a:rPr lang="en-GB" sz="500" dirty="0" err="1"/>
              <a:t>ứng</a:t>
            </a:r>
            <a:r>
              <a:rPr lang="en-GB" sz="500" dirty="0"/>
              <a:t> </a:t>
            </a:r>
            <a:r>
              <a:rPr lang="en-GB" sz="500" dirty="0" err="1"/>
              <a:t>bằng</a:t>
            </a:r>
            <a:r>
              <a:rPr lang="en-GB" sz="500" dirty="0"/>
              <a:t> bao </a:t>
            </a:r>
            <a:r>
              <a:rPr lang="en-GB" sz="500" dirty="0" err="1"/>
              <a:t>nhiêu</a:t>
            </a:r>
            <a:r>
              <a:rPr lang="en-GB" sz="500" dirty="0"/>
              <a:t> % (</a:t>
            </a:r>
            <a:r>
              <a:rPr lang="en-GB" sz="500" dirty="0" err="1"/>
              <a:t>nghỉ</a:t>
            </a:r>
            <a:r>
              <a:rPr lang="en-GB" sz="500" dirty="0"/>
              <a:t> 2s). À 800 </a:t>
            </a:r>
            <a:r>
              <a:rPr lang="en-GB" sz="500" dirty="0" err="1"/>
              <a:t>học</a:t>
            </a:r>
            <a:r>
              <a:rPr lang="en-GB" sz="500" dirty="0"/>
              <a:t> </a:t>
            </a:r>
            <a:r>
              <a:rPr lang="en-GB" sz="500" dirty="0" err="1"/>
              <a:t>sinh</a:t>
            </a:r>
            <a:r>
              <a:rPr lang="en-GB" sz="500" dirty="0"/>
              <a:t> </a:t>
            </a:r>
            <a:r>
              <a:rPr lang="en-GB" sz="500" dirty="0" err="1"/>
              <a:t>sẽ</a:t>
            </a:r>
            <a:r>
              <a:rPr lang="en-GB" sz="500" dirty="0"/>
              <a:t> t</a:t>
            </a:r>
            <a:r>
              <a:rPr lang="vi-VN" sz="500" dirty="0"/>
              <a:t>ư</a:t>
            </a:r>
            <a:r>
              <a:rPr lang="en-GB" sz="500" dirty="0" err="1"/>
              <a:t>ơng</a:t>
            </a:r>
            <a:r>
              <a:rPr lang="en-GB" sz="500" dirty="0"/>
              <a:t> </a:t>
            </a:r>
            <a:r>
              <a:rPr lang="en-GB" sz="500" dirty="0" err="1"/>
              <a:t>ứng</a:t>
            </a:r>
            <a:r>
              <a:rPr lang="en-GB" sz="500" dirty="0"/>
              <a:t> 100% </a:t>
            </a:r>
            <a:r>
              <a:rPr lang="en-GB" sz="500" dirty="0" err="1"/>
              <a:t>vì</a:t>
            </a:r>
            <a:r>
              <a:rPr lang="en-GB" sz="500" dirty="0"/>
              <a:t> ta </a:t>
            </a:r>
            <a:r>
              <a:rPr lang="en-GB" sz="500" dirty="0" err="1"/>
              <a:t>có</a:t>
            </a:r>
            <a:r>
              <a:rPr lang="en-GB" sz="500" dirty="0"/>
              <a:t> </a:t>
            </a:r>
            <a:r>
              <a:rPr lang="en-GB" sz="500" dirty="0" err="1"/>
              <a:t>thể</a:t>
            </a:r>
            <a:r>
              <a:rPr lang="en-GB" sz="500" dirty="0"/>
              <a:t> </a:t>
            </a:r>
            <a:r>
              <a:rPr lang="en-GB" sz="500" dirty="0" err="1"/>
              <a:t>hiểu</a:t>
            </a:r>
            <a:r>
              <a:rPr lang="en-GB" sz="500" dirty="0"/>
              <a:t> 100% </a:t>
            </a:r>
            <a:r>
              <a:rPr lang="en-GB" sz="500" dirty="0" err="1"/>
              <a:t>là</a:t>
            </a:r>
            <a:r>
              <a:rPr lang="en-GB" sz="500" dirty="0"/>
              <a:t> </a:t>
            </a:r>
            <a:r>
              <a:rPr lang="en-GB" sz="500" dirty="0" err="1"/>
              <a:t>toàn</a:t>
            </a:r>
            <a:r>
              <a:rPr lang="en-GB" sz="500" dirty="0"/>
              <a:t> </a:t>
            </a:r>
            <a:r>
              <a:rPr lang="en-GB" sz="500" dirty="0" err="1"/>
              <a:t>bộ</a:t>
            </a:r>
            <a:r>
              <a:rPr lang="en-GB" sz="500" dirty="0"/>
              <a:t> </a:t>
            </a:r>
            <a:r>
              <a:rPr lang="en-GB" sz="500" dirty="0" err="1"/>
              <a:t>học</a:t>
            </a:r>
            <a:r>
              <a:rPr lang="en-GB" sz="500" dirty="0"/>
              <a:t> </a:t>
            </a:r>
            <a:r>
              <a:rPr lang="en-GB" sz="500" dirty="0" err="1"/>
              <a:t>sinh</a:t>
            </a:r>
            <a:r>
              <a:rPr lang="en-GB" sz="500" dirty="0"/>
              <a:t> </a:t>
            </a:r>
            <a:r>
              <a:rPr lang="en-GB" sz="500" dirty="0" err="1"/>
              <a:t>của</a:t>
            </a:r>
            <a:r>
              <a:rPr lang="en-GB" sz="500" dirty="0"/>
              <a:t> </a:t>
            </a:r>
            <a:r>
              <a:rPr lang="en-GB" sz="500" dirty="0" err="1"/>
              <a:t>cả</a:t>
            </a:r>
            <a:r>
              <a:rPr lang="en-GB" sz="500" dirty="0"/>
              <a:t> tr</a:t>
            </a:r>
            <a:r>
              <a:rPr lang="vi-VN" sz="500" dirty="0"/>
              <a:t>ư</a:t>
            </a:r>
            <a:r>
              <a:rPr lang="en-GB" sz="500" dirty="0" err="1"/>
              <a:t>ờng</a:t>
            </a:r>
            <a:r>
              <a:rPr lang="en-GB" sz="500" dirty="0"/>
              <a:t>. (100%)</a:t>
            </a:r>
          </a:p>
          <a:p>
            <a:pPr marL="171450" lvl="0" indent="-171450" algn="l" rtl="0">
              <a:spcBef>
                <a:spcPts val="0"/>
              </a:spcBef>
              <a:spcAft>
                <a:spcPts val="0"/>
              </a:spcAft>
              <a:buFontTx/>
              <a:buChar char="-"/>
            </a:pPr>
            <a:r>
              <a:rPr lang="en-GB" sz="500" dirty="0"/>
              <a:t>Theo </a:t>
            </a:r>
            <a:r>
              <a:rPr lang="en-GB" sz="500" dirty="0" err="1"/>
              <a:t>yêu</a:t>
            </a:r>
            <a:r>
              <a:rPr lang="en-GB" sz="500" dirty="0"/>
              <a:t> </a:t>
            </a:r>
            <a:r>
              <a:rPr lang="en-GB" sz="500" dirty="0" err="1"/>
              <a:t>cầu</a:t>
            </a:r>
            <a:r>
              <a:rPr lang="en-GB" sz="500" dirty="0"/>
              <a:t> </a:t>
            </a:r>
            <a:r>
              <a:rPr lang="en-GB" sz="500" dirty="0" err="1"/>
              <a:t>của</a:t>
            </a:r>
            <a:r>
              <a:rPr lang="en-GB" sz="500" dirty="0"/>
              <a:t> </a:t>
            </a:r>
            <a:r>
              <a:rPr lang="en-GB" sz="500" dirty="0" err="1"/>
              <a:t>bài</a:t>
            </a:r>
            <a:r>
              <a:rPr lang="en-GB" sz="500" dirty="0"/>
              <a:t>, ta </a:t>
            </a:r>
            <a:r>
              <a:rPr lang="en-GB" sz="500" dirty="0" err="1"/>
              <a:t>phải</a:t>
            </a:r>
            <a:r>
              <a:rPr lang="en-GB" sz="500" dirty="0"/>
              <a:t> </a:t>
            </a:r>
            <a:r>
              <a:rPr lang="en-GB" sz="500" dirty="0" err="1"/>
              <a:t>đi</a:t>
            </a:r>
            <a:r>
              <a:rPr lang="en-GB" sz="500" dirty="0"/>
              <a:t> </a:t>
            </a:r>
            <a:r>
              <a:rPr lang="en-GB" sz="500" dirty="0" err="1"/>
              <a:t>tìm</a:t>
            </a:r>
            <a:r>
              <a:rPr lang="en-GB" sz="500" dirty="0"/>
              <a:t> 52,5% </a:t>
            </a:r>
            <a:r>
              <a:rPr lang="en-GB" sz="500" dirty="0" err="1"/>
              <a:t>học</a:t>
            </a:r>
            <a:r>
              <a:rPr lang="en-GB" sz="500" dirty="0"/>
              <a:t> </a:t>
            </a:r>
            <a:r>
              <a:rPr lang="en-GB" sz="500" dirty="0" err="1"/>
              <a:t>sinh</a:t>
            </a:r>
            <a:r>
              <a:rPr lang="en-GB" sz="500" dirty="0"/>
              <a:t> </a:t>
            </a:r>
            <a:r>
              <a:rPr lang="en-GB" sz="500" dirty="0" err="1"/>
              <a:t>nữ</a:t>
            </a:r>
            <a:r>
              <a:rPr lang="en-GB" sz="500" dirty="0"/>
              <a:t> </a:t>
            </a:r>
            <a:r>
              <a:rPr lang="en-GB" sz="500" dirty="0" err="1"/>
              <a:t>chính</a:t>
            </a:r>
            <a:r>
              <a:rPr lang="en-GB" sz="500" dirty="0"/>
              <a:t> </a:t>
            </a:r>
            <a:r>
              <a:rPr lang="en-GB" sz="500" dirty="0" err="1"/>
              <a:t>là</a:t>
            </a:r>
            <a:r>
              <a:rPr lang="en-GB" sz="500" dirty="0"/>
              <a:t> 52,5% </a:t>
            </a:r>
            <a:r>
              <a:rPr lang="en-GB" sz="500" dirty="0" err="1"/>
              <a:t>số</a:t>
            </a:r>
            <a:r>
              <a:rPr lang="en-GB" sz="500" dirty="0"/>
              <a:t> </a:t>
            </a:r>
            <a:r>
              <a:rPr lang="en-GB" sz="500" dirty="0" err="1"/>
              <a:t>học</a:t>
            </a:r>
            <a:r>
              <a:rPr lang="en-GB" sz="500" dirty="0"/>
              <a:t> </a:t>
            </a:r>
            <a:r>
              <a:rPr lang="en-GB" sz="500" dirty="0" err="1"/>
              <a:t>sinh</a:t>
            </a:r>
            <a:r>
              <a:rPr lang="en-GB" sz="500" dirty="0"/>
              <a:t> </a:t>
            </a:r>
            <a:r>
              <a:rPr lang="en-GB" sz="500" dirty="0" err="1"/>
              <a:t>của</a:t>
            </a:r>
            <a:r>
              <a:rPr lang="en-GB" sz="500" dirty="0"/>
              <a:t> tr</a:t>
            </a:r>
            <a:r>
              <a:rPr lang="vi-VN" sz="500" dirty="0"/>
              <a:t>ư</a:t>
            </a:r>
            <a:r>
              <a:rPr lang="en-GB" sz="500" dirty="0" err="1"/>
              <a:t>ờng</a:t>
            </a:r>
            <a:r>
              <a:rPr lang="en-GB" sz="500" dirty="0"/>
              <a:t>. </a:t>
            </a:r>
            <a:r>
              <a:rPr lang="en-GB" sz="500" dirty="0" err="1"/>
              <a:t>Vậy</a:t>
            </a:r>
            <a:r>
              <a:rPr lang="en-GB" sz="500" dirty="0"/>
              <a:t> tr</a:t>
            </a:r>
            <a:r>
              <a:rPr lang="vi-VN" sz="500" dirty="0"/>
              <a:t>ư</a:t>
            </a:r>
            <a:r>
              <a:rPr lang="en-GB" sz="500" dirty="0" err="1"/>
              <a:t>ớc</a:t>
            </a:r>
            <a:r>
              <a:rPr lang="en-GB" sz="500" dirty="0"/>
              <a:t> </a:t>
            </a:r>
            <a:r>
              <a:rPr lang="en-GB" sz="500" dirty="0" err="1"/>
              <a:t>khi</a:t>
            </a:r>
            <a:r>
              <a:rPr lang="en-GB" sz="500" dirty="0"/>
              <a:t> </a:t>
            </a:r>
            <a:r>
              <a:rPr lang="en-GB" sz="500" dirty="0" err="1"/>
              <a:t>tìm</a:t>
            </a:r>
            <a:r>
              <a:rPr lang="en-GB" sz="500" dirty="0"/>
              <a:t> đ</a:t>
            </a:r>
            <a:r>
              <a:rPr lang="vi-VN" sz="500" dirty="0"/>
              <a:t>ư</a:t>
            </a:r>
            <a:r>
              <a:rPr lang="en-GB" sz="500" dirty="0" err="1"/>
              <a:t>ợc</a:t>
            </a:r>
            <a:r>
              <a:rPr lang="en-GB" sz="500" dirty="0"/>
              <a:t> 52,5% </a:t>
            </a:r>
            <a:r>
              <a:rPr lang="en-GB" sz="500" dirty="0" err="1"/>
              <a:t>học</a:t>
            </a:r>
            <a:r>
              <a:rPr lang="en-GB" sz="500" dirty="0"/>
              <a:t> </a:t>
            </a:r>
            <a:r>
              <a:rPr lang="en-GB" sz="500" dirty="0" err="1"/>
              <a:t>sinh</a:t>
            </a:r>
            <a:r>
              <a:rPr lang="en-GB" sz="500" dirty="0"/>
              <a:t> </a:t>
            </a:r>
            <a:r>
              <a:rPr lang="en-GB" sz="500" dirty="0" err="1"/>
              <a:t>thì</a:t>
            </a:r>
            <a:r>
              <a:rPr lang="en-GB" sz="500" dirty="0"/>
              <a:t> ta </a:t>
            </a:r>
            <a:r>
              <a:rPr lang="en-GB" sz="500" dirty="0" err="1"/>
              <a:t>cần</a:t>
            </a:r>
            <a:r>
              <a:rPr lang="en-GB" sz="500" dirty="0"/>
              <a:t> </a:t>
            </a:r>
            <a:r>
              <a:rPr lang="en-GB" sz="500" dirty="0" err="1"/>
              <a:t>phải</a:t>
            </a:r>
            <a:r>
              <a:rPr lang="en-GB" sz="500" dirty="0"/>
              <a:t> </a:t>
            </a:r>
            <a:r>
              <a:rPr lang="en-GB" sz="500" dirty="0" err="1"/>
              <a:t>biết</a:t>
            </a:r>
            <a:r>
              <a:rPr lang="en-GB" sz="500" dirty="0"/>
              <a:t> 1% t</a:t>
            </a:r>
            <a:r>
              <a:rPr lang="vi-VN" sz="500" dirty="0"/>
              <a:t>ư</a:t>
            </a:r>
            <a:r>
              <a:rPr lang="en-GB" sz="500" dirty="0" err="1"/>
              <a:t>ơng</a:t>
            </a:r>
            <a:r>
              <a:rPr lang="en-GB" sz="500" dirty="0"/>
              <a:t> </a:t>
            </a:r>
            <a:r>
              <a:rPr lang="en-GB" sz="500" dirty="0" err="1"/>
              <a:t>ứng</a:t>
            </a:r>
            <a:r>
              <a:rPr lang="en-GB" sz="500" dirty="0"/>
              <a:t> </a:t>
            </a:r>
            <a:r>
              <a:rPr lang="en-GB" sz="500" dirty="0" err="1"/>
              <a:t>là</a:t>
            </a:r>
            <a:r>
              <a:rPr lang="en-GB" sz="500" dirty="0"/>
              <a:t> bao </a:t>
            </a:r>
            <a:r>
              <a:rPr lang="en-GB" sz="500" dirty="0" err="1"/>
              <a:t>nhiêu</a:t>
            </a:r>
            <a:r>
              <a:rPr lang="en-GB" sz="500" dirty="0"/>
              <a:t> </a:t>
            </a:r>
            <a:r>
              <a:rPr lang="en-GB" sz="500" dirty="0" err="1"/>
              <a:t>học</a:t>
            </a:r>
            <a:r>
              <a:rPr lang="en-GB" sz="500" dirty="0"/>
              <a:t> </a:t>
            </a:r>
            <a:r>
              <a:rPr lang="en-GB" sz="500" dirty="0" err="1"/>
              <a:t>sinh</a:t>
            </a:r>
            <a:r>
              <a:rPr lang="en-GB" sz="500" dirty="0"/>
              <a:t>?</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
        <p:cNvGrpSpPr/>
        <p:nvPr/>
      </p:nvGrpSpPr>
      <p:grpSpPr>
        <a:xfrm>
          <a:off x="0" y="0"/>
          <a:ext cx="0" cy="0"/>
          <a:chOff x="0" y="0"/>
          <a:chExt cx="0" cy="0"/>
        </a:xfrm>
      </p:grpSpPr>
      <p:sp>
        <p:nvSpPr>
          <p:cNvPr id="489" name="Google Shape;489;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 name="Google Shape;490;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Tx/>
              <a:buChar char="-"/>
            </a:pPr>
            <a:r>
              <a:rPr lang="en-GB" dirty="0" err="1"/>
              <a:t>Vậy</a:t>
            </a:r>
            <a:r>
              <a:rPr lang="en-GB" dirty="0"/>
              <a:t> </a:t>
            </a:r>
            <a:r>
              <a:rPr lang="en-GB" dirty="0" err="1"/>
              <a:t>muốn</a:t>
            </a:r>
            <a:r>
              <a:rPr lang="en-GB" dirty="0"/>
              <a:t> </a:t>
            </a:r>
            <a:r>
              <a:rPr lang="en-GB" dirty="0" err="1"/>
              <a:t>tìm</a:t>
            </a:r>
            <a:r>
              <a:rPr lang="en-GB" dirty="0"/>
              <a:t> 1% </a:t>
            </a:r>
            <a:r>
              <a:rPr lang="en-GB" dirty="0" err="1"/>
              <a:t>số</a:t>
            </a:r>
            <a:r>
              <a:rPr lang="en-GB" dirty="0"/>
              <a:t> HS </a:t>
            </a:r>
            <a:r>
              <a:rPr lang="en-GB" dirty="0" err="1"/>
              <a:t>toàn</a:t>
            </a:r>
            <a:r>
              <a:rPr lang="en-GB" dirty="0"/>
              <a:t> tr</a:t>
            </a:r>
            <a:r>
              <a:rPr lang="vi-VN" dirty="0"/>
              <a:t>ư</a:t>
            </a:r>
            <a:r>
              <a:rPr lang="en-GB" dirty="0" err="1"/>
              <a:t>ờng</a:t>
            </a:r>
            <a:r>
              <a:rPr lang="en-GB" dirty="0"/>
              <a:t> ta </a:t>
            </a:r>
            <a:r>
              <a:rPr lang="en-GB" dirty="0" err="1"/>
              <a:t>làm</a:t>
            </a:r>
            <a:r>
              <a:rPr lang="en-GB" dirty="0"/>
              <a:t> </a:t>
            </a:r>
            <a:r>
              <a:rPr lang="en-GB" dirty="0" err="1"/>
              <a:t>thế</a:t>
            </a:r>
            <a:r>
              <a:rPr lang="en-GB" dirty="0"/>
              <a:t> </a:t>
            </a:r>
            <a:r>
              <a:rPr lang="en-GB" dirty="0" err="1"/>
              <a:t>nào</a:t>
            </a:r>
            <a:r>
              <a:rPr lang="en-GB" dirty="0"/>
              <a:t>? À </a:t>
            </a:r>
            <a:r>
              <a:rPr lang="en-GB" dirty="0" err="1"/>
              <a:t>đúng</a:t>
            </a:r>
            <a:r>
              <a:rPr lang="en-GB" dirty="0"/>
              <a:t> </a:t>
            </a:r>
            <a:r>
              <a:rPr lang="en-GB" dirty="0" err="1"/>
              <a:t>rồi</a:t>
            </a:r>
            <a:r>
              <a:rPr lang="en-GB" dirty="0"/>
              <a:t>, ta </a:t>
            </a:r>
            <a:r>
              <a:rPr lang="en-GB" dirty="0" err="1"/>
              <a:t>sẽ</a:t>
            </a:r>
            <a:r>
              <a:rPr lang="en-GB" dirty="0"/>
              <a:t> </a:t>
            </a:r>
            <a:r>
              <a:rPr lang="en-GB" dirty="0" err="1"/>
              <a:t>lấy</a:t>
            </a:r>
            <a:r>
              <a:rPr lang="en-GB" dirty="0"/>
              <a:t> 800 : 100, ta </a:t>
            </a:r>
            <a:r>
              <a:rPr lang="en-GB" dirty="0" err="1"/>
              <a:t>có</a:t>
            </a:r>
            <a:r>
              <a:rPr lang="en-GB" dirty="0"/>
              <a:t> </a:t>
            </a:r>
            <a:r>
              <a:rPr lang="en-GB" dirty="0" err="1"/>
              <a:t>lời</a:t>
            </a:r>
            <a:r>
              <a:rPr lang="en-GB" dirty="0"/>
              <a:t> </a:t>
            </a:r>
            <a:r>
              <a:rPr lang="en-GB" dirty="0" err="1"/>
              <a:t>giải</a:t>
            </a:r>
            <a:r>
              <a:rPr lang="en-GB" dirty="0"/>
              <a:t> </a:t>
            </a:r>
            <a:r>
              <a:rPr lang="en-GB" dirty="0" err="1"/>
              <a:t>và</a:t>
            </a:r>
            <a:r>
              <a:rPr lang="en-GB" dirty="0"/>
              <a:t> </a:t>
            </a:r>
            <a:r>
              <a:rPr lang="en-GB" dirty="0" err="1"/>
              <a:t>phép</a:t>
            </a:r>
            <a:r>
              <a:rPr lang="en-GB" dirty="0"/>
              <a:t> </a:t>
            </a:r>
            <a:r>
              <a:rPr lang="en-GB" dirty="0" err="1"/>
              <a:t>tính</a:t>
            </a:r>
            <a:r>
              <a:rPr lang="en-GB" dirty="0"/>
              <a:t> </a:t>
            </a:r>
            <a:r>
              <a:rPr lang="en-GB" dirty="0" err="1"/>
              <a:t>nh</a:t>
            </a:r>
            <a:r>
              <a:rPr lang="vi-VN" dirty="0"/>
              <a:t>ư</a:t>
            </a:r>
            <a:r>
              <a:rPr lang="en-GB" dirty="0"/>
              <a:t> </a:t>
            </a:r>
            <a:r>
              <a:rPr lang="en-GB" dirty="0" err="1"/>
              <a:t>sau</a:t>
            </a:r>
            <a:r>
              <a:rPr lang="en-GB" dirty="0"/>
              <a:t> (</a:t>
            </a:r>
            <a:r>
              <a:rPr lang="en-GB" dirty="0" err="1"/>
              <a:t>chiếu</a:t>
            </a:r>
            <a:r>
              <a:rPr lang="en-GB" dirty="0"/>
              <a:t> </a:t>
            </a:r>
            <a:r>
              <a:rPr lang="en-GB" dirty="0" err="1"/>
              <a:t>và</a:t>
            </a:r>
            <a:r>
              <a:rPr lang="en-GB" dirty="0"/>
              <a:t> </a:t>
            </a:r>
            <a:r>
              <a:rPr lang="en-GB" dirty="0" err="1"/>
              <a:t>đọc</a:t>
            </a:r>
            <a:r>
              <a:rPr lang="en-GB" dirty="0"/>
              <a:t>)</a:t>
            </a:r>
          </a:p>
          <a:p>
            <a:pPr marL="171450" lvl="0" indent="-171450" algn="l" rtl="0">
              <a:spcBef>
                <a:spcPts val="0"/>
              </a:spcBef>
              <a:spcAft>
                <a:spcPts val="0"/>
              </a:spcAft>
              <a:buFontTx/>
              <a:buChar char="-"/>
            </a:pPr>
            <a:r>
              <a:rPr lang="en-GB" dirty="0" err="1"/>
              <a:t>Biết</a:t>
            </a:r>
            <a:r>
              <a:rPr lang="en-GB" dirty="0"/>
              <a:t> đ</a:t>
            </a:r>
            <a:r>
              <a:rPr lang="vi-VN" dirty="0"/>
              <a:t>ư</a:t>
            </a:r>
            <a:r>
              <a:rPr lang="en-GB" dirty="0" err="1"/>
              <a:t>ợc</a:t>
            </a:r>
            <a:r>
              <a:rPr lang="en-GB" dirty="0"/>
              <a:t> 1% </a:t>
            </a:r>
            <a:r>
              <a:rPr lang="en-GB" dirty="0" err="1"/>
              <a:t>học</a:t>
            </a:r>
            <a:r>
              <a:rPr lang="en-GB" dirty="0"/>
              <a:t> </a:t>
            </a:r>
            <a:r>
              <a:rPr lang="en-GB" dirty="0" err="1"/>
              <a:t>sinh</a:t>
            </a:r>
            <a:r>
              <a:rPr lang="en-GB" dirty="0"/>
              <a:t> </a:t>
            </a:r>
            <a:r>
              <a:rPr lang="en-GB" dirty="0" err="1"/>
              <a:t>toàn</a:t>
            </a:r>
            <a:r>
              <a:rPr lang="en-GB" dirty="0"/>
              <a:t> tr</a:t>
            </a:r>
            <a:r>
              <a:rPr lang="vi-VN" dirty="0"/>
              <a:t>ư</a:t>
            </a:r>
            <a:r>
              <a:rPr lang="en-GB" dirty="0" err="1"/>
              <a:t>ờng</a:t>
            </a:r>
            <a:r>
              <a:rPr lang="en-GB" dirty="0"/>
              <a:t> </a:t>
            </a:r>
            <a:r>
              <a:rPr lang="en-GB" dirty="0" err="1"/>
              <a:t>là</a:t>
            </a:r>
            <a:r>
              <a:rPr lang="en-GB" dirty="0"/>
              <a:t> 8 </a:t>
            </a:r>
            <a:r>
              <a:rPr lang="en-GB" dirty="0" err="1"/>
              <a:t>học</a:t>
            </a:r>
            <a:r>
              <a:rPr lang="en-GB" dirty="0"/>
              <a:t> </a:t>
            </a:r>
            <a:r>
              <a:rPr lang="en-GB" dirty="0" err="1"/>
              <a:t>sinh</a:t>
            </a:r>
            <a:r>
              <a:rPr lang="en-GB" dirty="0"/>
              <a:t>, ta </a:t>
            </a:r>
            <a:r>
              <a:rPr lang="en-GB" dirty="0" err="1"/>
              <a:t>sẽ</a:t>
            </a:r>
            <a:r>
              <a:rPr lang="en-GB" dirty="0"/>
              <a:t> </a:t>
            </a:r>
            <a:r>
              <a:rPr lang="en-GB" dirty="0" err="1"/>
              <a:t>tìm</a:t>
            </a:r>
            <a:r>
              <a:rPr lang="en-GB" dirty="0"/>
              <a:t> đ</a:t>
            </a:r>
            <a:r>
              <a:rPr lang="vi-VN" dirty="0"/>
              <a:t>ư</a:t>
            </a:r>
            <a:r>
              <a:rPr lang="en-GB" dirty="0" err="1"/>
              <a:t>ợc</a:t>
            </a:r>
            <a:r>
              <a:rPr lang="en-GB" dirty="0"/>
              <a:t> 52,5% </a:t>
            </a:r>
            <a:r>
              <a:rPr lang="en-GB" dirty="0" err="1"/>
              <a:t>học</a:t>
            </a:r>
            <a:r>
              <a:rPr lang="en-GB" dirty="0"/>
              <a:t> </a:t>
            </a:r>
            <a:r>
              <a:rPr lang="en-GB" dirty="0" err="1"/>
              <a:t>sinh</a:t>
            </a:r>
            <a:r>
              <a:rPr lang="en-GB" dirty="0"/>
              <a:t> </a:t>
            </a:r>
            <a:r>
              <a:rPr lang="en-GB" dirty="0" err="1"/>
              <a:t>nữ</a:t>
            </a:r>
            <a:r>
              <a:rPr lang="en-GB" dirty="0"/>
              <a:t> </a:t>
            </a:r>
            <a:r>
              <a:rPr lang="en-GB" dirty="0" err="1"/>
              <a:t>nh</a:t>
            </a:r>
            <a:r>
              <a:rPr lang="vi-VN" dirty="0"/>
              <a:t>ư</a:t>
            </a:r>
            <a:r>
              <a:rPr lang="en-GB" dirty="0"/>
              <a:t> </a:t>
            </a:r>
            <a:r>
              <a:rPr lang="en-GB" dirty="0" err="1"/>
              <a:t>thế</a:t>
            </a:r>
            <a:r>
              <a:rPr lang="en-GB" dirty="0"/>
              <a:t> </a:t>
            </a:r>
            <a:r>
              <a:rPr lang="en-GB" dirty="0" err="1"/>
              <a:t>nào</a:t>
            </a:r>
            <a:r>
              <a:rPr lang="en-GB" dirty="0"/>
              <a:t> ? À, ta </a:t>
            </a:r>
            <a:r>
              <a:rPr lang="en-GB" dirty="0" err="1"/>
              <a:t>sẽ</a:t>
            </a:r>
            <a:r>
              <a:rPr lang="en-GB" dirty="0"/>
              <a:t> </a:t>
            </a:r>
            <a:r>
              <a:rPr lang="en-GB" dirty="0" err="1"/>
              <a:t>lấy</a:t>
            </a:r>
            <a:r>
              <a:rPr lang="en-GB" dirty="0"/>
              <a:t> 8 x 52,5 </a:t>
            </a:r>
            <a:r>
              <a:rPr lang="en-GB" dirty="0" err="1"/>
              <a:t>vậy</a:t>
            </a:r>
            <a:r>
              <a:rPr lang="en-GB" dirty="0"/>
              <a:t> ta </a:t>
            </a:r>
            <a:r>
              <a:rPr lang="en-GB" dirty="0" err="1"/>
              <a:t>có</a:t>
            </a:r>
            <a:r>
              <a:rPr lang="en-GB" dirty="0"/>
              <a:t> </a:t>
            </a:r>
            <a:r>
              <a:rPr lang="en-GB" dirty="0" err="1"/>
              <a:t>lời</a:t>
            </a:r>
            <a:r>
              <a:rPr lang="en-GB" dirty="0"/>
              <a:t> </a:t>
            </a:r>
            <a:r>
              <a:rPr lang="en-GB" dirty="0" err="1"/>
              <a:t>giải</a:t>
            </a:r>
            <a:r>
              <a:rPr lang="en-GB" dirty="0"/>
              <a:t> </a:t>
            </a:r>
            <a:r>
              <a:rPr lang="en-GB" dirty="0" err="1"/>
              <a:t>và</a:t>
            </a:r>
            <a:r>
              <a:rPr lang="en-GB" dirty="0"/>
              <a:t> </a:t>
            </a:r>
            <a:r>
              <a:rPr lang="en-GB" dirty="0" err="1"/>
              <a:t>phép</a:t>
            </a:r>
            <a:r>
              <a:rPr lang="en-GB" dirty="0"/>
              <a:t> </a:t>
            </a:r>
            <a:r>
              <a:rPr lang="en-GB" dirty="0" err="1"/>
              <a:t>tính</a:t>
            </a:r>
            <a:r>
              <a:rPr lang="en-GB" dirty="0"/>
              <a:t> </a:t>
            </a:r>
            <a:r>
              <a:rPr lang="en-GB" dirty="0" err="1"/>
              <a:t>nh</a:t>
            </a:r>
            <a:r>
              <a:rPr lang="vi-VN" dirty="0"/>
              <a:t>ư</a:t>
            </a:r>
            <a:r>
              <a:rPr lang="en-GB" dirty="0"/>
              <a:t> </a:t>
            </a:r>
            <a:r>
              <a:rPr lang="en-GB" dirty="0" err="1"/>
              <a:t>sau</a:t>
            </a:r>
            <a:r>
              <a:rPr lang="en-GB" dirty="0"/>
              <a:t> (</a:t>
            </a:r>
            <a:r>
              <a:rPr lang="en-GB" dirty="0" err="1"/>
              <a:t>chiếu</a:t>
            </a:r>
            <a:r>
              <a:rPr lang="en-GB" dirty="0"/>
              <a:t> </a:t>
            </a:r>
            <a:r>
              <a:rPr lang="en-GB" dirty="0" err="1"/>
              <a:t>và</a:t>
            </a:r>
            <a:r>
              <a:rPr lang="en-GB" dirty="0"/>
              <a:t> </a:t>
            </a:r>
            <a:r>
              <a:rPr lang="en-GB" dirty="0" err="1"/>
              <a:t>đọc</a:t>
            </a:r>
            <a:r>
              <a:rPr lang="en-GB" dirty="0"/>
              <a:t>)</a:t>
            </a:r>
          </a:p>
          <a:p>
            <a:pPr marL="171450" lvl="0" indent="-171450" algn="l" rtl="0">
              <a:spcBef>
                <a:spcPts val="0"/>
              </a:spcBef>
              <a:spcAft>
                <a:spcPts val="0"/>
              </a:spcAft>
              <a:buFontTx/>
              <a:buChar char="-"/>
            </a:pPr>
            <a:r>
              <a:rPr lang="en-GB" dirty="0" err="1"/>
              <a:t>Các</a:t>
            </a:r>
            <a:r>
              <a:rPr lang="en-GB" dirty="0"/>
              <a:t> </a:t>
            </a:r>
            <a:r>
              <a:rPr lang="en-GB" dirty="0" err="1"/>
              <a:t>em</a:t>
            </a:r>
            <a:r>
              <a:rPr lang="en-GB" dirty="0"/>
              <a:t> </a:t>
            </a:r>
            <a:r>
              <a:rPr lang="en-GB" dirty="0" err="1"/>
              <a:t>hãy</a:t>
            </a:r>
            <a:r>
              <a:rPr lang="en-GB" dirty="0"/>
              <a:t> </a:t>
            </a:r>
            <a:r>
              <a:rPr lang="en-GB" dirty="0" err="1"/>
              <a:t>cho</a:t>
            </a:r>
            <a:r>
              <a:rPr lang="en-GB" dirty="0"/>
              <a:t> </a:t>
            </a:r>
            <a:r>
              <a:rPr lang="en-GB" dirty="0" err="1"/>
              <a:t>thầy</a:t>
            </a:r>
            <a:r>
              <a:rPr lang="en-GB" dirty="0"/>
              <a:t> </a:t>
            </a:r>
            <a:r>
              <a:rPr lang="en-GB" dirty="0" err="1"/>
              <a:t>biết</a:t>
            </a:r>
            <a:r>
              <a:rPr lang="en-GB" dirty="0"/>
              <a:t>, b</a:t>
            </a:r>
            <a:r>
              <a:rPr lang="vi-VN" dirty="0"/>
              <a:t>ư</a:t>
            </a:r>
            <a:r>
              <a:rPr lang="en-GB" dirty="0" err="1"/>
              <a:t>ớc</a:t>
            </a:r>
            <a:r>
              <a:rPr lang="en-GB" dirty="0"/>
              <a:t> </a:t>
            </a:r>
            <a:r>
              <a:rPr lang="en-GB" dirty="0" err="1"/>
              <a:t>tính</a:t>
            </a:r>
            <a:r>
              <a:rPr lang="en-GB" dirty="0"/>
              <a:t> 800 : 100 </a:t>
            </a:r>
            <a:r>
              <a:rPr lang="en-GB" dirty="0" err="1"/>
              <a:t>là</a:t>
            </a:r>
            <a:r>
              <a:rPr lang="en-GB" dirty="0"/>
              <a:t> b</a:t>
            </a:r>
            <a:r>
              <a:rPr lang="vi-VN" dirty="0"/>
              <a:t>ư</a:t>
            </a:r>
            <a:r>
              <a:rPr lang="en-GB" dirty="0" err="1"/>
              <a:t>ớc</a:t>
            </a:r>
            <a:r>
              <a:rPr lang="en-GB" dirty="0"/>
              <a:t> </a:t>
            </a:r>
            <a:r>
              <a:rPr lang="en-GB" dirty="0" err="1"/>
              <a:t>tính</a:t>
            </a:r>
            <a:r>
              <a:rPr lang="en-GB" dirty="0"/>
              <a:t> </a:t>
            </a:r>
            <a:r>
              <a:rPr lang="en-GB" dirty="0" err="1"/>
              <a:t>nào</a:t>
            </a:r>
            <a:r>
              <a:rPr lang="en-GB" dirty="0"/>
              <a:t> </a:t>
            </a:r>
            <a:r>
              <a:rPr lang="en-GB" dirty="0" err="1"/>
              <a:t>các</a:t>
            </a:r>
            <a:r>
              <a:rPr lang="en-GB" dirty="0"/>
              <a:t> </a:t>
            </a:r>
            <a:r>
              <a:rPr lang="en-GB" dirty="0" err="1"/>
              <a:t>em</a:t>
            </a:r>
            <a:r>
              <a:rPr lang="en-GB" dirty="0"/>
              <a:t> </a:t>
            </a:r>
            <a:r>
              <a:rPr lang="en-GB" dirty="0" err="1"/>
              <a:t>đã</a:t>
            </a:r>
            <a:r>
              <a:rPr lang="en-GB" dirty="0"/>
              <a:t> đ</a:t>
            </a:r>
            <a:r>
              <a:rPr lang="vi-VN" dirty="0"/>
              <a:t>ư</a:t>
            </a:r>
            <a:r>
              <a:rPr lang="en-GB" dirty="0" err="1"/>
              <a:t>ợc</a:t>
            </a:r>
            <a:r>
              <a:rPr lang="en-GB" dirty="0"/>
              <a:t> </a:t>
            </a:r>
            <a:r>
              <a:rPr lang="en-GB" dirty="0" err="1"/>
              <a:t>học</a:t>
            </a:r>
            <a:r>
              <a:rPr lang="en-GB" dirty="0"/>
              <a:t>. </a:t>
            </a:r>
            <a:r>
              <a:rPr lang="en-GB" dirty="0" err="1"/>
              <a:t>Đúng</a:t>
            </a:r>
            <a:r>
              <a:rPr lang="en-GB" dirty="0"/>
              <a:t> </a:t>
            </a:r>
            <a:r>
              <a:rPr lang="en-GB" dirty="0" err="1"/>
              <a:t>rồi</a:t>
            </a:r>
            <a:r>
              <a:rPr lang="en-GB" dirty="0"/>
              <a:t>! </a:t>
            </a:r>
            <a:r>
              <a:rPr lang="en-GB" dirty="0" err="1"/>
              <a:t>Đây</a:t>
            </a:r>
            <a:r>
              <a:rPr lang="en-GB" dirty="0"/>
              <a:t> </a:t>
            </a:r>
            <a:r>
              <a:rPr lang="en-GB" dirty="0" err="1"/>
              <a:t>là</a:t>
            </a:r>
            <a:r>
              <a:rPr lang="en-GB" dirty="0"/>
              <a:t> b</a:t>
            </a:r>
            <a:r>
              <a:rPr lang="vi-VN" dirty="0"/>
              <a:t>ư</a:t>
            </a:r>
            <a:r>
              <a:rPr lang="en-GB" dirty="0" err="1"/>
              <a:t>ớc</a:t>
            </a:r>
            <a:r>
              <a:rPr lang="en-GB" dirty="0"/>
              <a:t> </a:t>
            </a:r>
            <a:r>
              <a:rPr lang="en-GB" dirty="0" err="1"/>
              <a:t>tính</a:t>
            </a:r>
            <a:r>
              <a:rPr lang="en-GB" dirty="0"/>
              <a:t> </a:t>
            </a:r>
            <a:r>
              <a:rPr lang="en-GB" dirty="0" err="1"/>
              <a:t>rút</a:t>
            </a:r>
            <a:r>
              <a:rPr lang="en-GB" dirty="0"/>
              <a:t> </a:t>
            </a:r>
            <a:r>
              <a:rPr lang="en-GB" dirty="0" err="1"/>
              <a:t>về</a:t>
            </a:r>
            <a:r>
              <a:rPr lang="en-GB" dirty="0"/>
              <a:t> đ</a:t>
            </a:r>
            <a:r>
              <a:rPr lang="vi-VN" dirty="0"/>
              <a:t>ơ</a:t>
            </a:r>
            <a:r>
              <a:rPr lang="en-GB" dirty="0"/>
              <a:t>n </a:t>
            </a:r>
            <a:r>
              <a:rPr lang="en-GB" dirty="0" err="1"/>
              <a:t>vị</a:t>
            </a:r>
            <a:endParaRPr lang="en-GB" dirty="0"/>
          </a:p>
          <a:p>
            <a:pPr marL="171450" lvl="0" indent="-171450" algn="l" rtl="0">
              <a:spcBef>
                <a:spcPts val="0"/>
              </a:spcBef>
              <a:spcAft>
                <a:spcPts val="0"/>
              </a:spcAft>
              <a:buFontTx/>
              <a:buChar char="-"/>
            </a:pPr>
            <a:r>
              <a:rPr lang="en-GB" dirty="0" err="1"/>
              <a:t>Vậy</a:t>
            </a:r>
            <a:r>
              <a:rPr lang="en-GB" dirty="0"/>
              <a:t> </a:t>
            </a:r>
            <a:r>
              <a:rPr lang="en-GB" dirty="0" err="1"/>
              <a:t>hai</a:t>
            </a:r>
            <a:r>
              <a:rPr lang="en-GB" dirty="0"/>
              <a:t> b</a:t>
            </a:r>
            <a:r>
              <a:rPr lang="vi-VN" dirty="0"/>
              <a:t>ư</a:t>
            </a:r>
            <a:r>
              <a:rPr lang="en-GB" dirty="0" err="1"/>
              <a:t>ớc</a:t>
            </a:r>
            <a:r>
              <a:rPr lang="en-GB" dirty="0"/>
              <a:t> </a:t>
            </a:r>
            <a:r>
              <a:rPr lang="en-GB" dirty="0" err="1"/>
              <a:t>tính</a:t>
            </a:r>
            <a:r>
              <a:rPr lang="en-GB" dirty="0"/>
              <a:t> </a:t>
            </a:r>
            <a:r>
              <a:rPr lang="en-GB" dirty="0" err="1"/>
              <a:t>trên</a:t>
            </a:r>
            <a:r>
              <a:rPr lang="en-GB" dirty="0"/>
              <a:t> ta </a:t>
            </a:r>
            <a:r>
              <a:rPr lang="en-GB" dirty="0" err="1"/>
              <a:t>có</a:t>
            </a:r>
            <a:r>
              <a:rPr lang="en-GB" dirty="0"/>
              <a:t> </a:t>
            </a:r>
            <a:r>
              <a:rPr lang="en-GB" dirty="0" err="1"/>
              <a:t>thể</a:t>
            </a:r>
            <a:r>
              <a:rPr lang="en-GB" dirty="0"/>
              <a:t> </a:t>
            </a:r>
            <a:r>
              <a:rPr lang="en-GB" dirty="0" err="1"/>
              <a:t>viết</a:t>
            </a:r>
            <a:r>
              <a:rPr lang="en-GB" dirty="0"/>
              <a:t> </a:t>
            </a:r>
            <a:r>
              <a:rPr lang="en-GB" dirty="0" err="1"/>
              <a:t>gộp</a:t>
            </a:r>
            <a:r>
              <a:rPr lang="en-GB" dirty="0"/>
              <a:t> </a:t>
            </a:r>
            <a:r>
              <a:rPr lang="en-GB" dirty="0" err="1"/>
              <a:t>nh</a:t>
            </a:r>
            <a:r>
              <a:rPr lang="vi-VN" dirty="0"/>
              <a:t>ư</a:t>
            </a:r>
            <a:r>
              <a:rPr lang="en-GB" dirty="0"/>
              <a:t> </a:t>
            </a:r>
            <a:r>
              <a:rPr lang="en-GB" dirty="0" err="1"/>
              <a:t>thế</a:t>
            </a:r>
            <a:r>
              <a:rPr lang="en-GB" dirty="0"/>
              <a:t> </a:t>
            </a:r>
            <a:r>
              <a:rPr lang="en-GB" dirty="0" err="1"/>
              <a:t>nào</a:t>
            </a:r>
            <a:r>
              <a:rPr lang="en-GB" dirty="0"/>
              <a:t> </a:t>
            </a:r>
            <a:r>
              <a:rPr lang="en-GB" dirty="0" err="1"/>
              <a:t>để</a:t>
            </a:r>
            <a:r>
              <a:rPr lang="en-GB" dirty="0"/>
              <a:t> </a:t>
            </a:r>
            <a:r>
              <a:rPr lang="en-GB" dirty="0" err="1"/>
              <a:t>tìm</a:t>
            </a:r>
            <a:r>
              <a:rPr lang="en-GB" dirty="0"/>
              <a:t> </a:t>
            </a:r>
            <a:r>
              <a:rPr lang="en-GB" dirty="0" err="1"/>
              <a:t>số</a:t>
            </a:r>
            <a:r>
              <a:rPr lang="en-GB" dirty="0"/>
              <a:t> </a:t>
            </a:r>
            <a:r>
              <a:rPr lang="en-GB" dirty="0" err="1"/>
              <a:t>học</a:t>
            </a:r>
            <a:r>
              <a:rPr lang="en-GB" dirty="0"/>
              <a:t> </a:t>
            </a:r>
            <a:r>
              <a:rPr lang="en-GB" dirty="0" err="1"/>
              <a:t>sinh</a:t>
            </a:r>
            <a:r>
              <a:rPr lang="en-GB" dirty="0"/>
              <a:t> </a:t>
            </a:r>
            <a:r>
              <a:rPr lang="en-GB" dirty="0" err="1"/>
              <a:t>nữ</a:t>
            </a:r>
            <a:r>
              <a:rPr lang="en-GB" dirty="0"/>
              <a:t> </a:t>
            </a:r>
            <a:r>
              <a:rPr lang="en-GB" dirty="0" err="1"/>
              <a:t>của</a:t>
            </a:r>
            <a:r>
              <a:rPr lang="en-GB" dirty="0"/>
              <a:t> tr</a:t>
            </a:r>
            <a:r>
              <a:rPr lang="vi-VN" dirty="0"/>
              <a:t>ư</a:t>
            </a:r>
            <a:r>
              <a:rPr lang="en-GB" dirty="0" err="1"/>
              <a:t>ờng</a:t>
            </a:r>
            <a:r>
              <a:rPr lang="en-GB" dirty="0"/>
              <a:t> </a:t>
            </a:r>
            <a:r>
              <a:rPr lang="en-GB" dirty="0" err="1"/>
              <a:t>đó</a:t>
            </a:r>
            <a:r>
              <a:rPr lang="en-GB" dirty="0"/>
              <a:t>? </a:t>
            </a:r>
            <a:r>
              <a:rPr lang="en-GB" dirty="0" err="1"/>
              <a:t>Chính</a:t>
            </a:r>
            <a:r>
              <a:rPr lang="en-GB" dirty="0"/>
              <a:t> </a:t>
            </a:r>
            <a:r>
              <a:rPr lang="en-GB" dirty="0" err="1"/>
              <a:t>xác</a:t>
            </a:r>
            <a:r>
              <a:rPr lang="en-GB" dirty="0"/>
              <a:t> </a:t>
            </a:r>
            <a:r>
              <a:rPr lang="en-GB" dirty="0" err="1"/>
              <a:t>lắm</a:t>
            </a:r>
            <a:r>
              <a:rPr lang="en-GB" dirty="0"/>
              <a:t>! Ta </a:t>
            </a:r>
            <a:r>
              <a:rPr lang="en-GB" dirty="0" err="1"/>
              <a:t>có</a:t>
            </a:r>
            <a:r>
              <a:rPr lang="en-GB" dirty="0"/>
              <a:t> </a:t>
            </a:r>
            <a:r>
              <a:rPr lang="en-GB" dirty="0" err="1"/>
              <a:t>thể</a:t>
            </a:r>
            <a:r>
              <a:rPr lang="en-GB" dirty="0"/>
              <a:t> </a:t>
            </a:r>
            <a:r>
              <a:rPr lang="en-GB" dirty="0" err="1"/>
              <a:t>lấy</a:t>
            </a:r>
            <a:r>
              <a:rPr lang="en-GB" dirty="0"/>
              <a:t> 800 : 100 x 52,5 = 420 </a:t>
            </a:r>
            <a:r>
              <a:rPr lang="en-GB" dirty="0" err="1"/>
              <a:t>Trong</a:t>
            </a:r>
            <a:r>
              <a:rPr lang="en-GB" dirty="0"/>
              <a:t> </a:t>
            </a:r>
            <a:r>
              <a:rPr lang="en-GB" dirty="0" err="1"/>
              <a:t>ddos</a:t>
            </a:r>
            <a:endParaRPr lang="en-GB" dirty="0"/>
          </a:p>
          <a:p>
            <a:pPr marL="171450" lvl="0" indent="-171450" algn="l" rtl="0">
              <a:spcBef>
                <a:spcPts val="0"/>
              </a:spcBef>
              <a:spcAft>
                <a:spcPts val="0"/>
              </a:spcAft>
              <a:buFontTx/>
              <a:buChar char="-"/>
            </a:pPr>
            <a:r>
              <a:rPr lang="en-GB" dirty="0" err="1"/>
              <a:t>Hoặc</a:t>
            </a:r>
            <a:r>
              <a:rPr lang="en-GB" dirty="0"/>
              <a:t> ta </a:t>
            </a:r>
            <a:r>
              <a:rPr lang="en-GB" dirty="0" err="1"/>
              <a:t>có</a:t>
            </a:r>
            <a:r>
              <a:rPr lang="en-GB" dirty="0"/>
              <a:t> </a:t>
            </a:r>
            <a:r>
              <a:rPr lang="en-GB" dirty="0" err="1"/>
              <a:t>thể</a:t>
            </a:r>
            <a:r>
              <a:rPr lang="en-GB" dirty="0"/>
              <a:t> </a:t>
            </a:r>
            <a:r>
              <a:rPr lang="en-GB" dirty="0" err="1"/>
              <a:t>lấy</a:t>
            </a:r>
            <a:r>
              <a:rPr lang="en-GB" dirty="0"/>
              <a:t> 800 x 52,5 : 100 = 420</a:t>
            </a:r>
          </a:p>
          <a:p>
            <a:pPr marL="171450" lvl="0" indent="-171450" algn="l" rtl="0">
              <a:spcBef>
                <a:spcPts val="0"/>
              </a:spcBef>
              <a:spcAft>
                <a:spcPts val="0"/>
              </a:spcAft>
              <a:buFontTx/>
              <a:buChar char="-"/>
            </a:pPr>
            <a:r>
              <a:rPr lang="en-GB" dirty="0" err="1"/>
              <a:t>Vậy</a:t>
            </a:r>
            <a:r>
              <a:rPr lang="en-GB" dirty="0"/>
              <a:t> </a:t>
            </a:r>
            <a:r>
              <a:rPr lang="en-GB" dirty="0" err="1"/>
              <a:t>để</a:t>
            </a:r>
            <a:r>
              <a:rPr lang="en-GB" dirty="0"/>
              <a:t> </a:t>
            </a:r>
            <a:r>
              <a:rPr lang="en-GB" dirty="0" err="1"/>
              <a:t>tìm</a:t>
            </a:r>
            <a:r>
              <a:rPr lang="en-GB" dirty="0"/>
              <a:t> 52,5% </a:t>
            </a:r>
            <a:r>
              <a:rPr lang="en-GB" dirty="0" err="1"/>
              <a:t>của</a:t>
            </a:r>
            <a:r>
              <a:rPr lang="en-GB" dirty="0"/>
              <a:t> 800, ta </a:t>
            </a:r>
            <a:r>
              <a:rPr lang="en-GB" dirty="0" err="1"/>
              <a:t>đã</a:t>
            </a:r>
            <a:r>
              <a:rPr lang="en-GB" dirty="0"/>
              <a:t> </a:t>
            </a:r>
            <a:r>
              <a:rPr lang="en-GB" dirty="0" err="1"/>
              <a:t>làm</a:t>
            </a:r>
            <a:r>
              <a:rPr lang="en-GB" dirty="0"/>
              <a:t> </a:t>
            </a:r>
            <a:r>
              <a:rPr lang="en-GB" dirty="0" err="1"/>
              <a:t>thế</a:t>
            </a:r>
            <a:r>
              <a:rPr lang="en-GB" dirty="0"/>
              <a:t> </a:t>
            </a:r>
            <a:r>
              <a:rPr lang="en-GB" dirty="0" err="1"/>
              <a:t>nào</a:t>
            </a:r>
            <a:r>
              <a:rPr lang="en-GB" dirty="0"/>
              <a:t>? (</a:t>
            </a:r>
            <a:r>
              <a:rPr lang="en-GB" dirty="0" err="1"/>
              <a:t>Nghỉ</a:t>
            </a:r>
            <a:r>
              <a:rPr lang="en-GB" dirty="0"/>
              <a:t> 3s </a:t>
            </a:r>
            <a:r>
              <a:rPr lang="en-GB" dirty="0" err="1"/>
              <a:t>và</a:t>
            </a:r>
            <a:r>
              <a:rPr lang="en-GB" dirty="0"/>
              <a:t> </a:t>
            </a:r>
            <a:r>
              <a:rPr lang="en-GB" dirty="0" err="1"/>
              <a:t>chiếu</a:t>
            </a:r>
            <a:r>
              <a:rPr lang="en-GB" dirty="0"/>
              <a:t> </a:t>
            </a:r>
            <a:r>
              <a:rPr lang="en-GB" dirty="0" err="1"/>
              <a:t>đáp</a:t>
            </a:r>
            <a:r>
              <a:rPr lang="en-GB" dirty="0"/>
              <a:t> </a:t>
            </a:r>
            <a:r>
              <a:rPr lang="en-GB" dirty="0" err="1"/>
              <a:t>án</a:t>
            </a:r>
            <a:r>
              <a:rPr lang="en-GB" dirty="0"/>
              <a:t> – </a:t>
            </a:r>
            <a:r>
              <a:rPr lang="en-GB" dirty="0" err="1"/>
              <a:t>đọc</a:t>
            </a:r>
            <a:r>
              <a:rPr lang="en-GB" dirty="0"/>
              <a:t>)</a:t>
            </a:r>
          </a:p>
          <a:p>
            <a:pPr marL="171450" lvl="0" indent="-171450" algn="l" rtl="0">
              <a:spcBef>
                <a:spcPts val="0"/>
              </a:spcBef>
              <a:spcAft>
                <a:spcPts val="0"/>
              </a:spcAft>
              <a:buFontTx/>
              <a:buChar char="-"/>
            </a:pPr>
            <a:r>
              <a:rPr lang="en-GB" dirty="0"/>
              <a:t>À, </a:t>
            </a:r>
            <a:r>
              <a:rPr lang="en-GB" dirty="0" err="1"/>
              <a:t>vậy</a:t>
            </a:r>
            <a:r>
              <a:rPr lang="en-GB" dirty="0"/>
              <a:t> </a:t>
            </a:r>
            <a:r>
              <a:rPr lang="en-GB" dirty="0" err="1"/>
              <a:t>tìm</a:t>
            </a:r>
            <a:r>
              <a:rPr lang="en-GB" dirty="0"/>
              <a:t> </a:t>
            </a:r>
            <a:r>
              <a:rPr lang="en-GB" dirty="0" err="1"/>
              <a:t>số</a:t>
            </a:r>
            <a:r>
              <a:rPr lang="en-GB" dirty="0"/>
              <a:t> </a:t>
            </a:r>
            <a:r>
              <a:rPr lang="en-GB" dirty="0" err="1"/>
              <a:t>phần</a:t>
            </a:r>
            <a:r>
              <a:rPr lang="en-GB" dirty="0"/>
              <a:t> tram </a:t>
            </a:r>
            <a:r>
              <a:rPr lang="en-GB" dirty="0" err="1"/>
              <a:t>khác</a:t>
            </a:r>
            <a:r>
              <a:rPr lang="en-GB" dirty="0"/>
              <a:t> </a:t>
            </a:r>
            <a:r>
              <a:rPr lang="en-GB" dirty="0" err="1"/>
              <a:t>của</a:t>
            </a:r>
            <a:r>
              <a:rPr lang="en-GB" dirty="0"/>
              <a:t> </a:t>
            </a:r>
            <a:r>
              <a:rPr lang="en-GB" dirty="0" err="1"/>
              <a:t>một</a:t>
            </a:r>
            <a:r>
              <a:rPr lang="en-GB" dirty="0"/>
              <a:t> </a:t>
            </a:r>
            <a:r>
              <a:rPr lang="en-GB" dirty="0" err="1"/>
              <a:t>số</a:t>
            </a:r>
            <a:r>
              <a:rPr lang="en-GB" dirty="0"/>
              <a:t> ta </a:t>
            </a:r>
            <a:r>
              <a:rPr lang="en-GB" dirty="0" err="1"/>
              <a:t>có</a:t>
            </a:r>
            <a:r>
              <a:rPr lang="en-GB" dirty="0"/>
              <a:t> </a:t>
            </a:r>
            <a:r>
              <a:rPr lang="en-GB" dirty="0" err="1"/>
              <a:t>thể</a:t>
            </a:r>
            <a:r>
              <a:rPr lang="en-GB" dirty="0"/>
              <a:t> </a:t>
            </a:r>
            <a:r>
              <a:rPr lang="en-GB" dirty="0" err="1"/>
              <a:t>làm</a:t>
            </a:r>
            <a:r>
              <a:rPr lang="en-GB" dirty="0"/>
              <a:t> </a:t>
            </a:r>
            <a:r>
              <a:rPr lang="en-GB" dirty="0" err="1"/>
              <a:t>thế</a:t>
            </a:r>
            <a:r>
              <a:rPr lang="en-GB" dirty="0"/>
              <a:t> </a:t>
            </a:r>
            <a:r>
              <a:rPr lang="en-GB" dirty="0" err="1"/>
              <a:t>nào</a:t>
            </a:r>
            <a:r>
              <a:rPr lang="en-GB" dirty="0"/>
              <a:t>, </a:t>
            </a:r>
            <a:r>
              <a:rPr lang="en-GB" dirty="0" err="1"/>
              <a:t>thầy</a:t>
            </a:r>
            <a:r>
              <a:rPr lang="en-GB" dirty="0"/>
              <a:t> </a:t>
            </a:r>
            <a:r>
              <a:rPr lang="en-GB" dirty="0" err="1"/>
              <a:t>mời</a:t>
            </a:r>
            <a:r>
              <a:rPr lang="en-GB" dirty="0"/>
              <a:t> </a:t>
            </a:r>
            <a:r>
              <a:rPr lang="en-GB" dirty="0" err="1"/>
              <a:t>các</a:t>
            </a:r>
            <a:r>
              <a:rPr lang="en-GB" dirty="0"/>
              <a:t> </a:t>
            </a:r>
            <a:r>
              <a:rPr lang="en-GB" dirty="0" err="1"/>
              <a:t>bạn</a:t>
            </a:r>
            <a:r>
              <a:rPr lang="en-GB" dirty="0"/>
              <a:t> </a:t>
            </a:r>
            <a:r>
              <a:rPr lang="en-GB" dirty="0" err="1"/>
              <a:t>đến</a:t>
            </a:r>
            <a:r>
              <a:rPr lang="en-GB" dirty="0"/>
              <a:t> </a:t>
            </a:r>
            <a:r>
              <a:rPr lang="en-GB" dirty="0" err="1"/>
              <a:t>với</a:t>
            </a:r>
            <a:r>
              <a:rPr lang="en-GB" dirty="0"/>
              <a:t> </a:t>
            </a:r>
            <a:r>
              <a:rPr lang="en-GB" dirty="0" err="1"/>
              <a:t>bài</a:t>
            </a:r>
            <a:r>
              <a:rPr lang="en-GB" dirty="0"/>
              <a:t> </a:t>
            </a:r>
            <a:r>
              <a:rPr lang="en-GB" dirty="0" err="1"/>
              <a:t>toán</a:t>
            </a:r>
            <a:r>
              <a:rPr lang="en-GB" dirty="0"/>
              <a:t> </a:t>
            </a:r>
            <a:r>
              <a:rPr lang="en-GB" dirty="0" err="1"/>
              <a:t>sau</a:t>
            </a:r>
            <a:r>
              <a:rPr lang="en-GB" dirty="0"/>
              <a:t>:</a:t>
            </a:r>
          </a:p>
        </p:txBody>
      </p:sp>
    </p:spTree>
    <p:extLst>
      <p:ext uri="{BB962C8B-B14F-4D97-AF65-F5344CB8AC3E}">
        <p14:creationId xmlns:p14="http://schemas.microsoft.com/office/powerpoint/2010/main" val="34122720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p:nvPr/>
        </p:nvSpPr>
        <p:spPr>
          <a:xfrm>
            <a:off x="2453139" y="-782001"/>
            <a:ext cx="7285724" cy="7285724"/>
          </a:xfrm>
          <a:custGeom>
            <a:avLst/>
            <a:gdLst/>
            <a:ahLst/>
            <a:cxnLst/>
            <a:rect l="l" t="t" r="r" b="b"/>
            <a:pathLst>
              <a:path w="79637" h="79637" extrusionOk="0">
                <a:moveTo>
                  <a:pt x="39825" y="0"/>
                </a:moveTo>
                <a:cubicBezTo>
                  <a:pt x="17815" y="0"/>
                  <a:pt x="0" y="17815"/>
                  <a:pt x="0" y="39812"/>
                </a:cubicBezTo>
                <a:cubicBezTo>
                  <a:pt x="0" y="61822"/>
                  <a:pt x="17815" y="79636"/>
                  <a:pt x="39825" y="79636"/>
                </a:cubicBezTo>
                <a:cubicBezTo>
                  <a:pt x="61822" y="79636"/>
                  <a:pt x="79637" y="61822"/>
                  <a:pt x="79637" y="39812"/>
                </a:cubicBezTo>
                <a:cubicBezTo>
                  <a:pt x="79637" y="17815"/>
                  <a:pt x="61822" y="0"/>
                  <a:pt x="3982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txBox="1">
            <a:spLocks noGrp="1"/>
          </p:cNvSpPr>
          <p:nvPr>
            <p:ph type="ctrTitle"/>
          </p:nvPr>
        </p:nvSpPr>
        <p:spPr>
          <a:xfrm>
            <a:off x="3314600" y="730267"/>
            <a:ext cx="5562800" cy="3631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200" b="1">
                <a:solidFill>
                  <a:srgbClr val="FFEC9D"/>
                </a:solidFill>
                <a:latin typeface="Life Savers"/>
                <a:ea typeface="Life Savers"/>
                <a:cs typeface="Life Savers"/>
                <a:sym typeface="Life Saver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2" name="Google Shape;12;p2"/>
          <p:cNvSpPr txBox="1">
            <a:spLocks noGrp="1"/>
          </p:cNvSpPr>
          <p:nvPr>
            <p:ph type="subTitle" idx="1"/>
          </p:nvPr>
        </p:nvSpPr>
        <p:spPr>
          <a:xfrm>
            <a:off x="3874533" y="4186333"/>
            <a:ext cx="41656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solidFill>
                  <a:schemeClr val="lt1"/>
                </a:solidFill>
                <a:latin typeface="Mukta Light"/>
                <a:ea typeface="Mukta Light"/>
                <a:cs typeface="Mukta Light"/>
                <a:sym typeface="Mukta Light"/>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3" name="Google Shape;13;p2"/>
          <p:cNvSpPr/>
          <p:nvPr/>
        </p:nvSpPr>
        <p:spPr>
          <a:xfrm>
            <a:off x="11148891" y="987878"/>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 name="Google Shape;14;p2"/>
          <p:cNvGrpSpPr/>
          <p:nvPr/>
        </p:nvGrpSpPr>
        <p:grpSpPr>
          <a:xfrm>
            <a:off x="402703" y="5731821"/>
            <a:ext cx="900419" cy="406396"/>
            <a:chOff x="4763863" y="259761"/>
            <a:chExt cx="766705" cy="346045"/>
          </a:xfrm>
        </p:grpSpPr>
        <p:sp>
          <p:nvSpPr>
            <p:cNvPr id="15" name="Google Shape;15;p2"/>
            <p:cNvSpPr/>
            <p:nvPr/>
          </p:nvSpPr>
          <p:spPr>
            <a:xfrm>
              <a:off x="4763863" y="392187"/>
              <a:ext cx="184436" cy="160946"/>
            </a:xfrm>
            <a:custGeom>
              <a:avLst/>
              <a:gdLst/>
              <a:ahLst/>
              <a:cxnLst/>
              <a:rect l="l" t="t" r="r" b="b"/>
              <a:pathLst>
                <a:path w="3337" h="2912" extrusionOk="0">
                  <a:moveTo>
                    <a:pt x="477" y="0"/>
                  </a:moveTo>
                  <a:cubicBezTo>
                    <a:pt x="279" y="0"/>
                    <a:pt x="147" y="13"/>
                    <a:pt x="94" y="40"/>
                  </a:cubicBezTo>
                  <a:cubicBezTo>
                    <a:pt x="27" y="66"/>
                    <a:pt x="1" y="106"/>
                    <a:pt x="1" y="172"/>
                  </a:cubicBezTo>
                  <a:cubicBezTo>
                    <a:pt x="1" y="238"/>
                    <a:pt x="27" y="291"/>
                    <a:pt x="80" y="304"/>
                  </a:cubicBezTo>
                  <a:cubicBezTo>
                    <a:pt x="147" y="331"/>
                    <a:pt x="239" y="344"/>
                    <a:pt x="358" y="344"/>
                  </a:cubicBezTo>
                  <a:cubicBezTo>
                    <a:pt x="451" y="357"/>
                    <a:pt x="517" y="371"/>
                    <a:pt x="570" y="397"/>
                  </a:cubicBezTo>
                  <a:cubicBezTo>
                    <a:pt x="610" y="424"/>
                    <a:pt x="676" y="477"/>
                    <a:pt x="742" y="569"/>
                  </a:cubicBezTo>
                  <a:lnTo>
                    <a:pt x="1364" y="1456"/>
                  </a:lnTo>
                  <a:lnTo>
                    <a:pt x="1272" y="1575"/>
                  </a:lnTo>
                  <a:lnTo>
                    <a:pt x="1179" y="1707"/>
                  </a:lnTo>
                  <a:lnTo>
                    <a:pt x="1033" y="1906"/>
                  </a:lnTo>
                  <a:cubicBezTo>
                    <a:pt x="967" y="1972"/>
                    <a:pt x="888" y="2091"/>
                    <a:pt x="782" y="2237"/>
                  </a:cubicBezTo>
                  <a:cubicBezTo>
                    <a:pt x="742" y="2276"/>
                    <a:pt x="702" y="2303"/>
                    <a:pt x="663" y="2329"/>
                  </a:cubicBezTo>
                  <a:cubicBezTo>
                    <a:pt x="623" y="2343"/>
                    <a:pt x="570" y="2356"/>
                    <a:pt x="517" y="2369"/>
                  </a:cubicBezTo>
                  <a:cubicBezTo>
                    <a:pt x="424" y="2382"/>
                    <a:pt x="345" y="2396"/>
                    <a:pt x="266" y="2422"/>
                  </a:cubicBezTo>
                  <a:cubicBezTo>
                    <a:pt x="186" y="2435"/>
                    <a:pt x="133" y="2488"/>
                    <a:pt x="133" y="2554"/>
                  </a:cubicBezTo>
                  <a:cubicBezTo>
                    <a:pt x="133" y="2594"/>
                    <a:pt x="147" y="2634"/>
                    <a:pt x="160" y="2647"/>
                  </a:cubicBezTo>
                  <a:cubicBezTo>
                    <a:pt x="186" y="2674"/>
                    <a:pt x="213" y="2687"/>
                    <a:pt x="226" y="2700"/>
                  </a:cubicBezTo>
                  <a:cubicBezTo>
                    <a:pt x="266" y="2713"/>
                    <a:pt x="292" y="2726"/>
                    <a:pt x="319" y="2726"/>
                  </a:cubicBezTo>
                  <a:lnTo>
                    <a:pt x="1099" y="2726"/>
                  </a:lnTo>
                  <a:cubicBezTo>
                    <a:pt x="1139" y="2726"/>
                    <a:pt x="1166" y="2726"/>
                    <a:pt x="1205" y="2740"/>
                  </a:cubicBezTo>
                  <a:lnTo>
                    <a:pt x="1338" y="2740"/>
                  </a:lnTo>
                  <a:cubicBezTo>
                    <a:pt x="1391" y="2740"/>
                    <a:pt x="1444" y="2726"/>
                    <a:pt x="1510" y="2713"/>
                  </a:cubicBezTo>
                  <a:cubicBezTo>
                    <a:pt x="1563" y="2687"/>
                    <a:pt x="1602" y="2647"/>
                    <a:pt x="1602" y="2568"/>
                  </a:cubicBezTo>
                  <a:cubicBezTo>
                    <a:pt x="1602" y="2541"/>
                    <a:pt x="1576" y="2515"/>
                    <a:pt x="1549" y="2475"/>
                  </a:cubicBezTo>
                  <a:cubicBezTo>
                    <a:pt x="1510" y="2435"/>
                    <a:pt x="1430" y="2409"/>
                    <a:pt x="1311" y="2409"/>
                  </a:cubicBezTo>
                  <a:cubicBezTo>
                    <a:pt x="1258" y="2409"/>
                    <a:pt x="1219" y="2409"/>
                    <a:pt x="1205" y="2396"/>
                  </a:cubicBezTo>
                  <a:cubicBezTo>
                    <a:pt x="1205" y="2382"/>
                    <a:pt x="1192" y="2369"/>
                    <a:pt x="1192" y="2356"/>
                  </a:cubicBezTo>
                  <a:cubicBezTo>
                    <a:pt x="1192" y="2329"/>
                    <a:pt x="1205" y="2303"/>
                    <a:pt x="1245" y="2263"/>
                  </a:cubicBezTo>
                  <a:cubicBezTo>
                    <a:pt x="1272" y="2210"/>
                    <a:pt x="1298" y="2184"/>
                    <a:pt x="1324" y="2157"/>
                  </a:cubicBezTo>
                  <a:cubicBezTo>
                    <a:pt x="1364" y="2091"/>
                    <a:pt x="1404" y="2038"/>
                    <a:pt x="1444" y="1985"/>
                  </a:cubicBezTo>
                  <a:cubicBezTo>
                    <a:pt x="1483" y="1932"/>
                    <a:pt x="1536" y="1866"/>
                    <a:pt x="1602" y="1774"/>
                  </a:cubicBezTo>
                  <a:cubicBezTo>
                    <a:pt x="1655" y="1840"/>
                    <a:pt x="1708" y="1919"/>
                    <a:pt x="1761" y="1999"/>
                  </a:cubicBezTo>
                  <a:cubicBezTo>
                    <a:pt x="1827" y="2065"/>
                    <a:pt x="1867" y="2131"/>
                    <a:pt x="1920" y="2197"/>
                  </a:cubicBezTo>
                  <a:cubicBezTo>
                    <a:pt x="1960" y="2263"/>
                    <a:pt x="1999" y="2329"/>
                    <a:pt x="2026" y="2382"/>
                  </a:cubicBezTo>
                  <a:cubicBezTo>
                    <a:pt x="2066" y="2435"/>
                    <a:pt x="2079" y="2462"/>
                    <a:pt x="2079" y="2475"/>
                  </a:cubicBezTo>
                  <a:cubicBezTo>
                    <a:pt x="2079" y="2515"/>
                    <a:pt x="2066" y="2541"/>
                    <a:pt x="2052" y="2554"/>
                  </a:cubicBezTo>
                  <a:lnTo>
                    <a:pt x="1973" y="2568"/>
                  </a:lnTo>
                  <a:cubicBezTo>
                    <a:pt x="1933" y="2581"/>
                    <a:pt x="1907" y="2594"/>
                    <a:pt x="1894" y="2634"/>
                  </a:cubicBezTo>
                  <a:cubicBezTo>
                    <a:pt x="1880" y="2674"/>
                    <a:pt x="1880" y="2700"/>
                    <a:pt x="1880" y="2726"/>
                  </a:cubicBezTo>
                  <a:cubicBezTo>
                    <a:pt x="1880" y="2753"/>
                    <a:pt x="1894" y="2793"/>
                    <a:pt x="1933" y="2832"/>
                  </a:cubicBezTo>
                  <a:cubicBezTo>
                    <a:pt x="1986" y="2885"/>
                    <a:pt x="2052" y="2912"/>
                    <a:pt x="2158" y="2912"/>
                  </a:cubicBezTo>
                  <a:cubicBezTo>
                    <a:pt x="2238" y="2912"/>
                    <a:pt x="2304" y="2899"/>
                    <a:pt x="2357" y="2899"/>
                  </a:cubicBezTo>
                  <a:lnTo>
                    <a:pt x="2807" y="2899"/>
                  </a:lnTo>
                  <a:cubicBezTo>
                    <a:pt x="2873" y="2899"/>
                    <a:pt x="2966" y="2912"/>
                    <a:pt x="3072" y="2912"/>
                  </a:cubicBezTo>
                  <a:cubicBezTo>
                    <a:pt x="3124" y="2912"/>
                    <a:pt x="3191" y="2899"/>
                    <a:pt x="3244" y="2885"/>
                  </a:cubicBezTo>
                  <a:cubicBezTo>
                    <a:pt x="3297" y="2872"/>
                    <a:pt x="3336" y="2819"/>
                    <a:pt x="3336" y="2740"/>
                  </a:cubicBezTo>
                  <a:cubicBezTo>
                    <a:pt x="3336" y="2687"/>
                    <a:pt x="3310" y="2660"/>
                    <a:pt x="3257" y="2634"/>
                  </a:cubicBezTo>
                  <a:cubicBezTo>
                    <a:pt x="3217" y="2607"/>
                    <a:pt x="3151" y="2594"/>
                    <a:pt x="3085" y="2594"/>
                  </a:cubicBezTo>
                  <a:cubicBezTo>
                    <a:pt x="3019" y="2581"/>
                    <a:pt x="2952" y="2581"/>
                    <a:pt x="2899" y="2581"/>
                  </a:cubicBezTo>
                  <a:cubicBezTo>
                    <a:pt x="2847" y="2568"/>
                    <a:pt x="2794" y="2554"/>
                    <a:pt x="2727" y="2541"/>
                  </a:cubicBezTo>
                  <a:cubicBezTo>
                    <a:pt x="2701" y="2528"/>
                    <a:pt x="2674" y="2515"/>
                    <a:pt x="2635" y="2475"/>
                  </a:cubicBezTo>
                  <a:cubicBezTo>
                    <a:pt x="2595" y="2449"/>
                    <a:pt x="2555" y="2396"/>
                    <a:pt x="2489" y="2316"/>
                  </a:cubicBezTo>
                  <a:cubicBezTo>
                    <a:pt x="2423" y="2237"/>
                    <a:pt x="2330" y="2131"/>
                    <a:pt x="2238" y="1999"/>
                  </a:cubicBezTo>
                  <a:cubicBezTo>
                    <a:pt x="2132" y="1853"/>
                    <a:pt x="1999" y="1668"/>
                    <a:pt x="1841" y="1443"/>
                  </a:cubicBezTo>
                  <a:cubicBezTo>
                    <a:pt x="1920" y="1324"/>
                    <a:pt x="1999" y="1218"/>
                    <a:pt x="2066" y="1112"/>
                  </a:cubicBezTo>
                  <a:cubicBezTo>
                    <a:pt x="2145" y="993"/>
                    <a:pt x="2224" y="887"/>
                    <a:pt x="2330" y="768"/>
                  </a:cubicBezTo>
                  <a:cubicBezTo>
                    <a:pt x="2397" y="675"/>
                    <a:pt x="2476" y="622"/>
                    <a:pt x="2542" y="609"/>
                  </a:cubicBezTo>
                  <a:cubicBezTo>
                    <a:pt x="2582" y="582"/>
                    <a:pt x="2661" y="569"/>
                    <a:pt x="2754" y="569"/>
                  </a:cubicBezTo>
                  <a:cubicBezTo>
                    <a:pt x="2860" y="556"/>
                    <a:pt x="2992" y="556"/>
                    <a:pt x="3177" y="556"/>
                  </a:cubicBezTo>
                  <a:cubicBezTo>
                    <a:pt x="3217" y="556"/>
                    <a:pt x="3244" y="543"/>
                    <a:pt x="3270" y="516"/>
                  </a:cubicBezTo>
                  <a:cubicBezTo>
                    <a:pt x="3297" y="477"/>
                    <a:pt x="3310" y="437"/>
                    <a:pt x="3310" y="424"/>
                  </a:cubicBezTo>
                  <a:cubicBezTo>
                    <a:pt x="3310" y="291"/>
                    <a:pt x="3257" y="225"/>
                    <a:pt x="3164" y="225"/>
                  </a:cubicBezTo>
                  <a:lnTo>
                    <a:pt x="2026" y="225"/>
                  </a:lnTo>
                  <a:cubicBezTo>
                    <a:pt x="1947" y="225"/>
                    <a:pt x="1880" y="238"/>
                    <a:pt x="1827" y="265"/>
                  </a:cubicBezTo>
                  <a:cubicBezTo>
                    <a:pt x="1788" y="291"/>
                    <a:pt x="1761" y="331"/>
                    <a:pt x="1761" y="410"/>
                  </a:cubicBezTo>
                  <a:cubicBezTo>
                    <a:pt x="1761" y="450"/>
                    <a:pt x="1774" y="490"/>
                    <a:pt x="1801" y="516"/>
                  </a:cubicBezTo>
                  <a:cubicBezTo>
                    <a:pt x="1841" y="529"/>
                    <a:pt x="1867" y="543"/>
                    <a:pt x="1880" y="556"/>
                  </a:cubicBezTo>
                  <a:cubicBezTo>
                    <a:pt x="1907" y="569"/>
                    <a:pt x="1920" y="582"/>
                    <a:pt x="1920" y="596"/>
                  </a:cubicBezTo>
                  <a:cubicBezTo>
                    <a:pt x="1920" y="609"/>
                    <a:pt x="1907" y="649"/>
                    <a:pt x="1867" y="702"/>
                  </a:cubicBezTo>
                  <a:cubicBezTo>
                    <a:pt x="1841" y="754"/>
                    <a:pt x="1801" y="821"/>
                    <a:pt x="1748" y="900"/>
                  </a:cubicBezTo>
                  <a:lnTo>
                    <a:pt x="1602" y="1125"/>
                  </a:lnTo>
                  <a:cubicBezTo>
                    <a:pt x="1536" y="1032"/>
                    <a:pt x="1470" y="953"/>
                    <a:pt x="1417" y="874"/>
                  </a:cubicBezTo>
                  <a:cubicBezTo>
                    <a:pt x="1364" y="794"/>
                    <a:pt x="1311" y="715"/>
                    <a:pt x="1272" y="662"/>
                  </a:cubicBezTo>
                  <a:cubicBezTo>
                    <a:pt x="1232" y="596"/>
                    <a:pt x="1192" y="543"/>
                    <a:pt x="1166" y="503"/>
                  </a:cubicBezTo>
                  <a:cubicBezTo>
                    <a:pt x="1152" y="463"/>
                    <a:pt x="1139" y="437"/>
                    <a:pt x="1139" y="424"/>
                  </a:cubicBezTo>
                  <a:cubicBezTo>
                    <a:pt x="1139" y="384"/>
                    <a:pt x="1152" y="371"/>
                    <a:pt x="1179" y="371"/>
                  </a:cubicBezTo>
                  <a:cubicBezTo>
                    <a:pt x="1219" y="371"/>
                    <a:pt x="1272" y="357"/>
                    <a:pt x="1324" y="357"/>
                  </a:cubicBezTo>
                  <a:cubicBezTo>
                    <a:pt x="1391" y="357"/>
                    <a:pt x="1444" y="344"/>
                    <a:pt x="1470" y="304"/>
                  </a:cubicBezTo>
                  <a:cubicBezTo>
                    <a:pt x="1510" y="265"/>
                    <a:pt x="1523" y="238"/>
                    <a:pt x="1523" y="199"/>
                  </a:cubicBezTo>
                  <a:cubicBezTo>
                    <a:pt x="1523" y="172"/>
                    <a:pt x="1523" y="146"/>
                    <a:pt x="1523" y="132"/>
                  </a:cubicBezTo>
                  <a:cubicBezTo>
                    <a:pt x="1523" y="106"/>
                    <a:pt x="1510" y="79"/>
                    <a:pt x="1483" y="66"/>
                  </a:cubicBezTo>
                  <a:cubicBezTo>
                    <a:pt x="1457" y="40"/>
                    <a:pt x="1430" y="27"/>
                    <a:pt x="1377" y="13"/>
                  </a:cubicBezTo>
                  <a:cubicBezTo>
                    <a:pt x="1338" y="0"/>
                    <a:pt x="1272" y="0"/>
                    <a:pt x="1179"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4962835" y="259761"/>
              <a:ext cx="166860" cy="289725"/>
            </a:xfrm>
            <a:custGeom>
              <a:avLst/>
              <a:gdLst/>
              <a:ahLst/>
              <a:cxnLst/>
              <a:rect l="l" t="t" r="r" b="b"/>
              <a:pathLst>
                <a:path w="3019" h="5242" extrusionOk="0">
                  <a:moveTo>
                    <a:pt x="2873" y="0"/>
                  </a:moveTo>
                  <a:cubicBezTo>
                    <a:pt x="2767" y="0"/>
                    <a:pt x="2688" y="27"/>
                    <a:pt x="2635" y="80"/>
                  </a:cubicBezTo>
                  <a:cubicBezTo>
                    <a:pt x="2595" y="133"/>
                    <a:pt x="2529" y="225"/>
                    <a:pt x="2476" y="358"/>
                  </a:cubicBezTo>
                  <a:cubicBezTo>
                    <a:pt x="2383" y="530"/>
                    <a:pt x="2317" y="675"/>
                    <a:pt x="2264" y="781"/>
                  </a:cubicBezTo>
                  <a:lnTo>
                    <a:pt x="2119" y="1073"/>
                  </a:lnTo>
                  <a:cubicBezTo>
                    <a:pt x="2079" y="1152"/>
                    <a:pt x="2052" y="1231"/>
                    <a:pt x="2013" y="1298"/>
                  </a:cubicBezTo>
                  <a:cubicBezTo>
                    <a:pt x="1973" y="1377"/>
                    <a:pt x="1933" y="1456"/>
                    <a:pt x="1880" y="1562"/>
                  </a:cubicBezTo>
                  <a:cubicBezTo>
                    <a:pt x="1827" y="1668"/>
                    <a:pt x="1761" y="1787"/>
                    <a:pt x="1682" y="1946"/>
                  </a:cubicBezTo>
                  <a:cubicBezTo>
                    <a:pt x="1589" y="2092"/>
                    <a:pt x="1483" y="2277"/>
                    <a:pt x="1364" y="2515"/>
                  </a:cubicBezTo>
                  <a:cubicBezTo>
                    <a:pt x="1258" y="2700"/>
                    <a:pt x="1179" y="2846"/>
                    <a:pt x="1126" y="2952"/>
                  </a:cubicBezTo>
                  <a:cubicBezTo>
                    <a:pt x="1060" y="3058"/>
                    <a:pt x="1007" y="3150"/>
                    <a:pt x="967" y="3217"/>
                  </a:cubicBezTo>
                  <a:cubicBezTo>
                    <a:pt x="941" y="3283"/>
                    <a:pt x="901" y="3323"/>
                    <a:pt x="874" y="3362"/>
                  </a:cubicBezTo>
                  <a:cubicBezTo>
                    <a:pt x="861" y="3402"/>
                    <a:pt x="835" y="3442"/>
                    <a:pt x="808" y="3481"/>
                  </a:cubicBezTo>
                  <a:cubicBezTo>
                    <a:pt x="782" y="3521"/>
                    <a:pt x="755" y="3574"/>
                    <a:pt x="716" y="3640"/>
                  </a:cubicBezTo>
                  <a:cubicBezTo>
                    <a:pt x="689" y="3693"/>
                    <a:pt x="636" y="3786"/>
                    <a:pt x="583" y="3892"/>
                  </a:cubicBezTo>
                  <a:cubicBezTo>
                    <a:pt x="530" y="4011"/>
                    <a:pt x="451" y="4156"/>
                    <a:pt x="358" y="4328"/>
                  </a:cubicBezTo>
                  <a:cubicBezTo>
                    <a:pt x="266" y="4514"/>
                    <a:pt x="160" y="4739"/>
                    <a:pt x="14" y="5017"/>
                  </a:cubicBezTo>
                  <a:cubicBezTo>
                    <a:pt x="1" y="5030"/>
                    <a:pt x="1" y="5043"/>
                    <a:pt x="1" y="5070"/>
                  </a:cubicBezTo>
                  <a:cubicBezTo>
                    <a:pt x="1" y="5122"/>
                    <a:pt x="27" y="5162"/>
                    <a:pt x="54" y="5189"/>
                  </a:cubicBezTo>
                  <a:cubicBezTo>
                    <a:pt x="94" y="5228"/>
                    <a:pt x="133" y="5242"/>
                    <a:pt x="173" y="5242"/>
                  </a:cubicBezTo>
                  <a:cubicBezTo>
                    <a:pt x="239" y="5242"/>
                    <a:pt x="279" y="5228"/>
                    <a:pt x="332" y="5202"/>
                  </a:cubicBezTo>
                  <a:cubicBezTo>
                    <a:pt x="385" y="5175"/>
                    <a:pt x="411" y="5149"/>
                    <a:pt x="438" y="5096"/>
                  </a:cubicBezTo>
                  <a:lnTo>
                    <a:pt x="2939" y="384"/>
                  </a:lnTo>
                  <a:cubicBezTo>
                    <a:pt x="2952" y="358"/>
                    <a:pt x="2966" y="318"/>
                    <a:pt x="2992" y="265"/>
                  </a:cubicBezTo>
                  <a:cubicBezTo>
                    <a:pt x="3005" y="225"/>
                    <a:pt x="3019" y="186"/>
                    <a:pt x="3019" y="146"/>
                  </a:cubicBezTo>
                  <a:cubicBezTo>
                    <a:pt x="3019" y="120"/>
                    <a:pt x="3019" y="93"/>
                    <a:pt x="2992" y="53"/>
                  </a:cubicBezTo>
                  <a:cubicBezTo>
                    <a:pt x="2979" y="14"/>
                    <a:pt x="2939" y="0"/>
                    <a:pt x="2873"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141357" y="259761"/>
              <a:ext cx="177085" cy="287515"/>
            </a:xfrm>
            <a:custGeom>
              <a:avLst/>
              <a:gdLst/>
              <a:ahLst/>
              <a:cxnLst/>
              <a:rect l="l" t="t" r="r" b="b"/>
              <a:pathLst>
                <a:path w="3204" h="5202" extrusionOk="0">
                  <a:moveTo>
                    <a:pt x="1668" y="0"/>
                  </a:moveTo>
                  <a:cubicBezTo>
                    <a:pt x="1417" y="0"/>
                    <a:pt x="1192" y="53"/>
                    <a:pt x="993" y="159"/>
                  </a:cubicBezTo>
                  <a:cubicBezTo>
                    <a:pt x="808" y="252"/>
                    <a:pt x="636" y="371"/>
                    <a:pt x="503" y="517"/>
                  </a:cubicBezTo>
                  <a:cubicBezTo>
                    <a:pt x="371" y="662"/>
                    <a:pt x="278" y="808"/>
                    <a:pt x="199" y="953"/>
                  </a:cubicBezTo>
                  <a:cubicBezTo>
                    <a:pt x="133" y="1099"/>
                    <a:pt x="106" y="1231"/>
                    <a:pt x="106" y="1324"/>
                  </a:cubicBezTo>
                  <a:cubicBezTo>
                    <a:pt x="106" y="1337"/>
                    <a:pt x="106" y="1377"/>
                    <a:pt x="106" y="1417"/>
                  </a:cubicBezTo>
                  <a:cubicBezTo>
                    <a:pt x="119" y="1456"/>
                    <a:pt x="133" y="1496"/>
                    <a:pt x="146" y="1549"/>
                  </a:cubicBezTo>
                  <a:cubicBezTo>
                    <a:pt x="159" y="1589"/>
                    <a:pt x="199" y="1615"/>
                    <a:pt x="225" y="1655"/>
                  </a:cubicBezTo>
                  <a:cubicBezTo>
                    <a:pt x="265" y="1681"/>
                    <a:pt x="318" y="1708"/>
                    <a:pt x="384" y="1708"/>
                  </a:cubicBezTo>
                  <a:cubicBezTo>
                    <a:pt x="503" y="1708"/>
                    <a:pt x="583" y="1681"/>
                    <a:pt x="649" y="1628"/>
                  </a:cubicBezTo>
                  <a:cubicBezTo>
                    <a:pt x="702" y="1575"/>
                    <a:pt x="742" y="1496"/>
                    <a:pt x="742" y="1417"/>
                  </a:cubicBezTo>
                  <a:cubicBezTo>
                    <a:pt x="742" y="1377"/>
                    <a:pt x="728" y="1350"/>
                    <a:pt x="715" y="1324"/>
                  </a:cubicBezTo>
                  <a:cubicBezTo>
                    <a:pt x="702" y="1298"/>
                    <a:pt x="689" y="1271"/>
                    <a:pt x="662" y="1245"/>
                  </a:cubicBezTo>
                  <a:lnTo>
                    <a:pt x="609" y="1178"/>
                  </a:lnTo>
                  <a:cubicBezTo>
                    <a:pt x="596" y="1165"/>
                    <a:pt x="596" y="1139"/>
                    <a:pt x="596" y="1099"/>
                  </a:cubicBezTo>
                  <a:cubicBezTo>
                    <a:pt x="596" y="1073"/>
                    <a:pt x="622" y="1020"/>
                    <a:pt x="662" y="940"/>
                  </a:cubicBezTo>
                  <a:cubicBezTo>
                    <a:pt x="715" y="861"/>
                    <a:pt x="781" y="768"/>
                    <a:pt x="861" y="689"/>
                  </a:cubicBezTo>
                  <a:cubicBezTo>
                    <a:pt x="953" y="609"/>
                    <a:pt x="1059" y="530"/>
                    <a:pt x="1178" y="477"/>
                  </a:cubicBezTo>
                  <a:cubicBezTo>
                    <a:pt x="1297" y="411"/>
                    <a:pt x="1443" y="371"/>
                    <a:pt x="1602" y="371"/>
                  </a:cubicBezTo>
                  <a:cubicBezTo>
                    <a:pt x="1761" y="371"/>
                    <a:pt x="1893" y="411"/>
                    <a:pt x="2012" y="464"/>
                  </a:cubicBezTo>
                  <a:cubicBezTo>
                    <a:pt x="2118" y="517"/>
                    <a:pt x="2211" y="583"/>
                    <a:pt x="2277" y="675"/>
                  </a:cubicBezTo>
                  <a:cubicBezTo>
                    <a:pt x="2343" y="755"/>
                    <a:pt x="2396" y="848"/>
                    <a:pt x="2422" y="953"/>
                  </a:cubicBezTo>
                  <a:cubicBezTo>
                    <a:pt x="2462" y="1059"/>
                    <a:pt x="2475" y="1152"/>
                    <a:pt x="2475" y="1258"/>
                  </a:cubicBezTo>
                  <a:cubicBezTo>
                    <a:pt x="2475" y="1456"/>
                    <a:pt x="2436" y="1668"/>
                    <a:pt x="2356" y="1906"/>
                  </a:cubicBezTo>
                  <a:cubicBezTo>
                    <a:pt x="2290" y="2131"/>
                    <a:pt x="2184" y="2356"/>
                    <a:pt x="2052" y="2595"/>
                  </a:cubicBezTo>
                  <a:cubicBezTo>
                    <a:pt x="1933" y="2820"/>
                    <a:pt x="1787" y="3058"/>
                    <a:pt x="1628" y="3283"/>
                  </a:cubicBezTo>
                  <a:cubicBezTo>
                    <a:pt x="1469" y="3508"/>
                    <a:pt x="1297" y="3720"/>
                    <a:pt x="1112" y="3931"/>
                  </a:cubicBezTo>
                  <a:cubicBezTo>
                    <a:pt x="940" y="4117"/>
                    <a:pt x="768" y="4302"/>
                    <a:pt x="596" y="4474"/>
                  </a:cubicBezTo>
                  <a:cubicBezTo>
                    <a:pt x="424" y="4633"/>
                    <a:pt x="265" y="4778"/>
                    <a:pt x="119" y="4884"/>
                  </a:cubicBezTo>
                  <a:cubicBezTo>
                    <a:pt x="93" y="4911"/>
                    <a:pt x="67" y="4937"/>
                    <a:pt x="27" y="4964"/>
                  </a:cubicBezTo>
                  <a:cubicBezTo>
                    <a:pt x="14" y="4977"/>
                    <a:pt x="0" y="5003"/>
                    <a:pt x="0" y="5043"/>
                  </a:cubicBezTo>
                  <a:cubicBezTo>
                    <a:pt x="0" y="5070"/>
                    <a:pt x="14" y="5109"/>
                    <a:pt x="27" y="5136"/>
                  </a:cubicBezTo>
                  <a:cubicBezTo>
                    <a:pt x="67" y="5175"/>
                    <a:pt x="106" y="5202"/>
                    <a:pt x="172" y="5202"/>
                  </a:cubicBezTo>
                  <a:cubicBezTo>
                    <a:pt x="225" y="5202"/>
                    <a:pt x="292" y="5189"/>
                    <a:pt x="331" y="5162"/>
                  </a:cubicBezTo>
                  <a:cubicBezTo>
                    <a:pt x="384" y="5149"/>
                    <a:pt x="411" y="5136"/>
                    <a:pt x="437" y="5109"/>
                  </a:cubicBezTo>
                  <a:lnTo>
                    <a:pt x="1112" y="5109"/>
                  </a:lnTo>
                  <a:cubicBezTo>
                    <a:pt x="1244" y="5109"/>
                    <a:pt x="1377" y="5109"/>
                    <a:pt x="1509" y="5122"/>
                  </a:cubicBezTo>
                  <a:lnTo>
                    <a:pt x="1880" y="5122"/>
                  </a:lnTo>
                  <a:cubicBezTo>
                    <a:pt x="2012" y="5122"/>
                    <a:pt x="2131" y="5122"/>
                    <a:pt x="2264" y="5136"/>
                  </a:cubicBezTo>
                  <a:lnTo>
                    <a:pt x="2674" y="5136"/>
                  </a:lnTo>
                  <a:cubicBezTo>
                    <a:pt x="2687" y="5136"/>
                    <a:pt x="2714" y="5122"/>
                    <a:pt x="2753" y="5096"/>
                  </a:cubicBezTo>
                  <a:cubicBezTo>
                    <a:pt x="2793" y="5083"/>
                    <a:pt x="2833" y="5043"/>
                    <a:pt x="2859" y="4990"/>
                  </a:cubicBezTo>
                  <a:cubicBezTo>
                    <a:pt x="2965" y="4792"/>
                    <a:pt x="3058" y="4646"/>
                    <a:pt x="3111" y="4553"/>
                  </a:cubicBezTo>
                  <a:cubicBezTo>
                    <a:pt x="3177" y="4461"/>
                    <a:pt x="3203" y="4395"/>
                    <a:pt x="3203" y="4355"/>
                  </a:cubicBezTo>
                  <a:cubicBezTo>
                    <a:pt x="3203" y="4302"/>
                    <a:pt x="3190" y="4275"/>
                    <a:pt x="3137" y="4249"/>
                  </a:cubicBezTo>
                  <a:cubicBezTo>
                    <a:pt x="3111" y="4236"/>
                    <a:pt x="3071" y="4222"/>
                    <a:pt x="3018" y="4222"/>
                  </a:cubicBezTo>
                  <a:cubicBezTo>
                    <a:pt x="2965" y="4222"/>
                    <a:pt x="2925" y="4236"/>
                    <a:pt x="2886" y="4275"/>
                  </a:cubicBezTo>
                  <a:cubicBezTo>
                    <a:pt x="2859" y="4302"/>
                    <a:pt x="2833" y="4328"/>
                    <a:pt x="2819" y="4368"/>
                  </a:cubicBezTo>
                  <a:lnTo>
                    <a:pt x="2647" y="4620"/>
                  </a:lnTo>
                  <a:cubicBezTo>
                    <a:pt x="2621" y="4672"/>
                    <a:pt x="2594" y="4699"/>
                    <a:pt x="2568" y="4712"/>
                  </a:cubicBezTo>
                  <a:cubicBezTo>
                    <a:pt x="2542" y="4725"/>
                    <a:pt x="2515" y="4739"/>
                    <a:pt x="2489" y="4739"/>
                  </a:cubicBezTo>
                  <a:lnTo>
                    <a:pt x="1800" y="4739"/>
                  </a:lnTo>
                  <a:cubicBezTo>
                    <a:pt x="1628" y="4725"/>
                    <a:pt x="1456" y="4725"/>
                    <a:pt x="1271" y="4725"/>
                  </a:cubicBezTo>
                  <a:cubicBezTo>
                    <a:pt x="1099" y="4725"/>
                    <a:pt x="940" y="4712"/>
                    <a:pt x="821" y="4712"/>
                  </a:cubicBezTo>
                  <a:cubicBezTo>
                    <a:pt x="940" y="4593"/>
                    <a:pt x="1072" y="4461"/>
                    <a:pt x="1218" y="4302"/>
                  </a:cubicBezTo>
                  <a:cubicBezTo>
                    <a:pt x="1377" y="4143"/>
                    <a:pt x="1536" y="3971"/>
                    <a:pt x="1681" y="3786"/>
                  </a:cubicBezTo>
                  <a:cubicBezTo>
                    <a:pt x="1840" y="3600"/>
                    <a:pt x="1999" y="3402"/>
                    <a:pt x="2144" y="3203"/>
                  </a:cubicBezTo>
                  <a:cubicBezTo>
                    <a:pt x="2290" y="2992"/>
                    <a:pt x="2436" y="2780"/>
                    <a:pt x="2542" y="2555"/>
                  </a:cubicBezTo>
                  <a:cubicBezTo>
                    <a:pt x="2661" y="2343"/>
                    <a:pt x="2753" y="2131"/>
                    <a:pt x="2833" y="1906"/>
                  </a:cubicBezTo>
                  <a:cubicBezTo>
                    <a:pt x="2899" y="1681"/>
                    <a:pt x="2939" y="1470"/>
                    <a:pt x="2939" y="1271"/>
                  </a:cubicBezTo>
                  <a:cubicBezTo>
                    <a:pt x="2939" y="1086"/>
                    <a:pt x="2912" y="927"/>
                    <a:pt x="2872" y="781"/>
                  </a:cubicBezTo>
                  <a:cubicBezTo>
                    <a:pt x="2833" y="623"/>
                    <a:pt x="2753" y="490"/>
                    <a:pt x="2647" y="371"/>
                  </a:cubicBezTo>
                  <a:cubicBezTo>
                    <a:pt x="2542" y="265"/>
                    <a:pt x="2409" y="173"/>
                    <a:pt x="2250" y="106"/>
                  </a:cubicBezTo>
                  <a:cubicBezTo>
                    <a:pt x="2092" y="40"/>
                    <a:pt x="1893" y="0"/>
                    <a:pt x="1668"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320598" y="397272"/>
              <a:ext cx="209971" cy="208534"/>
            </a:xfrm>
            <a:custGeom>
              <a:avLst/>
              <a:gdLst/>
              <a:ahLst/>
              <a:cxnLst/>
              <a:rect l="l" t="t" r="r" b="b"/>
              <a:pathLst>
                <a:path w="3799" h="3773" extrusionOk="0">
                  <a:moveTo>
                    <a:pt x="384" y="1"/>
                  </a:moveTo>
                  <a:cubicBezTo>
                    <a:pt x="278" y="1"/>
                    <a:pt x="199" y="14"/>
                    <a:pt x="119" y="54"/>
                  </a:cubicBezTo>
                  <a:cubicBezTo>
                    <a:pt x="40" y="80"/>
                    <a:pt x="0" y="133"/>
                    <a:pt x="0" y="199"/>
                  </a:cubicBezTo>
                  <a:cubicBezTo>
                    <a:pt x="0" y="279"/>
                    <a:pt x="53" y="318"/>
                    <a:pt x="132" y="332"/>
                  </a:cubicBezTo>
                  <a:cubicBezTo>
                    <a:pt x="212" y="345"/>
                    <a:pt x="331" y="358"/>
                    <a:pt x="490" y="358"/>
                  </a:cubicBezTo>
                  <a:lnTo>
                    <a:pt x="609" y="358"/>
                  </a:lnTo>
                  <a:cubicBezTo>
                    <a:pt x="649" y="371"/>
                    <a:pt x="675" y="371"/>
                    <a:pt x="701" y="385"/>
                  </a:cubicBezTo>
                  <a:cubicBezTo>
                    <a:pt x="728" y="398"/>
                    <a:pt x="741" y="411"/>
                    <a:pt x="754" y="437"/>
                  </a:cubicBezTo>
                  <a:cubicBezTo>
                    <a:pt x="781" y="464"/>
                    <a:pt x="794" y="490"/>
                    <a:pt x="821" y="530"/>
                  </a:cubicBezTo>
                  <a:lnTo>
                    <a:pt x="2025" y="2714"/>
                  </a:lnTo>
                  <a:cubicBezTo>
                    <a:pt x="1972" y="2833"/>
                    <a:pt x="1919" y="2939"/>
                    <a:pt x="1866" y="3032"/>
                  </a:cubicBezTo>
                  <a:cubicBezTo>
                    <a:pt x="1813" y="3124"/>
                    <a:pt x="1760" y="3190"/>
                    <a:pt x="1694" y="3257"/>
                  </a:cubicBezTo>
                  <a:cubicBezTo>
                    <a:pt x="1641" y="3296"/>
                    <a:pt x="1575" y="3349"/>
                    <a:pt x="1509" y="3376"/>
                  </a:cubicBezTo>
                  <a:cubicBezTo>
                    <a:pt x="1429" y="3415"/>
                    <a:pt x="1363" y="3429"/>
                    <a:pt x="1297" y="3429"/>
                  </a:cubicBezTo>
                  <a:cubicBezTo>
                    <a:pt x="1178" y="3429"/>
                    <a:pt x="1072" y="3402"/>
                    <a:pt x="993" y="3349"/>
                  </a:cubicBezTo>
                  <a:cubicBezTo>
                    <a:pt x="926" y="3296"/>
                    <a:pt x="887" y="3230"/>
                    <a:pt x="887" y="3164"/>
                  </a:cubicBezTo>
                  <a:cubicBezTo>
                    <a:pt x="887" y="3137"/>
                    <a:pt x="900" y="3098"/>
                    <a:pt x="913" y="3071"/>
                  </a:cubicBezTo>
                  <a:cubicBezTo>
                    <a:pt x="940" y="3045"/>
                    <a:pt x="966" y="3018"/>
                    <a:pt x="993" y="3018"/>
                  </a:cubicBezTo>
                  <a:cubicBezTo>
                    <a:pt x="1019" y="3018"/>
                    <a:pt x="1046" y="3018"/>
                    <a:pt x="1072" y="3005"/>
                  </a:cubicBezTo>
                  <a:cubicBezTo>
                    <a:pt x="1099" y="3005"/>
                    <a:pt x="1125" y="2992"/>
                    <a:pt x="1151" y="2979"/>
                  </a:cubicBezTo>
                  <a:cubicBezTo>
                    <a:pt x="1178" y="2965"/>
                    <a:pt x="1204" y="2939"/>
                    <a:pt x="1218" y="2912"/>
                  </a:cubicBezTo>
                  <a:cubicBezTo>
                    <a:pt x="1231" y="2899"/>
                    <a:pt x="1244" y="2859"/>
                    <a:pt x="1244" y="2820"/>
                  </a:cubicBezTo>
                  <a:cubicBezTo>
                    <a:pt x="1244" y="2754"/>
                    <a:pt x="1218" y="2701"/>
                    <a:pt x="1165" y="2674"/>
                  </a:cubicBezTo>
                  <a:cubicBezTo>
                    <a:pt x="1125" y="2648"/>
                    <a:pt x="1072" y="2634"/>
                    <a:pt x="1019" y="2634"/>
                  </a:cubicBezTo>
                  <a:cubicBezTo>
                    <a:pt x="966" y="2634"/>
                    <a:pt x="913" y="2634"/>
                    <a:pt x="847" y="2661"/>
                  </a:cubicBezTo>
                  <a:cubicBezTo>
                    <a:pt x="794" y="2687"/>
                    <a:pt x="754" y="2714"/>
                    <a:pt x="701" y="2754"/>
                  </a:cubicBezTo>
                  <a:cubicBezTo>
                    <a:pt x="662" y="2807"/>
                    <a:pt x="622" y="2859"/>
                    <a:pt x="596" y="2926"/>
                  </a:cubicBezTo>
                  <a:cubicBezTo>
                    <a:pt x="569" y="2992"/>
                    <a:pt x="556" y="3071"/>
                    <a:pt x="556" y="3164"/>
                  </a:cubicBezTo>
                  <a:cubicBezTo>
                    <a:pt x="556" y="3257"/>
                    <a:pt x="582" y="3349"/>
                    <a:pt x="622" y="3415"/>
                  </a:cubicBezTo>
                  <a:cubicBezTo>
                    <a:pt x="649" y="3495"/>
                    <a:pt x="701" y="3561"/>
                    <a:pt x="768" y="3614"/>
                  </a:cubicBezTo>
                  <a:cubicBezTo>
                    <a:pt x="821" y="3667"/>
                    <a:pt x="900" y="3707"/>
                    <a:pt x="979" y="3733"/>
                  </a:cubicBezTo>
                  <a:cubicBezTo>
                    <a:pt x="1059" y="3759"/>
                    <a:pt x="1138" y="3773"/>
                    <a:pt x="1231" y="3773"/>
                  </a:cubicBezTo>
                  <a:cubicBezTo>
                    <a:pt x="1390" y="3773"/>
                    <a:pt x="1535" y="3733"/>
                    <a:pt x="1668" y="3667"/>
                  </a:cubicBezTo>
                  <a:cubicBezTo>
                    <a:pt x="1800" y="3614"/>
                    <a:pt x="1932" y="3508"/>
                    <a:pt x="2051" y="3376"/>
                  </a:cubicBezTo>
                  <a:cubicBezTo>
                    <a:pt x="2144" y="3257"/>
                    <a:pt x="2237" y="3111"/>
                    <a:pt x="2303" y="2952"/>
                  </a:cubicBezTo>
                  <a:cubicBezTo>
                    <a:pt x="2382" y="2780"/>
                    <a:pt x="2462" y="2595"/>
                    <a:pt x="2541" y="2370"/>
                  </a:cubicBezTo>
                  <a:lnTo>
                    <a:pt x="3176" y="596"/>
                  </a:lnTo>
                  <a:cubicBezTo>
                    <a:pt x="3203" y="530"/>
                    <a:pt x="3229" y="490"/>
                    <a:pt x="3256" y="477"/>
                  </a:cubicBezTo>
                  <a:cubicBezTo>
                    <a:pt x="3296" y="464"/>
                    <a:pt x="3362" y="451"/>
                    <a:pt x="3454" y="451"/>
                  </a:cubicBezTo>
                  <a:cubicBezTo>
                    <a:pt x="3534" y="451"/>
                    <a:pt x="3613" y="437"/>
                    <a:pt x="3679" y="411"/>
                  </a:cubicBezTo>
                  <a:cubicBezTo>
                    <a:pt x="3759" y="398"/>
                    <a:pt x="3799" y="345"/>
                    <a:pt x="3799" y="279"/>
                  </a:cubicBezTo>
                  <a:cubicBezTo>
                    <a:pt x="3799" y="212"/>
                    <a:pt x="3759" y="160"/>
                    <a:pt x="3693" y="146"/>
                  </a:cubicBezTo>
                  <a:cubicBezTo>
                    <a:pt x="3626" y="120"/>
                    <a:pt x="3547" y="107"/>
                    <a:pt x="3454" y="107"/>
                  </a:cubicBezTo>
                  <a:lnTo>
                    <a:pt x="2422" y="107"/>
                  </a:lnTo>
                  <a:cubicBezTo>
                    <a:pt x="2329" y="107"/>
                    <a:pt x="2263" y="120"/>
                    <a:pt x="2237" y="146"/>
                  </a:cubicBezTo>
                  <a:cubicBezTo>
                    <a:pt x="2210" y="160"/>
                    <a:pt x="2197" y="212"/>
                    <a:pt x="2197" y="279"/>
                  </a:cubicBezTo>
                  <a:cubicBezTo>
                    <a:pt x="2197" y="318"/>
                    <a:pt x="2224" y="358"/>
                    <a:pt x="2263" y="398"/>
                  </a:cubicBezTo>
                  <a:cubicBezTo>
                    <a:pt x="2303" y="437"/>
                    <a:pt x="2382" y="451"/>
                    <a:pt x="2475" y="451"/>
                  </a:cubicBezTo>
                  <a:cubicBezTo>
                    <a:pt x="2568" y="451"/>
                    <a:pt x="2634" y="464"/>
                    <a:pt x="2660" y="477"/>
                  </a:cubicBezTo>
                  <a:cubicBezTo>
                    <a:pt x="2687" y="504"/>
                    <a:pt x="2700" y="517"/>
                    <a:pt x="2700" y="557"/>
                  </a:cubicBezTo>
                  <a:cubicBezTo>
                    <a:pt x="2700" y="623"/>
                    <a:pt x="2687" y="689"/>
                    <a:pt x="2647" y="795"/>
                  </a:cubicBezTo>
                  <a:lnTo>
                    <a:pt x="2197" y="2224"/>
                  </a:lnTo>
                  <a:lnTo>
                    <a:pt x="1337" y="623"/>
                  </a:lnTo>
                  <a:cubicBezTo>
                    <a:pt x="1324" y="583"/>
                    <a:pt x="1310" y="543"/>
                    <a:pt x="1297" y="504"/>
                  </a:cubicBezTo>
                  <a:cubicBezTo>
                    <a:pt x="1284" y="464"/>
                    <a:pt x="1284" y="437"/>
                    <a:pt x="1284" y="424"/>
                  </a:cubicBezTo>
                  <a:cubicBezTo>
                    <a:pt x="1284" y="385"/>
                    <a:pt x="1284" y="358"/>
                    <a:pt x="1297" y="358"/>
                  </a:cubicBezTo>
                  <a:cubicBezTo>
                    <a:pt x="1324" y="345"/>
                    <a:pt x="1337" y="345"/>
                    <a:pt x="1363" y="345"/>
                  </a:cubicBezTo>
                  <a:cubicBezTo>
                    <a:pt x="1443" y="345"/>
                    <a:pt x="1496" y="332"/>
                    <a:pt x="1522" y="292"/>
                  </a:cubicBezTo>
                  <a:cubicBezTo>
                    <a:pt x="1549" y="252"/>
                    <a:pt x="1562" y="212"/>
                    <a:pt x="1562" y="160"/>
                  </a:cubicBezTo>
                  <a:cubicBezTo>
                    <a:pt x="1562" y="120"/>
                    <a:pt x="1549" y="80"/>
                    <a:pt x="1522" y="54"/>
                  </a:cubicBezTo>
                  <a:cubicBezTo>
                    <a:pt x="1496" y="14"/>
                    <a:pt x="1416" y="1"/>
                    <a:pt x="1310"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 name="Google Shape;19;p2"/>
          <p:cNvSpPr/>
          <p:nvPr/>
        </p:nvSpPr>
        <p:spPr>
          <a:xfrm>
            <a:off x="9863350" y="602202"/>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0177014" y="4001289"/>
            <a:ext cx="224329" cy="274115"/>
          </a:xfrm>
          <a:custGeom>
            <a:avLst/>
            <a:gdLst/>
            <a:ahLst/>
            <a:cxnLst/>
            <a:rect l="l" t="t" r="r" b="b"/>
            <a:pathLst>
              <a:path w="3456" h="4223" extrusionOk="0">
                <a:moveTo>
                  <a:pt x="755" y="371"/>
                </a:moveTo>
                <a:cubicBezTo>
                  <a:pt x="861" y="371"/>
                  <a:pt x="954" y="411"/>
                  <a:pt x="1046" y="490"/>
                </a:cubicBezTo>
                <a:cubicBezTo>
                  <a:pt x="1139" y="570"/>
                  <a:pt x="1179" y="702"/>
                  <a:pt x="1179" y="887"/>
                </a:cubicBezTo>
                <a:cubicBezTo>
                  <a:pt x="1179" y="1073"/>
                  <a:pt x="1139" y="1218"/>
                  <a:pt x="1046" y="1311"/>
                </a:cubicBezTo>
                <a:cubicBezTo>
                  <a:pt x="967" y="1417"/>
                  <a:pt x="861" y="1470"/>
                  <a:pt x="729" y="1470"/>
                </a:cubicBezTo>
                <a:cubicBezTo>
                  <a:pt x="610" y="1470"/>
                  <a:pt x="517" y="1417"/>
                  <a:pt x="451" y="1311"/>
                </a:cubicBezTo>
                <a:cubicBezTo>
                  <a:pt x="385" y="1205"/>
                  <a:pt x="345" y="1086"/>
                  <a:pt x="345" y="940"/>
                </a:cubicBezTo>
                <a:cubicBezTo>
                  <a:pt x="345" y="834"/>
                  <a:pt x="358" y="742"/>
                  <a:pt x="385" y="662"/>
                </a:cubicBezTo>
                <a:cubicBezTo>
                  <a:pt x="424" y="596"/>
                  <a:pt x="451" y="530"/>
                  <a:pt x="491" y="490"/>
                </a:cubicBezTo>
                <a:cubicBezTo>
                  <a:pt x="530" y="437"/>
                  <a:pt x="583" y="411"/>
                  <a:pt x="623" y="398"/>
                </a:cubicBezTo>
                <a:cubicBezTo>
                  <a:pt x="676" y="371"/>
                  <a:pt x="716" y="371"/>
                  <a:pt x="755" y="371"/>
                </a:cubicBezTo>
                <a:close/>
                <a:moveTo>
                  <a:pt x="2727" y="2806"/>
                </a:moveTo>
                <a:cubicBezTo>
                  <a:pt x="2807" y="2806"/>
                  <a:pt x="2886" y="2846"/>
                  <a:pt x="2966" y="2926"/>
                </a:cubicBezTo>
                <a:cubicBezTo>
                  <a:pt x="3058" y="2992"/>
                  <a:pt x="3098" y="3124"/>
                  <a:pt x="3098" y="3309"/>
                </a:cubicBezTo>
                <a:cubicBezTo>
                  <a:pt x="3098" y="3376"/>
                  <a:pt x="3085" y="3442"/>
                  <a:pt x="3071" y="3508"/>
                </a:cubicBezTo>
                <a:cubicBezTo>
                  <a:pt x="3058" y="3574"/>
                  <a:pt x="3032" y="3640"/>
                  <a:pt x="3005" y="3693"/>
                </a:cubicBezTo>
                <a:cubicBezTo>
                  <a:pt x="2966" y="3746"/>
                  <a:pt x="2926" y="3786"/>
                  <a:pt x="2873" y="3826"/>
                </a:cubicBezTo>
                <a:cubicBezTo>
                  <a:pt x="2833" y="3865"/>
                  <a:pt x="2767" y="3879"/>
                  <a:pt x="2688" y="3879"/>
                </a:cubicBezTo>
                <a:cubicBezTo>
                  <a:pt x="2608" y="3879"/>
                  <a:pt x="2542" y="3865"/>
                  <a:pt x="2489" y="3826"/>
                </a:cubicBezTo>
                <a:cubicBezTo>
                  <a:pt x="2449" y="3786"/>
                  <a:pt x="2410" y="3733"/>
                  <a:pt x="2383" y="3680"/>
                </a:cubicBezTo>
                <a:cubicBezTo>
                  <a:pt x="2343" y="3627"/>
                  <a:pt x="2330" y="3561"/>
                  <a:pt x="2317" y="3495"/>
                </a:cubicBezTo>
                <a:cubicBezTo>
                  <a:pt x="2317" y="3442"/>
                  <a:pt x="2304" y="3389"/>
                  <a:pt x="2304" y="3336"/>
                </a:cubicBezTo>
                <a:cubicBezTo>
                  <a:pt x="2304" y="3164"/>
                  <a:pt x="2343" y="3031"/>
                  <a:pt x="2423" y="2939"/>
                </a:cubicBezTo>
                <a:cubicBezTo>
                  <a:pt x="2516" y="2846"/>
                  <a:pt x="2608" y="2806"/>
                  <a:pt x="2727" y="2806"/>
                </a:cubicBezTo>
                <a:close/>
                <a:moveTo>
                  <a:pt x="3032" y="1"/>
                </a:moveTo>
                <a:cubicBezTo>
                  <a:pt x="2992" y="1"/>
                  <a:pt x="2952" y="14"/>
                  <a:pt x="2913" y="54"/>
                </a:cubicBezTo>
                <a:cubicBezTo>
                  <a:pt x="2873" y="93"/>
                  <a:pt x="2846" y="146"/>
                  <a:pt x="2807" y="199"/>
                </a:cubicBezTo>
                <a:cubicBezTo>
                  <a:pt x="2767" y="252"/>
                  <a:pt x="2727" y="305"/>
                  <a:pt x="2688" y="371"/>
                </a:cubicBezTo>
                <a:cubicBezTo>
                  <a:pt x="2648" y="424"/>
                  <a:pt x="2595" y="464"/>
                  <a:pt x="2555" y="504"/>
                </a:cubicBezTo>
                <a:cubicBezTo>
                  <a:pt x="2502" y="530"/>
                  <a:pt x="2449" y="557"/>
                  <a:pt x="2383" y="570"/>
                </a:cubicBezTo>
                <a:cubicBezTo>
                  <a:pt x="2317" y="583"/>
                  <a:pt x="2264" y="583"/>
                  <a:pt x="2211" y="583"/>
                </a:cubicBezTo>
                <a:cubicBezTo>
                  <a:pt x="2052" y="583"/>
                  <a:pt x="1933" y="570"/>
                  <a:pt x="1827" y="543"/>
                </a:cubicBezTo>
                <a:cubicBezTo>
                  <a:pt x="1735" y="517"/>
                  <a:pt x="1642" y="477"/>
                  <a:pt x="1576" y="437"/>
                </a:cubicBezTo>
                <a:cubicBezTo>
                  <a:pt x="1510" y="398"/>
                  <a:pt x="1443" y="345"/>
                  <a:pt x="1391" y="305"/>
                </a:cubicBezTo>
                <a:cubicBezTo>
                  <a:pt x="1338" y="252"/>
                  <a:pt x="1285" y="212"/>
                  <a:pt x="1232" y="173"/>
                </a:cubicBezTo>
                <a:cubicBezTo>
                  <a:pt x="1179" y="120"/>
                  <a:pt x="1113" y="93"/>
                  <a:pt x="1033" y="67"/>
                </a:cubicBezTo>
                <a:cubicBezTo>
                  <a:pt x="967" y="27"/>
                  <a:pt x="874" y="14"/>
                  <a:pt x="755" y="14"/>
                </a:cubicBezTo>
                <a:cubicBezTo>
                  <a:pt x="663" y="14"/>
                  <a:pt x="570" y="40"/>
                  <a:pt x="477" y="80"/>
                </a:cubicBezTo>
                <a:cubicBezTo>
                  <a:pt x="398" y="120"/>
                  <a:pt x="318" y="186"/>
                  <a:pt x="239" y="265"/>
                </a:cubicBezTo>
                <a:cubicBezTo>
                  <a:pt x="173" y="345"/>
                  <a:pt x="120" y="437"/>
                  <a:pt x="67" y="557"/>
                </a:cubicBezTo>
                <a:cubicBezTo>
                  <a:pt x="27" y="662"/>
                  <a:pt x="1" y="795"/>
                  <a:pt x="1" y="940"/>
                </a:cubicBezTo>
                <a:cubicBezTo>
                  <a:pt x="1" y="1086"/>
                  <a:pt x="27" y="1205"/>
                  <a:pt x="67" y="1324"/>
                </a:cubicBezTo>
                <a:cubicBezTo>
                  <a:pt x="107" y="1430"/>
                  <a:pt x="160" y="1523"/>
                  <a:pt x="239" y="1589"/>
                </a:cubicBezTo>
                <a:cubicBezTo>
                  <a:pt x="305" y="1668"/>
                  <a:pt x="385" y="1721"/>
                  <a:pt x="477" y="1748"/>
                </a:cubicBezTo>
                <a:cubicBezTo>
                  <a:pt x="570" y="1787"/>
                  <a:pt x="649" y="1814"/>
                  <a:pt x="742" y="1814"/>
                </a:cubicBezTo>
                <a:cubicBezTo>
                  <a:pt x="848" y="1814"/>
                  <a:pt x="941" y="1787"/>
                  <a:pt x="1033" y="1748"/>
                </a:cubicBezTo>
                <a:cubicBezTo>
                  <a:pt x="1139" y="1695"/>
                  <a:pt x="1218" y="1629"/>
                  <a:pt x="1298" y="1549"/>
                </a:cubicBezTo>
                <a:cubicBezTo>
                  <a:pt x="1364" y="1456"/>
                  <a:pt x="1417" y="1364"/>
                  <a:pt x="1457" y="1245"/>
                </a:cubicBezTo>
                <a:cubicBezTo>
                  <a:pt x="1510" y="1126"/>
                  <a:pt x="1523" y="993"/>
                  <a:pt x="1523" y="861"/>
                </a:cubicBezTo>
                <a:cubicBezTo>
                  <a:pt x="1523" y="848"/>
                  <a:pt x="1523" y="834"/>
                  <a:pt x="1523" y="834"/>
                </a:cubicBezTo>
                <a:lnTo>
                  <a:pt x="1523" y="795"/>
                </a:lnTo>
                <a:cubicBezTo>
                  <a:pt x="1629" y="834"/>
                  <a:pt x="1735" y="861"/>
                  <a:pt x="1841" y="874"/>
                </a:cubicBezTo>
                <a:cubicBezTo>
                  <a:pt x="1933" y="887"/>
                  <a:pt x="2052" y="901"/>
                  <a:pt x="2198" y="901"/>
                </a:cubicBezTo>
                <a:lnTo>
                  <a:pt x="2304" y="901"/>
                </a:lnTo>
                <a:cubicBezTo>
                  <a:pt x="2330" y="887"/>
                  <a:pt x="2370" y="887"/>
                  <a:pt x="2410" y="874"/>
                </a:cubicBezTo>
                <a:lnTo>
                  <a:pt x="2410" y="874"/>
                </a:lnTo>
                <a:cubicBezTo>
                  <a:pt x="2410" y="887"/>
                  <a:pt x="2396" y="927"/>
                  <a:pt x="2343" y="1007"/>
                </a:cubicBezTo>
                <a:cubicBezTo>
                  <a:pt x="2304" y="1099"/>
                  <a:pt x="2238" y="1205"/>
                  <a:pt x="2171" y="1337"/>
                </a:cubicBezTo>
                <a:cubicBezTo>
                  <a:pt x="2092" y="1470"/>
                  <a:pt x="2013" y="1629"/>
                  <a:pt x="1920" y="1814"/>
                </a:cubicBezTo>
                <a:cubicBezTo>
                  <a:pt x="1814" y="1986"/>
                  <a:pt x="1721" y="2158"/>
                  <a:pt x="1629" y="2343"/>
                </a:cubicBezTo>
                <a:cubicBezTo>
                  <a:pt x="1523" y="2529"/>
                  <a:pt x="1430" y="2701"/>
                  <a:pt x="1338" y="2886"/>
                </a:cubicBezTo>
                <a:cubicBezTo>
                  <a:pt x="1245" y="3058"/>
                  <a:pt x="1166" y="3217"/>
                  <a:pt x="1086" y="3362"/>
                </a:cubicBezTo>
                <a:cubicBezTo>
                  <a:pt x="1020" y="3508"/>
                  <a:pt x="954" y="3627"/>
                  <a:pt x="914" y="3720"/>
                </a:cubicBezTo>
                <a:cubicBezTo>
                  <a:pt x="861" y="3812"/>
                  <a:pt x="835" y="3865"/>
                  <a:pt x="835" y="3879"/>
                </a:cubicBezTo>
                <a:cubicBezTo>
                  <a:pt x="835" y="3905"/>
                  <a:pt x="861" y="3945"/>
                  <a:pt x="888" y="3958"/>
                </a:cubicBezTo>
                <a:cubicBezTo>
                  <a:pt x="914" y="3984"/>
                  <a:pt x="954" y="3998"/>
                  <a:pt x="1020" y="3998"/>
                </a:cubicBezTo>
                <a:cubicBezTo>
                  <a:pt x="1086" y="3998"/>
                  <a:pt x="1139" y="3984"/>
                  <a:pt x="1166" y="3958"/>
                </a:cubicBezTo>
                <a:cubicBezTo>
                  <a:pt x="1205" y="3918"/>
                  <a:pt x="1232" y="3879"/>
                  <a:pt x="1258" y="3852"/>
                </a:cubicBezTo>
                <a:cubicBezTo>
                  <a:pt x="1271" y="3799"/>
                  <a:pt x="1324" y="3706"/>
                  <a:pt x="1391" y="3574"/>
                </a:cubicBezTo>
                <a:cubicBezTo>
                  <a:pt x="1443" y="3442"/>
                  <a:pt x="1536" y="3283"/>
                  <a:pt x="1629" y="3111"/>
                </a:cubicBezTo>
                <a:cubicBezTo>
                  <a:pt x="1721" y="2926"/>
                  <a:pt x="1827" y="2727"/>
                  <a:pt x="1933" y="2515"/>
                </a:cubicBezTo>
                <a:lnTo>
                  <a:pt x="2291" y="1854"/>
                </a:lnTo>
                <a:cubicBezTo>
                  <a:pt x="2410" y="1642"/>
                  <a:pt x="2516" y="1417"/>
                  <a:pt x="2621" y="1218"/>
                </a:cubicBezTo>
                <a:cubicBezTo>
                  <a:pt x="2741" y="1007"/>
                  <a:pt x="2833" y="834"/>
                  <a:pt x="2913" y="662"/>
                </a:cubicBezTo>
                <a:cubicBezTo>
                  <a:pt x="3005" y="504"/>
                  <a:pt x="3071" y="371"/>
                  <a:pt x="3124" y="265"/>
                </a:cubicBezTo>
                <a:cubicBezTo>
                  <a:pt x="3177" y="159"/>
                  <a:pt x="3204" y="107"/>
                  <a:pt x="3204" y="93"/>
                </a:cubicBezTo>
                <a:cubicBezTo>
                  <a:pt x="3204" y="80"/>
                  <a:pt x="3191" y="54"/>
                  <a:pt x="3164" y="27"/>
                </a:cubicBezTo>
                <a:cubicBezTo>
                  <a:pt x="3151" y="1"/>
                  <a:pt x="3111" y="1"/>
                  <a:pt x="3032" y="1"/>
                </a:cubicBezTo>
                <a:close/>
                <a:moveTo>
                  <a:pt x="2741" y="2462"/>
                </a:moveTo>
                <a:cubicBezTo>
                  <a:pt x="2621" y="2462"/>
                  <a:pt x="2516" y="2489"/>
                  <a:pt x="2423" y="2529"/>
                </a:cubicBezTo>
                <a:cubicBezTo>
                  <a:pt x="2330" y="2568"/>
                  <a:pt x="2251" y="2634"/>
                  <a:pt x="2185" y="2714"/>
                </a:cubicBezTo>
                <a:cubicBezTo>
                  <a:pt x="2118" y="2793"/>
                  <a:pt x="2066" y="2886"/>
                  <a:pt x="2026" y="2992"/>
                </a:cubicBezTo>
                <a:cubicBezTo>
                  <a:pt x="1986" y="3098"/>
                  <a:pt x="1960" y="3217"/>
                  <a:pt x="1960" y="3349"/>
                </a:cubicBezTo>
                <a:cubicBezTo>
                  <a:pt x="1960" y="3468"/>
                  <a:pt x="1986" y="3574"/>
                  <a:pt x="2013" y="3680"/>
                </a:cubicBezTo>
                <a:cubicBezTo>
                  <a:pt x="2052" y="3773"/>
                  <a:pt x="2092" y="3865"/>
                  <a:pt x="2158" y="3958"/>
                </a:cubicBezTo>
                <a:cubicBezTo>
                  <a:pt x="2211" y="4037"/>
                  <a:pt x="2291" y="4104"/>
                  <a:pt x="2383" y="4143"/>
                </a:cubicBezTo>
                <a:cubicBezTo>
                  <a:pt x="2476" y="4196"/>
                  <a:pt x="2582" y="4223"/>
                  <a:pt x="2701" y="4223"/>
                </a:cubicBezTo>
                <a:cubicBezTo>
                  <a:pt x="2939" y="4223"/>
                  <a:pt x="3124" y="4143"/>
                  <a:pt x="3257" y="3984"/>
                </a:cubicBezTo>
                <a:cubicBezTo>
                  <a:pt x="3389" y="3826"/>
                  <a:pt x="3455" y="3601"/>
                  <a:pt x="3455" y="3336"/>
                </a:cubicBezTo>
                <a:cubicBezTo>
                  <a:pt x="3455" y="3217"/>
                  <a:pt x="3442" y="3098"/>
                  <a:pt x="3416" y="3005"/>
                </a:cubicBezTo>
                <a:cubicBezTo>
                  <a:pt x="3389" y="2899"/>
                  <a:pt x="3349" y="2806"/>
                  <a:pt x="3283" y="2727"/>
                </a:cubicBezTo>
                <a:cubicBezTo>
                  <a:pt x="3230" y="2634"/>
                  <a:pt x="3151" y="2581"/>
                  <a:pt x="3058" y="2529"/>
                </a:cubicBezTo>
                <a:cubicBezTo>
                  <a:pt x="2979" y="2489"/>
                  <a:pt x="2860" y="2462"/>
                  <a:pt x="2741" y="2462"/>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 name="Google Shape;21;p2"/>
          <p:cNvGrpSpPr/>
          <p:nvPr/>
        </p:nvGrpSpPr>
        <p:grpSpPr>
          <a:xfrm>
            <a:off x="10177007" y="5463353"/>
            <a:ext cx="1809341" cy="943324"/>
            <a:chOff x="1787352" y="2530363"/>
            <a:chExt cx="1540651" cy="803239"/>
          </a:xfrm>
        </p:grpSpPr>
        <p:sp>
          <p:nvSpPr>
            <p:cNvPr id="22" name="Google Shape;22;p2"/>
            <p:cNvSpPr/>
            <p:nvPr/>
          </p:nvSpPr>
          <p:spPr>
            <a:xfrm>
              <a:off x="1971678" y="2530363"/>
              <a:ext cx="914442" cy="628420"/>
            </a:xfrm>
            <a:custGeom>
              <a:avLst/>
              <a:gdLst/>
              <a:ahLst/>
              <a:cxnLst/>
              <a:rect l="l" t="t" r="r" b="b"/>
              <a:pathLst>
                <a:path w="16545" h="11370" extrusionOk="0">
                  <a:moveTo>
                    <a:pt x="279" y="1"/>
                  </a:moveTo>
                  <a:cubicBezTo>
                    <a:pt x="213" y="1"/>
                    <a:pt x="160" y="1"/>
                    <a:pt x="160" y="54"/>
                  </a:cubicBezTo>
                  <a:cubicBezTo>
                    <a:pt x="54" y="120"/>
                    <a:pt x="1" y="173"/>
                    <a:pt x="1" y="279"/>
                  </a:cubicBezTo>
                  <a:lnTo>
                    <a:pt x="1" y="8603"/>
                  </a:lnTo>
                  <a:cubicBezTo>
                    <a:pt x="1" y="8551"/>
                    <a:pt x="54" y="8445"/>
                    <a:pt x="107" y="8445"/>
                  </a:cubicBezTo>
                  <a:cubicBezTo>
                    <a:pt x="160" y="8392"/>
                    <a:pt x="213" y="8326"/>
                    <a:pt x="279" y="8326"/>
                  </a:cubicBezTo>
                  <a:lnTo>
                    <a:pt x="543" y="8326"/>
                  </a:lnTo>
                  <a:lnTo>
                    <a:pt x="543" y="715"/>
                  </a:lnTo>
                  <a:lnTo>
                    <a:pt x="13011" y="6340"/>
                  </a:lnTo>
                  <a:cubicBezTo>
                    <a:pt x="12852" y="6076"/>
                    <a:pt x="12733" y="5798"/>
                    <a:pt x="12574" y="5520"/>
                  </a:cubicBezTo>
                  <a:lnTo>
                    <a:pt x="385" y="54"/>
                  </a:lnTo>
                  <a:cubicBezTo>
                    <a:pt x="385" y="1"/>
                    <a:pt x="332" y="1"/>
                    <a:pt x="279" y="1"/>
                  </a:cubicBezTo>
                  <a:close/>
                  <a:moveTo>
                    <a:pt x="3085" y="10814"/>
                  </a:moveTo>
                  <a:lnTo>
                    <a:pt x="3085" y="11092"/>
                  </a:lnTo>
                  <a:cubicBezTo>
                    <a:pt x="3085" y="11198"/>
                    <a:pt x="3032" y="11251"/>
                    <a:pt x="2979" y="11303"/>
                  </a:cubicBezTo>
                  <a:cubicBezTo>
                    <a:pt x="2926" y="11370"/>
                    <a:pt x="2860" y="11370"/>
                    <a:pt x="2807" y="11370"/>
                  </a:cubicBezTo>
                  <a:lnTo>
                    <a:pt x="16545" y="11370"/>
                  </a:lnTo>
                  <a:cubicBezTo>
                    <a:pt x="16426" y="11198"/>
                    <a:pt x="16267" y="11039"/>
                    <a:pt x="16095" y="10814"/>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2666643" y="2835398"/>
              <a:ext cx="661361" cy="323385"/>
            </a:xfrm>
            <a:custGeom>
              <a:avLst/>
              <a:gdLst/>
              <a:ahLst/>
              <a:cxnLst/>
              <a:rect l="l" t="t" r="r" b="b"/>
              <a:pathLst>
                <a:path w="11966" h="5851" extrusionOk="0">
                  <a:moveTo>
                    <a:pt x="0" y="1"/>
                  </a:moveTo>
                  <a:cubicBezTo>
                    <a:pt x="159" y="279"/>
                    <a:pt x="278" y="557"/>
                    <a:pt x="437" y="821"/>
                  </a:cubicBezTo>
                  <a:lnTo>
                    <a:pt x="10417" y="5295"/>
                  </a:lnTo>
                  <a:lnTo>
                    <a:pt x="3521" y="5295"/>
                  </a:lnTo>
                  <a:cubicBezTo>
                    <a:pt x="3693" y="5520"/>
                    <a:pt x="3852" y="5679"/>
                    <a:pt x="3971" y="5851"/>
                  </a:cubicBezTo>
                  <a:lnTo>
                    <a:pt x="11687" y="5851"/>
                  </a:lnTo>
                  <a:cubicBezTo>
                    <a:pt x="11793" y="5851"/>
                    <a:pt x="11912" y="5784"/>
                    <a:pt x="11965" y="5626"/>
                  </a:cubicBezTo>
                  <a:cubicBezTo>
                    <a:pt x="11965" y="5520"/>
                    <a:pt x="11912" y="5401"/>
                    <a:pt x="11793" y="5348"/>
                  </a:cubicBezTo>
                  <a:lnTo>
                    <a:pt x="0" y="1"/>
                  </a:ln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971678" y="2990485"/>
              <a:ext cx="170508" cy="168297"/>
            </a:xfrm>
            <a:custGeom>
              <a:avLst/>
              <a:gdLst/>
              <a:ahLst/>
              <a:cxnLst/>
              <a:rect l="l" t="t" r="r" b="b"/>
              <a:pathLst>
                <a:path w="3085" h="3045" extrusionOk="0">
                  <a:moveTo>
                    <a:pt x="2529" y="556"/>
                  </a:moveTo>
                  <a:lnTo>
                    <a:pt x="2529" y="2489"/>
                  </a:lnTo>
                  <a:lnTo>
                    <a:pt x="543" y="2489"/>
                  </a:lnTo>
                  <a:lnTo>
                    <a:pt x="543" y="556"/>
                  </a:lnTo>
                  <a:close/>
                  <a:moveTo>
                    <a:pt x="279" y="1"/>
                  </a:moveTo>
                  <a:cubicBezTo>
                    <a:pt x="213" y="1"/>
                    <a:pt x="160" y="67"/>
                    <a:pt x="107" y="120"/>
                  </a:cubicBezTo>
                  <a:cubicBezTo>
                    <a:pt x="54" y="120"/>
                    <a:pt x="1" y="226"/>
                    <a:pt x="1" y="278"/>
                  </a:cubicBezTo>
                  <a:lnTo>
                    <a:pt x="1" y="2767"/>
                  </a:lnTo>
                  <a:cubicBezTo>
                    <a:pt x="1" y="2873"/>
                    <a:pt x="54" y="2926"/>
                    <a:pt x="107" y="2978"/>
                  </a:cubicBezTo>
                  <a:cubicBezTo>
                    <a:pt x="160" y="3045"/>
                    <a:pt x="213" y="3045"/>
                    <a:pt x="279" y="3045"/>
                  </a:cubicBezTo>
                  <a:lnTo>
                    <a:pt x="2807" y="3045"/>
                  </a:lnTo>
                  <a:cubicBezTo>
                    <a:pt x="2860" y="3045"/>
                    <a:pt x="2926" y="3045"/>
                    <a:pt x="2979" y="2978"/>
                  </a:cubicBezTo>
                  <a:cubicBezTo>
                    <a:pt x="3032" y="2926"/>
                    <a:pt x="3085" y="2873"/>
                    <a:pt x="3085" y="2767"/>
                  </a:cubicBezTo>
                  <a:lnTo>
                    <a:pt x="3085" y="2489"/>
                  </a:lnTo>
                  <a:lnTo>
                    <a:pt x="3085" y="278"/>
                  </a:lnTo>
                  <a:cubicBezTo>
                    <a:pt x="3085" y="226"/>
                    <a:pt x="3032" y="120"/>
                    <a:pt x="2979" y="120"/>
                  </a:cubicBezTo>
                  <a:cubicBezTo>
                    <a:pt x="2926" y="67"/>
                    <a:pt x="2860" y="1"/>
                    <a:pt x="2807"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2584733" y="2634989"/>
              <a:ext cx="118554" cy="120765"/>
            </a:xfrm>
            <a:custGeom>
              <a:avLst/>
              <a:gdLst/>
              <a:ahLst/>
              <a:cxnLst/>
              <a:rect l="l" t="t" r="r" b="b"/>
              <a:pathLst>
                <a:path w="2145" h="2185" extrusionOk="0">
                  <a:moveTo>
                    <a:pt x="887" y="1284"/>
                  </a:moveTo>
                  <a:cubicBezTo>
                    <a:pt x="953" y="1284"/>
                    <a:pt x="1032" y="1297"/>
                    <a:pt x="1085" y="1311"/>
                  </a:cubicBezTo>
                  <a:cubicBezTo>
                    <a:pt x="1151" y="1324"/>
                    <a:pt x="1204" y="1350"/>
                    <a:pt x="1257" y="1377"/>
                  </a:cubicBezTo>
                  <a:cubicBezTo>
                    <a:pt x="1310" y="1403"/>
                    <a:pt x="1350" y="1430"/>
                    <a:pt x="1376" y="1469"/>
                  </a:cubicBezTo>
                  <a:cubicBezTo>
                    <a:pt x="1403" y="1509"/>
                    <a:pt x="1416" y="1549"/>
                    <a:pt x="1416" y="1588"/>
                  </a:cubicBezTo>
                  <a:cubicBezTo>
                    <a:pt x="1416" y="1641"/>
                    <a:pt x="1403" y="1681"/>
                    <a:pt x="1363" y="1721"/>
                  </a:cubicBezTo>
                  <a:cubicBezTo>
                    <a:pt x="1337" y="1761"/>
                    <a:pt x="1297" y="1787"/>
                    <a:pt x="1231" y="1813"/>
                  </a:cubicBezTo>
                  <a:cubicBezTo>
                    <a:pt x="1178" y="1840"/>
                    <a:pt x="1112" y="1866"/>
                    <a:pt x="1046" y="1880"/>
                  </a:cubicBezTo>
                  <a:cubicBezTo>
                    <a:pt x="966" y="1906"/>
                    <a:pt x="887" y="1906"/>
                    <a:pt x="807" y="1906"/>
                  </a:cubicBezTo>
                  <a:cubicBezTo>
                    <a:pt x="675" y="1906"/>
                    <a:pt x="569" y="1893"/>
                    <a:pt x="463" y="1840"/>
                  </a:cubicBezTo>
                  <a:cubicBezTo>
                    <a:pt x="371" y="1800"/>
                    <a:pt x="318" y="1734"/>
                    <a:pt x="318" y="1641"/>
                  </a:cubicBezTo>
                  <a:cubicBezTo>
                    <a:pt x="318" y="1588"/>
                    <a:pt x="331" y="1536"/>
                    <a:pt x="371" y="1496"/>
                  </a:cubicBezTo>
                  <a:cubicBezTo>
                    <a:pt x="397" y="1456"/>
                    <a:pt x="437" y="1416"/>
                    <a:pt x="490" y="1390"/>
                  </a:cubicBezTo>
                  <a:cubicBezTo>
                    <a:pt x="529" y="1350"/>
                    <a:pt x="596" y="1337"/>
                    <a:pt x="662" y="1311"/>
                  </a:cubicBezTo>
                  <a:cubicBezTo>
                    <a:pt x="728" y="1297"/>
                    <a:pt x="807" y="1284"/>
                    <a:pt x="887" y="1284"/>
                  </a:cubicBezTo>
                  <a:close/>
                  <a:moveTo>
                    <a:pt x="926" y="0"/>
                  </a:moveTo>
                  <a:cubicBezTo>
                    <a:pt x="688" y="0"/>
                    <a:pt x="490" y="53"/>
                    <a:pt x="344" y="159"/>
                  </a:cubicBezTo>
                  <a:cubicBezTo>
                    <a:pt x="199" y="265"/>
                    <a:pt x="132" y="397"/>
                    <a:pt x="132" y="569"/>
                  </a:cubicBezTo>
                  <a:cubicBezTo>
                    <a:pt x="132" y="649"/>
                    <a:pt x="159" y="715"/>
                    <a:pt x="199" y="781"/>
                  </a:cubicBezTo>
                  <a:cubicBezTo>
                    <a:pt x="238" y="861"/>
                    <a:pt x="304" y="887"/>
                    <a:pt x="397" y="887"/>
                  </a:cubicBezTo>
                  <a:cubicBezTo>
                    <a:pt x="463" y="887"/>
                    <a:pt x="503" y="874"/>
                    <a:pt x="543" y="847"/>
                  </a:cubicBezTo>
                  <a:cubicBezTo>
                    <a:pt x="582" y="821"/>
                    <a:pt x="596" y="781"/>
                    <a:pt x="596" y="728"/>
                  </a:cubicBezTo>
                  <a:cubicBezTo>
                    <a:pt x="596" y="675"/>
                    <a:pt x="582" y="636"/>
                    <a:pt x="556" y="622"/>
                  </a:cubicBezTo>
                  <a:cubicBezTo>
                    <a:pt x="529" y="596"/>
                    <a:pt x="503" y="583"/>
                    <a:pt x="490" y="583"/>
                  </a:cubicBezTo>
                  <a:cubicBezTo>
                    <a:pt x="450" y="569"/>
                    <a:pt x="437" y="569"/>
                    <a:pt x="410" y="556"/>
                  </a:cubicBezTo>
                  <a:cubicBezTo>
                    <a:pt x="397" y="556"/>
                    <a:pt x="397" y="530"/>
                    <a:pt x="397" y="503"/>
                  </a:cubicBezTo>
                  <a:cubicBezTo>
                    <a:pt x="397" y="477"/>
                    <a:pt x="410" y="437"/>
                    <a:pt x="437" y="411"/>
                  </a:cubicBezTo>
                  <a:cubicBezTo>
                    <a:pt x="476" y="384"/>
                    <a:pt x="516" y="358"/>
                    <a:pt x="556" y="344"/>
                  </a:cubicBezTo>
                  <a:cubicBezTo>
                    <a:pt x="609" y="318"/>
                    <a:pt x="662" y="305"/>
                    <a:pt x="728" y="291"/>
                  </a:cubicBezTo>
                  <a:cubicBezTo>
                    <a:pt x="781" y="278"/>
                    <a:pt x="834" y="278"/>
                    <a:pt x="887" y="278"/>
                  </a:cubicBezTo>
                  <a:cubicBezTo>
                    <a:pt x="1072" y="278"/>
                    <a:pt x="1204" y="331"/>
                    <a:pt x="1297" y="450"/>
                  </a:cubicBezTo>
                  <a:cubicBezTo>
                    <a:pt x="1376" y="569"/>
                    <a:pt x="1416" y="728"/>
                    <a:pt x="1416" y="927"/>
                  </a:cubicBezTo>
                  <a:cubicBezTo>
                    <a:pt x="1416" y="940"/>
                    <a:pt x="1416" y="966"/>
                    <a:pt x="1416" y="1006"/>
                  </a:cubicBezTo>
                  <a:lnTo>
                    <a:pt x="1416" y="1099"/>
                  </a:lnTo>
                  <a:lnTo>
                    <a:pt x="1416" y="1218"/>
                  </a:lnTo>
                  <a:cubicBezTo>
                    <a:pt x="1218" y="1086"/>
                    <a:pt x="1006" y="1006"/>
                    <a:pt x="768" y="1006"/>
                  </a:cubicBezTo>
                  <a:cubicBezTo>
                    <a:pt x="649" y="1006"/>
                    <a:pt x="543" y="1033"/>
                    <a:pt x="450" y="1059"/>
                  </a:cubicBezTo>
                  <a:cubicBezTo>
                    <a:pt x="357" y="1086"/>
                    <a:pt x="278" y="1138"/>
                    <a:pt x="212" y="1191"/>
                  </a:cubicBezTo>
                  <a:cubicBezTo>
                    <a:pt x="146" y="1244"/>
                    <a:pt x="93" y="1311"/>
                    <a:pt x="53" y="1390"/>
                  </a:cubicBezTo>
                  <a:cubicBezTo>
                    <a:pt x="13" y="1469"/>
                    <a:pt x="0" y="1549"/>
                    <a:pt x="0" y="1641"/>
                  </a:cubicBezTo>
                  <a:cubicBezTo>
                    <a:pt x="0" y="1800"/>
                    <a:pt x="53" y="1946"/>
                    <a:pt x="185" y="2038"/>
                  </a:cubicBezTo>
                  <a:cubicBezTo>
                    <a:pt x="318" y="2131"/>
                    <a:pt x="490" y="2184"/>
                    <a:pt x="701" y="2184"/>
                  </a:cubicBezTo>
                  <a:cubicBezTo>
                    <a:pt x="847" y="2184"/>
                    <a:pt x="979" y="2158"/>
                    <a:pt x="1099" y="2118"/>
                  </a:cubicBezTo>
                  <a:cubicBezTo>
                    <a:pt x="1218" y="2065"/>
                    <a:pt x="1324" y="1999"/>
                    <a:pt x="1429" y="1919"/>
                  </a:cubicBezTo>
                  <a:cubicBezTo>
                    <a:pt x="1456" y="2012"/>
                    <a:pt x="1496" y="2078"/>
                    <a:pt x="1562" y="2131"/>
                  </a:cubicBezTo>
                  <a:cubicBezTo>
                    <a:pt x="1628" y="2171"/>
                    <a:pt x="1707" y="2184"/>
                    <a:pt x="1787" y="2184"/>
                  </a:cubicBezTo>
                  <a:cubicBezTo>
                    <a:pt x="1840" y="2184"/>
                    <a:pt x="1879" y="2184"/>
                    <a:pt x="1919" y="2171"/>
                  </a:cubicBezTo>
                  <a:cubicBezTo>
                    <a:pt x="1959" y="2158"/>
                    <a:pt x="1999" y="2131"/>
                    <a:pt x="2038" y="2105"/>
                  </a:cubicBezTo>
                  <a:cubicBezTo>
                    <a:pt x="2078" y="2078"/>
                    <a:pt x="2091" y="2038"/>
                    <a:pt x="2118" y="1999"/>
                  </a:cubicBezTo>
                  <a:cubicBezTo>
                    <a:pt x="2144" y="1959"/>
                    <a:pt x="2144" y="1893"/>
                    <a:pt x="2144" y="1840"/>
                  </a:cubicBezTo>
                  <a:cubicBezTo>
                    <a:pt x="2144" y="1800"/>
                    <a:pt x="2144" y="1761"/>
                    <a:pt x="2131" y="1734"/>
                  </a:cubicBezTo>
                  <a:cubicBezTo>
                    <a:pt x="2118" y="1694"/>
                    <a:pt x="2091" y="1681"/>
                    <a:pt x="2051" y="1681"/>
                  </a:cubicBezTo>
                  <a:cubicBezTo>
                    <a:pt x="2012" y="1681"/>
                    <a:pt x="1972" y="1694"/>
                    <a:pt x="1959" y="1721"/>
                  </a:cubicBezTo>
                  <a:cubicBezTo>
                    <a:pt x="1946" y="1747"/>
                    <a:pt x="1932" y="1761"/>
                    <a:pt x="1932" y="1787"/>
                  </a:cubicBezTo>
                  <a:cubicBezTo>
                    <a:pt x="1919" y="1827"/>
                    <a:pt x="1906" y="1853"/>
                    <a:pt x="1893" y="1880"/>
                  </a:cubicBezTo>
                  <a:cubicBezTo>
                    <a:pt x="1893" y="1893"/>
                    <a:pt x="1866" y="1906"/>
                    <a:pt x="1840" y="1906"/>
                  </a:cubicBezTo>
                  <a:cubicBezTo>
                    <a:pt x="1787" y="1906"/>
                    <a:pt x="1760" y="1893"/>
                    <a:pt x="1747" y="1840"/>
                  </a:cubicBezTo>
                  <a:cubicBezTo>
                    <a:pt x="1734" y="1800"/>
                    <a:pt x="1734" y="1708"/>
                    <a:pt x="1734" y="1562"/>
                  </a:cubicBezTo>
                  <a:lnTo>
                    <a:pt x="1734" y="1403"/>
                  </a:lnTo>
                  <a:cubicBezTo>
                    <a:pt x="1734" y="1337"/>
                    <a:pt x="1734" y="1271"/>
                    <a:pt x="1734" y="1218"/>
                  </a:cubicBezTo>
                  <a:cubicBezTo>
                    <a:pt x="1734" y="1152"/>
                    <a:pt x="1747" y="1086"/>
                    <a:pt x="1747" y="1033"/>
                  </a:cubicBezTo>
                  <a:cubicBezTo>
                    <a:pt x="1747" y="980"/>
                    <a:pt x="1747" y="927"/>
                    <a:pt x="1747" y="900"/>
                  </a:cubicBezTo>
                  <a:cubicBezTo>
                    <a:pt x="1747" y="291"/>
                    <a:pt x="1469" y="0"/>
                    <a:pt x="926"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787352" y="2713970"/>
              <a:ext cx="141215" cy="212955"/>
            </a:xfrm>
            <a:custGeom>
              <a:avLst/>
              <a:gdLst/>
              <a:ahLst/>
              <a:cxnLst/>
              <a:rect l="l" t="t" r="r" b="b"/>
              <a:pathLst>
                <a:path w="2555" h="3853" extrusionOk="0">
                  <a:moveTo>
                    <a:pt x="1655" y="1959"/>
                  </a:moveTo>
                  <a:cubicBezTo>
                    <a:pt x="1708" y="1959"/>
                    <a:pt x="1761" y="1973"/>
                    <a:pt x="1827" y="1999"/>
                  </a:cubicBezTo>
                  <a:cubicBezTo>
                    <a:pt x="1893" y="2026"/>
                    <a:pt x="1946" y="2065"/>
                    <a:pt x="2012" y="2132"/>
                  </a:cubicBezTo>
                  <a:cubicBezTo>
                    <a:pt x="2065" y="2184"/>
                    <a:pt x="2118" y="2277"/>
                    <a:pt x="2158" y="2370"/>
                  </a:cubicBezTo>
                  <a:cubicBezTo>
                    <a:pt x="2198" y="2476"/>
                    <a:pt x="2211" y="2595"/>
                    <a:pt x="2211" y="2754"/>
                  </a:cubicBezTo>
                  <a:cubicBezTo>
                    <a:pt x="2211" y="2912"/>
                    <a:pt x="2184" y="3045"/>
                    <a:pt x="2131" y="3151"/>
                  </a:cubicBezTo>
                  <a:cubicBezTo>
                    <a:pt x="2092" y="3256"/>
                    <a:pt x="2039" y="3336"/>
                    <a:pt x="1959" y="3402"/>
                  </a:cubicBezTo>
                  <a:cubicBezTo>
                    <a:pt x="1893" y="3455"/>
                    <a:pt x="1814" y="3495"/>
                    <a:pt x="1734" y="3521"/>
                  </a:cubicBezTo>
                  <a:cubicBezTo>
                    <a:pt x="1655" y="3548"/>
                    <a:pt x="1576" y="3548"/>
                    <a:pt x="1523" y="3548"/>
                  </a:cubicBezTo>
                  <a:cubicBezTo>
                    <a:pt x="1324" y="3548"/>
                    <a:pt x="1178" y="3495"/>
                    <a:pt x="1086" y="3376"/>
                  </a:cubicBezTo>
                  <a:cubicBezTo>
                    <a:pt x="993" y="3256"/>
                    <a:pt x="940" y="3071"/>
                    <a:pt x="940" y="2846"/>
                  </a:cubicBezTo>
                  <a:cubicBezTo>
                    <a:pt x="940" y="2793"/>
                    <a:pt x="953" y="2714"/>
                    <a:pt x="980" y="2608"/>
                  </a:cubicBezTo>
                  <a:cubicBezTo>
                    <a:pt x="1006" y="2515"/>
                    <a:pt x="1059" y="2423"/>
                    <a:pt x="1112" y="2317"/>
                  </a:cubicBezTo>
                  <a:cubicBezTo>
                    <a:pt x="1165" y="2224"/>
                    <a:pt x="1245" y="2132"/>
                    <a:pt x="1337" y="2065"/>
                  </a:cubicBezTo>
                  <a:cubicBezTo>
                    <a:pt x="1430" y="1999"/>
                    <a:pt x="1536" y="1959"/>
                    <a:pt x="1655" y="1959"/>
                  </a:cubicBezTo>
                  <a:close/>
                  <a:moveTo>
                    <a:pt x="398" y="1"/>
                  </a:moveTo>
                  <a:cubicBezTo>
                    <a:pt x="265" y="1"/>
                    <a:pt x="173" y="14"/>
                    <a:pt x="106" y="40"/>
                  </a:cubicBezTo>
                  <a:cubicBezTo>
                    <a:pt x="40" y="67"/>
                    <a:pt x="1" y="93"/>
                    <a:pt x="1" y="146"/>
                  </a:cubicBezTo>
                  <a:cubicBezTo>
                    <a:pt x="1" y="173"/>
                    <a:pt x="27" y="199"/>
                    <a:pt x="67" y="212"/>
                  </a:cubicBezTo>
                  <a:cubicBezTo>
                    <a:pt x="120" y="239"/>
                    <a:pt x="159" y="239"/>
                    <a:pt x="212" y="239"/>
                  </a:cubicBezTo>
                  <a:lnTo>
                    <a:pt x="398" y="239"/>
                  </a:lnTo>
                  <a:cubicBezTo>
                    <a:pt x="530" y="239"/>
                    <a:pt x="596" y="279"/>
                    <a:pt x="596" y="371"/>
                  </a:cubicBezTo>
                  <a:lnTo>
                    <a:pt x="596" y="557"/>
                  </a:lnTo>
                  <a:lnTo>
                    <a:pt x="596" y="821"/>
                  </a:lnTo>
                  <a:cubicBezTo>
                    <a:pt x="596" y="927"/>
                    <a:pt x="609" y="1033"/>
                    <a:pt x="609" y="1139"/>
                  </a:cubicBezTo>
                  <a:lnTo>
                    <a:pt x="609" y="1483"/>
                  </a:lnTo>
                  <a:cubicBezTo>
                    <a:pt x="609" y="1721"/>
                    <a:pt x="596" y="1920"/>
                    <a:pt x="596" y="2092"/>
                  </a:cubicBezTo>
                  <a:cubicBezTo>
                    <a:pt x="596" y="2264"/>
                    <a:pt x="596" y="2409"/>
                    <a:pt x="596" y="2542"/>
                  </a:cubicBezTo>
                  <a:cubicBezTo>
                    <a:pt x="596" y="2674"/>
                    <a:pt x="583" y="2780"/>
                    <a:pt x="583" y="2886"/>
                  </a:cubicBezTo>
                  <a:cubicBezTo>
                    <a:pt x="583" y="2979"/>
                    <a:pt x="583" y="3071"/>
                    <a:pt x="583" y="3151"/>
                  </a:cubicBezTo>
                  <a:lnTo>
                    <a:pt x="570" y="3402"/>
                  </a:lnTo>
                  <a:cubicBezTo>
                    <a:pt x="570" y="3495"/>
                    <a:pt x="556" y="3587"/>
                    <a:pt x="556" y="3680"/>
                  </a:cubicBezTo>
                  <a:cubicBezTo>
                    <a:pt x="556" y="3733"/>
                    <a:pt x="583" y="3786"/>
                    <a:pt x="609" y="3812"/>
                  </a:cubicBezTo>
                  <a:cubicBezTo>
                    <a:pt x="636" y="3839"/>
                    <a:pt x="676" y="3852"/>
                    <a:pt x="715" y="3852"/>
                  </a:cubicBezTo>
                  <a:cubicBezTo>
                    <a:pt x="755" y="3852"/>
                    <a:pt x="781" y="3839"/>
                    <a:pt x="808" y="3826"/>
                  </a:cubicBezTo>
                  <a:cubicBezTo>
                    <a:pt x="821" y="3826"/>
                    <a:pt x="848" y="3799"/>
                    <a:pt x="861" y="3773"/>
                  </a:cubicBezTo>
                  <a:cubicBezTo>
                    <a:pt x="861" y="3746"/>
                    <a:pt x="874" y="3706"/>
                    <a:pt x="874" y="3667"/>
                  </a:cubicBezTo>
                  <a:cubicBezTo>
                    <a:pt x="874" y="3614"/>
                    <a:pt x="887" y="3548"/>
                    <a:pt x="887" y="3481"/>
                  </a:cubicBezTo>
                  <a:cubicBezTo>
                    <a:pt x="914" y="3521"/>
                    <a:pt x="940" y="3561"/>
                    <a:pt x="980" y="3614"/>
                  </a:cubicBezTo>
                  <a:cubicBezTo>
                    <a:pt x="1020" y="3654"/>
                    <a:pt x="1059" y="3680"/>
                    <a:pt x="1112" y="3720"/>
                  </a:cubicBezTo>
                  <a:cubicBezTo>
                    <a:pt x="1152" y="3759"/>
                    <a:pt x="1218" y="3786"/>
                    <a:pt x="1284" y="3799"/>
                  </a:cubicBezTo>
                  <a:cubicBezTo>
                    <a:pt x="1351" y="3826"/>
                    <a:pt x="1430" y="3839"/>
                    <a:pt x="1523" y="3839"/>
                  </a:cubicBezTo>
                  <a:cubicBezTo>
                    <a:pt x="1628" y="3839"/>
                    <a:pt x="1748" y="3826"/>
                    <a:pt x="1867" y="3786"/>
                  </a:cubicBezTo>
                  <a:cubicBezTo>
                    <a:pt x="1986" y="3746"/>
                    <a:pt x="2105" y="3693"/>
                    <a:pt x="2198" y="3614"/>
                  </a:cubicBezTo>
                  <a:cubicBezTo>
                    <a:pt x="2303" y="3521"/>
                    <a:pt x="2383" y="3415"/>
                    <a:pt x="2449" y="3283"/>
                  </a:cubicBezTo>
                  <a:cubicBezTo>
                    <a:pt x="2515" y="3151"/>
                    <a:pt x="2555" y="2979"/>
                    <a:pt x="2555" y="2780"/>
                  </a:cubicBezTo>
                  <a:cubicBezTo>
                    <a:pt x="2555" y="2661"/>
                    <a:pt x="2542" y="2529"/>
                    <a:pt x="2502" y="2409"/>
                  </a:cubicBezTo>
                  <a:cubicBezTo>
                    <a:pt x="2476" y="2277"/>
                    <a:pt x="2436" y="2158"/>
                    <a:pt x="2370" y="2052"/>
                  </a:cubicBezTo>
                  <a:cubicBezTo>
                    <a:pt x="2317" y="1946"/>
                    <a:pt x="2224" y="1854"/>
                    <a:pt x="2118" y="1774"/>
                  </a:cubicBezTo>
                  <a:cubicBezTo>
                    <a:pt x="2012" y="1708"/>
                    <a:pt x="1893" y="1668"/>
                    <a:pt x="1734" y="1668"/>
                  </a:cubicBezTo>
                  <a:cubicBezTo>
                    <a:pt x="1562" y="1668"/>
                    <a:pt x="1403" y="1721"/>
                    <a:pt x="1271" y="1827"/>
                  </a:cubicBezTo>
                  <a:cubicBezTo>
                    <a:pt x="1126" y="1920"/>
                    <a:pt x="1020" y="2065"/>
                    <a:pt x="927" y="2251"/>
                  </a:cubicBezTo>
                  <a:lnTo>
                    <a:pt x="927" y="173"/>
                  </a:lnTo>
                  <a:cubicBezTo>
                    <a:pt x="927" y="93"/>
                    <a:pt x="914" y="40"/>
                    <a:pt x="887" y="27"/>
                  </a:cubicBezTo>
                  <a:cubicBezTo>
                    <a:pt x="861" y="14"/>
                    <a:pt x="834" y="1"/>
                    <a:pt x="808"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2506415" y="3201175"/>
              <a:ext cx="111977" cy="132427"/>
            </a:xfrm>
            <a:custGeom>
              <a:avLst/>
              <a:gdLst/>
              <a:ahLst/>
              <a:cxnLst/>
              <a:rect l="l" t="t" r="r" b="b"/>
              <a:pathLst>
                <a:path w="2026" h="2396" extrusionOk="0">
                  <a:moveTo>
                    <a:pt x="1761" y="0"/>
                  </a:moveTo>
                  <a:cubicBezTo>
                    <a:pt x="1708" y="0"/>
                    <a:pt x="1682" y="14"/>
                    <a:pt x="1655" y="40"/>
                  </a:cubicBezTo>
                  <a:cubicBezTo>
                    <a:pt x="1629" y="66"/>
                    <a:pt x="1629" y="93"/>
                    <a:pt x="1629" y="133"/>
                  </a:cubicBezTo>
                  <a:lnTo>
                    <a:pt x="1629" y="265"/>
                  </a:lnTo>
                  <a:cubicBezTo>
                    <a:pt x="1629" y="318"/>
                    <a:pt x="1629" y="358"/>
                    <a:pt x="1629" y="384"/>
                  </a:cubicBezTo>
                  <a:cubicBezTo>
                    <a:pt x="1563" y="291"/>
                    <a:pt x="1483" y="212"/>
                    <a:pt x="1391" y="186"/>
                  </a:cubicBezTo>
                  <a:cubicBezTo>
                    <a:pt x="1298" y="159"/>
                    <a:pt x="1192" y="133"/>
                    <a:pt x="1073" y="133"/>
                  </a:cubicBezTo>
                  <a:cubicBezTo>
                    <a:pt x="927" y="133"/>
                    <a:pt x="782" y="172"/>
                    <a:pt x="649" y="225"/>
                  </a:cubicBezTo>
                  <a:cubicBezTo>
                    <a:pt x="517" y="291"/>
                    <a:pt x="398" y="371"/>
                    <a:pt x="305" y="490"/>
                  </a:cubicBezTo>
                  <a:cubicBezTo>
                    <a:pt x="213" y="583"/>
                    <a:pt x="133" y="715"/>
                    <a:pt x="80" y="861"/>
                  </a:cubicBezTo>
                  <a:cubicBezTo>
                    <a:pt x="27" y="1006"/>
                    <a:pt x="1" y="1165"/>
                    <a:pt x="1" y="1324"/>
                  </a:cubicBezTo>
                  <a:cubicBezTo>
                    <a:pt x="1" y="1469"/>
                    <a:pt x="14" y="1615"/>
                    <a:pt x="67" y="1747"/>
                  </a:cubicBezTo>
                  <a:cubicBezTo>
                    <a:pt x="120" y="1880"/>
                    <a:pt x="186" y="1986"/>
                    <a:pt x="266" y="2091"/>
                  </a:cubicBezTo>
                  <a:cubicBezTo>
                    <a:pt x="358" y="2184"/>
                    <a:pt x="464" y="2264"/>
                    <a:pt x="596" y="2316"/>
                  </a:cubicBezTo>
                  <a:cubicBezTo>
                    <a:pt x="729" y="2369"/>
                    <a:pt x="874" y="2396"/>
                    <a:pt x="1033" y="2396"/>
                  </a:cubicBezTo>
                  <a:cubicBezTo>
                    <a:pt x="1443" y="2396"/>
                    <a:pt x="1761" y="2237"/>
                    <a:pt x="1973" y="1906"/>
                  </a:cubicBezTo>
                  <a:cubicBezTo>
                    <a:pt x="1999" y="1880"/>
                    <a:pt x="1999" y="1853"/>
                    <a:pt x="2013" y="1840"/>
                  </a:cubicBezTo>
                  <a:cubicBezTo>
                    <a:pt x="2026" y="1827"/>
                    <a:pt x="2026" y="1800"/>
                    <a:pt x="2026" y="1774"/>
                  </a:cubicBezTo>
                  <a:cubicBezTo>
                    <a:pt x="2026" y="1734"/>
                    <a:pt x="2013" y="1708"/>
                    <a:pt x="1973" y="1681"/>
                  </a:cubicBezTo>
                  <a:cubicBezTo>
                    <a:pt x="1946" y="1668"/>
                    <a:pt x="1920" y="1655"/>
                    <a:pt x="1880" y="1655"/>
                  </a:cubicBezTo>
                  <a:cubicBezTo>
                    <a:pt x="1867" y="1655"/>
                    <a:pt x="1841" y="1668"/>
                    <a:pt x="1814" y="1681"/>
                  </a:cubicBezTo>
                  <a:cubicBezTo>
                    <a:pt x="1788" y="1694"/>
                    <a:pt x="1761" y="1721"/>
                    <a:pt x="1735" y="1774"/>
                  </a:cubicBezTo>
                  <a:cubicBezTo>
                    <a:pt x="1668" y="1866"/>
                    <a:pt x="1589" y="1946"/>
                    <a:pt x="1470" y="2012"/>
                  </a:cubicBezTo>
                  <a:cubicBezTo>
                    <a:pt x="1351" y="2078"/>
                    <a:pt x="1192" y="2105"/>
                    <a:pt x="1020" y="2105"/>
                  </a:cubicBezTo>
                  <a:cubicBezTo>
                    <a:pt x="808" y="2105"/>
                    <a:pt x="636" y="2039"/>
                    <a:pt x="530" y="1893"/>
                  </a:cubicBezTo>
                  <a:cubicBezTo>
                    <a:pt x="411" y="1761"/>
                    <a:pt x="358" y="1562"/>
                    <a:pt x="358" y="1324"/>
                  </a:cubicBezTo>
                  <a:cubicBezTo>
                    <a:pt x="358" y="1191"/>
                    <a:pt x="371" y="1059"/>
                    <a:pt x="398" y="953"/>
                  </a:cubicBezTo>
                  <a:cubicBezTo>
                    <a:pt x="438" y="847"/>
                    <a:pt x="491" y="755"/>
                    <a:pt x="557" y="675"/>
                  </a:cubicBezTo>
                  <a:cubicBezTo>
                    <a:pt x="610" y="583"/>
                    <a:pt x="689" y="530"/>
                    <a:pt x="768" y="490"/>
                  </a:cubicBezTo>
                  <a:cubicBezTo>
                    <a:pt x="861" y="437"/>
                    <a:pt x="954" y="411"/>
                    <a:pt x="1060" y="411"/>
                  </a:cubicBezTo>
                  <a:cubicBezTo>
                    <a:pt x="1271" y="411"/>
                    <a:pt x="1417" y="464"/>
                    <a:pt x="1496" y="556"/>
                  </a:cubicBezTo>
                  <a:cubicBezTo>
                    <a:pt x="1576" y="649"/>
                    <a:pt x="1629" y="781"/>
                    <a:pt x="1629" y="940"/>
                  </a:cubicBezTo>
                  <a:cubicBezTo>
                    <a:pt x="1629" y="966"/>
                    <a:pt x="1642" y="993"/>
                    <a:pt x="1668" y="1006"/>
                  </a:cubicBezTo>
                  <a:cubicBezTo>
                    <a:pt x="1695" y="1033"/>
                    <a:pt x="1721" y="1033"/>
                    <a:pt x="1748" y="1033"/>
                  </a:cubicBezTo>
                  <a:cubicBezTo>
                    <a:pt x="1788" y="1033"/>
                    <a:pt x="1827" y="1019"/>
                    <a:pt x="1867" y="1006"/>
                  </a:cubicBezTo>
                  <a:cubicBezTo>
                    <a:pt x="1893" y="980"/>
                    <a:pt x="1920" y="953"/>
                    <a:pt x="1920" y="940"/>
                  </a:cubicBezTo>
                  <a:lnTo>
                    <a:pt x="1920" y="768"/>
                  </a:lnTo>
                  <a:lnTo>
                    <a:pt x="1920" y="543"/>
                  </a:lnTo>
                  <a:cubicBezTo>
                    <a:pt x="1920" y="477"/>
                    <a:pt x="1920" y="397"/>
                    <a:pt x="1920" y="331"/>
                  </a:cubicBezTo>
                  <a:lnTo>
                    <a:pt x="1920" y="159"/>
                  </a:lnTo>
                  <a:cubicBezTo>
                    <a:pt x="1920" y="106"/>
                    <a:pt x="1907" y="66"/>
                    <a:pt x="1880" y="40"/>
                  </a:cubicBezTo>
                  <a:cubicBezTo>
                    <a:pt x="1854" y="14"/>
                    <a:pt x="1814" y="0"/>
                    <a:pt x="1761"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 name="Google Shape;28;p2"/>
          <p:cNvGrpSpPr/>
          <p:nvPr/>
        </p:nvGrpSpPr>
        <p:grpSpPr>
          <a:xfrm>
            <a:off x="650305" y="1386444"/>
            <a:ext cx="961368" cy="336813"/>
            <a:chOff x="2109963" y="768908"/>
            <a:chExt cx="818604" cy="286796"/>
          </a:xfrm>
        </p:grpSpPr>
        <p:sp>
          <p:nvSpPr>
            <p:cNvPr id="29" name="Google Shape;29;p2"/>
            <p:cNvSpPr/>
            <p:nvPr/>
          </p:nvSpPr>
          <p:spPr>
            <a:xfrm>
              <a:off x="2109963" y="768908"/>
              <a:ext cx="177804" cy="286796"/>
            </a:xfrm>
            <a:custGeom>
              <a:avLst/>
              <a:gdLst/>
              <a:ahLst/>
              <a:cxnLst/>
              <a:rect l="l" t="t" r="r" b="b"/>
              <a:pathLst>
                <a:path w="3217" h="5189" extrusionOk="0">
                  <a:moveTo>
                    <a:pt x="1668" y="0"/>
                  </a:moveTo>
                  <a:cubicBezTo>
                    <a:pt x="1416" y="0"/>
                    <a:pt x="1191" y="53"/>
                    <a:pt x="1006" y="146"/>
                  </a:cubicBezTo>
                  <a:cubicBezTo>
                    <a:pt x="808" y="252"/>
                    <a:pt x="649" y="371"/>
                    <a:pt x="516" y="516"/>
                  </a:cubicBezTo>
                  <a:cubicBezTo>
                    <a:pt x="384" y="649"/>
                    <a:pt x="278" y="808"/>
                    <a:pt x="212" y="953"/>
                  </a:cubicBezTo>
                  <a:cubicBezTo>
                    <a:pt x="146" y="1099"/>
                    <a:pt x="106" y="1231"/>
                    <a:pt x="106" y="1324"/>
                  </a:cubicBezTo>
                  <a:cubicBezTo>
                    <a:pt x="106" y="1337"/>
                    <a:pt x="119" y="1363"/>
                    <a:pt x="119" y="1416"/>
                  </a:cubicBezTo>
                  <a:cubicBezTo>
                    <a:pt x="119" y="1456"/>
                    <a:pt x="133" y="1496"/>
                    <a:pt x="146" y="1535"/>
                  </a:cubicBezTo>
                  <a:cubicBezTo>
                    <a:pt x="172" y="1575"/>
                    <a:pt x="199" y="1615"/>
                    <a:pt x="239" y="1655"/>
                  </a:cubicBezTo>
                  <a:cubicBezTo>
                    <a:pt x="278" y="1681"/>
                    <a:pt x="331" y="1694"/>
                    <a:pt x="397" y="1694"/>
                  </a:cubicBezTo>
                  <a:cubicBezTo>
                    <a:pt x="503" y="1694"/>
                    <a:pt x="583" y="1668"/>
                    <a:pt x="649" y="1615"/>
                  </a:cubicBezTo>
                  <a:cubicBezTo>
                    <a:pt x="715" y="1562"/>
                    <a:pt x="741" y="1496"/>
                    <a:pt x="741" y="1416"/>
                  </a:cubicBezTo>
                  <a:cubicBezTo>
                    <a:pt x="741" y="1377"/>
                    <a:pt x="728" y="1337"/>
                    <a:pt x="715" y="1324"/>
                  </a:cubicBezTo>
                  <a:cubicBezTo>
                    <a:pt x="702" y="1284"/>
                    <a:pt x="689" y="1271"/>
                    <a:pt x="662" y="1244"/>
                  </a:cubicBezTo>
                  <a:lnTo>
                    <a:pt x="622" y="1178"/>
                  </a:lnTo>
                  <a:cubicBezTo>
                    <a:pt x="609" y="1152"/>
                    <a:pt x="596" y="1125"/>
                    <a:pt x="596" y="1099"/>
                  </a:cubicBezTo>
                  <a:cubicBezTo>
                    <a:pt x="596" y="1072"/>
                    <a:pt x="622" y="1019"/>
                    <a:pt x="662" y="940"/>
                  </a:cubicBezTo>
                  <a:cubicBezTo>
                    <a:pt x="715" y="847"/>
                    <a:pt x="781" y="768"/>
                    <a:pt x="874" y="688"/>
                  </a:cubicBezTo>
                  <a:cubicBezTo>
                    <a:pt x="953" y="609"/>
                    <a:pt x="1059" y="530"/>
                    <a:pt x="1191" y="477"/>
                  </a:cubicBezTo>
                  <a:cubicBezTo>
                    <a:pt x="1311" y="410"/>
                    <a:pt x="1456" y="371"/>
                    <a:pt x="1602" y="371"/>
                  </a:cubicBezTo>
                  <a:cubicBezTo>
                    <a:pt x="1761" y="371"/>
                    <a:pt x="1906" y="397"/>
                    <a:pt x="2012" y="463"/>
                  </a:cubicBezTo>
                  <a:cubicBezTo>
                    <a:pt x="2131" y="516"/>
                    <a:pt x="2224" y="583"/>
                    <a:pt x="2290" y="675"/>
                  </a:cubicBezTo>
                  <a:cubicBezTo>
                    <a:pt x="2356" y="755"/>
                    <a:pt x="2409" y="847"/>
                    <a:pt x="2436" y="953"/>
                  </a:cubicBezTo>
                  <a:cubicBezTo>
                    <a:pt x="2462" y="1059"/>
                    <a:pt x="2489" y="1152"/>
                    <a:pt x="2489" y="1244"/>
                  </a:cubicBezTo>
                  <a:cubicBezTo>
                    <a:pt x="2489" y="1456"/>
                    <a:pt x="2449" y="1668"/>
                    <a:pt x="2369" y="1893"/>
                  </a:cubicBezTo>
                  <a:cubicBezTo>
                    <a:pt x="2290" y="2131"/>
                    <a:pt x="2184" y="2356"/>
                    <a:pt x="2065" y="2594"/>
                  </a:cubicBezTo>
                  <a:cubicBezTo>
                    <a:pt x="1946" y="2819"/>
                    <a:pt x="1800" y="3044"/>
                    <a:pt x="1628" y="3283"/>
                  </a:cubicBezTo>
                  <a:cubicBezTo>
                    <a:pt x="1469" y="3508"/>
                    <a:pt x="1297" y="3719"/>
                    <a:pt x="1125" y="3918"/>
                  </a:cubicBezTo>
                  <a:cubicBezTo>
                    <a:pt x="953" y="4116"/>
                    <a:pt x="781" y="4302"/>
                    <a:pt x="609" y="4474"/>
                  </a:cubicBezTo>
                  <a:cubicBezTo>
                    <a:pt x="437" y="4633"/>
                    <a:pt x="278" y="4778"/>
                    <a:pt x="133" y="4884"/>
                  </a:cubicBezTo>
                  <a:cubicBezTo>
                    <a:pt x="93" y="4910"/>
                    <a:pt x="66" y="4937"/>
                    <a:pt x="40" y="4963"/>
                  </a:cubicBezTo>
                  <a:cubicBezTo>
                    <a:pt x="14" y="4977"/>
                    <a:pt x="0" y="5003"/>
                    <a:pt x="0" y="5043"/>
                  </a:cubicBezTo>
                  <a:cubicBezTo>
                    <a:pt x="0" y="5069"/>
                    <a:pt x="14" y="5109"/>
                    <a:pt x="40" y="5135"/>
                  </a:cubicBezTo>
                  <a:cubicBezTo>
                    <a:pt x="66" y="5175"/>
                    <a:pt x="119" y="5188"/>
                    <a:pt x="186" y="5188"/>
                  </a:cubicBezTo>
                  <a:cubicBezTo>
                    <a:pt x="239" y="5188"/>
                    <a:pt x="291" y="5188"/>
                    <a:pt x="344" y="5162"/>
                  </a:cubicBezTo>
                  <a:cubicBezTo>
                    <a:pt x="384" y="5149"/>
                    <a:pt x="424" y="5122"/>
                    <a:pt x="437" y="5109"/>
                  </a:cubicBezTo>
                  <a:lnTo>
                    <a:pt x="1509" y="5109"/>
                  </a:lnTo>
                  <a:cubicBezTo>
                    <a:pt x="1641" y="5109"/>
                    <a:pt x="1761" y="5122"/>
                    <a:pt x="1893" y="5122"/>
                  </a:cubicBezTo>
                  <a:lnTo>
                    <a:pt x="2674" y="5122"/>
                  </a:lnTo>
                  <a:cubicBezTo>
                    <a:pt x="2700" y="5122"/>
                    <a:pt x="2727" y="5122"/>
                    <a:pt x="2766" y="5096"/>
                  </a:cubicBezTo>
                  <a:cubicBezTo>
                    <a:pt x="2806" y="5069"/>
                    <a:pt x="2833" y="5043"/>
                    <a:pt x="2859" y="4990"/>
                  </a:cubicBezTo>
                  <a:cubicBezTo>
                    <a:pt x="2978" y="4791"/>
                    <a:pt x="3058" y="4646"/>
                    <a:pt x="3124" y="4553"/>
                  </a:cubicBezTo>
                  <a:cubicBezTo>
                    <a:pt x="3177" y="4460"/>
                    <a:pt x="3216" y="4394"/>
                    <a:pt x="3216" y="4355"/>
                  </a:cubicBezTo>
                  <a:cubicBezTo>
                    <a:pt x="3216" y="4302"/>
                    <a:pt x="3190" y="4262"/>
                    <a:pt x="3150" y="4249"/>
                  </a:cubicBezTo>
                  <a:cubicBezTo>
                    <a:pt x="3111" y="4235"/>
                    <a:pt x="3071" y="4222"/>
                    <a:pt x="3031" y="4222"/>
                  </a:cubicBezTo>
                  <a:cubicBezTo>
                    <a:pt x="2965" y="4222"/>
                    <a:pt x="2925" y="4235"/>
                    <a:pt x="2899" y="4275"/>
                  </a:cubicBezTo>
                  <a:cubicBezTo>
                    <a:pt x="2872" y="4302"/>
                    <a:pt x="2846" y="4328"/>
                    <a:pt x="2819" y="4355"/>
                  </a:cubicBezTo>
                  <a:lnTo>
                    <a:pt x="2661" y="4619"/>
                  </a:lnTo>
                  <a:cubicBezTo>
                    <a:pt x="2621" y="4659"/>
                    <a:pt x="2594" y="4699"/>
                    <a:pt x="2568" y="4712"/>
                  </a:cubicBezTo>
                  <a:cubicBezTo>
                    <a:pt x="2555" y="4725"/>
                    <a:pt x="2528" y="4738"/>
                    <a:pt x="2489" y="4738"/>
                  </a:cubicBezTo>
                  <a:lnTo>
                    <a:pt x="2250" y="4738"/>
                  </a:lnTo>
                  <a:cubicBezTo>
                    <a:pt x="2131" y="4738"/>
                    <a:pt x="1972" y="4738"/>
                    <a:pt x="1800" y="4725"/>
                  </a:cubicBezTo>
                  <a:lnTo>
                    <a:pt x="1284" y="4725"/>
                  </a:lnTo>
                  <a:cubicBezTo>
                    <a:pt x="1099" y="4725"/>
                    <a:pt x="953" y="4712"/>
                    <a:pt x="821" y="4712"/>
                  </a:cubicBezTo>
                  <a:cubicBezTo>
                    <a:pt x="940" y="4593"/>
                    <a:pt x="1072" y="4460"/>
                    <a:pt x="1231" y="4302"/>
                  </a:cubicBezTo>
                  <a:cubicBezTo>
                    <a:pt x="1377" y="4143"/>
                    <a:pt x="1536" y="3971"/>
                    <a:pt x="1694" y="3785"/>
                  </a:cubicBezTo>
                  <a:cubicBezTo>
                    <a:pt x="1853" y="3600"/>
                    <a:pt x="1999" y="3402"/>
                    <a:pt x="2144" y="3190"/>
                  </a:cubicBezTo>
                  <a:cubicBezTo>
                    <a:pt x="2303" y="2978"/>
                    <a:pt x="2436" y="2766"/>
                    <a:pt x="2555" y="2555"/>
                  </a:cubicBezTo>
                  <a:cubicBezTo>
                    <a:pt x="2674" y="2343"/>
                    <a:pt x="2766" y="2118"/>
                    <a:pt x="2833" y="1906"/>
                  </a:cubicBezTo>
                  <a:cubicBezTo>
                    <a:pt x="2912" y="1681"/>
                    <a:pt x="2952" y="1469"/>
                    <a:pt x="2952" y="1258"/>
                  </a:cubicBezTo>
                  <a:cubicBezTo>
                    <a:pt x="2952" y="1085"/>
                    <a:pt x="2925" y="927"/>
                    <a:pt x="2872" y="781"/>
                  </a:cubicBezTo>
                  <a:cubicBezTo>
                    <a:pt x="2833" y="622"/>
                    <a:pt x="2753" y="490"/>
                    <a:pt x="2661" y="371"/>
                  </a:cubicBezTo>
                  <a:cubicBezTo>
                    <a:pt x="2555" y="252"/>
                    <a:pt x="2422" y="172"/>
                    <a:pt x="2264" y="106"/>
                  </a:cubicBezTo>
                  <a:cubicBezTo>
                    <a:pt x="2105" y="27"/>
                    <a:pt x="1906"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2304514" y="857395"/>
              <a:ext cx="109821" cy="109766"/>
            </a:xfrm>
            <a:custGeom>
              <a:avLst/>
              <a:gdLst/>
              <a:ahLst/>
              <a:cxnLst/>
              <a:rect l="l" t="t" r="r" b="b"/>
              <a:pathLst>
                <a:path w="1987" h="1986" extrusionOk="0">
                  <a:moveTo>
                    <a:pt x="994" y="1"/>
                  </a:moveTo>
                  <a:cubicBezTo>
                    <a:pt x="927" y="1"/>
                    <a:pt x="888" y="27"/>
                    <a:pt x="848" y="67"/>
                  </a:cubicBezTo>
                  <a:cubicBezTo>
                    <a:pt x="808" y="93"/>
                    <a:pt x="795" y="146"/>
                    <a:pt x="795" y="186"/>
                  </a:cubicBezTo>
                  <a:cubicBezTo>
                    <a:pt x="795" y="252"/>
                    <a:pt x="795" y="345"/>
                    <a:pt x="795" y="451"/>
                  </a:cubicBezTo>
                  <a:cubicBezTo>
                    <a:pt x="808" y="557"/>
                    <a:pt x="808" y="676"/>
                    <a:pt x="808" y="808"/>
                  </a:cubicBezTo>
                  <a:lnTo>
                    <a:pt x="173" y="808"/>
                  </a:lnTo>
                  <a:cubicBezTo>
                    <a:pt x="133" y="808"/>
                    <a:pt x="94" y="821"/>
                    <a:pt x="67" y="861"/>
                  </a:cubicBezTo>
                  <a:cubicBezTo>
                    <a:pt x="27" y="887"/>
                    <a:pt x="1" y="940"/>
                    <a:pt x="1" y="1007"/>
                  </a:cubicBezTo>
                  <a:cubicBezTo>
                    <a:pt x="1" y="1073"/>
                    <a:pt x="27" y="1126"/>
                    <a:pt x="67" y="1165"/>
                  </a:cubicBezTo>
                  <a:cubicBezTo>
                    <a:pt x="107" y="1192"/>
                    <a:pt x="133" y="1205"/>
                    <a:pt x="173" y="1205"/>
                  </a:cubicBezTo>
                  <a:cubicBezTo>
                    <a:pt x="226" y="1205"/>
                    <a:pt x="305" y="1205"/>
                    <a:pt x="424" y="1192"/>
                  </a:cubicBezTo>
                  <a:lnTo>
                    <a:pt x="795" y="1192"/>
                  </a:lnTo>
                  <a:cubicBezTo>
                    <a:pt x="795" y="1298"/>
                    <a:pt x="782" y="1417"/>
                    <a:pt x="782" y="1536"/>
                  </a:cubicBezTo>
                  <a:cubicBezTo>
                    <a:pt x="782" y="1655"/>
                    <a:pt x="782" y="1761"/>
                    <a:pt x="782" y="1827"/>
                  </a:cubicBezTo>
                  <a:cubicBezTo>
                    <a:pt x="782" y="1854"/>
                    <a:pt x="795" y="1893"/>
                    <a:pt x="821" y="1933"/>
                  </a:cubicBezTo>
                  <a:cubicBezTo>
                    <a:pt x="861" y="1959"/>
                    <a:pt x="914" y="1986"/>
                    <a:pt x="980" y="1986"/>
                  </a:cubicBezTo>
                  <a:cubicBezTo>
                    <a:pt x="1060" y="1986"/>
                    <a:pt x="1113" y="1959"/>
                    <a:pt x="1139" y="1933"/>
                  </a:cubicBezTo>
                  <a:cubicBezTo>
                    <a:pt x="1179" y="1880"/>
                    <a:pt x="1192" y="1854"/>
                    <a:pt x="1192" y="1827"/>
                  </a:cubicBezTo>
                  <a:lnTo>
                    <a:pt x="1192" y="1192"/>
                  </a:lnTo>
                  <a:lnTo>
                    <a:pt x="1801" y="1192"/>
                  </a:lnTo>
                  <a:cubicBezTo>
                    <a:pt x="1854" y="1192"/>
                    <a:pt x="1894" y="1165"/>
                    <a:pt x="1920" y="1139"/>
                  </a:cubicBezTo>
                  <a:cubicBezTo>
                    <a:pt x="1960" y="1099"/>
                    <a:pt x="1986" y="1046"/>
                    <a:pt x="1986" y="980"/>
                  </a:cubicBezTo>
                  <a:cubicBezTo>
                    <a:pt x="1986" y="901"/>
                    <a:pt x="1973" y="848"/>
                    <a:pt x="1933" y="821"/>
                  </a:cubicBezTo>
                  <a:cubicBezTo>
                    <a:pt x="1907" y="795"/>
                    <a:pt x="1880" y="782"/>
                    <a:pt x="1854" y="782"/>
                  </a:cubicBezTo>
                  <a:cubicBezTo>
                    <a:pt x="1774" y="782"/>
                    <a:pt x="1669" y="782"/>
                    <a:pt x="1563" y="795"/>
                  </a:cubicBezTo>
                  <a:cubicBezTo>
                    <a:pt x="1457" y="808"/>
                    <a:pt x="1338" y="808"/>
                    <a:pt x="1192" y="808"/>
                  </a:cubicBezTo>
                  <a:lnTo>
                    <a:pt x="1192" y="464"/>
                  </a:lnTo>
                  <a:cubicBezTo>
                    <a:pt x="1205" y="345"/>
                    <a:pt x="1205" y="252"/>
                    <a:pt x="1205" y="186"/>
                  </a:cubicBezTo>
                  <a:cubicBezTo>
                    <a:pt x="1205" y="146"/>
                    <a:pt x="1179" y="93"/>
                    <a:pt x="1152" y="67"/>
                  </a:cubicBezTo>
                  <a:cubicBezTo>
                    <a:pt x="1113" y="27"/>
                    <a:pt x="1060" y="1"/>
                    <a:pt x="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2428871" y="768908"/>
              <a:ext cx="177085" cy="286796"/>
            </a:xfrm>
            <a:custGeom>
              <a:avLst/>
              <a:gdLst/>
              <a:ahLst/>
              <a:cxnLst/>
              <a:rect l="l" t="t" r="r" b="b"/>
              <a:pathLst>
                <a:path w="3204" h="5189" extrusionOk="0">
                  <a:moveTo>
                    <a:pt x="1669" y="0"/>
                  </a:moveTo>
                  <a:cubicBezTo>
                    <a:pt x="1417" y="0"/>
                    <a:pt x="1192" y="53"/>
                    <a:pt x="994" y="146"/>
                  </a:cubicBezTo>
                  <a:cubicBezTo>
                    <a:pt x="808" y="252"/>
                    <a:pt x="636" y="371"/>
                    <a:pt x="504" y="516"/>
                  </a:cubicBezTo>
                  <a:cubicBezTo>
                    <a:pt x="371" y="649"/>
                    <a:pt x="279" y="808"/>
                    <a:pt x="213" y="953"/>
                  </a:cubicBezTo>
                  <a:cubicBezTo>
                    <a:pt x="146" y="1099"/>
                    <a:pt x="107" y="1231"/>
                    <a:pt x="107" y="1324"/>
                  </a:cubicBezTo>
                  <a:cubicBezTo>
                    <a:pt x="107" y="1337"/>
                    <a:pt x="107" y="1363"/>
                    <a:pt x="120" y="1416"/>
                  </a:cubicBezTo>
                  <a:cubicBezTo>
                    <a:pt x="120" y="1456"/>
                    <a:pt x="133" y="1496"/>
                    <a:pt x="146" y="1535"/>
                  </a:cubicBezTo>
                  <a:cubicBezTo>
                    <a:pt x="160" y="1575"/>
                    <a:pt x="199" y="1615"/>
                    <a:pt x="226" y="1655"/>
                  </a:cubicBezTo>
                  <a:cubicBezTo>
                    <a:pt x="279" y="1681"/>
                    <a:pt x="332" y="1694"/>
                    <a:pt x="398" y="1694"/>
                  </a:cubicBezTo>
                  <a:cubicBezTo>
                    <a:pt x="504" y="1694"/>
                    <a:pt x="583" y="1668"/>
                    <a:pt x="649" y="1615"/>
                  </a:cubicBezTo>
                  <a:cubicBezTo>
                    <a:pt x="702" y="1562"/>
                    <a:pt x="742" y="1496"/>
                    <a:pt x="742" y="1416"/>
                  </a:cubicBezTo>
                  <a:cubicBezTo>
                    <a:pt x="742" y="1377"/>
                    <a:pt x="729" y="1337"/>
                    <a:pt x="716" y="1324"/>
                  </a:cubicBezTo>
                  <a:cubicBezTo>
                    <a:pt x="702" y="1284"/>
                    <a:pt x="689" y="1271"/>
                    <a:pt x="663" y="1244"/>
                  </a:cubicBezTo>
                  <a:lnTo>
                    <a:pt x="610" y="1178"/>
                  </a:lnTo>
                  <a:cubicBezTo>
                    <a:pt x="596" y="1152"/>
                    <a:pt x="596" y="1125"/>
                    <a:pt x="596" y="1099"/>
                  </a:cubicBezTo>
                  <a:cubicBezTo>
                    <a:pt x="596" y="1072"/>
                    <a:pt x="623" y="1019"/>
                    <a:pt x="663" y="940"/>
                  </a:cubicBezTo>
                  <a:cubicBezTo>
                    <a:pt x="716" y="847"/>
                    <a:pt x="782" y="768"/>
                    <a:pt x="861" y="688"/>
                  </a:cubicBezTo>
                  <a:cubicBezTo>
                    <a:pt x="954" y="609"/>
                    <a:pt x="1060" y="530"/>
                    <a:pt x="1179" y="477"/>
                  </a:cubicBezTo>
                  <a:cubicBezTo>
                    <a:pt x="1311" y="410"/>
                    <a:pt x="1444" y="371"/>
                    <a:pt x="1602" y="371"/>
                  </a:cubicBezTo>
                  <a:cubicBezTo>
                    <a:pt x="1761" y="371"/>
                    <a:pt x="1894" y="397"/>
                    <a:pt x="2013" y="463"/>
                  </a:cubicBezTo>
                  <a:cubicBezTo>
                    <a:pt x="2119" y="516"/>
                    <a:pt x="2211" y="583"/>
                    <a:pt x="2277" y="675"/>
                  </a:cubicBezTo>
                  <a:cubicBezTo>
                    <a:pt x="2357" y="755"/>
                    <a:pt x="2396" y="847"/>
                    <a:pt x="2423" y="953"/>
                  </a:cubicBezTo>
                  <a:cubicBezTo>
                    <a:pt x="2463" y="1059"/>
                    <a:pt x="2476" y="1152"/>
                    <a:pt x="2476" y="1244"/>
                  </a:cubicBezTo>
                  <a:cubicBezTo>
                    <a:pt x="2476" y="1456"/>
                    <a:pt x="2436" y="1668"/>
                    <a:pt x="2357" y="1893"/>
                  </a:cubicBezTo>
                  <a:cubicBezTo>
                    <a:pt x="2291" y="2131"/>
                    <a:pt x="2185" y="2356"/>
                    <a:pt x="2052" y="2594"/>
                  </a:cubicBezTo>
                  <a:cubicBezTo>
                    <a:pt x="1933" y="2819"/>
                    <a:pt x="1788" y="3044"/>
                    <a:pt x="1629" y="3283"/>
                  </a:cubicBezTo>
                  <a:cubicBezTo>
                    <a:pt x="1470" y="3508"/>
                    <a:pt x="1298" y="3719"/>
                    <a:pt x="1126" y="3918"/>
                  </a:cubicBezTo>
                  <a:cubicBezTo>
                    <a:pt x="954" y="4116"/>
                    <a:pt x="769" y="4302"/>
                    <a:pt x="596" y="4474"/>
                  </a:cubicBezTo>
                  <a:cubicBezTo>
                    <a:pt x="424" y="4633"/>
                    <a:pt x="266" y="4778"/>
                    <a:pt x="120" y="4884"/>
                  </a:cubicBezTo>
                  <a:cubicBezTo>
                    <a:pt x="94" y="4910"/>
                    <a:pt x="67" y="4937"/>
                    <a:pt x="27" y="4963"/>
                  </a:cubicBezTo>
                  <a:cubicBezTo>
                    <a:pt x="14" y="4977"/>
                    <a:pt x="1" y="5003"/>
                    <a:pt x="1" y="5043"/>
                  </a:cubicBezTo>
                  <a:cubicBezTo>
                    <a:pt x="1" y="5069"/>
                    <a:pt x="14" y="5109"/>
                    <a:pt x="27" y="5135"/>
                  </a:cubicBezTo>
                  <a:cubicBezTo>
                    <a:pt x="67" y="5175"/>
                    <a:pt x="107" y="5188"/>
                    <a:pt x="173" y="5188"/>
                  </a:cubicBezTo>
                  <a:cubicBezTo>
                    <a:pt x="239" y="5188"/>
                    <a:pt x="292" y="5188"/>
                    <a:pt x="332" y="5162"/>
                  </a:cubicBezTo>
                  <a:cubicBezTo>
                    <a:pt x="385" y="5149"/>
                    <a:pt x="424" y="5122"/>
                    <a:pt x="438" y="5109"/>
                  </a:cubicBezTo>
                  <a:lnTo>
                    <a:pt x="1510" y="5109"/>
                  </a:lnTo>
                  <a:cubicBezTo>
                    <a:pt x="1642" y="5109"/>
                    <a:pt x="1761" y="5122"/>
                    <a:pt x="1880" y="5122"/>
                  </a:cubicBezTo>
                  <a:lnTo>
                    <a:pt x="2674" y="5122"/>
                  </a:lnTo>
                  <a:cubicBezTo>
                    <a:pt x="2688" y="5122"/>
                    <a:pt x="2714" y="5122"/>
                    <a:pt x="2754" y="5096"/>
                  </a:cubicBezTo>
                  <a:cubicBezTo>
                    <a:pt x="2794" y="5069"/>
                    <a:pt x="2833" y="5043"/>
                    <a:pt x="2860" y="4990"/>
                  </a:cubicBezTo>
                  <a:cubicBezTo>
                    <a:pt x="2966" y="4791"/>
                    <a:pt x="3058" y="4646"/>
                    <a:pt x="3111" y="4553"/>
                  </a:cubicBezTo>
                  <a:cubicBezTo>
                    <a:pt x="3177" y="4460"/>
                    <a:pt x="3204" y="4394"/>
                    <a:pt x="3204" y="4355"/>
                  </a:cubicBezTo>
                  <a:cubicBezTo>
                    <a:pt x="3204" y="4302"/>
                    <a:pt x="3191" y="4262"/>
                    <a:pt x="3151" y="4249"/>
                  </a:cubicBezTo>
                  <a:cubicBezTo>
                    <a:pt x="3111" y="4235"/>
                    <a:pt x="3071" y="4222"/>
                    <a:pt x="3019" y="4222"/>
                  </a:cubicBezTo>
                  <a:cubicBezTo>
                    <a:pt x="2966" y="4222"/>
                    <a:pt x="2926" y="4235"/>
                    <a:pt x="2886" y="4275"/>
                  </a:cubicBezTo>
                  <a:cubicBezTo>
                    <a:pt x="2860" y="4302"/>
                    <a:pt x="2833" y="4328"/>
                    <a:pt x="2820" y="4355"/>
                  </a:cubicBezTo>
                  <a:lnTo>
                    <a:pt x="2648" y="4619"/>
                  </a:lnTo>
                  <a:cubicBezTo>
                    <a:pt x="2621" y="4659"/>
                    <a:pt x="2595" y="4699"/>
                    <a:pt x="2569" y="4712"/>
                  </a:cubicBezTo>
                  <a:cubicBezTo>
                    <a:pt x="2542" y="4725"/>
                    <a:pt x="2516" y="4738"/>
                    <a:pt x="2489" y="4738"/>
                  </a:cubicBezTo>
                  <a:lnTo>
                    <a:pt x="2251" y="4738"/>
                  </a:lnTo>
                  <a:cubicBezTo>
                    <a:pt x="2119" y="4738"/>
                    <a:pt x="1973" y="4738"/>
                    <a:pt x="1801" y="4725"/>
                  </a:cubicBezTo>
                  <a:lnTo>
                    <a:pt x="1271" y="4725"/>
                  </a:lnTo>
                  <a:cubicBezTo>
                    <a:pt x="1099" y="4725"/>
                    <a:pt x="941" y="4712"/>
                    <a:pt x="821" y="4712"/>
                  </a:cubicBezTo>
                  <a:cubicBezTo>
                    <a:pt x="941" y="4593"/>
                    <a:pt x="1073" y="4460"/>
                    <a:pt x="1232" y="4302"/>
                  </a:cubicBezTo>
                  <a:cubicBezTo>
                    <a:pt x="1377" y="4143"/>
                    <a:pt x="1536" y="3971"/>
                    <a:pt x="1682" y="3785"/>
                  </a:cubicBezTo>
                  <a:cubicBezTo>
                    <a:pt x="1841" y="3600"/>
                    <a:pt x="1999" y="3402"/>
                    <a:pt x="2145" y="3190"/>
                  </a:cubicBezTo>
                  <a:cubicBezTo>
                    <a:pt x="2291" y="2978"/>
                    <a:pt x="2436" y="2766"/>
                    <a:pt x="2542" y="2555"/>
                  </a:cubicBezTo>
                  <a:cubicBezTo>
                    <a:pt x="2661" y="2343"/>
                    <a:pt x="2754" y="2118"/>
                    <a:pt x="2833" y="1906"/>
                  </a:cubicBezTo>
                  <a:cubicBezTo>
                    <a:pt x="2899" y="1681"/>
                    <a:pt x="2939" y="1469"/>
                    <a:pt x="2939" y="1258"/>
                  </a:cubicBezTo>
                  <a:cubicBezTo>
                    <a:pt x="2939" y="1085"/>
                    <a:pt x="2913" y="927"/>
                    <a:pt x="2873" y="781"/>
                  </a:cubicBezTo>
                  <a:cubicBezTo>
                    <a:pt x="2833" y="622"/>
                    <a:pt x="2754" y="490"/>
                    <a:pt x="2648" y="371"/>
                  </a:cubicBezTo>
                  <a:cubicBezTo>
                    <a:pt x="2542" y="252"/>
                    <a:pt x="2423" y="172"/>
                    <a:pt x="2251" y="106"/>
                  </a:cubicBezTo>
                  <a:cubicBezTo>
                    <a:pt x="2092" y="27"/>
                    <a:pt x="1894" y="0"/>
                    <a:pt x="1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2632265" y="887407"/>
              <a:ext cx="93683" cy="78318"/>
            </a:xfrm>
            <a:custGeom>
              <a:avLst/>
              <a:gdLst/>
              <a:ahLst/>
              <a:cxnLst/>
              <a:rect l="l" t="t" r="r" b="b"/>
              <a:pathLst>
                <a:path w="1695" h="1417" extrusionOk="0">
                  <a:moveTo>
                    <a:pt x="159" y="0"/>
                  </a:moveTo>
                  <a:cubicBezTo>
                    <a:pt x="93" y="0"/>
                    <a:pt x="53" y="27"/>
                    <a:pt x="27" y="66"/>
                  </a:cubicBezTo>
                  <a:cubicBezTo>
                    <a:pt x="14" y="106"/>
                    <a:pt x="0" y="146"/>
                    <a:pt x="0" y="186"/>
                  </a:cubicBezTo>
                  <a:cubicBezTo>
                    <a:pt x="0" y="225"/>
                    <a:pt x="14" y="278"/>
                    <a:pt x="40" y="318"/>
                  </a:cubicBezTo>
                  <a:cubicBezTo>
                    <a:pt x="66" y="358"/>
                    <a:pt x="106" y="384"/>
                    <a:pt x="159" y="384"/>
                  </a:cubicBezTo>
                  <a:lnTo>
                    <a:pt x="821" y="384"/>
                  </a:lnTo>
                  <a:cubicBezTo>
                    <a:pt x="953" y="371"/>
                    <a:pt x="1086" y="371"/>
                    <a:pt x="1205" y="371"/>
                  </a:cubicBezTo>
                  <a:lnTo>
                    <a:pt x="1522" y="371"/>
                  </a:lnTo>
                  <a:cubicBezTo>
                    <a:pt x="1589" y="371"/>
                    <a:pt x="1641" y="344"/>
                    <a:pt x="1668" y="291"/>
                  </a:cubicBezTo>
                  <a:cubicBezTo>
                    <a:pt x="1681" y="239"/>
                    <a:pt x="1694" y="199"/>
                    <a:pt x="1694" y="172"/>
                  </a:cubicBezTo>
                  <a:cubicBezTo>
                    <a:pt x="1694" y="119"/>
                    <a:pt x="1681" y="80"/>
                    <a:pt x="1655" y="53"/>
                  </a:cubicBezTo>
                  <a:cubicBezTo>
                    <a:pt x="1628" y="14"/>
                    <a:pt x="1602" y="0"/>
                    <a:pt x="1575" y="0"/>
                  </a:cubicBezTo>
                  <a:cubicBezTo>
                    <a:pt x="1469" y="0"/>
                    <a:pt x="1364" y="0"/>
                    <a:pt x="1231" y="14"/>
                  </a:cubicBezTo>
                  <a:lnTo>
                    <a:pt x="278" y="14"/>
                  </a:lnTo>
                  <a:cubicBezTo>
                    <a:pt x="225" y="0"/>
                    <a:pt x="186" y="0"/>
                    <a:pt x="159" y="0"/>
                  </a:cubicBezTo>
                  <a:close/>
                  <a:moveTo>
                    <a:pt x="159" y="1033"/>
                  </a:moveTo>
                  <a:cubicBezTo>
                    <a:pt x="93" y="1033"/>
                    <a:pt x="53" y="1059"/>
                    <a:pt x="27" y="1099"/>
                  </a:cubicBezTo>
                  <a:cubicBezTo>
                    <a:pt x="14" y="1139"/>
                    <a:pt x="0" y="1178"/>
                    <a:pt x="0" y="1218"/>
                  </a:cubicBezTo>
                  <a:cubicBezTo>
                    <a:pt x="0" y="1271"/>
                    <a:pt x="14" y="1311"/>
                    <a:pt x="40" y="1350"/>
                  </a:cubicBezTo>
                  <a:cubicBezTo>
                    <a:pt x="66" y="1390"/>
                    <a:pt x="106" y="1416"/>
                    <a:pt x="159" y="1416"/>
                  </a:cubicBezTo>
                  <a:lnTo>
                    <a:pt x="821" y="1416"/>
                  </a:lnTo>
                  <a:cubicBezTo>
                    <a:pt x="953" y="1416"/>
                    <a:pt x="1086" y="1403"/>
                    <a:pt x="1205" y="1403"/>
                  </a:cubicBezTo>
                  <a:lnTo>
                    <a:pt x="1522" y="1403"/>
                  </a:lnTo>
                  <a:cubicBezTo>
                    <a:pt x="1589" y="1403"/>
                    <a:pt x="1641" y="1390"/>
                    <a:pt x="1668" y="1337"/>
                  </a:cubicBezTo>
                  <a:cubicBezTo>
                    <a:pt x="1681" y="1284"/>
                    <a:pt x="1694" y="1231"/>
                    <a:pt x="1694" y="1205"/>
                  </a:cubicBezTo>
                  <a:cubicBezTo>
                    <a:pt x="1694" y="1165"/>
                    <a:pt x="1681" y="1125"/>
                    <a:pt x="1655" y="1086"/>
                  </a:cubicBezTo>
                  <a:cubicBezTo>
                    <a:pt x="1628" y="1046"/>
                    <a:pt x="1602" y="1033"/>
                    <a:pt x="1575" y="1033"/>
                  </a:cubicBezTo>
                  <a:cubicBezTo>
                    <a:pt x="1469" y="1033"/>
                    <a:pt x="1364" y="1033"/>
                    <a:pt x="1231" y="1046"/>
                  </a:cubicBezTo>
                  <a:lnTo>
                    <a:pt x="278" y="1046"/>
                  </a:lnTo>
                  <a:cubicBezTo>
                    <a:pt x="225" y="1046"/>
                    <a:pt x="186" y="1033"/>
                    <a:pt x="159" y="10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2740539" y="770345"/>
              <a:ext cx="188029" cy="281711"/>
            </a:xfrm>
            <a:custGeom>
              <a:avLst/>
              <a:gdLst/>
              <a:ahLst/>
              <a:cxnLst/>
              <a:rect l="l" t="t" r="r" b="b"/>
              <a:pathLst>
                <a:path w="3402" h="5097" extrusionOk="0">
                  <a:moveTo>
                    <a:pt x="2528" y="609"/>
                  </a:moveTo>
                  <a:lnTo>
                    <a:pt x="2356" y="3190"/>
                  </a:lnTo>
                  <a:cubicBezTo>
                    <a:pt x="2210" y="3190"/>
                    <a:pt x="2038" y="3204"/>
                    <a:pt x="1853" y="3217"/>
                  </a:cubicBezTo>
                  <a:cubicBezTo>
                    <a:pt x="1668" y="3230"/>
                    <a:pt x="1496" y="3230"/>
                    <a:pt x="1324" y="3243"/>
                  </a:cubicBezTo>
                  <a:cubicBezTo>
                    <a:pt x="1165" y="3243"/>
                    <a:pt x="1019" y="3257"/>
                    <a:pt x="900" y="3257"/>
                  </a:cubicBezTo>
                  <a:lnTo>
                    <a:pt x="702" y="3257"/>
                  </a:lnTo>
                  <a:cubicBezTo>
                    <a:pt x="662" y="3257"/>
                    <a:pt x="635" y="3257"/>
                    <a:pt x="622" y="3243"/>
                  </a:cubicBezTo>
                  <a:cubicBezTo>
                    <a:pt x="622" y="3230"/>
                    <a:pt x="622" y="3230"/>
                    <a:pt x="622" y="3217"/>
                  </a:cubicBezTo>
                  <a:cubicBezTo>
                    <a:pt x="622" y="3190"/>
                    <a:pt x="622" y="3164"/>
                    <a:pt x="649" y="3137"/>
                  </a:cubicBezTo>
                  <a:cubicBezTo>
                    <a:pt x="675" y="3124"/>
                    <a:pt x="688" y="3098"/>
                    <a:pt x="688" y="3084"/>
                  </a:cubicBezTo>
                  <a:lnTo>
                    <a:pt x="2528" y="609"/>
                  </a:lnTo>
                  <a:close/>
                  <a:moveTo>
                    <a:pt x="2713" y="1"/>
                  </a:moveTo>
                  <a:cubicBezTo>
                    <a:pt x="2634" y="1"/>
                    <a:pt x="2581" y="27"/>
                    <a:pt x="2515" y="80"/>
                  </a:cubicBezTo>
                  <a:cubicBezTo>
                    <a:pt x="2462" y="120"/>
                    <a:pt x="2422" y="159"/>
                    <a:pt x="2409" y="173"/>
                  </a:cubicBezTo>
                  <a:cubicBezTo>
                    <a:pt x="2263" y="358"/>
                    <a:pt x="2131" y="530"/>
                    <a:pt x="2012" y="689"/>
                  </a:cubicBezTo>
                  <a:cubicBezTo>
                    <a:pt x="1893" y="834"/>
                    <a:pt x="1774" y="993"/>
                    <a:pt x="1668" y="1126"/>
                  </a:cubicBezTo>
                  <a:lnTo>
                    <a:pt x="1350" y="1562"/>
                  </a:lnTo>
                  <a:cubicBezTo>
                    <a:pt x="1244" y="1708"/>
                    <a:pt x="1125" y="1867"/>
                    <a:pt x="993" y="2039"/>
                  </a:cubicBezTo>
                  <a:cubicBezTo>
                    <a:pt x="874" y="2211"/>
                    <a:pt x="728" y="2396"/>
                    <a:pt x="582" y="2595"/>
                  </a:cubicBezTo>
                  <a:cubicBezTo>
                    <a:pt x="437" y="2807"/>
                    <a:pt x="265" y="3045"/>
                    <a:pt x="66" y="3309"/>
                  </a:cubicBezTo>
                  <a:cubicBezTo>
                    <a:pt x="40" y="3336"/>
                    <a:pt x="27" y="3362"/>
                    <a:pt x="13" y="3402"/>
                  </a:cubicBezTo>
                  <a:cubicBezTo>
                    <a:pt x="0" y="3415"/>
                    <a:pt x="0" y="3442"/>
                    <a:pt x="0" y="3468"/>
                  </a:cubicBezTo>
                  <a:cubicBezTo>
                    <a:pt x="0" y="3534"/>
                    <a:pt x="27" y="3574"/>
                    <a:pt x="80" y="3601"/>
                  </a:cubicBezTo>
                  <a:cubicBezTo>
                    <a:pt x="132" y="3640"/>
                    <a:pt x="185" y="3654"/>
                    <a:pt x="265" y="3654"/>
                  </a:cubicBezTo>
                  <a:cubicBezTo>
                    <a:pt x="344" y="3654"/>
                    <a:pt x="556" y="3654"/>
                    <a:pt x="900" y="3640"/>
                  </a:cubicBezTo>
                  <a:cubicBezTo>
                    <a:pt x="1231" y="3627"/>
                    <a:pt x="1721" y="3601"/>
                    <a:pt x="2343" y="3601"/>
                  </a:cubicBezTo>
                  <a:lnTo>
                    <a:pt x="2290" y="4554"/>
                  </a:lnTo>
                  <a:cubicBezTo>
                    <a:pt x="2290" y="4633"/>
                    <a:pt x="2263" y="4686"/>
                    <a:pt x="2197" y="4726"/>
                  </a:cubicBezTo>
                  <a:cubicBezTo>
                    <a:pt x="2144" y="4752"/>
                    <a:pt x="2078" y="4779"/>
                    <a:pt x="1985" y="4792"/>
                  </a:cubicBezTo>
                  <a:lnTo>
                    <a:pt x="1893" y="4792"/>
                  </a:lnTo>
                  <a:cubicBezTo>
                    <a:pt x="1853" y="4792"/>
                    <a:pt x="1800" y="4805"/>
                    <a:pt x="1747" y="4805"/>
                  </a:cubicBezTo>
                  <a:cubicBezTo>
                    <a:pt x="1694" y="4805"/>
                    <a:pt x="1641" y="4818"/>
                    <a:pt x="1575" y="4818"/>
                  </a:cubicBezTo>
                  <a:lnTo>
                    <a:pt x="1430" y="4818"/>
                  </a:lnTo>
                  <a:cubicBezTo>
                    <a:pt x="1390" y="4818"/>
                    <a:pt x="1350" y="4832"/>
                    <a:pt x="1310" y="4845"/>
                  </a:cubicBezTo>
                  <a:cubicBezTo>
                    <a:pt x="1271" y="4858"/>
                    <a:pt x="1244" y="4898"/>
                    <a:pt x="1244" y="4951"/>
                  </a:cubicBezTo>
                  <a:cubicBezTo>
                    <a:pt x="1244" y="5017"/>
                    <a:pt x="1271" y="5057"/>
                    <a:pt x="1324" y="5070"/>
                  </a:cubicBezTo>
                  <a:cubicBezTo>
                    <a:pt x="1377" y="5096"/>
                    <a:pt x="1416" y="5096"/>
                    <a:pt x="1456" y="5096"/>
                  </a:cubicBezTo>
                  <a:lnTo>
                    <a:pt x="2965" y="5096"/>
                  </a:lnTo>
                  <a:cubicBezTo>
                    <a:pt x="3044" y="5096"/>
                    <a:pt x="3110" y="5096"/>
                    <a:pt x="3163" y="5070"/>
                  </a:cubicBezTo>
                  <a:cubicBezTo>
                    <a:pt x="3216" y="5043"/>
                    <a:pt x="3230" y="5004"/>
                    <a:pt x="3230" y="4951"/>
                  </a:cubicBezTo>
                  <a:cubicBezTo>
                    <a:pt x="3230" y="4884"/>
                    <a:pt x="3216" y="4845"/>
                    <a:pt x="3163" y="4832"/>
                  </a:cubicBezTo>
                  <a:cubicBezTo>
                    <a:pt x="3124" y="4805"/>
                    <a:pt x="3057" y="4792"/>
                    <a:pt x="2965" y="4792"/>
                  </a:cubicBezTo>
                  <a:lnTo>
                    <a:pt x="2793" y="4792"/>
                  </a:lnTo>
                  <a:cubicBezTo>
                    <a:pt x="2740" y="4779"/>
                    <a:pt x="2713" y="4752"/>
                    <a:pt x="2713" y="4699"/>
                  </a:cubicBezTo>
                  <a:cubicBezTo>
                    <a:pt x="2713" y="4673"/>
                    <a:pt x="2713" y="4620"/>
                    <a:pt x="2713" y="4527"/>
                  </a:cubicBezTo>
                  <a:cubicBezTo>
                    <a:pt x="2727" y="4448"/>
                    <a:pt x="2727" y="4355"/>
                    <a:pt x="2727" y="4249"/>
                  </a:cubicBezTo>
                  <a:cubicBezTo>
                    <a:pt x="2740" y="4130"/>
                    <a:pt x="2740" y="4024"/>
                    <a:pt x="2753" y="3905"/>
                  </a:cubicBezTo>
                  <a:cubicBezTo>
                    <a:pt x="2753" y="3786"/>
                    <a:pt x="2766" y="3680"/>
                    <a:pt x="2766" y="3601"/>
                  </a:cubicBezTo>
                  <a:lnTo>
                    <a:pt x="3230" y="3601"/>
                  </a:lnTo>
                  <a:cubicBezTo>
                    <a:pt x="3256" y="3601"/>
                    <a:pt x="3296" y="3587"/>
                    <a:pt x="3335" y="3561"/>
                  </a:cubicBezTo>
                  <a:cubicBezTo>
                    <a:pt x="3388" y="3534"/>
                    <a:pt x="3402" y="3482"/>
                    <a:pt x="3402" y="3415"/>
                  </a:cubicBezTo>
                  <a:cubicBezTo>
                    <a:pt x="3402" y="3349"/>
                    <a:pt x="3388" y="3309"/>
                    <a:pt x="3349" y="3270"/>
                  </a:cubicBezTo>
                  <a:cubicBezTo>
                    <a:pt x="3309" y="3230"/>
                    <a:pt x="3256" y="3217"/>
                    <a:pt x="3190" y="3217"/>
                  </a:cubicBezTo>
                  <a:lnTo>
                    <a:pt x="2793" y="3190"/>
                  </a:lnTo>
                  <a:cubicBezTo>
                    <a:pt x="2793" y="3032"/>
                    <a:pt x="2793" y="2859"/>
                    <a:pt x="2806" y="2648"/>
                  </a:cubicBezTo>
                  <a:cubicBezTo>
                    <a:pt x="2806" y="2436"/>
                    <a:pt x="2819" y="2224"/>
                    <a:pt x="2832" y="1999"/>
                  </a:cubicBezTo>
                  <a:cubicBezTo>
                    <a:pt x="2846" y="1774"/>
                    <a:pt x="2859" y="1562"/>
                    <a:pt x="2872" y="1337"/>
                  </a:cubicBezTo>
                  <a:cubicBezTo>
                    <a:pt x="2899" y="1126"/>
                    <a:pt x="2912" y="927"/>
                    <a:pt x="2925" y="755"/>
                  </a:cubicBezTo>
                  <a:cubicBezTo>
                    <a:pt x="2938" y="583"/>
                    <a:pt x="2952" y="437"/>
                    <a:pt x="2952" y="318"/>
                  </a:cubicBezTo>
                  <a:cubicBezTo>
                    <a:pt x="2965" y="212"/>
                    <a:pt x="2965" y="146"/>
                    <a:pt x="2965" y="133"/>
                  </a:cubicBezTo>
                  <a:cubicBezTo>
                    <a:pt x="2965" y="93"/>
                    <a:pt x="2938" y="54"/>
                    <a:pt x="2899" y="40"/>
                  </a:cubicBezTo>
                  <a:cubicBezTo>
                    <a:pt x="2846" y="14"/>
                    <a:pt x="2780"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 name="Google Shape;34;p2"/>
          <p:cNvGrpSpPr/>
          <p:nvPr/>
        </p:nvGrpSpPr>
        <p:grpSpPr>
          <a:xfrm>
            <a:off x="1000482" y="3072007"/>
            <a:ext cx="793839" cy="579963"/>
            <a:chOff x="570141" y="1610117"/>
            <a:chExt cx="675952" cy="493837"/>
          </a:xfrm>
        </p:grpSpPr>
        <p:sp>
          <p:nvSpPr>
            <p:cNvPr id="35" name="Google Shape;35;p2"/>
            <p:cNvSpPr/>
            <p:nvPr/>
          </p:nvSpPr>
          <p:spPr>
            <a:xfrm>
              <a:off x="954157" y="1808371"/>
              <a:ext cx="250207" cy="292655"/>
            </a:xfrm>
            <a:custGeom>
              <a:avLst/>
              <a:gdLst/>
              <a:ahLst/>
              <a:cxnLst/>
              <a:rect l="l" t="t" r="r" b="b"/>
              <a:pathLst>
                <a:path w="4527" h="5295" extrusionOk="0">
                  <a:moveTo>
                    <a:pt x="2701" y="0"/>
                  </a:moveTo>
                  <a:cubicBezTo>
                    <a:pt x="2608" y="0"/>
                    <a:pt x="2555" y="14"/>
                    <a:pt x="2528" y="40"/>
                  </a:cubicBezTo>
                  <a:cubicBezTo>
                    <a:pt x="2502" y="53"/>
                    <a:pt x="2489" y="93"/>
                    <a:pt x="2489" y="146"/>
                  </a:cubicBezTo>
                  <a:cubicBezTo>
                    <a:pt x="2489" y="199"/>
                    <a:pt x="2502" y="239"/>
                    <a:pt x="2542" y="265"/>
                  </a:cubicBezTo>
                  <a:cubicBezTo>
                    <a:pt x="2595" y="292"/>
                    <a:pt x="2634" y="305"/>
                    <a:pt x="2701" y="305"/>
                  </a:cubicBezTo>
                  <a:cubicBezTo>
                    <a:pt x="2793" y="305"/>
                    <a:pt x="2846" y="305"/>
                    <a:pt x="2873" y="318"/>
                  </a:cubicBezTo>
                  <a:cubicBezTo>
                    <a:pt x="2912" y="318"/>
                    <a:pt x="2926" y="358"/>
                    <a:pt x="2926" y="397"/>
                  </a:cubicBezTo>
                  <a:cubicBezTo>
                    <a:pt x="2926" y="424"/>
                    <a:pt x="2912" y="477"/>
                    <a:pt x="2873" y="543"/>
                  </a:cubicBezTo>
                  <a:cubicBezTo>
                    <a:pt x="2846" y="609"/>
                    <a:pt x="2806" y="702"/>
                    <a:pt x="2753" y="808"/>
                  </a:cubicBezTo>
                  <a:cubicBezTo>
                    <a:pt x="2701" y="900"/>
                    <a:pt x="2648" y="1020"/>
                    <a:pt x="2581" y="1139"/>
                  </a:cubicBezTo>
                  <a:cubicBezTo>
                    <a:pt x="2515" y="1258"/>
                    <a:pt x="2462" y="1377"/>
                    <a:pt x="2396" y="1483"/>
                  </a:cubicBezTo>
                  <a:cubicBezTo>
                    <a:pt x="2330" y="1602"/>
                    <a:pt x="2277" y="1721"/>
                    <a:pt x="2224" y="1827"/>
                  </a:cubicBezTo>
                  <a:cubicBezTo>
                    <a:pt x="2171" y="1920"/>
                    <a:pt x="2131" y="2012"/>
                    <a:pt x="2092" y="2078"/>
                  </a:cubicBezTo>
                  <a:cubicBezTo>
                    <a:pt x="1959" y="1814"/>
                    <a:pt x="1827" y="1575"/>
                    <a:pt x="1721" y="1350"/>
                  </a:cubicBezTo>
                  <a:lnTo>
                    <a:pt x="1589" y="1086"/>
                  </a:lnTo>
                  <a:cubicBezTo>
                    <a:pt x="1536" y="993"/>
                    <a:pt x="1496" y="900"/>
                    <a:pt x="1456" y="834"/>
                  </a:cubicBezTo>
                  <a:cubicBezTo>
                    <a:pt x="1430" y="755"/>
                    <a:pt x="1403" y="689"/>
                    <a:pt x="1377" y="649"/>
                  </a:cubicBezTo>
                  <a:cubicBezTo>
                    <a:pt x="1364" y="596"/>
                    <a:pt x="1351" y="556"/>
                    <a:pt x="1351" y="543"/>
                  </a:cubicBezTo>
                  <a:cubicBezTo>
                    <a:pt x="1351" y="503"/>
                    <a:pt x="1377" y="477"/>
                    <a:pt x="1443" y="464"/>
                  </a:cubicBezTo>
                  <a:cubicBezTo>
                    <a:pt x="1496" y="450"/>
                    <a:pt x="1562" y="437"/>
                    <a:pt x="1628" y="437"/>
                  </a:cubicBezTo>
                  <a:cubicBezTo>
                    <a:pt x="1708" y="424"/>
                    <a:pt x="1774" y="411"/>
                    <a:pt x="1827" y="384"/>
                  </a:cubicBezTo>
                  <a:cubicBezTo>
                    <a:pt x="1893" y="371"/>
                    <a:pt x="1920" y="331"/>
                    <a:pt x="1920" y="278"/>
                  </a:cubicBezTo>
                  <a:cubicBezTo>
                    <a:pt x="1920" y="225"/>
                    <a:pt x="1906" y="186"/>
                    <a:pt x="1880" y="172"/>
                  </a:cubicBezTo>
                  <a:cubicBezTo>
                    <a:pt x="1853" y="146"/>
                    <a:pt x="1801" y="133"/>
                    <a:pt x="1721" y="133"/>
                  </a:cubicBezTo>
                  <a:lnTo>
                    <a:pt x="345" y="133"/>
                  </a:lnTo>
                  <a:cubicBezTo>
                    <a:pt x="212" y="133"/>
                    <a:pt x="133" y="186"/>
                    <a:pt x="133" y="278"/>
                  </a:cubicBezTo>
                  <a:cubicBezTo>
                    <a:pt x="133" y="331"/>
                    <a:pt x="159" y="371"/>
                    <a:pt x="199" y="397"/>
                  </a:cubicBezTo>
                  <a:cubicBezTo>
                    <a:pt x="252" y="411"/>
                    <a:pt x="305" y="424"/>
                    <a:pt x="358" y="424"/>
                  </a:cubicBezTo>
                  <a:cubicBezTo>
                    <a:pt x="503" y="424"/>
                    <a:pt x="623" y="437"/>
                    <a:pt x="715" y="464"/>
                  </a:cubicBezTo>
                  <a:cubicBezTo>
                    <a:pt x="808" y="490"/>
                    <a:pt x="874" y="543"/>
                    <a:pt x="914" y="622"/>
                  </a:cubicBezTo>
                  <a:lnTo>
                    <a:pt x="1880" y="2515"/>
                  </a:lnTo>
                  <a:lnTo>
                    <a:pt x="887" y="4514"/>
                  </a:lnTo>
                  <a:cubicBezTo>
                    <a:pt x="848" y="4593"/>
                    <a:pt x="808" y="4646"/>
                    <a:pt x="781" y="4686"/>
                  </a:cubicBezTo>
                  <a:cubicBezTo>
                    <a:pt x="742" y="4725"/>
                    <a:pt x="676" y="4752"/>
                    <a:pt x="596" y="4752"/>
                  </a:cubicBezTo>
                  <a:cubicBezTo>
                    <a:pt x="583" y="4752"/>
                    <a:pt x="556" y="4752"/>
                    <a:pt x="530" y="4765"/>
                  </a:cubicBezTo>
                  <a:cubicBezTo>
                    <a:pt x="490" y="4765"/>
                    <a:pt x="451" y="4765"/>
                    <a:pt x="411" y="4778"/>
                  </a:cubicBezTo>
                  <a:cubicBezTo>
                    <a:pt x="371" y="4778"/>
                    <a:pt x="331" y="4778"/>
                    <a:pt x="292" y="4792"/>
                  </a:cubicBezTo>
                  <a:lnTo>
                    <a:pt x="186" y="4792"/>
                  </a:lnTo>
                  <a:cubicBezTo>
                    <a:pt x="146" y="4792"/>
                    <a:pt x="106" y="4805"/>
                    <a:pt x="67" y="4818"/>
                  </a:cubicBezTo>
                  <a:cubicBezTo>
                    <a:pt x="14" y="4845"/>
                    <a:pt x="1" y="4871"/>
                    <a:pt x="1" y="4924"/>
                  </a:cubicBezTo>
                  <a:cubicBezTo>
                    <a:pt x="1" y="4977"/>
                    <a:pt x="27" y="5017"/>
                    <a:pt x="67" y="5043"/>
                  </a:cubicBezTo>
                  <a:cubicBezTo>
                    <a:pt x="120" y="5056"/>
                    <a:pt x="159" y="5070"/>
                    <a:pt x="199" y="5070"/>
                  </a:cubicBezTo>
                  <a:lnTo>
                    <a:pt x="1708" y="5070"/>
                  </a:lnTo>
                  <a:cubicBezTo>
                    <a:pt x="1787" y="5070"/>
                    <a:pt x="1840" y="5056"/>
                    <a:pt x="1880" y="5030"/>
                  </a:cubicBezTo>
                  <a:cubicBezTo>
                    <a:pt x="1906" y="5003"/>
                    <a:pt x="1920" y="4964"/>
                    <a:pt x="1920" y="4911"/>
                  </a:cubicBezTo>
                  <a:cubicBezTo>
                    <a:pt x="1920" y="4858"/>
                    <a:pt x="1893" y="4818"/>
                    <a:pt x="1853" y="4805"/>
                  </a:cubicBezTo>
                  <a:cubicBezTo>
                    <a:pt x="1814" y="4778"/>
                    <a:pt x="1761" y="4765"/>
                    <a:pt x="1708" y="4765"/>
                  </a:cubicBezTo>
                  <a:lnTo>
                    <a:pt x="1562" y="4765"/>
                  </a:lnTo>
                  <a:cubicBezTo>
                    <a:pt x="1523" y="4765"/>
                    <a:pt x="1483" y="4765"/>
                    <a:pt x="1443" y="4752"/>
                  </a:cubicBezTo>
                  <a:cubicBezTo>
                    <a:pt x="1403" y="4752"/>
                    <a:pt x="1364" y="4739"/>
                    <a:pt x="1351" y="4725"/>
                  </a:cubicBezTo>
                  <a:cubicBezTo>
                    <a:pt x="1324" y="4712"/>
                    <a:pt x="1311" y="4699"/>
                    <a:pt x="1311" y="4672"/>
                  </a:cubicBezTo>
                  <a:cubicBezTo>
                    <a:pt x="1311" y="4646"/>
                    <a:pt x="1324" y="4593"/>
                    <a:pt x="1364" y="4514"/>
                  </a:cubicBezTo>
                  <a:cubicBezTo>
                    <a:pt x="1403" y="4421"/>
                    <a:pt x="1456" y="4315"/>
                    <a:pt x="1509" y="4183"/>
                  </a:cubicBezTo>
                  <a:cubicBezTo>
                    <a:pt x="1576" y="4064"/>
                    <a:pt x="1642" y="3931"/>
                    <a:pt x="1708" y="3786"/>
                  </a:cubicBezTo>
                  <a:cubicBezTo>
                    <a:pt x="1774" y="3640"/>
                    <a:pt x="1840" y="3508"/>
                    <a:pt x="1893" y="3389"/>
                  </a:cubicBezTo>
                  <a:cubicBezTo>
                    <a:pt x="1959" y="3270"/>
                    <a:pt x="1999" y="3164"/>
                    <a:pt x="2039" y="3084"/>
                  </a:cubicBezTo>
                  <a:cubicBezTo>
                    <a:pt x="2078" y="3005"/>
                    <a:pt x="2105" y="2965"/>
                    <a:pt x="2105" y="2965"/>
                  </a:cubicBezTo>
                  <a:cubicBezTo>
                    <a:pt x="2290" y="3309"/>
                    <a:pt x="2449" y="3627"/>
                    <a:pt x="2595" y="3905"/>
                  </a:cubicBezTo>
                  <a:cubicBezTo>
                    <a:pt x="2661" y="4024"/>
                    <a:pt x="2714" y="4143"/>
                    <a:pt x="2780" y="4249"/>
                  </a:cubicBezTo>
                  <a:cubicBezTo>
                    <a:pt x="2833" y="4368"/>
                    <a:pt x="2886" y="4474"/>
                    <a:pt x="2939" y="4580"/>
                  </a:cubicBezTo>
                  <a:cubicBezTo>
                    <a:pt x="2992" y="4672"/>
                    <a:pt x="3031" y="4752"/>
                    <a:pt x="3058" y="4818"/>
                  </a:cubicBezTo>
                  <a:cubicBezTo>
                    <a:pt x="3084" y="4884"/>
                    <a:pt x="3098" y="4911"/>
                    <a:pt x="3098" y="4937"/>
                  </a:cubicBezTo>
                  <a:cubicBezTo>
                    <a:pt x="3098" y="4964"/>
                    <a:pt x="3071" y="4977"/>
                    <a:pt x="3031" y="4977"/>
                  </a:cubicBezTo>
                  <a:cubicBezTo>
                    <a:pt x="2992" y="4990"/>
                    <a:pt x="2939" y="5003"/>
                    <a:pt x="2886" y="5003"/>
                  </a:cubicBezTo>
                  <a:cubicBezTo>
                    <a:pt x="2833" y="5017"/>
                    <a:pt x="2793" y="5030"/>
                    <a:pt x="2740" y="5056"/>
                  </a:cubicBezTo>
                  <a:cubicBezTo>
                    <a:pt x="2701" y="5070"/>
                    <a:pt x="2687" y="5109"/>
                    <a:pt x="2687" y="5162"/>
                  </a:cubicBezTo>
                  <a:cubicBezTo>
                    <a:pt x="2687" y="5215"/>
                    <a:pt x="2701" y="5242"/>
                    <a:pt x="2727" y="5268"/>
                  </a:cubicBezTo>
                  <a:cubicBezTo>
                    <a:pt x="2753" y="5281"/>
                    <a:pt x="2806" y="5295"/>
                    <a:pt x="2873" y="5295"/>
                  </a:cubicBezTo>
                  <a:lnTo>
                    <a:pt x="4276" y="5295"/>
                  </a:lnTo>
                  <a:cubicBezTo>
                    <a:pt x="4342" y="5295"/>
                    <a:pt x="4408" y="5281"/>
                    <a:pt x="4448" y="5268"/>
                  </a:cubicBezTo>
                  <a:cubicBezTo>
                    <a:pt x="4501" y="5255"/>
                    <a:pt x="4527" y="5215"/>
                    <a:pt x="4527" y="5162"/>
                  </a:cubicBezTo>
                  <a:cubicBezTo>
                    <a:pt x="4527" y="5109"/>
                    <a:pt x="4501" y="5070"/>
                    <a:pt x="4461" y="5043"/>
                  </a:cubicBezTo>
                  <a:cubicBezTo>
                    <a:pt x="4408" y="5030"/>
                    <a:pt x="4355" y="5017"/>
                    <a:pt x="4276" y="5017"/>
                  </a:cubicBezTo>
                  <a:cubicBezTo>
                    <a:pt x="4077" y="5017"/>
                    <a:pt x="3905" y="5003"/>
                    <a:pt x="3773" y="4977"/>
                  </a:cubicBezTo>
                  <a:cubicBezTo>
                    <a:pt x="3640" y="4950"/>
                    <a:pt x="3561" y="4897"/>
                    <a:pt x="3508" y="4818"/>
                  </a:cubicBezTo>
                  <a:lnTo>
                    <a:pt x="2303" y="2515"/>
                  </a:lnTo>
                  <a:lnTo>
                    <a:pt x="3336" y="556"/>
                  </a:lnTo>
                  <a:cubicBezTo>
                    <a:pt x="3376" y="477"/>
                    <a:pt x="3415" y="424"/>
                    <a:pt x="3455" y="384"/>
                  </a:cubicBezTo>
                  <a:cubicBezTo>
                    <a:pt x="3481" y="345"/>
                    <a:pt x="3548" y="318"/>
                    <a:pt x="3640" y="318"/>
                  </a:cubicBezTo>
                  <a:cubicBezTo>
                    <a:pt x="3680" y="318"/>
                    <a:pt x="3733" y="305"/>
                    <a:pt x="3826" y="305"/>
                  </a:cubicBezTo>
                  <a:cubicBezTo>
                    <a:pt x="3918" y="305"/>
                    <a:pt x="4011" y="292"/>
                    <a:pt x="4090" y="278"/>
                  </a:cubicBezTo>
                  <a:cubicBezTo>
                    <a:pt x="4143" y="265"/>
                    <a:pt x="4183" y="252"/>
                    <a:pt x="4209" y="239"/>
                  </a:cubicBezTo>
                  <a:cubicBezTo>
                    <a:pt x="4262" y="212"/>
                    <a:pt x="4276" y="186"/>
                    <a:pt x="4276" y="133"/>
                  </a:cubicBezTo>
                  <a:cubicBezTo>
                    <a:pt x="4276" y="80"/>
                    <a:pt x="4262" y="40"/>
                    <a:pt x="4209" y="27"/>
                  </a:cubicBezTo>
                  <a:cubicBezTo>
                    <a:pt x="4183" y="14"/>
                    <a:pt x="4130" y="0"/>
                    <a:pt x="4077"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570141" y="1610117"/>
              <a:ext cx="214337" cy="166142"/>
            </a:xfrm>
            <a:custGeom>
              <a:avLst/>
              <a:gdLst/>
              <a:ahLst/>
              <a:cxnLst/>
              <a:rect l="l" t="t" r="r" b="b"/>
              <a:pathLst>
                <a:path w="3878" h="3006" extrusionOk="0">
                  <a:moveTo>
                    <a:pt x="2263" y="1"/>
                  </a:moveTo>
                  <a:cubicBezTo>
                    <a:pt x="2065" y="1"/>
                    <a:pt x="1866" y="54"/>
                    <a:pt x="1681" y="160"/>
                  </a:cubicBezTo>
                  <a:cubicBezTo>
                    <a:pt x="1509" y="265"/>
                    <a:pt x="1363" y="411"/>
                    <a:pt x="1271" y="610"/>
                  </a:cubicBezTo>
                  <a:lnTo>
                    <a:pt x="1257" y="226"/>
                  </a:lnTo>
                  <a:cubicBezTo>
                    <a:pt x="1257" y="146"/>
                    <a:pt x="1244" y="93"/>
                    <a:pt x="1218" y="67"/>
                  </a:cubicBezTo>
                  <a:cubicBezTo>
                    <a:pt x="1191" y="40"/>
                    <a:pt x="1125" y="27"/>
                    <a:pt x="1019" y="27"/>
                  </a:cubicBezTo>
                  <a:cubicBezTo>
                    <a:pt x="821" y="27"/>
                    <a:pt x="649" y="27"/>
                    <a:pt x="529" y="40"/>
                  </a:cubicBezTo>
                  <a:cubicBezTo>
                    <a:pt x="397" y="40"/>
                    <a:pt x="291" y="54"/>
                    <a:pt x="212" y="67"/>
                  </a:cubicBezTo>
                  <a:cubicBezTo>
                    <a:pt x="132" y="80"/>
                    <a:pt x="79" y="107"/>
                    <a:pt x="53" y="133"/>
                  </a:cubicBezTo>
                  <a:cubicBezTo>
                    <a:pt x="13" y="160"/>
                    <a:pt x="0" y="199"/>
                    <a:pt x="0" y="239"/>
                  </a:cubicBezTo>
                  <a:cubicBezTo>
                    <a:pt x="0" y="265"/>
                    <a:pt x="13" y="279"/>
                    <a:pt x="40" y="305"/>
                  </a:cubicBezTo>
                  <a:cubicBezTo>
                    <a:pt x="66" y="305"/>
                    <a:pt x="106" y="318"/>
                    <a:pt x="146" y="332"/>
                  </a:cubicBezTo>
                  <a:cubicBezTo>
                    <a:pt x="185" y="332"/>
                    <a:pt x="225" y="332"/>
                    <a:pt x="265" y="345"/>
                  </a:cubicBezTo>
                  <a:lnTo>
                    <a:pt x="728" y="345"/>
                  </a:lnTo>
                  <a:cubicBezTo>
                    <a:pt x="794" y="345"/>
                    <a:pt x="834" y="411"/>
                    <a:pt x="834" y="543"/>
                  </a:cubicBezTo>
                  <a:cubicBezTo>
                    <a:pt x="834" y="570"/>
                    <a:pt x="834" y="649"/>
                    <a:pt x="821" y="782"/>
                  </a:cubicBezTo>
                  <a:cubicBezTo>
                    <a:pt x="821" y="914"/>
                    <a:pt x="821" y="1060"/>
                    <a:pt x="821" y="1218"/>
                  </a:cubicBezTo>
                  <a:cubicBezTo>
                    <a:pt x="821" y="1390"/>
                    <a:pt x="807" y="1549"/>
                    <a:pt x="807" y="1708"/>
                  </a:cubicBezTo>
                  <a:cubicBezTo>
                    <a:pt x="807" y="1854"/>
                    <a:pt x="807" y="1973"/>
                    <a:pt x="807" y="2039"/>
                  </a:cubicBezTo>
                  <a:cubicBezTo>
                    <a:pt x="807" y="2079"/>
                    <a:pt x="794" y="2105"/>
                    <a:pt x="794" y="2145"/>
                  </a:cubicBezTo>
                  <a:cubicBezTo>
                    <a:pt x="794" y="2184"/>
                    <a:pt x="781" y="2224"/>
                    <a:pt x="768" y="2251"/>
                  </a:cubicBezTo>
                  <a:cubicBezTo>
                    <a:pt x="754" y="2290"/>
                    <a:pt x="741" y="2317"/>
                    <a:pt x="715" y="2343"/>
                  </a:cubicBezTo>
                  <a:cubicBezTo>
                    <a:pt x="688" y="2357"/>
                    <a:pt x="662" y="2370"/>
                    <a:pt x="622" y="2370"/>
                  </a:cubicBezTo>
                  <a:lnTo>
                    <a:pt x="503" y="2370"/>
                  </a:lnTo>
                  <a:cubicBezTo>
                    <a:pt x="450" y="2370"/>
                    <a:pt x="410" y="2383"/>
                    <a:pt x="344" y="2409"/>
                  </a:cubicBezTo>
                  <a:cubicBezTo>
                    <a:pt x="304" y="2436"/>
                    <a:pt x="278" y="2489"/>
                    <a:pt x="278" y="2555"/>
                  </a:cubicBezTo>
                  <a:cubicBezTo>
                    <a:pt x="278" y="2634"/>
                    <a:pt x="304" y="2687"/>
                    <a:pt x="357" y="2701"/>
                  </a:cubicBezTo>
                  <a:cubicBezTo>
                    <a:pt x="410" y="2714"/>
                    <a:pt x="476" y="2727"/>
                    <a:pt x="543" y="2727"/>
                  </a:cubicBezTo>
                  <a:lnTo>
                    <a:pt x="1112" y="2727"/>
                  </a:lnTo>
                  <a:cubicBezTo>
                    <a:pt x="1244" y="2714"/>
                    <a:pt x="1363" y="2714"/>
                    <a:pt x="1469" y="2714"/>
                  </a:cubicBezTo>
                  <a:lnTo>
                    <a:pt x="1654" y="2714"/>
                  </a:lnTo>
                  <a:cubicBezTo>
                    <a:pt x="1747" y="2714"/>
                    <a:pt x="1800" y="2714"/>
                    <a:pt x="1840" y="2687"/>
                  </a:cubicBezTo>
                  <a:cubicBezTo>
                    <a:pt x="1879" y="2661"/>
                    <a:pt x="1906" y="2621"/>
                    <a:pt x="1906" y="2555"/>
                  </a:cubicBezTo>
                  <a:cubicBezTo>
                    <a:pt x="1906" y="2476"/>
                    <a:pt x="1879" y="2409"/>
                    <a:pt x="1826" y="2396"/>
                  </a:cubicBezTo>
                  <a:cubicBezTo>
                    <a:pt x="1787" y="2370"/>
                    <a:pt x="1734" y="2357"/>
                    <a:pt x="1654" y="2357"/>
                  </a:cubicBezTo>
                  <a:lnTo>
                    <a:pt x="1244" y="2357"/>
                  </a:lnTo>
                  <a:lnTo>
                    <a:pt x="1244" y="1668"/>
                  </a:lnTo>
                  <a:cubicBezTo>
                    <a:pt x="1244" y="1536"/>
                    <a:pt x="1257" y="1417"/>
                    <a:pt x="1271" y="1298"/>
                  </a:cubicBezTo>
                  <a:cubicBezTo>
                    <a:pt x="1297" y="1165"/>
                    <a:pt x="1337" y="1060"/>
                    <a:pt x="1376" y="954"/>
                  </a:cubicBezTo>
                  <a:cubicBezTo>
                    <a:pt x="1456" y="808"/>
                    <a:pt x="1549" y="662"/>
                    <a:pt x="1681" y="557"/>
                  </a:cubicBezTo>
                  <a:cubicBezTo>
                    <a:pt x="1813" y="437"/>
                    <a:pt x="1972" y="371"/>
                    <a:pt x="2144" y="371"/>
                  </a:cubicBezTo>
                  <a:cubicBezTo>
                    <a:pt x="2276" y="371"/>
                    <a:pt x="2396" y="411"/>
                    <a:pt x="2462" y="490"/>
                  </a:cubicBezTo>
                  <a:cubicBezTo>
                    <a:pt x="2554" y="570"/>
                    <a:pt x="2607" y="676"/>
                    <a:pt x="2647" y="808"/>
                  </a:cubicBezTo>
                  <a:cubicBezTo>
                    <a:pt x="2700" y="927"/>
                    <a:pt x="2726" y="1086"/>
                    <a:pt x="2740" y="1258"/>
                  </a:cubicBezTo>
                  <a:cubicBezTo>
                    <a:pt x="2753" y="1430"/>
                    <a:pt x="2766" y="1615"/>
                    <a:pt x="2766" y="1801"/>
                  </a:cubicBezTo>
                  <a:cubicBezTo>
                    <a:pt x="2766" y="1814"/>
                    <a:pt x="2766" y="1880"/>
                    <a:pt x="2753" y="1986"/>
                  </a:cubicBezTo>
                  <a:cubicBezTo>
                    <a:pt x="2753" y="2105"/>
                    <a:pt x="2753" y="2251"/>
                    <a:pt x="2740" y="2409"/>
                  </a:cubicBezTo>
                  <a:cubicBezTo>
                    <a:pt x="2740" y="2502"/>
                    <a:pt x="2713" y="2568"/>
                    <a:pt x="2687" y="2595"/>
                  </a:cubicBezTo>
                  <a:cubicBezTo>
                    <a:pt x="2647" y="2621"/>
                    <a:pt x="2581" y="2634"/>
                    <a:pt x="2475" y="2648"/>
                  </a:cubicBezTo>
                  <a:cubicBezTo>
                    <a:pt x="2449" y="2661"/>
                    <a:pt x="2409" y="2674"/>
                    <a:pt x="2369" y="2701"/>
                  </a:cubicBezTo>
                  <a:cubicBezTo>
                    <a:pt x="2329" y="2727"/>
                    <a:pt x="2303" y="2767"/>
                    <a:pt x="2303" y="2833"/>
                  </a:cubicBezTo>
                  <a:cubicBezTo>
                    <a:pt x="2303" y="2899"/>
                    <a:pt x="2329" y="2939"/>
                    <a:pt x="2369" y="2965"/>
                  </a:cubicBezTo>
                  <a:cubicBezTo>
                    <a:pt x="2409" y="2992"/>
                    <a:pt x="2462" y="3005"/>
                    <a:pt x="2515" y="3005"/>
                  </a:cubicBezTo>
                  <a:cubicBezTo>
                    <a:pt x="2528" y="3005"/>
                    <a:pt x="2594" y="3005"/>
                    <a:pt x="2700" y="2992"/>
                  </a:cubicBezTo>
                  <a:lnTo>
                    <a:pt x="3653" y="2992"/>
                  </a:lnTo>
                  <a:cubicBezTo>
                    <a:pt x="3706" y="2992"/>
                    <a:pt x="3759" y="2979"/>
                    <a:pt x="3812" y="2965"/>
                  </a:cubicBezTo>
                  <a:cubicBezTo>
                    <a:pt x="3851" y="2939"/>
                    <a:pt x="3878" y="2899"/>
                    <a:pt x="3878" y="2833"/>
                  </a:cubicBezTo>
                  <a:cubicBezTo>
                    <a:pt x="3878" y="2793"/>
                    <a:pt x="3865" y="2754"/>
                    <a:pt x="3838" y="2727"/>
                  </a:cubicBezTo>
                  <a:cubicBezTo>
                    <a:pt x="3812" y="2701"/>
                    <a:pt x="3785" y="2687"/>
                    <a:pt x="3746" y="2674"/>
                  </a:cubicBezTo>
                  <a:cubicBezTo>
                    <a:pt x="3706" y="2648"/>
                    <a:pt x="3666" y="2648"/>
                    <a:pt x="3626" y="2634"/>
                  </a:cubicBezTo>
                  <a:lnTo>
                    <a:pt x="3203" y="2634"/>
                  </a:lnTo>
                  <a:lnTo>
                    <a:pt x="3203" y="1205"/>
                  </a:lnTo>
                  <a:cubicBezTo>
                    <a:pt x="3203" y="954"/>
                    <a:pt x="3163" y="755"/>
                    <a:pt x="3110" y="596"/>
                  </a:cubicBezTo>
                  <a:cubicBezTo>
                    <a:pt x="3044" y="437"/>
                    <a:pt x="2965" y="318"/>
                    <a:pt x="2872" y="226"/>
                  </a:cubicBezTo>
                  <a:cubicBezTo>
                    <a:pt x="2779" y="146"/>
                    <a:pt x="2674" y="80"/>
                    <a:pt x="2554" y="54"/>
                  </a:cubicBezTo>
                  <a:cubicBezTo>
                    <a:pt x="2449" y="14"/>
                    <a:pt x="2356" y="1"/>
                    <a:pt x="2263"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611815" y="1689153"/>
              <a:ext cx="634279" cy="414801"/>
            </a:xfrm>
            <a:custGeom>
              <a:avLst/>
              <a:gdLst/>
              <a:ahLst/>
              <a:cxnLst/>
              <a:rect l="l" t="t" r="r" b="b"/>
              <a:pathLst>
                <a:path w="11476" h="7505" extrusionOk="0">
                  <a:moveTo>
                    <a:pt x="4633" y="0"/>
                  </a:moveTo>
                  <a:cubicBezTo>
                    <a:pt x="4527" y="0"/>
                    <a:pt x="4474" y="53"/>
                    <a:pt x="4421" y="172"/>
                  </a:cubicBezTo>
                  <a:lnTo>
                    <a:pt x="3428" y="6234"/>
                  </a:lnTo>
                  <a:lnTo>
                    <a:pt x="2595" y="3031"/>
                  </a:lnTo>
                  <a:cubicBezTo>
                    <a:pt x="2542" y="2925"/>
                    <a:pt x="2489" y="2872"/>
                    <a:pt x="2383" y="2872"/>
                  </a:cubicBezTo>
                  <a:lnTo>
                    <a:pt x="225" y="2872"/>
                  </a:lnTo>
                  <a:cubicBezTo>
                    <a:pt x="120" y="2872"/>
                    <a:pt x="0" y="2978"/>
                    <a:pt x="0" y="3097"/>
                  </a:cubicBezTo>
                  <a:cubicBezTo>
                    <a:pt x="0" y="3203"/>
                    <a:pt x="120" y="3309"/>
                    <a:pt x="225" y="3309"/>
                  </a:cubicBezTo>
                  <a:lnTo>
                    <a:pt x="2211" y="3309"/>
                  </a:lnTo>
                  <a:lnTo>
                    <a:pt x="3256" y="7332"/>
                  </a:lnTo>
                  <a:cubicBezTo>
                    <a:pt x="3309" y="7452"/>
                    <a:pt x="3375" y="7504"/>
                    <a:pt x="3481" y="7504"/>
                  </a:cubicBezTo>
                  <a:cubicBezTo>
                    <a:pt x="3587" y="7504"/>
                    <a:pt x="3706" y="7399"/>
                    <a:pt x="3706" y="7332"/>
                  </a:cubicBezTo>
                  <a:lnTo>
                    <a:pt x="4858" y="450"/>
                  </a:lnTo>
                  <a:lnTo>
                    <a:pt x="11250" y="450"/>
                  </a:lnTo>
                  <a:cubicBezTo>
                    <a:pt x="11370" y="450"/>
                    <a:pt x="11475" y="331"/>
                    <a:pt x="11475" y="225"/>
                  </a:cubicBezTo>
                  <a:cubicBezTo>
                    <a:pt x="11475" y="119"/>
                    <a:pt x="11370" y="0"/>
                    <a:pt x="11250"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 name="Google Shape;38;p2"/>
          <p:cNvGrpSpPr/>
          <p:nvPr/>
        </p:nvGrpSpPr>
        <p:grpSpPr>
          <a:xfrm>
            <a:off x="10613642" y="2373585"/>
            <a:ext cx="751777" cy="344537"/>
            <a:chOff x="6301529" y="2700815"/>
            <a:chExt cx="640137" cy="293373"/>
          </a:xfrm>
        </p:grpSpPr>
        <p:sp>
          <p:nvSpPr>
            <p:cNvPr id="39" name="Google Shape;39;p2"/>
            <p:cNvSpPr/>
            <p:nvPr/>
          </p:nvSpPr>
          <p:spPr>
            <a:xfrm>
              <a:off x="6301529" y="2703026"/>
              <a:ext cx="188802" cy="281656"/>
            </a:xfrm>
            <a:custGeom>
              <a:avLst/>
              <a:gdLst/>
              <a:ahLst/>
              <a:cxnLst/>
              <a:rect l="l" t="t" r="r" b="b"/>
              <a:pathLst>
                <a:path w="3416" h="5096" extrusionOk="0">
                  <a:moveTo>
                    <a:pt x="2528" y="609"/>
                  </a:moveTo>
                  <a:lnTo>
                    <a:pt x="2356" y="3177"/>
                  </a:lnTo>
                  <a:cubicBezTo>
                    <a:pt x="2211" y="3190"/>
                    <a:pt x="2039" y="3203"/>
                    <a:pt x="1853" y="3216"/>
                  </a:cubicBezTo>
                  <a:cubicBezTo>
                    <a:pt x="1668" y="3216"/>
                    <a:pt x="1496" y="3229"/>
                    <a:pt x="1324" y="3243"/>
                  </a:cubicBezTo>
                  <a:cubicBezTo>
                    <a:pt x="1165" y="3243"/>
                    <a:pt x="1020" y="3243"/>
                    <a:pt x="901" y="3256"/>
                  </a:cubicBezTo>
                  <a:lnTo>
                    <a:pt x="702" y="3256"/>
                  </a:lnTo>
                  <a:cubicBezTo>
                    <a:pt x="662" y="3256"/>
                    <a:pt x="636" y="3256"/>
                    <a:pt x="623" y="3243"/>
                  </a:cubicBezTo>
                  <a:cubicBezTo>
                    <a:pt x="623" y="3229"/>
                    <a:pt x="623" y="3216"/>
                    <a:pt x="623" y="3203"/>
                  </a:cubicBezTo>
                  <a:cubicBezTo>
                    <a:pt x="623" y="3177"/>
                    <a:pt x="623" y="3163"/>
                    <a:pt x="649" y="3137"/>
                  </a:cubicBezTo>
                  <a:cubicBezTo>
                    <a:pt x="676" y="3110"/>
                    <a:pt x="689" y="3097"/>
                    <a:pt x="689" y="3084"/>
                  </a:cubicBezTo>
                  <a:lnTo>
                    <a:pt x="2528" y="609"/>
                  </a:lnTo>
                  <a:close/>
                  <a:moveTo>
                    <a:pt x="2714" y="0"/>
                  </a:moveTo>
                  <a:cubicBezTo>
                    <a:pt x="2648" y="0"/>
                    <a:pt x="2581" y="27"/>
                    <a:pt x="2515" y="66"/>
                  </a:cubicBezTo>
                  <a:cubicBezTo>
                    <a:pt x="2462" y="119"/>
                    <a:pt x="2423" y="146"/>
                    <a:pt x="2409" y="172"/>
                  </a:cubicBezTo>
                  <a:cubicBezTo>
                    <a:pt x="2264" y="357"/>
                    <a:pt x="2131" y="530"/>
                    <a:pt x="2012" y="688"/>
                  </a:cubicBezTo>
                  <a:cubicBezTo>
                    <a:pt x="1893" y="834"/>
                    <a:pt x="1774" y="980"/>
                    <a:pt x="1668" y="1125"/>
                  </a:cubicBezTo>
                  <a:lnTo>
                    <a:pt x="1351" y="1562"/>
                  </a:lnTo>
                  <a:cubicBezTo>
                    <a:pt x="1245" y="1707"/>
                    <a:pt x="1126" y="1866"/>
                    <a:pt x="993" y="2038"/>
                  </a:cubicBezTo>
                  <a:cubicBezTo>
                    <a:pt x="874" y="2197"/>
                    <a:pt x="728" y="2396"/>
                    <a:pt x="583" y="2594"/>
                  </a:cubicBezTo>
                  <a:cubicBezTo>
                    <a:pt x="437" y="2806"/>
                    <a:pt x="265" y="3031"/>
                    <a:pt x="67" y="3296"/>
                  </a:cubicBezTo>
                  <a:cubicBezTo>
                    <a:pt x="40" y="3335"/>
                    <a:pt x="27" y="3362"/>
                    <a:pt x="14" y="3388"/>
                  </a:cubicBezTo>
                  <a:cubicBezTo>
                    <a:pt x="1" y="3415"/>
                    <a:pt x="1" y="3441"/>
                    <a:pt x="1" y="3468"/>
                  </a:cubicBezTo>
                  <a:cubicBezTo>
                    <a:pt x="1" y="3521"/>
                    <a:pt x="27" y="3574"/>
                    <a:pt x="80" y="3600"/>
                  </a:cubicBezTo>
                  <a:cubicBezTo>
                    <a:pt x="133" y="3640"/>
                    <a:pt x="186" y="3653"/>
                    <a:pt x="265" y="3653"/>
                  </a:cubicBezTo>
                  <a:cubicBezTo>
                    <a:pt x="345" y="3653"/>
                    <a:pt x="570" y="3640"/>
                    <a:pt x="901" y="3627"/>
                  </a:cubicBezTo>
                  <a:cubicBezTo>
                    <a:pt x="1231" y="3613"/>
                    <a:pt x="1721" y="3600"/>
                    <a:pt x="2343" y="3587"/>
                  </a:cubicBezTo>
                  <a:lnTo>
                    <a:pt x="2343" y="3587"/>
                  </a:lnTo>
                  <a:lnTo>
                    <a:pt x="2290" y="4540"/>
                  </a:lnTo>
                  <a:cubicBezTo>
                    <a:pt x="2290" y="4632"/>
                    <a:pt x="2264" y="4685"/>
                    <a:pt x="2211" y="4725"/>
                  </a:cubicBezTo>
                  <a:cubicBezTo>
                    <a:pt x="2158" y="4752"/>
                    <a:pt x="2078" y="4778"/>
                    <a:pt x="1986" y="4778"/>
                  </a:cubicBezTo>
                  <a:cubicBezTo>
                    <a:pt x="1973" y="4778"/>
                    <a:pt x="1946" y="4778"/>
                    <a:pt x="1893" y="4791"/>
                  </a:cubicBezTo>
                  <a:cubicBezTo>
                    <a:pt x="1853" y="4791"/>
                    <a:pt x="1801" y="4791"/>
                    <a:pt x="1748" y="4804"/>
                  </a:cubicBezTo>
                  <a:cubicBezTo>
                    <a:pt x="1695" y="4804"/>
                    <a:pt x="1642" y="4804"/>
                    <a:pt x="1576" y="4818"/>
                  </a:cubicBezTo>
                  <a:lnTo>
                    <a:pt x="1430" y="4818"/>
                  </a:lnTo>
                  <a:cubicBezTo>
                    <a:pt x="1390" y="4818"/>
                    <a:pt x="1351" y="4831"/>
                    <a:pt x="1311" y="4844"/>
                  </a:cubicBezTo>
                  <a:cubicBezTo>
                    <a:pt x="1271" y="4857"/>
                    <a:pt x="1245" y="4897"/>
                    <a:pt x="1245" y="4950"/>
                  </a:cubicBezTo>
                  <a:cubicBezTo>
                    <a:pt x="1245" y="5003"/>
                    <a:pt x="1271" y="5056"/>
                    <a:pt x="1324" y="5069"/>
                  </a:cubicBezTo>
                  <a:cubicBezTo>
                    <a:pt x="1377" y="5082"/>
                    <a:pt x="1417" y="5096"/>
                    <a:pt x="1456" y="5096"/>
                  </a:cubicBezTo>
                  <a:lnTo>
                    <a:pt x="2965" y="5096"/>
                  </a:lnTo>
                  <a:cubicBezTo>
                    <a:pt x="3045" y="5096"/>
                    <a:pt x="3111" y="5082"/>
                    <a:pt x="3164" y="5069"/>
                  </a:cubicBezTo>
                  <a:cubicBezTo>
                    <a:pt x="3217" y="5043"/>
                    <a:pt x="3230" y="5003"/>
                    <a:pt x="3230" y="4937"/>
                  </a:cubicBezTo>
                  <a:cubicBezTo>
                    <a:pt x="3230" y="4884"/>
                    <a:pt x="3217" y="4844"/>
                    <a:pt x="3164" y="4818"/>
                  </a:cubicBezTo>
                  <a:cubicBezTo>
                    <a:pt x="3124" y="4804"/>
                    <a:pt x="3058" y="4791"/>
                    <a:pt x="2965" y="4791"/>
                  </a:cubicBezTo>
                  <a:cubicBezTo>
                    <a:pt x="2912" y="4791"/>
                    <a:pt x="2859" y="4791"/>
                    <a:pt x="2793" y="4778"/>
                  </a:cubicBezTo>
                  <a:cubicBezTo>
                    <a:pt x="2740" y="4778"/>
                    <a:pt x="2714" y="4738"/>
                    <a:pt x="2714" y="4699"/>
                  </a:cubicBezTo>
                  <a:cubicBezTo>
                    <a:pt x="2714" y="4672"/>
                    <a:pt x="2714" y="4619"/>
                    <a:pt x="2714" y="4527"/>
                  </a:cubicBezTo>
                  <a:cubicBezTo>
                    <a:pt x="2727" y="4447"/>
                    <a:pt x="2727" y="4341"/>
                    <a:pt x="2727" y="4235"/>
                  </a:cubicBezTo>
                  <a:cubicBezTo>
                    <a:pt x="2740" y="4129"/>
                    <a:pt x="2740" y="4010"/>
                    <a:pt x="2753" y="3904"/>
                  </a:cubicBezTo>
                  <a:cubicBezTo>
                    <a:pt x="2753" y="3785"/>
                    <a:pt x="2767" y="3679"/>
                    <a:pt x="2767" y="3587"/>
                  </a:cubicBezTo>
                  <a:lnTo>
                    <a:pt x="3230" y="3587"/>
                  </a:lnTo>
                  <a:cubicBezTo>
                    <a:pt x="3256" y="3587"/>
                    <a:pt x="3296" y="3574"/>
                    <a:pt x="3336" y="3547"/>
                  </a:cubicBezTo>
                  <a:cubicBezTo>
                    <a:pt x="3389" y="3534"/>
                    <a:pt x="3415" y="3481"/>
                    <a:pt x="3415" y="3415"/>
                  </a:cubicBezTo>
                  <a:cubicBezTo>
                    <a:pt x="3415" y="3349"/>
                    <a:pt x="3389" y="3296"/>
                    <a:pt x="3349" y="3269"/>
                  </a:cubicBezTo>
                  <a:cubicBezTo>
                    <a:pt x="3309" y="3229"/>
                    <a:pt x="3256" y="3216"/>
                    <a:pt x="3190" y="3203"/>
                  </a:cubicBezTo>
                  <a:lnTo>
                    <a:pt x="2793" y="3177"/>
                  </a:lnTo>
                  <a:cubicBezTo>
                    <a:pt x="2793" y="3031"/>
                    <a:pt x="2793" y="2846"/>
                    <a:pt x="2806" y="2647"/>
                  </a:cubicBezTo>
                  <a:cubicBezTo>
                    <a:pt x="2806" y="2435"/>
                    <a:pt x="2820" y="2224"/>
                    <a:pt x="2833" y="1999"/>
                  </a:cubicBezTo>
                  <a:cubicBezTo>
                    <a:pt x="2846" y="1774"/>
                    <a:pt x="2859" y="1549"/>
                    <a:pt x="2873" y="1337"/>
                  </a:cubicBezTo>
                  <a:cubicBezTo>
                    <a:pt x="2899" y="1112"/>
                    <a:pt x="2912" y="927"/>
                    <a:pt x="2926" y="755"/>
                  </a:cubicBezTo>
                  <a:cubicBezTo>
                    <a:pt x="2939" y="569"/>
                    <a:pt x="2952" y="424"/>
                    <a:pt x="2952" y="318"/>
                  </a:cubicBezTo>
                  <a:cubicBezTo>
                    <a:pt x="2965" y="199"/>
                    <a:pt x="2965" y="146"/>
                    <a:pt x="2965" y="132"/>
                  </a:cubicBezTo>
                  <a:cubicBezTo>
                    <a:pt x="2965" y="93"/>
                    <a:pt x="2952" y="53"/>
                    <a:pt x="2899" y="40"/>
                  </a:cubicBezTo>
                  <a:cubicBezTo>
                    <a:pt x="2846" y="13"/>
                    <a:pt x="2780" y="0"/>
                    <a:pt x="2714"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504149" y="2700815"/>
              <a:ext cx="177804" cy="287515"/>
            </a:xfrm>
            <a:custGeom>
              <a:avLst/>
              <a:gdLst/>
              <a:ahLst/>
              <a:cxnLst/>
              <a:rect l="l" t="t" r="r" b="b"/>
              <a:pathLst>
                <a:path w="3217" h="5202" extrusionOk="0">
                  <a:moveTo>
                    <a:pt x="1668" y="0"/>
                  </a:moveTo>
                  <a:cubicBezTo>
                    <a:pt x="1417" y="0"/>
                    <a:pt x="1192" y="53"/>
                    <a:pt x="1007" y="159"/>
                  </a:cubicBezTo>
                  <a:cubicBezTo>
                    <a:pt x="808" y="265"/>
                    <a:pt x="649" y="384"/>
                    <a:pt x="517" y="530"/>
                  </a:cubicBezTo>
                  <a:cubicBezTo>
                    <a:pt x="385" y="662"/>
                    <a:pt x="279" y="808"/>
                    <a:pt x="212" y="967"/>
                  </a:cubicBezTo>
                  <a:cubicBezTo>
                    <a:pt x="146" y="1112"/>
                    <a:pt x="120" y="1231"/>
                    <a:pt x="120" y="1337"/>
                  </a:cubicBezTo>
                  <a:cubicBezTo>
                    <a:pt x="120" y="1350"/>
                    <a:pt x="120" y="1377"/>
                    <a:pt x="120" y="1417"/>
                  </a:cubicBezTo>
                  <a:cubicBezTo>
                    <a:pt x="120" y="1456"/>
                    <a:pt x="133" y="1509"/>
                    <a:pt x="146" y="1549"/>
                  </a:cubicBezTo>
                  <a:cubicBezTo>
                    <a:pt x="173" y="1589"/>
                    <a:pt x="199" y="1628"/>
                    <a:pt x="239" y="1655"/>
                  </a:cubicBezTo>
                  <a:cubicBezTo>
                    <a:pt x="279" y="1695"/>
                    <a:pt x="332" y="1708"/>
                    <a:pt x="398" y="1708"/>
                  </a:cubicBezTo>
                  <a:cubicBezTo>
                    <a:pt x="504" y="1708"/>
                    <a:pt x="583" y="1681"/>
                    <a:pt x="649" y="1628"/>
                  </a:cubicBezTo>
                  <a:cubicBezTo>
                    <a:pt x="715" y="1575"/>
                    <a:pt x="742" y="1509"/>
                    <a:pt x="742" y="1417"/>
                  </a:cubicBezTo>
                  <a:cubicBezTo>
                    <a:pt x="742" y="1377"/>
                    <a:pt x="729" y="1350"/>
                    <a:pt x="715" y="1324"/>
                  </a:cubicBezTo>
                  <a:cubicBezTo>
                    <a:pt x="702" y="1297"/>
                    <a:pt x="689" y="1271"/>
                    <a:pt x="662" y="1258"/>
                  </a:cubicBezTo>
                  <a:lnTo>
                    <a:pt x="623" y="1192"/>
                  </a:lnTo>
                  <a:cubicBezTo>
                    <a:pt x="610" y="1165"/>
                    <a:pt x="596" y="1139"/>
                    <a:pt x="596" y="1112"/>
                  </a:cubicBezTo>
                  <a:cubicBezTo>
                    <a:pt x="596" y="1072"/>
                    <a:pt x="623" y="1020"/>
                    <a:pt x="662" y="940"/>
                  </a:cubicBezTo>
                  <a:cubicBezTo>
                    <a:pt x="715" y="861"/>
                    <a:pt x="782" y="781"/>
                    <a:pt x="874" y="702"/>
                  </a:cubicBezTo>
                  <a:cubicBezTo>
                    <a:pt x="954" y="609"/>
                    <a:pt x="1060" y="543"/>
                    <a:pt x="1192" y="477"/>
                  </a:cubicBezTo>
                  <a:cubicBezTo>
                    <a:pt x="1311" y="411"/>
                    <a:pt x="1457" y="384"/>
                    <a:pt x="1602" y="384"/>
                  </a:cubicBezTo>
                  <a:cubicBezTo>
                    <a:pt x="1774" y="384"/>
                    <a:pt x="1907" y="411"/>
                    <a:pt x="2012" y="464"/>
                  </a:cubicBezTo>
                  <a:cubicBezTo>
                    <a:pt x="2132" y="517"/>
                    <a:pt x="2224" y="596"/>
                    <a:pt x="2290" y="675"/>
                  </a:cubicBezTo>
                  <a:cubicBezTo>
                    <a:pt x="2357" y="768"/>
                    <a:pt x="2410" y="861"/>
                    <a:pt x="2436" y="967"/>
                  </a:cubicBezTo>
                  <a:cubicBezTo>
                    <a:pt x="2462" y="1059"/>
                    <a:pt x="2489" y="1165"/>
                    <a:pt x="2489" y="1258"/>
                  </a:cubicBezTo>
                  <a:cubicBezTo>
                    <a:pt x="2489" y="1470"/>
                    <a:pt x="2449" y="1681"/>
                    <a:pt x="2370" y="1906"/>
                  </a:cubicBezTo>
                  <a:cubicBezTo>
                    <a:pt x="2290" y="2131"/>
                    <a:pt x="2198" y="2370"/>
                    <a:pt x="2065" y="2595"/>
                  </a:cubicBezTo>
                  <a:cubicBezTo>
                    <a:pt x="1946" y="2833"/>
                    <a:pt x="1801" y="3058"/>
                    <a:pt x="1629" y="3296"/>
                  </a:cubicBezTo>
                  <a:cubicBezTo>
                    <a:pt x="1470" y="3521"/>
                    <a:pt x="1298" y="3733"/>
                    <a:pt x="1126" y="3931"/>
                  </a:cubicBezTo>
                  <a:cubicBezTo>
                    <a:pt x="954" y="4130"/>
                    <a:pt x="782" y="4315"/>
                    <a:pt x="610" y="4487"/>
                  </a:cubicBezTo>
                  <a:cubicBezTo>
                    <a:pt x="437" y="4646"/>
                    <a:pt x="279" y="4778"/>
                    <a:pt x="133" y="4884"/>
                  </a:cubicBezTo>
                  <a:cubicBezTo>
                    <a:pt x="93" y="4924"/>
                    <a:pt x="67" y="4950"/>
                    <a:pt x="40" y="4964"/>
                  </a:cubicBezTo>
                  <a:cubicBezTo>
                    <a:pt x="14" y="4990"/>
                    <a:pt x="1" y="5017"/>
                    <a:pt x="1" y="5043"/>
                  </a:cubicBezTo>
                  <a:cubicBezTo>
                    <a:pt x="1" y="5083"/>
                    <a:pt x="14" y="5109"/>
                    <a:pt x="40" y="5149"/>
                  </a:cubicBezTo>
                  <a:cubicBezTo>
                    <a:pt x="67" y="5189"/>
                    <a:pt x="120" y="5202"/>
                    <a:pt x="186" y="5202"/>
                  </a:cubicBezTo>
                  <a:cubicBezTo>
                    <a:pt x="239" y="5202"/>
                    <a:pt x="292" y="5189"/>
                    <a:pt x="345" y="5175"/>
                  </a:cubicBezTo>
                  <a:cubicBezTo>
                    <a:pt x="385" y="5162"/>
                    <a:pt x="424" y="5136"/>
                    <a:pt x="437" y="5122"/>
                  </a:cubicBezTo>
                  <a:lnTo>
                    <a:pt x="1510" y="5122"/>
                  </a:lnTo>
                  <a:cubicBezTo>
                    <a:pt x="1642" y="5122"/>
                    <a:pt x="1774" y="5122"/>
                    <a:pt x="1893" y="5136"/>
                  </a:cubicBezTo>
                  <a:lnTo>
                    <a:pt x="2674" y="5136"/>
                  </a:lnTo>
                  <a:cubicBezTo>
                    <a:pt x="2701" y="5136"/>
                    <a:pt x="2727" y="5122"/>
                    <a:pt x="2767" y="5109"/>
                  </a:cubicBezTo>
                  <a:cubicBezTo>
                    <a:pt x="2807" y="5083"/>
                    <a:pt x="2833" y="5043"/>
                    <a:pt x="2873" y="5003"/>
                  </a:cubicBezTo>
                  <a:cubicBezTo>
                    <a:pt x="2979" y="4805"/>
                    <a:pt x="3058" y="4659"/>
                    <a:pt x="3124" y="4567"/>
                  </a:cubicBezTo>
                  <a:cubicBezTo>
                    <a:pt x="3177" y="4461"/>
                    <a:pt x="3217" y="4394"/>
                    <a:pt x="3217" y="4355"/>
                  </a:cubicBezTo>
                  <a:cubicBezTo>
                    <a:pt x="3217" y="4315"/>
                    <a:pt x="3190" y="4275"/>
                    <a:pt x="3151" y="4262"/>
                  </a:cubicBezTo>
                  <a:cubicBezTo>
                    <a:pt x="3111" y="4236"/>
                    <a:pt x="3071" y="4222"/>
                    <a:pt x="3032" y="4222"/>
                  </a:cubicBezTo>
                  <a:cubicBezTo>
                    <a:pt x="2965" y="4222"/>
                    <a:pt x="2926" y="4249"/>
                    <a:pt x="2899" y="4275"/>
                  </a:cubicBezTo>
                  <a:cubicBezTo>
                    <a:pt x="2873" y="4302"/>
                    <a:pt x="2846" y="4342"/>
                    <a:pt x="2820" y="4368"/>
                  </a:cubicBezTo>
                  <a:lnTo>
                    <a:pt x="2661" y="4619"/>
                  </a:lnTo>
                  <a:cubicBezTo>
                    <a:pt x="2621" y="4672"/>
                    <a:pt x="2595" y="4712"/>
                    <a:pt x="2568" y="4725"/>
                  </a:cubicBezTo>
                  <a:cubicBezTo>
                    <a:pt x="2555" y="4739"/>
                    <a:pt x="2529" y="4752"/>
                    <a:pt x="2502" y="4752"/>
                  </a:cubicBezTo>
                  <a:lnTo>
                    <a:pt x="2251" y="4752"/>
                  </a:lnTo>
                  <a:cubicBezTo>
                    <a:pt x="2132" y="4752"/>
                    <a:pt x="1973" y="4739"/>
                    <a:pt x="1801" y="4739"/>
                  </a:cubicBezTo>
                  <a:lnTo>
                    <a:pt x="1285" y="4739"/>
                  </a:lnTo>
                  <a:cubicBezTo>
                    <a:pt x="1099" y="4725"/>
                    <a:pt x="954" y="4725"/>
                    <a:pt x="821" y="4712"/>
                  </a:cubicBezTo>
                  <a:cubicBezTo>
                    <a:pt x="940" y="4606"/>
                    <a:pt x="1073" y="4474"/>
                    <a:pt x="1232" y="4315"/>
                  </a:cubicBezTo>
                  <a:cubicBezTo>
                    <a:pt x="1377" y="4156"/>
                    <a:pt x="1536" y="3984"/>
                    <a:pt x="1695" y="3799"/>
                  </a:cubicBezTo>
                  <a:cubicBezTo>
                    <a:pt x="1854" y="3614"/>
                    <a:pt x="1999" y="3415"/>
                    <a:pt x="2145" y="3203"/>
                  </a:cubicBezTo>
                  <a:cubicBezTo>
                    <a:pt x="2304" y="2992"/>
                    <a:pt x="2436" y="2780"/>
                    <a:pt x="2555" y="2568"/>
                  </a:cubicBezTo>
                  <a:cubicBezTo>
                    <a:pt x="2674" y="2343"/>
                    <a:pt x="2767" y="2131"/>
                    <a:pt x="2833" y="1920"/>
                  </a:cubicBezTo>
                  <a:cubicBezTo>
                    <a:pt x="2912" y="1695"/>
                    <a:pt x="2952" y="1483"/>
                    <a:pt x="2952" y="1271"/>
                  </a:cubicBezTo>
                  <a:cubicBezTo>
                    <a:pt x="2952" y="1099"/>
                    <a:pt x="2926" y="940"/>
                    <a:pt x="2873" y="781"/>
                  </a:cubicBezTo>
                  <a:cubicBezTo>
                    <a:pt x="2833" y="622"/>
                    <a:pt x="2754" y="490"/>
                    <a:pt x="2661" y="384"/>
                  </a:cubicBezTo>
                  <a:cubicBezTo>
                    <a:pt x="2555" y="265"/>
                    <a:pt x="2423" y="172"/>
                    <a:pt x="2264" y="106"/>
                  </a:cubicBezTo>
                  <a:cubicBezTo>
                    <a:pt x="2105" y="40"/>
                    <a:pt x="1907" y="0"/>
                    <a:pt x="1668"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708261" y="2850763"/>
              <a:ext cx="40292" cy="139778"/>
            </a:xfrm>
            <a:custGeom>
              <a:avLst/>
              <a:gdLst/>
              <a:ahLst/>
              <a:cxnLst/>
              <a:rect l="l" t="t" r="r" b="b"/>
              <a:pathLst>
                <a:path w="729" h="2529" extrusionOk="0">
                  <a:moveTo>
                    <a:pt x="371" y="1"/>
                  </a:moveTo>
                  <a:cubicBezTo>
                    <a:pt x="305" y="1"/>
                    <a:pt x="252" y="14"/>
                    <a:pt x="199" y="40"/>
                  </a:cubicBezTo>
                  <a:cubicBezTo>
                    <a:pt x="159" y="54"/>
                    <a:pt x="119" y="80"/>
                    <a:pt x="93" y="120"/>
                  </a:cubicBezTo>
                  <a:cubicBezTo>
                    <a:pt x="53" y="146"/>
                    <a:pt x="40" y="186"/>
                    <a:pt x="27" y="226"/>
                  </a:cubicBezTo>
                  <a:cubicBezTo>
                    <a:pt x="14" y="265"/>
                    <a:pt x="0" y="305"/>
                    <a:pt x="0" y="331"/>
                  </a:cubicBezTo>
                  <a:cubicBezTo>
                    <a:pt x="0" y="411"/>
                    <a:pt x="40" y="490"/>
                    <a:pt x="93" y="556"/>
                  </a:cubicBezTo>
                  <a:cubicBezTo>
                    <a:pt x="146" y="623"/>
                    <a:pt x="225" y="662"/>
                    <a:pt x="358" y="662"/>
                  </a:cubicBezTo>
                  <a:cubicBezTo>
                    <a:pt x="477" y="662"/>
                    <a:pt x="569" y="623"/>
                    <a:pt x="636" y="556"/>
                  </a:cubicBezTo>
                  <a:cubicBezTo>
                    <a:pt x="702" y="490"/>
                    <a:pt x="728" y="411"/>
                    <a:pt x="728" y="318"/>
                  </a:cubicBezTo>
                  <a:cubicBezTo>
                    <a:pt x="728" y="252"/>
                    <a:pt x="702" y="173"/>
                    <a:pt x="649" y="106"/>
                  </a:cubicBezTo>
                  <a:cubicBezTo>
                    <a:pt x="583" y="27"/>
                    <a:pt x="490" y="1"/>
                    <a:pt x="371" y="1"/>
                  </a:cubicBezTo>
                  <a:close/>
                  <a:moveTo>
                    <a:pt x="371" y="1867"/>
                  </a:moveTo>
                  <a:cubicBezTo>
                    <a:pt x="305" y="1867"/>
                    <a:pt x="252" y="1880"/>
                    <a:pt x="199" y="1906"/>
                  </a:cubicBezTo>
                  <a:cubicBezTo>
                    <a:pt x="159" y="1920"/>
                    <a:pt x="119" y="1946"/>
                    <a:pt x="93" y="1986"/>
                  </a:cubicBezTo>
                  <a:cubicBezTo>
                    <a:pt x="53" y="2012"/>
                    <a:pt x="40" y="2052"/>
                    <a:pt x="27" y="2092"/>
                  </a:cubicBezTo>
                  <a:cubicBezTo>
                    <a:pt x="14" y="2131"/>
                    <a:pt x="0" y="2171"/>
                    <a:pt x="0" y="2211"/>
                  </a:cubicBezTo>
                  <a:cubicBezTo>
                    <a:pt x="0" y="2277"/>
                    <a:pt x="40" y="2356"/>
                    <a:pt x="93" y="2423"/>
                  </a:cubicBezTo>
                  <a:cubicBezTo>
                    <a:pt x="146" y="2502"/>
                    <a:pt x="225" y="2529"/>
                    <a:pt x="358" y="2529"/>
                  </a:cubicBezTo>
                  <a:cubicBezTo>
                    <a:pt x="477" y="2529"/>
                    <a:pt x="569" y="2502"/>
                    <a:pt x="636" y="2423"/>
                  </a:cubicBezTo>
                  <a:cubicBezTo>
                    <a:pt x="702" y="2356"/>
                    <a:pt x="728" y="2277"/>
                    <a:pt x="728" y="2198"/>
                  </a:cubicBezTo>
                  <a:cubicBezTo>
                    <a:pt x="728" y="2118"/>
                    <a:pt x="702" y="2039"/>
                    <a:pt x="649" y="1973"/>
                  </a:cubicBezTo>
                  <a:cubicBezTo>
                    <a:pt x="583" y="1906"/>
                    <a:pt x="490" y="1867"/>
                    <a:pt x="371" y="1867"/>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771877" y="2701534"/>
              <a:ext cx="169789" cy="292655"/>
            </a:xfrm>
            <a:custGeom>
              <a:avLst/>
              <a:gdLst/>
              <a:ahLst/>
              <a:cxnLst/>
              <a:rect l="l" t="t" r="r" b="b"/>
              <a:pathLst>
                <a:path w="3072" h="5295" extrusionOk="0">
                  <a:moveTo>
                    <a:pt x="1642" y="371"/>
                  </a:moveTo>
                  <a:cubicBezTo>
                    <a:pt x="1814" y="371"/>
                    <a:pt x="1960" y="411"/>
                    <a:pt x="2079" y="477"/>
                  </a:cubicBezTo>
                  <a:cubicBezTo>
                    <a:pt x="2198" y="543"/>
                    <a:pt x="2304" y="636"/>
                    <a:pt x="2383" y="742"/>
                  </a:cubicBezTo>
                  <a:cubicBezTo>
                    <a:pt x="2463" y="848"/>
                    <a:pt x="2529" y="954"/>
                    <a:pt x="2555" y="1086"/>
                  </a:cubicBezTo>
                  <a:cubicBezTo>
                    <a:pt x="2595" y="1218"/>
                    <a:pt x="2621" y="1337"/>
                    <a:pt x="2621" y="1443"/>
                  </a:cubicBezTo>
                  <a:cubicBezTo>
                    <a:pt x="2621" y="1562"/>
                    <a:pt x="2595" y="1682"/>
                    <a:pt x="2542" y="1814"/>
                  </a:cubicBezTo>
                  <a:cubicBezTo>
                    <a:pt x="2502" y="1946"/>
                    <a:pt x="2436" y="2065"/>
                    <a:pt x="2343" y="2184"/>
                  </a:cubicBezTo>
                  <a:cubicBezTo>
                    <a:pt x="2238" y="2304"/>
                    <a:pt x="2118" y="2409"/>
                    <a:pt x="1973" y="2489"/>
                  </a:cubicBezTo>
                  <a:cubicBezTo>
                    <a:pt x="1841" y="2582"/>
                    <a:pt x="1668" y="2621"/>
                    <a:pt x="1457" y="2621"/>
                  </a:cubicBezTo>
                  <a:cubicBezTo>
                    <a:pt x="1311" y="2621"/>
                    <a:pt x="1179" y="2595"/>
                    <a:pt x="1060" y="2542"/>
                  </a:cubicBezTo>
                  <a:cubicBezTo>
                    <a:pt x="941" y="2489"/>
                    <a:pt x="835" y="2409"/>
                    <a:pt x="742" y="2317"/>
                  </a:cubicBezTo>
                  <a:cubicBezTo>
                    <a:pt x="663" y="2224"/>
                    <a:pt x="596" y="2105"/>
                    <a:pt x="543" y="1986"/>
                  </a:cubicBezTo>
                  <a:cubicBezTo>
                    <a:pt x="491" y="1854"/>
                    <a:pt x="464" y="1721"/>
                    <a:pt x="464" y="1562"/>
                  </a:cubicBezTo>
                  <a:cubicBezTo>
                    <a:pt x="464" y="1351"/>
                    <a:pt x="504" y="1179"/>
                    <a:pt x="557" y="1033"/>
                  </a:cubicBezTo>
                  <a:cubicBezTo>
                    <a:pt x="623" y="874"/>
                    <a:pt x="716" y="755"/>
                    <a:pt x="821" y="662"/>
                  </a:cubicBezTo>
                  <a:cubicBezTo>
                    <a:pt x="927" y="557"/>
                    <a:pt x="1046" y="490"/>
                    <a:pt x="1192" y="437"/>
                  </a:cubicBezTo>
                  <a:cubicBezTo>
                    <a:pt x="1338" y="398"/>
                    <a:pt x="1483" y="371"/>
                    <a:pt x="1642" y="371"/>
                  </a:cubicBezTo>
                  <a:close/>
                  <a:moveTo>
                    <a:pt x="1589" y="1"/>
                  </a:moveTo>
                  <a:cubicBezTo>
                    <a:pt x="1298" y="1"/>
                    <a:pt x="1060" y="40"/>
                    <a:pt x="861" y="146"/>
                  </a:cubicBezTo>
                  <a:cubicBezTo>
                    <a:pt x="663" y="239"/>
                    <a:pt x="491" y="358"/>
                    <a:pt x="371" y="504"/>
                  </a:cubicBezTo>
                  <a:cubicBezTo>
                    <a:pt x="239" y="649"/>
                    <a:pt x="146" y="821"/>
                    <a:pt x="93" y="1007"/>
                  </a:cubicBezTo>
                  <a:cubicBezTo>
                    <a:pt x="27" y="1192"/>
                    <a:pt x="1" y="1364"/>
                    <a:pt x="1" y="1536"/>
                  </a:cubicBezTo>
                  <a:cubicBezTo>
                    <a:pt x="1" y="1761"/>
                    <a:pt x="41" y="1959"/>
                    <a:pt x="107" y="2145"/>
                  </a:cubicBezTo>
                  <a:cubicBezTo>
                    <a:pt x="186" y="2330"/>
                    <a:pt x="279" y="2489"/>
                    <a:pt x="398" y="2621"/>
                  </a:cubicBezTo>
                  <a:cubicBezTo>
                    <a:pt x="517" y="2754"/>
                    <a:pt x="663" y="2846"/>
                    <a:pt x="821" y="2926"/>
                  </a:cubicBezTo>
                  <a:cubicBezTo>
                    <a:pt x="980" y="2992"/>
                    <a:pt x="1152" y="3031"/>
                    <a:pt x="1338" y="3031"/>
                  </a:cubicBezTo>
                  <a:cubicBezTo>
                    <a:pt x="1430" y="3031"/>
                    <a:pt x="1536" y="3018"/>
                    <a:pt x="1655" y="2992"/>
                  </a:cubicBezTo>
                  <a:cubicBezTo>
                    <a:pt x="1761" y="2965"/>
                    <a:pt x="1880" y="2926"/>
                    <a:pt x="1986" y="2886"/>
                  </a:cubicBezTo>
                  <a:cubicBezTo>
                    <a:pt x="2092" y="2833"/>
                    <a:pt x="2198" y="2767"/>
                    <a:pt x="2291" y="2701"/>
                  </a:cubicBezTo>
                  <a:cubicBezTo>
                    <a:pt x="2396" y="2621"/>
                    <a:pt x="2476" y="2529"/>
                    <a:pt x="2555" y="2423"/>
                  </a:cubicBezTo>
                  <a:lnTo>
                    <a:pt x="2555" y="2423"/>
                  </a:lnTo>
                  <a:cubicBezTo>
                    <a:pt x="2516" y="2648"/>
                    <a:pt x="2436" y="2886"/>
                    <a:pt x="2343" y="3124"/>
                  </a:cubicBezTo>
                  <a:cubicBezTo>
                    <a:pt x="2251" y="3362"/>
                    <a:pt x="2132" y="3601"/>
                    <a:pt x="1986" y="3839"/>
                  </a:cubicBezTo>
                  <a:cubicBezTo>
                    <a:pt x="1841" y="4064"/>
                    <a:pt x="1695" y="4276"/>
                    <a:pt x="1523" y="4474"/>
                  </a:cubicBezTo>
                  <a:cubicBezTo>
                    <a:pt x="1351" y="4659"/>
                    <a:pt x="1166" y="4818"/>
                    <a:pt x="967" y="4951"/>
                  </a:cubicBezTo>
                  <a:cubicBezTo>
                    <a:pt x="927" y="4977"/>
                    <a:pt x="888" y="5017"/>
                    <a:pt x="874" y="5030"/>
                  </a:cubicBezTo>
                  <a:cubicBezTo>
                    <a:pt x="848" y="5056"/>
                    <a:pt x="835" y="5096"/>
                    <a:pt x="835" y="5136"/>
                  </a:cubicBezTo>
                  <a:cubicBezTo>
                    <a:pt x="835" y="5202"/>
                    <a:pt x="848" y="5242"/>
                    <a:pt x="901" y="5255"/>
                  </a:cubicBezTo>
                  <a:cubicBezTo>
                    <a:pt x="941" y="5281"/>
                    <a:pt x="980" y="5295"/>
                    <a:pt x="1020" y="5295"/>
                  </a:cubicBezTo>
                  <a:cubicBezTo>
                    <a:pt x="1073" y="5295"/>
                    <a:pt x="1126" y="5281"/>
                    <a:pt x="1166" y="5268"/>
                  </a:cubicBezTo>
                  <a:cubicBezTo>
                    <a:pt x="1218" y="5242"/>
                    <a:pt x="1258" y="5215"/>
                    <a:pt x="1311" y="5176"/>
                  </a:cubicBezTo>
                  <a:cubicBezTo>
                    <a:pt x="1470" y="5043"/>
                    <a:pt x="1642" y="4871"/>
                    <a:pt x="1854" y="4659"/>
                  </a:cubicBezTo>
                  <a:cubicBezTo>
                    <a:pt x="2052" y="4434"/>
                    <a:pt x="2251" y="4143"/>
                    <a:pt x="2449" y="3786"/>
                  </a:cubicBezTo>
                  <a:cubicBezTo>
                    <a:pt x="2529" y="3640"/>
                    <a:pt x="2608" y="3468"/>
                    <a:pt x="2688" y="3283"/>
                  </a:cubicBezTo>
                  <a:cubicBezTo>
                    <a:pt x="2754" y="3111"/>
                    <a:pt x="2820" y="2912"/>
                    <a:pt x="2886" y="2714"/>
                  </a:cubicBezTo>
                  <a:cubicBezTo>
                    <a:pt x="2939" y="2515"/>
                    <a:pt x="2979" y="2304"/>
                    <a:pt x="3018" y="2092"/>
                  </a:cubicBezTo>
                  <a:cubicBezTo>
                    <a:pt x="3058" y="1893"/>
                    <a:pt x="3071" y="1682"/>
                    <a:pt x="3071" y="1470"/>
                  </a:cubicBezTo>
                  <a:cubicBezTo>
                    <a:pt x="3071" y="1337"/>
                    <a:pt x="3045" y="1179"/>
                    <a:pt x="3005" y="1007"/>
                  </a:cubicBezTo>
                  <a:cubicBezTo>
                    <a:pt x="2966" y="834"/>
                    <a:pt x="2899" y="676"/>
                    <a:pt x="2780" y="530"/>
                  </a:cubicBezTo>
                  <a:cubicBezTo>
                    <a:pt x="2674" y="371"/>
                    <a:pt x="2529" y="252"/>
                    <a:pt x="2330" y="159"/>
                  </a:cubicBezTo>
                  <a:cubicBezTo>
                    <a:pt x="2132" y="54"/>
                    <a:pt x="1893" y="1"/>
                    <a:pt x="1589"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 name="Google Shape;43;p2"/>
          <p:cNvSpPr/>
          <p:nvPr/>
        </p:nvSpPr>
        <p:spPr>
          <a:xfrm>
            <a:off x="1110107" y="4841203"/>
            <a:ext cx="113267" cy="24467"/>
          </a:xfrm>
          <a:custGeom>
            <a:avLst/>
            <a:gdLst/>
            <a:ahLst/>
            <a:cxnLst/>
            <a:rect l="l" t="t" r="r" b="b"/>
            <a:pathLst>
              <a:path w="1537" h="332" extrusionOk="0">
                <a:moveTo>
                  <a:pt x="1" y="1"/>
                </a:moveTo>
                <a:lnTo>
                  <a:pt x="1" y="332"/>
                </a:lnTo>
                <a:lnTo>
                  <a:pt x="1536" y="332"/>
                </a:lnTo>
                <a:lnTo>
                  <a:pt x="1536"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1075086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69"/>
        <p:cNvGrpSpPr/>
        <p:nvPr/>
      </p:nvGrpSpPr>
      <p:grpSpPr>
        <a:xfrm>
          <a:off x="0" y="0"/>
          <a:ext cx="0" cy="0"/>
          <a:chOff x="0" y="0"/>
          <a:chExt cx="0" cy="0"/>
        </a:xfrm>
      </p:grpSpPr>
      <p:sp>
        <p:nvSpPr>
          <p:cNvPr id="170" name="Google Shape;170;p11"/>
          <p:cNvSpPr txBox="1">
            <a:spLocks noGrp="1"/>
          </p:cNvSpPr>
          <p:nvPr>
            <p:ph type="title" hasCustomPrompt="1"/>
          </p:nvPr>
        </p:nvSpPr>
        <p:spPr>
          <a:xfrm>
            <a:off x="1712000" y="2077967"/>
            <a:ext cx="8768000" cy="201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12000">
                <a:solidFill>
                  <a:schemeClr val="lt2"/>
                </a:solidFill>
              </a:defRPr>
            </a:lvl1pPr>
            <a:lvl2pPr lvl="1" algn="ctr" rtl="0">
              <a:spcBef>
                <a:spcPts val="0"/>
              </a:spcBef>
              <a:spcAft>
                <a:spcPts val="0"/>
              </a:spcAft>
              <a:buClr>
                <a:schemeClr val="dk2"/>
              </a:buClr>
              <a:buSzPts val="9600"/>
              <a:buNone/>
              <a:defRPr sz="12800">
                <a:solidFill>
                  <a:schemeClr val="dk2"/>
                </a:solidFill>
              </a:defRPr>
            </a:lvl2pPr>
            <a:lvl3pPr lvl="2" algn="ctr" rtl="0">
              <a:spcBef>
                <a:spcPts val="0"/>
              </a:spcBef>
              <a:spcAft>
                <a:spcPts val="0"/>
              </a:spcAft>
              <a:buClr>
                <a:schemeClr val="dk2"/>
              </a:buClr>
              <a:buSzPts val="9600"/>
              <a:buNone/>
              <a:defRPr sz="12800">
                <a:solidFill>
                  <a:schemeClr val="dk2"/>
                </a:solidFill>
              </a:defRPr>
            </a:lvl3pPr>
            <a:lvl4pPr lvl="3" algn="ctr" rtl="0">
              <a:spcBef>
                <a:spcPts val="0"/>
              </a:spcBef>
              <a:spcAft>
                <a:spcPts val="0"/>
              </a:spcAft>
              <a:buClr>
                <a:schemeClr val="dk2"/>
              </a:buClr>
              <a:buSzPts val="9600"/>
              <a:buNone/>
              <a:defRPr sz="12800">
                <a:solidFill>
                  <a:schemeClr val="dk2"/>
                </a:solidFill>
              </a:defRPr>
            </a:lvl4pPr>
            <a:lvl5pPr lvl="4" algn="ctr" rtl="0">
              <a:spcBef>
                <a:spcPts val="0"/>
              </a:spcBef>
              <a:spcAft>
                <a:spcPts val="0"/>
              </a:spcAft>
              <a:buClr>
                <a:schemeClr val="dk2"/>
              </a:buClr>
              <a:buSzPts val="9600"/>
              <a:buNone/>
              <a:defRPr sz="12800">
                <a:solidFill>
                  <a:schemeClr val="dk2"/>
                </a:solidFill>
              </a:defRPr>
            </a:lvl5pPr>
            <a:lvl6pPr lvl="5" algn="ctr" rtl="0">
              <a:spcBef>
                <a:spcPts val="0"/>
              </a:spcBef>
              <a:spcAft>
                <a:spcPts val="0"/>
              </a:spcAft>
              <a:buClr>
                <a:schemeClr val="dk2"/>
              </a:buClr>
              <a:buSzPts val="9600"/>
              <a:buNone/>
              <a:defRPr sz="12800">
                <a:solidFill>
                  <a:schemeClr val="dk2"/>
                </a:solidFill>
              </a:defRPr>
            </a:lvl6pPr>
            <a:lvl7pPr lvl="6" algn="ctr" rtl="0">
              <a:spcBef>
                <a:spcPts val="0"/>
              </a:spcBef>
              <a:spcAft>
                <a:spcPts val="0"/>
              </a:spcAft>
              <a:buClr>
                <a:schemeClr val="dk2"/>
              </a:buClr>
              <a:buSzPts val="9600"/>
              <a:buNone/>
              <a:defRPr sz="12800">
                <a:solidFill>
                  <a:schemeClr val="dk2"/>
                </a:solidFill>
              </a:defRPr>
            </a:lvl7pPr>
            <a:lvl8pPr lvl="7" algn="ctr" rtl="0">
              <a:spcBef>
                <a:spcPts val="0"/>
              </a:spcBef>
              <a:spcAft>
                <a:spcPts val="0"/>
              </a:spcAft>
              <a:buClr>
                <a:schemeClr val="dk2"/>
              </a:buClr>
              <a:buSzPts val="9600"/>
              <a:buNone/>
              <a:defRPr sz="12800">
                <a:solidFill>
                  <a:schemeClr val="dk2"/>
                </a:solidFill>
              </a:defRPr>
            </a:lvl8pPr>
            <a:lvl9pPr lvl="8" algn="ctr" rtl="0">
              <a:spcBef>
                <a:spcPts val="0"/>
              </a:spcBef>
              <a:spcAft>
                <a:spcPts val="0"/>
              </a:spcAft>
              <a:buClr>
                <a:schemeClr val="dk2"/>
              </a:buClr>
              <a:buSzPts val="9600"/>
              <a:buNone/>
              <a:defRPr sz="12800">
                <a:solidFill>
                  <a:schemeClr val="dk2"/>
                </a:solidFill>
              </a:defRPr>
            </a:lvl9pPr>
          </a:lstStyle>
          <a:p>
            <a:r>
              <a:t>xx%</a:t>
            </a:r>
          </a:p>
        </p:txBody>
      </p:sp>
      <p:sp>
        <p:nvSpPr>
          <p:cNvPr id="171" name="Google Shape;171;p11"/>
          <p:cNvSpPr txBox="1">
            <a:spLocks noGrp="1"/>
          </p:cNvSpPr>
          <p:nvPr>
            <p:ph type="subTitle" idx="1"/>
          </p:nvPr>
        </p:nvSpPr>
        <p:spPr>
          <a:xfrm>
            <a:off x="4181200" y="4092833"/>
            <a:ext cx="3829600" cy="9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atin typeface="Mukta Light"/>
                <a:ea typeface="Mukta Light"/>
                <a:cs typeface="Mukta Light"/>
                <a:sym typeface="Mukta Light"/>
              </a:defRPr>
            </a:lvl1pPr>
            <a:lvl2pPr lvl="1" algn="ctr" rtl="0">
              <a:lnSpc>
                <a:spcPct val="100000"/>
              </a:lnSpc>
              <a:spcBef>
                <a:spcPts val="2133"/>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grpSp>
        <p:nvGrpSpPr>
          <p:cNvPr id="172" name="Google Shape;172;p11"/>
          <p:cNvGrpSpPr/>
          <p:nvPr/>
        </p:nvGrpSpPr>
        <p:grpSpPr>
          <a:xfrm>
            <a:off x="1596503" y="5551703"/>
            <a:ext cx="900419" cy="406396"/>
            <a:chOff x="4763863" y="259761"/>
            <a:chExt cx="766705" cy="346045"/>
          </a:xfrm>
        </p:grpSpPr>
        <p:sp>
          <p:nvSpPr>
            <p:cNvPr id="173" name="Google Shape;173;p11"/>
            <p:cNvSpPr/>
            <p:nvPr/>
          </p:nvSpPr>
          <p:spPr>
            <a:xfrm>
              <a:off x="4763863" y="392187"/>
              <a:ext cx="184436" cy="160946"/>
            </a:xfrm>
            <a:custGeom>
              <a:avLst/>
              <a:gdLst/>
              <a:ahLst/>
              <a:cxnLst/>
              <a:rect l="l" t="t" r="r" b="b"/>
              <a:pathLst>
                <a:path w="3337" h="2912" extrusionOk="0">
                  <a:moveTo>
                    <a:pt x="477" y="0"/>
                  </a:moveTo>
                  <a:cubicBezTo>
                    <a:pt x="279" y="0"/>
                    <a:pt x="147" y="13"/>
                    <a:pt x="94" y="40"/>
                  </a:cubicBezTo>
                  <a:cubicBezTo>
                    <a:pt x="27" y="66"/>
                    <a:pt x="1" y="106"/>
                    <a:pt x="1" y="172"/>
                  </a:cubicBezTo>
                  <a:cubicBezTo>
                    <a:pt x="1" y="238"/>
                    <a:pt x="27" y="291"/>
                    <a:pt x="80" y="304"/>
                  </a:cubicBezTo>
                  <a:cubicBezTo>
                    <a:pt x="147" y="331"/>
                    <a:pt x="239" y="344"/>
                    <a:pt x="358" y="344"/>
                  </a:cubicBezTo>
                  <a:cubicBezTo>
                    <a:pt x="451" y="357"/>
                    <a:pt x="517" y="371"/>
                    <a:pt x="570" y="397"/>
                  </a:cubicBezTo>
                  <a:cubicBezTo>
                    <a:pt x="610" y="424"/>
                    <a:pt x="676" y="477"/>
                    <a:pt x="742" y="569"/>
                  </a:cubicBezTo>
                  <a:lnTo>
                    <a:pt x="1364" y="1456"/>
                  </a:lnTo>
                  <a:lnTo>
                    <a:pt x="1272" y="1575"/>
                  </a:lnTo>
                  <a:lnTo>
                    <a:pt x="1179" y="1707"/>
                  </a:lnTo>
                  <a:lnTo>
                    <a:pt x="1033" y="1906"/>
                  </a:lnTo>
                  <a:cubicBezTo>
                    <a:pt x="967" y="1972"/>
                    <a:pt x="888" y="2091"/>
                    <a:pt x="782" y="2237"/>
                  </a:cubicBezTo>
                  <a:cubicBezTo>
                    <a:pt x="742" y="2276"/>
                    <a:pt x="702" y="2303"/>
                    <a:pt x="663" y="2329"/>
                  </a:cubicBezTo>
                  <a:cubicBezTo>
                    <a:pt x="623" y="2343"/>
                    <a:pt x="570" y="2356"/>
                    <a:pt x="517" y="2369"/>
                  </a:cubicBezTo>
                  <a:cubicBezTo>
                    <a:pt x="424" y="2382"/>
                    <a:pt x="345" y="2396"/>
                    <a:pt x="266" y="2422"/>
                  </a:cubicBezTo>
                  <a:cubicBezTo>
                    <a:pt x="186" y="2435"/>
                    <a:pt x="133" y="2488"/>
                    <a:pt x="133" y="2554"/>
                  </a:cubicBezTo>
                  <a:cubicBezTo>
                    <a:pt x="133" y="2594"/>
                    <a:pt x="147" y="2634"/>
                    <a:pt x="160" y="2647"/>
                  </a:cubicBezTo>
                  <a:cubicBezTo>
                    <a:pt x="186" y="2674"/>
                    <a:pt x="213" y="2687"/>
                    <a:pt x="226" y="2700"/>
                  </a:cubicBezTo>
                  <a:cubicBezTo>
                    <a:pt x="266" y="2713"/>
                    <a:pt x="292" y="2726"/>
                    <a:pt x="319" y="2726"/>
                  </a:cubicBezTo>
                  <a:lnTo>
                    <a:pt x="1099" y="2726"/>
                  </a:lnTo>
                  <a:cubicBezTo>
                    <a:pt x="1139" y="2726"/>
                    <a:pt x="1166" y="2726"/>
                    <a:pt x="1205" y="2740"/>
                  </a:cubicBezTo>
                  <a:lnTo>
                    <a:pt x="1338" y="2740"/>
                  </a:lnTo>
                  <a:cubicBezTo>
                    <a:pt x="1391" y="2740"/>
                    <a:pt x="1444" y="2726"/>
                    <a:pt x="1510" y="2713"/>
                  </a:cubicBezTo>
                  <a:cubicBezTo>
                    <a:pt x="1563" y="2687"/>
                    <a:pt x="1602" y="2647"/>
                    <a:pt x="1602" y="2568"/>
                  </a:cubicBezTo>
                  <a:cubicBezTo>
                    <a:pt x="1602" y="2541"/>
                    <a:pt x="1576" y="2515"/>
                    <a:pt x="1549" y="2475"/>
                  </a:cubicBezTo>
                  <a:cubicBezTo>
                    <a:pt x="1510" y="2435"/>
                    <a:pt x="1430" y="2409"/>
                    <a:pt x="1311" y="2409"/>
                  </a:cubicBezTo>
                  <a:cubicBezTo>
                    <a:pt x="1258" y="2409"/>
                    <a:pt x="1219" y="2409"/>
                    <a:pt x="1205" y="2396"/>
                  </a:cubicBezTo>
                  <a:cubicBezTo>
                    <a:pt x="1205" y="2382"/>
                    <a:pt x="1192" y="2369"/>
                    <a:pt x="1192" y="2356"/>
                  </a:cubicBezTo>
                  <a:cubicBezTo>
                    <a:pt x="1192" y="2329"/>
                    <a:pt x="1205" y="2303"/>
                    <a:pt x="1245" y="2263"/>
                  </a:cubicBezTo>
                  <a:cubicBezTo>
                    <a:pt x="1272" y="2210"/>
                    <a:pt x="1298" y="2184"/>
                    <a:pt x="1324" y="2157"/>
                  </a:cubicBezTo>
                  <a:cubicBezTo>
                    <a:pt x="1364" y="2091"/>
                    <a:pt x="1404" y="2038"/>
                    <a:pt x="1444" y="1985"/>
                  </a:cubicBezTo>
                  <a:cubicBezTo>
                    <a:pt x="1483" y="1932"/>
                    <a:pt x="1536" y="1866"/>
                    <a:pt x="1602" y="1774"/>
                  </a:cubicBezTo>
                  <a:cubicBezTo>
                    <a:pt x="1655" y="1840"/>
                    <a:pt x="1708" y="1919"/>
                    <a:pt x="1761" y="1999"/>
                  </a:cubicBezTo>
                  <a:cubicBezTo>
                    <a:pt x="1827" y="2065"/>
                    <a:pt x="1867" y="2131"/>
                    <a:pt x="1920" y="2197"/>
                  </a:cubicBezTo>
                  <a:cubicBezTo>
                    <a:pt x="1960" y="2263"/>
                    <a:pt x="1999" y="2329"/>
                    <a:pt x="2026" y="2382"/>
                  </a:cubicBezTo>
                  <a:cubicBezTo>
                    <a:pt x="2066" y="2435"/>
                    <a:pt x="2079" y="2462"/>
                    <a:pt x="2079" y="2475"/>
                  </a:cubicBezTo>
                  <a:cubicBezTo>
                    <a:pt x="2079" y="2515"/>
                    <a:pt x="2066" y="2541"/>
                    <a:pt x="2052" y="2554"/>
                  </a:cubicBezTo>
                  <a:lnTo>
                    <a:pt x="1973" y="2568"/>
                  </a:lnTo>
                  <a:cubicBezTo>
                    <a:pt x="1933" y="2581"/>
                    <a:pt x="1907" y="2594"/>
                    <a:pt x="1894" y="2634"/>
                  </a:cubicBezTo>
                  <a:cubicBezTo>
                    <a:pt x="1880" y="2674"/>
                    <a:pt x="1880" y="2700"/>
                    <a:pt x="1880" y="2726"/>
                  </a:cubicBezTo>
                  <a:cubicBezTo>
                    <a:pt x="1880" y="2753"/>
                    <a:pt x="1894" y="2793"/>
                    <a:pt x="1933" y="2832"/>
                  </a:cubicBezTo>
                  <a:cubicBezTo>
                    <a:pt x="1986" y="2885"/>
                    <a:pt x="2052" y="2912"/>
                    <a:pt x="2158" y="2912"/>
                  </a:cubicBezTo>
                  <a:cubicBezTo>
                    <a:pt x="2238" y="2912"/>
                    <a:pt x="2304" y="2899"/>
                    <a:pt x="2357" y="2899"/>
                  </a:cubicBezTo>
                  <a:lnTo>
                    <a:pt x="2807" y="2899"/>
                  </a:lnTo>
                  <a:cubicBezTo>
                    <a:pt x="2873" y="2899"/>
                    <a:pt x="2966" y="2912"/>
                    <a:pt x="3072" y="2912"/>
                  </a:cubicBezTo>
                  <a:cubicBezTo>
                    <a:pt x="3124" y="2912"/>
                    <a:pt x="3191" y="2899"/>
                    <a:pt x="3244" y="2885"/>
                  </a:cubicBezTo>
                  <a:cubicBezTo>
                    <a:pt x="3297" y="2872"/>
                    <a:pt x="3336" y="2819"/>
                    <a:pt x="3336" y="2740"/>
                  </a:cubicBezTo>
                  <a:cubicBezTo>
                    <a:pt x="3336" y="2687"/>
                    <a:pt x="3310" y="2660"/>
                    <a:pt x="3257" y="2634"/>
                  </a:cubicBezTo>
                  <a:cubicBezTo>
                    <a:pt x="3217" y="2607"/>
                    <a:pt x="3151" y="2594"/>
                    <a:pt x="3085" y="2594"/>
                  </a:cubicBezTo>
                  <a:cubicBezTo>
                    <a:pt x="3019" y="2581"/>
                    <a:pt x="2952" y="2581"/>
                    <a:pt x="2899" y="2581"/>
                  </a:cubicBezTo>
                  <a:cubicBezTo>
                    <a:pt x="2847" y="2568"/>
                    <a:pt x="2794" y="2554"/>
                    <a:pt x="2727" y="2541"/>
                  </a:cubicBezTo>
                  <a:cubicBezTo>
                    <a:pt x="2701" y="2528"/>
                    <a:pt x="2674" y="2515"/>
                    <a:pt x="2635" y="2475"/>
                  </a:cubicBezTo>
                  <a:cubicBezTo>
                    <a:pt x="2595" y="2449"/>
                    <a:pt x="2555" y="2396"/>
                    <a:pt x="2489" y="2316"/>
                  </a:cubicBezTo>
                  <a:cubicBezTo>
                    <a:pt x="2423" y="2237"/>
                    <a:pt x="2330" y="2131"/>
                    <a:pt x="2238" y="1999"/>
                  </a:cubicBezTo>
                  <a:cubicBezTo>
                    <a:pt x="2132" y="1853"/>
                    <a:pt x="1999" y="1668"/>
                    <a:pt x="1841" y="1443"/>
                  </a:cubicBezTo>
                  <a:cubicBezTo>
                    <a:pt x="1920" y="1324"/>
                    <a:pt x="1999" y="1218"/>
                    <a:pt x="2066" y="1112"/>
                  </a:cubicBezTo>
                  <a:cubicBezTo>
                    <a:pt x="2145" y="993"/>
                    <a:pt x="2224" y="887"/>
                    <a:pt x="2330" y="768"/>
                  </a:cubicBezTo>
                  <a:cubicBezTo>
                    <a:pt x="2397" y="675"/>
                    <a:pt x="2476" y="622"/>
                    <a:pt x="2542" y="609"/>
                  </a:cubicBezTo>
                  <a:cubicBezTo>
                    <a:pt x="2582" y="582"/>
                    <a:pt x="2661" y="569"/>
                    <a:pt x="2754" y="569"/>
                  </a:cubicBezTo>
                  <a:cubicBezTo>
                    <a:pt x="2860" y="556"/>
                    <a:pt x="2992" y="556"/>
                    <a:pt x="3177" y="556"/>
                  </a:cubicBezTo>
                  <a:cubicBezTo>
                    <a:pt x="3217" y="556"/>
                    <a:pt x="3244" y="543"/>
                    <a:pt x="3270" y="516"/>
                  </a:cubicBezTo>
                  <a:cubicBezTo>
                    <a:pt x="3297" y="477"/>
                    <a:pt x="3310" y="437"/>
                    <a:pt x="3310" y="424"/>
                  </a:cubicBezTo>
                  <a:cubicBezTo>
                    <a:pt x="3310" y="291"/>
                    <a:pt x="3257" y="225"/>
                    <a:pt x="3164" y="225"/>
                  </a:cubicBezTo>
                  <a:lnTo>
                    <a:pt x="2026" y="225"/>
                  </a:lnTo>
                  <a:cubicBezTo>
                    <a:pt x="1947" y="225"/>
                    <a:pt x="1880" y="238"/>
                    <a:pt x="1827" y="265"/>
                  </a:cubicBezTo>
                  <a:cubicBezTo>
                    <a:pt x="1788" y="291"/>
                    <a:pt x="1761" y="331"/>
                    <a:pt x="1761" y="410"/>
                  </a:cubicBezTo>
                  <a:cubicBezTo>
                    <a:pt x="1761" y="450"/>
                    <a:pt x="1774" y="490"/>
                    <a:pt x="1801" y="516"/>
                  </a:cubicBezTo>
                  <a:cubicBezTo>
                    <a:pt x="1841" y="529"/>
                    <a:pt x="1867" y="543"/>
                    <a:pt x="1880" y="556"/>
                  </a:cubicBezTo>
                  <a:cubicBezTo>
                    <a:pt x="1907" y="569"/>
                    <a:pt x="1920" y="582"/>
                    <a:pt x="1920" y="596"/>
                  </a:cubicBezTo>
                  <a:cubicBezTo>
                    <a:pt x="1920" y="609"/>
                    <a:pt x="1907" y="649"/>
                    <a:pt x="1867" y="702"/>
                  </a:cubicBezTo>
                  <a:cubicBezTo>
                    <a:pt x="1841" y="754"/>
                    <a:pt x="1801" y="821"/>
                    <a:pt x="1748" y="900"/>
                  </a:cubicBezTo>
                  <a:lnTo>
                    <a:pt x="1602" y="1125"/>
                  </a:lnTo>
                  <a:cubicBezTo>
                    <a:pt x="1536" y="1032"/>
                    <a:pt x="1470" y="953"/>
                    <a:pt x="1417" y="874"/>
                  </a:cubicBezTo>
                  <a:cubicBezTo>
                    <a:pt x="1364" y="794"/>
                    <a:pt x="1311" y="715"/>
                    <a:pt x="1272" y="662"/>
                  </a:cubicBezTo>
                  <a:cubicBezTo>
                    <a:pt x="1232" y="596"/>
                    <a:pt x="1192" y="543"/>
                    <a:pt x="1166" y="503"/>
                  </a:cubicBezTo>
                  <a:cubicBezTo>
                    <a:pt x="1152" y="463"/>
                    <a:pt x="1139" y="437"/>
                    <a:pt x="1139" y="424"/>
                  </a:cubicBezTo>
                  <a:cubicBezTo>
                    <a:pt x="1139" y="384"/>
                    <a:pt x="1152" y="371"/>
                    <a:pt x="1179" y="371"/>
                  </a:cubicBezTo>
                  <a:cubicBezTo>
                    <a:pt x="1219" y="371"/>
                    <a:pt x="1272" y="357"/>
                    <a:pt x="1324" y="357"/>
                  </a:cubicBezTo>
                  <a:cubicBezTo>
                    <a:pt x="1391" y="357"/>
                    <a:pt x="1444" y="344"/>
                    <a:pt x="1470" y="304"/>
                  </a:cubicBezTo>
                  <a:cubicBezTo>
                    <a:pt x="1510" y="265"/>
                    <a:pt x="1523" y="238"/>
                    <a:pt x="1523" y="199"/>
                  </a:cubicBezTo>
                  <a:cubicBezTo>
                    <a:pt x="1523" y="172"/>
                    <a:pt x="1523" y="146"/>
                    <a:pt x="1523" y="132"/>
                  </a:cubicBezTo>
                  <a:cubicBezTo>
                    <a:pt x="1523" y="106"/>
                    <a:pt x="1510" y="79"/>
                    <a:pt x="1483" y="66"/>
                  </a:cubicBezTo>
                  <a:cubicBezTo>
                    <a:pt x="1457" y="40"/>
                    <a:pt x="1430" y="27"/>
                    <a:pt x="1377" y="13"/>
                  </a:cubicBezTo>
                  <a:cubicBezTo>
                    <a:pt x="1338" y="0"/>
                    <a:pt x="1272" y="0"/>
                    <a:pt x="1179"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11"/>
            <p:cNvSpPr/>
            <p:nvPr/>
          </p:nvSpPr>
          <p:spPr>
            <a:xfrm>
              <a:off x="4962835" y="259761"/>
              <a:ext cx="166860" cy="289725"/>
            </a:xfrm>
            <a:custGeom>
              <a:avLst/>
              <a:gdLst/>
              <a:ahLst/>
              <a:cxnLst/>
              <a:rect l="l" t="t" r="r" b="b"/>
              <a:pathLst>
                <a:path w="3019" h="5242" extrusionOk="0">
                  <a:moveTo>
                    <a:pt x="2873" y="0"/>
                  </a:moveTo>
                  <a:cubicBezTo>
                    <a:pt x="2767" y="0"/>
                    <a:pt x="2688" y="27"/>
                    <a:pt x="2635" y="80"/>
                  </a:cubicBezTo>
                  <a:cubicBezTo>
                    <a:pt x="2595" y="133"/>
                    <a:pt x="2529" y="225"/>
                    <a:pt x="2476" y="358"/>
                  </a:cubicBezTo>
                  <a:cubicBezTo>
                    <a:pt x="2383" y="530"/>
                    <a:pt x="2317" y="675"/>
                    <a:pt x="2264" y="781"/>
                  </a:cubicBezTo>
                  <a:lnTo>
                    <a:pt x="2119" y="1073"/>
                  </a:lnTo>
                  <a:cubicBezTo>
                    <a:pt x="2079" y="1152"/>
                    <a:pt x="2052" y="1231"/>
                    <a:pt x="2013" y="1298"/>
                  </a:cubicBezTo>
                  <a:cubicBezTo>
                    <a:pt x="1973" y="1377"/>
                    <a:pt x="1933" y="1456"/>
                    <a:pt x="1880" y="1562"/>
                  </a:cubicBezTo>
                  <a:cubicBezTo>
                    <a:pt x="1827" y="1668"/>
                    <a:pt x="1761" y="1787"/>
                    <a:pt x="1682" y="1946"/>
                  </a:cubicBezTo>
                  <a:cubicBezTo>
                    <a:pt x="1589" y="2092"/>
                    <a:pt x="1483" y="2277"/>
                    <a:pt x="1364" y="2515"/>
                  </a:cubicBezTo>
                  <a:cubicBezTo>
                    <a:pt x="1258" y="2700"/>
                    <a:pt x="1179" y="2846"/>
                    <a:pt x="1126" y="2952"/>
                  </a:cubicBezTo>
                  <a:cubicBezTo>
                    <a:pt x="1060" y="3058"/>
                    <a:pt x="1007" y="3150"/>
                    <a:pt x="967" y="3217"/>
                  </a:cubicBezTo>
                  <a:cubicBezTo>
                    <a:pt x="941" y="3283"/>
                    <a:pt x="901" y="3323"/>
                    <a:pt x="874" y="3362"/>
                  </a:cubicBezTo>
                  <a:cubicBezTo>
                    <a:pt x="861" y="3402"/>
                    <a:pt x="835" y="3442"/>
                    <a:pt x="808" y="3481"/>
                  </a:cubicBezTo>
                  <a:cubicBezTo>
                    <a:pt x="782" y="3521"/>
                    <a:pt x="755" y="3574"/>
                    <a:pt x="716" y="3640"/>
                  </a:cubicBezTo>
                  <a:cubicBezTo>
                    <a:pt x="689" y="3693"/>
                    <a:pt x="636" y="3786"/>
                    <a:pt x="583" y="3892"/>
                  </a:cubicBezTo>
                  <a:cubicBezTo>
                    <a:pt x="530" y="4011"/>
                    <a:pt x="451" y="4156"/>
                    <a:pt x="358" y="4328"/>
                  </a:cubicBezTo>
                  <a:cubicBezTo>
                    <a:pt x="266" y="4514"/>
                    <a:pt x="160" y="4739"/>
                    <a:pt x="14" y="5017"/>
                  </a:cubicBezTo>
                  <a:cubicBezTo>
                    <a:pt x="1" y="5030"/>
                    <a:pt x="1" y="5043"/>
                    <a:pt x="1" y="5070"/>
                  </a:cubicBezTo>
                  <a:cubicBezTo>
                    <a:pt x="1" y="5122"/>
                    <a:pt x="27" y="5162"/>
                    <a:pt x="54" y="5189"/>
                  </a:cubicBezTo>
                  <a:cubicBezTo>
                    <a:pt x="94" y="5228"/>
                    <a:pt x="133" y="5242"/>
                    <a:pt x="173" y="5242"/>
                  </a:cubicBezTo>
                  <a:cubicBezTo>
                    <a:pt x="239" y="5242"/>
                    <a:pt x="279" y="5228"/>
                    <a:pt x="332" y="5202"/>
                  </a:cubicBezTo>
                  <a:cubicBezTo>
                    <a:pt x="385" y="5175"/>
                    <a:pt x="411" y="5149"/>
                    <a:pt x="438" y="5096"/>
                  </a:cubicBezTo>
                  <a:lnTo>
                    <a:pt x="2939" y="384"/>
                  </a:lnTo>
                  <a:cubicBezTo>
                    <a:pt x="2952" y="358"/>
                    <a:pt x="2966" y="318"/>
                    <a:pt x="2992" y="265"/>
                  </a:cubicBezTo>
                  <a:cubicBezTo>
                    <a:pt x="3005" y="225"/>
                    <a:pt x="3019" y="186"/>
                    <a:pt x="3019" y="146"/>
                  </a:cubicBezTo>
                  <a:cubicBezTo>
                    <a:pt x="3019" y="120"/>
                    <a:pt x="3019" y="93"/>
                    <a:pt x="2992" y="53"/>
                  </a:cubicBezTo>
                  <a:cubicBezTo>
                    <a:pt x="2979" y="14"/>
                    <a:pt x="2939" y="0"/>
                    <a:pt x="2873"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11"/>
            <p:cNvSpPr/>
            <p:nvPr/>
          </p:nvSpPr>
          <p:spPr>
            <a:xfrm>
              <a:off x="5141357" y="259761"/>
              <a:ext cx="177085" cy="287515"/>
            </a:xfrm>
            <a:custGeom>
              <a:avLst/>
              <a:gdLst/>
              <a:ahLst/>
              <a:cxnLst/>
              <a:rect l="l" t="t" r="r" b="b"/>
              <a:pathLst>
                <a:path w="3204" h="5202" extrusionOk="0">
                  <a:moveTo>
                    <a:pt x="1668" y="0"/>
                  </a:moveTo>
                  <a:cubicBezTo>
                    <a:pt x="1417" y="0"/>
                    <a:pt x="1192" y="53"/>
                    <a:pt x="993" y="159"/>
                  </a:cubicBezTo>
                  <a:cubicBezTo>
                    <a:pt x="808" y="252"/>
                    <a:pt x="636" y="371"/>
                    <a:pt x="503" y="517"/>
                  </a:cubicBezTo>
                  <a:cubicBezTo>
                    <a:pt x="371" y="662"/>
                    <a:pt x="278" y="808"/>
                    <a:pt x="199" y="953"/>
                  </a:cubicBezTo>
                  <a:cubicBezTo>
                    <a:pt x="133" y="1099"/>
                    <a:pt x="106" y="1231"/>
                    <a:pt x="106" y="1324"/>
                  </a:cubicBezTo>
                  <a:cubicBezTo>
                    <a:pt x="106" y="1337"/>
                    <a:pt x="106" y="1377"/>
                    <a:pt x="106" y="1417"/>
                  </a:cubicBezTo>
                  <a:cubicBezTo>
                    <a:pt x="119" y="1456"/>
                    <a:pt x="133" y="1496"/>
                    <a:pt x="146" y="1549"/>
                  </a:cubicBezTo>
                  <a:cubicBezTo>
                    <a:pt x="159" y="1589"/>
                    <a:pt x="199" y="1615"/>
                    <a:pt x="225" y="1655"/>
                  </a:cubicBezTo>
                  <a:cubicBezTo>
                    <a:pt x="265" y="1681"/>
                    <a:pt x="318" y="1708"/>
                    <a:pt x="384" y="1708"/>
                  </a:cubicBezTo>
                  <a:cubicBezTo>
                    <a:pt x="503" y="1708"/>
                    <a:pt x="583" y="1681"/>
                    <a:pt x="649" y="1628"/>
                  </a:cubicBezTo>
                  <a:cubicBezTo>
                    <a:pt x="702" y="1575"/>
                    <a:pt x="742" y="1496"/>
                    <a:pt x="742" y="1417"/>
                  </a:cubicBezTo>
                  <a:cubicBezTo>
                    <a:pt x="742" y="1377"/>
                    <a:pt x="728" y="1350"/>
                    <a:pt x="715" y="1324"/>
                  </a:cubicBezTo>
                  <a:cubicBezTo>
                    <a:pt x="702" y="1298"/>
                    <a:pt x="689" y="1271"/>
                    <a:pt x="662" y="1245"/>
                  </a:cubicBezTo>
                  <a:lnTo>
                    <a:pt x="609" y="1178"/>
                  </a:lnTo>
                  <a:cubicBezTo>
                    <a:pt x="596" y="1165"/>
                    <a:pt x="596" y="1139"/>
                    <a:pt x="596" y="1099"/>
                  </a:cubicBezTo>
                  <a:cubicBezTo>
                    <a:pt x="596" y="1073"/>
                    <a:pt x="622" y="1020"/>
                    <a:pt x="662" y="940"/>
                  </a:cubicBezTo>
                  <a:cubicBezTo>
                    <a:pt x="715" y="861"/>
                    <a:pt x="781" y="768"/>
                    <a:pt x="861" y="689"/>
                  </a:cubicBezTo>
                  <a:cubicBezTo>
                    <a:pt x="953" y="609"/>
                    <a:pt x="1059" y="530"/>
                    <a:pt x="1178" y="477"/>
                  </a:cubicBezTo>
                  <a:cubicBezTo>
                    <a:pt x="1297" y="411"/>
                    <a:pt x="1443" y="371"/>
                    <a:pt x="1602" y="371"/>
                  </a:cubicBezTo>
                  <a:cubicBezTo>
                    <a:pt x="1761" y="371"/>
                    <a:pt x="1893" y="411"/>
                    <a:pt x="2012" y="464"/>
                  </a:cubicBezTo>
                  <a:cubicBezTo>
                    <a:pt x="2118" y="517"/>
                    <a:pt x="2211" y="583"/>
                    <a:pt x="2277" y="675"/>
                  </a:cubicBezTo>
                  <a:cubicBezTo>
                    <a:pt x="2343" y="755"/>
                    <a:pt x="2396" y="848"/>
                    <a:pt x="2422" y="953"/>
                  </a:cubicBezTo>
                  <a:cubicBezTo>
                    <a:pt x="2462" y="1059"/>
                    <a:pt x="2475" y="1152"/>
                    <a:pt x="2475" y="1258"/>
                  </a:cubicBezTo>
                  <a:cubicBezTo>
                    <a:pt x="2475" y="1456"/>
                    <a:pt x="2436" y="1668"/>
                    <a:pt x="2356" y="1906"/>
                  </a:cubicBezTo>
                  <a:cubicBezTo>
                    <a:pt x="2290" y="2131"/>
                    <a:pt x="2184" y="2356"/>
                    <a:pt x="2052" y="2595"/>
                  </a:cubicBezTo>
                  <a:cubicBezTo>
                    <a:pt x="1933" y="2820"/>
                    <a:pt x="1787" y="3058"/>
                    <a:pt x="1628" y="3283"/>
                  </a:cubicBezTo>
                  <a:cubicBezTo>
                    <a:pt x="1469" y="3508"/>
                    <a:pt x="1297" y="3720"/>
                    <a:pt x="1112" y="3931"/>
                  </a:cubicBezTo>
                  <a:cubicBezTo>
                    <a:pt x="940" y="4117"/>
                    <a:pt x="768" y="4302"/>
                    <a:pt x="596" y="4474"/>
                  </a:cubicBezTo>
                  <a:cubicBezTo>
                    <a:pt x="424" y="4633"/>
                    <a:pt x="265" y="4778"/>
                    <a:pt x="119" y="4884"/>
                  </a:cubicBezTo>
                  <a:cubicBezTo>
                    <a:pt x="93" y="4911"/>
                    <a:pt x="67" y="4937"/>
                    <a:pt x="27" y="4964"/>
                  </a:cubicBezTo>
                  <a:cubicBezTo>
                    <a:pt x="14" y="4977"/>
                    <a:pt x="0" y="5003"/>
                    <a:pt x="0" y="5043"/>
                  </a:cubicBezTo>
                  <a:cubicBezTo>
                    <a:pt x="0" y="5070"/>
                    <a:pt x="14" y="5109"/>
                    <a:pt x="27" y="5136"/>
                  </a:cubicBezTo>
                  <a:cubicBezTo>
                    <a:pt x="67" y="5175"/>
                    <a:pt x="106" y="5202"/>
                    <a:pt x="172" y="5202"/>
                  </a:cubicBezTo>
                  <a:cubicBezTo>
                    <a:pt x="225" y="5202"/>
                    <a:pt x="292" y="5189"/>
                    <a:pt x="331" y="5162"/>
                  </a:cubicBezTo>
                  <a:cubicBezTo>
                    <a:pt x="384" y="5149"/>
                    <a:pt x="411" y="5136"/>
                    <a:pt x="437" y="5109"/>
                  </a:cubicBezTo>
                  <a:lnTo>
                    <a:pt x="1112" y="5109"/>
                  </a:lnTo>
                  <a:cubicBezTo>
                    <a:pt x="1244" y="5109"/>
                    <a:pt x="1377" y="5109"/>
                    <a:pt x="1509" y="5122"/>
                  </a:cubicBezTo>
                  <a:lnTo>
                    <a:pt x="1880" y="5122"/>
                  </a:lnTo>
                  <a:cubicBezTo>
                    <a:pt x="2012" y="5122"/>
                    <a:pt x="2131" y="5122"/>
                    <a:pt x="2264" y="5136"/>
                  </a:cubicBezTo>
                  <a:lnTo>
                    <a:pt x="2674" y="5136"/>
                  </a:lnTo>
                  <a:cubicBezTo>
                    <a:pt x="2687" y="5136"/>
                    <a:pt x="2714" y="5122"/>
                    <a:pt x="2753" y="5096"/>
                  </a:cubicBezTo>
                  <a:cubicBezTo>
                    <a:pt x="2793" y="5083"/>
                    <a:pt x="2833" y="5043"/>
                    <a:pt x="2859" y="4990"/>
                  </a:cubicBezTo>
                  <a:cubicBezTo>
                    <a:pt x="2965" y="4792"/>
                    <a:pt x="3058" y="4646"/>
                    <a:pt x="3111" y="4553"/>
                  </a:cubicBezTo>
                  <a:cubicBezTo>
                    <a:pt x="3177" y="4461"/>
                    <a:pt x="3203" y="4395"/>
                    <a:pt x="3203" y="4355"/>
                  </a:cubicBezTo>
                  <a:cubicBezTo>
                    <a:pt x="3203" y="4302"/>
                    <a:pt x="3190" y="4275"/>
                    <a:pt x="3137" y="4249"/>
                  </a:cubicBezTo>
                  <a:cubicBezTo>
                    <a:pt x="3111" y="4236"/>
                    <a:pt x="3071" y="4222"/>
                    <a:pt x="3018" y="4222"/>
                  </a:cubicBezTo>
                  <a:cubicBezTo>
                    <a:pt x="2965" y="4222"/>
                    <a:pt x="2925" y="4236"/>
                    <a:pt x="2886" y="4275"/>
                  </a:cubicBezTo>
                  <a:cubicBezTo>
                    <a:pt x="2859" y="4302"/>
                    <a:pt x="2833" y="4328"/>
                    <a:pt x="2819" y="4368"/>
                  </a:cubicBezTo>
                  <a:lnTo>
                    <a:pt x="2647" y="4620"/>
                  </a:lnTo>
                  <a:cubicBezTo>
                    <a:pt x="2621" y="4672"/>
                    <a:pt x="2594" y="4699"/>
                    <a:pt x="2568" y="4712"/>
                  </a:cubicBezTo>
                  <a:cubicBezTo>
                    <a:pt x="2542" y="4725"/>
                    <a:pt x="2515" y="4739"/>
                    <a:pt x="2489" y="4739"/>
                  </a:cubicBezTo>
                  <a:lnTo>
                    <a:pt x="1800" y="4739"/>
                  </a:lnTo>
                  <a:cubicBezTo>
                    <a:pt x="1628" y="4725"/>
                    <a:pt x="1456" y="4725"/>
                    <a:pt x="1271" y="4725"/>
                  </a:cubicBezTo>
                  <a:cubicBezTo>
                    <a:pt x="1099" y="4725"/>
                    <a:pt x="940" y="4712"/>
                    <a:pt x="821" y="4712"/>
                  </a:cubicBezTo>
                  <a:cubicBezTo>
                    <a:pt x="940" y="4593"/>
                    <a:pt x="1072" y="4461"/>
                    <a:pt x="1218" y="4302"/>
                  </a:cubicBezTo>
                  <a:cubicBezTo>
                    <a:pt x="1377" y="4143"/>
                    <a:pt x="1536" y="3971"/>
                    <a:pt x="1681" y="3786"/>
                  </a:cubicBezTo>
                  <a:cubicBezTo>
                    <a:pt x="1840" y="3600"/>
                    <a:pt x="1999" y="3402"/>
                    <a:pt x="2144" y="3203"/>
                  </a:cubicBezTo>
                  <a:cubicBezTo>
                    <a:pt x="2290" y="2992"/>
                    <a:pt x="2436" y="2780"/>
                    <a:pt x="2542" y="2555"/>
                  </a:cubicBezTo>
                  <a:cubicBezTo>
                    <a:pt x="2661" y="2343"/>
                    <a:pt x="2753" y="2131"/>
                    <a:pt x="2833" y="1906"/>
                  </a:cubicBezTo>
                  <a:cubicBezTo>
                    <a:pt x="2899" y="1681"/>
                    <a:pt x="2939" y="1470"/>
                    <a:pt x="2939" y="1271"/>
                  </a:cubicBezTo>
                  <a:cubicBezTo>
                    <a:pt x="2939" y="1086"/>
                    <a:pt x="2912" y="927"/>
                    <a:pt x="2872" y="781"/>
                  </a:cubicBezTo>
                  <a:cubicBezTo>
                    <a:pt x="2833" y="623"/>
                    <a:pt x="2753" y="490"/>
                    <a:pt x="2647" y="371"/>
                  </a:cubicBezTo>
                  <a:cubicBezTo>
                    <a:pt x="2542" y="265"/>
                    <a:pt x="2409" y="173"/>
                    <a:pt x="2250" y="106"/>
                  </a:cubicBezTo>
                  <a:cubicBezTo>
                    <a:pt x="2092" y="40"/>
                    <a:pt x="1893" y="0"/>
                    <a:pt x="1668"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11"/>
            <p:cNvSpPr/>
            <p:nvPr/>
          </p:nvSpPr>
          <p:spPr>
            <a:xfrm>
              <a:off x="5320598" y="397272"/>
              <a:ext cx="209971" cy="208534"/>
            </a:xfrm>
            <a:custGeom>
              <a:avLst/>
              <a:gdLst/>
              <a:ahLst/>
              <a:cxnLst/>
              <a:rect l="l" t="t" r="r" b="b"/>
              <a:pathLst>
                <a:path w="3799" h="3773" extrusionOk="0">
                  <a:moveTo>
                    <a:pt x="384" y="1"/>
                  </a:moveTo>
                  <a:cubicBezTo>
                    <a:pt x="278" y="1"/>
                    <a:pt x="199" y="14"/>
                    <a:pt x="119" y="54"/>
                  </a:cubicBezTo>
                  <a:cubicBezTo>
                    <a:pt x="40" y="80"/>
                    <a:pt x="0" y="133"/>
                    <a:pt x="0" y="199"/>
                  </a:cubicBezTo>
                  <a:cubicBezTo>
                    <a:pt x="0" y="279"/>
                    <a:pt x="53" y="318"/>
                    <a:pt x="132" y="332"/>
                  </a:cubicBezTo>
                  <a:cubicBezTo>
                    <a:pt x="212" y="345"/>
                    <a:pt x="331" y="358"/>
                    <a:pt x="490" y="358"/>
                  </a:cubicBezTo>
                  <a:lnTo>
                    <a:pt x="609" y="358"/>
                  </a:lnTo>
                  <a:cubicBezTo>
                    <a:pt x="649" y="371"/>
                    <a:pt x="675" y="371"/>
                    <a:pt x="701" y="385"/>
                  </a:cubicBezTo>
                  <a:cubicBezTo>
                    <a:pt x="728" y="398"/>
                    <a:pt x="741" y="411"/>
                    <a:pt x="754" y="437"/>
                  </a:cubicBezTo>
                  <a:cubicBezTo>
                    <a:pt x="781" y="464"/>
                    <a:pt x="794" y="490"/>
                    <a:pt x="821" y="530"/>
                  </a:cubicBezTo>
                  <a:lnTo>
                    <a:pt x="2025" y="2714"/>
                  </a:lnTo>
                  <a:cubicBezTo>
                    <a:pt x="1972" y="2833"/>
                    <a:pt x="1919" y="2939"/>
                    <a:pt x="1866" y="3032"/>
                  </a:cubicBezTo>
                  <a:cubicBezTo>
                    <a:pt x="1813" y="3124"/>
                    <a:pt x="1760" y="3190"/>
                    <a:pt x="1694" y="3257"/>
                  </a:cubicBezTo>
                  <a:cubicBezTo>
                    <a:pt x="1641" y="3296"/>
                    <a:pt x="1575" y="3349"/>
                    <a:pt x="1509" y="3376"/>
                  </a:cubicBezTo>
                  <a:cubicBezTo>
                    <a:pt x="1429" y="3415"/>
                    <a:pt x="1363" y="3429"/>
                    <a:pt x="1297" y="3429"/>
                  </a:cubicBezTo>
                  <a:cubicBezTo>
                    <a:pt x="1178" y="3429"/>
                    <a:pt x="1072" y="3402"/>
                    <a:pt x="993" y="3349"/>
                  </a:cubicBezTo>
                  <a:cubicBezTo>
                    <a:pt x="926" y="3296"/>
                    <a:pt x="887" y="3230"/>
                    <a:pt x="887" y="3164"/>
                  </a:cubicBezTo>
                  <a:cubicBezTo>
                    <a:pt x="887" y="3137"/>
                    <a:pt x="900" y="3098"/>
                    <a:pt x="913" y="3071"/>
                  </a:cubicBezTo>
                  <a:cubicBezTo>
                    <a:pt x="940" y="3045"/>
                    <a:pt x="966" y="3018"/>
                    <a:pt x="993" y="3018"/>
                  </a:cubicBezTo>
                  <a:cubicBezTo>
                    <a:pt x="1019" y="3018"/>
                    <a:pt x="1046" y="3018"/>
                    <a:pt x="1072" y="3005"/>
                  </a:cubicBezTo>
                  <a:cubicBezTo>
                    <a:pt x="1099" y="3005"/>
                    <a:pt x="1125" y="2992"/>
                    <a:pt x="1151" y="2979"/>
                  </a:cubicBezTo>
                  <a:cubicBezTo>
                    <a:pt x="1178" y="2965"/>
                    <a:pt x="1204" y="2939"/>
                    <a:pt x="1218" y="2912"/>
                  </a:cubicBezTo>
                  <a:cubicBezTo>
                    <a:pt x="1231" y="2899"/>
                    <a:pt x="1244" y="2859"/>
                    <a:pt x="1244" y="2820"/>
                  </a:cubicBezTo>
                  <a:cubicBezTo>
                    <a:pt x="1244" y="2754"/>
                    <a:pt x="1218" y="2701"/>
                    <a:pt x="1165" y="2674"/>
                  </a:cubicBezTo>
                  <a:cubicBezTo>
                    <a:pt x="1125" y="2648"/>
                    <a:pt x="1072" y="2634"/>
                    <a:pt x="1019" y="2634"/>
                  </a:cubicBezTo>
                  <a:cubicBezTo>
                    <a:pt x="966" y="2634"/>
                    <a:pt x="913" y="2634"/>
                    <a:pt x="847" y="2661"/>
                  </a:cubicBezTo>
                  <a:cubicBezTo>
                    <a:pt x="794" y="2687"/>
                    <a:pt x="754" y="2714"/>
                    <a:pt x="701" y="2754"/>
                  </a:cubicBezTo>
                  <a:cubicBezTo>
                    <a:pt x="662" y="2807"/>
                    <a:pt x="622" y="2859"/>
                    <a:pt x="596" y="2926"/>
                  </a:cubicBezTo>
                  <a:cubicBezTo>
                    <a:pt x="569" y="2992"/>
                    <a:pt x="556" y="3071"/>
                    <a:pt x="556" y="3164"/>
                  </a:cubicBezTo>
                  <a:cubicBezTo>
                    <a:pt x="556" y="3257"/>
                    <a:pt x="582" y="3349"/>
                    <a:pt x="622" y="3415"/>
                  </a:cubicBezTo>
                  <a:cubicBezTo>
                    <a:pt x="649" y="3495"/>
                    <a:pt x="701" y="3561"/>
                    <a:pt x="768" y="3614"/>
                  </a:cubicBezTo>
                  <a:cubicBezTo>
                    <a:pt x="821" y="3667"/>
                    <a:pt x="900" y="3707"/>
                    <a:pt x="979" y="3733"/>
                  </a:cubicBezTo>
                  <a:cubicBezTo>
                    <a:pt x="1059" y="3759"/>
                    <a:pt x="1138" y="3773"/>
                    <a:pt x="1231" y="3773"/>
                  </a:cubicBezTo>
                  <a:cubicBezTo>
                    <a:pt x="1390" y="3773"/>
                    <a:pt x="1535" y="3733"/>
                    <a:pt x="1668" y="3667"/>
                  </a:cubicBezTo>
                  <a:cubicBezTo>
                    <a:pt x="1800" y="3614"/>
                    <a:pt x="1932" y="3508"/>
                    <a:pt x="2051" y="3376"/>
                  </a:cubicBezTo>
                  <a:cubicBezTo>
                    <a:pt x="2144" y="3257"/>
                    <a:pt x="2237" y="3111"/>
                    <a:pt x="2303" y="2952"/>
                  </a:cubicBezTo>
                  <a:cubicBezTo>
                    <a:pt x="2382" y="2780"/>
                    <a:pt x="2462" y="2595"/>
                    <a:pt x="2541" y="2370"/>
                  </a:cubicBezTo>
                  <a:lnTo>
                    <a:pt x="3176" y="596"/>
                  </a:lnTo>
                  <a:cubicBezTo>
                    <a:pt x="3203" y="530"/>
                    <a:pt x="3229" y="490"/>
                    <a:pt x="3256" y="477"/>
                  </a:cubicBezTo>
                  <a:cubicBezTo>
                    <a:pt x="3296" y="464"/>
                    <a:pt x="3362" y="451"/>
                    <a:pt x="3454" y="451"/>
                  </a:cubicBezTo>
                  <a:cubicBezTo>
                    <a:pt x="3534" y="451"/>
                    <a:pt x="3613" y="437"/>
                    <a:pt x="3679" y="411"/>
                  </a:cubicBezTo>
                  <a:cubicBezTo>
                    <a:pt x="3759" y="398"/>
                    <a:pt x="3799" y="345"/>
                    <a:pt x="3799" y="279"/>
                  </a:cubicBezTo>
                  <a:cubicBezTo>
                    <a:pt x="3799" y="212"/>
                    <a:pt x="3759" y="160"/>
                    <a:pt x="3693" y="146"/>
                  </a:cubicBezTo>
                  <a:cubicBezTo>
                    <a:pt x="3626" y="120"/>
                    <a:pt x="3547" y="107"/>
                    <a:pt x="3454" y="107"/>
                  </a:cubicBezTo>
                  <a:lnTo>
                    <a:pt x="2422" y="107"/>
                  </a:lnTo>
                  <a:cubicBezTo>
                    <a:pt x="2329" y="107"/>
                    <a:pt x="2263" y="120"/>
                    <a:pt x="2237" y="146"/>
                  </a:cubicBezTo>
                  <a:cubicBezTo>
                    <a:pt x="2210" y="160"/>
                    <a:pt x="2197" y="212"/>
                    <a:pt x="2197" y="279"/>
                  </a:cubicBezTo>
                  <a:cubicBezTo>
                    <a:pt x="2197" y="318"/>
                    <a:pt x="2224" y="358"/>
                    <a:pt x="2263" y="398"/>
                  </a:cubicBezTo>
                  <a:cubicBezTo>
                    <a:pt x="2303" y="437"/>
                    <a:pt x="2382" y="451"/>
                    <a:pt x="2475" y="451"/>
                  </a:cubicBezTo>
                  <a:cubicBezTo>
                    <a:pt x="2568" y="451"/>
                    <a:pt x="2634" y="464"/>
                    <a:pt x="2660" y="477"/>
                  </a:cubicBezTo>
                  <a:cubicBezTo>
                    <a:pt x="2687" y="504"/>
                    <a:pt x="2700" y="517"/>
                    <a:pt x="2700" y="557"/>
                  </a:cubicBezTo>
                  <a:cubicBezTo>
                    <a:pt x="2700" y="623"/>
                    <a:pt x="2687" y="689"/>
                    <a:pt x="2647" y="795"/>
                  </a:cubicBezTo>
                  <a:lnTo>
                    <a:pt x="2197" y="2224"/>
                  </a:lnTo>
                  <a:lnTo>
                    <a:pt x="1337" y="623"/>
                  </a:lnTo>
                  <a:cubicBezTo>
                    <a:pt x="1324" y="583"/>
                    <a:pt x="1310" y="543"/>
                    <a:pt x="1297" y="504"/>
                  </a:cubicBezTo>
                  <a:cubicBezTo>
                    <a:pt x="1284" y="464"/>
                    <a:pt x="1284" y="437"/>
                    <a:pt x="1284" y="424"/>
                  </a:cubicBezTo>
                  <a:cubicBezTo>
                    <a:pt x="1284" y="385"/>
                    <a:pt x="1284" y="358"/>
                    <a:pt x="1297" y="358"/>
                  </a:cubicBezTo>
                  <a:cubicBezTo>
                    <a:pt x="1324" y="345"/>
                    <a:pt x="1337" y="345"/>
                    <a:pt x="1363" y="345"/>
                  </a:cubicBezTo>
                  <a:cubicBezTo>
                    <a:pt x="1443" y="345"/>
                    <a:pt x="1496" y="332"/>
                    <a:pt x="1522" y="292"/>
                  </a:cubicBezTo>
                  <a:cubicBezTo>
                    <a:pt x="1549" y="252"/>
                    <a:pt x="1562" y="212"/>
                    <a:pt x="1562" y="160"/>
                  </a:cubicBezTo>
                  <a:cubicBezTo>
                    <a:pt x="1562" y="120"/>
                    <a:pt x="1549" y="80"/>
                    <a:pt x="1522" y="54"/>
                  </a:cubicBezTo>
                  <a:cubicBezTo>
                    <a:pt x="1496" y="14"/>
                    <a:pt x="1416" y="1"/>
                    <a:pt x="1310"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 name="Google Shape;177;p11"/>
          <p:cNvGrpSpPr/>
          <p:nvPr/>
        </p:nvGrpSpPr>
        <p:grpSpPr>
          <a:xfrm>
            <a:off x="1566039" y="988160"/>
            <a:ext cx="961368" cy="336813"/>
            <a:chOff x="2109963" y="768908"/>
            <a:chExt cx="818604" cy="286796"/>
          </a:xfrm>
        </p:grpSpPr>
        <p:sp>
          <p:nvSpPr>
            <p:cNvPr id="178" name="Google Shape;178;p11"/>
            <p:cNvSpPr/>
            <p:nvPr/>
          </p:nvSpPr>
          <p:spPr>
            <a:xfrm>
              <a:off x="2109963" y="768908"/>
              <a:ext cx="177804" cy="286796"/>
            </a:xfrm>
            <a:custGeom>
              <a:avLst/>
              <a:gdLst/>
              <a:ahLst/>
              <a:cxnLst/>
              <a:rect l="l" t="t" r="r" b="b"/>
              <a:pathLst>
                <a:path w="3217" h="5189" extrusionOk="0">
                  <a:moveTo>
                    <a:pt x="1668" y="0"/>
                  </a:moveTo>
                  <a:cubicBezTo>
                    <a:pt x="1416" y="0"/>
                    <a:pt x="1191" y="53"/>
                    <a:pt x="1006" y="146"/>
                  </a:cubicBezTo>
                  <a:cubicBezTo>
                    <a:pt x="808" y="252"/>
                    <a:pt x="649" y="371"/>
                    <a:pt x="516" y="516"/>
                  </a:cubicBezTo>
                  <a:cubicBezTo>
                    <a:pt x="384" y="649"/>
                    <a:pt x="278" y="808"/>
                    <a:pt x="212" y="953"/>
                  </a:cubicBezTo>
                  <a:cubicBezTo>
                    <a:pt x="146" y="1099"/>
                    <a:pt x="106" y="1231"/>
                    <a:pt x="106" y="1324"/>
                  </a:cubicBezTo>
                  <a:cubicBezTo>
                    <a:pt x="106" y="1337"/>
                    <a:pt x="119" y="1363"/>
                    <a:pt x="119" y="1416"/>
                  </a:cubicBezTo>
                  <a:cubicBezTo>
                    <a:pt x="119" y="1456"/>
                    <a:pt x="133" y="1496"/>
                    <a:pt x="146" y="1535"/>
                  </a:cubicBezTo>
                  <a:cubicBezTo>
                    <a:pt x="172" y="1575"/>
                    <a:pt x="199" y="1615"/>
                    <a:pt x="239" y="1655"/>
                  </a:cubicBezTo>
                  <a:cubicBezTo>
                    <a:pt x="278" y="1681"/>
                    <a:pt x="331" y="1694"/>
                    <a:pt x="397" y="1694"/>
                  </a:cubicBezTo>
                  <a:cubicBezTo>
                    <a:pt x="503" y="1694"/>
                    <a:pt x="583" y="1668"/>
                    <a:pt x="649" y="1615"/>
                  </a:cubicBezTo>
                  <a:cubicBezTo>
                    <a:pt x="715" y="1562"/>
                    <a:pt x="741" y="1496"/>
                    <a:pt x="741" y="1416"/>
                  </a:cubicBezTo>
                  <a:cubicBezTo>
                    <a:pt x="741" y="1377"/>
                    <a:pt x="728" y="1337"/>
                    <a:pt x="715" y="1324"/>
                  </a:cubicBezTo>
                  <a:cubicBezTo>
                    <a:pt x="702" y="1284"/>
                    <a:pt x="689" y="1271"/>
                    <a:pt x="662" y="1244"/>
                  </a:cubicBezTo>
                  <a:lnTo>
                    <a:pt x="622" y="1178"/>
                  </a:lnTo>
                  <a:cubicBezTo>
                    <a:pt x="609" y="1152"/>
                    <a:pt x="596" y="1125"/>
                    <a:pt x="596" y="1099"/>
                  </a:cubicBezTo>
                  <a:cubicBezTo>
                    <a:pt x="596" y="1072"/>
                    <a:pt x="622" y="1019"/>
                    <a:pt x="662" y="940"/>
                  </a:cubicBezTo>
                  <a:cubicBezTo>
                    <a:pt x="715" y="847"/>
                    <a:pt x="781" y="768"/>
                    <a:pt x="874" y="688"/>
                  </a:cubicBezTo>
                  <a:cubicBezTo>
                    <a:pt x="953" y="609"/>
                    <a:pt x="1059" y="530"/>
                    <a:pt x="1191" y="477"/>
                  </a:cubicBezTo>
                  <a:cubicBezTo>
                    <a:pt x="1311" y="410"/>
                    <a:pt x="1456" y="371"/>
                    <a:pt x="1602" y="371"/>
                  </a:cubicBezTo>
                  <a:cubicBezTo>
                    <a:pt x="1761" y="371"/>
                    <a:pt x="1906" y="397"/>
                    <a:pt x="2012" y="463"/>
                  </a:cubicBezTo>
                  <a:cubicBezTo>
                    <a:pt x="2131" y="516"/>
                    <a:pt x="2224" y="583"/>
                    <a:pt x="2290" y="675"/>
                  </a:cubicBezTo>
                  <a:cubicBezTo>
                    <a:pt x="2356" y="755"/>
                    <a:pt x="2409" y="847"/>
                    <a:pt x="2436" y="953"/>
                  </a:cubicBezTo>
                  <a:cubicBezTo>
                    <a:pt x="2462" y="1059"/>
                    <a:pt x="2489" y="1152"/>
                    <a:pt x="2489" y="1244"/>
                  </a:cubicBezTo>
                  <a:cubicBezTo>
                    <a:pt x="2489" y="1456"/>
                    <a:pt x="2449" y="1668"/>
                    <a:pt x="2369" y="1893"/>
                  </a:cubicBezTo>
                  <a:cubicBezTo>
                    <a:pt x="2290" y="2131"/>
                    <a:pt x="2184" y="2356"/>
                    <a:pt x="2065" y="2594"/>
                  </a:cubicBezTo>
                  <a:cubicBezTo>
                    <a:pt x="1946" y="2819"/>
                    <a:pt x="1800" y="3044"/>
                    <a:pt x="1628" y="3283"/>
                  </a:cubicBezTo>
                  <a:cubicBezTo>
                    <a:pt x="1469" y="3508"/>
                    <a:pt x="1297" y="3719"/>
                    <a:pt x="1125" y="3918"/>
                  </a:cubicBezTo>
                  <a:cubicBezTo>
                    <a:pt x="953" y="4116"/>
                    <a:pt x="781" y="4302"/>
                    <a:pt x="609" y="4474"/>
                  </a:cubicBezTo>
                  <a:cubicBezTo>
                    <a:pt x="437" y="4633"/>
                    <a:pt x="278" y="4778"/>
                    <a:pt x="133" y="4884"/>
                  </a:cubicBezTo>
                  <a:cubicBezTo>
                    <a:pt x="93" y="4910"/>
                    <a:pt x="66" y="4937"/>
                    <a:pt x="40" y="4963"/>
                  </a:cubicBezTo>
                  <a:cubicBezTo>
                    <a:pt x="14" y="4977"/>
                    <a:pt x="0" y="5003"/>
                    <a:pt x="0" y="5043"/>
                  </a:cubicBezTo>
                  <a:cubicBezTo>
                    <a:pt x="0" y="5069"/>
                    <a:pt x="14" y="5109"/>
                    <a:pt x="40" y="5135"/>
                  </a:cubicBezTo>
                  <a:cubicBezTo>
                    <a:pt x="66" y="5175"/>
                    <a:pt x="119" y="5188"/>
                    <a:pt x="186" y="5188"/>
                  </a:cubicBezTo>
                  <a:cubicBezTo>
                    <a:pt x="239" y="5188"/>
                    <a:pt x="291" y="5188"/>
                    <a:pt x="344" y="5162"/>
                  </a:cubicBezTo>
                  <a:cubicBezTo>
                    <a:pt x="384" y="5149"/>
                    <a:pt x="424" y="5122"/>
                    <a:pt x="437" y="5109"/>
                  </a:cubicBezTo>
                  <a:lnTo>
                    <a:pt x="1509" y="5109"/>
                  </a:lnTo>
                  <a:cubicBezTo>
                    <a:pt x="1641" y="5109"/>
                    <a:pt x="1761" y="5122"/>
                    <a:pt x="1893" y="5122"/>
                  </a:cubicBezTo>
                  <a:lnTo>
                    <a:pt x="2674" y="5122"/>
                  </a:lnTo>
                  <a:cubicBezTo>
                    <a:pt x="2700" y="5122"/>
                    <a:pt x="2727" y="5122"/>
                    <a:pt x="2766" y="5096"/>
                  </a:cubicBezTo>
                  <a:cubicBezTo>
                    <a:pt x="2806" y="5069"/>
                    <a:pt x="2833" y="5043"/>
                    <a:pt x="2859" y="4990"/>
                  </a:cubicBezTo>
                  <a:cubicBezTo>
                    <a:pt x="2978" y="4791"/>
                    <a:pt x="3058" y="4646"/>
                    <a:pt x="3124" y="4553"/>
                  </a:cubicBezTo>
                  <a:cubicBezTo>
                    <a:pt x="3177" y="4460"/>
                    <a:pt x="3216" y="4394"/>
                    <a:pt x="3216" y="4355"/>
                  </a:cubicBezTo>
                  <a:cubicBezTo>
                    <a:pt x="3216" y="4302"/>
                    <a:pt x="3190" y="4262"/>
                    <a:pt x="3150" y="4249"/>
                  </a:cubicBezTo>
                  <a:cubicBezTo>
                    <a:pt x="3111" y="4235"/>
                    <a:pt x="3071" y="4222"/>
                    <a:pt x="3031" y="4222"/>
                  </a:cubicBezTo>
                  <a:cubicBezTo>
                    <a:pt x="2965" y="4222"/>
                    <a:pt x="2925" y="4235"/>
                    <a:pt x="2899" y="4275"/>
                  </a:cubicBezTo>
                  <a:cubicBezTo>
                    <a:pt x="2872" y="4302"/>
                    <a:pt x="2846" y="4328"/>
                    <a:pt x="2819" y="4355"/>
                  </a:cubicBezTo>
                  <a:lnTo>
                    <a:pt x="2661" y="4619"/>
                  </a:lnTo>
                  <a:cubicBezTo>
                    <a:pt x="2621" y="4659"/>
                    <a:pt x="2594" y="4699"/>
                    <a:pt x="2568" y="4712"/>
                  </a:cubicBezTo>
                  <a:cubicBezTo>
                    <a:pt x="2555" y="4725"/>
                    <a:pt x="2528" y="4738"/>
                    <a:pt x="2489" y="4738"/>
                  </a:cubicBezTo>
                  <a:lnTo>
                    <a:pt x="2250" y="4738"/>
                  </a:lnTo>
                  <a:cubicBezTo>
                    <a:pt x="2131" y="4738"/>
                    <a:pt x="1972" y="4738"/>
                    <a:pt x="1800" y="4725"/>
                  </a:cubicBezTo>
                  <a:lnTo>
                    <a:pt x="1284" y="4725"/>
                  </a:lnTo>
                  <a:cubicBezTo>
                    <a:pt x="1099" y="4725"/>
                    <a:pt x="953" y="4712"/>
                    <a:pt x="821" y="4712"/>
                  </a:cubicBezTo>
                  <a:cubicBezTo>
                    <a:pt x="940" y="4593"/>
                    <a:pt x="1072" y="4460"/>
                    <a:pt x="1231" y="4302"/>
                  </a:cubicBezTo>
                  <a:cubicBezTo>
                    <a:pt x="1377" y="4143"/>
                    <a:pt x="1536" y="3971"/>
                    <a:pt x="1694" y="3785"/>
                  </a:cubicBezTo>
                  <a:cubicBezTo>
                    <a:pt x="1853" y="3600"/>
                    <a:pt x="1999" y="3402"/>
                    <a:pt x="2144" y="3190"/>
                  </a:cubicBezTo>
                  <a:cubicBezTo>
                    <a:pt x="2303" y="2978"/>
                    <a:pt x="2436" y="2766"/>
                    <a:pt x="2555" y="2555"/>
                  </a:cubicBezTo>
                  <a:cubicBezTo>
                    <a:pt x="2674" y="2343"/>
                    <a:pt x="2766" y="2118"/>
                    <a:pt x="2833" y="1906"/>
                  </a:cubicBezTo>
                  <a:cubicBezTo>
                    <a:pt x="2912" y="1681"/>
                    <a:pt x="2952" y="1469"/>
                    <a:pt x="2952" y="1258"/>
                  </a:cubicBezTo>
                  <a:cubicBezTo>
                    <a:pt x="2952" y="1085"/>
                    <a:pt x="2925" y="927"/>
                    <a:pt x="2872" y="781"/>
                  </a:cubicBezTo>
                  <a:cubicBezTo>
                    <a:pt x="2833" y="622"/>
                    <a:pt x="2753" y="490"/>
                    <a:pt x="2661" y="371"/>
                  </a:cubicBezTo>
                  <a:cubicBezTo>
                    <a:pt x="2555" y="252"/>
                    <a:pt x="2422" y="172"/>
                    <a:pt x="2264" y="106"/>
                  </a:cubicBezTo>
                  <a:cubicBezTo>
                    <a:pt x="2105" y="27"/>
                    <a:pt x="1906"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11"/>
            <p:cNvSpPr/>
            <p:nvPr/>
          </p:nvSpPr>
          <p:spPr>
            <a:xfrm>
              <a:off x="2304514" y="857395"/>
              <a:ext cx="109821" cy="109766"/>
            </a:xfrm>
            <a:custGeom>
              <a:avLst/>
              <a:gdLst/>
              <a:ahLst/>
              <a:cxnLst/>
              <a:rect l="l" t="t" r="r" b="b"/>
              <a:pathLst>
                <a:path w="1987" h="1986" extrusionOk="0">
                  <a:moveTo>
                    <a:pt x="994" y="1"/>
                  </a:moveTo>
                  <a:cubicBezTo>
                    <a:pt x="927" y="1"/>
                    <a:pt x="888" y="27"/>
                    <a:pt x="848" y="67"/>
                  </a:cubicBezTo>
                  <a:cubicBezTo>
                    <a:pt x="808" y="93"/>
                    <a:pt x="795" y="146"/>
                    <a:pt x="795" y="186"/>
                  </a:cubicBezTo>
                  <a:cubicBezTo>
                    <a:pt x="795" y="252"/>
                    <a:pt x="795" y="345"/>
                    <a:pt x="795" y="451"/>
                  </a:cubicBezTo>
                  <a:cubicBezTo>
                    <a:pt x="808" y="557"/>
                    <a:pt x="808" y="676"/>
                    <a:pt x="808" y="808"/>
                  </a:cubicBezTo>
                  <a:lnTo>
                    <a:pt x="173" y="808"/>
                  </a:lnTo>
                  <a:cubicBezTo>
                    <a:pt x="133" y="808"/>
                    <a:pt x="94" y="821"/>
                    <a:pt x="67" y="861"/>
                  </a:cubicBezTo>
                  <a:cubicBezTo>
                    <a:pt x="27" y="887"/>
                    <a:pt x="1" y="940"/>
                    <a:pt x="1" y="1007"/>
                  </a:cubicBezTo>
                  <a:cubicBezTo>
                    <a:pt x="1" y="1073"/>
                    <a:pt x="27" y="1126"/>
                    <a:pt x="67" y="1165"/>
                  </a:cubicBezTo>
                  <a:cubicBezTo>
                    <a:pt x="107" y="1192"/>
                    <a:pt x="133" y="1205"/>
                    <a:pt x="173" y="1205"/>
                  </a:cubicBezTo>
                  <a:cubicBezTo>
                    <a:pt x="226" y="1205"/>
                    <a:pt x="305" y="1205"/>
                    <a:pt x="424" y="1192"/>
                  </a:cubicBezTo>
                  <a:lnTo>
                    <a:pt x="795" y="1192"/>
                  </a:lnTo>
                  <a:cubicBezTo>
                    <a:pt x="795" y="1298"/>
                    <a:pt x="782" y="1417"/>
                    <a:pt x="782" y="1536"/>
                  </a:cubicBezTo>
                  <a:cubicBezTo>
                    <a:pt x="782" y="1655"/>
                    <a:pt x="782" y="1761"/>
                    <a:pt x="782" y="1827"/>
                  </a:cubicBezTo>
                  <a:cubicBezTo>
                    <a:pt x="782" y="1854"/>
                    <a:pt x="795" y="1893"/>
                    <a:pt x="821" y="1933"/>
                  </a:cubicBezTo>
                  <a:cubicBezTo>
                    <a:pt x="861" y="1959"/>
                    <a:pt x="914" y="1986"/>
                    <a:pt x="980" y="1986"/>
                  </a:cubicBezTo>
                  <a:cubicBezTo>
                    <a:pt x="1060" y="1986"/>
                    <a:pt x="1113" y="1959"/>
                    <a:pt x="1139" y="1933"/>
                  </a:cubicBezTo>
                  <a:cubicBezTo>
                    <a:pt x="1179" y="1880"/>
                    <a:pt x="1192" y="1854"/>
                    <a:pt x="1192" y="1827"/>
                  </a:cubicBezTo>
                  <a:lnTo>
                    <a:pt x="1192" y="1192"/>
                  </a:lnTo>
                  <a:lnTo>
                    <a:pt x="1801" y="1192"/>
                  </a:lnTo>
                  <a:cubicBezTo>
                    <a:pt x="1854" y="1192"/>
                    <a:pt x="1894" y="1165"/>
                    <a:pt x="1920" y="1139"/>
                  </a:cubicBezTo>
                  <a:cubicBezTo>
                    <a:pt x="1960" y="1099"/>
                    <a:pt x="1986" y="1046"/>
                    <a:pt x="1986" y="980"/>
                  </a:cubicBezTo>
                  <a:cubicBezTo>
                    <a:pt x="1986" y="901"/>
                    <a:pt x="1973" y="848"/>
                    <a:pt x="1933" y="821"/>
                  </a:cubicBezTo>
                  <a:cubicBezTo>
                    <a:pt x="1907" y="795"/>
                    <a:pt x="1880" y="782"/>
                    <a:pt x="1854" y="782"/>
                  </a:cubicBezTo>
                  <a:cubicBezTo>
                    <a:pt x="1774" y="782"/>
                    <a:pt x="1669" y="782"/>
                    <a:pt x="1563" y="795"/>
                  </a:cubicBezTo>
                  <a:cubicBezTo>
                    <a:pt x="1457" y="808"/>
                    <a:pt x="1338" y="808"/>
                    <a:pt x="1192" y="808"/>
                  </a:cubicBezTo>
                  <a:lnTo>
                    <a:pt x="1192" y="464"/>
                  </a:lnTo>
                  <a:cubicBezTo>
                    <a:pt x="1205" y="345"/>
                    <a:pt x="1205" y="252"/>
                    <a:pt x="1205" y="186"/>
                  </a:cubicBezTo>
                  <a:cubicBezTo>
                    <a:pt x="1205" y="146"/>
                    <a:pt x="1179" y="93"/>
                    <a:pt x="1152" y="67"/>
                  </a:cubicBezTo>
                  <a:cubicBezTo>
                    <a:pt x="1113" y="27"/>
                    <a:pt x="1060" y="1"/>
                    <a:pt x="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11"/>
            <p:cNvSpPr/>
            <p:nvPr/>
          </p:nvSpPr>
          <p:spPr>
            <a:xfrm>
              <a:off x="2428871" y="768908"/>
              <a:ext cx="177085" cy="286796"/>
            </a:xfrm>
            <a:custGeom>
              <a:avLst/>
              <a:gdLst/>
              <a:ahLst/>
              <a:cxnLst/>
              <a:rect l="l" t="t" r="r" b="b"/>
              <a:pathLst>
                <a:path w="3204" h="5189" extrusionOk="0">
                  <a:moveTo>
                    <a:pt x="1669" y="0"/>
                  </a:moveTo>
                  <a:cubicBezTo>
                    <a:pt x="1417" y="0"/>
                    <a:pt x="1192" y="53"/>
                    <a:pt x="994" y="146"/>
                  </a:cubicBezTo>
                  <a:cubicBezTo>
                    <a:pt x="808" y="252"/>
                    <a:pt x="636" y="371"/>
                    <a:pt x="504" y="516"/>
                  </a:cubicBezTo>
                  <a:cubicBezTo>
                    <a:pt x="371" y="649"/>
                    <a:pt x="279" y="808"/>
                    <a:pt x="213" y="953"/>
                  </a:cubicBezTo>
                  <a:cubicBezTo>
                    <a:pt x="146" y="1099"/>
                    <a:pt x="107" y="1231"/>
                    <a:pt x="107" y="1324"/>
                  </a:cubicBezTo>
                  <a:cubicBezTo>
                    <a:pt x="107" y="1337"/>
                    <a:pt x="107" y="1363"/>
                    <a:pt x="120" y="1416"/>
                  </a:cubicBezTo>
                  <a:cubicBezTo>
                    <a:pt x="120" y="1456"/>
                    <a:pt x="133" y="1496"/>
                    <a:pt x="146" y="1535"/>
                  </a:cubicBezTo>
                  <a:cubicBezTo>
                    <a:pt x="160" y="1575"/>
                    <a:pt x="199" y="1615"/>
                    <a:pt x="226" y="1655"/>
                  </a:cubicBezTo>
                  <a:cubicBezTo>
                    <a:pt x="279" y="1681"/>
                    <a:pt x="332" y="1694"/>
                    <a:pt x="398" y="1694"/>
                  </a:cubicBezTo>
                  <a:cubicBezTo>
                    <a:pt x="504" y="1694"/>
                    <a:pt x="583" y="1668"/>
                    <a:pt x="649" y="1615"/>
                  </a:cubicBezTo>
                  <a:cubicBezTo>
                    <a:pt x="702" y="1562"/>
                    <a:pt x="742" y="1496"/>
                    <a:pt x="742" y="1416"/>
                  </a:cubicBezTo>
                  <a:cubicBezTo>
                    <a:pt x="742" y="1377"/>
                    <a:pt x="729" y="1337"/>
                    <a:pt x="716" y="1324"/>
                  </a:cubicBezTo>
                  <a:cubicBezTo>
                    <a:pt x="702" y="1284"/>
                    <a:pt x="689" y="1271"/>
                    <a:pt x="663" y="1244"/>
                  </a:cubicBezTo>
                  <a:lnTo>
                    <a:pt x="610" y="1178"/>
                  </a:lnTo>
                  <a:cubicBezTo>
                    <a:pt x="596" y="1152"/>
                    <a:pt x="596" y="1125"/>
                    <a:pt x="596" y="1099"/>
                  </a:cubicBezTo>
                  <a:cubicBezTo>
                    <a:pt x="596" y="1072"/>
                    <a:pt x="623" y="1019"/>
                    <a:pt x="663" y="940"/>
                  </a:cubicBezTo>
                  <a:cubicBezTo>
                    <a:pt x="716" y="847"/>
                    <a:pt x="782" y="768"/>
                    <a:pt x="861" y="688"/>
                  </a:cubicBezTo>
                  <a:cubicBezTo>
                    <a:pt x="954" y="609"/>
                    <a:pt x="1060" y="530"/>
                    <a:pt x="1179" y="477"/>
                  </a:cubicBezTo>
                  <a:cubicBezTo>
                    <a:pt x="1311" y="410"/>
                    <a:pt x="1444" y="371"/>
                    <a:pt x="1602" y="371"/>
                  </a:cubicBezTo>
                  <a:cubicBezTo>
                    <a:pt x="1761" y="371"/>
                    <a:pt x="1894" y="397"/>
                    <a:pt x="2013" y="463"/>
                  </a:cubicBezTo>
                  <a:cubicBezTo>
                    <a:pt x="2119" y="516"/>
                    <a:pt x="2211" y="583"/>
                    <a:pt x="2277" y="675"/>
                  </a:cubicBezTo>
                  <a:cubicBezTo>
                    <a:pt x="2357" y="755"/>
                    <a:pt x="2396" y="847"/>
                    <a:pt x="2423" y="953"/>
                  </a:cubicBezTo>
                  <a:cubicBezTo>
                    <a:pt x="2463" y="1059"/>
                    <a:pt x="2476" y="1152"/>
                    <a:pt x="2476" y="1244"/>
                  </a:cubicBezTo>
                  <a:cubicBezTo>
                    <a:pt x="2476" y="1456"/>
                    <a:pt x="2436" y="1668"/>
                    <a:pt x="2357" y="1893"/>
                  </a:cubicBezTo>
                  <a:cubicBezTo>
                    <a:pt x="2291" y="2131"/>
                    <a:pt x="2185" y="2356"/>
                    <a:pt x="2052" y="2594"/>
                  </a:cubicBezTo>
                  <a:cubicBezTo>
                    <a:pt x="1933" y="2819"/>
                    <a:pt x="1788" y="3044"/>
                    <a:pt x="1629" y="3283"/>
                  </a:cubicBezTo>
                  <a:cubicBezTo>
                    <a:pt x="1470" y="3508"/>
                    <a:pt x="1298" y="3719"/>
                    <a:pt x="1126" y="3918"/>
                  </a:cubicBezTo>
                  <a:cubicBezTo>
                    <a:pt x="954" y="4116"/>
                    <a:pt x="769" y="4302"/>
                    <a:pt x="596" y="4474"/>
                  </a:cubicBezTo>
                  <a:cubicBezTo>
                    <a:pt x="424" y="4633"/>
                    <a:pt x="266" y="4778"/>
                    <a:pt x="120" y="4884"/>
                  </a:cubicBezTo>
                  <a:cubicBezTo>
                    <a:pt x="94" y="4910"/>
                    <a:pt x="67" y="4937"/>
                    <a:pt x="27" y="4963"/>
                  </a:cubicBezTo>
                  <a:cubicBezTo>
                    <a:pt x="14" y="4977"/>
                    <a:pt x="1" y="5003"/>
                    <a:pt x="1" y="5043"/>
                  </a:cubicBezTo>
                  <a:cubicBezTo>
                    <a:pt x="1" y="5069"/>
                    <a:pt x="14" y="5109"/>
                    <a:pt x="27" y="5135"/>
                  </a:cubicBezTo>
                  <a:cubicBezTo>
                    <a:pt x="67" y="5175"/>
                    <a:pt x="107" y="5188"/>
                    <a:pt x="173" y="5188"/>
                  </a:cubicBezTo>
                  <a:cubicBezTo>
                    <a:pt x="239" y="5188"/>
                    <a:pt x="292" y="5188"/>
                    <a:pt x="332" y="5162"/>
                  </a:cubicBezTo>
                  <a:cubicBezTo>
                    <a:pt x="385" y="5149"/>
                    <a:pt x="424" y="5122"/>
                    <a:pt x="438" y="5109"/>
                  </a:cubicBezTo>
                  <a:lnTo>
                    <a:pt x="1510" y="5109"/>
                  </a:lnTo>
                  <a:cubicBezTo>
                    <a:pt x="1642" y="5109"/>
                    <a:pt x="1761" y="5122"/>
                    <a:pt x="1880" y="5122"/>
                  </a:cubicBezTo>
                  <a:lnTo>
                    <a:pt x="2674" y="5122"/>
                  </a:lnTo>
                  <a:cubicBezTo>
                    <a:pt x="2688" y="5122"/>
                    <a:pt x="2714" y="5122"/>
                    <a:pt x="2754" y="5096"/>
                  </a:cubicBezTo>
                  <a:cubicBezTo>
                    <a:pt x="2794" y="5069"/>
                    <a:pt x="2833" y="5043"/>
                    <a:pt x="2860" y="4990"/>
                  </a:cubicBezTo>
                  <a:cubicBezTo>
                    <a:pt x="2966" y="4791"/>
                    <a:pt x="3058" y="4646"/>
                    <a:pt x="3111" y="4553"/>
                  </a:cubicBezTo>
                  <a:cubicBezTo>
                    <a:pt x="3177" y="4460"/>
                    <a:pt x="3204" y="4394"/>
                    <a:pt x="3204" y="4355"/>
                  </a:cubicBezTo>
                  <a:cubicBezTo>
                    <a:pt x="3204" y="4302"/>
                    <a:pt x="3191" y="4262"/>
                    <a:pt x="3151" y="4249"/>
                  </a:cubicBezTo>
                  <a:cubicBezTo>
                    <a:pt x="3111" y="4235"/>
                    <a:pt x="3071" y="4222"/>
                    <a:pt x="3019" y="4222"/>
                  </a:cubicBezTo>
                  <a:cubicBezTo>
                    <a:pt x="2966" y="4222"/>
                    <a:pt x="2926" y="4235"/>
                    <a:pt x="2886" y="4275"/>
                  </a:cubicBezTo>
                  <a:cubicBezTo>
                    <a:pt x="2860" y="4302"/>
                    <a:pt x="2833" y="4328"/>
                    <a:pt x="2820" y="4355"/>
                  </a:cubicBezTo>
                  <a:lnTo>
                    <a:pt x="2648" y="4619"/>
                  </a:lnTo>
                  <a:cubicBezTo>
                    <a:pt x="2621" y="4659"/>
                    <a:pt x="2595" y="4699"/>
                    <a:pt x="2569" y="4712"/>
                  </a:cubicBezTo>
                  <a:cubicBezTo>
                    <a:pt x="2542" y="4725"/>
                    <a:pt x="2516" y="4738"/>
                    <a:pt x="2489" y="4738"/>
                  </a:cubicBezTo>
                  <a:lnTo>
                    <a:pt x="2251" y="4738"/>
                  </a:lnTo>
                  <a:cubicBezTo>
                    <a:pt x="2119" y="4738"/>
                    <a:pt x="1973" y="4738"/>
                    <a:pt x="1801" y="4725"/>
                  </a:cubicBezTo>
                  <a:lnTo>
                    <a:pt x="1271" y="4725"/>
                  </a:lnTo>
                  <a:cubicBezTo>
                    <a:pt x="1099" y="4725"/>
                    <a:pt x="941" y="4712"/>
                    <a:pt x="821" y="4712"/>
                  </a:cubicBezTo>
                  <a:cubicBezTo>
                    <a:pt x="941" y="4593"/>
                    <a:pt x="1073" y="4460"/>
                    <a:pt x="1232" y="4302"/>
                  </a:cubicBezTo>
                  <a:cubicBezTo>
                    <a:pt x="1377" y="4143"/>
                    <a:pt x="1536" y="3971"/>
                    <a:pt x="1682" y="3785"/>
                  </a:cubicBezTo>
                  <a:cubicBezTo>
                    <a:pt x="1841" y="3600"/>
                    <a:pt x="1999" y="3402"/>
                    <a:pt x="2145" y="3190"/>
                  </a:cubicBezTo>
                  <a:cubicBezTo>
                    <a:pt x="2291" y="2978"/>
                    <a:pt x="2436" y="2766"/>
                    <a:pt x="2542" y="2555"/>
                  </a:cubicBezTo>
                  <a:cubicBezTo>
                    <a:pt x="2661" y="2343"/>
                    <a:pt x="2754" y="2118"/>
                    <a:pt x="2833" y="1906"/>
                  </a:cubicBezTo>
                  <a:cubicBezTo>
                    <a:pt x="2899" y="1681"/>
                    <a:pt x="2939" y="1469"/>
                    <a:pt x="2939" y="1258"/>
                  </a:cubicBezTo>
                  <a:cubicBezTo>
                    <a:pt x="2939" y="1085"/>
                    <a:pt x="2913" y="927"/>
                    <a:pt x="2873" y="781"/>
                  </a:cubicBezTo>
                  <a:cubicBezTo>
                    <a:pt x="2833" y="622"/>
                    <a:pt x="2754" y="490"/>
                    <a:pt x="2648" y="371"/>
                  </a:cubicBezTo>
                  <a:cubicBezTo>
                    <a:pt x="2542" y="252"/>
                    <a:pt x="2423" y="172"/>
                    <a:pt x="2251" y="106"/>
                  </a:cubicBezTo>
                  <a:cubicBezTo>
                    <a:pt x="2092" y="27"/>
                    <a:pt x="1894" y="0"/>
                    <a:pt x="1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11"/>
            <p:cNvSpPr/>
            <p:nvPr/>
          </p:nvSpPr>
          <p:spPr>
            <a:xfrm>
              <a:off x="2632265" y="887407"/>
              <a:ext cx="93683" cy="78318"/>
            </a:xfrm>
            <a:custGeom>
              <a:avLst/>
              <a:gdLst/>
              <a:ahLst/>
              <a:cxnLst/>
              <a:rect l="l" t="t" r="r" b="b"/>
              <a:pathLst>
                <a:path w="1695" h="1417" extrusionOk="0">
                  <a:moveTo>
                    <a:pt x="159" y="0"/>
                  </a:moveTo>
                  <a:cubicBezTo>
                    <a:pt x="93" y="0"/>
                    <a:pt x="53" y="27"/>
                    <a:pt x="27" y="66"/>
                  </a:cubicBezTo>
                  <a:cubicBezTo>
                    <a:pt x="14" y="106"/>
                    <a:pt x="0" y="146"/>
                    <a:pt x="0" y="186"/>
                  </a:cubicBezTo>
                  <a:cubicBezTo>
                    <a:pt x="0" y="225"/>
                    <a:pt x="14" y="278"/>
                    <a:pt x="40" y="318"/>
                  </a:cubicBezTo>
                  <a:cubicBezTo>
                    <a:pt x="66" y="358"/>
                    <a:pt x="106" y="384"/>
                    <a:pt x="159" y="384"/>
                  </a:cubicBezTo>
                  <a:lnTo>
                    <a:pt x="821" y="384"/>
                  </a:lnTo>
                  <a:cubicBezTo>
                    <a:pt x="953" y="371"/>
                    <a:pt x="1086" y="371"/>
                    <a:pt x="1205" y="371"/>
                  </a:cubicBezTo>
                  <a:lnTo>
                    <a:pt x="1522" y="371"/>
                  </a:lnTo>
                  <a:cubicBezTo>
                    <a:pt x="1589" y="371"/>
                    <a:pt x="1641" y="344"/>
                    <a:pt x="1668" y="291"/>
                  </a:cubicBezTo>
                  <a:cubicBezTo>
                    <a:pt x="1681" y="239"/>
                    <a:pt x="1694" y="199"/>
                    <a:pt x="1694" y="172"/>
                  </a:cubicBezTo>
                  <a:cubicBezTo>
                    <a:pt x="1694" y="119"/>
                    <a:pt x="1681" y="80"/>
                    <a:pt x="1655" y="53"/>
                  </a:cubicBezTo>
                  <a:cubicBezTo>
                    <a:pt x="1628" y="14"/>
                    <a:pt x="1602" y="0"/>
                    <a:pt x="1575" y="0"/>
                  </a:cubicBezTo>
                  <a:cubicBezTo>
                    <a:pt x="1469" y="0"/>
                    <a:pt x="1364" y="0"/>
                    <a:pt x="1231" y="14"/>
                  </a:cubicBezTo>
                  <a:lnTo>
                    <a:pt x="278" y="14"/>
                  </a:lnTo>
                  <a:cubicBezTo>
                    <a:pt x="225" y="0"/>
                    <a:pt x="186" y="0"/>
                    <a:pt x="159" y="0"/>
                  </a:cubicBezTo>
                  <a:close/>
                  <a:moveTo>
                    <a:pt x="159" y="1033"/>
                  </a:moveTo>
                  <a:cubicBezTo>
                    <a:pt x="93" y="1033"/>
                    <a:pt x="53" y="1059"/>
                    <a:pt x="27" y="1099"/>
                  </a:cubicBezTo>
                  <a:cubicBezTo>
                    <a:pt x="14" y="1139"/>
                    <a:pt x="0" y="1178"/>
                    <a:pt x="0" y="1218"/>
                  </a:cubicBezTo>
                  <a:cubicBezTo>
                    <a:pt x="0" y="1271"/>
                    <a:pt x="14" y="1311"/>
                    <a:pt x="40" y="1350"/>
                  </a:cubicBezTo>
                  <a:cubicBezTo>
                    <a:pt x="66" y="1390"/>
                    <a:pt x="106" y="1416"/>
                    <a:pt x="159" y="1416"/>
                  </a:cubicBezTo>
                  <a:lnTo>
                    <a:pt x="821" y="1416"/>
                  </a:lnTo>
                  <a:cubicBezTo>
                    <a:pt x="953" y="1416"/>
                    <a:pt x="1086" y="1403"/>
                    <a:pt x="1205" y="1403"/>
                  </a:cubicBezTo>
                  <a:lnTo>
                    <a:pt x="1522" y="1403"/>
                  </a:lnTo>
                  <a:cubicBezTo>
                    <a:pt x="1589" y="1403"/>
                    <a:pt x="1641" y="1390"/>
                    <a:pt x="1668" y="1337"/>
                  </a:cubicBezTo>
                  <a:cubicBezTo>
                    <a:pt x="1681" y="1284"/>
                    <a:pt x="1694" y="1231"/>
                    <a:pt x="1694" y="1205"/>
                  </a:cubicBezTo>
                  <a:cubicBezTo>
                    <a:pt x="1694" y="1165"/>
                    <a:pt x="1681" y="1125"/>
                    <a:pt x="1655" y="1086"/>
                  </a:cubicBezTo>
                  <a:cubicBezTo>
                    <a:pt x="1628" y="1046"/>
                    <a:pt x="1602" y="1033"/>
                    <a:pt x="1575" y="1033"/>
                  </a:cubicBezTo>
                  <a:cubicBezTo>
                    <a:pt x="1469" y="1033"/>
                    <a:pt x="1364" y="1033"/>
                    <a:pt x="1231" y="1046"/>
                  </a:cubicBezTo>
                  <a:lnTo>
                    <a:pt x="278" y="1046"/>
                  </a:lnTo>
                  <a:cubicBezTo>
                    <a:pt x="225" y="1046"/>
                    <a:pt x="186" y="1033"/>
                    <a:pt x="159" y="10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11"/>
            <p:cNvSpPr/>
            <p:nvPr/>
          </p:nvSpPr>
          <p:spPr>
            <a:xfrm>
              <a:off x="2740539" y="770345"/>
              <a:ext cx="188029" cy="281711"/>
            </a:xfrm>
            <a:custGeom>
              <a:avLst/>
              <a:gdLst/>
              <a:ahLst/>
              <a:cxnLst/>
              <a:rect l="l" t="t" r="r" b="b"/>
              <a:pathLst>
                <a:path w="3402" h="5097" extrusionOk="0">
                  <a:moveTo>
                    <a:pt x="2528" y="609"/>
                  </a:moveTo>
                  <a:lnTo>
                    <a:pt x="2356" y="3190"/>
                  </a:lnTo>
                  <a:cubicBezTo>
                    <a:pt x="2210" y="3190"/>
                    <a:pt x="2038" y="3204"/>
                    <a:pt x="1853" y="3217"/>
                  </a:cubicBezTo>
                  <a:cubicBezTo>
                    <a:pt x="1668" y="3230"/>
                    <a:pt x="1496" y="3230"/>
                    <a:pt x="1324" y="3243"/>
                  </a:cubicBezTo>
                  <a:cubicBezTo>
                    <a:pt x="1165" y="3243"/>
                    <a:pt x="1019" y="3257"/>
                    <a:pt x="900" y="3257"/>
                  </a:cubicBezTo>
                  <a:lnTo>
                    <a:pt x="702" y="3257"/>
                  </a:lnTo>
                  <a:cubicBezTo>
                    <a:pt x="662" y="3257"/>
                    <a:pt x="635" y="3257"/>
                    <a:pt x="622" y="3243"/>
                  </a:cubicBezTo>
                  <a:cubicBezTo>
                    <a:pt x="622" y="3230"/>
                    <a:pt x="622" y="3230"/>
                    <a:pt x="622" y="3217"/>
                  </a:cubicBezTo>
                  <a:cubicBezTo>
                    <a:pt x="622" y="3190"/>
                    <a:pt x="622" y="3164"/>
                    <a:pt x="649" y="3137"/>
                  </a:cubicBezTo>
                  <a:cubicBezTo>
                    <a:pt x="675" y="3124"/>
                    <a:pt x="688" y="3098"/>
                    <a:pt x="688" y="3084"/>
                  </a:cubicBezTo>
                  <a:lnTo>
                    <a:pt x="2528" y="609"/>
                  </a:lnTo>
                  <a:close/>
                  <a:moveTo>
                    <a:pt x="2713" y="1"/>
                  </a:moveTo>
                  <a:cubicBezTo>
                    <a:pt x="2634" y="1"/>
                    <a:pt x="2581" y="27"/>
                    <a:pt x="2515" y="80"/>
                  </a:cubicBezTo>
                  <a:cubicBezTo>
                    <a:pt x="2462" y="120"/>
                    <a:pt x="2422" y="159"/>
                    <a:pt x="2409" y="173"/>
                  </a:cubicBezTo>
                  <a:cubicBezTo>
                    <a:pt x="2263" y="358"/>
                    <a:pt x="2131" y="530"/>
                    <a:pt x="2012" y="689"/>
                  </a:cubicBezTo>
                  <a:cubicBezTo>
                    <a:pt x="1893" y="834"/>
                    <a:pt x="1774" y="993"/>
                    <a:pt x="1668" y="1126"/>
                  </a:cubicBezTo>
                  <a:lnTo>
                    <a:pt x="1350" y="1562"/>
                  </a:lnTo>
                  <a:cubicBezTo>
                    <a:pt x="1244" y="1708"/>
                    <a:pt x="1125" y="1867"/>
                    <a:pt x="993" y="2039"/>
                  </a:cubicBezTo>
                  <a:cubicBezTo>
                    <a:pt x="874" y="2211"/>
                    <a:pt x="728" y="2396"/>
                    <a:pt x="582" y="2595"/>
                  </a:cubicBezTo>
                  <a:cubicBezTo>
                    <a:pt x="437" y="2807"/>
                    <a:pt x="265" y="3045"/>
                    <a:pt x="66" y="3309"/>
                  </a:cubicBezTo>
                  <a:cubicBezTo>
                    <a:pt x="40" y="3336"/>
                    <a:pt x="27" y="3362"/>
                    <a:pt x="13" y="3402"/>
                  </a:cubicBezTo>
                  <a:cubicBezTo>
                    <a:pt x="0" y="3415"/>
                    <a:pt x="0" y="3442"/>
                    <a:pt x="0" y="3468"/>
                  </a:cubicBezTo>
                  <a:cubicBezTo>
                    <a:pt x="0" y="3534"/>
                    <a:pt x="27" y="3574"/>
                    <a:pt x="80" y="3601"/>
                  </a:cubicBezTo>
                  <a:cubicBezTo>
                    <a:pt x="132" y="3640"/>
                    <a:pt x="185" y="3654"/>
                    <a:pt x="265" y="3654"/>
                  </a:cubicBezTo>
                  <a:cubicBezTo>
                    <a:pt x="344" y="3654"/>
                    <a:pt x="556" y="3654"/>
                    <a:pt x="900" y="3640"/>
                  </a:cubicBezTo>
                  <a:cubicBezTo>
                    <a:pt x="1231" y="3627"/>
                    <a:pt x="1721" y="3601"/>
                    <a:pt x="2343" y="3601"/>
                  </a:cubicBezTo>
                  <a:lnTo>
                    <a:pt x="2290" y="4554"/>
                  </a:lnTo>
                  <a:cubicBezTo>
                    <a:pt x="2290" y="4633"/>
                    <a:pt x="2263" y="4686"/>
                    <a:pt x="2197" y="4726"/>
                  </a:cubicBezTo>
                  <a:cubicBezTo>
                    <a:pt x="2144" y="4752"/>
                    <a:pt x="2078" y="4779"/>
                    <a:pt x="1985" y="4792"/>
                  </a:cubicBezTo>
                  <a:lnTo>
                    <a:pt x="1893" y="4792"/>
                  </a:lnTo>
                  <a:cubicBezTo>
                    <a:pt x="1853" y="4792"/>
                    <a:pt x="1800" y="4805"/>
                    <a:pt x="1747" y="4805"/>
                  </a:cubicBezTo>
                  <a:cubicBezTo>
                    <a:pt x="1694" y="4805"/>
                    <a:pt x="1641" y="4818"/>
                    <a:pt x="1575" y="4818"/>
                  </a:cubicBezTo>
                  <a:lnTo>
                    <a:pt x="1430" y="4818"/>
                  </a:lnTo>
                  <a:cubicBezTo>
                    <a:pt x="1390" y="4818"/>
                    <a:pt x="1350" y="4832"/>
                    <a:pt x="1310" y="4845"/>
                  </a:cubicBezTo>
                  <a:cubicBezTo>
                    <a:pt x="1271" y="4858"/>
                    <a:pt x="1244" y="4898"/>
                    <a:pt x="1244" y="4951"/>
                  </a:cubicBezTo>
                  <a:cubicBezTo>
                    <a:pt x="1244" y="5017"/>
                    <a:pt x="1271" y="5057"/>
                    <a:pt x="1324" y="5070"/>
                  </a:cubicBezTo>
                  <a:cubicBezTo>
                    <a:pt x="1377" y="5096"/>
                    <a:pt x="1416" y="5096"/>
                    <a:pt x="1456" y="5096"/>
                  </a:cubicBezTo>
                  <a:lnTo>
                    <a:pt x="2965" y="5096"/>
                  </a:lnTo>
                  <a:cubicBezTo>
                    <a:pt x="3044" y="5096"/>
                    <a:pt x="3110" y="5096"/>
                    <a:pt x="3163" y="5070"/>
                  </a:cubicBezTo>
                  <a:cubicBezTo>
                    <a:pt x="3216" y="5043"/>
                    <a:pt x="3230" y="5004"/>
                    <a:pt x="3230" y="4951"/>
                  </a:cubicBezTo>
                  <a:cubicBezTo>
                    <a:pt x="3230" y="4884"/>
                    <a:pt x="3216" y="4845"/>
                    <a:pt x="3163" y="4832"/>
                  </a:cubicBezTo>
                  <a:cubicBezTo>
                    <a:pt x="3124" y="4805"/>
                    <a:pt x="3057" y="4792"/>
                    <a:pt x="2965" y="4792"/>
                  </a:cubicBezTo>
                  <a:lnTo>
                    <a:pt x="2793" y="4792"/>
                  </a:lnTo>
                  <a:cubicBezTo>
                    <a:pt x="2740" y="4779"/>
                    <a:pt x="2713" y="4752"/>
                    <a:pt x="2713" y="4699"/>
                  </a:cubicBezTo>
                  <a:cubicBezTo>
                    <a:pt x="2713" y="4673"/>
                    <a:pt x="2713" y="4620"/>
                    <a:pt x="2713" y="4527"/>
                  </a:cubicBezTo>
                  <a:cubicBezTo>
                    <a:pt x="2727" y="4448"/>
                    <a:pt x="2727" y="4355"/>
                    <a:pt x="2727" y="4249"/>
                  </a:cubicBezTo>
                  <a:cubicBezTo>
                    <a:pt x="2740" y="4130"/>
                    <a:pt x="2740" y="4024"/>
                    <a:pt x="2753" y="3905"/>
                  </a:cubicBezTo>
                  <a:cubicBezTo>
                    <a:pt x="2753" y="3786"/>
                    <a:pt x="2766" y="3680"/>
                    <a:pt x="2766" y="3601"/>
                  </a:cubicBezTo>
                  <a:lnTo>
                    <a:pt x="3230" y="3601"/>
                  </a:lnTo>
                  <a:cubicBezTo>
                    <a:pt x="3256" y="3601"/>
                    <a:pt x="3296" y="3587"/>
                    <a:pt x="3335" y="3561"/>
                  </a:cubicBezTo>
                  <a:cubicBezTo>
                    <a:pt x="3388" y="3534"/>
                    <a:pt x="3402" y="3482"/>
                    <a:pt x="3402" y="3415"/>
                  </a:cubicBezTo>
                  <a:cubicBezTo>
                    <a:pt x="3402" y="3349"/>
                    <a:pt x="3388" y="3309"/>
                    <a:pt x="3349" y="3270"/>
                  </a:cubicBezTo>
                  <a:cubicBezTo>
                    <a:pt x="3309" y="3230"/>
                    <a:pt x="3256" y="3217"/>
                    <a:pt x="3190" y="3217"/>
                  </a:cubicBezTo>
                  <a:lnTo>
                    <a:pt x="2793" y="3190"/>
                  </a:lnTo>
                  <a:cubicBezTo>
                    <a:pt x="2793" y="3032"/>
                    <a:pt x="2793" y="2859"/>
                    <a:pt x="2806" y="2648"/>
                  </a:cubicBezTo>
                  <a:cubicBezTo>
                    <a:pt x="2806" y="2436"/>
                    <a:pt x="2819" y="2224"/>
                    <a:pt x="2832" y="1999"/>
                  </a:cubicBezTo>
                  <a:cubicBezTo>
                    <a:pt x="2846" y="1774"/>
                    <a:pt x="2859" y="1562"/>
                    <a:pt x="2872" y="1337"/>
                  </a:cubicBezTo>
                  <a:cubicBezTo>
                    <a:pt x="2899" y="1126"/>
                    <a:pt x="2912" y="927"/>
                    <a:pt x="2925" y="755"/>
                  </a:cubicBezTo>
                  <a:cubicBezTo>
                    <a:pt x="2938" y="583"/>
                    <a:pt x="2952" y="437"/>
                    <a:pt x="2952" y="318"/>
                  </a:cubicBezTo>
                  <a:cubicBezTo>
                    <a:pt x="2965" y="212"/>
                    <a:pt x="2965" y="146"/>
                    <a:pt x="2965" y="133"/>
                  </a:cubicBezTo>
                  <a:cubicBezTo>
                    <a:pt x="2965" y="93"/>
                    <a:pt x="2938" y="54"/>
                    <a:pt x="2899" y="40"/>
                  </a:cubicBezTo>
                  <a:cubicBezTo>
                    <a:pt x="2846" y="14"/>
                    <a:pt x="2780"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3" name="Google Shape;183;p11"/>
          <p:cNvGrpSpPr/>
          <p:nvPr/>
        </p:nvGrpSpPr>
        <p:grpSpPr>
          <a:xfrm>
            <a:off x="772199" y="3125689"/>
            <a:ext cx="793839" cy="579963"/>
            <a:chOff x="570141" y="1610117"/>
            <a:chExt cx="675952" cy="493837"/>
          </a:xfrm>
        </p:grpSpPr>
        <p:sp>
          <p:nvSpPr>
            <p:cNvPr id="184" name="Google Shape;184;p11"/>
            <p:cNvSpPr/>
            <p:nvPr/>
          </p:nvSpPr>
          <p:spPr>
            <a:xfrm>
              <a:off x="954157" y="1808371"/>
              <a:ext cx="250207" cy="292655"/>
            </a:xfrm>
            <a:custGeom>
              <a:avLst/>
              <a:gdLst/>
              <a:ahLst/>
              <a:cxnLst/>
              <a:rect l="l" t="t" r="r" b="b"/>
              <a:pathLst>
                <a:path w="4527" h="5295" extrusionOk="0">
                  <a:moveTo>
                    <a:pt x="2701" y="0"/>
                  </a:moveTo>
                  <a:cubicBezTo>
                    <a:pt x="2608" y="0"/>
                    <a:pt x="2555" y="14"/>
                    <a:pt x="2528" y="40"/>
                  </a:cubicBezTo>
                  <a:cubicBezTo>
                    <a:pt x="2502" y="53"/>
                    <a:pt x="2489" y="93"/>
                    <a:pt x="2489" y="146"/>
                  </a:cubicBezTo>
                  <a:cubicBezTo>
                    <a:pt x="2489" y="199"/>
                    <a:pt x="2502" y="239"/>
                    <a:pt x="2542" y="265"/>
                  </a:cubicBezTo>
                  <a:cubicBezTo>
                    <a:pt x="2595" y="292"/>
                    <a:pt x="2634" y="305"/>
                    <a:pt x="2701" y="305"/>
                  </a:cubicBezTo>
                  <a:cubicBezTo>
                    <a:pt x="2793" y="305"/>
                    <a:pt x="2846" y="305"/>
                    <a:pt x="2873" y="318"/>
                  </a:cubicBezTo>
                  <a:cubicBezTo>
                    <a:pt x="2912" y="318"/>
                    <a:pt x="2926" y="358"/>
                    <a:pt x="2926" y="397"/>
                  </a:cubicBezTo>
                  <a:cubicBezTo>
                    <a:pt x="2926" y="424"/>
                    <a:pt x="2912" y="477"/>
                    <a:pt x="2873" y="543"/>
                  </a:cubicBezTo>
                  <a:cubicBezTo>
                    <a:pt x="2846" y="609"/>
                    <a:pt x="2806" y="702"/>
                    <a:pt x="2753" y="808"/>
                  </a:cubicBezTo>
                  <a:cubicBezTo>
                    <a:pt x="2701" y="900"/>
                    <a:pt x="2648" y="1020"/>
                    <a:pt x="2581" y="1139"/>
                  </a:cubicBezTo>
                  <a:cubicBezTo>
                    <a:pt x="2515" y="1258"/>
                    <a:pt x="2462" y="1377"/>
                    <a:pt x="2396" y="1483"/>
                  </a:cubicBezTo>
                  <a:cubicBezTo>
                    <a:pt x="2330" y="1602"/>
                    <a:pt x="2277" y="1721"/>
                    <a:pt x="2224" y="1827"/>
                  </a:cubicBezTo>
                  <a:cubicBezTo>
                    <a:pt x="2171" y="1920"/>
                    <a:pt x="2131" y="2012"/>
                    <a:pt x="2092" y="2078"/>
                  </a:cubicBezTo>
                  <a:cubicBezTo>
                    <a:pt x="1959" y="1814"/>
                    <a:pt x="1827" y="1575"/>
                    <a:pt x="1721" y="1350"/>
                  </a:cubicBezTo>
                  <a:lnTo>
                    <a:pt x="1589" y="1086"/>
                  </a:lnTo>
                  <a:cubicBezTo>
                    <a:pt x="1536" y="993"/>
                    <a:pt x="1496" y="900"/>
                    <a:pt x="1456" y="834"/>
                  </a:cubicBezTo>
                  <a:cubicBezTo>
                    <a:pt x="1430" y="755"/>
                    <a:pt x="1403" y="689"/>
                    <a:pt x="1377" y="649"/>
                  </a:cubicBezTo>
                  <a:cubicBezTo>
                    <a:pt x="1364" y="596"/>
                    <a:pt x="1351" y="556"/>
                    <a:pt x="1351" y="543"/>
                  </a:cubicBezTo>
                  <a:cubicBezTo>
                    <a:pt x="1351" y="503"/>
                    <a:pt x="1377" y="477"/>
                    <a:pt x="1443" y="464"/>
                  </a:cubicBezTo>
                  <a:cubicBezTo>
                    <a:pt x="1496" y="450"/>
                    <a:pt x="1562" y="437"/>
                    <a:pt x="1628" y="437"/>
                  </a:cubicBezTo>
                  <a:cubicBezTo>
                    <a:pt x="1708" y="424"/>
                    <a:pt x="1774" y="411"/>
                    <a:pt x="1827" y="384"/>
                  </a:cubicBezTo>
                  <a:cubicBezTo>
                    <a:pt x="1893" y="371"/>
                    <a:pt x="1920" y="331"/>
                    <a:pt x="1920" y="278"/>
                  </a:cubicBezTo>
                  <a:cubicBezTo>
                    <a:pt x="1920" y="225"/>
                    <a:pt x="1906" y="186"/>
                    <a:pt x="1880" y="172"/>
                  </a:cubicBezTo>
                  <a:cubicBezTo>
                    <a:pt x="1853" y="146"/>
                    <a:pt x="1801" y="133"/>
                    <a:pt x="1721" y="133"/>
                  </a:cubicBezTo>
                  <a:lnTo>
                    <a:pt x="345" y="133"/>
                  </a:lnTo>
                  <a:cubicBezTo>
                    <a:pt x="212" y="133"/>
                    <a:pt x="133" y="186"/>
                    <a:pt x="133" y="278"/>
                  </a:cubicBezTo>
                  <a:cubicBezTo>
                    <a:pt x="133" y="331"/>
                    <a:pt x="159" y="371"/>
                    <a:pt x="199" y="397"/>
                  </a:cubicBezTo>
                  <a:cubicBezTo>
                    <a:pt x="252" y="411"/>
                    <a:pt x="305" y="424"/>
                    <a:pt x="358" y="424"/>
                  </a:cubicBezTo>
                  <a:cubicBezTo>
                    <a:pt x="503" y="424"/>
                    <a:pt x="623" y="437"/>
                    <a:pt x="715" y="464"/>
                  </a:cubicBezTo>
                  <a:cubicBezTo>
                    <a:pt x="808" y="490"/>
                    <a:pt x="874" y="543"/>
                    <a:pt x="914" y="622"/>
                  </a:cubicBezTo>
                  <a:lnTo>
                    <a:pt x="1880" y="2515"/>
                  </a:lnTo>
                  <a:lnTo>
                    <a:pt x="887" y="4514"/>
                  </a:lnTo>
                  <a:cubicBezTo>
                    <a:pt x="848" y="4593"/>
                    <a:pt x="808" y="4646"/>
                    <a:pt x="781" y="4686"/>
                  </a:cubicBezTo>
                  <a:cubicBezTo>
                    <a:pt x="742" y="4725"/>
                    <a:pt x="676" y="4752"/>
                    <a:pt x="596" y="4752"/>
                  </a:cubicBezTo>
                  <a:cubicBezTo>
                    <a:pt x="583" y="4752"/>
                    <a:pt x="556" y="4752"/>
                    <a:pt x="530" y="4765"/>
                  </a:cubicBezTo>
                  <a:cubicBezTo>
                    <a:pt x="490" y="4765"/>
                    <a:pt x="451" y="4765"/>
                    <a:pt x="411" y="4778"/>
                  </a:cubicBezTo>
                  <a:cubicBezTo>
                    <a:pt x="371" y="4778"/>
                    <a:pt x="331" y="4778"/>
                    <a:pt x="292" y="4792"/>
                  </a:cubicBezTo>
                  <a:lnTo>
                    <a:pt x="186" y="4792"/>
                  </a:lnTo>
                  <a:cubicBezTo>
                    <a:pt x="146" y="4792"/>
                    <a:pt x="106" y="4805"/>
                    <a:pt x="67" y="4818"/>
                  </a:cubicBezTo>
                  <a:cubicBezTo>
                    <a:pt x="14" y="4845"/>
                    <a:pt x="1" y="4871"/>
                    <a:pt x="1" y="4924"/>
                  </a:cubicBezTo>
                  <a:cubicBezTo>
                    <a:pt x="1" y="4977"/>
                    <a:pt x="27" y="5017"/>
                    <a:pt x="67" y="5043"/>
                  </a:cubicBezTo>
                  <a:cubicBezTo>
                    <a:pt x="120" y="5056"/>
                    <a:pt x="159" y="5070"/>
                    <a:pt x="199" y="5070"/>
                  </a:cubicBezTo>
                  <a:lnTo>
                    <a:pt x="1708" y="5070"/>
                  </a:lnTo>
                  <a:cubicBezTo>
                    <a:pt x="1787" y="5070"/>
                    <a:pt x="1840" y="5056"/>
                    <a:pt x="1880" y="5030"/>
                  </a:cubicBezTo>
                  <a:cubicBezTo>
                    <a:pt x="1906" y="5003"/>
                    <a:pt x="1920" y="4964"/>
                    <a:pt x="1920" y="4911"/>
                  </a:cubicBezTo>
                  <a:cubicBezTo>
                    <a:pt x="1920" y="4858"/>
                    <a:pt x="1893" y="4818"/>
                    <a:pt x="1853" y="4805"/>
                  </a:cubicBezTo>
                  <a:cubicBezTo>
                    <a:pt x="1814" y="4778"/>
                    <a:pt x="1761" y="4765"/>
                    <a:pt x="1708" y="4765"/>
                  </a:cubicBezTo>
                  <a:lnTo>
                    <a:pt x="1562" y="4765"/>
                  </a:lnTo>
                  <a:cubicBezTo>
                    <a:pt x="1523" y="4765"/>
                    <a:pt x="1483" y="4765"/>
                    <a:pt x="1443" y="4752"/>
                  </a:cubicBezTo>
                  <a:cubicBezTo>
                    <a:pt x="1403" y="4752"/>
                    <a:pt x="1364" y="4739"/>
                    <a:pt x="1351" y="4725"/>
                  </a:cubicBezTo>
                  <a:cubicBezTo>
                    <a:pt x="1324" y="4712"/>
                    <a:pt x="1311" y="4699"/>
                    <a:pt x="1311" y="4672"/>
                  </a:cubicBezTo>
                  <a:cubicBezTo>
                    <a:pt x="1311" y="4646"/>
                    <a:pt x="1324" y="4593"/>
                    <a:pt x="1364" y="4514"/>
                  </a:cubicBezTo>
                  <a:cubicBezTo>
                    <a:pt x="1403" y="4421"/>
                    <a:pt x="1456" y="4315"/>
                    <a:pt x="1509" y="4183"/>
                  </a:cubicBezTo>
                  <a:cubicBezTo>
                    <a:pt x="1576" y="4064"/>
                    <a:pt x="1642" y="3931"/>
                    <a:pt x="1708" y="3786"/>
                  </a:cubicBezTo>
                  <a:cubicBezTo>
                    <a:pt x="1774" y="3640"/>
                    <a:pt x="1840" y="3508"/>
                    <a:pt x="1893" y="3389"/>
                  </a:cubicBezTo>
                  <a:cubicBezTo>
                    <a:pt x="1959" y="3270"/>
                    <a:pt x="1999" y="3164"/>
                    <a:pt x="2039" y="3084"/>
                  </a:cubicBezTo>
                  <a:cubicBezTo>
                    <a:pt x="2078" y="3005"/>
                    <a:pt x="2105" y="2965"/>
                    <a:pt x="2105" y="2965"/>
                  </a:cubicBezTo>
                  <a:cubicBezTo>
                    <a:pt x="2290" y="3309"/>
                    <a:pt x="2449" y="3627"/>
                    <a:pt x="2595" y="3905"/>
                  </a:cubicBezTo>
                  <a:cubicBezTo>
                    <a:pt x="2661" y="4024"/>
                    <a:pt x="2714" y="4143"/>
                    <a:pt x="2780" y="4249"/>
                  </a:cubicBezTo>
                  <a:cubicBezTo>
                    <a:pt x="2833" y="4368"/>
                    <a:pt x="2886" y="4474"/>
                    <a:pt x="2939" y="4580"/>
                  </a:cubicBezTo>
                  <a:cubicBezTo>
                    <a:pt x="2992" y="4672"/>
                    <a:pt x="3031" y="4752"/>
                    <a:pt x="3058" y="4818"/>
                  </a:cubicBezTo>
                  <a:cubicBezTo>
                    <a:pt x="3084" y="4884"/>
                    <a:pt x="3098" y="4911"/>
                    <a:pt x="3098" y="4937"/>
                  </a:cubicBezTo>
                  <a:cubicBezTo>
                    <a:pt x="3098" y="4964"/>
                    <a:pt x="3071" y="4977"/>
                    <a:pt x="3031" y="4977"/>
                  </a:cubicBezTo>
                  <a:cubicBezTo>
                    <a:pt x="2992" y="4990"/>
                    <a:pt x="2939" y="5003"/>
                    <a:pt x="2886" y="5003"/>
                  </a:cubicBezTo>
                  <a:cubicBezTo>
                    <a:pt x="2833" y="5017"/>
                    <a:pt x="2793" y="5030"/>
                    <a:pt x="2740" y="5056"/>
                  </a:cubicBezTo>
                  <a:cubicBezTo>
                    <a:pt x="2701" y="5070"/>
                    <a:pt x="2687" y="5109"/>
                    <a:pt x="2687" y="5162"/>
                  </a:cubicBezTo>
                  <a:cubicBezTo>
                    <a:pt x="2687" y="5215"/>
                    <a:pt x="2701" y="5242"/>
                    <a:pt x="2727" y="5268"/>
                  </a:cubicBezTo>
                  <a:cubicBezTo>
                    <a:pt x="2753" y="5281"/>
                    <a:pt x="2806" y="5295"/>
                    <a:pt x="2873" y="5295"/>
                  </a:cubicBezTo>
                  <a:lnTo>
                    <a:pt x="4276" y="5295"/>
                  </a:lnTo>
                  <a:cubicBezTo>
                    <a:pt x="4342" y="5295"/>
                    <a:pt x="4408" y="5281"/>
                    <a:pt x="4448" y="5268"/>
                  </a:cubicBezTo>
                  <a:cubicBezTo>
                    <a:pt x="4501" y="5255"/>
                    <a:pt x="4527" y="5215"/>
                    <a:pt x="4527" y="5162"/>
                  </a:cubicBezTo>
                  <a:cubicBezTo>
                    <a:pt x="4527" y="5109"/>
                    <a:pt x="4501" y="5070"/>
                    <a:pt x="4461" y="5043"/>
                  </a:cubicBezTo>
                  <a:cubicBezTo>
                    <a:pt x="4408" y="5030"/>
                    <a:pt x="4355" y="5017"/>
                    <a:pt x="4276" y="5017"/>
                  </a:cubicBezTo>
                  <a:cubicBezTo>
                    <a:pt x="4077" y="5017"/>
                    <a:pt x="3905" y="5003"/>
                    <a:pt x="3773" y="4977"/>
                  </a:cubicBezTo>
                  <a:cubicBezTo>
                    <a:pt x="3640" y="4950"/>
                    <a:pt x="3561" y="4897"/>
                    <a:pt x="3508" y="4818"/>
                  </a:cubicBezTo>
                  <a:lnTo>
                    <a:pt x="2303" y="2515"/>
                  </a:lnTo>
                  <a:lnTo>
                    <a:pt x="3336" y="556"/>
                  </a:lnTo>
                  <a:cubicBezTo>
                    <a:pt x="3376" y="477"/>
                    <a:pt x="3415" y="424"/>
                    <a:pt x="3455" y="384"/>
                  </a:cubicBezTo>
                  <a:cubicBezTo>
                    <a:pt x="3481" y="345"/>
                    <a:pt x="3548" y="318"/>
                    <a:pt x="3640" y="318"/>
                  </a:cubicBezTo>
                  <a:cubicBezTo>
                    <a:pt x="3680" y="318"/>
                    <a:pt x="3733" y="305"/>
                    <a:pt x="3826" y="305"/>
                  </a:cubicBezTo>
                  <a:cubicBezTo>
                    <a:pt x="3918" y="305"/>
                    <a:pt x="4011" y="292"/>
                    <a:pt x="4090" y="278"/>
                  </a:cubicBezTo>
                  <a:cubicBezTo>
                    <a:pt x="4143" y="265"/>
                    <a:pt x="4183" y="252"/>
                    <a:pt x="4209" y="239"/>
                  </a:cubicBezTo>
                  <a:cubicBezTo>
                    <a:pt x="4262" y="212"/>
                    <a:pt x="4276" y="186"/>
                    <a:pt x="4276" y="133"/>
                  </a:cubicBezTo>
                  <a:cubicBezTo>
                    <a:pt x="4276" y="80"/>
                    <a:pt x="4262" y="40"/>
                    <a:pt x="4209" y="27"/>
                  </a:cubicBezTo>
                  <a:cubicBezTo>
                    <a:pt x="4183" y="14"/>
                    <a:pt x="4130" y="0"/>
                    <a:pt x="4077"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11"/>
            <p:cNvSpPr/>
            <p:nvPr/>
          </p:nvSpPr>
          <p:spPr>
            <a:xfrm>
              <a:off x="570141" y="1610117"/>
              <a:ext cx="214337" cy="166142"/>
            </a:xfrm>
            <a:custGeom>
              <a:avLst/>
              <a:gdLst/>
              <a:ahLst/>
              <a:cxnLst/>
              <a:rect l="l" t="t" r="r" b="b"/>
              <a:pathLst>
                <a:path w="3878" h="3006" extrusionOk="0">
                  <a:moveTo>
                    <a:pt x="2263" y="1"/>
                  </a:moveTo>
                  <a:cubicBezTo>
                    <a:pt x="2065" y="1"/>
                    <a:pt x="1866" y="54"/>
                    <a:pt x="1681" y="160"/>
                  </a:cubicBezTo>
                  <a:cubicBezTo>
                    <a:pt x="1509" y="265"/>
                    <a:pt x="1363" y="411"/>
                    <a:pt x="1271" y="610"/>
                  </a:cubicBezTo>
                  <a:lnTo>
                    <a:pt x="1257" y="226"/>
                  </a:lnTo>
                  <a:cubicBezTo>
                    <a:pt x="1257" y="146"/>
                    <a:pt x="1244" y="93"/>
                    <a:pt x="1218" y="67"/>
                  </a:cubicBezTo>
                  <a:cubicBezTo>
                    <a:pt x="1191" y="40"/>
                    <a:pt x="1125" y="27"/>
                    <a:pt x="1019" y="27"/>
                  </a:cubicBezTo>
                  <a:cubicBezTo>
                    <a:pt x="821" y="27"/>
                    <a:pt x="649" y="27"/>
                    <a:pt x="529" y="40"/>
                  </a:cubicBezTo>
                  <a:cubicBezTo>
                    <a:pt x="397" y="40"/>
                    <a:pt x="291" y="54"/>
                    <a:pt x="212" y="67"/>
                  </a:cubicBezTo>
                  <a:cubicBezTo>
                    <a:pt x="132" y="80"/>
                    <a:pt x="79" y="107"/>
                    <a:pt x="53" y="133"/>
                  </a:cubicBezTo>
                  <a:cubicBezTo>
                    <a:pt x="13" y="160"/>
                    <a:pt x="0" y="199"/>
                    <a:pt x="0" y="239"/>
                  </a:cubicBezTo>
                  <a:cubicBezTo>
                    <a:pt x="0" y="265"/>
                    <a:pt x="13" y="279"/>
                    <a:pt x="40" y="305"/>
                  </a:cubicBezTo>
                  <a:cubicBezTo>
                    <a:pt x="66" y="305"/>
                    <a:pt x="106" y="318"/>
                    <a:pt x="146" y="332"/>
                  </a:cubicBezTo>
                  <a:cubicBezTo>
                    <a:pt x="185" y="332"/>
                    <a:pt x="225" y="332"/>
                    <a:pt x="265" y="345"/>
                  </a:cubicBezTo>
                  <a:lnTo>
                    <a:pt x="728" y="345"/>
                  </a:lnTo>
                  <a:cubicBezTo>
                    <a:pt x="794" y="345"/>
                    <a:pt x="834" y="411"/>
                    <a:pt x="834" y="543"/>
                  </a:cubicBezTo>
                  <a:cubicBezTo>
                    <a:pt x="834" y="570"/>
                    <a:pt x="834" y="649"/>
                    <a:pt x="821" y="782"/>
                  </a:cubicBezTo>
                  <a:cubicBezTo>
                    <a:pt x="821" y="914"/>
                    <a:pt x="821" y="1060"/>
                    <a:pt x="821" y="1218"/>
                  </a:cubicBezTo>
                  <a:cubicBezTo>
                    <a:pt x="821" y="1390"/>
                    <a:pt x="807" y="1549"/>
                    <a:pt x="807" y="1708"/>
                  </a:cubicBezTo>
                  <a:cubicBezTo>
                    <a:pt x="807" y="1854"/>
                    <a:pt x="807" y="1973"/>
                    <a:pt x="807" y="2039"/>
                  </a:cubicBezTo>
                  <a:cubicBezTo>
                    <a:pt x="807" y="2079"/>
                    <a:pt x="794" y="2105"/>
                    <a:pt x="794" y="2145"/>
                  </a:cubicBezTo>
                  <a:cubicBezTo>
                    <a:pt x="794" y="2184"/>
                    <a:pt x="781" y="2224"/>
                    <a:pt x="768" y="2251"/>
                  </a:cubicBezTo>
                  <a:cubicBezTo>
                    <a:pt x="754" y="2290"/>
                    <a:pt x="741" y="2317"/>
                    <a:pt x="715" y="2343"/>
                  </a:cubicBezTo>
                  <a:cubicBezTo>
                    <a:pt x="688" y="2357"/>
                    <a:pt x="662" y="2370"/>
                    <a:pt x="622" y="2370"/>
                  </a:cubicBezTo>
                  <a:lnTo>
                    <a:pt x="503" y="2370"/>
                  </a:lnTo>
                  <a:cubicBezTo>
                    <a:pt x="450" y="2370"/>
                    <a:pt x="410" y="2383"/>
                    <a:pt x="344" y="2409"/>
                  </a:cubicBezTo>
                  <a:cubicBezTo>
                    <a:pt x="304" y="2436"/>
                    <a:pt x="278" y="2489"/>
                    <a:pt x="278" y="2555"/>
                  </a:cubicBezTo>
                  <a:cubicBezTo>
                    <a:pt x="278" y="2634"/>
                    <a:pt x="304" y="2687"/>
                    <a:pt x="357" y="2701"/>
                  </a:cubicBezTo>
                  <a:cubicBezTo>
                    <a:pt x="410" y="2714"/>
                    <a:pt x="476" y="2727"/>
                    <a:pt x="543" y="2727"/>
                  </a:cubicBezTo>
                  <a:lnTo>
                    <a:pt x="1112" y="2727"/>
                  </a:lnTo>
                  <a:cubicBezTo>
                    <a:pt x="1244" y="2714"/>
                    <a:pt x="1363" y="2714"/>
                    <a:pt x="1469" y="2714"/>
                  </a:cubicBezTo>
                  <a:lnTo>
                    <a:pt x="1654" y="2714"/>
                  </a:lnTo>
                  <a:cubicBezTo>
                    <a:pt x="1747" y="2714"/>
                    <a:pt x="1800" y="2714"/>
                    <a:pt x="1840" y="2687"/>
                  </a:cubicBezTo>
                  <a:cubicBezTo>
                    <a:pt x="1879" y="2661"/>
                    <a:pt x="1906" y="2621"/>
                    <a:pt x="1906" y="2555"/>
                  </a:cubicBezTo>
                  <a:cubicBezTo>
                    <a:pt x="1906" y="2476"/>
                    <a:pt x="1879" y="2409"/>
                    <a:pt x="1826" y="2396"/>
                  </a:cubicBezTo>
                  <a:cubicBezTo>
                    <a:pt x="1787" y="2370"/>
                    <a:pt x="1734" y="2357"/>
                    <a:pt x="1654" y="2357"/>
                  </a:cubicBezTo>
                  <a:lnTo>
                    <a:pt x="1244" y="2357"/>
                  </a:lnTo>
                  <a:lnTo>
                    <a:pt x="1244" y="1668"/>
                  </a:lnTo>
                  <a:cubicBezTo>
                    <a:pt x="1244" y="1536"/>
                    <a:pt x="1257" y="1417"/>
                    <a:pt x="1271" y="1298"/>
                  </a:cubicBezTo>
                  <a:cubicBezTo>
                    <a:pt x="1297" y="1165"/>
                    <a:pt x="1337" y="1060"/>
                    <a:pt x="1376" y="954"/>
                  </a:cubicBezTo>
                  <a:cubicBezTo>
                    <a:pt x="1456" y="808"/>
                    <a:pt x="1549" y="662"/>
                    <a:pt x="1681" y="557"/>
                  </a:cubicBezTo>
                  <a:cubicBezTo>
                    <a:pt x="1813" y="437"/>
                    <a:pt x="1972" y="371"/>
                    <a:pt x="2144" y="371"/>
                  </a:cubicBezTo>
                  <a:cubicBezTo>
                    <a:pt x="2276" y="371"/>
                    <a:pt x="2396" y="411"/>
                    <a:pt x="2462" y="490"/>
                  </a:cubicBezTo>
                  <a:cubicBezTo>
                    <a:pt x="2554" y="570"/>
                    <a:pt x="2607" y="676"/>
                    <a:pt x="2647" y="808"/>
                  </a:cubicBezTo>
                  <a:cubicBezTo>
                    <a:pt x="2700" y="927"/>
                    <a:pt x="2726" y="1086"/>
                    <a:pt x="2740" y="1258"/>
                  </a:cubicBezTo>
                  <a:cubicBezTo>
                    <a:pt x="2753" y="1430"/>
                    <a:pt x="2766" y="1615"/>
                    <a:pt x="2766" y="1801"/>
                  </a:cubicBezTo>
                  <a:cubicBezTo>
                    <a:pt x="2766" y="1814"/>
                    <a:pt x="2766" y="1880"/>
                    <a:pt x="2753" y="1986"/>
                  </a:cubicBezTo>
                  <a:cubicBezTo>
                    <a:pt x="2753" y="2105"/>
                    <a:pt x="2753" y="2251"/>
                    <a:pt x="2740" y="2409"/>
                  </a:cubicBezTo>
                  <a:cubicBezTo>
                    <a:pt x="2740" y="2502"/>
                    <a:pt x="2713" y="2568"/>
                    <a:pt x="2687" y="2595"/>
                  </a:cubicBezTo>
                  <a:cubicBezTo>
                    <a:pt x="2647" y="2621"/>
                    <a:pt x="2581" y="2634"/>
                    <a:pt x="2475" y="2648"/>
                  </a:cubicBezTo>
                  <a:cubicBezTo>
                    <a:pt x="2449" y="2661"/>
                    <a:pt x="2409" y="2674"/>
                    <a:pt x="2369" y="2701"/>
                  </a:cubicBezTo>
                  <a:cubicBezTo>
                    <a:pt x="2329" y="2727"/>
                    <a:pt x="2303" y="2767"/>
                    <a:pt x="2303" y="2833"/>
                  </a:cubicBezTo>
                  <a:cubicBezTo>
                    <a:pt x="2303" y="2899"/>
                    <a:pt x="2329" y="2939"/>
                    <a:pt x="2369" y="2965"/>
                  </a:cubicBezTo>
                  <a:cubicBezTo>
                    <a:pt x="2409" y="2992"/>
                    <a:pt x="2462" y="3005"/>
                    <a:pt x="2515" y="3005"/>
                  </a:cubicBezTo>
                  <a:cubicBezTo>
                    <a:pt x="2528" y="3005"/>
                    <a:pt x="2594" y="3005"/>
                    <a:pt x="2700" y="2992"/>
                  </a:cubicBezTo>
                  <a:lnTo>
                    <a:pt x="3653" y="2992"/>
                  </a:lnTo>
                  <a:cubicBezTo>
                    <a:pt x="3706" y="2992"/>
                    <a:pt x="3759" y="2979"/>
                    <a:pt x="3812" y="2965"/>
                  </a:cubicBezTo>
                  <a:cubicBezTo>
                    <a:pt x="3851" y="2939"/>
                    <a:pt x="3878" y="2899"/>
                    <a:pt x="3878" y="2833"/>
                  </a:cubicBezTo>
                  <a:cubicBezTo>
                    <a:pt x="3878" y="2793"/>
                    <a:pt x="3865" y="2754"/>
                    <a:pt x="3838" y="2727"/>
                  </a:cubicBezTo>
                  <a:cubicBezTo>
                    <a:pt x="3812" y="2701"/>
                    <a:pt x="3785" y="2687"/>
                    <a:pt x="3746" y="2674"/>
                  </a:cubicBezTo>
                  <a:cubicBezTo>
                    <a:pt x="3706" y="2648"/>
                    <a:pt x="3666" y="2648"/>
                    <a:pt x="3626" y="2634"/>
                  </a:cubicBezTo>
                  <a:lnTo>
                    <a:pt x="3203" y="2634"/>
                  </a:lnTo>
                  <a:lnTo>
                    <a:pt x="3203" y="1205"/>
                  </a:lnTo>
                  <a:cubicBezTo>
                    <a:pt x="3203" y="954"/>
                    <a:pt x="3163" y="755"/>
                    <a:pt x="3110" y="596"/>
                  </a:cubicBezTo>
                  <a:cubicBezTo>
                    <a:pt x="3044" y="437"/>
                    <a:pt x="2965" y="318"/>
                    <a:pt x="2872" y="226"/>
                  </a:cubicBezTo>
                  <a:cubicBezTo>
                    <a:pt x="2779" y="146"/>
                    <a:pt x="2674" y="80"/>
                    <a:pt x="2554" y="54"/>
                  </a:cubicBezTo>
                  <a:cubicBezTo>
                    <a:pt x="2449" y="14"/>
                    <a:pt x="2356" y="1"/>
                    <a:pt x="2263"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11"/>
            <p:cNvSpPr/>
            <p:nvPr/>
          </p:nvSpPr>
          <p:spPr>
            <a:xfrm>
              <a:off x="611815" y="1689153"/>
              <a:ext cx="634279" cy="414801"/>
            </a:xfrm>
            <a:custGeom>
              <a:avLst/>
              <a:gdLst/>
              <a:ahLst/>
              <a:cxnLst/>
              <a:rect l="l" t="t" r="r" b="b"/>
              <a:pathLst>
                <a:path w="11476" h="7505" extrusionOk="0">
                  <a:moveTo>
                    <a:pt x="4633" y="0"/>
                  </a:moveTo>
                  <a:cubicBezTo>
                    <a:pt x="4527" y="0"/>
                    <a:pt x="4474" y="53"/>
                    <a:pt x="4421" y="172"/>
                  </a:cubicBezTo>
                  <a:lnTo>
                    <a:pt x="3428" y="6234"/>
                  </a:lnTo>
                  <a:lnTo>
                    <a:pt x="2595" y="3031"/>
                  </a:lnTo>
                  <a:cubicBezTo>
                    <a:pt x="2542" y="2925"/>
                    <a:pt x="2489" y="2872"/>
                    <a:pt x="2383" y="2872"/>
                  </a:cubicBezTo>
                  <a:lnTo>
                    <a:pt x="225" y="2872"/>
                  </a:lnTo>
                  <a:cubicBezTo>
                    <a:pt x="120" y="2872"/>
                    <a:pt x="0" y="2978"/>
                    <a:pt x="0" y="3097"/>
                  </a:cubicBezTo>
                  <a:cubicBezTo>
                    <a:pt x="0" y="3203"/>
                    <a:pt x="120" y="3309"/>
                    <a:pt x="225" y="3309"/>
                  </a:cubicBezTo>
                  <a:lnTo>
                    <a:pt x="2211" y="3309"/>
                  </a:lnTo>
                  <a:lnTo>
                    <a:pt x="3256" y="7332"/>
                  </a:lnTo>
                  <a:cubicBezTo>
                    <a:pt x="3309" y="7452"/>
                    <a:pt x="3375" y="7504"/>
                    <a:pt x="3481" y="7504"/>
                  </a:cubicBezTo>
                  <a:cubicBezTo>
                    <a:pt x="3587" y="7504"/>
                    <a:pt x="3706" y="7399"/>
                    <a:pt x="3706" y="7332"/>
                  </a:cubicBezTo>
                  <a:lnTo>
                    <a:pt x="4858" y="450"/>
                  </a:lnTo>
                  <a:lnTo>
                    <a:pt x="11250" y="450"/>
                  </a:lnTo>
                  <a:cubicBezTo>
                    <a:pt x="11370" y="450"/>
                    <a:pt x="11475" y="331"/>
                    <a:pt x="11475" y="225"/>
                  </a:cubicBezTo>
                  <a:cubicBezTo>
                    <a:pt x="11475" y="119"/>
                    <a:pt x="11370" y="0"/>
                    <a:pt x="11250"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 name="Google Shape;187;p11"/>
          <p:cNvGrpSpPr/>
          <p:nvPr/>
        </p:nvGrpSpPr>
        <p:grpSpPr>
          <a:xfrm>
            <a:off x="10105277" y="1004145"/>
            <a:ext cx="1607001" cy="837832"/>
            <a:chOff x="1787352" y="2530363"/>
            <a:chExt cx="1540651" cy="803239"/>
          </a:xfrm>
        </p:grpSpPr>
        <p:sp>
          <p:nvSpPr>
            <p:cNvPr id="188" name="Google Shape;188;p11"/>
            <p:cNvSpPr/>
            <p:nvPr/>
          </p:nvSpPr>
          <p:spPr>
            <a:xfrm>
              <a:off x="1971678" y="2530363"/>
              <a:ext cx="914442" cy="628420"/>
            </a:xfrm>
            <a:custGeom>
              <a:avLst/>
              <a:gdLst/>
              <a:ahLst/>
              <a:cxnLst/>
              <a:rect l="l" t="t" r="r" b="b"/>
              <a:pathLst>
                <a:path w="16545" h="11370" extrusionOk="0">
                  <a:moveTo>
                    <a:pt x="279" y="1"/>
                  </a:moveTo>
                  <a:cubicBezTo>
                    <a:pt x="213" y="1"/>
                    <a:pt x="160" y="1"/>
                    <a:pt x="160" y="54"/>
                  </a:cubicBezTo>
                  <a:cubicBezTo>
                    <a:pt x="54" y="120"/>
                    <a:pt x="1" y="173"/>
                    <a:pt x="1" y="279"/>
                  </a:cubicBezTo>
                  <a:lnTo>
                    <a:pt x="1" y="8603"/>
                  </a:lnTo>
                  <a:cubicBezTo>
                    <a:pt x="1" y="8551"/>
                    <a:pt x="54" y="8445"/>
                    <a:pt x="107" y="8445"/>
                  </a:cubicBezTo>
                  <a:cubicBezTo>
                    <a:pt x="160" y="8392"/>
                    <a:pt x="213" y="8326"/>
                    <a:pt x="279" y="8326"/>
                  </a:cubicBezTo>
                  <a:lnTo>
                    <a:pt x="543" y="8326"/>
                  </a:lnTo>
                  <a:lnTo>
                    <a:pt x="543" y="715"/>
                  </a:lnTo>
                  <a:lnTo>
                    <a:pt x="13011" y="6340"/>
                  </a:lnTo>
                  <a:cubicBezTo>
                    <a:pt x="12852" y="6076"/>
                    <a:pt x="12733" y="5798"/>
                    <a:pt x="12574" y="5520"/>
                  </a:cubicBezTo>
                  <a:lnTo>
                    <a:pt x="385" y="54"/>
                  </a:lnTo>
                  <a:cubicBezTo>
                    <a:pt x="385" y="1"/>
                    <a:pt x="332" y="1"/>
                    <a:pt x="279" y="1"/>
                  </a:cubicBezTo>
                  <a:close/>
                  <a:moveTo>
                    <a:pt x="3085" y="10814"/>
                  </a:moveTo>
                  <a:lnTo>
                    <a:pt x="3085" y="11092"/>
                  </a:lnTo>
                  <a:cubicBezTo>
                    <a:pt x="3085" y="11198"/>
                    <a:pt x="3032" y="11251"/>
                    <a:pt x="2979" y="11303"/>
                  </a:cubicBezTo>
                  <a:cubicBezTo>
                    <a:pt x="2926" y="11370"/>
                    <a:pt x="2860" y="11370"/>
                    <a:pt x="2807" y="11370"/>
                  </a:cubicBezTo>
                  <a:lnTo>
                    <a:pt x="16545" y="11370"/>
                  </a:lnTo>
                  <a:cubicBezTo>
                    <a:pt x="16426" y="11198"/>
                    <a:pt x="16267" y="11039"/>
                    <a:pt x="16095" y="108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11"/>
            <p:cNvSpPr/>
            <p:nvPr/>
          </p:nvSpPr>
          <p:spPr>
            <a:xfrm>
              <a:off x="2666643" y="2835398"/>
              <a:ext cx="661361" cy="323385"/>
            </a:xfrm>
            <a:custGeom>
              <a:avLst/>
              <a:gdLst/>
              <a:ahLst/>
              <a:cxnLst/>
              <a:rect l="l" t="t" r="r" b="b"/>
              <a:pathLst>
                <a:path w="11966" h="5851" extrusionOk="0">
                  <a:moveTo>
                    <a:pt x="0" y="1"/>
                  </a:moveTo>
                  <a:cubicBezTo>
                    <a:pt x="159" y="279"/>
                    <a:pt x="278" y="557"/>
                    <a:pt x="437" y="821"/>
                  </a:cubicBezTo>
                  <a:lnTo>
                    <a:pt x="10417" y="5295"/>
                  </a:lnTo>
                  <a:lnTo>
                    <a:pt x="3521" y="5295"/>
                  </a:lnTo>
                  <a:cubicBezTo>
                    <a:pt x="3693" y="5520"/>
                    <a:pt x="3852" y="5679"/>
                    <a:pt x="3971" y="5851"/>
                  </a:cubicBezTo>
                  <a:lnTo>
                    <a:pt x="11687" y="5851"/>
                  </a:lnTo>
                  <a:cubicBezTo>
                    <a:pt x="11793" y="5851"/>
                    <a:pt x="11912" y="5784"/>
                    <a:pt x="11965" y="5626"/>
                  </a:cubicBezTo>
                  <a:cubicBezTo>
                    <a:pt x="11965" y="5520"/>
                    <a:pt x="11912" y="5401"/>
                    <a:pt x="11793" y="53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11"/>
            <p:cNvSpPr/>
            <p:nvPr/>
          </p:nvSpPr>
          <p:spPr>
            <a:xfrm>
              <a:off x="1971678" y="2990485"/>
              <a:ext cx="170508" cy="168297"/>
            </a:xfrm>
            <a:custGeom>
              <a:avLst/>
              <a:gdLst/>
              <a:ahLst/>
              <a:cxnLst/>
              <a:rect l="l" t="t" r="r" b="b"/>
              <a:pathLst>
                <a:path w="3085" h="3045" extrusionOk="0">
                  <a:moveTo>
                    <a:pt x="2529" y="556"/>
                  </a:moveTo>
                  <a:lnTo>
                    <a:pt x="2529" y="2489"/>
                  </a:lnTo>
                  <a:lnTo>
                    <a:pt x="543" y="2489"/>
                  </a:lnTo>
                  <a:lnTo>
                    <a:pt x="543" y="556"/>
                  </a:lnTo>
                  <a:close/>
                  <a:moveTo>
                    <a:pt x="279" y="1"/>
                  </a:moveTo>
                  <a:cubicBezTo>
                    <a:pt x="213" y="1"/>
                    <a:pt x="160" y="67"/>
                    <a:pt x="107" y="120"/>
                  </a:cubicBezTo>
                  <a:cubicBezTo>
                    <a:pt x="54" y="120"/>
                    <a:pt x="1" y="226"/>
                    <a:pt x="1" y="278"/>
                  </a:cubicBezTo>
                  <a:lnTo>
                    <a:pt x="1" y="2767"/>
                  </a:lnTo>
                  <a:cubicBezTo>
                    <a:pt x="1" y="2873"/>
                    <a:pt x="54" y="2926"/>
                    <a:pt x="107" y="2978"/>
                  </a:cubicBezTo>
                  <a:cubicBezTo>
                    <a:pt x="160" y="3045"/>
                    <a:pt x="213" y="3045"/>
                    <a:pt x="279" y="3045"/>
                  </a:cubicBezTo>
                  <a:lnTo>
                    <a:pt x="2807" y="3045"/>
                  </a:lnTo>
                  <a:cubicBezTo>
                    <a:pt x="2860" y="3045"/>
                    <a:pt x="2926" y="3045"/>
                    <a:pt x="2979" y="2978"/>
                  </a:cubicBezTo>
                  <a:cubicBezTo>
                    <a:pt x="3032" y="2926"/>
                    <a:pt x="3085" y="2873"/>
                    <a:pt x="3085" y="2767"/>
                  </a:cubicBezTo>
                  <a:lnTo>
                    <a:pt x="3085" y="2489"/>
                  </a:lnTo>
                  <a:lnTo>
                    <a:pt x="3085" y="278"/>
                  </a:lnTo>
                  <a:cubicBezTo>
                    <a:pt x="3085" y="226"/>
                    <a:pt x="3032" y="120"/>
                    <a:pt x="2979" y="120"/>
                  </a:cubicBezTo>
                  <a:cubicBezTo>
                    <a:pt x="2926" y="67"/>
                    <a:pt x="2860" y="1"/>
                    <a:pt x="2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11"/>
            <p:cNvSpPr/>
            <p:nvPr/>
          </p:nvSpPr>
          <p:spPr>
            <a:xfrm>
              <a:off x="2584733" y="2634989"/>
              <a:ext cx="118554" cy="120765"/>
            </a:xfrm>
            <a:custGeom>
              <a:avLst/>
              <a:gdLst/>
              <a:ahLst/>
              <a:cxnLst/>
              <a:rect l="l" t="t" r="r" b="b"/>
              <a:pathLst>
                <a:path w="2145" h="2185" extrusionOk="0">
                  <a:moveTo>
                    <a:pt x="887" y="1284"/>
                  </a:moveTo>
                  <a:cubicBezTo>
                    <a:pt x="953" y="1284"/>
                    <a:pt x="1032" y="1297"/>
                    <a:pt x="1085" y="1311"/>
                  </a:cubicBezTo>
                  <a:cubicBezTo>
                    <a:pt x="1151" y="1324"/>
                    <a:pt x="1204" y="1350"/>
                    <a:pt x="1257" y="1377"/>
                  </a:cubicBezTo>
                  <a:cubicBezTo>
                    <a:pt x="1310" y="1403"/>
                    <a:pt x="1350" y="1430"/>
                    <a:pt x="1376" y="1469"/>
                  </a:cubicBezTo>
                  <a:cubicBezTo>
                    <a:pt x="1403" y="1509"/>
                    <a:pt x="1416" y="1549"/>
                    <a:pt x="1416" y="1588"/>
                  </a:cubicBezTo>
                  <a:cubicBezTo>
                    <a:pt x="1416" y="1641"/>
                    <a:pt x="1403" y="1681"/>
                    <a:pt x="1363" y="1721"/>
                  </a:cubicBezTo>
                  <a:cubicBezTo>
                    <a:pt x="1337" y="1761"/>
                    <a:pt x="1297" y="1787"/>
                    <a:pt x="1231" y="1813"/>
                  </a:cubicBezTo>
                  <a:cubicBezTo>
                    <a:pt x="1178" y="1840"/>
                    <a:pt x="1112" y="1866"/>
                    <a:pt x="1046" y="1880"/>
                  </a:cubicBezTo>
                  <a:cubicBezTo>
                    <a:pt x="966" y="1906"/>
                    <a:pt x="887" y="1906"/>
                    <a:pt x="807" y="1906"/>
                  </a:cubicBezTo>
                  <a:cubicBezTo>
                    <a:pt x="675" y="1906"/>
                    <a:pt x="569" y="1893"/>
                    <a:pt x="463" y="1840"/>
                  </a:cubicBezTo>
                  <a:cubicBezTo>
                    <a:pt x="371" y="1800"/>
                    <a:pt x="318" y="1734"/>
                    <a:pt x="318" y="1641"/>
                  </a:cubicBezTo>
                  <a:cubicBezTo>
                    <a:pt x="318" y="1588"/>
                    <a:pt x="331" y="1536"/>
                    <a:pt x="371" y="1496"/>
                  </a:cubicBezTo>
                  <a:cubicBezTo>
                    <a:pt x="397" y="1456"/>
                    <a:pt x="437" y="1416"/>
                    <a:pt x="490" y="1390"/>
                  </a:cubicBezTo>
                  <a:cubicBezTo>
                    <a:pt x="529" y="1350"/>
                    <a:pt x="596" y="1337"/>
                    <a:pt x="662" y="1311"/>
                  </a:cubicBezTo>
                  <a:cubicBezTo>
                    <a:pt x="728" y="1297"/>
                    <a:pt x="807" y="1284"/>
                    <a:pt x="887" y="1284"/>
                  </a:cubicBezTo>
                  <a:close/>
                  <a:moveTo>
                    <a:pt x="926" y="0"/>
                  </a:moveTo>
                  <a:cubicBezTo>
                    <a:pt x="688" y="0"/>
                    <a:pt x="490" y="53"/>
                    <a:pt x="344" y="159"/>
                  </a:cubicBezTo>
                  <a:cubicBezTo>
                    <a:pt x="199" y="265"/>
                    <a:pt x="132" y="397"/>
                    <a:pt x="132" y="569"/>
                  </a:cubicBezTo>
                  <a:cubicBezTo>
                    <a:pt x="132" y="649"/>
                    <a:pt x="159" y="715"/>
                    <a:pt x="199" y="781"/>
                  </a:cubicBezTo>
                  <a:cubicBezTo>
                    <a:pt x="238" y="861"/>
                    <a:pt x="304" y="887"/>
                    <a:pt x="397" y="887"/>
                  </a:cubicBezTo>
                  <a:cubicBezTo>
                    <a:pt x="463" y="887"/>
                    <a:pt x="503" y="874"/>
                    <a:pt x="543" y="847"/>
                  </a:cubicBezTo>
                  <a:cubicBezTo>
                    <a:pt x="582" y="821"/>
                    <a:pt x="596" y="781"/>
                    <a:pt x="596" y="728"/>
                  </a:cubicBezTo>
                  <a:cubicBezTo>
                    <a:pt x="596" y="675"/>
                    <a:pt x="582" y="636"/>
                    <a:pt x="556" y="622"/>
                  </a:cubicBezTo>
                  <a:cubicBezTo>
                    <a:pt x="529" y="596"/>
                    <a:pt x="503" y="583"/>
                    <a:pt x="490" y="583"/>
                  </a:cubicBezTo>
                  <a:cubicBezTo>
                    <a:pt x="450" y="569"/>
                    <a:pt x="437" y="569"/>
                    <a:pt x="410" y="556"/>
                  </a:cubicBezTo>
                  <a:cubicBezTo>
                    <a:pt x="397" y="556"/>
                    <a:pt x="397" y="530"/>
                    <a:pt x="397" y="503"/>
                  </a:cubicBezTo>
                  <a:cubicBezTo>
                    <a:pt x="397" y="477"/>
                    <a:pt x="410" y="437"/>
                    <a:pt x="437" y="411"/>
                  </a:cubicBezTo>
                  <a:cubicBezTo>
                    <a:pt x="476" y="384"/>
                    <a:pt x="516" y="358"/>
                    <a:pt x="556" y="344"/>
                  </a:cubicBezTo>
                  <a:cubicBezTo>
                    <a:pt x="609" y="318"/>
                    <a:pt x="662" y="305"/>
                    <a:pt x="728" y="291"/>
                  </a:cubicBezTo>
                  <a:cubicBezTo>
                    <a:pt x="781" y="278"/>
                    <a:pt x="834" y="278"/>
                    <a:pt x="887" y="278"/>
                  </a:cubicBezTo>
                  <a:cubicBezTo>
                    <a:pt x="1072" y="278"/>
                    <a:pt x="1204" y="331"/>
                    <a:pt x="1297" y="450"/>
                  </a:cubicBezTo>
                  <a:cubicBezTo>
                    <a:pt x="1376" y="569"/>
                    <a:pt x="1416" y="728"/>
                    <a:pt x="1416" y="927"/>
                  </a:cubicBezTo>
                  <a:cubicBezTo>
                    <a:pt x="1416" y="940"/>
                    <a:pt x="1416" y="966"/>
                    <a:pt x="1416" y="1006"/>
                  </a:cubicBezTo>
                  <a:lnTo>
                    <a:pt x="1416" y="1099"/>
                  </a:lnTo>
                  <a:lnTo>
                    <a:pt x="1416" y="1218"/>
                  </a:lnTo>
                  <a:cubicBezTo>
                    <a:pt x="1218" y="1086"/>
                    <a:pt x="1006" y="1006"/>
                    <a:pt x="768" y="1006"/>
                  </a:cubicBezTo>
                  <a:cubicBezTo>
                    <a:pt x="649" y="1006"/>
                    <a:pt x="543" y="1033"/>
                    <a:pt x="450" y="1059"/>
                  </a:cubicBezTo>
                  <a:cubicBezTo>
                    <a:pt x="357" y="1086"/>
                    <a:pt x="278" y="1138"/>
                    <a:pt x="212" y="1191"/>
                  </a:cubicBezTo>
                  <a:cubicBezTo>
                    <a:pt x="146" y="1244"/>
                    <a:pt x="93" y="1311"/>
                    <a:pt x="53" y="1390"/>
                  </a:cubicBezTo>
                  <a:cubicBezTo>
                    <a:pt x="13" y="1469"/>
                    <a:pt x="0" y="1549"/>
                    <a:pt x="0" y="1641"/>
                  </a:cubicBezTo>
                  <a:cubicBezTo>
                    <a:pt x="0" y="1800"/>
                    <a:pt x="53" y="1946"/>
                    <a:pt x="185" y="2038"/>
                  </a:cubicBezTo>
                  <a:cubicBezTo>
                    <a:pt x="318" y="2131"/>
                    <a:pt x="490" y="2184"/>
                    <a:pt x="701" y="2184"/>
                  </a:cubicBezTo>
                  <a:cubicBezTo>
                    <a:pt x="847" y="2184"/>
                    <a:pt x="979" y="2158"/>
                    <a:pt x="1099" y="2118"/>
                  </a:cubicBezTo>
                  <a:cubicBezTo>
                    <a:pt x="1218" y="2065"/>
                    <a:pt x="1324" y="1999"/>
                    <a:pt x="1429" y="1919"/>
                  </a:cubicBezTo>
                  <a:cubicBezTo>
                    <a:pt x="1456" y="2012"/>
                    <a:pt x="1496" y="2078"/>
                    <a:pt x="1562" y="2131"/>
                  </a:cubicBezTo>
                  <a:cubicBezTo>
                    <a:pt x="1628" y="2171"/>
                    <a:pt x="1707" y="2184"/>
                    <a:pt x="1787" y="2184"/>
                  </a:cubicBezTo>
                  <a:cubicBezTo>
                    <a:pt x="1840" y="2184"/>
                    <a:pt x="1879" y="2184"/>
                    <a:pt x="1919" y="2171"/>
                  </a:cubicBezTo>
                  <a:cubicBezTo>
                    <a:pt x="1959" y="2158"/>
                    <a:pt x="1999" y="2131"/>
                    <a:pt x="2038" y="2105"/>
                  </a:cubicBezTo>
                  <a:cubicBezTo>
                    <a:pt x="2078" y="2078"/>
                    <a:pt x="2091" y="2038"/>
                    <a:pt x="2118" y="1999"/>
                  </a:cubicBezTo>
                  <a:cubicBezTo>
                    <a:pt x="2144" y="1959"/>
                    <a:pt x="2144" y="1893"/>
                    <a:pt x="2144" y="1840"/>
                  </a:cubicBezTo>
                  <a:cubicBezTo>
                    <a:pt x="2144" y="1800"/>
                    <a:pt x="2144" y="1761"/>
                    <a:pt x="2131" y="1734"/>
                  </a:cubicBezTo>
                  <a:cubicBezTo>
                    <a:pt x="2118" y="1694"/>
                    <a:pt x="2091" y="1681"/>
                    <a:pt x="2051" y="1681"/>
                  </a:cubicBezTo>
                  <a:cubicBezTo>
                    <a:pt x="2012" y="1681"/>
                    <a:pt x="1972" y="1694"/>
                    <a:pt x="1959" y="1721"/>
                  </a:cubicBezTo>
                  <a:cubicBezTo>
                    <a:pt x="1946" y="1747"/>
                    <a:pt x="1932" y="1761"/>
                    <a:pt x="1932" y="1787"/>
                  </a:cubicBezTo>
                  <a:cubicBezTo>
                    <a:pt x="1919" y="1827"/>
                    <a:pt x="1906" y="1853"/>
                    <a:pt x="1893" y="1880"/>
                  </a:cubicBezTo>
                  <a:cubicBezTo>
                    <a:pt x="1893" y="1893"/>
                    <a:pt x="1866" y="1906"/>
                    <a:pt x="1840" y="1906"/>
                  </a:cubicBezTo>
                  <a:cubicBezTo>
                    <a:pt x="1787" y="1906"/>
                    <a:pt x="1760" y="1893"/>
                    <a:pt x="1747" y="1840"/>
                  </a:cubicBezTo>
                  <a:cubicBezTo>
                    <a:pt x="1734" y="1800"/>
                    <a:pt x="1734" y="1708"/>
                    <a:pt x="1734" y="1562"/>
                  </a:cubicBezTo>
                  <a:lnTo>
                    <a:pt x="1734" y="1403"/>
                  </a:lnTo>
                  <a:cubicBezTo>
                    <a:pt x="1734" y="1337"/>
                    <a:pt x="1734" y="1271"/>
                    <a:pt x="1734" y="1218"/>
                  </a:cubicBezTo>
                  <a:cubicBezTo>
                    <a:pt x="1734" y="1152"/>
                    <a:pt x="1747" y="1086"/>
                    <a:pt x="1747" y="1033"/>
                  </a:cubicBezTo>
                  <a:cubicBezTo>
                    <a:pt x="1747" y="980"/>
                    <a:pt x="1747" y="927"/>
                    <a:pt x="1747" y="900"/>
                  </a:cubicBezTo>
                  <a:cubicBezTo>
                    <a:pt x="1747" y="291"/>
                    <a:pt x="1469" y="0"/>
                    <a:pt x="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11"/>
            <p:cNvSpPr/>
            <p:nvPr/>
          </p:nvSpPr>
          <p:spPr>
            <a:xfrm>
              <a:off x="1787352" y="2713970"/>
              <a:ext cx="141215" cy="212955"/>
            </a:xfrm>
            <a:custGeom>
              <a:avLst/>
              <a:gdLst/>
              <a:ahLst/>
              <a:cxnLst/>
              <a:rect l="l" t="t" r="r" b="b"/>
              <a:pathLst>
                <a:path w="2555" h="3853" extrusionOk="0">
                  <a:moveTo>
                    <a:pt x="1655" y="1959"/>
                  </a:moveTo>
                  <a:cubicBezTo>
                    <a:pt x="1708" y="1959"/>
                    <a:pt x="1761" y="1973"/>
                    <a:pt x="1827" y="1999"/>
                  </a:cubicBezTo>
                  <a:cubicBezTo>
                    <a:pt x="1893" y="2026"/>
                    <a:pt x="1946" y="2065"/>
                    <a:pt x="2012" y="2132"/>
                  </a:cubicBezTo>
                  <a:cubicBezTo>
                    <a:pt x="2065" y="2184"/>
                    <a:pt x="2118" y="2277"/>
                    <a:pt x="2158" y="2370"/>
                  </a:cubicBezTo>
                  <a:cubicBezTo>
                    <a:pt x="2198" y="2476"/>
                    <a:pt x="2211" y="2595"/>
                    <a:pt x="2211" y="2754"/>
                  </a:cubicBezTo>
                  <a:cubicBezTo>
                    <a:pt x="2211" y="2912"/>
                    <a:pt x="2184" y="3045"/>
                    <a:pt x="2131" y="3151"/>
                  </a:cubicBezTo>
                  <a:cubicBezTo>
                    <a:pt x="2092" y="3256"/>
                    <a:pt x="2039" y="3336"/>
                    <a:pt x="1959" y="3402"/>
                  </a:cubicBezTo>
                  <a:cubicBezTo>
                    <a:pt x="1893" y="3455"/>
                    <a:pt x="1814" y="3495"/>
                    <a:pt x="1734" y="3521"/>
                  </a:cubicBezTo>
                  <a:cubicBezTo>
                    <a:pt x="1655" y="3548"/>
                    <a:pt x="1576" y="3548"/>
                    <a:pt x="1523" y="3548"/>
                  </a:cubicBezTo>
                  <a:cubicBezTo>
                    <a:pt x="1324" y="3548"/>
                    <a:pt x="1178" y="3495"/>
                    <a:pt x="1086" y="3376"/>
                  </a:cubicBezTo>
                  <a:cubicBezTo>
                    <a:pt x="993" y="3256"/>
                    <a:pt x="940" y="3071"/>
                    <a:pt x="940" y="2846"/>
                  </a:cubicBezTo>
                  <a:cubicBezTo>
                    <a:pt x="940" y="2793"/>
                    <a:pt x="953" y="2714"/>
                    <a:pt x="980" y="2608"/>
                  </a:cubicBezTo>
                  <a:cubicBezTo>
                    <a:pt x="1006" y="2515"/>
                    <a:pt x="1059" y="2423"/>
                    <a:pt x="1112" y="2317"/>
                  </a:cubicBezTo>
                  <a:cubicBezTo>
                    <a:pt x="1165" y="2224"/>
                    <a:pt x="1245" y="2132"/>
                    <a:pt x="1337" y="2065"/>
                  </a:cubicBezTo>
                  <a:cubicBezTo>
                    <a:pt x="1430" y="1999"/>
                    <a:pt x="1536" y="1959"/>
                    <a:pt x="1655" y="1959"/>
                  </a:cubicBezTo>
                  <a:close/>
                  <a:moveTo>
                    <a:pt x="398" y="1"/>
                  </a:moveTo>
                  <a:cubicBezTo>
                    <a:pt x="265" y="1"/>
                    <a:pt x="173" y="14"/>
                    <a:pt x="106" y="40"/>
                  </a:cubicBezTo>
                  <a:cubicBezTo>
                    <a:pt x="40" y="67"/>
                    <a:pt x="1" y="93"/>
                    <a:pt x="1" y="146"/>
                  </a:cubicBezTo>
                  <a:cubicBezTo>
                    <a:pt x="1" y="173"/>
                    <a:pt x="27" y="199"/>
                    <a:pt x="67" y="212"/>
                  </a:cubicBezTo>
                  <a:cubicBezTo>
                    <a:pt x="120" y="239"/>
                    <a:pt x="159" y="239"/>
                    <a:pt x="212" y="239"/>
                  </a:cubicBezTo>
                  <a:lnTo>
                    <a:pt x="398" y="239"/>
                  </a:lnTo>
                  <a:cubicBezTo>
                    <a:pt x="530" y="239"/>
                    <a:pt x="596" y="279"/>
                    <a:pt x="596" y="371"/>
                  </a:cubicBezTo>
                  <a:lnTo>
                    <a:pt x="596" y="557"/>
                  </a:lnTo>
                  <a:lnTo>
                    <a:pt x="596" y="821"/>
                  </a:lnTo>
                  <a:cubicBezTo>
                    <a:pt x="596" y="927"/>
                    <a:pt x="609" y="1033"/>
                    <a:pt x="609" y="1139"/>
                  </a:cubicBezTo>
                  <a:lnTo>
                    <a:pt x="609" y="1483"/>
                  </a:lnTo>
                  <a:cubicBezTo>
                    <a:pt x="609" y="1721"/>
                    <a:pt x="596" y="1920"/>
                    <a:pt x="596" y="2092"/>
                  </a:cubicBezTo>
                  <a:cubicBezTo>
                    <a:pt x="596" y="2264"/>
                    <a:pt x="596" y="2409"/>
                    <a:pt x="596" y="2542"/>
                  </a:cubicBezTo>
                  <a:cubicBezTo>
                    <a:pt x="596" y="2674"/>
                    <a:pt x="583" y="2780"/>
                    <a:pt x="583" y="2886"/>
                  </a:cubicBezTo>
                  <a:cubicBezTo>
                    <a:pt x="583" y="2979"/>
                    <a:pt x="583" y="3071"/>
                    <a:pt x="583" y="3151"/>
                  </a:cubicBezTo>
                  <a:lnTo>
                    <a:pt x="570" y="3402"/>
                  </a:lnTo>
                  <a:cubicBezTo>
                    <a:pt x="570" y="3495"/>
                    <a:pt x="556" y="3587"/>
                    <a:pt x="556" y="3680"/>
                  </a:cubicBezTo>
                  <a:cubicBezTo>
                    <a:pt x="556" y="3733"/>
                    <a:pt x="583" y="3786"/>
                    <a:pt x="609" y="3812"/>
                  </a:cubicBezTo>
                  <a:cubicBezTo>
                    <a:pt x="636" y="3839"/>
                    <a:pt x="676" y="3852"/>
                    <a:pt x="715" y="3852"/>
                  </a:cubicBezTo>
                  <a:cubicBezTo>
                    <a:pt x="755" y="3852"/>
                    <a:pt x="781" y="3839"/>
                    <a:pt x="808" y="3826"/>
                  </a:cubicBezTo>
                  <a:cubicBezTo>
                    <a:pt x="821" y="3826"/>
                    <a:pt x="848" y="3799"/>
                    <a:pt x="861" y="3773"/>
                  </a:cubicBezTo>
                  <a:cubicBezTo>
                    <a:pt x="861" y="3746"/>
                    <a:pt x="874" y="3706"/>
                    <a:pt x="874" y="3667"/>
                  </a:cubicBezTo>
                  <a:cubicBezTo>
                    <a:pt x="874" y="3614"/>
                    <a:pt x="887" y="3548"/>
                    <a:pt x="887" y="3481"/>
                  </a:cubicBezTo>
                  <a:cubicBezTo>
                    <a:pt x="914" y="3521"/>
                    <a:pt x="940" y="3561"/>
                    <a:pt x="980" y="3614"/>
                  </a:cubicBezTo>
                  <a:cubicBezTo>
                    <a:pt x="1020" y="3654"/>
                    <a:pt x="1059" y="3680"/>
                    <a:pt x="1112" y="3720"/>
                  </a:cubicBezTo>
                  <a:cubicBezTo>
                    <a:pt x="1152" y="3759"/>
                    <a:pt x="1218" y="3786"/>
                    <a:pt x="1284" y="3799"/>
                  </a:cubicBezTo>
                  <a:cubicBezTo>
                    <a:pt x="1351" y="3826"/>
                    <a:pt x="1430" y="3839"/>
                    <a:pt x="1523" y="3839"/>
                  </a:cubicBezTo>
                  <a:cubicBezTo>
                    <a:pt x="1628" y="3839"/>
                    <a:pt x="1748" y="3826"/>
                    <a:pt x="1867" y="3786"/>
                  </a:cubicBezTo>
                  <a:cubicBezTo>
                    <a:pt x="1986" y="3746"/>
                    <a:pt x="2105" y="3693"/>
                    <a:pt x="2198" y="3614"/>
                  </a:cubicBezTo>
                  <a:cubicBezTo>
                    <a:pt x="2303" y="3521"/>
                    <a:pt x="2383" y="3415"/>
                    <a:pt x="2449" y="3283"/>
                  </a:cubicBezTo>
                  <a:cubicBezTo>
                    <a:pt x="2515" y="3151"/>
                    <a:pt x="2555" y="2979"/>
                    <a:pt x="2555" y="2780"/>
                  </a:cubicBezTo>
                  <a:cubicBezTo>
                    <a:pt x="2555" y="2661"/>
                    <a:pt x="2542" y="2529"/>
                    <a:pt x="2502" y="2409"/>
                  </a:cubicBezTo>
                  <a:cubicBezTo>
                    <a:pt x="2476" y="2277"/>
                    <a:pt x="2436" y="2158"/>
                    <a:pt x="2370" y="2052"/>
                  </a:cubicBezTo>
                  <a:cubicBezTo>
                    <a:pt x="2317" y="1946"/>
                    <a:pt x="2224" y="1854"/>
                    <a:pt x="2118" y="1774"/>
                  </a:cubicBezTo>
                  <a:cubicBezTo>
                    <a:pt x="2012" y="1708"/>
                    <a:pt x="1893" y="1668"/>
                    <a:pt x="1734" y="1668"/>
                  </a:cubicBezTo>
                  <a:cubicBezTo>
                    <a:pt x="1562" y="1668"/>
                    <a:pt x="1403" y="1721"/>
                    <a:pt x="1271" y="1827"/>
                  </a:cubicBezTo>
                  <a:cubicBezTo>
                    <a:pt x="1126" y="1920"/>
                    <a:pt x="1020" y="2065"/>
                    <a:pt x="927" y="2251"/>
                  </a:cubicBezTo>
                  <a:lnTo>
                    <a:pt x="927" y="173"/>
                  </a:lnTo>
                  <a:cubicBezTo>
                    <a:pt x="927" y="93"/>
                    <a:pt x="914" y="40"/>
                    <a:pt x="887" y="27"/>
                  </a:cubicBezTo>
                  <a:cubicBezTo>
                    <a:pt x="861" y="14"/>
                    <a:pt x="834" y="1"/>
                    <a:pt x="8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11"/>
            <p:cNvSpPr/>
            <p:nvPr/>
          </p:nvSpPr>
          <p:spPr>
            <a:xfrm>
              <a:off x="2506415" y="3201175"/>
              <a:ext cx="111977" cy="132427"/>
            </a:xfrm>
            <a:custGeom>
              <a:avLst/>
              <a:gdLst/>
              <a:ahLst/>
              <a:cxnLst/>
              <a:rect l="l" t="t" r="r" b="b"/>
              <a:pathLst>
                <a:path w="2026" h="2396" extrusionOk="0">
                  <a:moveTo>
                    <a:pt x="1761" y="0"/>
                  </a:moveTo>
                  <a:cubicBezTo>
                    <a:pt x="1708" y="0"/>
                    <a:pt x="1682" y="14"/>
                    <a:pt x="1655" y="40"/>
                  </a:cubicBezTo>
                  <a:cubicBezTo>
                    <a:pt x="1629" y="66"/>
                    <a:pt x="1629" y="93"/>
                    <a:pt x="1629" y="133"/>
                  </a:cubicBezTo>
                  <a:lnTo>
                    <a:pt x="1629" y="265"/>
                  </a:lnTo>
                  <a:cubicBezTo>
                    <a:pt x="1629" y="318"/>
                    <a:pt x="1629" y="358"/>
                    <a:pt x="1629" y="384"/>
                  </a:cubicBezTo>
                  <a:cubicBezTo>
                    <a:pt x="1563" y="291"/>
                    <a:pt x="1483" y="212"/>
                    <a:pt x="1391" y="186"/>
                  </a:cubicBezTo>
                  <a:cubicBezTo>
                    <a:pt x="1298" y="159"/>
                    <a:pt x="1192" y="133"/>
                    <a:pt x="1073" y="133"/>
                  </a:cubicBezTo>
                  <a:cubicBezTo>
                    <a:pt x="927" y="133"/>
                    <a:pt x="782" y="172"/>
                    <a:pt x="649" y="225"/>
                  </a:cubicBezTo>
                  <a:cubicBezTo>
                    <a:pt x="517" y="291"/>
                    <a:pt x="398" y="371"/>
                    <a:pt x="305" y="490"/>
                  </a:cubicBezTo>
                  <a:cubicBezTo>
                    <a:pt x="213" y="583"/>
                    <a:pt x="133" y="715"/>
                    <a:pt x="80" y="861"/>
                  </a:cubicBezTo>
                  <a:cubicBezTo>
                    <a:pt x="27" y="1006"/>
                    <a:pt x="1" y="1165"/>
                    <a:pt x="1" y="1324"/>
                  </a:cubicBezTo>
                  <a:cubicBezTo>
                    <a:pt x="1" y="1469"/>
                    <a:pt x="14" y="1615"/>
                    <a:pt x="67" y="1747"/>
                  </a:cubicBezTo>
                  <a:cubicBezTo>
                    <a:pt x="120" y="1880"/>
                    <a:pt x="186" y="1986"/>
                    <a:pt x="266" y="2091"/>
                  </a:cubicBezTo>
                  <a:cubicBezTo>
                    <a:pt x="358" y="2184"/>
                    <a:pt x="464" y="2264"/>
                    <a:pt x="596" y="2316"/>
                  </a:cubicBezTo>
                  <a:cubicBezTo>
                    <a:pt x="729" y="2369"/>
                    <a:pt x="874" y="2396"/>
                    <a:pt x="1033" y="2396"/>
                  </a:cubicBezTo>
                  <a:cubicBezTo>
                    <a:pt x="1443" y="2396"/>
                    <a:pt x="1761" y="2237"/>
                    <a:pt x="1973" y="1906"/>
                  </a:cubicBezTo>
                  <a:cubicBezTo>
                    <a:pt x="1999" y="1880"/>
                    <a:pt x="1999" y="1853"/>
                    <a:pt x="2013" y="1840"/>
                  </a:cubicBezTo>
                  <a:cubicBezTo>
                    <a:pt x="2026" y="1827"/>
                    <a:pt x="2026" y="1800"/>
                    <a:pt x="2026" y="1774"/>
                  </a:cubicBezTo>
                  <a:cubicBezTo>
                    <a:pt x="2026" y="1734"/>
                    <a:pt x="2013" y="1708"/>
                    <a:pt x="1973" y="1681"/>
                  </a:cubicBezTo>
                  <a:cubicBezTo>
                    <a:pt x="1946" y="1668"/>
                    <a:pt x="1920" y="1655"/>
                    <a:pt x="1880" y="1655"/>
                  </a:cubicBezTo>
                  <a:cubicBezTo>
                    <a:pt x="1867" y="1655"/>
                    <a:pt x="1841" y="1668"/>
                    <a:pt x="1814" y="1681"/>
                  </a:cubicBezTo>
                  <a:cubicBezTo>
                    <a:pt x="1788" y="1694"/>
                    <a:pt x="1761" y="1721"/>
                    <a:pt x="1735" y="1774"/>
                  </a:cubicBezTo>
                  <a:cubicBezTo>
                    <a:pt x="1668" y="1866"/>
                    <a:pt x="1589" y="1946"/>
                    <a:pt x="1470" y="2012"/>
                  </a:cubicBezTo>
                  <a:cubicBezTo>
                    <a:pt x="1351" y="2078"/>
                    <a:pt x="1192" y="2105"/>
                    <a:pt x="1020" y="2105"/>
                  </a:cubicBezTo>
                  <a:cubicBezTo>
                    <a:pt x="808" y="2105"/>
                    <a:pt x="636" y="2039"/>
                    <a:pt x="530" y="1893"/>
                  </a:cubicBezTo>
                  <a:cubicBezTo>
                    <a:pt x="411" y="1761"/>
                    <a:pt x="358" y="1562"/>
                    <a:pt x="358" y="1324"/>
                  </a:cubicBezTo>
                  <a:cubicBezTo>
                    <a:pt x="358" y="1191"/>
                    <a:pt x="371" y="1059"/>
                    <a:pt x="398" y="953"/>
                  </a:cubicBezTo>
                  <a:cubicBezTo>
                    <a:pt x="438" y="847"/>
                    <a:pt x="491" y="755"/>
                    <a:pt x="557" y="675"/>
                  </a:cubicBezTo>
                  <a:cubicBezTo>
                    <a:pt x="610" y="583"/>
                    <a:pt x="689" y="530"/>
                    <a:pt x="768" y="490"/>
                  </a:cubicBezTo>
                  <a:cubicBezTo>
                    <a:pt x="861" y="437"/>
                    <a:pt x="954" y="411"/>
                    <a:pt x="1060" y="411"/>
                  </a:cubicBezTo>
                  <a:cubicBezTo>
                    <a:pt x="1271" y="411"/>
                    <a:pt x="1417" y="464"/>
                    <a:pt x="1496" y="556"/>
                  </a:cubicBezTo>
                  <a:cubicBezTo>
                    <a:pt x="1576" y="649"/>
                    <a:pt x="1629" y="781"/>
                    <a:pt x="1629" y="940"/>
                  </a:cubicBezTo>
                  <a:cubicBezTo>
                    <a:pt x="1629" y="966"/>
                    <a:pt x="1642" y="993"/>
                    <a:pt x="1668" y="1006"/>
                  </a:cubicBezTo>
                  <a:cubicBezTo>
                    <a:pt x="1695" y="1033"/>
                    <a:pt x="1721" y="1033"/>
                    <a:pt x="1748" y="1033"/>
                  </a:cubicBezTo>
                  <a:cubicBezTo>
                    <a:pt x="1788" y="1033"/>
                    <a:pt x="1827" y="1019"/>
                    <a:pt x="1867" y="1006"/>
                  </a:cubicBezTo>
                  <a:cubicBezTo>
                    <a:pt x="1893" y="980"/>
                    <a:pt x="1920" y="953"/>
                    <a:pt x="1920" y="940"/>
                  </a:cubicBezTo>
                  <a:lnTo>
                    <a:pt x="1920" y="768"/>
                  </a:lnTo>
                  <a:lnTo>
                    <a:pt x="1920" y="543"/>
                  </a:lnTo>
                  <a:cubicBezTo>
                    <a:pt x="1920" y="477"/>
                    <a:pt x="1920" y="397"/>
                    <a:pt x="1920" y="331"/>
                  </a:cubicBezTo>
                  <a:lnTo>
                    <a:pt x="1920" y="159"/>
                  </a:lnTo>
                  <a:cubicBezTo>
                    <a:pt x="1920" y="106"/>
                    <a:pt x="1907" y="66"/>
                    <a:pt x="1880" y="40"/>
                  </a:cubicBezTo>
                  <a:cubicBezTo>
                    <a:pt x="1854" y="14"/>
                    <a:pt x="1814" y="0"/>
                    <a:pt x="17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4" name="Google Shape;194;p11"/>
          <p:cNvSpPr/>
          <p:nvPr/>
        </p:nvSpPr>
        <p:spPr>
          <a:xfrm>
            <a:off x="9110425" y="438811"/>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5" name="Google Shape;195;p11"/>
          <p:cNvGrpSpPr/>
          <p:nvPr/>
        </p:nvGrpSpPr>
        <p:grpSpPr>
          <a:xfrm>
            <a:off x="10709142" y="2839085"/>
            <a:ext cx="751777" cy="344537"/>
            <a:chOff x="6301529" y="2700815"/>
            <a:chExt cx="640137" cy="293373"/>
          </a:xfrm>
        </p:grpSpPr>
        <p:sp>
          <p:nvSpPr>
            <p:cNvPr id="196" name="Google Shape;196;p11"/>
            <p:cNvSpPr/>
            <p:nvPr/>
          </p:nvSpPr>
          <p:spPr>
            <a:xfrm>
              <a:off x="6301529" y="2703026"/>
              <a:ext cx="188802" cy="281656"/>
            </a:xfrm>
            <a:custGeom>
              <a:avLst/>
              <a:gdLst/>
              <a:ahLst/>
              <a:cxnLst/>
              <a:rect l="l" t="t" r="r" b="b"/>
              <a:pathLst>
                <a:path w="3416" h="5096" extrusionOk="0">
                  <a:moveTo>
                    <a:pt x="2528" y="609"/>
                  </a:moveTo>
                  <a:lnTo>
                    <a:pt x="2356" y="3177"/>
                  </a:lnTo>
                  <a:cubicBezTo>
                    <a:pt x="2211" y="3190"/>
                    <a:pt x="2039" y="3203"/>
                    <a:pt x="1853" y="3216"/>
                  </a:cubicBezTo>
                  <a:cubicBezTo>
                    <a:pt x="1668" y="3216"/>
                    <a:pt x="1496" y="3229"/>
                    <a:pt x="1324" y="3243"/>
                  </a:cubicBezTo>
                  <a:cubicBezTo>
                    <a:pt x="1165" y="3243"/>
                    <a:pt x="1020" y="3243"/>
                    <a:pt x="901" y="3256"/>
                  </a:cubicBezTo>
                  <a:lnTo>
                    <a:pt x="702" y="3256"/>
                  </a:lnTo>
                  <a:cubicBezTo>
                    <a:pt x="662" y="3256"/>
                    <a:pt x="636" y="3256"/>
                    <a:pt x="623" y="3243"/>
                  </a:cubicBezTo>
                  <a:cubicBezTo>
                    <a:pt x="623" y="3229"/>
                    <a:pt x="623" y="3216"/>
                    <a:pt x="623" y="3203"/>
                  </a:cubicBezTo>
                  <a:cubicBezTo>
                    <a:pt x="623" y="3177"/>
                    <a:pt x="623" y="3163"/>
                    <a:pt x="649" y="3137"/>
                  </a:cubicBezTo>
                  <a:cubicBezTo>
                    <a:pt x="676" y="3110"/>
                    <a:pt x="689" y="3097"/>
                    <a:pt x="689" y="3084"/>
                  </a:cubicBezTo>
                  <a:lnTo>
                    <a:pt x="2528" y="609"/>
                  </a:lnTo>
                  <a:close/>
                  <a:moveTo>
                    <a:pt x="2714" y="0"/>
                  </a:moveTo>
                  <a:cubicBezTo>
                    <a:pt x="2648" y="0"/>
                    <a:pt x="2581" y="27"/>
                    <a:pt x="2515" y="66"/>
                  </a:cubicBezTo>
                  <a:cubicBezTo>
                    <a:pt x="2462" y="119"/>
                    <a:pt x="2423" y="146"/>
                    <a:pt x="2409" y="172"/>
                  </a:cubicBezTo>
                  <a:cubicBezTo>
                    <a:pt x="2264" y="357"/>
                    <a:pt x="2131" y="530"/>
                    <a:pt x="2012" y="688"/>
                  </a:cubicBezTo>
                  <a:cubicBezTo>
                    <a:pt x="1893" y="834"/>
                    <a:pt x="1774" y="980"/>
                    <a:pt x="1668" y="1125"/>
                  </a:cubicBezTo>
                  <a:lnTo>
                    <a:pt x="1351" y="1562"/>
                  </a:lnTo>
                  <a:cubicBezTo>
                    <a:pt x="1245" y="1707"/>
                    <a:pt x="1126" y="1866"/>
                    <a:pt x="993" y="2038"/>
                  </a:cubicBezTo>
                  <a:cubicBezTo>
                    <a:pt x="874" y="2197"/>
                    <a:pt x="728" y="2396"/>
                    <a:pt x="583" y="2594"/>
                  </a:cubicBezTo>
                  <a:cubicBezTo>
                    <a:pt x="437" y="2806"/>
                    <a:pt x="265" y="3031"/>
                    <a:pt x="67" y="3296"/>
                  </a:cubicBezTo>
                  <a:cubicBezTo>
                    <a:pt x="40" y="3335"/>
                    <a:pt x="27" y="3362"/>
                    <a:pt x="14" y="3388"/>
                  </a:cubicBezTo>
                  <a:cubicBezTo>
                    <a:pt x="1" y="3415"/>
                    <a:pt x="1" y="3441"/>
                    <a:pt x="1" y="3468"/>
                  </a:cubicBezTo>
                  <a:cubicBezTo>
                    <a:pt x="1" y="3521"/>
                    <a:pt x="27" y="3574"/>
                    <a:pt x="80" y="3600"/>
                  </a:cubicBezTo>
                  <a:cubicBezTo>
                    <a:pt x="133" y="3640"/>
                    <a:pt x="186" y="3653"/>
                    <a:pt x="265" y="3653"/>
                  </a:cubicBezTo>
                  <a:cubicBezTo>
                    <a:pt x="345" y="3653"/>
                    <a:pt x="570" y="3640"/>
                    <a:pt x="901" y="3627"/>
                  </a:cubicBezTo>
                  <a:cubicBezTo>
                    <a:pt x="1231" y="3613"/>
                    <a:pt x="1721" y="3600"/>
                    <a:pt x="2343" y="3587"/>
                  </a:cubicBezTo>
                  <a:lnTo>
                    <a:pt x="2343" y="3587"/>
                  </a:lnTo>
                  <a:lnTo>
                    <a:pt x="2290" y="4540"/>
                  </a:lnTo>
                  <a:cubicBezTo>
                    <a:pt x="2290" y="4632"/>
                    <a:pt x="2264" y="4685"/>
                    <a:pt x="2211" y="4725"/>
                  </a:cubicBezTo>
                  <a:cubicBezTo>
                    <a:pt x="2158" y="4752"/>
                    <a:pt x="2078" y="4778"/>
                    <a:pt x="1986" y="4778"/>
                  </a:cubicBezTo>
                  <a:cubicBezTo>
                    <a:pt x="1973" y="4778"/>
                    <a:pt x="1946" y="4778"/>
                    <a:pt x="1893" y="4791"/>
                  </a:cubicBezTo>
                  <a:cubicBezTo>
                    <a:pt x="1853" y="4791"/>
                    <a:pt x="1801" y="4791"/>
                    <a:pt x="1748" y="4804"/>
                  </a:cubicBezTo>
                  <a:cubicBezTo>
                    <a:pt x="1695" y="4804"/>
                    <a:pt x="1642" y="4804"/>
                    <a:pt x="1576" y="4818"/>
                  </a:cubicBezTo>
                  <a:lnTo>
                    <a:pt x="1430" y="4818"/>
                  </a:lnTo>
                  <a:cubicBezTo>
                    <a:pt x="1390" y="4818"/>
                    <a:pt x="1351" y="4831"/>
                    <a:pt x="1311" y="4844"/>
                  </a:cubicBezTo>
                  <a:cubicBezTo>
                    <a:pt x="1271" y="4857"/>
                    <a:pt x="1245" y="4897"/>
                    <a:pt x="1245" y="4950"/>
                  </a:cubicBezTo>
                  <a:cubicBezTo>
                    <a:pt x="1245" y="5003"/>
                    <a:pt x="1271" y="5056"/>
                    <a:pt x="1324" y="5069"/>
                  </a:cubicBezTo>
                  <a:cubicBezTo>
                    <a:pt x="1377" y="5082"/>
                    <a:pt x="1417" y="5096"/>
                    <a:pt x="1456" y="5096"/>
                  </a:cubicBezTo>
                  <a:lnTo>
                    <a:pt x="2965" y="5096"/>
                  </a:lnTo>
                  <a:cubicBezTo>
                    <a:pt x="3045" y="5096"/>
                    <a:pt x="3111" y="5082"/>
                    <a:pt x="3164" y="5069"/>
                  </a:cubicBezTo>
                  <a:cubicBezTo>
                    <a:pt x="3217" y="5043"/>
                    <a:pt x="3230" y="5003"/>
                    <a:pt x="3230" y="4937"/>
                  </a:cubicBezTo>
                  <a:cubicBezTo>
                    <a:pt x="3230" y="4884"/>
                    <a:pt x="3217" y="4844"/>
                    <a:pt x="3164" y="4818"/>
                  </a:cubicBezTo>
                  <a:cubicBezTo>
                    <a:pt x="3124" y="4804"/>
                    <a:pt x="3058" y="4791"/>
                    <a:pt x="2965" y="4791"/>
                  </a:cubicBezTo>
                  <a:cubicBezTo>
                    <a:pt x="2912" y="4791"/>
                    <a:pt x="2859" y="4791"/>
                    <a:pt x="2793" y="4778"/>
                  </a:cubicBezTo>
                  <a:cubicBezTo>
                    <a:pt x="2740" y="4778"/>
                    <a:pt x="2714" y="4738"/>
                    <a:pt x="2714" y="4699"/>
                  </a:cubicBezTo>
                  <a:cubicBezTo>
                    <a:pt x="2714" y="4672"/>
                    <a:pt x="2714" y="4619"/>
                    <a:pt x="2714" y="4527"/>
                  </a:cubicBezTo>
                  <a:cubicBezTo>
                    <a:pt x="2727" y="4447"/>
                    <a:pt x="2727" y="4341"/>
                    <a:pt x="2727" y="4235"/>
                  </a:cubicBezTo>
                  <a:cubicBezTo>
                    <a:pt x="2740" y="4129"/>
                    <a:pt x="2740" y="4010"/>
                    <a:pt x="2753" y="3904"/>
                  </a:cubicBezTo>
                  <a:cubicBezTo>
                    <a:pt x="2753" y="3785"/>
                    <a:pt x="2767" y="3679"/>
                    <a:pt x="2767" y="3587"/>
                  </a:cubicBezTo>
                  <a:lnTo>
                    <a:pt x="3230" y="3587"/>
                  </a:lnTo>
                  <a:cubicBezTo>
                    <a:pt x="3256" y="3587"/>
                    <a:pt x="3296" y="3574"/>
                    <a:pt x="3336" y="3547"/>
                  </a:cubicBezTo>
                  <a:cubicBezTo>
                    <a:pt x="3389" y="3534"/>
                    <a:pt x="3415" y="3481"/>
                    <a:pt x="3415" y="3415"/>
                  </a:cubicBezTo>
                  <a:cubicBezTo>
                    <a:pt x="3415" y="3349"/>
                    <a:pt x="3389" y="3296"/>
                    <a:pt x="3349" y="3269"/>
                  </a:cubicBezTo>
                  <a:cubicBezTo>
                    <a:pt x="3309" y="3229"/>
                    <a:pt x="3256" y="3216"/>
                    <a:pt x="3190" y="3203"/>
                  </a:cubicBezTo>
                  <a:lnTo>
                    <a:pt x="2793" y="3177"/>
                  </a:lnTo>
                  <a:cubicBezTo>
                    <a:pt x="2793" y="3031"/>
                    <a:pt x="2793" y="2846"/>
                    <a:pt x="2806" y="2647"/>
                  </a:cubicBezTo>
                  <a:cubicBezTo>
                    <a:pt x="2806" y="2435"/>
                    <a:pt x="2820" y="2224"/>
                    <a:pt x="2833" y="1999"/>
                  </a:cubicBezTo>
                  <a:cubicBezTo>
                    <a:pt x="2846" y="1774"/>
                    <a:pt x="2859" y="1549"/>
                    <a:pt x="2873" y="1337"/>
                  </a:cubicBezTo>
                  <a:cubicBezTo>
                    <a:pt x="2899" y="1112"/>
                    <a:pt x="2912" y="927"/>
                    <a:pt x="2926" y="755"/>
                  </a:cubicBezTo>
                  <a:cubicBezTo>
                    <a:pt x="2939" y="569"/>
                    <a:pt x="2952" y="424"/>
                    <a:pt x="2952" y="318"/>
                  </a:cubicBezTo>
                  <a:cubicBezTo>
                    <a:pt x="2965" y="199"/>
                    <a:pt x="2965" y="146"/>
                    <a:pt x="2965" y="132"/>
                  </a:cubicBezTo>
                  <a:cubicBezTo>
                    <a:pt x="2965" y="93"/>
                    <a:pt x="2952" y="53"/>
                    <a:pt x="2899" y="40"/>
                  </a:cubicBezTo>
                  <a:cubicBezTo>
                    <a:pt x="2846" y="13"/>
                    <a:pt x="2780" y="0"/>
                    <a:pt x="2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11"/>
            <p:cNvSpPr/>
            <p:nvPr/>
          </p:nvSpPr>
          <p:spPr>
            <a:xfrm>
              <a:off x="6504149" y="2700815"/>
              <a:ext cx="177804" cy="287515"/>
            </a:xfrm>
            <a:custGeom>
              <a:avLst/>
              <a:gdLst/>
              <a:ahLst/>
              <a:cxnLst/>
              <a:rect l="l" t="t" r="r" b="b"/>
              <a:pathLst>
                <a:path w="3217" h="5202" extrusionOk="0">
                  <a:moveTo>
                    <a:pt x="1668" y="0"/>
                  </a:moveTo>
                  <a:cubicBezTo>
                    <a:pt x="1417" y="0"/>
                    <a:pt x="1192" y="53"/>
                    <a:pt x="1007" y="159"/>
                  </a:cubicBezTo>
                  <a:cubicBezTo>
                    <a:pt x="808" y="265"/>
                    <a:pt x="649" y="384"/>
                    <a:pt x="517" y="530"/>
                  </a:cubicBezTo>
                  <a:cubicBezTo>
                    <a:pt x="385" y="662"/>
                    <a:pt x="279" y="808"/>
                    <a:pt x="212" y="967"/>
                  </a:cubicBezTo>
                  <a:cubicBezTo>
                    <a:pt x="146" y="1112"/>
                    <a:pt x="120" y="1231"/>
                    <a:pt x="120" y="1337"/>
                  </a:cubicBezTo>
                  <a:cubicBezTo>
                    <a:pt x="120" y="1350"/>
                    <a:pt x="120" y="1377"/>
                    <a:pt x="120" y="1417"/>
                  </a:cubicBezTo>
                  <a:cubicBezTo>
                    <a:pt x="120" y="1456"/>
                    <a:pt x="133" y="1509"/>
                    <a:pt x="146" y="1549"/>
                  </a:cubicBezTo>
                  <a:cubicBezTo>
                    <a:pt x="173" y="1589"/>
                    <a:pt x="199" y="1628"/>
                    <a:pt x="239" y="1655"/>
                  </a:cubicBezTo>
                  <a:cubicBezTo>
                    <a:pt x="279" y="1695"/>
                    <a:pt x="332" y="1708"/>
                    <a:pt x="398" y="1708"/>
                  </a:cubicBezTo>
                  <a:cubicBezTo>
                    <a:pt x="504" y="1708"/>
                    <a:pt x="583" y="1681"/>
                    <a:pt x="649" y="1628"/>
                  </a:cubicBezTo>
                  <a:cubicBezTo>
                    <a:pt x="715" y="1575"/>
                    <a:pt x="742" y="1509"/>
                    <a:pt x="742" y="1417"/>
                  </a:cubicBezTo>
                  <a:cubicBezTo>
                    <a:pt x="742" y="1377"/>
                    <a:pt x="729" y="1350"/>
                    <a:pt x="715" y="1324"/>
                  </a:cubicBezTo>
                  <a:cubicBezTo>
                    <a:pt x="702" y="1297"/>
                    <a:pt x="689" y="1271"/>
                    <a:pt x="662" y="1258"/>
                  </a:cubicBezTo>
                  <a:lnTo>
                    <a:pt x="623" y="1192"/>
                  </a:lnTo>
                  <a:cubicBezTo>
                    <a:pt x="610" y="1165"/>
                    <a:pt x="596" y="1139"/>
                    <a:pt x="596" y="1112"/>
                  </a:cubicBezTo>
                  <a:cubicBezTo>
                    <a:pt x="596" y="1072"/>
                    <a:pt x="623" y="1020"/>
                    <a:pt x="662" y="940"/>
                  </a:cubicBezTo>
                  <a:cubicBezTo>
                    <a:pt x="715" y="861"/>
                    <a:pt x="782" y="781"/>
                    <a:pt x="874" y="702"/>
                  </a:cubicBezTo>
                  <a:cubicBezTo>
                    <a:pt x="954" y="609"/>
                    <a:pt x="1060" y="543"/>
                    <a:pt x="1192" y="477"/>
                  </a:cubicBezTo>
                  <a:cubicBezTo>
                    <a:pt x="1311" y="411"/>
                    <a:pt x="1457" y="384"/>
                    <a:pt x="1602" y="384"/>
                  </a:cubicBezTo>
                  <a:cubicBezTo>
                    <a:pt x="1774" y="384"/>
                    <a:pt x="1907" y="411"/>
                    <a:pt x="2012" y="464"/>
                  </a:cubicBezTo>
                  <a:cubicBezTo>
                    <a:pt x="2132" y="517"/>
                    <a:pt x="2224" y="596"/>
                    <a:pt x="2290" y="675"/>
                  </a:cubicBezTo>
                  <a:cubicBezTo>
                    <a:pt x="2357" y="768"/>
                    <a:pt x="2410" y="861"/>
                    <a:pt x="2436" y="967"/>
                  </a:cubicBezTo>
                  <a:cubicBezTo>
                    <a:pt x="2462" y="1059"/>
                    <a:pt x="2489" y="1165"/>
                    <a:pt x="2489" y="1258"/>
                  </a:cubicBezTo>
                  <a:cubicBezTo>
                    <a:pt x="2489" y="1470"/>
                    <a:pt x="2449" y="1681"/>
                    <a:pt x="2370" y="1906"/>
                  </a:cubicBezTo>
                  <a:cubicBezTo>
                    <a:pt x="2290" y="2131"/>
                    <a:pt x="2198" y="2370"/>
                    <a:pt x="2065" y="2595"/>
                  </a:cubicBezTo>
                  <a:cubicBezTo>
                    <a:pt x="1946" y="2833"/>
                    <a:pt x="1801" y="3058"/>
                    <a:pt x="1629" y="3296"/>
                  </a:cubicBezTo>
                  <a:cubicBezTo>
                    <a:pt x="1470" y="3521"/>
                    <a:pt x="1298" y="3733"/>
                    <a:pt x="1126" y="3931"/>
                  </a:cubicBezTo>
                  <a:cubicBezTo>
                    <a:pt x="954" y="4130"/>
                    <a:pt x="782" y="4315"/>
                    <a:pt x="610" y="4487"/>
                  </a:cubicBezTo>
                  <a:cubicBezTo>
                    <a:pt x="437" y="4646"/>
                    <a:pt x="279" y="4778"/>
                    <a:pt x="133" y="4884"/>
                  </a:cubicBezTo>
                  <a:cubicBezTo>
                    <a:pt x="93" y="4924"/>
                    <a:pt x="67" y="4950"/>
                    <a:pt x="40" y="4964"/>
                  </a:cubicBezTo>
                  <a:cubicBezTo>
                    <a:pt x="14" y="4990"/>
                    <a:pt x="1" y="5017"/>
                    <a:pt x="1" y="5043"/>
                  </a:cubicBezTo>
                  <a:cubicBezTo>
                    <a:pt x="1" y="5083"/>
                    <a:pt x="14" y="5109"/>
                    <a:pt x="40" y="5149"/>
                  </a:cubicBezTo>
                  <a:cubicBezTo>
                    <a:pt x="67" y="5189"/>
                    <a:pt x="120" y="5202"/>
                    <a:pt x="186" y="5202"/>
                  </a:cubicBezTo>
                  <a:cubicBezTo>
                    <a:pt x="239" y="5202"/>
                    <a:pt x="292" y="5189"/>
                    <a:pt x="345" y="5175"/>
                  </a:cubicBezTo>
                  <a:cubicBezTo>
                    <a:pt x="385" y="5162"/>
                    <a:pt x="424" y="5136"/>
                    <a:pt x="437" y="5122"/>
                  </a:cubicBezTo>
                  <a:lnTo>
                    <a:pt x="1510" y="5122"/>
                  </a:lnTo>
                  <a:cubicBezTo>
                    <a:pt x="1642" y="5122"/>
                    <a:pt x="1774" y="5122"/>
                    <a:pt x="1893" y="5136"/>
                  </a:cubicBezTo>
                  <a:lnTo>
                    <a:pt x="2674" y="5136"/>
                  </a:lnTo>
                  <a:cubicBezTo>
                    <a:pt x="2701" y="5136"/>
                    <a:pt x="2727" y="5122"/>
                    <a:pt x="2767" y="5109"/>
                  </a:cubicBezTo>
                  <a:cubicBezTo>
                    <a:pt x="2807" y="5083"/>
                    <a:pt x="2833" y="5043"/>
                    <a:pt x="2873" y="5003"/>
                  </a:cubicBezTo>
                  <a:cubicBezTo>
                    <a:pt x="2979" y="4805"/>
                    <a:pt x="3058" y="4659"/>
                    <a:pt x="3124" y="4567"/>
                  </a:cubicBezTo>
                  <a:cubicBezTo>
                    <a:pt x="3177" y="4461"/>
                    <a:pt x="3217" y="4394"/>
                    <a:pt x="3217" y="4355"/>
                  </a:cubicBezTo>
                  <a:cubicBezTo>
                    <a:pt x="3217" y="4315"/>
                    <a:pt x="3190" y="4275"/>
                    <a:pt x="3151" y="4262"/>
                  </a:cubicBezTo>
                  <a:cubicBezTo>
                    <a:pt x="3111" y="4236"/>
                    <a:pt x="3071" y="4222"/>
                    <a:pt x="3032" y="4222"/>
                  </a:cubicBezTo>
                  <a:cubicBezTo>
                    <a:pt x="2965" y="4222"/>
                    <a:pt x="2926" y="4249"/>
                    <a:pt x="2899" y="4275"/>
                  </a:cubicBezTo>
                  <a:cubicBezTo>
                    <a:pt x="2873" y="4302"/>
                    <a:pt x="2846" y="4342"/>
                    <a:pt x="2820" y="4368"/>
                  </a:cubicBezTo>
                  <a:lnTo>
                    <a:pt x="2661" y="4619"/>
                  </a:lnTo>
                  <a:cubicBezTo>
                    <a:pt x="2621" y="4672"/>
                    <a:pt x="2595" y="4712"/>
                    <a:pt x="2568" y="4725"/>
                  </a:cubicBezTo>
                  <a:cubicBezTo>
                    <a:pt x="2555" y="4739"/>
                    <a:pt x="2529" y="4752"/>
                    <a:pt x="2502" y="4752"/>
                  </a:cubicBezTo>
                  <a:lnTo>
                    <a:pt x="2251" y="4752"/>
                  </a:lnTo>
                  <a:cubicBezTo>
                    <a:pt x="2132" y="4752"/>
                    <a:pt x="1973" y="4739"/>
                    <a:pt x="1801" y="4739"/>
                  </a:cubicBezTo>
                  <a:lnTo>
                    <a:pt x="1285" y="4739"/>
                  </a:lnTo>
                  <a:cubicBezTo>
                    <a:pt x="1099" y="4725"/>
                    <a:pt x="954" y="4725"/>
                    <a:pt x="821" y="4712"/>
                  </a:cubicBezTo>
                  <a:cubicBezTo>
                    <a:pt x="940" y="4606"/>
                    <a:pt x="1073" y="4474"/>
                    <a:pt x="1232" y="4315"/>
                  </a:cubicBezTo>
                  <a:cubicBezTo>
                    <a:pt x="1377" y="4156"/>
                    <a:pt x="1536" y="3984"/>
                    <a:pt x="1695" y="3799"/>
                  </a:cubicBezTo>
                  <a:cubicBezTo>
                    <a:pt x="1854" y="3614"/>
                    <a:pt x="1999" y="3415"/>
                    <a:pt x="2145" y="3203"/>
                  </a:cubicBezTo>
                  <a:cubicBezTo>
                    <a:pt x="2304" y="2992"/>
                    <a:pt x="2436" y="2780"/>
                    <a:pt x="2555" y="2568"/>
                  </a:cubicBezTo>
                  <a:cubicBezTo>
                    <a:pt x="2674" y="2343"/>
                    <a:pt x="2767" y="2131"/>
                    <a:pt x="2833" y="1920"/>
                  </a:cubicBezTo>
                  <a:cubicBezTo>
                    <a:pt x="2912" y="1695"/>
                    <a:pt x="2952" y="1483"/>
                    <a:pt x="2952" y="1271"/>
                  </a:cubicBezTo>
                  <a:cubicBezTo>
                    <a:pt x="2952" y="1099"/>
                    <a:pt x="2926" y="940"/>
                    <a:pt x="2873" y="781"/>
                  </a:cubicBezTo>
                  <a:cubicBezTo>
                    <a:pt x="2833" y="622"/>
                    <a:pt x="2754" y="490"/>
                    <a:pt x="2661" y="384"/>
                  </a:cubicBezTo>
                  <a:cubicBezTo>
                    <a:pt x="2555" y="265"/>
                    <a:pt x="2423" y="172"/>
                    <a:pt x="2264" y="106"/>
                  </a:cubicBezTo>
                  <a:cubicBezTo>
                    <a:pt x="2105" y="40"/>
                    <a:pt x="1907"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11"/>
            <p:cNvSpPr/>
            <p:nvPr/>
          </p:nvSpPr>
          <p:spPr>
            <a:xfrm>
              <a:off x="6708261" y="2850763"/>
              <a:ext cx="40292" cy="139778"/>
            </a:xfrm>
            <a:custGeom>
              <a:avLst/>
              <a:gdLst/>
              <a:ahLst/>
              <a:cxnLst/>
              <a:rect l="l" t="t" r="r" b="b"/>
              <a:pathLst>
                <a:path w="729" h="2529" extrusionOk="0">
                  <a:moveTo>
                    <a:pt x="371" y="1"/>
                  </a:moveTo>
                  <a:cubicBezTo>
                    <a:pt x="305" y="1"/>
                    <a:pt x="252" y="14"/>
                    <a:pt x="199" y="40"/>
                  </a:cubicBezTo>
                  <a:cubicBezTo>
                    <a:pt x="159" y="54"/>
                    <a:pt x="119" y="80"/>
                    <a:pt x="93" y="120"/>
                  </a:cubicBezTo>
                  <a:cubicBezTo>
                    <a:pt x="53" y="146"/>
                    <a:pt x="40" y="186"/>
                    <a:pt x="27" y="226"/>
                  </a:cubicBezTo>
                  <a:cubicBezTo>
                    <a:pt x="14" y="265"/>
                    <a:pt x="0" y="305"/>
                    <a:pt x="0" y="331"/>
                  </a:cubicBezTo>
                  <a:cubicBezTo>
                    <a:pt x="0" y="411"/>
                    <a:pt x="40" y="490"/>
                    <a:pt x="93" y="556"/>
                  </a:cubicBezTo>
                  <a:cubicBezTo>
                    <a:pt x="146" y="623"/>
                    <a:pt x="225" y="662"/>
                    <a:pt x="358" y="662"/>
                  </a:cubicBezTo>
                  <a:cubicBezTo>
                    <a:pt x="477" y="662"/>
                    <a:pt x="569" y="623"/>
                    <a:pt x="636" y="556"/>
                  </a:cubicBezTo>
                  <a:cubicBezTo>
                    <a:pt x="702" y="490"/>
                    <a:pt x="728" y="411"/>
                    <a:pt x="728" y="318"/>
                  </a:cubicBezTo>
                  <a:cubicBezTo>
                    <a:pt x="728" y="252"/>
                    <a:pt x="702" y="173"/>
                    <a:pt x="649" y="106"/>
                  </a:cubicBezTo>
                  <a:cubicBezTo>
                    <a:pt x="583" y="27"/>
                    <a:pt x="490" y="1"/>
                    <a:pt x="371" y="1"/>
                  </a:cubicBezTo>
                  <a:close/>
                  <a:moveTo>
                    <a:pt x="371" y="1867"/>
                  </a:moveTo>
                  <a:cubicBezTo>
                    <a:pt x="305" y="1867"/>
                    <a:pt x="252" y="1880"/>
                    <a:pt x="199" y="1906"/>
                  </a:cubicBezTo>
                  <a:cubicBezTo>
                    <a:pt x="159" y="1920"/>
                    <a:pt x="119" y="1946"/>
                    <a:pt x="93" y="1986"/>
                  </a:cubicBezTo>
                  <a:cubicBezTo>
                    <a:pt x="53" y="2012"/>
                    <a:pt x="40" y="2052"/>
                    <a:pt x="27" y="2092"/>
                  </a:cubicBezTo>
                  <a:cubicBezTo>
                    <a:pt x="14" y="2131"/>
                    <a:pt x="0" y="2171"/>
                    <a:pt x="0" y="2211"/>
                  </a:cubicBezTo>
                  <a:cubicBezTo>
                    <a:pt x="0" y="2277"/>
                    <a:pt x="40" y="2356"/>
                    <a:pt x="93" y="2423"/>
                  </a:cubicBezTo>
                  <a:cubicBezTo>
                    <a:pt x="146" y="2502"/>
                    <a:pt x="225" y="2529"/>
                    <a:pt x="358" y="2529"/>
                  </a:cubicBezTo>
                  <a:cubicBezTo>
                    <a:pt x="477" y="2529"/>
                    <a:pt x="569" y="2502"/>
                    <a:pt x="636" y="2423"/>
                  </a:cubicBezTo>
                  <a:cubicBezTo>
                    <a:pt x="702" y="2356"/>
                    <a:pt x="728" y="2277"/>
                    <a:pt x="728" y="2198"/>
                  </a:cubicBezTo>
                  <a:cubicBezTo>
                    <a:pt x="728" y="2118"/>
                    <a:pt x="702" y="2039"/>
                    <a:pt x="649" y="1973"/>
                  </a:cubicBezTo>
                  <a:cubicBezTo>
                    <a:pt x="583" y="1906"/>
                    <a:pt x="490" y="1867"/>
                    <a:pt x="371" y="186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11"/>
            <p:cNvSpPr/>
            <p:nvPr/>
          </p:nvSpPr>
          <p:spPr>
            <a:xfrm>
              <a:off x="6771877" y="2701534"/>
              <a:ext cx="169789" cy="292655"/>
            </a:xfrm>
            <a:custGeom>
              <a:avLst/>
              <a:gdLst/>
              <a:ahLst/>
              <a:cxnLst/>
              <a:rect l="l" t="t" r="r" b="b"/>
              <a:pathLst>
                <a:path w="3072" h="5295" extrusionOk="0">
                  <a:moveTo>
                    <a:pt x="1642" y="371"/>
                  </a:moveTo>
                  <a:cubicBezTo>
                    <a:pt x="1814" y="371"/>
                    <a:pt x="1960" y="411"/>
                    <a:pt x="2079" y="477"/>
                  </a:cubicBezTo>
                  <a:cubicBezTo>
                    <a:pt x="2198" y="543"/>
                    <a:pt x="2304" y="636"/>
                    <a:pt x="2383" y="742"/>
                  </a:cubicBezTo>
                  <a:cubicBezTo>
                    <a:pt x="2463" y="848"/>
                    <a:pt x="2529" y="954"/>
                    <a:pt x="2555" y="1086"/>
                  </a:cubicBezTo>
                  <a:cubicBezTo>
                    <a:pt x="2595" y="1218"/>
                    <a:pt x="2621" y="1337"/>
                    <a:pt x="2621" y="1443"/>
                  </a:cubicBezTo>
                  <a:cubicBezTo>
                    <a:pt x="2621" y="1562"/>
                    <a:pt x="2595" y="1682"/>
                    <a:pt x="2542" y="1814"/>
                  </a:cubicBezTo>
                  <a:cubicBezTo>
                    <a:pt x="2502" y="1946"/>
                    <a:pt x="2436" y="2065"/>
                    <a:pt x="2343" y="2184"/>
                  </a:cubicBezTo>
                  <a:cubicBezTo>
                    <a:pt x="2238" y="2304"/>
                    <a:pt x="2118" y="2409"/>
                    <a:pt x="1973" y="2489"/>
                  </a:cubicBezTo>
                  <a:cubicBezTo>
                    <a:pt x="1841" y="2582"/>
                    <a:pt x="1668" y="2621"/>
                    <a:pt x="1457" y="2621"/>
                  </a:cubicBezTo>
                  <a:cubicBezTo>
                    <a:pt x="1311" y="2621"/>
                    <a:pt x="1179" y="2595"/>
                    <a:pt x="1060" y="2542"/>
                  </a:cubicBezTo>
                  <a:cubicBezTo>
                    <a:pt x="941" y="2489"/>
                    <a:pt x="835" y="2409"/>
                    <a:pt x="742" y="2317"/>
                  </a:cubicBezTo>
                  <a:cubicBezTo>
                    <a:pt x="663" y="2224"/>
                    <a:pt x="596" y="2105"/>
                    <a:pt x="543" y="1986"/>
                  </a:cubicBezTo>
                  <a:cubicBezTo>
                    <a:pt x="491" y="1854"/>
                    <a:pt x="464" y="1721"/>
                    <a:pt x="464" y="1562"/>
                  </a:cubicBezTo>
                  <a:cubicBezTo>
                    <a:pt x="464" y="1351"/>
                    <a:pt x="504" y="1179"/>
                    <a:pt x="557" y="1033"/>
                  </a:cubicBezTo>
                  <a:cubicBezTo>
                    <a:pt x="623" y="874"/>
                    <a:pt x="716" y="755"/>
                    <a:pt x="821" y="662"/>
                  </a:cubicBezTo>
                  <a:cubicBezTo>
                    <a:pt x="927" y="557"/>
                    <a:pt x="1046" y="490"/>
                    <a:pt x="1192" y="437"/>
                  </a:cubicBezTo>
                  <a:cubicBezTo>
                    <a:pt x="1338" y="398"/>
                    <a:pt x="1483" y="371"/>
                    <a:pt x="1642" y="371"/>
                  </a:cubicBezTo>
                  <a:close/>
                  <a:moveTo>
                    <a:pt x="1589" y="1"/>
                  </a:moveTo>
                  <a:cubicBezTo>
                    <a:pt x="1298" y="1"/>
                    <a:pt x="1060" y="40"/>
                    <a:pt x="861" y="146"/>
                  </a:cubicBezTo>
                  <a:cubicBezTo>
                    <a:pt x="663" y="239"/>
                    <a:pt x="491" y="358"/>
                    <a:pt x="371" y="504"/>
                  </a:cubicBezTo>
                  <a:cubicBezTo>
                    <a:pt x="239" y="649"/>
                    <a:pt x="146" y="821"/>
                    <a:pt x="93" y="1007"/>
                  </a:cubicBezTo>
                  <a:cubicBezTo>
                    <a:pt x="27" y="1192"/>
                    <a:pt x="1" y="1364"/>
                    <a:pt x="1" y="1536"/>
                  </a:cubicBezTo>
                  <a:cubicBezTo>
                    <a:pt x="1" y="1761"/>
                    <a:pt x="41" y="1959"/>
                    <a:pt x="107" y="2145"/>
                  </a:cubicBezTo>
                  <a:cubicBezTo>
                    <a:pt x="186" y="2330"/>
                    <a:pt x="279" y="2489"/>
                    <a:pt x="398" y="2621"/>
                  </a:cubicBezTo>
                  <a:cubicBezTo>
                    <a:pt x="517" y="2754"/>
                    <a:pt x="663" y="2846"/>
                    <a:pt x="821" y="2926"/>
                  </a:cubicBezTo>
                  <a:cubicBezTo>
                    <a:pt x="980" y="2992"/>
                    <a:pt x="1152" y="3031"/>
                    <a:pt x="1338" y="3031"/>
                  </a:cubicBezTo>
                  <a:cubicBezTo>
                    <a:pt x="1430" y="3031"/>
                    <a:pt x="1536" y="3018"/>
                    <a:pt x="1655" y="2992"/>
                  </a:cubicBezTo>
                  <a:cubicBezTo>
                    <a:pt x="1761" y="2965"/>
                    <a:pt x="1880" y="2926"/>
                    <a:pt x="1986" y="2886"/>
                  </a:cubicBezTo>
                  <a:cubicBezTo>
                    <a:pt x="2092" y="2833"/>
                    <a:pt x="2198" y="2767"/>
                    <a:pt x="2291" y="2701"/>
                  </a:cubicBezTo>
                  <a:cubicBezTo>
                    <a:pt x="2396" y="2621"/>
                    <a:pt x="2476" y="2529"/>
                    <a:pt x="2555" y="2423"/>
                  </a:cubicBezTo>
                  <a:lnTo>
                    <a:pt x="2555" y="2423"/>
                  </a:lnTo>
                  <a:cubicBezTo>
                    <a:pt x="2516" y="2648"/>
                    <a:pt x="2436" y="2886"/>
                    <a:pt x="2343" y="3124"/>
                  </a:cubicBezTo>
                  <a:cubicBezTo>
                    <a:pt x="2251" y="3362"/>
                    <a:pt x="2132" y="3601"/>
                    <a:pt x="1986" y="3839"/>
                  </a:cubicBezTo>
                  <a:cubicBezTo>
                    <a:pt x="1841" y="4064"/>
                    <a:pt x="1695" y="4276"/>
                    <a:pt x="1523" y="4474"/>
                  </a:cubicBezTo>
                  <a:cubicBezTo>
                    <a:pt x="1351" y="4659"/>
                    <a:pt x="1166" y="4818"/>
                    <a:pt x="967" y="4951"/>
                  </a:cubicBezTo>
                  <a:cubicBezTo>
                    <a:pt x="927" y="4977"/>
                    <a:pt x="888" y="5017"/>
                    <a:pt x="874" y="5030"/>
                  </a:cubicBezTo>
                  <a:cubicBezTo>
                    <a:pt x="848" y="5056"/>
                    <a:pt x="835" y="5096"/>
                    <a:pt x="835" y="5136"/>
                  </a:cubicBezTo>
                  <a:cubicBezTo>
                    <a:pt x="835" y="5202"/>
                    <a:pt x="848" y="5242"/>
                    <a:pt x="901" y="5255"/>
                  </a:cubicBezTo>
                  <a:cubicBezTo>
                    <a:pt x="941" y="5281"/>
                    <a:pt x="980" y="5295"/>
                    <a:pt x="1020" y="5295"/>
                  </a:cubicBezTo>
                  <a:cubicBezTo>
                    <a:pt x="1073" y="5295"/>
                    <a:pt x="1126" y="5281"/>
                    <a:pt x="1166" y="5268"/>
                  </a:cubicBezTo>
                  <a:cubicBezTo>
                    <a:pt x="1218" y="5242"/>
                    <a:pt x="1258" y="5215"/>
                    <a:pt x="1311" y="5176"/>
                  </a:cubicBezTo>
                  <a:cubicBezTo>
                    <a:pt x="1470" y="5043"/>
                    <a:pt x="1642" y="4871"/>
                    <a:pt x="1854" y="4659"/>
                  </a:cubicBezTo>
                  <a:cubicBezTo>
                    <a:pt x="2052" y="4434"/>
                    <a:pt x="2251" y="4143"/>
                    <a:pt x="2449" y="3786"/>
                  </a:cubicBezTo>
                  <a:cubicBezTo>
                    <a:pt x="2529" y="3640"/>
                    <a:pt x="2608" y="3468"/>
                    <a:pt x="2688" y="3283"/>
                  </a:cubicBezTo>
                  <a:cubicBezTo>
                    <a:pt x="2754" y="3111"/>
                    <a:pt x="2820" y="2912"/>
                    <a:pt x="2886" y="2714"/>
                  </a:cubicBezTo>
                  <a:cubicBezTo>
                    <a:pt x="2939" y="2515"/>
                    <a:pt x="2979" y="2304"/>
                    <a:pt x="3018" y="2092"/>
                  </a:cubicBezTo>
                  <a:cubicBezTo>
                    <a:pt x="3058" y="1893"/>
                    <a:pt x="3071" y="1682"/>
                    <a:pt x="3071" y="1470"/>
                  </a:cubicBezTo>
                  <a:cubicBezTo>
                    <a:pt x="3071" y="1337"/>
                    <a:pt x="3045" y="1179"/>
                    <a:pt x="3005" y="1007"/>
                  </a:cubicBezTo>
                  <a:cubicBezTo>
                    <a:pt x="2966" y="834"/>
                    <a:pt x="2899" y="676"/>
                    <a:pt x="2780" y="530"/>
                  </a:cubicBezTo>
                  <a:cubicBezTo>
                    <a:pt x="2674" y="371"/>
                    <a:pt x="2529" y="252"/>
                    <a:pt x="2330" y="159"/>
                  </a:cubicBezTo>
                  <a:cubicBezTo>
                    <a:pt x="2132" y="54"/>
                    <a:pt x="1893" y="1"/>
                    <a:pt x="1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17154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96"/>
        <p:cNvGrpSpPr/>
        <p:nvPr/>
      </p:nvGrpSpPr>
      <p:grpSpPr>
        <a:xfrm>
          <a:off x="0" y="0"/>
          <a:ext cx="0" cy="0"/>
          <a:chOff x="0" y="0"/>
          <a:chExt cx="0" cy="0"/>
        </a:xfrm>
      </p:grpSpPr>
      <p:sp>
        <p:nvSpPr>
          <p:cNvPr id="397" name="Google Shape;397;p27"/>
          <p:cNvSpPr/>
          <p:nvPr/>
        </p:nvSpPr>
        <p:spPr>
          <a:xfrm>
            <a:off x="365862" y="3918051"/>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8" name="Google Shape;398;p27"/>
          <p:cNvSpPr/>
          <p:nvPr/>
        </p:nvSpPr>
        <p:spPr>
          <a:xfrm>
            <a:off x="4976600" y="6138797"/>
            <a:ext cx="2500824" cy="1280185"/>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9" name="Google Shape;399;p27"/>
          <p:cNvSpPr/>
          <p:nvPr/>
        </p:nvSpPr>
        <p:spPr>
          <a:xfrm>
            <a:off x="-504033" y="1612351"/>
            <a:ext cx="1545089" cy="1280183"/>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0" name="Google Shape;400;p27"/>
          <p:cNvSpPr/>
          <p:nvPr/>
        </p:nvSpPr>
        <p:spPr>
          <a:xfrm>
            <a:off x="11241200" y="3429001"/>
            <a:ext cx="1787589" cy="1119465"/>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01" name="Google Shape;401;p27"/>
          <p:cNvGrpSpPr/>
          <p:nvPr/>
        </p:nvGrpSpPr>
        <p:grpSpPr>
          <a:xfrm>
            <a:off x="11489825" y="4941430"/>
            <a:ext cx="375224" cy="276284"/>
            <a:chOff x="360279" y="3247326"/>
            <a:chExt cx="344791" cy="253876"/>
          </a:xfrm>
        </p:grpSpPr>
        <p:sp>
          <p:nvSpPr>
            <p:cNvPr id="402" name="Google Shape;402;p27"/>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7"/>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4" name="Google Shape;404;p27"/>
          <p:cNvSpPr/>
          <p:nvPr/>
        </p:nvSpPr>
        <p:spPr>
          <a:xfrm>
            <a:off x="8075633" y="6343534"/>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5" name="Google Shape;405;p27"/>
          <p:cNvSpPr/>
          <p:nvPr/>
        </p:nvSpPr>
        <p:spPr>
          <a:xfrm>
            <a:off x="10777862" y="189078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6" name="Google Shape;406;p27"/>
          <p:cNvSpPr/>
          <p:nvPr/>
        </p:nvSpPr>
        <p:spPr>
          <a:xfrm>
            <a:off x="4441201" y="1890812"/>
            <a:ext cx="273380" cy="182275"/>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07" name="Google Shape;407;p27"/>
          <p:cNvGrpSpPr/>
          <p:nvPr/>
        </p:nvGrpSpPr>
        <p:grpSpPr>
          <a:xfrm flipH="1">
            <a:off x="1911192" y="207030"/>
            <a:ext cx="375224" cy="276284"/>
            <a:chOff x="360279" y="3247326"/>
            <a:chExt cx="344791" cy="253876"/>
          </a:xfrm>
        </p:grpSpPr>
        <p:sp>
          <p:nvSpPr>
            <p:cNvPr id="408" name="Google Shape;408;p27"/>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7"/>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0" name="Google Shape;410;p27"/>
          <p:cNvSpPr txBox="1">
            <a:spLocks noGrp="1"/>
          </p:cNvSpPr>
          <p:nvPr>
            <p:ph type="title"/>
          </p:nvPr>
        </p:nvSpPr>
        <p:spPr>
          <a:xfrm>
            <a:off x="960000" y="593367"/>
            <a:ext cx="10272000" cy="7636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11" name="Google Shape;411;p27"/>
          <p:cNvSpPr txBox="1">
            <a:spLocks noGrp="1"/>
          </p:cNvSpPr>
          <p:nvPr>
            <p:ph type="title" idx="2"/>
          </p:nvPr>
        </p:nvSpPr>
        <p:spPr>
          <a:xfrm>
            <a:off x="1353433" y="2243800"/>
            <a:ext cx="27628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12" name="Google Shape;412;p27"/>
          <p:cNvSpPr txBox="1">
            <a:spLocks noGrp="1"/>
          </p:cNvSpPr>
          <p:nvPr>
            <p:ph type="subTitle" idx="1"/>
          </p:nvPr>
        </p:nvSpPr>
        <p:spPr>
          <a:xfrm>
            <a:off x="1353433" y="2947400"/>
            <a:ext cx="2762800" cy="703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sz="2133">
                <a:solidFill>
                  <a:srgbClr val="242424"/>
                </a:solidFill>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413" name="Google Shape;413;p27"/>
          <p:cNvSpPr txBox="1">
            <a:spLocks noGrp="1"/>
          </p:cNvSpPr>
          <p:nvPr>
            <p:ph type="title" idx="3"/>
          </p:nvPr>
        </p:nvSpPr>
        <p:spPr>
          <a:xfrm>
            <a:off x="4714564" y="2243800"/>
            <a:ext cx="27628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14" name="Google Shape;414;p27"/>
          <p:cNvSpPr txBox="1">
            <a:spLocks noGrp="1"/>
          </p:cNvSpPr>
          <p:nvPr>
            <p:ph type="subTitle" idx="4"/>
          </p:nvPr>
        </p:nvSpPr>
        <p:spPr>
          <a:xfrm>
            <a:off x="4714636" y="2947400"/>
            <a:ext cx="2762800" cy="703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sz="2133">
                <a:solidFill>
                  <a:srgbClr val="242424"/>
                </a:solidFill>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415" name="Google Shape;415;p27"/>
          <p:cNvSpPr txBox="1">
            <a:spLocks noGrp="1"/>
          </p:cNvSpPr>
          <p:nvPr>
            <p:ph type="title" idx="5"/>
          </p:nvPr>
        </p:nvSpPr>
        <p:spPr>
          <a:xfrm>
            <a:off x="1353433" y="4155000"/>
            <a:ext cx="27628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16" name="Google Shape;416;p27"/>
          <p:cNvSpPr txBox="1">
            <a:spLocks noGrp="1"/>
          </p:cNvSpPr>
          <p:nvPr>
            <p:ph type="subTitle" idx="6"/>
          </p:nvPr>
        </p:nvSpPr>
        <p:spPr>
          <a:xfrm>
            <a:off x="1353433" y="4858600"/>
            <a:ext cx="2762800" cy="64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sz="2133">
                <a:solidFill>
                  <a:srgbClr val="242424"/>
                </a:solidFill>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417" name="Google Shape;417;p27"/>
          <p:cNvSpPr txBox="1">
            <a:spLocks noGrp="1"/>
          </p:cNvSpPr>
          <p:nvPr>
            <p:ph type="title" idx="7"/>
          </p:nvPr>
        </p:nvSpPr>
        <p:spPr>
          <a:xfrm>
            <a:off x="4714564" y="4155000"/>
            <a:ext cx="27628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18" name="Google Shape;418;p27"/>
          <p:cNvSpPr txBox="1">
            <a:spLocks noGrp="1"/>
          </p:cNvSpPr>
          <p:nvPr>
            <p:ph type="subTitle" idx="8"/>
          </p:nvPr>
        </p:nvSpPr>
        <p:spPr>
          <a:xfrm>
            <a:off x="4714564" y="4858600"/>
            <a:ext cx="2762800" cy="64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sz="2133">
                <a:solidFill>
                  <a:srgbClr val="242424"/>
                </a:solidFill>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419" name="Google Shape;419;p27"/>
          <p:cNvSpPr txBox="1">
            <a:spLocks noGrp="1"/>
          </p:cNvSpPr>
          <p:nvPr>
            <p:ph type="title" idx="9"/>
          </p:nvPr>
        </p:nvSpPr>
        <p:spPr>
          <a:xfrm>
            <a:off x="8075635" y="2243800"/>
            <a:ext cx="27628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20" name="Google Shape;420;p27"/>
          <p:cNvSpPr txBox="1">
            <a:spLocks noGrp="1"/>
          </p:cNvSpPr>
          <p:nvPr>
            <p:ph type="subTitle" idx="13"/>
          </p:nvPr>
        </p:nvSpPr>
        <p:spPr>
          <a:xfrm>
            <a:off x="8075633" y="2947400"/>
            <a:ext cx="2762800" cy="703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sz="2133">
                <a:solidFill>
                  <a:srgbClr val="242424"/>
                </a:solidFill>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421" name="Google Shape;421;p27"/>
          <p:cNvSpPr txBox="1">
            <a:spLocks noGrp="1"/>
          </p:cNvSpPr>
          <p:nvPr>
            <p:ph type="title" idx="14"/>
          </p:nvPr>
        </p:nvSpPr>
        <p:spPr>
          <a:xfrm>
            <a:off x="8075635" y="4155000"/>
            <a:ext cx="27628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22" name="Google Shape;422;p27"/>
          <p:cNvSpPr txBox="1">
            <a:spLocks noGrp="1"/>
          </p:cNvSpPr>
          <p:nvPr>
            <p:ph type="subTitle" idx="15"/>
          </p:nvPr>
        </p:nvSpPr>
        <p:spPr>
          <a:xfrm>
            <a:off x="8075635" y="4858600"/>
            <a:ext cx="2762800" cy="64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sz="2133">
                <a:solidFill>
                  <a:srgbClr val="242424"/>
                </a:solidFill>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290536192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23"/>
        <p:cNvGrpSpPr/>
        <p:nvPr/>
      </p:nvGrpSpPr>
      <p:grpSpPr>
        <a:xfrm>
          <a:off x="0" y="0"/>
          <a:ext cx="0" cy="0"/>
          <a:chOff x="0" y="0"/>
          <a:chExt cx="0" cy="0"/>
        </a:xfrm>
      </p:grpSpPr>
      <p:sp>
        <p:nvSpPr>
          <p:cNvPr id="424" name="Google Shape;424;p28"/>
          <p:cNvSpPr/>
          <p:nvPr/>
        </p:nvSpPr>
        <p:spPr>
          <a:xfrm>
            <a:off x="3377967" y="6138797"/>
            <a:ext cx="2500824" cy="1280185"/>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5" name="Google Shape;425;p28"/>
          <p:cNvSpPr/>
          <p:nvPr/>
        </p:nvSpPr>
        <p:spPr>
          <a:xfrm>
            <a:off x="-689367" y="1738237"/>
            <a:ext cx="1859384" cy="1540607"/>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6" name="Google Shape;426;p28"/>
          <p:cNvSpPr/>
          <p:nvPr/>
        </p:nvSpPr>
        <p:spPr>
          <a:xfrm>
            <a:off x="10961425" y="3429000"/>
            <a:ext cx="2044193" cy="1280157"/>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7" name="Google Shape;427;p28"/>
          <p:cNvSpPr/>
          <p:nvPr/>
        </p:nvSpPr>
        <p:spPr>
          <a:xfrm>
            <a:off x="6389900" y="-560970"/>
            <a:ext cx="2500824" cy="1280185"/>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28" name="Google Shape;428;p28"/>
          <p:cNvGrpSpPr/>
          <p:nvPr/>
        </p:nvGrpSpPr>
        <p:grpSpPr>
          <a:xfrm>
            <a:off x="4509189" y="280485"/>
            <a:ext cx="459721" cy="338501"/>
            <a:chOff x="360279" y="3247326"/>
            <a:chExt cx="344791" cy="253876"/>
          </a:xfrm>
        </p:grpSpPr>
        <p:sp>
          <p:nvSpPr>
            <p:cNvPr id="429" name="Google Shape;429;p28"/>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8"/>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1" name="Google Shape;431;p28"/>
          <p:cNvSpPr/>
          <p:nvPr/>
        </p:nvSpPr>
        <p:spPr>
          <a:xfrm>
            <a:off x="5751362" y="30120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2" name="Google Shape;432;p28"/>
          <p:cNvSpPr/>
          <p:nvPr/>
        </p:nvSpPr>
        <p:spPr>
          <a:xfrm>
            <a:off x="11374833" y="2735701"/>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3" name="Google Shape;433;p28"/>
          <p:cNvSpPr/>
          <p:nvPr/>
        </p:nvSpPr>
        <p:spPr>
          <a:xfrm>
            <a:off x="536400" y="3755134"/>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34" name="Google Shape;434;p28"/>
          <p:cNvGrpSpPr/>
          <p:nvPr/>
        </p:nvGrpSpPr>
        <p:grpSpPr>
          <a:xfrm flipH="1">
            <a:off x="7791589" y="6223319"/>
            <a:ext cx="459721" cy="338501"/>
            <a:chOff x="360279" y="3247326"/>
            <a:chExt cx="344791" cy="253876"/>
          </a:xfrm>
        </p:grpSpPr>
        <p:sp>
          <p:nvSpPr>
            <p:cNvPr id="435" name="Google Shape;435;p28"/>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8"/>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7" name="Google Shape;437;p28"/>
          <p:cNvSpPr/>
          <p:nvPr/>
        </p:nvSpPr>
        <p:spPr>
          <a:xfrm>
            <a:off x="9157195" y="31158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8" name="Google Shape;438;p28"/>
          <p:cNvSpPr/>
          <p:nvPr/>
        </p:nvSpPr>
        <p:spPr>
          <a:xfrm>
            <a:off x="2870595" y="6335518"/>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9" name="Google Shape;439;p28"/>
          <p:cNvSpPr txBox="1">
            <a:spLocks noGrp="1"/>
          </p:cNvSpPr>
          <p:nvPr>
            <p:ph type="title" hasCustomPrompt="1"/>
          </p:nvPr>
        </p:nvSpPr>
        <p:spPr>
          <a:xfrm>
            <a:off x="1389251" y="1188384"/>
            <a:ext cx="3010800" cy="10252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6667"/>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40" name="Google Shape;440;p28"/>
          <p:cNvSpPr txBox="1">
            <a:spLocks noGrp="1"/>
          </p:cNvSpPr>
          <p:nvPr>
            <p:ph type="subTitle" idx="1"/>
          </p:nvPr>
        </p:nvSpPr>
        <p:spPr>
          <a:xfrm>
            <a:off x="1389251" y="2213587"/>
            <a:ext cx="3010800" cy="798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400"/>
              <a:buFont typeface="PT Sans"/>
              <a:buNone/>
              <a:defRPr sz="2133">
                <a:solidFill>
                  <a:srgbClr val="242424"/>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441" name="Google Shape;441;p28"/>
          <p:cNvSpPr txBox="1">
            <a:spLocks noGrp="1"/>
          </p:cNvSpPr>
          <p:nvPr>
            <p:ph type="title" idx="2" hasCustomPrompt="1"/>
          </p:nvPr>
        </p:nvSpPr>
        <p:spPr>
          <a:xfrm>
            <a:off x="1389251" y="3846036"/>
            <a:ext cx="3010800" cy="10252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6667">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42" name="Google Shape;442;p28"/>
          <p:cNvSpPr txBox="1">
            <a:spLocks noGrp="1"/>
          </p:cNvSpPr>
          <p:nvPr>
            <p:ph type="subTitle" idx="3"/>
          </p:nvPr>
        </p:nvSpPr>
        <p:spPr>
          <a:xfrm>
            <a:off x="1389251" y="4871217"/>
            <a:ext cx="3010800" cy="798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400"/>
              <a:buFont typeface="PT Sans"/>
              <a:buNone/>
              <a:defRPr sz="2133">
                <a:solidFill>
                  <a:srgbClr val="242424"/>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443" name="Google Shape;443;p28"/>
          <p:cNvSpPr txBox="1">
            <a:spLocks noGrp="1"/>
          </p:cNvSpPr>
          <p:nvPr>
            <p:ph type="title" idx="4" hasCustomPrompt="1"/>
          </p:nvPr>
        </p:nvSpPr>
        <p:spPr>
          <a:xfrm>
            <a:off x="7791951" y="3846028"/>
            <a:ext cx="3010800" cy="10252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6667"/>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44" name="Google Shape;444;p28"/>
          <p:cNvSpPr txBox="1">
            <a:spLocks noGrp="1"/>
          </p:cNvSpPr>
          <p:nvPr>
            <p:ph type="subTitle" idx="5"/>
          </p:nvPr>
        </p:nvSpPr>
        <p:spPr>
          <a:xfrm>
            <a:off x="7791951" y="4871197"/>
            <a:ext cx="3010800" cy="798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400"/>
              <a:buFont typeface="PT Sans"/>
              <a:buNone/>
              <a:defRPr sz="2133">
                <a:solidFill>
                  <a:srgbClr val="242424"/>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445" name="Google Shape;445;p28"/>
          <p:cNvSpPr txBox="1">
            <a:spLocks noGrp="1"/>
          </p:cNvSpPr>
          <p:nvPr>
            <p:ph type="title" idx="6" hasCustomPrompt="1"/>
          </p:nvPr>
        </p:nvSpPr>
        <p:spPr>
          <a:xfrm>
            <a:off x="7791951" y="1188384"/>
            <a:ext cx="3010800" cy="10252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6667">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46" name="Google Shape;446;p28"/>
          <p:cNvSpPr txBox="1">
            <a:spLocks noGrp="1"/>
          </p:cNvSpPr>
          <p:nvPr>
            <p:ph type="subTitle" idx="7"/>
          </p:nvPr>
        </p:nvSpPr>
        <p:spPr>
          <a:xfrm>
            <a:off x="7791951" y="2213587"/>
            <a:ext cx="3010800" cy="798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400"/>
              <a:buFont typeface="PT Sans"/>
              <a:buNone/>
              <a:defRPr sz="2133">
                <a:solidFill>
                  <a:srgbClr val="242424"/>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Tree>
    <p:extLst>
      <p:ext uri="{BB962C8B-B14F-4D97-AF65-F5344CB8AC3E}">
        <p14:creationId xmlns:p14="http://schemas.microsoft.com/office/powerpoint/2010/main" val="286817563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dk2"/>
        </a:solidFill>
        <a:effectLst/>
      </p:bgPr>
    </p:bg>
    <p:spTree>
      <p:nvGrpSpPr>
        <p:cNvPr id="1" name="Shape 447"/>
        <p:cNvGrpSpPr/>
        <p:nvPr/>
      </p:nvGrpSpPr>
      <p:grpSpPr>
        <a:xfrm>
          <a:off x="0" y="0"/>
          <a:ext cx="0" cy="0"/>
          <a:chOff x="0" y="0"/>
          <a:chExt cx="0" cy="0"/>
        </a:xfrm>
      </p:grpSpPr>
      <p:sp>
        <p:nvSpPr>
          <p:cNvPr id="448" name="Google Shape;448;p29"/>
          <p:cNvSpPr/>
          <p:nvPr/>
        </p:nvSpPr>
        <p:spPr>
          <a:xfrm>
            <a:off x="-797833" y="5287053"/>
            <a:ext cx="13087928" cy="3039700"/>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9" name="Google Shape;449;p29"/>
          <p:cNvSpPr/>
          <p:nvPr/>
        </p:nvSpPr>
        <p:spPr>
          <a:xfrm>
            <a:off x="4399126" y="-661700"/>
            <a:ext cx="3635823" cy="1861247"/>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0" name="Google Shape;450;p29"/>
          <p:cNvSpPr/>
          <p:nvPr/>
        </p:nvSpPr>
        <p:spPr>
          <a:xfrm>
            <a:off x="-476933" y="2409600"/>
            <a:ext cx="1300964" cy="1077893"/>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1" name="Google Shape;451;p29"/>
          <p:cNvSpPr/>
          <p:nvPr/>
        </p:nvSpPr>
        <p:spPr>
          <a:xfrm>
            <a:off x="11289534" y="1033034"/>
            <a:ext cx="1787589" cy="1119465"/>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2" name="Google Shape;452;p29"/>
          <p:cNvGrpSpPr/>
          <p:nvPr/>
        </p:nvGrpSpPr>
        <p:grpSpPr>
          <a:xfrm>
            <a:off x="11355589" y="5342919"/>
            <a:ext cx="459721" cy="338501"/>
            <a:chOff x="360279" y="3247326"/>
            <a:chExt cx="344791" cy="253876"/>
          </a:xfrm>
        </p:grpSpPr>
        <p:sp>
          <p:nvSpPr>
            <p:cNvPr id="453" name="Google Shape;453;p29"/>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9"/>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5" name="Google Shape;455;p29"/>
          <p:cNvSpPr/>
          <p:nvPr/>
        </p:nvSpPr>
        <p:spPr>
          <a:xfrm>
            <a:off x="11651100" y="2810385"/>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6" name="Google Shape;456;p29"/>
          <p:cNvSpPr/>
          <p:nvPr/>
        </p:nvSpPr>
        <p:spPr>
          <a:xfrm>
            <a:off x="8835395" y="29628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7" name="Google Shape;457;p29"/>
          <p:cNvGrpSpPr/>
          <p:nvPr/>
        </p:nvGrpSpPr>
        <p:grpSpPr>
          <a:xfrm rot="-1145997">
            <a:off x="720781" y="452365"/>
            <a:ext cx="459697" cy="338483"/>
            <a:chOff x="360279" y="3247326"/>
            <a:chExt cx="344791" cy="253876"/>
          </a:xfrm>
        </p:grpSpPr>
        <p:sp>
          <p:nvSpPr>
            <p:cNvPr id="458" name="Google Shape;458;p29"/>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9"/>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0" name="Google Shape;460;p29"/>
          <p:cNvSpPr txBox="1">
            <a:spLocks noGrp="1"/>
          </p:cNvSpPr>
          <p:nvPr>
            <p:ph type="title" hasCustomPrompt="1"/>
          </p:nvPr>
        </p:nvSpPr>
        <p:spPr>
          <a:xfrm>
            <a:off x="950800" y="2054469"/>
            <a:ext cx="3010800" cy="14324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9333">
                <a:solidFill>
                  <a:schemeClr val="accent3"/>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61" name="Google Shape;461;p29"/>
          <p:cNvSpPr txBox="1">
            <a:spLocks noGrp="1"/>
          </p:cNvSpPr>
          <p:nvPr>
            <p:ph type="subTitle" idx="1"/>
          </p:nvPr>
        </p:nvSpPr>
        <p:spPr>
          <a:xfrm>
            <a:off x="950800" y="3486761"/>
            <a:ext cx="3010800" cy="910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400"/>
              <a:buFont typeface="PT Sans"/>
              <a:buNone/>
              <a:defRPr sz="2133">
                <a:solidFill>
                  <a:srgbClr val="242424"/>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462" name="Google Shape;462;p29"/>
          <p:cNvSpPr txBox="1">
            <a:spLocks noGrp="1"/>
          </p:cNvSpPr>
          <p:nvPr>
            <p:ph type="title" idx="2" hasCustomPrompt="1"/>
          </p:nvPr>
        </p:nvSpPr>
        <p:spPr>
          <a:xfrm>
            <a:off x="4590600" y="2054451"/>
            <a:ext cx="3010800" cy="14324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9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63" name="Google Shape;463;p29"/>
          <p:cNvSpPr txBox="1">
            <a:spLocks noGrp="1"/>
          </p:cNvSpPr>
          <p:nvPr>
            <p:ph type="subTitle" idx="3"/>
          </p:nvPr>
        </p:nvSpPr>
        <p:spPr>
          <a:xfrm>
            <a:off x="4590600" y="3486720"/>
            <a:ext cx="3010800" cy="910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400"/>
              <a:buFont typeface="PT Sans"/>
              <a:buNone/>
              <a:defRPr sz="2133">
                <a:solidFill>
                  <a:srgbClr val="242424"/>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464" name="Google Shape;464;p29"/>
          <p:cNvSpPr txBox="1">
            <a:spLocks noGrp="1"/>
          </p:cNvSpPr>
          <p:nvPr>
            <p:ph type="title" idx="4" hasCustomPrompt="1"/>
          </p:nvPr>
        </p:nvSpPr>
        <p:spPr>
          <a:xfrm>
            <a:off x="8230400" y="2054461"/>
            <a:ext cx="3010800" cy="14324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9333">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65" name="Google Shape;465;p29"/>
          <p:cNvSpPr txBox="1">
            <a:spLocks noGrp="1"/>
          </p:cNvSpPr>
          <p:nvPr>
            <p:ph type="subTitle" idx="5"/>
          </p:nvPr>
        </p:nvSpPr>
        <p:spPr>
          <a:xfrm>
            <a:off x="8230400" y="3486717"/>
            <a:ext cx="3010800" cy="910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400"/>
              <a:buFont typeface="PT Sans"/>
              <a:buNone/>
              <a:defRPr sz="2133">
                <a:solidFill>
                  <a:srgbClr val="242424"/>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466" name="Google Shape;466;p29"/>
          <p:cNvSpPr/>
          <p:nvPr/>
        </p:nvSpPr>
        <p:spPr>
          <a:xfrm>
            <a:off x="2023653" y="-661700"/>
            <a:ext cx="3635823" cy="1861247"/>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7792502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dk2"/>
        </a:solidFill>
        <a:effectLst/>
      </p:bgPr>
    </p:bg>
    <p:spTree>
      <p:nvGrpSpPr>
        <p:cNvPr id="1" name="Shape 467"/>
        <p:cNvGrpSpPr/>
        <p:nvPr/>
      </p:nvGrpSpPr>
      <p:grpSpPr>
        <a:xfrm>
          <a:off x="0" y="0"/>
          <a:ext cx="0" cy="0"/>
          <a:chOff x="0" y="0"/>
          <a:chExt cx="0" cy="0"/>
        </a:xfrm>
      </p:grpSpPr>
      <p:sp>
        <p:nvSpPr>
          <p:cNvPr id="468" name="Google Shape;468;p30"/>
          <p:cNvSpPr txBox="1"/>
          <p:nvPr/>
        </p:nvSpPr>
        <p:spPr>
          <a:xfrm>
            <a:off x="960000" y="4675167"/>
            <a:ext cx="4079200" cy="820800"/>
          </a:xfrm>
          <a:prstGeom prst="rect">
            <a:avLst/>
          </a:prstGeom>
          <a:noFill/>
          <a:ln>
            <a:noFill/>
          </a:ln>
        </p:spPr>
        <p:txBody>
          <a:bodyPr spcFirstLastPara="1" wrap="square" lIns="0" tIns="0" rIns="0" bIns="0" anchor="ctr" anchorCtr="0">
            <a:noAutofit/>
          </a:bodyPr>
          <a:lstStyle/>
          <a:p>
            <a:pPr marL="0" lvl="0" indent="0" algn="l" rtl="0">
              <a:lnSpc>
                <a:spcPct val="100000"/>
              </a:lnSpc>
              <a:spcBef>
                <a:spcPts val="0"/>
              </a:spcBef>
              <a:spcAft>
                <a:spcPts val="0"/>
              </a:spcAft>
              <a:buNone/>
            </a:pPr>
            <a:r>
              <a:rPr lang="en" sz="1600">
                <a:solidFill>
                  <a:schemeClr val="dk1"/>
                </a:solidFill>
                <a:latin typeface="Baloo 2"/>
                <a:ea typeface="Baloo 2"/>
                <a:cs typeface="Baloo 2"/>
                <a:sym typeface="Baloo 2"/>
              </a:rPr>
              <a:t>CREDITS: This presentation template was created by </a:t>
            </a:r>
            <a:r>
              <a:rPr lang="en" sz="1600" b="1">
                <a:solidFill>
                  <a:schemeClr val="accent1"/>
                </a:solidFill>
                <a:uFill>
                  <a:noFill/>
                </a:uFill>
                <a:latin typeface="Baloo 2"/>
                <a:ea typeface="Baloo 2"/>
                <a:cs typeface="Baloo 2"/>
                <a:sym typeface="Baloo 2"/>
                <a:hlinkClick r:id="rId2">
                  <a:extLst>
                    <a:ext uri="{A12FA001-AC4F-418D-AE19-62706E023703}">
                      <ahyp:hlinkClr xmlns:ahyp="http://schemas.microsoft.com/office/drawing/2018/hyperlinkcolor" val="tx"/>
                    </a:ext>
                  </a:extLst>
                </a:hlinkClick>
              </a:rPr>
              <a:t>Slidesgo</a:t>
            </a:r>
            <a:r>
              <a:rPr lang="en" sz="1600">
                <a:solidFill>
                  <a:schemeClr val="dk1"/>
                </a:solidFill>
                <a:latin typeface="Baloo 2"/>
                <a:ea typeface="Baloo 2"/>
                <a:cs typeface="Baloo 2"/>
                <a:sym typeface="Baloo 2"/>
              </a:rPr>
              <a:t>, including icons by </a:t>
            </a:r>
            <a:r>
              <a:rPr lang="en" sz="1600" b="1">
                <a:solidFill>
                  <a:schemeClr val="accent1"/>
                </a:solidFill>
                <a:uFill>
                  <a:noFill/>
                </a:uFill>
                <a:latin typeface="Baloo 2"/>
                <a:ea typeface="Baloo 2"/>
                <a:cs typeface="Baloo 2"/>
                <a:sym typeface="Baloo 2"/>
                <a:hlinkClick r:id="rId3">
                  <a:extLst>
                    <a:ext uri="{A12FA001-AC4F-418D-AE19-62706E023703}">
                      <ahyp:hlinkClr xmlns:ahyp="http://schemas.microsoft.com/office/drawing/2018/hyperlinkcolor" val="tx"/>
                    </a:ext>
                  </a:extLst>
                </a:hlinkClick>
              </a:rPr>
              <a:t>Flaticon</a:t>
            </a:r>
            <a:r>
              <a:rPr lang="en" sz="1600">
                <a:solidFill>
                  <a:schemeClr val="dk1"/>
                </a:solidFill>
                <a:latin typeface="Baloo 2"/>
                <a:ea typeface="Baloo 2"/>
                <a:cs typeface="Baloo 2"/>
                <a:sym typeface="Baloo 2"/>
              </a:rPr>
              <a:t>, infographics &amp; images by </a:t>
            </a:r>
            <a:r>
              <a:rPr lang="en" sz="1600" b="1">
                <a:solidFill>
                  <a:schemeClr val="accent1"/>
                </a:solidFill>
                <a:uFill>
                  <a:noFill/>
                </a:uFill>
                <a:latin typeface="Baloo 2"/>
                <a:ea typeface="Baloo 2"/>
                <a:cs typeface="Baloo 2"/>
                <a:sym typeface="Baloo 2"/>
                <a:hlinkClick r:id="rId4">
                  <a:extLst>
                    <a:ext uri="{A12FA001-AC4F-418D-AE19-62706E023703}">
                      <ahyp:hlinkClr xmlns:ahyp="http://schemas.microsoft.com/office/drawing/2018/hyperlinkcolor" val="tx"/>
                    </a:ext>
                  </a:extLst>
                </a:hlinkClick>
              </a:rPr>
              <a:t>Freepik</a:t>
            </a:r>
            <a:endParaRPr sz="1600" b="1">
              <a:solidFill>
                <a:schemeClr val="accent1"/>
              </a:solidFill>
              <a:latin typeface="Baloo 2"/>
              <a:ea typeface="Baloo 2"/>
              <a:cs typeface="Baloo 2"/>
              <a:sym typeface="Baloo 2"/>
            </a:endParaRPr>
          </a:p>
        </p:txBody>
      </p:sp>
      <p:sp>
        <p:nvSpPr>
          <p:cNvPr id="469" name="Google Shape;469;p30"/>
          <p:cNvSpPr/>
          <p:nvPr/>
        </p:nvSpPr>
        <p:spPr>
          <a:xfrm>
            <a:off x="-410567" y="-560633"/>
            <a:ext cx="1709475" cy="1070441"/>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0" name="Google Shape;470;p30"/>
          <p:cNvSpPr/>
          <p:nvPr/>
        </p:nvSpPr>
        <p:spPr>
          <a:xfrm>
            <a:off x="7677000" y="278233"/>
            <a:ext cx="364067" cy="367933"/>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71" name="Google Shape;471;p30"/>
          <p:cNvGrpSpPr/>
          <p:nvPr/>
        </p:nvGrpSpPr>
        <p:grpSpPr>
          <a:xfrm>
            <a:off x="9955698" y="3083765"/>
            <a:ext cx="458957" cy="276308"/>
            <a:chOff x="7466773" y="2312823"/>
            <a:chExt cx="344218" cy="207231"/>
          </a:xfrm>
        </p:grpSpPr>
        <p:sp>
          <p:nvSpPr>
            <p:cNvPr id="472" name="Google Shape;472;p30"/>
            <p:cNvSpPr/>
            <p:nvPr/>
          </p:nvSpPr>
          <p:spPr>
            <a:xfrm>
              <a:off x="7466773" y="2312823"/>
              <a:ext cx="105764" cy="207231"/>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30"/>
            <p:cNvSpPr/>
            <p:nvPr/>
          </p:nvSpPr>
          <p:spPr>
            <a:xfrm rot="-1975183">
              <a:off x="7699680" y="2325319"/>
              <a:ext cx="76653" cy="150191"/>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4" name="Google Shape;474;p30"/>
          <p:cNvSpPr/>
          <p:nvPr/>
        </p:nvSpPr>
        <p:spPr>
          <a:xfrm>
            <a:off x="10096699" y="-579199"/>
            <a:ext cx="3000565" cy="1878916"/>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5" name="Google Shape;475;p30"/>
          <p:cNvSpPr/>
          <p:nvPr/>
        </p:nvSpPr>
        <p:spPr>
          <a:xfrm>
            <a:off x="0" y="4369134"/>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6" name="Google Shape;476;p30"/>
          <p:cNvSpPr/>
          <p:nvPr/>
        </p:nvSpPr>
        <p:spPr>
          <a:xfrm>
            <a:off x="5039200" y="6138798"/>
            <a:ext cx="1744555" cy="1092409"/>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7" name="Google Shape;477;p30"/>
          <p:cNvSpPr/>
          <p:nvPr/>
        </p:nvSpPr>
        <p:spPr>
          <a:xfrm>
            <a:off x="5505418" y="-129066"/>
            <a:ext cx="1181183" cy="978620"/>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8" name="Google Shape;478;p30"/>
          <p:cNvSpPr/>
          <p:nvPr/>
        </p:nvSpPr>
        <p:spPr>
          <a:xfrm>
            <a:off x="4675134" y="350563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9" name="Google Shape;479;p30"/>
          <p:cNvSpPr txBox="1">
            <a:spLocks noGrp="1"/>
          </p:cNvSpPr>
          <p:nvPr>
            <p:ph type="title"/>
          </p:nvPr>
        </p:nvSpPr>
        <p:spPr>
          <a:xfrm>
            <a:off x="960000" y="719200"/>
            <a:ext cx="5136000" cy="1018800"/>
          </a:xfrm>
          <a:prstGeom prst="rect">
            <a:avLst/>
          </a:prstGeom>
        </p:spPr>
        <p:txBody>
          <a:bodyPr spcFirstLastPara="1" wrap="square" lIns="0" tIns="0" rIns="0" bIns="0" anchor="ctr" anchorCtr="0">
            <a:noAutofit/>
          </a:bodyPr>
          <a:lstStyle>
            <a:lvl1pPr lvl="0" algn="l" rtl="0">
              <a:spcBef>
                <a:spcPts val="0"/>
              </a:spcBef>
              <a:spcAft>
                <a:spcPts val="0"/>
              </a:spcAft>
              <a:buSzPts val="3600"/>
              <a:buNone/>
              <a:defRPr sz="8666"/>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80" name="Google Shape;480;p30"/>
          <p:cNvSpPr txBox="1">
            <a:spLocks noGrp="1"/>
          </p:cNvSpPr>
          <p:nvPr>
            <p:ph type="subTitle" idx="1"/>
          </p:nvPr>
        </p:nvSpPr>
        <p:spPr>
          <a:xfrm>
            <a:off x="960000" y="3276717"/>
            <a:ext cx="3453600" cy="1092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481" name="Google Shape;481;p30"/>
          <p:cNvSpPr txBox="1">
            <a:spLocks noGrp="1"/>
          </p:cNvSpPr>
          <p:nvPr>
            <p:ph type="subTitle" idx="2"/>
          </p:nvPr>
        </p:nvSpPr>
        <p:spPr>
          <a:xfrm>
            <a:off x="960000" y="2748317"/>
            <a:ext cx="3453600" cy="528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grpSp>
        <p:nvGrpSpPr>
          <p:cNvPr id="482" name="Google Shape;482;p30"/>
          <p:cNvGrpSpPr/>
          <p:nvPr/>
        </p:nvGrpSpPr>
        <p:grpSpPr>
          <a:xfrm>
            <a:off x="11338427" y="6138793"/>
            <a:ext cx="414392" cy="249479"/>
            <a:chOff x="7466773" y="2312823"/>
            <a:chExt cx="344218" cy="207231"/>
          </a:xfrm>
        </p:grpSpPr>
        <p:sp>
          <p:nvSpPr>
            <p:cNvPr id="483" name="Google Shape;483;p30"/>
            <p:cNvSpPr/>
            <p:nvPr/>
          </p:nvSpPr>
          <p:spPr>
            <a:xfrm>
              <a:off x="7466773" y="2312823"/>
              <a:ext cx="105764" cy="207231"/>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30"/>
            <p:cNvSpPr/>
            <p:nvPr/>
          </p:nvSpPr>
          <p:spPr>
            <a:xfrm rot="-1975183">
              <a:off x="7699680" y="2325319"/>
              <a:ext cx="76653" cy="150191"/>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4002381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485"/>
        <p:cNvGrpSpPr/>
        <p:nvPr/>
      </p:nvGrpSpPr>
      <p:grpSpPr>
        <a:xfrm>
          <a:off x="0" y="0"/>
          <a:ext cx="0" cy="0"/>
          <a:chOff x="0" y="0"/>
          <a:chExt cx="0" cy="0"/>
        </a:xfrm>
      </p:grpSpPr>
      <p:sp>
        <p:nvSpPr>
          <p:cNvPr id="486" name="Google Shape;486;p31"/>
          <p:cNvSpPr/>
          <p:nvPr/>
        </p:nvSpPr>
        <p:spPr>
          <a:xfrm>
            <a:off x="365862" y="3918051"/>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7" name="Google Shape;487;p31"/>
          <p:cNvSpPr/>
          <p:nvPr/>
        </p:nvSpPr>
        <p:spPr>
          <a:xfrm>
            <a:off x="4976600" y="6138797"/>
            <a:ext cx="2500824" cy="1280185"/>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8" name="Google Shape;488;p31"/>
          <p:cNvSpPr/>
          <p:nvPr/>
        </p:nvSpPr>
        <p:spPr>
          <a:xfrm>
            <a:off x="-504033" y="1612351"/>
            <a:ext cx="1545089" cy="1280183"/>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9" name="Google Shape;489;p31"/>
          <p:cNvSpPr/>
          <p:nvPr/>
        </p:nvSpPr>
        <p:spPr>
          <a:xfrm>
            <a:off x="11241200" y="3429001"/>
            <a:ext cx="1787589" cy="1119465"/>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0" name="Google Shape;490;p31"/>
          <p:cNvGrpSpPr/>
          <p:nvPr/>
        </p:nvGrpSpPr>
        <p:grpSpPr>
          <a:xfrm>
            <a:off x="11489825" y="4941430"/>
            <a:ext cx="375224" cy="276284"/>
            <a:chOff x="360279" y="3247326"/>
            <a:chExt cx="344791" cy="253876"/>
          </a:xfrm>
        </p:grpSpPr>
        <p:sp>
          <p:nvSpPr>
            <p:cNvPr id="491" name="Google Shape;491;p31"/>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31"/>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3" name="Google Shape;493;p31"/>
          <p:cNvSpPr/>
          <p:nvPr/>
        </p:nvSpPr>
        <p:spPr>
          <a:xfrm>
            <a:off x="8075633" y="6343534"/>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4" name="Google Shape;494;p31"/>
          <p:cNvSpPr/>
          <p:nvPr/>
        </p:nvSpPr>
        <p:spPr>
          <a:xfrm>
            <a:off x="10777862" y="189078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5" name="Google Shape;495;p31"/>
          <p:cNvSpPr/>
          <p:nvPr/>
        </p:nvSpPr>
        <p:spPr>
          <a:xfrm>
            <a:off x="4441201" y="1890812"/>
            <a:ext cx="273380" cy="182275"/>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6" name="Google Shape;496;p31"/>
          <p:cNvGrpSpPr/>
          <p:nvPr/>
        </p:nvGrpSpPr>
        <p:grpSpPr>
          <a:xfrm flipH="1">
            <a:off x="1911192" y="207030"/>
            <a:ext cx="375224" cy="276284"/>
            <a:chOff x="360279" y="3247326"/>
            <a:chExt cx="344791" cy="253876"/>
          </a:xfrm>
        </p:grpSpPr>
        <p:sp>
          <p:nvSpPr>
            <p:cNvPr id="497" name="Google Shape;497;p31"/>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31"/>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9" name="Google Shape;499;p31"/>
          <p:cNvSpPr/>
          <p:nvPr/>
        </p:nvSpPr>
        <p:spPr>
          <a:xfrm>
            <a:off x="4616435" y="-501098"/>
            <a:ext cx="2888979" cy="1478855"/>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0" name="Google Shape;500;p31"/>
          <p:cNvSpPr/>
          <p:nvPr/>
        </p:nvSpPr>
        <p:spPr>
          <a:xfrm>
            <a:off x="6212113" y="-501098"/>
            <a:ext cx="2888979" cy="1478855"/>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5663984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dk2"/>
        </a:solidFill>
        <a:effectLst/>
      </p:bgPr>
    </p:bg>
    <p:spTree>
      <p:nvGrpSpPr>
        <p:cNvPr id="1" name="Shape 501"/>
        <p:cNvGrpSpPr/>
        <p:nvPr/>
      </p:nvGrpSpPr>
      <p:grpSpPr>
        <a:xfrm>
          <a:off x="0" y="0"/>
          <a:ext cx="0" cy="0"/>
          <a:chOff x="0" y="0"/>
          <a:chExt cx="0" cy="0"/>
        </a:xfrm>
      </p:grpSpPr>
      <p:sp>
        <p:nvSpPr>
          <p:cNvPr id="502" name="Google Shape;502;p32"/>
          <p:cNvSpPr/>
          <p:nvPr/>
        </p:nvSpPr>
        <p:spPr>
          <a:xfrm>
            <a:off x="0" y="5405901"/>
            <a:ext cx="12290171" cy="2854415"/>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3" name="Google Shape;503;p32"/>
          <p:cNvSpPr/>
          <p:nvPr/>
        </p:nvSpPr>
        <p:spPr>
          <a:xfrm>
            <a:off x="5864110" y="-438367"/>
            <a:ext cx="2186837" cy="1119483"/>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4" name="Google Shape;504;p32"/>
          <p:cNvSpPr/>
          <p:nvPr/>
        </p:nvSpPr>
        <p:spPr>
          <a:xfrm>
            <a:off x="-476933" y="2409600"/>
            <a:ext cx="1300964" cy="1077893"/>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5" name="Google Shape;505;p32"/>
          <p:cNvSpPr/>
          <p:nvPr/>
        </p:nvSpPr>
        <p:spPr>
          <a:xfrm>
            <a:off x="11289534" y="1033034"/>
            <a:ext cx="1787589" cy="1119465"/>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06" name="Google Shape;506;p32"/>
          <p:cNvGrpSpPr/>
          <p:nvPr/>
        </p:nvGrpSpPr>
        <p:grpSpPr>
          <a:xfrm>
            <a:off x="11355589" y="5342919"/>
            <a:ext cx="459721" cy="338501"/>
            <a:chOff x="360279" y="3247326"/>
            <a:chExt cx="344791" cy="253876"/>
          </a:xfrm>
        </p:grpSpPr>
        <p:sp>
          <p:nvSpPr>
            <p:cNvPr id="507" name="Google Shape;507;p32"/>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32"/>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9" name="Google Shape;509;p32"/>
          <p:cNvSpPr/>
          <p:nvPr/>
        </p:nvSpPr>
        <p:spPr>
          <a:xfrm>
            <a:off x="4088362" y="295638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0" name="Google Shape;510;p32"/>
          <p:cNvSpPr/>
          <p:nvPr/>
        </p:nvSpPr>
        <p:spPr>
          <a:xfrm>
            <a:off x="11651100" y="2810385"/>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1" name="Google Shape;511;p32"/>
          <p:cNvSpPr/>
          <p:nvPr/>
        </p:nvSpPr>
        <p:spPr>
          <a:xfrm>
            <a:off x="8835395" y="29628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12" name="Google Shape;512;p32"/>
          <p:cNvGrpSpPr/>
          <p:nvPr/>
        </p:nvGrpSpPr>
        <p:grpSpPr>
          <a:xfrm rot="-1145997">
            <a:off x="720781" y="452365"/>
            <a:ext cx="459697" cy="338483"/>
            <a:chOff x="360279" y="3247326"/>
            <a:chExt cx="344791" cy="253876"/>
          </a:xfrm>
        </p:grpSpPr>
        <p:sp>
          <p:nvSpPr>
            <p:cNvPr id="513" name="Google Shape;513;p32"/>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32"/>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6007843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515"/>
        <p:cNvGrpSpPr/>
        <p:nvPr/>
      </p:nvGrpSpPr>
      <p:grpSpPr>
        <a:xfrm>
          <a:off x="0" y="0"/>
          <a:ext cx="0" cy="0"/>
          <a:chOff x="0" y="0"/>
          <a:chExt cx="0" cy="0"/>
        </a:xfrm>
      </p:grpSpPr>
      <p:sp>
        <p:nvSpPr>
          <p:cNvPr id="516" name="Google Shape;516;p33"/>
          <p:cNvSpPr/>
          <p:nvPr/>
        </p:nvSpPr>
        <p:spPr>
          <a:xfrm>
            <a:off x="6096000" y="4429667"/>
            <a:ext cx="378720" cy="252511"/>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7" name="Google Shape;517;p33"/>
          <p:cNvSpPr/>
          <p:nvPr/>
        </p:nvSpPr>
        <p:spPr>
          <a:xfrm>
            <a:off x="5103267" y="6232568"/>
            <a:ext cx="1985479" cy="1243353"/>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8" name="Google Shape;518;p33"/>
          <p:cNvSpPr/>
          <p:nvPr/>
        </p:nvSpPr>
        <p:spPr>
          <a:xfrm>
            <a:off x="9705868" y="-690966"/>
            <a:ext cx="1985505" cy="1284337"/>
          </a:xfrm>
          <a:custGeom>
            <a:avLst/>
            <a:gdLst/>
            <a:ahLst/>
            <a:cxnLst/>
            <a:rect l="l" t="t" r="r" b="b"/>
            <a:pathLst>
              <a:path w="47383" h="30650" extrusionOk="0">
                <a:moveTo>
                  <a:pt x="18940" y="1"/>
                </a:moveTo>
                <a:cubicBezTo>
                  <a:pt x="18724" y="1"/>
                  <a:pt x="18506" y="8"/>
                  <a:pt x="18287" y="21"/>
                </a:cubicBezTo>
                <a:cubicBezTo>
                  <a:pt x="13050" y="357"/>
                  <a:pt x="8962" y="4558"/>
                  <a:pt x="8654" y="9655"/>
                </a:cubicBezTo>
                <a:cubicBezTo>
                  <a:pt x="8226" y="9569"/>
                  <a:pt x="7782" y="9533"/>
                  <a:pt x="7321" y="9533"/>
                </a:cubicBezTo>
                <a:cubicBezTo>
                  <a:pt x="7179" y="9533"/>
                  <a:pt x="7035" y="9536"/>
                  <a:pt x="6890" y="9543"/>
                </a:cubicBezTo>
                <a:cubicBezTo>
                  <a:pt x="2997" y="9795"/>
                  <a:pt x="1" y="13183"/>
                  <a:pt x="253" y="17104"/>
                </a:cubicBezTo>
                <a:cubicBezTo>
                  <a:pt x="477" y="20604"/>
                  <a:pt x="3221" y="23376"/>
                  <a:pt x="6638" y="23713"/>
                </a:cubicBezTo>
                <a:cubicBezTo>
                  <a:pt x="6638" y="23741"/>
                  <a:pt x="6638" y="23769"/>
                  <a:pt x="6638" y="23797"/>
                </a:cubicBezTo>
                <a:cubicBezTo>
                  <a:pt x="6799" y="26326"/>
                  <a:pt x="8900" y="28287"/>
                  <a:pt x="11400" y="28287"/>
                </a:cubicBezTo>
                <a:cubicBezTo>
                  <a:pt x="11501" y="28287"/>
                  <a:pt x="11604" y="28284"/>
                  <a:pt x="11706" y="28277"/>
                </a:cubicBezTo>
                <a:cubicBezTo>
                  <a:pt x="13078" y="28193"/>
                  <a:pt x="14255" y="27521"/>
                  <a:pt x="15067" y="26541"/>
                </a:cubicBezTo>
                <a:cubicBezTo>
                  <a:pt x="16961" y="29040"/>
                  <a:pt x="19967" y="30650"/>
                  <a:pt x="23296" y="30650"/>
                </a:cubicBezTo>
                <a:cubicBezTo>
                  <a:pt x="23511" y="30650"/>
                  <a:pt x="23727" y="30643"/>
                  <a:pt x="23944" y="30629"/>
                </a:cubicBezTo>
                <a:cubicBezTo>
                  <a:pt x="26996" y="30433"/>
                  <a:pt x="29657" y="28921"/>
                  <a:pt x="31393" y="26709"/>
                </a:cubicBezTo>
                <a:cubicBezTo>
                  <a:pt x="32289" y="27711"/>
                  <a:pt x="33583" y="28340"/>
                  <a:pt x="35017" y="28340"/>
                </a:cubicBezTo>
                <a:cubicBezTo>
                  <a:pt x="35106" y="28340"/>
                  <a:pt x="35195" y="28338"/>
                  <a:pt x="35285" y="28333"/>
                </a:cubicBezTo>
                <a:cubicBezTo>
                  <a:pt x="37918" y="28165"/>
                  <a:pt x="39934" y="25897"/>
                  <a:pt x="39766" y="23264"/>
                </a:cubicBezTo>
                <a:cubicBezTo>
                  <a:pt x="39766" y="23236"/>
                  <a:pt x="39766" y="23208"/>
                  <a:pt x="39766" y="23180"/>
                </a:cubicBezTo>
                <a:lnTo>
                  <a:pt x="40494" y="23180"/>
                </a:lnTo>
                <a:cubicBezTo>
                  <a:pt x="44415" y="22928"/>
                  <a:pt x="47383" y="19540"/>
                  <a:pt x="47131" y="15647"/>
                </a:cubicBezTo>
                <a:cubicBezTo>
                  <a:pt x="46886" y="11861"/>
                  <a:pt x="43753" y="8976"/>
                  <a:pt x="40051" y="8976"/>
                </a:cubicBezTo>
                <a:cubicBezTo>
                  <a:pt x="39947" y="8976"/>
                  <a:pt x="39843" y="8978"/>
                  <a:pt x="39738" y="8983"/>
                </a:cubicBezTo>
                <a:cubicBezTo>
                  <a:pt x="39120" y="5625"/>
                  <a:pt x="36184" y="3144"/>
                  <a:pt x="32734" y="3144"/>
                </a:cubicBezTo>
                <a:cubicBezTo>
                  <a:pt x="32586" y="3144"/>
                  <a:pt x="32438" y="3149"/>
                  <a:pt x="32289" y="3158"/>
                </a:cubicBezTo>
                <a:cubicBezTo>
                  <a:pt x="30553" y="3270"/>
                  <a:pt x="29013" y="3998"/>
                  <a:pt x="27836" y="5118"/>
                </a:cubicBezTo>
                <a:cubicBezTo>
                  <a:pt x="26036" y="2046"/>
                  <a:pt x="22707" y="1"/>
                  <a:pt x="1894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9" name="Google Shape;519;p33"/>
          <p:cNvSpPr/>
          <p:nvPr/>
        </p:nvSpPr>
        <p:spPr>
          <a:xfrm>
            <a:off x="1752334" y="-150000"/>
            <a:ext cx="1155269" cy="591439"/>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0" name="Google Shape;520;p33"/>
          <p:cNvSpPr/>
          <p:nvPr/>
        </p:nvSpPr>
        <p:spPr>
          <a:xfrm>
            <a:off x="-266267" y="3266884"/>
            <a:ext cx="1053947" cy="873208"/>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1" name="Google Shape;521;p33"/>
          <p:cNvGrpSpPr/>
          <p:nvPr/>
        </p:nvGrpSpPr>
        <p:grpSpPr>
          <a:xfrm>
            <a:off x="581740" y="2461119"/>
            <a:ext cx="459721" cy="338501"/>
            <a:chOff x="360279" y="3247326"/>
            <a:chExt cx="344791" cy="253876"/>
          </a:xfrm>
        </p:grpSpPr>
        <p:sp>
          <p:nvSpPr>
            <p:cNvPr id="522" name="Google Shape;522;p33"/>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33"/>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4" name="Google Shape;524;p33"/>
          <p:cNvSpPr/>
          <p:nvPr/>
        </p:nvSpPr>
        <p:spPr>
          <a:xfrm>
            <a:off x="11363529" y="31958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5" name="Google Shape;525;p33"/>
          <p:cNvSpPr/>
          <p:nvPr/>
        </p:nvSpPr>
        <p:spPr>
          <a:xfrm>
            <a:off x="4899395" y="7551"/>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6" name="Google Shape;526;p33"/>
          <p:cNvSpPr/>
          <p:nvPr/>
        </p:nvSpPr>
        <p:spPr>
          <a:xfrm>
            <a:off x="1090700" y="6653901"/>
            <a:ext cx="378720" cy="252511"/>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7" name="Google Shape;527;p33"/>
          <p:cNvGrpSpPr/>
          <p:nvPr/>
        </p:nvGrpSpPr>
        <p:grpSpPr>
          <a:xfrm rot="1699496">
            <a:off x="147026" y="4349246"/>
            <a:ext cx="1329145" cy="1384615"/>
            <a:chOff x="2399900" y="2436500"/>
            <a:chExt cx="640375" cy="667100"/>
          </a:xfrm>
        </p:grpSpPr>
        <p:sp>
          <p:nvSpPr>
            <p:cNvPr id="528" name="Google Shape;528;p33"/>
            <p:cNvSpPr/>
            <p:nvPr/>
          </p:nvSpPr>
          <p:spPr>
            <a:xfrm>
              <a:off x="2406150" y="2567075"/>
              <a:ext cx="631625" cy="534475"/>
            </a:xfrm>
            <a:custGeom>
              <a:avLst/>
              <a:gdLst/>
              <a:ahLst/>
              <a:cxnLst/>
              <a:rect l="l" t="t" r="r" b="b"/>
              <a:pathLst>
                <a:path w="25265" h="21379" extrusionOk="0">
                  <a:moveTo>
                    <a:pt x="12632" y="0"/>
                  </a:moveTo>
                  <a:cubicBezTo>
                    <a:pt x="5665" y="0"/>
                    <a:pt x="1" y="4787"/>
                    <a:pt x="1" y="10702"/>
                  </a:cubicBezTo>
                  <a:cubicBezTo>
                    <a:pt x="1" y="16592"/>
                    <a:pt x="5665" y="21379"/>
                    <a:pt x="12632" y="21379"/>
                  </a:cubicBezTo>
                  <a:cubicBezTo>
                    <a:pt x="19625" y="21379"/>
                    <a:pt x="25264" y="16592"/>
                    <a:pt x="25264" y="10702"/>
                  </a:cubicBezTo>
                  <a:cubicBezTo>
                    <a:pt x="25264" y="4787"/>
                    <a:pt x="19625" y="0"/>
                    <a:pt x="126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33"/>
            <p:cNvSpPr/>
            <p:nvPr/>
          </p:nvSpPr>
          <p:spPr>
            <a:xfrm>
              <a:off x="2399900" y="2565000"/>
              <a:ext cx="640375" cy="538600"/>
            </a:xfrm>
            <a:custGeom>
              <a:avLst/>
              <a:gdLst/>
              <a:ahLst/>
              <a:cxnLst/>
              <a:rect l="l" t="t" r="r" b="b"/>
              <a:pathLst>
                <a:path w="25615" h="21544" extrusionOk="0">
                  <a:moveTo>
                    <a:pt x="12905" y="177"/>
                  </a:moveTo>
                  <a:cubicBezTo>
                    <a:pt x="13747" y="177"/>
                    <a:pt x="14588" y="247"/>
                    <a:pt x="15414" y="384"/>
                  </a:cubicBezTo>
                  <a:cubicBezTo>
                    <a:pt x="17820" y="810"/>
                    <a:pt x="20126" y="1838"/>
                    <a:pt x="21955" y="3442"/>
                  </a:cubicBezTo>
                  <a:cubicBezTo>
                    <a:pt x="23634" y="4921"/>
                    <a:pt x="24888" y="6900"/>
                    <a:pt x="25289" y="9131"/>
                  </a:cubicBezTo>
                  <a:cubicBezTo>
                    <a:pt x="25389" y="9682"/>
                    <a:pt x="25439" y="10234"/>
                    <a:pt x="25439" y="10785"/>
                  </a:cubicBezTo>
                  <a:cubicBezTo>
                    <a:pt x="25439" y="13041"/>
                    <a:pt x="24562" y="15196"/>
                    <a:pt x="23108" y="16926"/>
                  </a:cubicBezTo>
                  <a:cubicBezTo>
                    <a:pt x="21554" y="18730"/>
                    <a:pt x="19449" y="20033"/>
                    <a:pt x="17193" y="20735"/>
                  </a:cubicBezTo>
                  <a:cubicBezTo>
                    <a:pt x="15801" y="21153"/>
                    <a:pt x="14347" y="21362"/>
                    <a:pt x="12895" y="21362"/>
                  </a:cubicBezTo>
                  <a:cubicBezTo>
                    <a:pt x="11734" y="21362"/>
                    <a:pt x="10574" y="21228"/>
                    <a:pt x="9449" y="20961"/>
                  </a:cubicBezTo>
                  <a:cubicBezTo>
                    <a:pt x="7118" y="20409"/>
                    <a:pt x="4912" y="19256"/>
                    <a:pt x="3208" y="17527"/>
                  </a:cubicBezTo>
                  <a:cubicBezTo>
                    <a:pt x="1629" y="15923"/>
                    <a:pt x="577" y="13818"/>
                    <a:pt x="376" y="11587"/>
                  </a:cubicBezTo>
                  <a:cubicBezTo>
                    <a:pt x="176" y="9332"/>
                    <a:pt x="827" y="7126"/>
                    <a:pt x="2156" y="5296"/>
                  </a:cubicBezTo>
                  <a:cubicBezTo>
                    <a:pt x="3509" y="3367"/>
                    <a:pt x="5539" y="1938"/>
                    <a:pt x="7720" y="1111"/>
                  </a:cubicBezTo>
                  <a:cubicBezTo>
                    <a:pt x="9366" y="483"/>
                    <a:pt x="11138" y="177"/>
                    <a:pt x="12905" y="177"/>
                  </a:cubicBezTo>
                  <a:close/>
                  <a:moveTo>
                    <a:pt x="12860" y="0"/>
                  </a:moveTo>
                  <a:cubicBezTo>
                    <a:pt x="11700" y="0"/>
                    <a:pt x="10543" y="135"/>
                    <a:pt x="9424" y="409"/>
                  </a:cubicBezTo>
                  <a:cubicBezTo>
                    <a:pt x="7043" y="986"/>
                    <a:pt x="4787" y="2164"/>
                    <a:pt x="3083" y="3918"/>
                  </a:cubicBezTo>
                  <a:cubicBezTo>
                    <a:pt x="1479" y="5547"/>
                    <a:pt x="426" y="7652"/>
                    <a:pt x="201" y="9933"/>
                  </a:cubicBezTo>
                  <a:cubicBezTo>
                    <a:pt x="0" y="12214"/>
                    <a:pt x="652" y="14495"/>
                    <a:pt x="2005" y="16349"/>
                  </a:cubicBezTo>
                  <a:cubicBezTo>
                    <a:pt x="3384" y="18279"/>
                    <a:pt x="5389" y="19708"/>
                    <a:pt x="7619" y="20585"/>
                  </a:cubicBezTo>
                  <a:cubicBezTo>
                    <a:pt x="9287" y="21231"/>
                    <a:pt x="11082" y="21543"/>
                    <a:pt x="12878" y="21543"/>
                  </a:cubicBezTo>
                  <a:cubicBezTo>
                    <a:pt x="13728" y="21543"/>
                    <a:pt x="14577" y="21473"/>
                    <a:pt x="15414" y="21337"/>
                  </a:cubicBezTo>
                  <a:cubicBezTo>
                    <a:pt x="17845" y="20911"/>
                    <a:pt x="20201" y="19858"/>
                    <a:pt x="22081" y="18229"/>
                  </a:cubicBezTo>
                  <a:cubicBezTo>
                    <a:pt x="23785" y="16725"/>
                    <a:pt x="25038" y="14695"/>
                    <a:pt x="25464" y="12439"/>
                  </a:cubicBezTo>
                  <a:cubicBezTo>
                    <a:pt x="25564" y="11888"/>
                    <a:pt x="25614" y="11337"/>
                    <a:pt x="25614" y="10785"/>
                  </a:cubicBezTo>
                  <a:cubicBezTo>
                    <a:pt x="25614" y="8479"/>
                    <a:pt x="24737" y="6299"/>
                    <a:pt x="23284" y="4545"/>
                  </a:cubicBezTo>
                  <a:cubicBezTo>
                    <a:pt x="21730" y="2690"/>
                    <a:pt x="19574" y="1387"/>
                    <a:pt x="17268" y="660"/>
                  </a:cubicBezTo>
                  <a:cubicBezTo>
                    <a:pt x="15845" y="223"/>
                    <a:pt x="14350" y="0"/>
                    <a:pt x="12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33"/>
            <p:cNvSpPr/>
            <p:nvPr/>
          </p:nvSpPr>
          <p:spPr>
            <a:xfrm>
              <a:off x="2454400" y="2589625"/>
              <a:ext cx="535125" cy="382225"/>
            </a:xfrm>
            <a:custGeom>
              <a:avLst/>
              <a:gdLst/>
              <a:ahLst/>
              <a:cxnLst/>
              <a:rect l="l" t="t" r="r" b="b"/>
              <a:pathLst>
                <a:path w="21405" h="15289" extrusionOk="0">
                  <a:moveTo>
                    <a:pt x="10702" y="1"/>
                  </a:moveTo>
                  <a:cubicBezTo>
                    <a:pt x="4788" y="1"/>
                    <a:pt x="1" y="3409"/>
                    <a:pt x="1" y="7645"/>
                  </a:cubicBezTo>
                  <a:cubicBezTo>
                    <a:pt x="1" y="11880"/>
                    <a:pt x="4788" y="15289"/>
                    <a:pt x="10702" y="15289"/>
                  </a:cubicBezTo>
                  <a:cubicBezTo>
                    <a:pt x="16617" y="15289"/>
                    <a:pt x="21404" y="11880"/>
                    <a:pt x="21404" y="7645"/>
                  </a:cubicBezTo>
                  <a:cubicBezTo>
                    <a:pt x="21404" y="3409"/>
                    <a:pt x="16617" y="1"/>
                    <a:pt x="10702" y="1"/>
                  </a:cubicBezTo>
                  <a:close/>
                </a:path>
              </a:pathLst>
            </a:custGeom>
            <a:solidFill>
              <a:srgbClr val="FFFFFF">
                <a:alpha val="37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33"/>
            <p:cNvSpPr/>
            <p:nvPr/>
          </p:nvSpPr>
          <p:spPr>
            <a:xfrm>
              <a:off x="2853525" y="2698025"/>
              <a:ext cx="142875" cy="142875"/>
            </a:xfrm>
            <a:custGeom>
              <a:avLst/>
              <a:gdLst/>
              <a:ahLst/>
              <a:cxnLst/>
              <a:rect l="l" t="t" r="r" b="b"/>
              <a:pathLst>
                <a:path w="5715" h="5715" extrusionOk="0">
                  <a:moveTo>
                    <a:pt x="2858" y="1"/>
                  </a:moveTo>
                  <a:cubicBezTo>
                    <a:pt x="1279" y="1"/>
                    <a:pt x="1" y="1279"/>
                    <a:pt x="1" y="2858"/>
                  </a:cubicBezTo>
                  <a:cubicBezTo>
                    <a:pt x="1" y="4437"/>
                    <a:pt x="1279" y="5715"/>
                    <a:pt x="2858" y="5715"/>
                  </a:cubicBezTo>
                  <a:cubicBezTo>
                    <a:pt x="4437" y="5715"/>
                    <a:pt x="5715" y="4437"/>
                    <a:pt x="5715" y="2858"/>
                  </a:cubicBezTo>
                  <a:cubicBezTo>
                    <a:pt x="5715" y="1279"/>
                    <a:pt x="4437" y="1"/>
                    <a:pt x="28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33"/>
            <p:cNvSpPr/>
            <p:nvPr/>
          </p:nvSpPr>
          <p:spPr>
            <a:xfrm>
              <a:off x="2851650" y="2695900"/>
              <a:ext cx="152900" cy="147475"/>
            </a:xfrm>
            <a:custGeom>
              <a:avLst/>
              <a:gdLst/>
              <a:ahLst/>
              <a:cxnLst/>
              <a:rect l="l" t="t" r="r" b="b"/>
              <a:pathLst>
                <a:path w="6116" h="5899" extrusionOk="0">
                  <a:moveTo>
                    <a:pt x="2923" y="182"/>
                  </a:moveTo>
                  <a:cubicBezTo>
                    <a:pt x="3735" y="182"/>
                    <a:pt x="4537" y="528"/>
                    <a:pt x="5063" y="1163"/>
                  </a:cubicBezTo>
                  <a:cubicBezTo>
                    <a:pt x="5815" y="2065"/>
                    <a:pt x="5915" y="3394"/>
                    <a:pt x="5314" y="4396"/>
                  </a:cubicBezTo>
                  <a:cubicBezTo>
                    <a:pt x="4805" y="5222"/>
                    <a:pt x="3867" y="5726"/>
                    <a:pt x="2908" y="5726"/>
                  </a:cubicBezTo>
                  <a:cubicBezTo>
                    <a:pt x="2732" y="5726"/>
                    <a:pt x="2556" y="5709"/>
                    <a:pt x="2381" y="5675"/>
                  </a:cubicBezTo>
                  <a:cubicBezTo>
                    <a:pt x="1103" y="5399"/>
                    <a:pt x="176" y="4246"/>
                    <a:pt x="176" y="2943"/>
                  </a:cubicBezTo>
                  <a:cubicBezTo>
                    <a:pt x="176" y="1790"/>
                    <a:pt x="903" y="737"/>
                    <a:pt x="2005" y="336"/>
                  </a:cubicBezTo>
                  <a:cubicBezTo>
                    <a:pt x="2303" y="232"/>
                    <a:pt x="2614" y="182"/>
                    <a:pt x="2923" y="182"/>
                  </a:cubicBezTo>
                  <a:close/>
                  <a:moveTo>
                    <a:pt x="2939" y="1"/>
                  </a:moveTo>
                  <a:cubicBezTo>
                    <a:pt x="2745" y="1"/>
                    <a:pt x="2550" y="20"/>
                    <a:pt x="2356" y="60"/>
                  </a:cubicBezTo>
                  <a:cubicBezTo>
                    <a:pt x="1003" y="336"/>
                    <a:pt x="0" y="1564"/>
                    <a:pt x="0" y="2943"/>
                  </a:cubicBezTo>
                  <a:cubicBezTo>
                    <a:pt x="0" y="4171"/>
                    <a:pt x="777" y="5299"/>
                    <a:pt x="1930" y="5725"/>
                  </a:cubicBezTo>
                  <a:cubicBezTo>
                    <a:pt x="2249" y="5842"/>
                    <a:pt x="2583" y="5899"/>
                    <a:pt x="2916" y="5899"/>
                  </a:cubicBezTo>
                  <a:cubicBezTo>
                    <a:pt x="3787" y="5899"/>
                    <a:pt x="4651" y="5512"/>
                    <a:pt x="5214" y="4822"/>
                  </a:cubicBezTo>
                  <a:cubicBezTo>
                    <a:pt x="5990" y="3870"/>
                    <a:pt x="6116" y="2492"/>
                    <a:pt x="5464" y="1414"/>
                  </a:cubicBezTo>
                  <a:cubicBezTo>
                    <a:pt x="4918" y="531"/>
                    <a:pt x="3948" y="1"/>
                    <a:pt x="2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33"/>
            <p:cNvSpPr/>
            <p:nvPr/>
          </p:nvSpPr>
          <p:spPr>
            <a:xfrm>
              <a:off x="2876075" y="2721825"/>
              <a:ext cx="97775" cy="97775"/>
            </a:xfrm>
            <a:custGeom>
              <a:avLst/>
              <a:gdLst/>
              <a:ahLst/>
              <a:cxnLst/>
              <a:rect l="l" t="t" r="r" b="b"/>
              <a:pathLst>
                <a:path w="3911" h="3911" extrusionOk="0">
                  <a:moveTo>
                    <a:pt x="1956" y="1"/>
                  </a:moveTo>
                  <a:cubicBezTo>
                    <a:pt x="878" y="1"/>
                    <a:pt x="1" y="878"/>
                    <a:pt x="1" y="1956"/>
                  </a:cubicBezTo>
                  <a:cubicBezTo>
                    <a:pt x="1" y="3034"/>
                    <a:pt x="878" y="3911"/>
                    <a:pt x="1956" y="3911"/>
                  </a:cubicBezTo>
                  <a:cubicBezTo>
                    <a:pt x="3034" y="3911"/>
                    <a:pt x="3911" y="3034"/>
                    <a:pt x="3911" y="1956"/>
                  </a:cubicBezTo>
                  <a:cubicBezTo>
                    <a:pt x="3911" y="878"/>
                    <a:pt x="3034" y="1"/>
                    <a:pt x="19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33"/>
            <p:cNvSpPr/>
            <p:nvPr/>
          </p:nvSpPr>
          <p:spPr>
            <a:xfrm>
              <a:off x="2881725" y="2719950"/>
              <a:ext cx="30725" cy="30725"/>
            </a:xfrm>
            <a:custGeom>
              <a:avLst/>
              <a:gdLst/>
              <a:ahLst/>
              <a:cxnLst/>
              <a:rect l="l" t="t" r="r" b="b"/>
              <a:pathLst>
                <a:path w="1229" h="1229" extrusionOk="0">
                  <a:moveTo>
                    <a:pt x="602" y="1"/>
                  </a:moveTo>
                  <a:cubicBezTo>
                    <a:pt x="276" y="1"/>
                    <a:pt x="0" y="276"/>
                    <a:pt x="0" y="627"/>
                  </a:cubicBezTo>
                  <a:cubicBezTo>
                    <a:pt x="0" y="953"/>
                    <a:pt x="276" y="1229"/>
                    <a:pt x="602" y="1229"/>
                  </a:cubicBezTo>
                  <a:cubicBezTo>
                    <a:pt x="953" y="1229"/>
                    <a:pt x="1229" y="953"/>
                    <a:pt x="1229" y="627"/>
                  </a:cubicBezTo>
                  <a:cubicBezTo>
                    <a:pt x="1229" y="276"/>
                    <a:pt x="953" y="1"/>
                    <a:pt x="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33"/>
            <p:cNvSpPr/>
            <p:nvPr/>
          </p:nvSpPr>
          <p:spPr>
            <a:xfrm>
              <a:off x="2447500" y="2696775"/>
              <a:ext cx="142900" cy="143500"/>
            </a:xfrm>
            <a:custGeom>
              <a:avLst/>
              <a:gdLst/>
              <a:ahLst/>
              <a:cxnLst/>
              <a:rect l="l" t="t" r="r" b="b"/>
              <a:pathLst>
                <a:path w="5716" h="5740" extrusionOk="0">
                  <a:moveTo>
                    <a:pt x="2858" y="0"/>
                  </a:moveTo>
                  <a:cubicBezTo>
                    <a:pt x="1279" y="0"/>
                    <a:pt x="1" y="1304"/>
                    <a:pt x="1" y="2883"/>
                  </a:cubicBezTo>
                  <a:cubicBezTo>
                    <a:pt x="1" y="4462"/>
                    <a:pt x="1279" y="5740"/>
                    <a:pt x="2858" y="5740"/>
                  </a:cubicBezTo>
                  <a:cubicBezTo>
                    <a:pt x="4437" y="5740"/>
                    <a:pt x="5715" y="4462"/>
                    <a:pt x="5715" y="2883"/>
                  </a:cubicBezTo>
                  <a:cubicBezTo>
                    <a:pt x="5715" y="1304"/>
                    <a:pt x="4437" y="0"/>
                    <a:pt x="28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33"/>
            <p:cNvSpPr/>
            <p:nvPr/>
          </p:nvSpPr>
          <p:spPr>
            <a:xfrm>
              <a:off x="2445000" y="2694900"/>
              <a:ext cx="152925" cy="147250"/>
            </a:xfrm>
            <a:custGeom>
              <a:avLst/>
              <a:gdLst/>
              <a:ahLst/>
              <a:cxnLst/>
              <a:rect l="l" t="t" r="r" b="b"/>
              <a:pathLst>
                <a:path w="6117" h="5890" extrusionOk="0">
                  <a:moveTo>
                    <a:pt x="2940" y="172"/>
                  </a:moveTo>
                  <a:cubicBezTo>
                    <a:pt x="3747" y="172"/>
                    <a:pt x="4543" y="524"/>
                    <a:pt x="5088" y="1178"/>
                  </a:cubicBezTo>
                  <a:cubicBezTo>
                    <a:pt x="5840" y="2055"/>
                    <a:pt x="5941" y="3384"/>
                    <a:pt x="5339" y="4386"/>
                  </a:cubicBezTo>
                  <a:cubicBezTo>
                    <a:pt x="4831" y="5212"/>
                    <a:pt x="3893" y="5716"/>
                    <a:pt x="2933" y="5716"/>
                  </a:cubicBezTo>
                  <a:cubicBezTo>
                    <a:pt x="2758" y="5716"/>
                    <a:pt x="2581" y="5699"/>
                    <a:pt x="2407" y="5664"/>
                  </a:cubicBezTo>
                  <a:cubicBezTo>
                    <a:pt x="1129" y="5389"/>
                    <a:pt x="201" y="4261"/>
                    <a:pt x="176" y="2958"/>
                  </a:cubicBezTo>
                  <a:cubicBezTo>
                    <a:pt x="201" y="1780"/>
                    <a:pt x="928" y="727"/>
                    <a:pt x="2031" y="326"/>
                  </a:cubicBezTo>
                  <a:cubicBezTo>
                    <a:pt x="2327" y="223"/>
                    <a:pt x="2634" y="172"/>
                    <a:pt x="2940" y="172"/>
                  </a:cubicBezTo>
                  <a:close/>
                  <a:moveTo>
                    <a:pt x="2921" y="0"/>
                  </a:moveTo>
                  <a:cubicBezTo>
                    <a:pt x="2742" y="0"/>
                    <a:pt x="2561" y="17"/>
                    <a:pt x="2382" y="50"/>
                  </a:cubicBezTo>
                  <a:cubicBezTo>
                    <a:pt x="1005" y="326"/>
                    <a:pt x="28" y="1551"/>
                    <a:pt x="1" y="2953"/>
                  </a:cubicBezTo>
                  <a:lnTo>
                    <a:pt x="1" y="2953"/>
                  </a:lnTo>
                  <a:cubicBezTo>
                    <a:pt x="1" y="2954"/>
                    <a:pt x="1" y="2956"/>
                    <a:pt x="1" y="2958"/>
                  </a:cubicBezTo>
                  <a:cubicBezTo>
                    <a:pt x="1" y="2958"/>
                    <a:pt x="1" y="2958"/>
                    <a:pt x="1" y="2958"/>
                  </a:cubicBezTo>
                  <a:lnTo>
                    <a:pt x="1" y="2958"/>
                  </a:lnTo>
                  <a:cubicBezTo>
                    <a:pt x="1" y="2959"/>
                    <a:pt x="1" y="2960"/>
                    <a:pt x="1" y="2961"/>
                  </a:cubicBezTo>
                  <a:lnTo>
                    <a:pt x="1" y="2961"/>
                  </a:lnTo>
                  <a:cubicBezTo>
                    <a:pt x="27" y="4188"/>
                    <a:pt x="804" y="5289"/>
                    <a:pt x="1956" y="5715"/>
                  </a:cubicBezTo>
                  <a:cubicBezTo>
                    <a:pt x="2276" y="5833"/>
                    <a:pt x="2609" y="5889"/>
                    <a:pt x="2942" y="5889"/>
                  </a:cubicBezTo>
                  <a:cubicBezTo>
                    <a:pt x="3806" y="5889"/>
                    <a:pt x="4660" y="5507"/>
                    <a:pt x="5239" y="4837"/>
                  </a:cubicBezTo>
                  <a:cubicBezTo>
                    <a:pt x="6016" y="3860"/>
                    <a:pt x="6116" y="2481"/>
                    <a:pt x="5489" y="1429"/>
                  </a:cubicBezTo>
                  <a:cubicBezTo>
                    <a:pt x="4935" y="533"/>
                    <a:pt x="3945" y="0"/>
                    <a:pt x="2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33"/>
            <p:cNvSpPr/>
            <p:nvPr/>
          </p:nvSpPr>
          <p:spPr>
            <a:xfrm>
              <a:off x="2470075" y="2720575"/>
              <a:ext cx="97775" cy="97775"/>
            </a:xfrm>
            <a:custGeom>
              <a:avLst/>
              <a:gdLst/>
              <a:ahLst/>
              <a:cxnLst/>
              <a:rect l="l" t="t" r="r" b="b"/>
              <a:pathLst>
                <a:path w="3911" h="3911" extrusionOk="0">
                  <a:moveTo>
                    <a:pt x="1955" y="1"/>
                  </a:moveTo>
                  <a:cubicBezTo>
                    <a:pt x="877" y="1"/>
                    <a:pt x="0" y="878"/>
                    <a:pt x="0" y="1956"/>
                  </a:cubicBezTo>
                  <a:cubicBezTo>
                    <a:pt x="0" y="3033"/>
                    <a:pt x="877" y="3911"/>
                    <a:pt x="1955" y="3911"/>
                  </a:cubicBezTo>
                  <a:cubicBezTo>
                    <a:pt x="3033" y="3911"/>
                    <a:pt x="3910" y="3033"/>
                    <a:pt x="3910" y="1956"/>
                  </a:cubicBezTo>
                  <a:cubicBezTo>
                    <a:pt x="3910" y="878"/>
                    <a:pt x="3033" y="1"/>
                    <a:pt x="1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33"/>
            <p:cNvSpPr/>
            <p:nvPr/>
          </p:nvSpPr>
          <p:spPr>
            <a:xfrm>
              <a:off x="2475700" y="2718700"/>
              <a:ext cx="30725" cy="31350"/>
            </a:xfrm>
            <a:custGeom>
              <a:avLst/>
              <a:gdLst/>
              <a:ahLst/>
              <a:cxnLst/>
              <a:rect l="l" t="t" r="r" b="b"/>
              <a:pathLst>
                <a:path w="1229" h="1254" extrusionOk="0">
                  <a:moveTo>
                    <a:pt x="602" y="1"/>
                  </a:moveTo>
                  <a:cubicBezTo>
                    <a:pt x="276" y="1"/>
                    <a:pt x="1" y="276"/>
                    <a:pt x="1" y="627"/>
                  </a:cubicBezTo>
                  <a:cubicBezTo>
                    <a:pt x="1" y="978"/>
                    <a:pt x="276" y="1254"/>
                    <a:pt x="602" y="1254"/>
                  </a:cubicBezTo>
                  <a:cubicBezTo>
                    <a:pt x="953" y="1254"/>
                    <a:pt x="1229" y="978"/>
                    <a:pt x="1229" y="627"/>
                  </a:cubicBezTo>
                  <a:cubicBezTo>
                    <a:pt x="1229" y="276"/>
                    <a:pt x="953" y="1"/>
                    <a:pt x="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33"/>
            <p:cNvSpPr/>
            <p:nvPr/>
          </p:nvSpPr>
          <p:spPr>
            <a:xfrm>
              <a:off x="2614175" y="2770875"/>
              <a:ext cx="219325" cy="105250"/>
            </a:xfrm>
            <a:custGeom>
              <a:avLst/>
              <a:gdLst/>
              <a:ahLst/>
              <a:cxnLst/>
              <a:rect l="l" t="t" r="r" b="b"/>
              <a:pathLst>
                <a:path w="8773" h="4210" extrusionOk="0">
                  <a:moveTo>
                    <a:pt x="88" y="0"/>
                  </a:moveTo>
                  <a:cubicBezTo>
                    <a:pt x="45" y="0"/>
                    <a:pt x="1" y="31"/>
                    <a:pt x="1" y="94"/>
                  </a:cubicBezTo>
                  <a:cubicBezTo>
                    <a:pt x="26" y="1848"/>
                    <a:pt x="1229" y="3377"/>
                    <a:pt x="2883" y="3954"/>
                  </a:cubicBezTo>
                  <a:cubicBezTo>
                    <a:pt x="3370" y="4126"/>
                    <a:pt x="3881" y="4209"/>
                    <a:pt x="4391" y="4209"/>
                  </a:cubicBezTo>
                  <a:cubicBezTo>
                    <a:pt x="5665" y="4209"/>
                    <a:pt x="6929" y="3685"/>
                    <a:pt x="7770" y="2701"/>
                  </a:cubicBezTo>
                  <a:cubicBezTo>
                    <a:pt x="8422" y="1974"/>
                    <a:pt x="8773" y="1046"/>
                    <a:pt x="8773" y="94"/>
                  </a:cubicBezTo>
                  <a:cubicBezTo>
                    <a:pt x="8773" y="31"/>
                    <a:pt x="8729" y="0"/>
                    <a:pt x="8685" y="0"/>
                  </a:cubicBezTo>
                  <a:cubicBezTo>
                    <a:pt x="8641" y="0"/>
                    <a:pt x="8597" y="31"/>
                    <a:pt x="8597" y="94"/>
                  </a:cubicBezTo>
                  <a:cubicBezTo>
                    <a:pt x="8597" y="1798"/>
                    <a:pt x="7419" y="3252"/>
                    <a:pt x="5840" y="3803"/>
                  </a:cubicBezTo>
                  <a:cubicBezTo>
                    <a:pt x="5381" y="3959"/>
                    <a:pt x="4902" y="4035"/>
                    <a:pt x="4424" y="4035"/>
                  </a:cubicBezTo>
                  <a:cubicBezTo>
                    <a:pt x="3207" y="4035"/>
                    <a:pt x="1999" y="3543"/>
                    <a:pt x="1154" y="2625"/>
                  </a:cubicBezTo>
                  <a:cubicBezTo>
                    <a:pt x="552" y="1924"/>
                    <a:pt x="201" y="1021"/>
                    <a:pt x="176" y="94"/>
                  </a:cubicBezTo>
                  <a:cubicBezTo>
                    <a:pt x="176" y="31"/>
                    <a:pt x="132"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33"/>
            <p:cNvSpPr/>
            <p:nvPr/>
          </p:nvSpPr>
          <p:spPr>
            <a:xfrm>
              <a:off x="2768325" y="2831625"/>
              <a:ext cx="102150" cy="96875"/>
            </a:xfrm>
            <a:custGeom>
              <a:avLst/>
              <a:gdLst/>
              <a:ahLst/>
              <a:cxnLst/>
              <a:rect l="l" t="t" r="r" b="b"/>
              <a:pathLst>
                <a:path w="4086" h="3875" extrusionOk="0">
                  <a:moveTo>
                    <a:pt x="1674" y="0"/>
                  </a:moveTo>
                  <a:cubicBezTo>
                    <a:pt x="1330" y="0"/>
                    <a:pt x="985" y="121"/>
                    <a:pt x="702" y="371"/>
                  </a:cubicBezTo>
                  <a:cubicBezTo>
                    <a:pt x="75" y="897"/>
                    <a:pt x="0" y="1850"/>
                    <a:pt x="526" y="2476"/>
                  </a:cubicBezTo>
                  <a:lnTo>
                    <a:pt x="1278" y="3353"/>
                  </a:lnTo>
                  <a:cubicBezTo>
                    <a:pt x="1580" y="3697"/>
                    <a:pt x="1995" y="3874"/>
                    <a:pt x="2411" y="3874"/>
                  </a:cubicBezTo>
                  <a:cubicBezTo>
                    <a:pt x="2755" y="3874"/>
                    <a:pt x="3100" y="3753"/>
                    <a:pt x="3384" y="3504"/>
                  </a:cubicBezTo>
                  <a:cubicBezTo>
                    <a:pt x="4010" y="2977"/>
                    <a:pt x="4085" y="2050"/>
                    <a:pt x="3559" y="1423"/>
                  </a:cubicBezTo>
                  <a:lnTo>
                    <a:pt x="2807" y="521"/>
                  </a:lnTo>
                  <a:cubicBezTo>
                    <a:pt x="2505" y="178"/>
                    <a:pt x="2090" y="0"/>
                    <a:pt x="1674" y="0"/>
                  </a:cubicBezTo>
                  <a:close/>
                </a:path>
              </a:pathLst>
            </a:custGeom>
            <a:solidFill>
              <a:srgbClr val="FF5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33"/>
            <p:cNvSpPr/>
            <p:nvPr/>
          </p:nvSpPr>
          <p:spPr>
            <a:xfrm>
              <a:off x="2769575" y="2829550"/>
              <a:ext cx="99650" cy="101275"/>
            </a:xfrm>
            <a:custGeom>
              <a:avLst/>
              <a:gdLst/>
              <a:ahLst/>
              <a:cxnLst/>
              <a:rect l="l" t="t" r="r" b="b"/>
              <a:pathLst>
                <a:path w="3986" h="4051" extrusionOk="0">
                  <a:moveTo>
                    <a:pt x="1631" y="170"/>
                  </a:moveTo>
                  <a:cubicBezTo>
                    <a:pt x="1680" y="170"/>
                    <a:pt x="1730" y="173"/>
                    <a:pt x="1780" y="178"/>
                  </a:cubicBezTo>
                  <a:cubicBezTo>
                    <a:pt x="2456" y="253"/>
                    <a:pt x="2832" y="830"/>
                    <a:pt x="3233" y="1306"/>
                  </a:cubicBezTo>
                  <a:cubicBezTo>
                    <a:pt x="3459" y="1557"/>
                    <a:pt x="3659" y="1807"/>
                    <a:pt x="3735" y="2133"/>
                  </a:cubicBezTo>
                  <a:cubicBezTo>
                    <a:pt x="3859" y="2657"/>
                    <a:pt x="3661" y="3182"/>
                    <a:pt x="3288" y="3532"/>
                  </a:cubicBezTo>
                  <a:lnTo>
                    <a:pt x="3288" y="3532"/>
                  </a:lnTo>
                  <a:cubicBezTo>
                    <a:pt x="3286" y="3534"/>
                    <a:pt x="3285" y="3535"/>
                    <a:pt x="3283" y="3537"/>
                  </a:cubicBezTo>
                  <a:cubicBezTo>
                    <a:pt x="3283" y="3537"/>
                    <a:pt x="3283" y="3537"/>
                    <a:pt x="3283" y="3537"/>
                  </a:cubicBezTo>
                  <a:lnTo>
                    <a:pt x="3283" y="3537"/>
                  </a:lnTo>
                  <a:cubicBezTo>
                    <a:pt x="3279" y="3540"/>
                    <a:pt x="3275" y="3543"/>
                    <a:pt x="3272" y="3546"/>
                  </a:cubicBezTo>
                  <a:lnTo>
                    <a:pt x="3272" y="3546"/>
                  </a:lnTo>
                  <a:cubicBezTo>
                    <a:pt x="3022" y="3756"/>
                    <a:pt x="2710" y="3865"/>
                    <a:pt x="2399" y="3865"/>
                  </a:cubicBezTo>
                  <a:cubicBezTo>
                    <a:pt x="2275" y="3865"/>
                    <a:pt x="2151" y="3848"/>
                    <a:pt x="2030" y="3812"/>
                  </a:cubicBezTo>
                  <a:cubicBezTo>
                    <a:pt x="1679" y="3737"/>
                    <a:pt x="1429" y="3537"/>
                    <a:pt x="1228" y="3286"/>
                  </a:cubicBezTo>
                  <a:cubicBezTo>
                    <a:pt x="1028" y="3060"/>
                    <a:pt x="852" y="2860"/>
                    <a:pt x="677" y="2659"/>
                  </a:cubicBezTo>
                  <a:cubicBezTo>
                    <a:pt x="476" y="2409"/>
                    <a:pt x="301" y="2183"/>
                    <a:pt x="251" y="1882"/>
                  </a:cubicBezTo>
                  <a:cubicBezTo>
                    <a:pt x="37" y="1004"/>
                    <a:pt x="746" y="170"/>
                    <a:pt x="1631" y="170"/>
                  </a:cubicBezTo>
                  <a:close/>
                  <a:moveTo>
                    <a:pt x="1651" y="0"/>
                  </a:moveTo>
                  <a:cubicBezTo>
                    <a:pt x="844" y="0"/>
                    <a:pt x="115" y="618"/>
                    <a:pt x="50" y="1456"/>
                  </a:cubicBezTo>
                  <a:cubicBezTo>
                    <a:pt x="0" y="1882"/>
                    <a:pt x="151" y="2308"/>
                    <a:pt x="426" y="2634"/>
                  </a:cubicBezTo>
                  <a:cubicBezTo>
                    <a:pt x="627" y="2860"/>
                    <a:pt x="802" y="3085"/>
                    <a:pt x="1003" y="3311"/>
                  </a:cubicBezTo>
                  <a:cubicBezTo>
                    <a:pt x="1253" y="3612"/>
                    <a:pt x="1529" y="3862"/>
                    <a:pt x="1930" y="3988"/>
                  </a:cubicBezTo>
                  <a:cubicBezTo>
                    <a:pt x="2070" y="4030"/>
                    <a:pt x="2217" y="4050"/>
                    <a:pt x="2363" y="4050"/>
                  </a:cubicBezTo>
                  <a:cubicBezTo>
                    <a:pt x="2740" y="4050"/>
                    <a:pt x="3120" y="3915"/>
                    <a:pt x="3409" y="3662"/>
                  </a:cubicBezTo>
                  <a:cubicBezTo>
                    <a:pt x="3760" y="3336"/>
                    <a:pt x="3985" y="2860"/>
                    <a:pt x="3935" y="2359"/>
                  </a:cubicBezTo>
                  <a:cubicBezTo>
                    <a:pt x="3910" y="1983"/>
                    <a:pt x="3760" y="1657"/>
                    <a:pt x="3509" y="1381"/>
                  </a:cubicBezTo>
                  <a:cubicBezTo>
                    <a:pt x="3309" y="1131"/>
                    <a:pt x="3108" y="905"/>
                    <a:pt x="2908" y="654"/>
                  </a:cubicBezTo>
                  <a:cubicBezTo>
                    <a:pt x="2657" y="379"/>
                    <a:pt x="2406" y="153"/>
                    <a:pt x="2055" y="53"/>
                  </a:cubicBezTo>
                  <a:cubicBezTo>
                    <a:pt x="1920" y="17"/>
                    <a:pt x="1785" y="0"/>
                    <a:pt x="1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33"/>
            <p:cNvSpPr/>
            <p:nvPr/>
          </p:nvSpPr>
          <p:spPr>
            <a:xfrm>
              <a:off x="2668075" y="2438625"/>
              <a:ext cx="119050" cy="119075"/>
            </a:xfrm>
            <a:custGeom>
              <a:avLst/>
              <a:gdLst/>
              <a:ahLst/>
              <a:cxnLst/>
              <a:rect l="l" t="t" r="r" b="b"/>
              <a:pathLst>
                <a:path w="4762" h="4763" extrusionOk="0">
                  <a:moveTo>
                    <a:pt x="2381" y="1"/>
                  </a:moveTo>
                  <a:cubicBezTo>
                    <a:pt x="1053" y="1"/>
                    <a:pt x="0" y="1053"/>
                    <a:pt x="0" y="2381"/>
                  </a:cubicBezTo>
                  <a:cubicBezTo>
                    <a:pt x="0" y="3685"/>
                    <a:pt x="1053" y="4762"/>
                    <a:pt x="2381" y="4762"/>
                  </a:cubicBezTo>
                  <a:cubicBezTo>
                    <a:pt x="3684" y="4762"/>
                    <a:pt x="4762" y="3685"/>
                    <a:pt x="4762" y="2381"/>
                  </a:cubicBezTo>
                  <a:cubicBezTo>
                    <a:pt x="4762" y="1053"/>
                    <a:pt x="3684" y="1"/>
                    <a:pt x="2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33"/>
            <p:cNvSpPr/>
            <p:nvPr/>
          </p:nvSpPr>
          <p:spPr>
            <a:xfrm>
              <a:off x="2661175" y="2436500"/>
              <a:ext cx="127850" cy="123000"/>
            </a:xfrm>
            <a:custGeom>
              <a:avLst/>
              <a:gdLst/>
              <a:ahLst/>
              <a:cxnLst/>
              <a:rect l="l" t="t" r="r" b="b"/>
              <a:pathLst>
                <a:path w="5114" h="4920" extrusionOk="0">
                  <a:moveTo>
                    <a:pt x="2653" y="164"/>
                  </a:moveTo>
                  <a:cubicBezTo>
                    <a:pt x="2804" y="164"/>
                    <a:pt x="2957" y="179"/>
                    <a:pt x="3108" y="211"/>
                  </a:cubicBezTo>
                  <a:cubicBezTo>
                    <a:pt x="4161" y="436"/>
                    <a:pt x="4938" y="1389"/>
                    <a:pt x="4938" y="2466"/>
                  </a:cubicBezTo>
                  <a:cubicBezTo>
                    <a:pt x="4938" y="3419"/>
                    <a:pt x="4336" y="4296"/>
                    <a:pt x="3409" y="4622"/>
                  </a:cubicBezTo>
                  <a:cubicBezTo>
                    <a:pt x="3173" y="4703"/>
                    <a:pt x="2927" y="4742"/>
                    <a:pt x="2680" y="4742"/>
                  </a:cubicBezTo>
                  <a:cubicBezTo>
                    <a:pt x="2010" y="4742"/>
                    <a:pt x="1343" y="4452"/>
                    <a:pt x="903" y="3920"/>
                  </a:cubicBezTo>
                  <a:cubicBezTo>
                    <a:pt x="276" y="3193"/>
                    <a:pt x="201" y="2116"/>
                    <a:pt x="677" y="1289"/>
                  </a:cubicBezTo>
                  <a:cubicBezTo>
                    <a:pt x="1099" y="593"/>
                    <a:pt x="1857" y="164"/>
                    <a:pt x="2653" y="164"/>
                  </a:cubicBezTo>
                  <a:close/>
                  <a:moveTo>
                    <a:pt x="2640" y="0"/>
                  </a:moveTo>
                  <a:cubicBezTo>
                    <a:pt x="1920" y="0"/>
                    <a:pt x="1216" y="317"/>
                    <a:pt x="752" y="888"/>
                  </a:cubicBezTo>
                  <a:cubicBezTo>
                    <a:pt x="101" y="1690"/>
                    <a:pt x="0" y="2842"/>
                    <a:pt x="552" y="3745"/>
                  </a:cubicBezTo>
                  <a:cubicBezTo>
                    <a:pt x="995" y="4483"/>
                    <a:pt x="1811" y="4920"/>
                    <a:pt x="2656" y="4920"/>
                  </a:cubicBezTo>
                  <a:cubicBezTo>
                    <a:pt x="2815" y="4920"/>
                    <a:pt x="2975" y="4904"/>
                    <a:pt x="3133" y="4873"/>
                  </a:cubicBezTo>
                  <a:cubicBezTo>
                    <a:pt x="4286" y="4647"/>
                    <a:pt x="5113" y="3619"/>
                    <a:pt x="5113" y="2466"/>
                  </a:cubicBezTo>
                  <a:cubicBezTo>
                    <a:pt x="5113" y="1439"/>
                    <a:pt x="4462" y="512"/>
                    <a:pt x="3509" y="161"/>
                  </a:cubicBezTo>
                  <a:cubicBezTo>
                    <a:pt x="3227" y="52"/>
                    <a:pt x="2933"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33"/>
            <p:cNvSpPr/>
            <p:nvPr/>
          </p:nvSpPr>
          <p:spPr>
            <a:xfrm>
              <a:off x="2512050" y="2567075"/>
              <a:ext cx="414800" cy="105300"/>
            </a:xfrm>
            <a:custGeom>
              <a:avLst/>
              <a:gdLst/>
              <a:ahLst/>
              <a:cxnLst/>
              <a:rect l="l" t="t" r="r" b="b"/>
              <a:pathLst>
                <a:path w="16592" h="4212" extrusionOk="0">
                  <a:moveTo>
                    <a:pt x="8396" y="0"/>
                  </a:moveTo>
                  <a:cubicBezTo>
                    <a:pt x="5163" y="0"/>
                    <a:pt x="2231" y="1028"/>
                    <a:pt x="0" y="2707"/>
                  </a:cubicBezTo>
                  <a:cubicBezTo>
                    <a:pt x="481" y="3297"/>
                    <a:pt x="1265" y="3848"/>
                    <a:pt x="2486" y="3848"/>
                  </a:cubicBezTo>
                  <a:cubicBezTo>
                    <a:pt x="2667" y="3848"/>
                    <a:pt x="2858" y="3836"/>
                    <a:pt x="3058" y="3810"/>
                  </a:cubicBezTo>
                  <a:cubicBezTo>
                    <a:pt x="5840" y="3434"/>
                    <a:pt x="6166" y="1980"/>
                    <a:pt x="6166" y="1980"/>
                  </a:cubicBezTo>
                  <a:cubicBezTo>
                    <a:pt x="6166" y="1980"/>
                    <a:pt x="6316" y="3810"/>
                    <a:pt x="8898" y="4010"/>
                  </a:cubicBezTo>
                  <a:cubicBezTo>
                    <a:pt x="9000" y="4019"/>
                    <a:pt x="9098" y="4023"/>
                    <a:pt x="9193" y="4023"/>
                  </a:cubicBezTo>
                  <a:cubicBezTo>
                    <a:pt x="11293" y="4023"/>
                    <a:pt x="11454" y="1980"/>
                    <a:pt x="11454" y="1980"/>
                  </a:cubicBezTo>
                  <a:cubicBezTo>
                    <a:pt x="11454" y="1980"/>
                    <a:pt x="12356" y="4161"/>
                    <a:pt x="14036" y="4211"/>
                  </a:cubicBezTo>
                  <a:cubicBezTo>
                    <a:pt x="14055" y="4211"/>
                    <a:pt x="14074" y="4212"/>
                    <a:pt x="14093" y="4212"/>
                  </a:cubicBezTo>
                  <a:cubicBezTo>
                    <a:pt x="15173" y="4212"/>
                    <a:pt x="16149" y="3517"/>
                    <a:pt x="16592" y="2557"/>
                  </a:cubicBezTo>
                  <a:cubicBezTo>
                    <a:pt x="14386" y="978"/>
                    <a:pt x="11529" y="0"/>
                    <a:pt x="8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33"/>
            <p:cNvSpPr/>
            <p:nvPr/>
          </p:nvSpPr>
          <p:spPr>
            <a:xfrm>
              <a:off x="2509550" y="2565200"/>
              <a:ext cx="419200" cy="109550"/>
            </a:xfrm>
            <a:custGeom>
              <a:avLst/>
              <a:gdLst/>
              <a:ahLst/>
              <a:cxnLst/>
              <a:rect l="l" t="t" r="r" b="b"/>
              <a:pathLst>
                <a:path w="16768" h="4382" extrusionOk="0">
                  <a:moveTo>
                    <a:pt x="8496" y="176"/>
                  </a:moveTo>
                  <a:cubicBezTo>
                    <a:pt x="10777" y="176"/>
                    <a:pt x="13058" y="702"/>
                    <a:pt x="15088" y="1755"/>
                  </a:cubicBezTo>
                  <a:cubicBezTo>
                    <a:pt x="15616" y="2019"/>
                    <a:pt x="16098" y="2328"/>
                    <a:pt x="16578" y="2662"/>
                  </a:cubicBezTo>
                  <a:lnTo>
                    <a:pt x="16578" y="2662"/>
                  </a:lnTo>
                  <a:cubicBezTo>
                    <a:pt x="16144" y="3524"/>
                    <a:pt x="15235" y="4207"/>
                    <a:pt x="14250" y="4207"/>
                  </a:cubicBezTo>
                  <a:cubicBezTo>
                    <a:pt x="14104" y="4207"/>
                    <a:pt x="13957" y="4192"/>
                    <a:pt x="13810" y="4161"/>
                  </a:cubicBezTo>
                  <a:cubicBezTo>
                    <a:pt x="12983" y="3985"/>
                    <a:pt x="12356" y="3283"/>
                    <a:pt x="11930" y="2582"/>
                  </a:cubicBezTo>
                  <a:cubicBezTo>
                    <a:pt x="11855" y="2456"/>
                    <a:pt x="11780" y="2306"/>
                    <a:pt x="11730" y="2181"/>
                  </a:cubicBezTo>
                  <a:cubicBezTo>
                    <a:pt x="11705" y="2131"/>
                    <a:pt x="11679" y="2105"/>
                    <a:pt x="11654" y="2055"/>
                  </a:cubicBezTo>
                  <a:cubicBezTo>
                    <a:pt x="11654" y="2038"/>
                    <a:pt x="11642" y="2020"/>
                    <a:pt x="11643" y="2020"/>
                  </a:cubicBezTo>
                  <a:lnTo>
                    <a:pt x="11643" y="2020"/>
                  </a:lnTo>
                  <a:cubicBezTo>
                    <a:pt x="11644" y="2020"/>
                    <a:pt x="11647" y="2023"/>
                    <a:pt x="11654" y="2030"/>
                  </a:cubicBezTo>
                  <a:cubicBezTo>
                    <a:pt x="11632" y="1986"/>
                    <a:pt x="11596" y="1966"/>
                    <a:pt x="11562" y="1966"/>
                  </a:cubicBezTo>
                  <a:cubicBezTo>
                    <a:pt x="11518" y="1966"/>
                    <a:pt x="11479" y="1999"/>
                    <a:pt x="11479" y="2055"/>
                  </a:cubicBezTo>
                  <a:cubicBezTo>
                    <a:pt x="11429" y="2757"/>
                    <a:pt x="10978" y="3484"/>
                    <a:pt x="10301" y="3810"/>
                  </a:cubicBezTo>
                  <a:cubicBezTo>
                    <a:pt x="9987" y="3955"/>
                    <a:pt x="9634" y="4016"/>
                    <a:pt x="9273" y="4016"/>
                  </a:cubicBezTo>
                  <a:cubicBezTo>
                    <a:pt x="8828" y="4016"/>
                    <a:pt x="8372" y="3923"/>
                    <a:pt x="7970" y="3785"/>
                  </a:cubicBezTo>
                  <a:cubicBezTo>
                    <a:pt x="7444" y="3609"/>
                    <a:pt x="6943" y="3283"/>
                    <a:pt x="6617" y="2782"/>
                  </a:cubicBezTo>
                  <a:cubicBezTo>
                    <a:pt x="6517" y="2607"/>
                    <a:pt x="6441" y="2431"/>
                    <a:pt x="6391" y="2256"/>
                  </a:cubicBezTo>
                  <a:cubicBezTo>
                    <a:pt x="6391" y="2206"/>
                    <a:pt x="6366" y="2156"/>
                    <a:pt x="6366" y="2105"/>
                  </a:cubicBezTo>
                  <a:cubicBezTo>
                    <a:pt x="6341" y="2055"/>
                    <a:pt x="6341" y="2055"/>
                    <a:pt x="6341" y="2055"/>
                  </a:cubicBezTo>
                  <a:cubicBezTo>
                    <a:pt x="6341" y="1999"/>
                    <a:pt x="6294" y="1966"/>
                    <a:pt x="6248" y="1966"/>
                  </a:cubicBezTo>
                  <a:cubicBezTo>
                    <a:pt x="6212" y="1966"/>
                    <a:pt x="6177" y="1986"/>
                    <a:pt x="6166" y="2030"/>
                  </a:cubicBezTo>
                  <a:cubicBezTo>
                    <a:pt x="6090" y="2431"/>
                    <a:pt x="5714" y="2782"/>
                    <a:pt x="5414" y="3008"/>
                  </a:cubicBezTo>
                  <a:cubicBezTo>
                    <a:pt x="4963" y="3309"/>
                    <a:pt x="4461" y="3509"/>
                    <a:pt x="3935" y="3634"/>
                  </a:cubicBezTo>
                  <a:cubicBezTo>
                    <a:pt x="3491" y="3745"/>
                    <a:pt x="3017" y="3826"/>
                    <a:pt x="2544" y="3826"/>
                  </a:cubicBezTo>
                  <a:cubicBezTo>
                    <a:pt x="2270" y="3826"/>
                    <a:pt x="1996" y="3799"/>
                    <a:pt x="1730" y="3735"/>
                  </a:cubicBezTo>
                  <a:cubicBezTo>
                    <a:pt x="1131" y="3591"/>
                    <a:pt x="624" y="3242"/>
                    <a:pt x="209" y="2796"/>
                  </a:cubicBezTo>
                  <a:lnTo>
                    <a:pt x="209" y="2796"/>
                  </a:lnTo>
                  <a:cubicBezTo>
                    <a:pt x="2021" y="1478"/>
                    <a:pt x="4170" y="647"/>
                    <a:pt x="6391" y="326"/>
                  </a:cubicBezTo>
                  <a:cubicBezTo>
                    <a:pt x="7093" y="226"/>
                    <a:pt x="7795" y="176"/>
                    <a:pt x="8496" y="176"/>
                  </a:cubicBezTo>
                  <a:close/>
                  <a:moveTo>
                    <a:pt x="8496" y="0"/>
                  </a:moveTo>
                  <a:cubicBezTo>
                    <a:pt x="6116" y="0"/>
                    <a:pt x="3760" y="552"/>
                    <a:pt x="1654" y="1679"/>
                  </a:cubicBezTo>
                  <a:cubicBezTo>
                    <a:pt x="1103" y="1980"/>
                    <a:pt x="552" y="2331"/>
                    <a:pt x="50" y="2707"/>
                  </a:cubicBezTo>
                  <a:cubicBezTo>
                    <a:pt x="0" y="2757"/>
                    <a:pt x="0" y="2807"/>
                    <a:pt x="25" y="2857"/>
                  </a:cubicBezTo>
                  <a:cubicBezTo>
                    <a:pt x="401" y="3283"/>
                    <a:pt x="877" y="3634"/>
                    <a:pt x="1404" y="3810"/>
                  </a:cubicBezTo>
                  <a:cubicBezTo>
                    <a:pt x="1790" y="3943"/>
                    <a:pt x="2191" y="3998"/>
                    <a:pt x="2594" y="3998"/>
                  </a:cubicBezTo>
                  <a:cubicBezTo>
                    <a:pt x="2950" y="3998"/>
                    <a:pt x="3307" y="3955"/>
                    <a:pt x="3659" y="3885"/>
                  </a:cubicBezTo>
                  <a:cubicBezTo>
                    <a:pt x="4562" y="3710"/>
                    <a:pt x="5589" y="3309"/>
                    <a:pt x="6141" y="2506"/>
                  </a:cubicBezTo>
                  <a:cubicBezTo>
                    <a:pt x="6167" y="2463"/>
                    <a:pt x="6196" y="2416"/>
                    <a:pt x="6224" y="2367"/>
                  </a:cubicBezTo>
                  <a:lnTo>
                    <a:pt x="6224" y="2367"/>
                  </a:lnTo>
                  <a:cubicBezTo>
                    <a:pt x="6422" y="3050"/>
                    <a:pt x="7036" y="3598"/>
                    <a:pt x="7669" y="3860"/>
                  </a:cubicBezTo>
                  <a:cubicBezTo>
                    <a:pt x="8147" y="4067"/>
                    <a:pt x="8696" y="4193"/>
                    <a:pt x="9232" y="4193"/>
                  </a:cubicBezTo>
                  <a:cubicBezTo>
                    <a:pt x="9540" y="4193"/>
                    <a:pt x="9843" y="4152"/>
                    <a:pt x="10126" y="4060"/>
                  </a:cubicBezTo>
                  <a:cubicBezTo>
                    <a:pt x="10677" y="3885"/>
                    <a:pt x="11103" y="3509"/>
                    <a:pt x="11354" y="2983"/>
                  </a:cubicBezTo>
                  <a:cubicBezTo>
                    <a:pt x="11457" y="2792"/>
                    <a:pt x="11549" y="2578"/>
                    <a:pt x="11604" y="2357"/>
                  </a:cubicBezTo>
                  <a:lnTo>
                    <a:pt x="11604" y="2357"/>
                  </a:lnTo>
                  <a:cubicBezTo>
                    <a:pt x="11832" y="2813"/>
                    <a:pt x="12152" y="3255"/>
                    <a:pt x="12507" y="3609"/>
                  </a:cubicBezTo>
                  <a:cubicBezTo>
                    <a:pt x="12832" y="3935"/>
                    <a:pt x="13233" y="4211"/>
                    <a:pt x="13684" y="4311"/>
                  </a:cubicBezTo>
                  <a:cubicBezTo>
                    <a:pt x="13869" y="4359"/>
                    <a:pt x="14057" y="4382"/>
                    <a:pt x="14243" y="4382"/>
                  </a:cubicBezTo>
                  <a:cubicBezTo>
                    <a:pt x="14639" y="4382"/>
                    <a:pt x="15031" y="4281"/>
                    <a:pt x="15389" y="4111"/>
                  </a:cubicBezTo>
                  <a:cubicBezTo>
                    <a:pt x="15990" y="3810"/>
                    <a:pt x="16491" y="3283"/>
                    <a:pt x="16767" y="2682"/>
                  </a:cubicBezTo>
                  <a:cubicBezTo>
                    <a:pt x="16767" y="2632"/>
                    <a:pt x="16767" y="2582"/>
                    <a:pt x="16717" y="2557"/>
                  </a:cubicBezTo>
                  <a:cubicBezTo>
                    <a:pt x="14913" y="1253"/>
                    <a:pt x="12757" y="426"/>
                    <a:pt x="10527" y="126"/>
                  </a:cubicBezTo>
                  <a:cubicBezTo>
                    <a:pt x="9850" y="50"/>
                    <a:pt x="9173" y="0"/>
                    <a:pt x="8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6" name="Google Shape;546;p33"/>
          <p:cNvGrpSpPr/>
          <p:nvPr/>
        </p:nvGrpSpPr>
        <p:grpSpPr>
          <a:xfrm rot="1909946">
            <a:off x="10653535" y="1279837"/>
            <a:ext cx="1771348" cy="1269803"/>
            <a:chOff x="3990750" y="3234575"/>
            <a:chExt cx="758175" cy="543450"/>
          </a:xfrm>
        </p:grpSpPr>
        <p:sp>
          <p:nvSpPr>
            <p:cNvPr id="547" name="Google Shape;547;p33"/>
            <p:cNvSpPr/>
            <p:nvPr/>
          </p:nvSpPr>
          <p:spPr>
            <a:xfrm>
              <a:off x="4539000" y="3434250"/>
              <a:ext cx="207425" cy="208050"/>
            </a:xfrm>
            <a:custGeom>
              <a:avLst/>
              <a:gdLst/>
              <a:ahLst/>
              <a:cxnLst/>
              <a:rect l="l" t="t" r="r" b="b"/>
              <a:pathLst>
                <a:path w="8297" h="8322" extrusionOk="0">
                  <a:moveTo>
                    <a:pt x="4161" y="0"/>
                  </a:moveTo>
                  <a:cubicBezTo>
                    <a:pt x="1855" y="0"/>
                    <a:pt x="1" y="1855"/>
                    <a:pt x="1" y="4161"/>
                  </a:cubicBezTo>
                  <a:cubicBezTo>
                    <a:pt x="1" y="6441"/>
                    <a:pt x="1855" y="8321"/>
                    <a:pt x="4161" y="8321"/>
                  </a:cubicBezTo>
                  <a:cubicBezTo>
                    <a:pt x="6442" y="8321"/>
                    <a:pt x="8296" y="6441"/>
                    <a:pt x="8296" y="4161"/>
                  </a:cubicBezTo>
                  <a:cubicBezTo>
                    <a:pt x="8296" y="1855"/>
                    <a:pt x="6442" y="0"/>
                    <a:pt x="4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33"/>
            <p:cNvSpPr/>
            <p:nvPr/>
          </p:nvSpPr>
          <p:spPr>
            <a:xfrm>
              <a:off x="4528975" y="3432075"/>
              <a:ext cx="219950" cy="212250"/>
            </a:xfrm>
            <a:custGeom>
              <a:avLst/>
              <a:gdLst/>
              <a:ahLst/>
              <a:cxnLst/>
              <a:rect l="l" t="t" r="r" b="b"/>
              <a:pathLst>
                <a:path w="8798" h="8490" extrusionOk="0">
                  <a:moveTo>
                    <a:pt x="4552" y="179"/>
                  </a:moveTo>
                  <a:cubicBezTo>
                    <a:pt x="4822" y="179"/>
                    <a:pt x="5094" y="206"/>
                    <a:pt x="5364" y="263"/>
                  </a:cubicBezTo>
                  <a:cubicBezTo>
                    <a:pt x="6993" y="589"/>
                    <a:pt x="8296" y="1942"/>
                    <a:pt x="8572" y="3571"/>
                  </a:cubicBezTo>
                  <a:cubicBezTo>
                    <a:pt x="8597" y="3797"/>
                    <a:pt x="8622" y="4022"/>
                    <a:pt x="8622" y="4248"/>
                  </a:cubicBezTo>
                  <a:cubicBezTo>
                    <a:pt x="8597" y="5927"/>
                    <a:pt x="7544" y="7481"/>
                    <a:pt x="5940" y="8057"/>
                  </a:cubicBezTo>
                  <a:cubicBezTo>
                    <a:pt x="5485" y="8228"/>
                    <a:pt x="5012" y="8310"/>
                    <a:pt x="4543" y="8310"/>
                  </a:cubicBezTo>
                  <a:cubicBezTo>
                    <a:pt x="3359" y="8310"/>
                    <a:pt x="2201" y="7788"/>
                    <a:pt x="1429" y="6854"/>
                  </a:cubicBezTo>
                  <a:cubicBezTo>
                    <a:pt x="326" y="5526"/>
                    <a:pt x="176" y="3621"/>
                    <a:pt x="1053" y="2142"/>
                  </a:cubicBezTo>
                  <a:cubicBezTo>
                    <a:pt x="1789" y="922"/>
                    <a:pt x="3144" y="179"/>
                    <a:pt x="4552" y="179"/>
                  </a:cubicBezTo>
                  <a:close/>
                  <a:moveTo>
                    <a:pt x="4558" y="1"/>
                  </a:moveTo>
                  <a:cubicBezTo>
                    <a:pt x="3311" y="1"/>
                    <a:pt x="2088" y="551"/>
                    <a:pt x="1279" y="1541"/>
                  </a:cubicBezTo>
                  <a:cubicBezTo>
                    <a:pt x="151" y="2919"/>
                    <a:pt x="1" y="4899"/>
                    <a:pt x="903" y="6428"/>
                  </a:cubicBezTo>
                  <a:cubicBezTo>
                    <a:pt x="1685" y="7717"/>
                    <a:pt x="3091" y="8490"/>
                    <a:pt x="4549" y="8490"/>
                  </a:cubicBezTo>
                  <a:cubicBezTo>
                    <a:pt x="4820" y="8490"/>
                    <a:pt x="5093" y="8463"/>
                    <a:pt x="5364" y="8408"/>
                  </a:cubicBezTo>
                  <a:cubicBezTo>
                    <a:pt x="7093" y="8082"/>
                    <a:pt x="8472" y="6629"/>
                    <a:pt x="8747" y="4899"/>
                  </a:cubicBezTo>
                  <a:cubicBezTo>
                    <a:pt x="8773" y="4674"/>
                    <a:pt x="8798" y="4473"/>
                    <a:pt x="8798" y="4248"/>
                  </a:cubicBezTo>
                  <a:cubicBezTo>
                    <a:pt x="8798" y="4246"/>
                    <a:pt x="8798" y="4245"/>
                    <a:pt x="8798" y="4244"/>
                  </a:cubicBezTo>
                  <a:lnTo>
                    <a:pt x="8798" y="4244"/>
                  </a:lnTo>
                  <a:cubicBezTo>
                    <a:pt x="8771" y="2466"/>
                    <a:pt x="7669" y="864"/>
                    <a:pt x="6016" y="263"/>
                  </a:cubicBezTo>
                  <a:cubicBezTo>
                    <a:pt x="5542" y="86"/>
                    <a:pt x="5048" y="1"/>
                    <a:pt x="4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33"/>
            <p:cNvSpPr/>
            <p:nvPr/>
          </p:nvSpPr>
          <p:spPr>
            <a:xfrm>
              <a:off x="3997025" y="3236875"/>
              <a:ext cx="637250" cy="538875"/>
            </a:xfrm>
            <a:custGeom>
              <a:avLst/>
              <a:gdLst/>
              <a:ahLst/>
              <a:cxnLst/>
              <a:rect l="l" t="t" r="r" b="b"/>
              <a:pathLst>
                <a:path w="25490" h="21555" extrusionOk="0">
                  <a:moveTo>
                    <a:pt x="12757" y="1"/>
                  </a:moveTo>
                  <a:cubicBezTo>
                    <a:pt x="5715" y="1"/>
                    <a:pt x="0" y="4838"/>
                    <a:pt x="0" y="10778"/>
                  </a:cubicBezTo>
                  <a:cubicBezTo>
                    <a:pt x="0" y="16717"/>
                    <a:pt x="5715" y="21555"/>
                    <a:pt x="12757" y="21555"/>
                  </a:cubicBezTo>
                  <a:cubicBezTo>
                    <a:pt x="19775" y="21555"/>
                    <a:pt x="25489" y="16717"/>
                    <a:pt x="25489" y="10778"/>
                  </a:cubicBezTo>
                  <a:cubicBezTo>
                    <a:pt x="25489" y="4838"/>
                    <a:pt x="19775" y="1"/>
                    <a:pt x="127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33"/>
            <p:cNvSpPr/>
            <p:nvPr/>
          </p:nvSpPr>
          <p:spPr>
            <a:xfrm>
              <a:off x="3990750" y="3234575"/>
              <a:ext cx="646025" cy="543450"/>
            </a:xfrm>
            <a:custGeom>
              <a:avLst/>
              <a:gdLst/>
              <a:ahLst/>
              <a:cxnLst/>
              <a:rect l="l" t="t" r="r" b="b"/>
              <a:pathLst>
                <a:path w="25841" h="21738" extrusionOk="0">
                  <a:moveTo>
                    <a:pt x="13012" y="186"/>
                  </a:moveTo>
                  <a:cubicBezTo>
                    <a:pt x="13859" y="186"/>
                    <a:pt x="14706" y="256"/>
                    <a:pt x="15540" y="393"/>
                  </a:cubicBezTo>
                  <a:cubicBezTo>
                    <a:pt x="17971" y="819"/>
                    <a:pt x="20301" y="1847"/>
                    <a:pt x="22131" y="3476"/>
                  </a:cubicBezTo>
                  <a:cubicBezTo>
                    <a:pt x="23835" y="4980"/>
                    <a:pt x="25088" y="6985"/>
                    <a:pt x="25515" y="9215"/>
                  </a:cubicBezTo>
                  <a:cubicBezTo>
                    <a:pt x="25615" y="9767"/>
                    <a:pt x="25665" y="10318"/>
                    <a:pt x="25665" y="10870"/>
                  </a:cubicBezTo>
                  <a:cubicBezTo>
                    <a:pt x="25640" y="13150"/>
                    <a:pt x="24763" y="15331"/>
                    <a:pt x="23309" y="17060"/>
                  </a:cubicBezTo>
                  <a:cubicBezTo>
                    <a:pt x="21755" y="18915"/>
                    <a:pt x="19625" y="20218"/>
                    <a:pt x="17319" y="20920"/>
                  </a:cubicBezTo>
                  <a:cubicBezTo>
                    <a:pt x="15918" y="21340"/>
                    <a:pt x="14455" y="21557"/>
                    <a:pt x="12990" y="21557"/>
                  </a:cubicBezTo>
                  <a:cubicBezTo>
                    <a:pt x="11834" y="21557"/>
                    <a:pt x="10677" y="21422"/>
                    <a:pt x="9550" y="21145"/>
                  </a:cubicBezTo>
                  <a:cubicBezTo>
                    <a:pt x="7194" y="20594"/>
                    <a:pt x="4938" y="19416"/>
                    <a:pt x="3234" y="17662"/>
                  </a:cubicBezTo>
                  <a:cubicBezTo>
                    <a:pt x="1655" y="16058"/>
                    <a:pt x="577" y="13952"/>
                    <a:pt x="377" y="11697"/>
                  </a:cubicBezTo>
                  <a:cubicBezTo>
                    <a:pt x="176" y="9416"/>
                    <a:pt x="853" y="7185"/>
                    <a:pt x="2156" y="5356"/>
                  </a:cubicBezTo>
                  <a:cubicBezTo>
                    <a:pt x="3560" y="3401"/>
                    <a:pt x="5590" y="1972"/>
                    <a:pt x="7795" y="1120"/>
                  </a:cubicBezTo>
                  <a:cubicBezTo>
                    <a:pt x="9458" y="492"/>
                    <a:pt x="11236" y="186"/>
                    <a:pt x="13012" y="186"/>
                  </a:cubicBezTo>
                  <a:close/>
                  <a:moveTo>
                    <a:pt x="13021" y="1"/>
                  </a:moveTo>
                  <a:cubicBezTo>
                    <a:pt x="11838" y="1"/>
                    <a:pt x="10654" y="141"/>
                    <a:pt x="9499" y="418"/>
                  </a:cubicBezTo>
                  <a:cubicBezTo>
                    <a:pt x="7093" y="995"/>
                    <a:pt x="4838" y="2198"/>
                    <a:pt x="3108" y="3952"/>
                  </a:cubicBezTo>
                  <a:cubicBezTo>
                    <a:pt x="1504" y="5606"/>
                    <a:pt x="427" y="7712"/>
                    <a:pt x="201" y="10017"/>
                  </a:cubicBezTo>
                  <a:cubicBezTo>
                    <a:pt x="1" y="12323"/>
                    <a:pt x="677" y="14604"/>
                    <a:pt x="2006" y="16484"/>
                  </a:cubicBezTo>
                  <a:cubicBezTo>
                    <a:pt x="3409" y="18438"/>
                    <a:pt x="5439" y="19892"/>
                    <a:pt x="7670" y="20744"/>
                  </a:cubicBezTo>
                  <a:cubicBezTo>
                    <a:pt x="9375" y="21409"/>
                    <a:pt x="11185" y="21738"/>
                    <a:pt x="12996" y="21738"/>
                  </a:cubicBezTo>
                  <a:cubicBezTo>
                    <a:pt x="13847" y="21738"/>
                    <a:pt x="14698" y="21665"/>
                    <a:pt x="15540" y="21521"/>
                  </a:cubicBezTo>
                  <a:cubicBezTo>
                    <a:pt x="18021" y="21095"/>
                    <a:pt x="20377" y="20043"/>
                    <a:pt x="22256" y="18388"/>
                  </a:cubicBezTo>
                  <a:cubicBezTo>
                    <a:pt x="23986" y="16860"/>
                    <a:pt x="25264" y="14829"/>
                    <a:pt x="25690" y="12549"/>
                  </a:cubicBezTo>
                  <a:cubicBezTo>
                    <a:pt x="25790" y="11997"/>
                    <a:pt x="25840" y="11421"/>
                    <a:pt x="25840" y="10870"/>
                  </a:cubicBezTo>
                  <a:cubicBezTo>
                    <a:pt x="25840" y="10869"/>
                    <a:pt x="25840" y="10868"/>
                    <a:pt x="25840" y="10867"/>
                  </a:cubicBezTo>
                  <a:lnTo>
                    <a:pt x="25840" y="10867"/>
                  </a:lnTo>
                  <a:cubicBezTo>
                    <a:pt x="25815" y="8562"/>
                    <a:pt x="24937" y="6357"/>
                    <a:pt x="23484" y="4604"/>
                  </a:cubicBezTo>
                  <a:cubicBezTo>
                    <a:pt x="21906" y="2724"/>
                    <a:pt x="19750" y="1396"/>
                    <a:pt x="17419" y="669"/>
                  </a:cubicBezTo>
                  <a:cubicBezTo>
                    <a:pt x="15995" y="222"/>
                    <a:pt x="14509" y="1"/>
                    <a:pt x="13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33"/>
            <p:cNvSpPr/>
            <p:nvPr/>
          </p:nvSpPr>
          <p:spPr>
            <a:xfrm>
              <a:off x="4045900" y="3259425"/>
              <a:ext cx="539500" cy="386000"/>
            </a:xfrm>
            <a:custGeom>
              <a:avLst/>
              <a:gdLst/>
              <a:ahLst/>
              <a:cxnLst/>
              <a:rect l="l" t="t" r="r" b="b"/>
              <a:pathLst>
                <a:path w="21580" h="15440" extrusionOk="0">
                  <a:moveTo>
                    <a:pt x="10802" y="1"/>
                  </a:moveTo>
                  <a:cubicBezTo>
                    <a:pt x="4837" y="1"/>
                    <a:pt x="0" y="3459"/>
                    <a:pt x="0" y="7720"/>
                  </a:cubicBezTo>
                  <a:cubicBezTo>
                    <a:pt x="0" y="11981"/>
                    <a:pt x="4837" y="15439"/>
                    <a:pt x="10802" y="15439"/>
                  </a:cubicBezTo>
                  <a:cubicBezTo>
                    <a:pt x="16742" y="15439"/>
                    <a:pt x="21579" y="11981"/>
                    <a:pt x="21579" y="7720"/>
                  </a:cubicBezTo>
                  <a:cubicBezTo>
                    <a:pt x="21579" y="3459"/>
                    <a:pt x="16742" y="1"/>
                    <a:pt x="10802" y="1"/>
                  </a:cubicBezTo>
                  <a:close/>
                </a:path>
              </a:pathLst>
            </a:custGeom>
            <a:solidFill>
              <a:srgbClr val="FFFFFF">
                <a:alpha val="37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33"/>
            <p:cNvSpPr/>
            <p:nvPr/>
          </p:nvSpPr>
          <p:spPr>
            <a:xfrm>
              <a:off x="4163675" y="3421725"/>
              <a:ext cx="303925" cy="169175"/>
            </a:xfrm>
            <a:custGeom>
              <a:avLst/>
              <a:gdLst/>
              <a:ahLst/>
              <a:cxnLst/>
              <a:rect l="l" t="t" r="r" b="b"/>
              <a:pathLst>
                <a:path w="12157" h="6767" extrusionOk="0">
                  <a:moveTo>
                    <a:pt x="1" y="0"/>
                  </a:moveTo>
                  <a:cubicBezTo>
                    <a:pt x="1" y="3734"/>
                    <a:pt x="2733" y="6767"/>
                    <a:pt x="6091" y="6767"/>
                  </a:cubicBezTo>
                  <a:cubicBezTo>
                    <a:pt x="9425" y="6767"/>
                    <a:pt x="12156" y="3734"/>
                    <a:pt x="12156" y="0"/>
                  </a:cubicBezTo>
                  <a:close/>
                </a:path>
              </a:pathLst>
            </a:custGeom>
            <a:solidFill>
              <a:srgbClr val="000000">
                <a:alpha val="42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33"/>
            <p:cNvSpPr/>
            <p:nvPr/>
          </p:nvSpPr>
          <p:spPr>
            <a:xfrm>
              <a:off x="4161800" y="3419200"/>
              <a:ext cx="307675" cy="174225"/>
            </a:xfrm>
            <a:custGeom>
              <a:avLst/>
              <a:gdLst/>
              <a:ahLst/>
              <a:cxnLst/>
              <a:rect l="l" t="t" r="r" b="b"/>
              <a:pathLst>
                <a:path w="12307" h="6969" extrusionOk="0">
                  <a:moveTo>
                    <a:pt x="12031" y="176"/>
                  </a:moveTo>
                  <a:cubicBezTo>
                    <a:pt x="12059" y="176"/>
                    <a:pt x="12095" y="184"/>
                    <a:pt x="12131" y="187"/>
                  </a:cubicBezTo>
                  <a:lnTo>
                    <a:pt x="12131" y="187"/>
                  </a:lnTo>
                  <a:cubicBezTo>
                    <a:pt x="12100" y="2765"/>
                    <a:pt x="10676" y="5350"/>
                    <a:pt x="8246" y="6367"/>
                  </a:cubicBezTo>
                  <a:cubicBezTo>
                    <a:pt x="7570" y="6642"/>
                    <a:pt x="6868" y="6793"/>
                    <a:pt x="6166" y="6793"/>
                  </a:cubicBezTo>
                  <a:cubicBezTo>
                    <a:pt x="3535" y="6768"/>
                    <a:pt x="1354" y="4863"/>
                    <a:pt x="552" y="2432"/>
                  </a:cubicBezTo>
                  <a:cubicBezTo>
                    <a:pt x="310" y="1704"/>
                    <a:pt x="184" y="930"/>
                    <a:pt x="177" y="176"/>
                  </a:cubicBezTo>
                  <a:close/>
                  <a:moveTo>
                    <a:pt x="76" y="1"/>
                  </a:moveTo>
                  <a:cubicBezTo>
                    <a:pt x="26" y="1"/>
                    <a:pt x="1" y="51"/>
                    <a:pt x="1" y="101"/>
                  </a:cubicBezTo>
                  <a:cubicBezTo>
                    <a:pt x="1" y="2783"/>
                    <a:pt x="1479" y="5490"/>
                    <a:pt x="4036" y="6542"/>
                  </a:cubicBezTo>
                  <a:cubicBezTo>
                    <a:pt x="4713" y="6818"/>
                    <a:pt x="5414" y="6968"/>
                    <a:pt x="6166" y="6968"/>
                  </a:cubicBezTo>
                  <a:cubicBezTo>
                    <a:pt x="6167" y="6968"/>
                    <a:pt x="6167" y="6968"/>
                    <a:pt x="6168" y="6968"/>
                  </a:cubicBezTo>
                  <a:lnTo>
                    <a:pt x="6168" y="6968"/>
                  </a:lnTo>
                  <a:cubicBezTo>
                    <a:pt x="8874" y="6942"/>
                    <a:pt x="11104" y="4963"/>
                    <a:pt x="11931" y="2482"/>
                  </a:cubicBezTo>
                  <a:cubicBezTo>
                    <a:pt x="12181" y="1705"/>
                    <a:pt x="12307" y="903"/>
                    <a:pt x="12307" y="101"/>
                  </a:cubicBezTo>
                  <a:cubicBezTo>
                    <a:pt x="12307" y="51"/>
                    <a:pt x="12282" y="1"/>
                    <a:pt x="1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33"/>
            <p:cNvSpPr/>
            <p:nvPr/>
          </p:nvSpPr>
          <p:spPr>
            <a:xfrm>
              <a:off x="4210675" y="3489375"/>
              <a:ext cx="209925" cy="101525"/>
            </a:xfrm>
            <a:custGeom>
              <a:avLst/>
              <a:gdLst/>
              <a:ahLst/>
              <a:cxnLst/>
              <a:rect l="l" t="t" r="r" b="b"/>
              <a:pathLst>
                <a:path w="8397" h="4061" extrusionOk="0">
                  <a:moveTo>
                    <a:pt x="4211" y="1"/>
                  </a:moveTo>
                  <a:cubicBezTo>
                    <a:pt x="2457" y="1"/>
                    <a:pt x="928" y="853"/>
                    <a:pt x="1" y="2181"/>
                  </a:cubicBezTo>
                  <a:cubicBezTo>
                    <a:pt x="1078" y="3334"/>
                    <a:pt x="2557" y="4061"/>
                    <a:pt x="4211" y="4061"/>
                  </a:cubicBezTo>
                  <a:cubicBezTo>
                    <a:pt x="5840" y="4061"/>
                    <a:pt x="7319" y="3334"/>
                    <a:pt x="8397" y="2181"/>
                  </a:cubicBezTo>
                  <a:cubicBezTo>
                    <a:pt x="7469" y="853"/>
                    <a:pt x="5941" y="1"/>
                    <a:pt x="4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33"/>
            <p:cNvSpPr/>
            <p:nvPr/>
          </p:nvSpPr>
          <p:spPr>
            <a:xfrm>
              <a:off x="4208175" y="3487150"/>
              <a:ext cx="214925" cy="106275"/>
            </a:xfrm>
            <a:custGeom>
              <a:avLst/>
              <a:gdLst/>
              <a:ahLst/>
              <a:cxnLst/>
              <a:rect l="l" t="t" r="r" b="b"/>
              <a:pathLst>
                <a:path w="8597" h="4251" extrusionOk="0">
                  <a:moveTo>
                    <a:pt x="4280" y="175"/>
                  </a:moveTo>
                  <a:cubicBezTo>
                    <a:pt x="5202" y="175"/>
                    <a:pt x="6125" y="423"/>
                    <a:pt x="6918" y="892"/>
                  </a:cubicBezTo>
                  <a:cubicBezTo>
                    <a:pt x="7475" y="1255"/>
                    <a:pt x="7986" y="1713"/>
                    <a:pt x="8381" y="2264"/>
                  </a:cubicBezTo>
                  <a:lnTo>
                    <a:pt x="8381" y="2264"/>
                  </a:lnTo>
                  <a:cubicBezTo>
                    <a:pt x="7310" y="3376"/>
                    <a:pt x="5859" y="4050"/>
                    <a:pt x="4311" y="4075"/>
                  </a:cubicBezTo>
                  <a:cubicBezTo>
                    <a:pt x="2739" y="4050"/>
                    <a:pt x="1311" y="3376"/>
                    <a:pt x="217" y="2263"/>
                  </a:cubicBezTo>
                  <a:lnTo>
                    <a:pt x="217" y="2263"/>
                  </a:lnTo>
                  <a:cubicBezTo>
                    <a:pt x="943" y="1266"/>
                    <a:pt x="2003" y="561"/>
                    <a:pt x="3208" y="290"/>
                  </a:cubicBezTo>
                  <a:cubicBezTo>
                    <a:pt x="3560" y="213"/>
                    <a:pt x="3920" y="175"/>
                    <a:pt x="4280" y="175"/>
                  </a:cubicBezTo>
                  <a:close/>
                  <a:moveTo>
                    <a:pt x="4313" y="0"/>
                  </a:moveTo>
                  <a:cubicBezTo>
                    <a:pt x="3361" y="0"/>
                    <a:pt x="2418" y="253"/>
                    <a:pt x="1604" y="741"/>
                  </a:cubicBezTo>
                  <a:cubicBezTo>
                    <a:pt x="978" y="1117"/>
                    <a:pt x="452" y="1619"/>
                    <a:pt x="25" y="2220"/>
                  </a:cubicBezTo>
                  <a:cubicBezTo>
                    <a:pt x="0" y="2245"/>
                    <a:pt x="0" y="2295"/>
                    <a:pt x="25" y="2320"/>
                  </a:cubicBezTo>
                  <a:cubicBezTo>
                    <a:pt x="1152" y="3497"/>
                    <a:pt x="2655" y="4224"/>
                    <a:pt x="4307" y="4250"/>
                  </a:cubicBezTo>
                  <a:lnTo>
                    <a:pt x="4307" y="4250"/>
                  </a:lnTo>
                  <a:cubicBezTo>
                    <a:pt x="4308" y="4250"/>
                    <a:pt x="4310" y="4250"/>
                    <a:pt x="4311" y="4250"/>
                  </a:cubicBezTo>
                  <a:cubicBezTo>
                    <a:pt x="4312" y="4250"/>
                    <a:pt x="4313" y="4250"/>
                    <a:pt x="4314" y="4250"/>
                  </a:cubicBezTo>
                  <a:lnTo>
                    <a:pt x="4314" y="4250"/>
                  </a:lnTo>
                  <a:cubicBezTo>
                    <a:pt x="5942" y="4224"/>
                    <a:pt x="7445" y="3498"/>
                    <a:pt x="8572" y="2320"/>
                  </a:cubicBezTo>
                  <a:cubicBezTo>
                    <a:pt x="8597" y="2295"/>
                    <a:pt x="8597" y="2245"/>
                    <a:pt x="8572" y="2220"/>
                  </a:cubicBezTo>
                  <a:cubicBezTo>
                    <a:pt x="7820" y="1168"/>
                    <a:pt x="6692" y="391"/>
                    <a:pt x="5414" y="115"/>
                  </a:cubicBezTo>
                  <a:cubicBezTo>
                    <a:pt x="5051" y="38"/>
                    <a:pt x="4681"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33"/>
            <p:cNvSpPr/>
            <p:nvPr/>
          </p:nvSpPr>
          <p:spPr>
            <a:xfrm>
              <a:off x="4487625" y="3366925"/>
              <a:ext cx="102150" cy="57800"/>
            </a:xfrm>
            <a:custGeom>
              <a:avLst/>
              <a:gdLst/>
              <a:ahLst/>
              <a:cxnLst/>
              <a:rect l="l" t="t" r="r" b="b"/>
              <a:pathLst>
                <a:path w="4086" h="2312" extrusionOk="0">
                  <a:moveTo>
                    <a:pt x="2054" y="0"/>
                  </a:moveTo>
                  <a:cubicBezTo>
                    <a:pt x="1458" y="0"/>
                    <a:pt x="871" y="279"/>
                    <a:pt x="477" y="763"/>
                  </a:cubicBezTo>
                  <a:cubicBezTo>
                    <a:pt x="176" y="1164"/>
                    <a:pt x="0" y="1641"/>
                    <a:pt x="0" y="2142"/>
                  </a:cubicBezTo>
                  <a:cubicBezTo>
                    <a:pt x="0" y="2255"/>
                    <a:pt x="88" y="2311"/>
                    <a:pt x="176" y="2311"/>
                  </a:cubicBezTo>
                  <a:cubicBezTo>
                    <a:pt x="264" y="2311"/>
                    <a:pt x="351" y="2255"/>
                    <a:pt x="351" y="2142"/>
                  </a:cubicBezTo>
                  <a:cubicBezTo>
                    <a:pt x="376" y="1190"/>
                    <a:pt x="1078" y="362"/>
                    <a:pt x="2056" y="362"/>
                  </a:cubicBezTo>
                  <a:cubicBezTo>
                    <a:pt x="3008" y="362"/>
                    <a:pt x="3735" y="1190"/>
                    <a:pt x="3735" y="2142"/>
                  </a:cubicBezTo>
                  <a:cubicBezTo>
                    <a:pt x="3735" y="2255"/>
                    <a:pt x="3822" y="2311"/>
                    <a:pt x="3910" y="2311"/>
                  </a:cubicBezTo>
                  <a:cubicBezTo>
                    <a:pt x="3998" y="2311"/>
                    <a:pt x="4086" y="2255"/>
                    <a:pt x="4086" y="2142"/>
                  </a:cubicBezTo>
                  <a:cubicBezTo>
                    <a:pt x="4086" y="1265"/>
                    <a:pt x="3584" y="463"/>
                    <a:pt x="2757" y="137"/>
                  </a:cubicBezTo>
                  <a:cubicBezTo>
                    <a:pt x="2529" y="44"/>
                    <a:pt x="2291" y="0"/>
                    <a:pt x="2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33"/>
            <p:cNvSpPr/>
            <p:nvPr/>
          </p:nvSpPr>
          <p:spPr>
            <a:xfrm>
              <a:off x="4041500" y="3366925"/>
              <a:ext cx="102150" cy="57800"/>
            </a:xfrm>
            <a:custGeom>
              <a:avLst/>
              <a:gdLst/>
              <a:ahLst/>
              <a:cxnLst/>
              <a:rect l="l" t="t" r="r" b="b"/>
              <a:pathLst>
                <a:path w="4086" h="2312" extrusionOk="0">
                  <a:moveTo>
                    <a:pt x="2050" y="0"/>
                  </a:moveTo>
                  <a:cubicBezTo>
                    <a:pt x="1449" y="0"/>
                    <a:pt x="854" y="279"/>
                    <a:pt x="477" y="763"/>
                  </a:cubicBezTo>
                  <a:cubicBezTo>
                    <a:pt x="176" y="1164"/>
                    <a:pt x="1" y="1641"/>
                    <a:pt x="1" y="2142"/>
                  </a:cubicBezTo>
                  <a:cubicBezTo>
                    <a:pt x="1" y="2255"/>
                    <a:pt x="88" y="2311"/>
                    <a:pt x="176" y="2311"/>
                  </a:cubicBezTo>
                  <a:cubicBezTo>
                    <a:pt x="264" y="2311"/>
                    <a:pt x="352" y="2255"/>
                    <a:pt x="352" y="2142"/>
                  </a:cubicBezTo>
                  <a:cubicBezTo>
                    <a:pt x="377" y="1190"/>
                    <a:pt x="1078" y="362"/>
                    <a:pt x="2056" y="362"/>
                  </a:cubicBezTo>
                  <a:cubicBezTo>
                    <a:pt x="3008" y="362"/>
                    <a:pt x="3735" y="1190"/>
                    <a:pt x="3735" y="2142"/>
                  </a:cubicBezTo>
                  <a:cubicBezTo>
                    <a:pt x="3735" y="2255"/>
                    <a:pt x="3823" y="2311"/>
                    <a:pt x="3911" y="2311"/>
                  </a:cubicBezTo>
                  <a:cubicBezTo>
                    <a:pt x="3998" y="2311"/>
                    <a:pt x="4086" y="2255"/>
                    <a:pt x="4086" y="2142"/>
                  </a:cubicBezTo>
                  <a:cubicBezTo>
                    <a:pt x="4086" y="1265"/>
                    <a:pt x="3585" y="463"/>
                    <a:pt x="2758" y="137"/>
                  </a:cubicBezTo>
                  <a:cubicBezTo>
                    <a:pt x="2530" y="44"/>
                    <a:pt x="2289" y="0"/>
                    <a:pt x="2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33"/>
            <p:cNvSpPr/>
            <p:nvPr/>
          </p:nvSpPr>
          <p:spPr>
            <a:xfrm>
              <a:off x="4050900" y="3236875"/>
              <a:ext cx="500650" cy="119075"/>
            </a:xfrm>
            <a:custGeom>
              <a:avLst/>
              <a:gdLst/>
              <a:ahLst/>
              <a:cxnLst/>
              <a:rect l="l" t="t" r="r" b="b"/>
              <a:pathLst>
                <a:path w="20026" h="4763" extrusionOk="0">
                  <a:moveTo>
                    <a:pt x="10602" y="1"/>
                  </a:moveTo>
                  <a:cubicBezTo>
                    <a:pt x="6191" y="1"/>
                    <a:pt x="2306" y="1905"/>
                    <a:pt x="1" y="4762"/>
                  </a:cubicBezTo>
                  <a:cubicBezTo>
                    <a:pt x="3409" y="4737"/>
                    <a:pt x="8748" y="4236"/>
                    <a:pt x="12432" y="1930"/>
                  </a:cubicBezTo>
                  <a:cubicBezTo>
                    <a:pt x="12432" y="1930"/>
                    <a:pt x="16442" y="3544"/>
                    <a:pt x="19622" y="3544"/>
                  </a:cubicBezTo>
                  <a:cubicBezTo>
                    <a:pt x="19758" y="3544"/>
                    <a:pt x="19893" y="3541"/>
                    <a:pt x="20026" y="3534"/>
                  </a:cubicBezTo>
                  <a:cubicBezTo>
                    <a:pt x="17695" y="1379"/>
                    <a:pt x="14337" y="1"/>
                    <a:pt x="10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33"/>
            <p:cNvSpPr/>
            <p:nvPr/>
          </p:nvSpPr>
          <p:spPr>
            <a:xfrm>
              <a:off x="4048400" y="3235000"/>
              <a:ext cx="506300" cy="123450"/>
            </a:xfrm>
            <a:custGeom>
              <a:avLst/>
              <a:gdLst/>
              <a:ahLst/>
              <a:cxnLst/>
              <a:rect l="l" t="t" r="r" b="b"/>
              <a:pathLst>
                <a:path w="20252" h="4938" extrusionOk="0">
                  <a:moveTo>
                    <a:pt x="10702" y="176"/>
                  </a:moveTo>
                  <a:cubicBezTo>
                    <a:pt x="13384" y="176"/>
                    <a:pt x="16091" y="903"/>
                    <a:pt x="18371" y="2356"/>
                  </a:cubicBezTo>
                  <a:cubicBezTo>
                    <a:pt x="18914" y="2718"/>
                    <a:pt x="19436" y="3100"/>
                    <a:pt x="19919" y="3539"/>
                  </a:cubicBezTo>
                  <a:lnTo>
                    <a:pt x="19919" y="3539"/>
                  </a:lnTo>
                  <a:cubicBezTo>
                    <a:pt x="19869" y="3540"/>
                    <a:pt x="19819" y="3540"/>
                    <a:pt x="19769" y="3540"/>
                  </a:cubicBezTo>
                  <a:cubicBezTo>
                    <a:pt x="18385" y="3540"/>
                    <a:pt x="17003" y="3279"/>
                    <a:pt x="15665" y="2933"/>
                  </a:cubicBezTo>
                  <a:cubicBezTo>
                    <a:pt x="14687" y="2682"/>
                    <a:pt x="13685" y="2356"/>
                    <a:pt x="12732" y="2005"/>
                  </a:cubicBezTo>
                  <a:cubicBezTo>
                    <a:pt x="12682" y="1980"/>
                    <a:pt x="12607" y="1930"/>
                    <a:pt x="12557" y="1930"/>
                  </a:cubicBezTo>
                  <a:cubicBezTo>
                    <a:pt x="12548" y="1928"/>
                    <a:pt x="12539" y="1927"/>
                    <a:pt x="12530" y="1927"/>
                  </a:cubicBezTo>
                  <a:cubicBezTo>
                    <a:pt x="12439" y="1927"/>
                    <a:pt x="12347" y="2035"/>
                    <a:pt x="12256" y="2081"/>
                  </a:cubicBezTo>
                  <a:cubicBezTo>
                    <a:pt x="12081" y="2181"/>
                    <a:pt x="11880" y="2281"/>
                    <a:pt x="11705" y="2381"/>
                  </a:cubicBezTo>
                  <a:cubicBezTo>
                    <a:pt x="11003" y="2757"/>
                    <a:pt x="10276" y="3058"/>
                    <a:pt x="9524" y="3334"/>
                  </a:cubicBezTo>
                  <a:cubicBezTo>
                    <a:pt x="8020" y="3835"/>
                    <a:pt x="6442" y="4186"/>
                    <a:pt x="4863" y="4411"/>
                  </a:cubicBezTo>
                  <a:cubicBezTo>
                    <a:pt x="3349" y="4628"/>
                    <a:pt x="1836" y="4729"/>
                    <a:pt x="301" y="4759"/>
                  </a:cubicBezTo>
                  <a:lnTo>
                    <a:pt x="301" y="4759"/>
                  </a:lnTo>
                  <a:cubicBezTo>
                    <a:pt x="2203" y="2466"/>
                    <a:pt x="4952" y="990"/>
                    <a:pt x="7845" y="426"/>
                  </a:cubicBezTo>
                  <a:cubicBezTo>
                    <a:pt x="8797" y="251"/>
                    <a:pt x="9750" y="176"/>
                    <a:pt x="10702" y="176"/>
                  </a:cubicBezTo>
                  <a:close/>
                  <a:moveTo>
                    <a:pt x="10702" y="0"/>
                  </a:moveTo>
                  <a:cubicBezTo>
                    <a:pt x="7494" y="0"/>
                    <a:pt x="4311" y="1003"/>
                    <a:pt x="1805" y="3008"/>
                  </a:cubicBezTo>
                  <a:cubicBezTo>
                    <a:pt x="1153" y="3534"/>
                    <a:pt x="577" y="4136"/>
                    <a:pt x="51" y="4787"/>
                  </a:cubicBezTo>
                  <a:cubicBezTo>
                    <a:pt x="0" y="4837"/>
                    <a:pt x="25" y="4938"/>
                    <a:pt x="101" y="4938"/>
                  </a:cubicBezTo>
                  <a:cubicBezTo>
                    <a:pt x="3083" y="4888"/>
                    <a:pt x="6091" y="4587"/>
                    <a:pt x="8948" y="3710"/>
                  </a:cubicBezTo>
                  <a:cubicBezTo>
                    <a:pt x="9700" y="3459"/>
                    <a:pt x="10452" y="3183"/>
                    <a:pt x="11153" y="2857"/>
                  </a:cubicBezTo>
                  <a:cubicBezTo>
                    <a:pt x="11504" y="2682"/>
                    <a:pt x="11855" y="2507"/>
                    <a:pt x="12181" y="2331"/>
                  </a:cubicBezTo>
                  <a:cubicBezTo>
                    <a:pt x="12281" y="2281"/>
                    <a:pt x="12356" y="2231"/>
                    <a:pt x="12432" y="2181"/>
                  </a:cubicBezTo>
                  <a:cubicBezTo>
                    <a:pt x="12432" y="2181"/>
                    <a:pt x="12542" y="2126"/>
                    <a:pt x="12526" y="2110"/>
                  </a:cubicBezTo>
                  <a:lnTo>
                    <a:pt x="12526" y="2110"/>
                  </a:lnTo>
                  <a:cubicBezTo>
                    <a:pt x="12545" y="2117"/>
                    <a:pt x="12563" y="2131"/>
                    <a:pt x="12582" y="2131"/>
                  </a:cubicBezTo>
                  <a:cubicBezTo>
                    <a:pt x="13459" y="2431"/>
                    <a:pt x="14311" y="2732"/>
                    <a:pt x="15214" y="2983"/>
                  </a:cubicBezTo>
                  <a:cubicBezTo>
                    <a:pt x="16648" y="3393"/>
                    <a:pt x="18165" y="3720"/>
                    <a:pt x="19672" y="3720"/>
                  </a:cubicBezTo>
                  <a:cubicBezTo>
                    <a:pt x="19823" y="3720"/>
                    <a:pt x="19975" y="3717"/>
                    <a:pt x="20126" y="3710"/>
                  </a:cubicBezTo>
                  <a:cubicBezTo>
                    <a:pt x="20201" y="3710"/>
                    <a:pt x="20251" y="3609"/>
                    <a:pt x="20201" y="3559"/>
                  </a:cubicBezTo>
                  <a:cubicBezTo>
                    <a:pt x="18246" y="1730"/>
                    <a:pt x="15715" y="602"/>
                    <a:pt x="13108" y="176"/>
                  </a:cubicBezTo>
                  <a:cubicBezTo>
                    <a:pt x="12306" y="50"/>
                    <a:pt x="11504" y="0"/>
                    <a:pt x="10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0" name="Google Shape;560;p33"/>
          <p:cNvGrpSpPr/>
          <p:nvPr/>
        </p:nvGrpSpPr>
        <p:grpSpPr>
          <a:xfrm rot="-1437992">
            <a:off x="98026" y="686267"/>
            <a:ext cx="1467173" cy="1232717"/>
            <a:chOff x="2621700" y="3283875"/>
            <a:chExt cx="850900" cy="714925"/>
          </a:xfrm>
        </p:grpSpPr>
        <p:sp>
          <p:nvSpPr>
            <p:cNvPr id="561" name="Google Shape;561;p33"/>
            <p:cNvSpPr/>
            <p:nvPr/>
          </p:nvSpPr>
          <p:spPr>
            <a:xfrm>
              <a:off x="2630475" y="3287000"/>
              <a:ext cx="839000" cy="708675"/>
            </a:xfrm>
            <a:custGeom>
              <a:avLst/>
              <a:gdLst/>
              <a:ahLst/>
              <a:cxnLst/>
              <a:rect l="l" t="t" r="r" b="b"/>
              <a:pathLst>
                <a:path w="33560" h="28347" extrusionOk="0">
                  <a:moveTo>
                    <a:pt x="16767" y="1"/>
                  </a:moveTo>
                  <a:cubicBezTo>
                    <a:pt x="7519" y="1"/>
                    <a:pt x="0" y="6341"/>
                    <a:pt x="0" y="14161"/>
                  </a:cubicBezTo>
                  <a:cubicBezTo>
                    <a:pt x="0" y="22006"/>
                    <a:pt x="7519" y="28347"/>
                    <a:pt x="16767" y="28347"/>
                  </a:cubicBezTo>
                  <a:cubicBezTo>
                    <a:pt x="26041" y="28347"/>
                    <a:pt x="33559" y="22006"/>
                    <a:pt x="33559" y="14161"/>
                  </a:cubicBezTo>
                  <a:cubicBezTo>
                    <a:pt x="33559" y="6341"/>
                    <a:pt x="26041" y="1"/>
                    <a:pt x="167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33"/>
            <p:cNvSpPr/>
            <p:nvPr/>
          </p:nvSpPr>
          <p:spPr>
            <a:xfrm>
              <a:off x="2621700" y="3283875"/>
              <a:ext cx="850900" cy="714925"/>
            </a:xfrm>
            <a:custGeom>
              <a:avLst/>
              <a:gdLst/>
              <a:ahLst/>
              <a:cxnLst/>
              <a:rect l="l" t="t" r="r" b="b"/>
              <a:pathLst>
                <a:path w="34036" h="28597" extrusionOk="0">
                  <a:moveTo>
                    <a:pt x="17125" y="233"/>
                  </a:moveTo>
                  <a:cubicBezTo>
                    <a:pt x="18251" y="233"/>
                    <a:pt x="19375" y="331"/>
                    <a:pt x="20477" y="527"/>
                  </a:cubicBezTo>
                  <a:cubicBezTo>
                    <a:pt x="23660" y="1078"/>
                    <a:pt x="26742" y="2431"/>
                    <a:pt x="29174" y="4562"/>
                  </a:cubicBezTo>
                  <a:cubicBezTo>
                    <a:pt x="31404" y="6542"/>
                    <a:pt x="33058" y="9173"/>
                    <a:pt x="33585" y="12131"/>
                  </a:cubicBezTo>
                  <a:cubicBezTo>
                    <a:pt x="33735" y="12832"/>
                    <a:pt x="33785" y="13559"/>
                    <a:pt x="33785" y="14286"/>
                  </a:cubicBezTo>
                  <a:cubicBezTo>
                    <a:pt x="33785" y="17294"/>
                    <a:pt x="32632" y="20176"/>
                    <a:pt x="30702" y="22456"/>
                  </a:cubicBezTo>
                  <a:cubicBezTo>
                    <a:pt x="28647" y="24888"/>
                    <a:pt x="25840" y="26592"/>
                    <a:pt x="22833" y="27519"/>
                  </a:cubicBezTo>
                  <a:cubicBezTo>
                    <a:pt x="20986" y="28079"/>
                    <a:pt x="19054" y="28365"/>
                    <a:pt x="17123" y="28365"/>
                  </a:cubicBezTo>
                  <a:cubicBezTo>
                    <a:pt x="15594" y="28365"/>
                    <a:pt x="14066" y="28185"/>
                    <a:pt x="12582" y="27820"/>
                  </a:cubicBezTo>
                  <a:cubicBezTo>
                    <a:pt x="9474" y="27093"/>
                    <a:pt x="6542" y="25539"/>
                    <a:pt x="4286" y="23259"/>
                  </a:cubicBezTo>
                  <a:cubicBezTo>
                    <a:pt x="2206" y="21128"/>
                    <a:pt x="777" y="18346"/>
                    <a:pt x="527" y="15364"/>
                  </a:cubicBezTo>
                  <a:cubicBezTo>
                    <a:pt x="251" y="12406"/>
                    <a:pt x="1128" y="9449"/>
                    <a:pt x="2858" y="7018"/>
                  </a:cubicBezTo>
                  <a:cubicBezTo>
                    <a:pt x="4687" y="4461"/>
                    <a:pt x="7369" y="2582"/>
                    <a:pt x="10276" y="1479"/>
                  </a:cubicBezTo>
                  <a:cubicBezTo>
                    <a:pt x="12456" y="651"/>
                    <a:pt x="14795" y="233"/>
                    <a:pt x="17125" y="233"/>
                  </a:cubicBezTo>
                  <a:close/>
                  <a:moveTo>
                    <a:pt x="17160" y="1"/>
                  </a:moveTo>
                  <a:cubicBezTo>
                    <a:pt x="15595" y="1"/>
                    <a:pt x="14029" y="185"/>
                    <a:pt x="12507" y="552"/>
                  </a:cubicBezTo>
                  <a:cubicBezTo>
                    <a:pt x="9374" y="1304"/>
                    <a:pt x="6366" y="2857"/>
                    <a:pt x="4111" y="5188"/>
                  </a:cubicBezTo>
                  <a:cubicBezTo>
                    <a:pt x="2005" y="7344"/>
                    <a:pt x="577" y="10151"/>
                    <a:pt x="301" y="13158"/>
                  </a:cubicBezTo>
                  <a:cubicBezTo>
                    <a:pt x="0" y="16191"/>
                    <a:pt x="903" y="19223"/>
                    <a:pt x="2657" y="21680"/>
                  </a:cubicBezTo>
                  <a:cubicBezTo>
                    <a:pt x="4512" y="24261"/>
                    <a:pt x="7193" y="26166"/>
                    <a:pt x="10126" y="27319"/>
                  </a:cubicBezTo>
                  <a:cubicBezTo>
                    <a:pt x="12365" y="28173"/>
                    <a:pt x="14755" y="28597"/>
                    <a:pt x="17146" y="28597"/>
                  </a:cubicBezTo>
                  <a:cubicBezTo>
                    <a:pt x="18262" y="28597"/>
                    <a:pt x="19377" y="28505"/>
                    <a:pt x="20477" y="28321"/>
                  </a:cubicBezTo>
                  <a:cubicBezTo>
                    <a:pt x="23735" y="27770"/>
                    <a:pt x="26843" y="26366"/>
                    <a:pt x="29324" y="24186"/>
                  </a:cubicBezTo>
                  <a:cubicBezTo>
                    <a:pt x="31605" y="22181"/>
                    <a:pt x="33284" y="19499"/>
                    <a:pt x="33810" y="16517"/>
                  </a:cubicBezTo>
                  <a:cubicBezTo>
                    <a:pt x="33960" y="15793"/>
                    <a:pt x="34010" y="15044"/>
                    <a:pt x="34035" y="14295"/>
                  </a:cubicBezTo>
                  <a:lnTo>
                    <a:pt x="34035" y="14295"/>
                  </a:lnTo>
                  <a:cubicBezTo>
                    <a:pt x="34036" y="14292"/>
                    <a:pt x="34036" y="14289"/>
                    <a:pt x="34036" y="14286"/>
                  </a:cubicBezTo>
                  <a:lnTo>
                    <a:pt x="34036" y="14286"/>
                  </a:lnTo>
                  <a:cubicBezTo>
                    <a:pt x="34036" y="14286"/>
                    <a:pt x="34036" y="14286"/>
                    <a:pt x="34036" y="14286"/>
                  </a:cubicBezTo>
                  <a:cubicBezTo>
                    <a:pt x="34036" y="14286"/>
                    <a:pt x="34036" y="14285"/>
                    <a:pt x="34036" y="14284"/>
                  </a:cubicBezTo>
                  <a:lnTo>
                    <a:pt x="34036" y="14284"/>
                  </a:lnTo>
                  <a:cubicBezTo>
                    <a:pt x="34010" y="11252"/>
                    <a:pt x="32857" y="8371"/>
                    <a:pt x="30928" y="6040"/>
                  </a:cubicBezTo>
                  <a:cubicBezTo>
                    <a:pt x="28848" y="3584"/>
                    <a:pt x="26016" y="1830"/>
                    <a:pt x="22958" y="877"/>
                  </a:cubicBezTo>
                  <a:cubicBezTo>
                    <a:pt x="21088" y="291"/>
                    <a:pt x="19125" y="1"/>
                    <a:pt x="17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33"/>
            <p:cNvSpPr/>
            <p:nvPr/>
          </p:nvSpPr>
          <p:spPr>
            <a:xfrm>
              <a:off x="2695000" y="3316450"/>
              <a:ext cx="709925" cy="507550"/>
            </a:xfrm>
            <a:custGeom>
              <a:avLst/>
              <a:gdLst/>
              <a:ahLst/>
              <a:cxnLst/>
              <a:rect l="l" t="t" r="r" b="b"/>
              <a:pathLst>
                <a:path w="28397" h="20302" extrusionOk="0">
                  <a:moveTo>
                    <a:pt x="14186" y="1"/>
                  </a:moveTo>
                  <a:cubicBezTo>
                    <a:pt x="6367" y="1"/>
                    <a:pt x="1" y="4537"/>
                    <a:pt x="1" y="10151"/>
                  </a:cubicBezTo>
                  <a:cubicBezTo>
                    <a:pt x="1" y="15765"/>
                    <a:pt x="6367" y="20301"/>
                    <a:pt x="14186" y="20301"/>
                  </a:cubicBezTo>
                  <a:cubicBezTo>
                    <a:pt x="22031" y="20301"/>
                    <a:pt x="28397" y="15765"/>
                    <a:pt x="28397" y="10151"/>
                  </a:cubicBezTo>
                  <a:cubicBezTo>
                    <a:pt x="28397" y="4537"/>
                    <a:pt x="22031" y="1"/>
                    <a:pt x="14186" y="1"/>
                  </a:cubicBezTo>
                  <a:close/>
                </a:path>
              </a:pathLst>
            </a:custGeom>
            <a:solidFill>
              <a:srgbClr val="FFFFFF">
                <a:alpha val="37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33"/>
            <p:cNvSpPr/>
            <p:nvPr/>
          </p:nvSpPr>
          <p:spPr>
            <a:xfrm>
              <a:off x="3224450" y="3460550"/>
              <a:ext cx="189875" cy="189875"/>
            </a:xfrm>
            <a:custGeom>
              <a:avLst/>
              <a:gdLst/>
              <a:ahLst/>
              <a:cxnLst/>
              <a:rect l="l" t="t" r="r" b="b"/>
              <a:pathLst>
                <a:path w="7595" h="7595" extrusionOk="0">
                  <a:moveTo>
                    <a:pt x="3810" y="1"/>
                  </a:moveTo>
                  <a:cubicBezTo>
                    <a:pt x="1705" y="1"/>
                    <a:pt x="1" y="1705"/>
                    <a:pt x="1" y="3785"/>
                  </a:cubicBezTo>
                  <a:cubicBezTo>
                    <a:pt x="1" y="5891"/>
                    <a:pt x="1705" y="7595"/>
                    <a:pt x="3810" y="7595"/>
                  </a:cubicBezTo>
                  <a:cubicBezTo>
                    <a:pt x="5891" y="7595"/>
                    <a:pt x="7595" y="5891"/>
                    <a:pt x="7595" y="3785"/>
                  </a:cubicBezTo>
                  <a:cubicBezTo>
                    <a:pt x="7595" y="1705"/>
                    <a:pt x="5891" y="1"/>
                    <a:pt x="3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33"/>
            <p:cNvSpPr/>
            <p:nvPr/>
          </p:nvSpPr>
          <p:spPr>
            <a:xfrm>
              <a:off x="3221950" y="3457625"/>
              <a:ext cx="202400" cy="195350"/>
            </a:xfrm>
            <a:custGeom>
              <a:avLst/>
              <a:gdLst/>
              <a:ahLst/>
              <a:cxnLst/>
              <a:rect l="l" t="t" r="r" b="b"/>
              <a:pathLst>
                <a:path w="8096" h="7814" extrusionOk="0">
                  <a:moveTo>
                    <a:pt x="3898" y="226"/>
                  </a:moveTo>
                  <a:cubicBezTo>
                    <a:pt x="4972" y="226"/>
                    <a:pt x="6020" y="697"/>
                    <a:pt x="6742" y="1547"/>
                  </a:cubicBezTo>
                  <a:cubicBezTo>
                    <a:pt x="7720" y="2750"/>
                    <a:pt x="7845" y="4504"/>
                    <a:pt x="7043" y="5807"/>
                  </a:cubicBezTo>
                  <a:cubicBezTo>
                    <a:pt x="6368" y="6926"/>
                    <a:pt x="5142" y="7582"/>
                    <a:pt x="3874" y="7582"/>
                  </a:cubicBezTo>
                  <a:cubicBezTo>
                    <a:pt x="3636" y="7582"/>
                    <a:pt x="3396" y="7559"/>
                    <a:pt x="3158" y="7511"/>
                  </a:cubicBezTo>
                  <a:cubicBezTo>
                    <a:pt x="1454" y="7161"/>
                    <a:pt x="226" y="5632"/>
                    <a:pt x="226" y="3902"/>
                  </a:cubicBezTo>
                  <a:cubicBezTo>
                    <a:pt x="226" y="2374"/>
                    <a:pt x="1204" y="970"/>
                    <a:pt x="2657" y="444"/>
                  </a:cubicBezTo>
                  <a:cubicBezTo>
                    <a:pt x="3063" y="297"/>
                    <a:pt x="3483" y="226"/>
                    <a:pt x="3898" y="226"/>
                  </a:cubicBezTo>
                  <a:close/>
                  <a:moveTo>
                    <a:pt x="3858" y="1"/>
                  </a:moveTo>
                  <a:cubicBezTo>
                    <a:pt x="3617" y="1"/>
                    <a:pt x="3375" y="23"/>
                    <a:pt x="3133" y="68"/>
                  </a:cubicBezTo>
                  <a:cubicBezTo>
                    <a:pt x="1329" y="419"/>
                    <a:pt x="1" y="2073"/>
                    <a:pt x="1" y="3902"/>
                  </a:cubicBezTo>
                  <a:cubicBezTo>
                    <a:pt x="1" y="5532"/>
                    <a:pt x="1028" y="7035"/>
                    <a:pt x="2557" y="7587"/>
                  </a:cubicBezTo>
                  <a:cubicBezTo>
                    <a:pt x="2982" y="7740"/>
                    <a:pt x="3425" y="7814"/>
                    <a:pt x="3868" y="7814"/>
                  </a:cubicBezTo>
                  <a:cubicBezTo>
                    <a:pt x="5018" y="7814"/>
                    <a:pt x="6158" y="7314"/>
                    <a:pt x="6918" y="6409"/>
                  </a:cubicBezTo>
                  <a:cubicBezTo>
                    <a:pt x="7971" y="5131"/>
                    <a:pt x="8096" y="3301"/>
                    <a:pt x="7244" y="1872"/>
                  </a:cubicBezTo>
                  <a:cubicBezTo>
                    <a:pt x="6520" y="701"/>
                    <a:pt x="5217" y="1"/>
                    <a:pt x="3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33"/>
            <p:cNvSpPr/>
            <p:nvPr/>
          </p:nvSpPr>
          <p:spPr>
            <a:xfrm>
              <a:off x="3254525" y="3491900"/>
              <a:ext cx="129725" cy="129725"/>
            </a:xfrm>
            <a:custGeom>
              <a:avLst/>
              <a:gdLst/>
              <a:ahLst/>
              <a:cxnLst/>
              <a:rect l="l" t="t" r="r" b="b"/>
              <a:pathLst>
                <a:path w="5189" h="5189" extrusionOk="0">
                  <a:moveTo>
                    <a:pt x="2607" y="0"/>
                  </a:moveTo>
                  <a:cubicBezTo>
                    <a:pt x="1179" y="0"/>
                    <a:pt x="1" y="1153"/>
                    <a:pt x="1" y="2582"/>
                  </a:cubicBezTo>
                  <a:cubicBezTo>
                    <a:pt x="1" y="4010"/>
                    <a:pt x="1179" y="5188"/>
                    <a:pt x="2607" y="5188"/>
                  </a:cubicBezTo>
                  <a:cubicBezTo>
                    <a:pt x="4036" y="5188"/>
                    <a:pt x="5189" y="4010"/>
                    <a:pt x="5189" y="2582"/>
                  </a:cubicBezTo>
                  <a:cubicBezTo>
                    <a:pt x="5189" y="1153"/>
                    <a:pt x="4036" y="0"/>
                    <a:pt x="26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33"/>
            <p:cNvSpPr/>
            <p:nvPr/>
          </p:nvSpPr>
          <p:spPr>
            <a:xfrm>
              <a:off x="3261425" y="3489375"/>
              <a:ext cx="41375" cy="41375"/>
            </a:xfrm>
            <a:custGeom>
              <a:avLst/>
              <a:gdLst/>
              <a:ahLst/>
              <a:cxnLst/>
              <a:rect l="l" t="t" r="r" b="b"/>
              <a:pathLst>
                <a:path w="1655" h="1655" extrusionOk="0">
                  <a:moveTo>
                    <a:pt x="828" y="1"/>
                  </a:moveTo>
                  <a:cubicBezTo>
                    <a:pt x="376" y="1"/>
                    <a:pt x="1" y="377"/>
                    <a:pt x="1" y="828"/>
                  </a:cubicBezTo>
                  <a:cubicBezTo>
                    <a:pt x="1" y="1279"/>
                    <a:pt x="376" y="1655"/>
                    <a:pt x="828" y="1655"/>
                  </a:cubicBezTo>
                  <a:cubicBezTo>
                    <a:pt x="1279" y="1655"/>
                    <a:pt x="1655" y="1279"/>
                    <a:pt x="1655" y="828"/>
                  </a:cubicBezTo>
                  <a:cubicBezTo>
                    <a:pt x="1655" y="377"/>
                    <a:pt x="1279" y="1"/>
                    <a:pt x="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33"/>
            <p:cNvSpPr/>
            <p:nvPr/>
          </p:nvSpPr>
          <p:spPr>
            <a:xfrm>
              <a:off x="2685600" y="3459300"/>
              <a:ext cx="189875" cy="189875"/>
            </a:xfrm>
            <a:custGeom>
              <a:avLst/>
              <a:gdLst/>
              <a:ahLst/>
              <a:cxnLst/>
              <a:rect l="l" t="t" r="r" b="b"/>
              <a:pathLst>
                <a:path w="7595" h="7595" extrusionOk="0">
                  <a:moveTo>
                    <a:pt x="3785" y="1"/>
                  </a:moveTo>
                  <a:cubicBezTo>
                    <a:pt x="1705" y="1"/>
                    <a:pt x="1" y="1680"/>
                    <a:pt x="1" y="3785"/>
                  </a:cubicBezTo>
                  <a:cubicBezTo>
                    <a:pt x="1" y="5891"/>
                    <a:pt x="1705" y="7595"/>
                    <a:pt x="3785" y="7595"/>
                  </a:cubicBezTo>
                  <a:cubicBezTo>
                    <a:pt x="5891" y="7595"/>
                    <a:pt x="7595" y="5891"/>
                    <a:pt x="7595" y="3785"/>
                  </a:cubicBezTo>
                  <a:cubicBezTo>
                    <a:pt x="7595" y="1680"/>
                    <a:pt x="5891" y="1"/>
                    <a:pt x="3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33"/>
            <p:cNvSpPr/>
            <p:nvPr/>
          </p:nvSpPr>
          <p:spPr>
            <a:xfrm>
              <a:off x="2682475" y="3456175"/>
              <a:ext cx="203025" cy="195550"/>
            </a:xfrm>
            <a:custGeom>
              <a:avLst/>
              <a:gdLst/>
              <a:ahLst/>
              <a:cxnLst/>
              <a:rect l="l" t="t" r="r" b="b"/>
              <a:pathLst>
                <a:path w="8121" h="7822" extrusionOk="0">
                  <a:moveTo>
                    <a:pt x="3912" y="234"/>
                  </a:moveTo>
                  <a:cubicBezTo>
                    <a:pt x="4982" y="234"/>
                    <a:pt x="6038" y="705"/>
                    <a:pt x="6742" y="1554"/>
                  </a:cubicBezTo>
                  <a:cubicBezTo>
                    <a:pt x="7745" y="2757"/>
                    <a:pt x="7870" y="4487"/>
                    <a:pt x="7068" y="5815"/>
                  </a:cubicBezTo>
                  <a:cubicBezTo>
                    <a:pt x="6393" y="6934"/>
                    <a:pt x="5167" y="7590"/>
                    <a:pt x="3899" y="7590"/>
                  </a:cubicBezTo>
                  <a:cubicBezTo>
                    <a:pt x="3661" y="7590"/>
                    <a:pt x="3421" y="7567"/>
                    <a:pt x="3183" y="7519"/>
                  </a:cubicBezTo>
                  <a:cubicBezTo>
                    <a:pt x="1479" y="7168"/>
                    <a:pt x="251" y="5640"/>
                    <a:pt x="226" y="3910"/>
                  </a:cubicBezTo>
                  <a:cubicBezTo>
                    <a:pt x="251" y="2381"/>
                    <a:pt x="1204" y="978"/>
                    <a:pt x="2682" y="452"/>
                  </a:cubicBezTo>
                  <a:cubicBezTo>
                    <a:pt x="3081" y="305"/>
                    <a:pt x="3498" y="234"/>
                    <a:pt x="3912" y="234"/>
                  </a:cubicBezTo>
                  <a:close/>
                  <a:moveTo>
                    <a:pt x="3911" y="0"/>
                  </a:moveTo>
                  <a:cubicBezTo>
                    <a:pt x="3661" y="0"/>
                    <a:pt x="3409" y="25"/>
                    <a:pt x="3158" y="76"/>
                  </a:cubicBezTo>
                  <a:cubicBezTo>
                    <a:pt x="1330" y="426"/>
                    <a:pt x="28" y="2078"/>
                    <a:pt x="1" y="3906"/>
                  </a:cubicBezTo>
                  <a:lnTo>
                    <a:pt x="1" y="3906"/>
                  </a:lnTo>
                  <a:cubicBezTo>
                    <a:pt x="1" y="3907"/>
                    <a:pt x="1" y="3909"/>
                    <a:pt x="1" y="3910"/>
                  </a:cubicBezTo>
                  <a:cubicBezTo>
                    <a:pt x="1" y="3910"/>
                    <a:pt x="1" y="3910"/>
                    <a:pt x="1" y="3910"/>
                  </a:cubicBezTo>
                  <a:lnTo>
                    <a:pt x="1" y="3910"/>
                  </a:lnTo>
                  <a:cubicBezTo>
                    <a:pt x="1" y="3912"/>
                    <a:pt x="1" y="3913"/>
                    <a:pt x="1" y="3915"/>
                  </a:cubicBezTo>
                  <a:lnTo>
                    <a:pt x="1" y="3915"/>
                  </a:lnTo>
                  <a:cubicBezTo>
                    <a:pt x="28" y="5542"/>
                    <a:pt x="1030" y="7019"/>
                    <a:pt x="2582" y="7595"/>
                  </a:cubicBezTo>
                  <a:cubicBezTo>
                    <a:pt x="3007" y="7748"/>
                    <a:pt x="3450" y="7822"/>
                    <a:pt x="3892" y="7822"/>
                  </a:cubicBezTo>
                  <a:cubicBezTo>
                    <a:pt x="5041" y="7822"/>
                    <a:pt x="6176" y="7322"/>
                    <a:pt x="6918" y="6417"/>
                  </a:cubicBezTo>
                  <a:cubicBezTo>
                    <a:pt x="7970" y="5138"/>
                    <a:pt x="8121" y="3309"/>
                    <a:pt x="7269" y="1880"/>
                  </a:cubicBezTo>
                  <a:cubicBezTo>
                    <a:pt x="6550" y="717"/>
                    <a:pt x="5260" y="0"/>
                    <a:pt x="39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33"/>
            <p:cNvSpPr/>
            <p:nvPr/>
          </p:nvSpPr>
          <p:spPr>
            <a:xfrm>
              <a:off x="2715675" y="3490625"/>
              <a:ext cx="129100" cy="129100"/>
            </a:xfrm>
            <a:custGeom>
              <a:avLst/>
              <a:gdLst/>
              <a:ahLst/>
              <a:cxnLst/>
              <a:rect l="l" t="t" r="r" b="b"/>
              <a:pathLst>
                <a:path w="5164" h="5164" extrusionOk="0">
                  <a:moveTo>
                    <a:pt x="2582" y="1"/>
                  </a:moveTo>
                  <a:cubicBezTo>
                    <a:pt x="1154" y="1"/>
                    <a:pt x="1" y="1154"/>
                    <a:pt x="1" y="2582"/>
                  </a:cubicBezTo>
                  <a:cubicBezTo>
                    <a:pt x="1" y="4011"/>
                    <a:pt x="1154" y="5164"/>
                    <a:pt x="2582" y="5164"/>
                  </a:cubicBezTo>
                  <a:cubicBezTo>
                    <a:pt x="4011" y="5164"/>
                    <a:pt x="5164" y="4011"/>
                    <a:pt x="5164" y="2582"/>
                  </a:cubicBezTo>
                  <a:cubicBezTo>
                    <a:pt x="5164" y="1154"/>
                    <a:pt x="4011" y="1"/>
                    <a:pt x="2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33"/>
            <p:cNvSpPr/>
            <p:nvPr/>
          </p:nvSpPr>
          <p:spPr>
            <a:xfrm>
              <a:off x="2944375" y="3654800"/>
              <a:ext cx="211175" cy="117825"/>
            </a:xfrm>
            <a:custGeom>
              <a:avLst/>
              <a:gdLst/>
              <a:ahLst/>
              <a:cxnLst/>
              <a:rect l="l" t="t" r="r" b="b"/>
              <a:pathLst>
                <a:path w="8447" h="4713" extrusionOk="0">
                  <a:moveTo>
                    <a:pt x="1" y="0"/>
                  </a:moveTo>
                  <a:cubicBezTo>
                    <a:pt x="1" y="2607"/>
                    <a:pt x="1880" y="4712"/>
                    <a:pt x="4211" y="4712"/>
                  </a:cubicBezTo>
                  <a:cubicBezTo>
                    <a:pt x="6567" y="4712"/>
                    <a:pt x="8447" y="2607"/>
                    <a:pt x="8447" y="0"/>
                  </a:cubicBezTo>
                  <a:close/>
                </a:path>
              </a:pathLst>
            </a:custGeom>
            <a:solidFill>
              <a:srgbClr val="000000">
                <a:alpha val="42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33"/>
            <p:cNvSpPr/>
            <p:nvPr/>
          </p:nvSpPr>
          <p:spPr>
            <a:xfrm>
              <a:off x="2941250" y="3652300"/>
              <a:ext cx="217450" cy="123450"/>
            </a:xfrm>
            <a:custGeom>
              <a:avLst/>
              <a:gdLst/>
              <a:ahLst/>
              <a:cxnLst/>
              <a:rect l="l" t="t" r="r" b="b"/>
              <a:pathLst>
                <a:path w="8698" h="4938" extrusionOk="0">
                  <a:moveTo>
                    <a:pt x="8445" y="226"/>
                  </a:moveTo>
                  <a:cubicBezTo>
                    <a:pt x="8386" y="2488"/>
                    <a:pt x="6748" y="4687"/>
                    <a:pt x="4336" y="4712"/>
                  </a:cubicBezTo>
                  <a:cubicBezTo>
                    <a:pt x="1949" y="4687"/>
                    <a:pt x="311" y="2488"/>
                    <a:pt x="253" y="226"/>
                  </a:cubicBezTo>
                  <a:close/>
                  <a:moveTo>
                    <a:pt x="126" y="0"/>
                  </a:moveTo>
                  <a:cubicBezTo>
                    <a:pt x="51" y="0"/>
                    <a:pt x="0" y="50"/>
                    <a:pt x="0" y="100"/>
                  </a:cubicBezTo>
                  <a:cubicBezTo>
                    <a:pt x="26" y="1354"/>
                    <a:pt x="452" y="2582"/>
                    <a:pt x="1279" y="3534"/>
                  </a:cubicBezTo>
                  <a:cubicBezTo>
                    <a:pt x="2056" y="4386"/>
                    <a:pt x="3158" y="4938"/>
                    <a:pt x="4336" y="4938"/>
                  </a:cubicBezTo>
                  <a:cubicBezTo>
                    <a:pt x="5514" y="4938"/>
                    <a:pt x="6642" y="4386"/>
                    <a:pt x="7419" y="3534"/>
                  </a:cubicBezTo>
                  <a:cubicBezTo>
                    <a:pt x="8246" y="2582"/>
                    <a:pt x="8672" y="1354"/>
                    <a:pt x="8697" y="100"/>
                  </a:cubicBezTo>
                  <a:cubicBezTo>
                    <a:pt x="8697" y="50"/>
                    <a:pt x="8622" y="0"/>
                    <a:pt x="8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33"/>
            <p:cNvSpPr/>
            <p:nvPr/>
          </p:nvSpPr>
          <p:spPr>
            <a:xfrm>
              <a:off x="2976975" y="3701800"/>
              <a:ext cx="146000" cy="70825"/>
            </a:xfrm>
            <a:custGeom>
              <a:avLst/>
              <a:gdLst/>
              <a:ahLst/>
              <a:cxnLst/>
              <a:rect l="l" t="t" r="r" b="b"/>
              <a:pathLst>
                <a:path w="5840" h="2833" extrusionOk="0">
                  <a:moveTo>
                    <a:pt x="2907" y="0"/>
                  </a:moveTo>
                  <a:cubicBezTo>
                    <a:pt x="1704" y="0"/>
                    <a:pt x="652" y="602"/>
                    <a:pt x="0" y="1529"/>
                  </a:cubicBezTo>
                  <a:cubicBezTo>
                    <a:pt x="752" y="2331"/>
                    <a:pt x="1779" y="2832"/>
                    <a:pt x="2907" y="2832"/>
                  </a:cubicBezTo>
                  <a:cubicBezTo>
                    <a:pt x="4060" y="2832"/>
                    <a:pt x="5088" y="2331"/>
                    <a:pt x="5840" y="1529"/>
                  </a:cubicBezTo>
                  <a:cubicBezTo>
                    <a:pt x="5188" y="602"/>
                    <a:pt x="4135" y="0"/>
                    <a:pt x="29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33"/>
            <p:cNvSpPr/>
            <p:nvPr/>
          </p:nvSpPr>
          <p:spPr>
            <a:xfrm>
              <a:off x="2973825" y="3699275"/>
              <a:ext cx="152275" cy="76475"/>
            </a:xfrm>
            <a:custGeom>
              <a:avLst/>
              <a:gdLst/>
              <a:ahLst/>
              <a:cxnLst/>
              <a:rect l="l" t="t" r="r" b="b"/>
              <a:pathLst>
                <a:path w="6091" h="3059" extrusionOk="0">
                  <a:moveTo>
                    <a:pt x="3033" y="226"/>
                  </a:moveTo>
                  <a:cubicBezTo>
                    <a:pt x="4137" y="226"/>
                    <a:pt x="5169" y="755"/>
                    <a:pt x="5823" y="1623"/>
                  </a:cubicBezTo>
                  <a:lnTo>
                    <a:pt x="5823" y="1623"/>
                  </a:lnTo>
                  <a:cubicBezTo>
                    <a:pt x="5079" y="2359"/>
                    <a:pt x="4103" y="2809"/>
                    <a:pt x="3033" y="2833"/>
                  </a:cubicBezTo>
                  <a:cubicBezTo>
                    <a:pt x="1987" y="2809"/>
                    <a:pt x="1012" y="2359"/>
                    <a:pt x="269" y="1623"/>
                  </a:cubicBezTo>
                  <a:lnTo>
                    <a:pt x="269" y="1623"/>
                  </a:lnTo>
                  <a:cubicBezTo>
                    <a:pt x="923" y="755"/>
                    <a:pt x="1954" y="226"/>
                    <a:pt x="3033" y="226"/>
                  </a:cubicBezTo>
                  <a:close/>
                  <a:moveTo>
                    <a:pt x="3033" y="1"/>
                  </a:moveTo>
                  <a:cubicBezTo>
                    <a:pt x="1830" y="1"/>
                    <a:pt x="728" y="602"/>
                    <a:pt x="26" y="1580"/>
                  </a:cubicBezTo>
                  <a:cubicBezTo>
                    <a:pt x="1" y="1605"/>
                    <a:pt x="1" y="1680"/>
                    <a:pt x="51" y="1705"/>
                  </a:cubicBezTo>
                  <a:cubicBezTo>
                    <a:pt x="828" y="2532"/>
                    <a:pt x="1880" y="3059"/>
                    <a:pt x="3033" y="3059"/>
                  </a:cubicBezTo>
                  <a:cubicBezTo>
                    <a:pt x="4211" y="3059"/>
                    <a:pt x="5264" y="2532"/>
                    <a:pt x="6041" y="1705"/>
                  </a:cubicBezTo>
                  <a:cubicBezTo>
                    <a:pt x="6091" y="1680"/>
                    <a:pt x="6091" y="1605"/>
                    <a:pt x="6066" y="1580"/>
                  </a:cubicBezTo>
                  <a:cubicBezTo>
                    <a:pt x="5364" y="602"/>
                    <a:pt x="4261" y="1"/>
                    <a:pt x="30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5" name="Google Shape;575;p33"/>
          <p:cNvGrpSpPr/>
          <p:nvPr/>
        </p:nvGrpSpPr>
        <p:grpSpPr>
          <a:xfrm rot="-2089686">
            <a:off x="10614259" y="4936391"/>
            <a:ext cx="1380975" cy="992421"/>
            <a:chOff x="3504525" y="1726300"/>
            <a:chExt cx="829625" cy="596200"/>
          </a:xfrm>
        </p:grpSpPr>
        <p:sp>
          <p:nvSpPr>
            <p:cNvPr id="576" name="Google Shape;576;p33"/>
            <p:cNvSpPr/>
            <p:nvPr/>
          </p:nvSpPr>
          <p:spPr>
            <a:xfrm>
              <a:off x="4144275" y="1728100"/>
              <a:ext cx="187975" cy="188000"/>
            </a:xfrm>
            <a:custGeom>
              <a:avLst/>
              <a:gdLst/>
              <a:ahLst/>
              <a:cxnLst/>
              <a:rect l="l" t="t" r="r" b="b"/>
              <a:pathLst>
                <a:path w="7519" h="7520" extrusionOk="0">
                  <a:moveTo>
                    <a:pt x="3759" y="0"/>
                  </a:moveTo>
                  <a:cubicBezTo>
                    <a:pt x="1679" y="0"/>
                    <a:pt x="0" y="1680"/>
                    <a:pt x="0" y="3760"/>
                  </a:cubicBezTo>
                  <a:cubicBezTo>
                    <a:pt x="0" y="5840"/>
                    <a:pt x="1679" y="7519"/>
                    <a:pt x="3759" y="7519"/>
                  </a:cubicBezTo>
                  <a:cubicBezTo>
                    <a:pt x="5815" y="7519"/>
                    <a:pt x="7519" y="5840"/>
                    <a:pt x="7519" y="3760"/>
                  </a:cubicBezTo>
                  <a:cubicBezTo>
                    <a:pt x="7519" y="1680"/>
                    <a:pt x="5815" y="0"/>
                    <a:pt x="37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33"/>
            <p:cNvSpPr/>
            <p:nvPr/>
          </p:nvSpPr>
          <p:spPr>
            <a:xfrm>
              <a:off x="4134875" y="1726300"/>
              <a:ext cx="199275" cy="191775"/>
            </a:xfrm>
            <a:custGeom>
              <a:avLst/>
              <a:gdLst/>
              <a:ahLst/>
              <a:cxnLst/>
              <a:rect l="l" t="t" r="r" b="b"/>
              <a:pathLst>
                <a:path w="7971" h="7671" extrusionOk="0">
                  <a:moveTo>
                    <a:pt x="4162" y="179"/>
                  </a:moveTo>
                  <a:cubicBezTo>
                    <a:pt x="4395" y="179"/>
                    <a:pt x="4629" y="201"/>
                    <a:pt x="4862" y="248"/>
                  </a:cubicBezTo>
                  <a:cubicBezTo>
                    <a:pt x="6541" y="599"/>
                    <a:pt x="7770" y="2102"/>
                    <a:pt x="7795" y="3832"/>
                  </a:cubicBezTo>
                  <a:cubicBezTo>
                    <a:pt x="7770" y="5361"/>
                    <a:pt x="6817" y="6764"/>
                    <a:pt x="5364" y="7265"/>
                  </a:cubicBezTo>
                  <a:cubicBezTo>
                    <a:pt x="4965" y="7412"/>
                    <a:pt x="4548" y="7483"/>
                    <a:pt x="4134" y="7483"/>
                  </a:cubicBezTo>
                  <a:cubicBezTo>
                    <a:pt x="3064" y="7483"/>
                    <a:pt x="2008" y="7012"/>
                    <a:pt x="1303" y="6163"/>
                  </a:cubicBezTo>
                  <a:cubicBezTo>
                    <a:pt x="326" y="4985"/>
                    <a:pt x="201" y="3280"/>
                    <a:pt x="978" y="1952"/>
                  </a:cubicBezTo>
                  <a:cubicBezTo>
                    <a:pt x="1655" y="851"/>
                    <a:pt x="2888" y="179"/>
                    <a:pt x="4162" y="179"/>
                  </a:cubicBezTo>
                  <a:close/>
                  <a:moveTo>
                    <a:pt x="4149" y="0"/>
                  </a:moveTo>
                  <a:cubicBezTo>
                    <a:pt x="3010" y="0"/>
                    <a:pt x="1882" y="514"/>
                    <a:pt x="1153" y="1426"/>
                  </a:cubicBezTo>
                  <a:cubicBezTo>
                    <a:pt x="125" y="2679"/>
                    <a:pt x="0" y="4458"/>
                    <a:pt x="852" y="5837"/>
                  </a:cubicBezTo>
                  <a:cubicBezTo>
                    <a:pt x="1565" y="6990"/>
                    <a:pt x="2823" y="7670"/>
                    <a:pt x="4139" y="7670"/>
                  </a:cubicBezTo>
                  <a:cubicBezTo>
                    <a:pt x="4396" y="7670"/>
                    <a:pt x="4655" y="7644"/>
                    <a:pt x="4912" y="7591"/>
                  </a:cubicBezTo>
                  <a:cubicBezTo>
                    <a:pt x="6692" y="7240"/>
                    <a:pt x="7970" y="5636"/>
                    <a:pt x="7970" y="3832"/>
                  </a:cubicBezTo>
                  <a:cubicBezTo>
                    <a:pt x="7970" y="2228"/>
                    <a:pt x="6942" y="774"/>
                    <a:pt x="5414" y="223"/>
                  </a:cubicBezTo>
                  <a:cubicBezTo>
                    <a:pt x="5004" y="72"/>
                    <a:pt x="4575" y="0"/>
                    <a:pt x="4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33"/>
            <p:cNvSpPr/>
            <p:nvPr/>
          </p:nvSpPr>
          <p:spPr>
            <a:xfrm>
              <a:off x="3513300" y="1728100"/>
              <a:ext cx="188000" cy="188000"/>
            </a:xfrm>
            <a:custGeom>
              <a:avLst/>
              <a:gdLst/>
              <a:ahLst/>
              <a:cxnLst/>
              <a:rect l="l" t="t" r="r" b="b"/>
              <a:pathLst>
                <a:path w="7520" h="7520" extrusionOk="0">
                  <a:moveTo>
                    <a:pt x="3760" y="0"/>
                  </a:moveTo>
                  <a:cubicBezTo>
                    <a:pt x="1680" y="0"/>
                    <a:pt x="1" y="1680"/>
                    <a:pt x="1" y="3760"/>
                  </a:cubicBezTo>
                  <a:cubicBezTo>
                    <a:pt x="1" y="5840"/>
                    <a:pt x="1680" y="7519"/>
                    <a:pt x="3760" y="7519"/>
                  </a:cubicBezTo>
                  <a:cubicBezTo>
                    <a:pt x="5840" y="7519"/>
                    <a:pt x="7520" y="5840"/>
                    <a:pt x="7520" y="3760"/>
                  </a:cubicBezTo>
                  <a:cubicBezTo>
                    <a:pt x="7520" y="1680"/>
                    <a:pt x="5840" y="0"/>
                    <a:pt x="37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33"/>
            <p:cNvSpPr/>
            <p:nvPr/>
          </p:nvSpPr>
          <p:spPr>
            <a:xfrm>
              <a:off x="3504525" y="1726300"/>
              <a:ext cx="198650" cy="191775"/>
            </a:xfrm>
            <a:custGeom>
              <a:avLst/>
              <a:gdLst/>
              <a:ahLst/>
              <a:cxnLst/>
              <a:rect l="l" t="t" r="r" b="b"/>
              <a:pathLst>
                <a:path w="7946" h="7671" extrusionOk="0">
                  <a:moveTo>
                    <a:pt x="4137" y="179"/>
                  </a:moveTo>
                  <a:cubicBezTo>
                    <a:pt x="4371" y="179"/>
                    <a:pt x="4605" y="201"/>
                    <a:pt x="4838" y="248"/>
                  </a:cubicBezTo>
                  <a:cubicBezTo>
                    <a:pt x="6517" y="599"/>
                    <a:pt x="7745" y="2102"/>
                    <a:pt x="7770" y="3832"/>
                  </a:cubicBezTo>
                  <a:cubicBezTo>
                    <a:pt x="7770" y="5361"/>
                    <a:pt x="6793" y="6764"/>
                    <a:pt x="5364" y="7265"/>
                  </a:cubicBezTo>
                  <a:cubicBezTo>
                    <a:pt x="4958" y="7412"/>
                    <a:pt x="4537" y="7483"/>
                    <a:pt x="4119" y="7483"/>
                  </a:cubicBezTo>
                  <a:cubicBezTo>
                    <a:pt x="3040" y="7483"/>
                    <a:pt x="1984" y="7012"/>
                    <a:pt x="1279" y="6163"/>
                  </a:cubicBezTo>
                  <a:cubicBezTo>
                    <a:pt x="302" y="4985"/>
                    <a:pt x="176" y="3280"/>
                    <a:pt x="953" y="1952"/>
                  </a:cubicBezTo>
                  <a:cubicBezTo>
                    <a:pt x="1631" y="851"/>
                    <a:pt x="2864" y="179"/>
                    <a:pt x="4137" y="179"/>
                  </a:cubicBezTo>
                  <a:close/>
                  <a:moveTo>
                    <a:pt x="4124" y="0"/>
                  </a:moveTo>
                  <a:cubicBezTo>
                    <a:pt x="2985" y="0"/>
                    <a:pt x="1858" y="514"/>
                    <a:pt x="1129" y="1426"/>
                  </a:cubicBezTo>
                  <a:cubicBezTo>
                    <a:pt x="126" y="2679"/>
                    <a:pt x="1" y="4458"/>
                    <a:pt x="828" y="5837"/>
                  </a:cubicBezTo>
                  <a:cubicBezTo>
                    <a:pt x="1541" y="6990"/>
                    <a:pt x="2799" y="7670"/>
                    <a:pt x="4115" y="7670"/>
                  </a:cubicBezTo>
                  <a:cubicBezTo>
                    <a:pt x="4372" y="7670"/>
                    <a:pt x="4631" y="7644"/>
                    <a:pt x="4888" y="7591"/>
                  </a:cubicBezTo>
                  <a:cubicBezTo>
                    <a:pt x="6668" y="7240"/>
                    <a:pt x="7946" y="5636"/>
                    <a:pt x="7946" y="3832"/>
                  </a:cubicBezTo>
                  <a:cubicBezTo>
                    <a:pt x="7946" y="2228"/>
                    <a:pt x="6918" y="774"/>
                    <a:pt x="5389" y="223"/>
                  </a:cubicBezTo>
                  <a:cubicBezTo>
                    <a:pt x="4980" y="72"/>
                    <a:pt x="4551" y="0"/>
                    <a:pt x="4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33"/>
            <p:cNvSpPr/>
            <p:nvPr/>
          </p:nvSpPr>
          <p:spPr>
            <a:xfrm>
              <a:off x="3594125" y="1764425"/>
              <a:ext cx="657300" cy="555800"/>
            </a:xfrm>
            <a:custGeom>
              <a:avLst/>
              <a:gdLst/>
              <a:ahLst/>
              <a:cxnLst/>
              <a:rect l="l" t="t" r="r" b="b"/>
              <a:pathLst>
                <a:path w="26292" h="22232" extrusionOk="0">
                  <a:moveTo>
                    <a:pt x="13134" y="1"/>
                  </a:moveTo>
                  <a:cubicBezTo>
                    <a:pt x="5891" y="1"/>
                    <a:pt x="1" y="4988"/>
                    <a:pt x="1" y="11104"/>
                  </a:cubicBezTo>
                  <a:cubicBezTo>
                    <a:pt x="1" y="17244"/>
                    <a:pt x="5891" y="22232"/>
                    <a:pt x="13134" y="22232"/>
                  </a:cubicBezTo>
                  <a:cubicBezTo>
                    <a:pt x="20402" y="22232"/>
                    <a:pt x="26292" y="17244"/>
                    <a:pt x="26292" y="11104"/>
                  </a:cubicBezTo>
                  <a:cubicBezTo>
                    <a:pt x="26292" y="4988"/>
                    <a:pt x="20402" y="1"/>
                    <a:pt x="13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33"/>
            <p:cNvSpPr/>
            <p:nvPr/>
          </p:nvSpPr>
          <p:spPr>
            <a:xfrm>
              <a:off x="3587250" y="1762200"/>
              <a:ext cx="666050" cy="560300"/>
            </a:xfrm>
            <a:custGeom>
              <a:avLst/>
              <a:gdLst/>
              <a:ahLst/>
              <a:cxnLst/>
              <a:rect l="l" t="t" r="r" b="b"/>
              <a:pathLst>
                <a:path w="26642" h="22412" extrusionOk="0">
                  <a:moveTo>
                    <a:pt x="13396" y="182"/>
                  </a:moveTo>
                  <a:cubicBezTo>
                    <a:pt x="14284" y="182"/>
                    <a:pt x="15170" y="260"/>
                    <a:pt x="16040" y="416"/>
                  </a:cubicBezTo>
                  <a:cubicBezTo>
                    <a:pt x="18547" y="842"/>
                    <a:pt x="20953" y="1894"/>
                    <a:pt x="22857" y="3574"/>
                  </a:cubicBezTo>
                  <a:cubicBezTo>
                    <a:pt x="24587" y="5128"/>
                    <a:pt x="25890" y="7183"/>
                    <a:pt x="26316" y="9489"/>
                  </a:cubicBezTo>
                  <a:cubicBezTo>
                    <a:pt x="26416" y="10065"/>
                    <a:pt x="26466" y="10641"/>
                    <a:pt x="26466" y="11193"/>
                  </a:cubicBezTo>
                  <a:cubicBezTo>
                    <a:pt x="26466" y="13549"/>
                    <a:pt x="25564" y="15804"/>
                    <a:pt x="24060" y="17609"/>
                  </a:cubicBezTo>
                  <a:cubicBezTo>
                    <a:pt x="22456" y="19489"/>
                    <a:pt x="20251" y="20842"/>
                    <a:pt x="17895" y="21569"/>
                  </a:cubicBezTo>
                  <a:cubicBezTo>
                    <a:pt x="16444" y="22001"/>
                    <a:pt x="14930" y="22224"/>
                    <a:pt x="13419" y="22224"/>
                  </a:cubicBezTo>
                  <a:cubicBezTo>
                    <a:pt x="12217" y="22224"/>
                    <a:pt x="11016" y="22083"/>
                    <a:pt x="9850" y="21794"/>
                  </a:cubicBezTo>
                  <a:cubicBezTo>
                    <a:pt x="7419" y="21218"/>
                    <a:pt x="5113" y="20015"/>
                    <a:pt x="3359" y="18210"/>
                  </a:cubicBezTo>
                  <a:cubicBezTo>
                    <a:pt x="1730" y="16556"/>
                    <a:pt x="602" y="14376"/>
                    <a:pt x="401" y="12045"/>
                  </a:cubicBezTo>
                  <a:cubicBezTo>
                    <a:pt x="201" y="9714"/>
                    <a:pt x="877" y="7408"/>
                    <a:pt x="2256" y="5504"/>
                  </a:cubicBezTo>
                  <a:cubicBezTo>
                    <a:pt x="3684" y="3499"/>
                    <a:pt x="5765" y="2020"/>
                    <a:pt x="8045" y="1168"/>
                  </a:cubicBezTo>
                  <a:cubicBezTo>
                    <a:pt x="9747" y="510"/>
                    <a:pt x="11574" y="182"/>
                    <a:pt x="13396" y="182"/>
                  </a:cubicBezTo>
                  <a:close/>
                  <a:moveTo>
                    <a:pt x="13414" y="1"/>
                  </a:moveTo>
                  <a:cubicBezTo>
                    <a:pt x="12196" y="1"/>
                    <a:pt x="10978" y="140"/>
                    <a:pt x="9800" y="416"/>
                  </a:cubicBezTo>
                  <a:cubicBezTo>
                    <a:pt x="7344" y="1017"/>
                    <a:pt x="4988" y="2245"/>
                    <a:pt x="3208" y="4075"/>
                  </a:cubicBezTo>
                  <a:cubicBezTo>
                    <a:pt x="1554" y="5754"/>
                    <a:pt x="451" y="7960"/>
                    <a:pt x="226" y="10316"/>
                  </a:cubicBezTo>
                  <a:cubicBezTo>
                    <a:pt x="0" y="12697"/>
                    <a:pt x="702" y="15078"/>
                    <a:pt x="2080" y="17007"/>
                  </a:cubicBezTo>
                  <a:cubicBezTo>
                    <a:pt x="3534" y="19012"/>
                    <a:pt x="5639" y="20516"/>
                    <a:pt x="7920" y="21393"/>
                  </a:cubicBezTo>
                  <a:cubicBezTo>
                    <a:pt x="9681" y="22077"/>
                    <a:pt x="11559" y="22411"/>
                    <a:pt x="13434" y="22411"/>
                  </a:cubicBezTo>
                  <a:cubicBezTo>
                    <a:pt x="14307" y="22411"/>
                    <a:pt x="15180" y="22339"/>
                    <a:pt x="16040" y="22195"/>
                  </a:cubicBezTo>
                  <a:cubicBezTo>
                    <a:pt x="18597" y="21744"/>
                    <a:pt x="21028" y="20667"/>
                    <a:pt x="22983" y="18962"/>
                  </a:cubicBezTo>
                  <a:cubicBezTo>
                    <a:pt x="24762" y="17383"/>
                    <a:pt x="26065" y="15278"/>
                    <a:pt x="26492" y="12947"/>
                  </a:cubicBezTo>
                  <a:cubicBezTo>
                    <a:pt x="26592" y="12371"/>
                    <a:pt x="26642" y="11794"/>
                    <a:pt x="26642" y="11193"/>
                  </a:cubicBezTo>
                  <a:cubicBezTo>
                    <a:pt x="26642" y="8837"/>
                    <a:pt x="25740" y="6556"/>
                    <a:pt x="24211" y="4727"/>
                  </a:cubicBezTo>
                  <a:cubicBezTo>
                    <a:pt x="22607" y="2797"/>
                    <a:pt x="20376" y="1443"/>
                    <a:pt x="17995" y="691"/>
                  </a:cubicBezTo>
                  <a:cubicBezTo>
                    <a:pt x="16520" y="228"/>
                    <a:pt x="14967" y="1"/>
                    <a:pt x="13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33"/>
            <p:cNvSpPr/>
            <p:nvPr/>
          </p:nvSpPr>
          <p:spPr>
            <a:xfrm>
              <a:off x="3644875" y="1787625"/>
              <a:ext cx="555800" cy="397900"/>
            </a:xfrm>
            <a:custGeom>
              <a:avLst/>
              <a:gdLst/>
              <a:ahLst/>
              <a:cxnLst/>
              <a:rect l="l" t="t" r="r" b="b"/>
              <a:pathLst>
                <a:path w="22232" h="15916" extrusionOk="0">
                  <a:moveTo>
                    <a:pt x="11104" y="0"/>
                  </a:moveTo>
                  <a:cubicBezTo>
                    <a:pt x="4963" y="0"/>
                    <a:pt x="1" y="3559"/>
                    <a:pt x="1" y="7945"/>
                  </a:cubicBezTo>
                  <a:cubicBezTo>
                    <a:pt x="1" y="12356"/>
                    <a:pt x="4963" y="15915"/>
                    <a:pt x="11104" y="15915"/>
                  </a:cubicBezTo>
                  <a:cubicBezTo>
                    <a:pt x="17269" y="15915"/>
                    <a:pt x="22232" y="12356"/>
                    <a:pt x="22232" y="7945"/>
                  </a:cubicBezTo>
                  <a:cubicBezTo>
                    <a:pt x="22232" y="3559"/>
                    <a:pt x="17269" y="0"/>
                    <a:pt x="11104" y="0"/>
                  </a:cubicBezTo>
                  <a:close/>
                </a:path>
              </a:pathLst>
            </a:custGeom>
            <a:solidFill>
              <a:srgbClr val="FFFFFF">
                <a:alpha val="37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33"/>
            <p:cNvSpPr/>
            <p:nvPr/>
          </p:nvSpPr>
          <p:spPr>
            <a:xfrm>
              <a:off x="3684350" y="1764425"/>
              <a:ext cx="476850" cy="107175"/>
            </a:xfrm>
            <a:custGeom>
              <a:avLst/>
              <a:gdLst/>
              <a:ahLst/>
              <a:cxnLst/>
              <a:rect l="l" t="t" r="r" b="b"/>
              <a:pathLst>
                <a:path w="19074" h="4287" extrusionOk="0">
                  <a:moveTo>
                    <a:pt x="9525" y="1"/>
                  </a:moveTo>
                  <a:cubicBezTo>
                    <a:pt x="5790" y="1"/>
                    <a:pt x="2407" y="1329"/>
                    <a:pt x="1" y="3460"/>
                  </a:cubicBezTo>
                  <a:cubicBezTo>
                    <a:pt x="1028" y="3986"/>
                    <a:pt x="2307" y="4287"/>
                    <a:pt x="3660" y="4287"/>
                  </a:cubicBezTo>
                  <a:cubicBezTo>
                    <a:pt x="6342" y="4287"/>
                    <a:pt x="8597" y="3134"/>
                    <a:pt x="9525" y="1480"/>
                  </a:cubicBezTo>
                  <a:cubicBezTo>
                    <a:pt x="10452" y="3134"/>
                    <a:pt x="12733" y="4287"/>
                    <a:pt x="15415" y="4287"/>
                  </a:cubicBezTo>
                  <a:cubicBezTo>
                    <a:pt x="16768" y="4287"/>
                    <a:pt x="18021" y="3986"/>
                    <a:pt x="19074" y="3460"/>
                  </a:cubicBezTo>
                  <a:cubicBezTo>
                    <a:pt x="16668" y="1329"/>
                    <a:pt x="13284" y="1"/>
                    <a:pt x="9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33"/>
            <p:cNvSpPr/>
            <p:nvPr/>
          </p:nvSpPr>
          <p:spPr>
            <a:xfrm>
              <a:off x="3681850" y="1762550"/>
              <a:ext cx="481850" cy="111350"/>
            </a:xfrm>
            <a:custGeom>
              <a:avLst/>
              <a:gdLst/>
              <a:ahLst/>
              <a:cxnLst/>
              <a:rect l="l" t="t" r="r" b="b"/>
              <a:pathLst>
                <a:path w="19274" h="4454" extrusionOk="0">
                  <a:moveTo>
                    <a:pt x="9625" y="176"/>
                  </a:moveTo>
                  <a:cubicBezTo>
                    <a:pt x="12357" y="176"/>
                    <a:pt x="15063" y="878"/>
                    <a:pt x="17394" y="2332"/>
                  </a:cubicBezTo>
                  <a:cubicBezTo>
                    <a:pt x="17958" y="2684"/>
                    <a:pt x="18499" y="3080"/>
                    <a:pt x="18998" y="3520"/>
                  </a:cubicBezTo>
                  <a:lnTo>
                    <a:pt x="18998" y="3520"/>
                  </a:lnTo>
                  <a:cubicBezTo>
                    <a:pt x="17893" y="4036"/>
                    <a:pt x="16681" y="4269"/>
                    <a:pt x="15477" y="4269"/>
                  </a:cubicBezTo>
                  <a:cubicBezTo>
                    <a:pt x="15213" y="4269"/>
                    <a:pt x="14949" y="4258"/>
                    <a:pt x="14687" y="4236"/>
                  </a:cubicBezTo>
                  <a:cubicBezTo>
                    <a:pt x="13384" y="4111"/>
                    <a:pt x="12056" y="3710"/>
                    <a:pt x="11003" y="2933"/>
                  </a:cubicBezTo>
                  <a:cubicBezTo>
                    <a:pt x="10477" y="2557"/>
                    <a:pt x="10026" y="2081"/>
                    <a:pt x="9725" y="1530"/>
                  </a:cubicBezTo>
                  <a:cubicBezTo>
                    <a:pt x="9700" y="1492"/>
                    <a:pt x="9669" y="1473"/>
                    <a:pt x="9637" y="1473"/>
                  </a:cubicBezTo>
                  <a:cubicBezTo>
                    <a:pt x="9606" y="1473"/>
                    <a:pt x="9575" y="1492"/>
                    <a:pt x="9550" y="1530"/>
                  </a:cubicBezTo>
                  <a:cubicBezTo>
                    <a:pt x="8973" y="2557"/>
                    <a:pt x="7921" y="3259"/>
                    <a:pt x="6843" y="3710"/>
                  </a:cubicBezTo>
                  <a:cubicBezTo>
                    <a:pt x="5872" y="4088"/>
                    <a:pt x="4837" y="4272"/>
                    <a:pt x="3802" y="4272"/>
                  </a:cubicBezTo>
                  <a:cubicBezTo>
                    <a:pt x="3394" y="4272"/>
                    <a:pt x="2986" y="4243"/>
                    <a:pt x="2582" y="4186"/>
                  </a:cubicBezTo>
                  <a:cubicBezTo>
                    <a:pt x="1777" y="4092"/>
                    <a:pt x="995" y="3863"/>
                    <a:pt x="277" y="3521"/>
                  </a:cubicBezTo>
                  <a:lnTo>
                    <a:pt x="277" y="3521"/>
                  </a:lnTo>
                  <a:cubicBezTo>
                    <a:pt x="2216" y="1819"/>
                    <a:pt x="4681" y="770"/>
                    <a:pt x="7219" y="352"/>
                  </a:cubicBezTo>
                  <a:cubicBezTo>
                    <a:pt x="8021" y="226"/>
                    <a:pt x="8823" y="176"/>
                    <a:pt x="9625" y="176"/>
                  </a:cubicBezTo>
                  <a:close/>
                  <a:moveTo>
                    <a:pt x="9625" y="1"/>
                  </a:moveTo>
                  <a:cubicBezTo>
                    <a:pt x="6868" y="1"/>
                    <a:pt x="4111" y="703"/>
                    <a:pt x="1755" y="2181"/>
                  </a:cubicBezTo>
                  <a:cubicBezTo>
                    <a:pt x="1154" y="2557"/>
                    <a:pt x="577" y="3008"/>
                    <a:pt x="51" y="3485"/>
                  </a:cubicBezTo>
                  <a:cubicBezTo>
                    <a:pt x="1" y="3510"/>
                    <a:pt x="1" y="3585"/>
                    <a:pt x="51" y="3610"/>
                  </a:cubicBezTo>
                  <a:cubicBezTo>
                    <a:pt x="1194" y="4182"/>
                    <a:pt x="2471" y="4454"/>
                    <a:pt x="3745" y="4454"/>
                  </a:cubicBezTo>
                  <a:cubicBezTo>
                    <a:pt x="4034" y="4454"/>
                    <a:pt x="4324" y="4440"/>
                    <a:pt x="4612" y="4412"/>
                  </a:cubicBezTo>
                  <a:cubicBezTo>
                    <a:pt x="5966" y="4287"/>
                    <a:pt x="7319" y="3860"/>
                    <a:pt x="8422" y="3033"/>
                  </a:cubicBezTo>
                  <a:cubicBezTo>
                    <a:pt x="8903" y="2690"/>
                    <a:pt x="9321" y="2263"/>
                    <a:pt x="9638" y="1752"/>
                  </a:cubicBezTo>
                  <a:lnTo>
                    <a:pt x="9638" y="1752"/>
                  </a:lnTo>
                  <a:cubicBezTo>
                    <a:pt x="10251" y="2726"/>
                    <a:pt x="11256" y="3407"/>
                    <a:pt x="12306" y="3860"/>
                  </a:cubicBezTo>
                  <a:cubicBezTo>
                    <a:pt x="13299" y="4257"/>
                    <a:pt x="14382" y="4446"/>
                    <a:pt x="15463" y="4446"/>
                  </a:cubicBezTo>
                  <a:cubicBezTo>
                    <a:pt x="15883" y="4446"/>
                    <a:pt x="16303" y="4418"/>
                    <a:pt x="16718" y="4362"/>
                  </a:cubicBezTo>
                  <a:cubicBezTo>
                    <a:pt x="17595" y="4261"/>
                    <a:pt x="18422" y="4011"/>
                    <a:pt x="19199" y="3610"/>
                  </a:cubicBezTo>
                  <a:cubicBezTo>
                    <a:pt x="19274" y="3585"/>
                    <a:pt x="19274" y="3510"/>
                    <a:pt x="19224" y="3485"/>
                  </a:cubicBezTo>
                  <a:cubicBezTo>
                    <a:pt x="17219" y="1705"/>
                    <a:pt x="14687" y="602"/>
                    <a:pt x="12056" y="176"/>
                  </a:cubicBezTo>
                  <a:cubicBezTo>
                    <a:pt x="11254" y="51"/>
                    <a:pt x="10452" y="1"/>
                    <a:pt x="9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33"/>
            <p:cNvSpPr/>
            <p:nvPr/>
          </p:nvSpPr>
          <p:spPr>
            <a:xfrm>
              <a:off x="4059675" y="1895400"/>
              <a:ext cx="148525" cy="148500"/>
            </a:xfrm>
            <a:custGeom>
              <a:avLst/>
              <a:gdLst/>
              <a:ahLst/>
              <a:cxnLst/>
              <a:rect l="l" t="t" r="r" b="b"/>
              <a:pathLst>
                <a:path w="5941" h="5940" extrusionOk="0">
                  <a:moveTo>
                    <a:pt x="2958" y="0"/>
                  </a:moveTo>
                  <a:cubicBezTo>
                    <a:pt x="1329" y="0"/>
                    <a:pt x="1" y="1328"/>
                    <a:pt x="1" y="2983"/>
                  </a:cubicBezTo>
                  <a:cubicBezTo>
                    <a:pt x="1" y="4612"/>
                    <a:pt x="1329" y="5940"/>
                    <a:pt x="2958" y="5940"/>
                  </a:cubicBezTo>
                  <a:cubicBezTo>
                    <a:pt x="4612" y="5940"/>
                    <a:pt x="5940" y="4612"/>
                    <a:pt x="5940" y="2983"/>
                  </a:cubicBezTo>
                  <a:cubicBezTo>
                    <a:pt x="5940" y="1328"/>
                    <a:pt x="4612" y="0"/>
                    <a:pt x="2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33"/>
            <p:cNvSpPr/>
            <p:nvPr/>
          </p:nvSpPr>
          <p:spPr>
            <a:xfrm>
              <a:off x="4057175" y="1893300"/>
              <a:ext cx="159175" cy="153075"/>
            </a:xfrm>
            <a:custGeom>
              <a:avLst/>
              <a:gdLst/>
              <a:ahLst/>
              <a:cxnLst/>
              <a:rect l="l" t="t" r="r" b="b"/>
              <a:pathLst>
                <a:path w="6367" h="6123" extrusionOk="0">
                  <a:moveTo>
                    <a:pt x="3081" y="180"/>
                  </a:moveTo>
                  <a:cubicBezTo>
                    <a:pt x="3920" y="180"/>
                    <a:pt x="4733" y="549"/>
                    <a:pt x="5289" y="1212"/>
                  </a:cubicBezTo>
                  <a:cubicBezTo>
                    <a:pt x="6065" y="2139"/>
                    <a:pt x="6166" y="3518"/>
                    <a:pt x="5539" y="4570"/>
                  </a:cubicBezTo>
                  <a:cubicBezTo>
                    <a:pt x="5009" y="5440"/>
                    <a:pt x="4048" y="5950"/>
                    <a:pt x="3037" y="5950"/>
                  </a:cubicBezTo>
                  <a:cubicBezTo>
                    <a:pt x="2852" y="5950"/>
                    <a:pt x="2667" y="5933"/>
                    <a:pt x="2481" y="5899"/>
                  </a:cubicBezTo>
                  <a:cubicBezTo>
                    <a:pt x="1153" y="5623"/>
                    <a:pt x="201" y="4420"/>
                    <a:pt x="176" y="3067"/>
                  </a:cubicBezTo>
                  <a:cubicBezTo>
                    <a:pt x="201" y="1864"/>
                    <a:pt x="953" y="761"/>
                    <a:pt x="2080" y="360"/>
                  </a:cubicBezTo>
                  <a:cubicBezTo>
                    <a:pt x="2409" y="238"/>
                    <a:pt x="2747" y="180"/>
                    <a:pt x="3081" y="180"/>
                  </a:cubicBezTo>
                  <a:close/>
                  <a:moveTo>
                    <a:pt x="3070" y="1"/>
                  </a:moveTo>
                  <a:cubicBezTo>
                    <a:pt x="2875" y="1"/>
                    <a:pt x="2677" y="20"/>
                    <a:pt x="2481" y="59"/>
                  </a:cubicBezTo>
                  <a:cubicBezTo>
                    <a:pt x="1054" y="334"/>
                    <a:pt x="28" y="1610"/>
                    <a:pt x="0" y="3062"/>
                  </a:cubicBezTo>
                  <a:lnTo>
                    <a:pt x="0" y="3062"/>
                  </a:lnTo>
                  <a:cubicBezTo>
                    <a:pt x="0" y="3063"/>
                    <a:pt x="0" y="3065"/>
                    <a:pt x="0" y="3067"/>
                  </a:cubicBezTo>
                  <a:cubicBezTo>
                    <a:pt x="0" y="3067"/>
                    <a:pt x="0" y="3067"/>
                    <a:pt x="0" y="3067"/>
                  </a:cubicBezTo>
                  <a:lnTo>
                    <a:pt x="0" y="3067"/>
                  </a:lnTo>
                  <a:cubicBezTo>
                    <a:pt x="0" y="3068"/>
                    <a:pt x="0" y="3069"/>
                    <a:pt x="0" y="3070"/>
                  </a:cubicBezTo>
                  <a:lnTo>
                    <a:pt x="0" y="3070"/>
                  </a:lnTo>
                  <a:cubicBezTo>
                    <a:pt x="27" y="4347"/>
                    <a:pt x="828" y="5498"/>
                    <a:pt x="2030" y="5949"/>
                  </a:cubicBezTo>
                  <a:cubicBezTo>
                    <a:pt x="2361" y="6066"/>
                    <a:pt x="2706" y="6123"/>
                    <a:pt x="3048" y="6123"/>
                  </a:cubicBezTo>
                  <a:cubicBezTo>
                    <a:pt x="3950" y="6123"/>
                    <a:pt x="4839" y="5730"/>
                    <a:pt x="5439" y="5021"/>
                  </a:cubicBezTo>
                  <a:cubicBezTo>
                    <a:pt x="6241" y="4019"/>
                    <a:pt x="6366" y="2590"/>
                    <a:pt x="5690" y="1463"/>
                  </a:cubicBezTo>
                  <a:cubicBezTo>
                    <a:pt x="5140" y="553"/>
                    <a:pt x="412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33"/>
            <p:cNvSpPr/>
            <p:nvPr/>
          </p:nvSpPr>
          <p:spPr>
            <a:xfrm>
              <a:off x="4083475" y="1920450"/>
              <a:ext cx="100925" cy="100900"/>
            </a:xfrm>
            <a:custGeom>
              <a:avLst/>
              <a:gdLst/>
              <a:ahLst/>
              <a:cxnLst/>
              <a:rect l="l" t="t" r="r" b="b"/>
              <a:pathLst>
                <a:path w="4037" h="4036" extrusionOk="0">
                  <a:moveTo>
                    <a:pt x="2006" y="1"/>
                  </a:moveTo>
                  <a:cubicBezTo>
                    <a:pt x="903" y="1"/>
                    <a:pt x="1" y="903"/>
                    <a:pt x="1" y="2006"/>
                  </a:cubicBezTo>
                  <a:cubicBezTo>
                    <a:pt x="1" y="3133"/>
                    <a:pt x="903" y="4036"/>
                    <a:pt x="2006" y="4036"/>
                  </a:cubicBezTo>
                  <a:cubicBezTo>
                    <a:pt x="3134" y="4036"/>
                    <a:pt x="4036" y="3133"/>
                    <a:pt x="4036" y="2006"/>
                  </a:cubicBezTo>
                  <a:cubicBezTo>
                    <a:pt x="4036" y="903"/>
                    <a:pt x="3134" y="1"/>
                    <a:pt x="20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33"/>
            <p:cNvSpPr/>
            <p:nvPr/>
          </p:nvSpPr>
          <p:spPr>
            <a:xfrm>
              <a:off x="4088500" y="1917950"/>
              <a:ext cx="32600" cy="32600"/>
            </a:xfrm>
            <a:custGeom>
              <a:avLst/>
              <a:gdLst/>
              <a:ahLst/>
              <a:cxnLst/>
              <a:rect l="l" t="t" r="r" b="b"/>
              <a:pathLst>
                <a:path w="1304" h="1304" extrusionOk="0">
                  <a:moveTo>
                    <a:pt x="652" y="0"/>
                  </a:moveTo>
                  <a:cubicBezTo>
                    <a:pt x="301" y="0"/>
                    <a:pt x="0" y="301"/>
                    <a:pt x="0" y="652"/>
                  </a:cubicBezTo>
                  <a:cubicBezTo>
                    <a:pt x="0" y="1003"/>
                    <a:pt x="301" y="1304"/>
                    <a:pt x="652" y="1304"/>
                  </a:cubicBezTo>
                  <a:cubicBezTo>
                    <a:pt x="1003" y="1304"/>
                    <a:pt x="1304" y="1003"/>
                    <a:pt x="1304" y="652"/>
                  </a:cubicBezTo>
                  <a:cubicBezTo>
                    <a:pt x="1304" y="301"/>
                    <a:pt x="1003"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33"/>
            <p:cNvSpPr/>
            <p:nvPr/>
          </p:nvSpPr>
          <p:spPr>
            <a:xfrm>
              <a:off x="3636750" y="1935075"/>
              <a:ext cx="123450" cy="69525"/>
            </a:xfrm>
            <a:custGeom>
              <a:avLst/>
              <a:gdLst/>
              <a:ahLst/>
              <a:cxnLst/>
              <a:rect l="l" t="t" r="r" b="b"/>
              <a:pathLst>
                <a:path w="4938" h="2781" extrusionOk="0">
                  <a:moveTo>
                    <a:pt x="2483" y="1"/>
                  </a:moveTo>
                  <a:cubicBezTo>
                    <a:pt x="1757" y="1"/>
                    <a:pt x="1044" y="344"/>
                    <a:pt x="577" y="919"/>
                  </a:cubicBezTo>
                  <a:cubicBezTo>
                    <a:pt x="201" y="1396"/>
                    <a:pt x="0" y="1972"/>
                    <a:pt x="0" y="2574"/>
                  </a:cubicBezTo>
                  <a:cubicBezTo>
                    <a:pt x="0" y="2711"/>
                    <a:pt x="107" y="2780"/>
                    <a:pt x="213" y="2780"/>
                  </a:cubicBezTo>
                  <a:cubicBezTo>
                    <a:pt x="320" y="2780"/>
                    <a:pt x="426" y="2711"/>
                    <a:pt x="426" y="2574"/>
                  </a:cubicBezTo>
                  <a:cubicBezTo>
                    <a:pt x="451" y="1446"/>
                    <a:pt x="1303" y="418"/>
                    <a:pt x="2481" y="418"/>
                  </a:cubicBezTo>
                  <a:cubicBezTo>
                    <a:pt x="3634" y="418"/>
                    <a:pt x="4511" y="1446"/>
                    <a:pt x="4511" y="2574"/>
                  </a:cubicBezTo>
                  <a:cubicBezTo>
                    <a:pt x="4511" y="2711"/>
                    <a:pt x="4618" y="2780"/>
                    <a:pt x="4724" y="2780"/>
                  </a:cubicBezTo>
                  <a:cubicBezTo>
                    <a:pt x="4831" y="2780"/>
                    <a:pt x="4938" y="2711"/>
                    <a:pt x="4938" y="2574"/>
                  </a:cubicBezTo>
                  <a:cubicBezTo>
                    <a:pt x="4938" y="1521"/>
                    <a:pt x="4311" y="543"/>
                    <a:pt x="3333" y="167"/>
                  </a:cubicBezTo>
                  <a:cubicBezTo>
                    <a:pt x="3057" y="54"/>
                    <a:pt x="2769" y="1"/>
                    <a:pt x="2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33"/>
            <p:cNvSpPr/>
            <p:nvPr/>
          </p:nvSpPr>
          <p:spPr>
            <a:xfrm>
              <a:off x="3827850" y="2042000"/>
              <a:ext cx="189875" cy="95900"/>
            </a:xfrm>
            <a:custGeom>
              <a:avLst/>
              <a:gdLst/>
              <a:ahLst/>
              <a:cxnLst/>
              <a:rect l="l" t="t" r="r" b="b"/>
              <a:pathLst>
                <a:path w="7595" h="3836" extrusionOk="0">
                  <a:moveTo>
                    <a:pt x="0" y="1"/>
                  </a:moveTo>
                  <a:cubicBezTo>
                    <a:pt x="0" y="2106"/>
                    <a:pt x="1705" y="3835"/>
                    <a:pt x="3785" y="3835"/>
                  </a:cubicBezTo>
                  <a:cubicBezTo>
                    <a:pt x="5890" y="3835"/>
                    <a:pt x="7594" y="2106"/>
                    <a:pt x="7594" y="1"/>
                  </a:cubicBezTo>
                  <a:close/>
                </a:path>
              </a:pathLst>
            </a:custGeom>
            <a:solidFill>
              <a:srgbClr val="000000">
                <a:alpha val="42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33"/>
            <p:cNvSpPr/>
            <p:nvPr/>
          </p:nvSpPr>
          <p:spPr>
            <a:xfrm>
              <a:off x="3825350" y="2039500"/>
              <a:ext cx="194875" cy="100900"/>
            </a:xfrm>
            <a:custGeom>
              <a:avLst/>
              <a:gdLst/>
              <a:ahLst/>
              <a:cxnLst/>
              <a:rect l="l" t="t" r="r" b="b"/>
              <a:pathLst>
                <a:path w="7795" h="4036" extrusionOk="0">
                  <a:moveTo>
                    <a:pt x="7593" y="176"/>
                  </a:moveTo>
                  <a:lnTo>
                    <a:pt x="7593" y="176"/>
                  </a:lnTo>
                  <a:cubicBezTo>
                    <a:pt x="7575" y="1127"/>
                    <a:pt x="7200" y="2049"/>
                    <a:pt x="6516" y="2757"/>
                  </a:cubicBezTo>
                  <a:cubicBezTo>
                    <a:pt x="5815" y="3434"/>
                    <a:pt x="4887" y="3835"/>
                    <a:pt x="3885" y="3835"/>
                  </a:cubicBezTo>
                  <a:cubicBezTo>
                    <a:pt x="2907" y="3835"/>
                    <a:pt x="1955" y="3434"/>
                    <a:pt x="1278" y="2757"/>
                  </a:cubicBezTo>
                  <a:cubicBezTo>
                    <a:pt x="594" y="2049"/>
                    <a:pt x="220" y="1127"/>
                    <a:pt x="178" y="176"/>
                  </a:cubicBezTo>
                  <a:close/>
                  <a:moveTo>
                    <a:pt x="100" y="1"/>
                  </a:moveTo>
                  <a:cubicBezTo>
                    <a:pt x="50" y="1"/>
                    <a:pt x="0" y="51"/>
                    <a:pt x="0" y="101"/>
                  </a:cubicBezTo>
                  <a:cubicBezTo>
                    <a:pt x="25" y="1705"/>
                    <a:pt x="1003" y="3209"/>
                    <a:pt x="2531" y="3785"/>
                  </a:cubicBezTo>
                  <a:cubicBezTo>
                    <a:pt x="2980" y="3934"/>
                    <a:pt x="3428" y="4010"/>
                    <a:pt x="3877" y="4035"/>
                  </a:cubicBezTo>
                  <a:lnTo>
                    <a:pt x="3877" y="4035"/>
                  </a:lnTo>
                  <a:cubicBezTo>
                    <a:pt x="3879" y="4035"/>
                    <a:pt x="3882" y="4036"/>
                    <a:pt x="3885" y="4036"/>
                  </a:cubicBezTo>
                  <a:cubicBezTo>
                    <a:pt x="3886" y="4036"/>
                    <a:pt x="3887" y="4036"/>
                    <a:pt x="3888" y="4036"/>
                  </a:cubicBezTo>
                  <a:lnTo>
                    <a:pt x="3888" y="4036"/>
                  </a:lnTo>
                  <a:cubicBezTo>
                    <a:pt x="5516" y="4009"/>
                    <a:pt x="6968" y="2982"/>
                    <a:pt x="7544" y="1479"/>
                  </a:cubicBezTo>
                  <a:cubicBezTo>
                    <a:pt x="7694" y="1028"/>
                    <a:pt x="7770" y="552"/>
                    <a:pt x="7795" y="101"/>
                  </a:cubicBezTo>
                  <a:cubicBezTo>
                    <a:pt x="7795" y="51"/>
                    <a:pt x="7744" y="1"/>
                    <a:pt x="76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33"/>
            <p:cNvSpPr/>
            <p:nvPr/>
          </p:nvSpPr>
          <p:spPr>
            <a:xfrm>
              <a:off x="3867950" y="2042000"/>
              <a:ext cx="45750" cy="43900"/>
            </a:xfrm>
            <a:custGeom>
              <a:avLst/>
              <a:gdLst/>
              <a:ahLst/>
              <a:cxnLst/>
              <a:rect l="l" t="t" r="r" b="b"/>
              <a:pathLst>
                <a:path w="1830" h="1756" extrusionOk="0">
                  <a:moveTo>
                    <a:pt x="25" y="1"/>
                  </a:moveTo>
                  <a:cubicBezTo>
                    <a:pt x="0" y="51"/>
                    <a:pt x="0" y="126"/>
                    <a:pt x="0" y="201"/>
                  </a:cubicBezTo>
                  <a:lnTo>
                    <a:pt x="0" y="828"/>
                  </a:lnTo>
                  <a:cubicBezTo>
                    <a:pt x="0" y="1329"/>
                    <a:pt x="401" y="1755"/>
                    <a:pt x="903" y="1755"/>
                  </a:cubicBezTo>
                  <a:cubicBezTo>
                    <a:pt x="1404" y="1755"/>
                    <a:pt x="1830" y="1329"/>
                    <a:pt x="1830" y="828"/>
                  </a:cubicBezTo>
                  <a:lnTo>
                    <a:pt x="1830" y="201"/>
                  </a:lnTo>
                  <a:cubicBezTo>
                    <a:pt x="1830" y="126"/>
                    <a:pt x="1805" y="5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33"/>
            <p:cNvSpPr/>
            <p:nvPr/>
          </p:nvSpPr>
          <p:spPr>
            <a:xfrm>
              <a:off x="3865450" y="2039500"/>
              <a:ext cx="50775" cy="48275"/>
            </a:xfrm>
            <a:custGeom>
              <a:avLst/>
              <a:gdLst/>
              <a:ahLst/>
              <a:cxnLst/>
              <a:rect l="l" t="t" r="r" b="b"/>
              <a:pathLst>
                <a:path w="2031" h="1931" extrusionOk="0">
                  <a:moveTo>
                    <a:pt x="1815" y="176"/>
                  </a:moveTo>
                  <a:cubicBezTo>
                    <a:pt x="1851" y="367"/>
                    <a:pt x="1830" y="595"/>
                    <a:pt x="1830" y="803"/>
                  </a:cubicBezTo>
                  <a:cubicBezTo>
                    <a:pt x="1830" y="878"/>
                    <a:pt x="1830" y="978"/>
                    <a:pt x="1830" y="1053"/>
                  </a:cubicBezTo>
                  <a:cubicBezTo>
                    <a:pt x="1805" y="1229"/>
                    <a:pt x="1704" y="1404"/>
                    <a:pt x="1579" y="1504"/>
                  </a:cubicBezTo>
                  <a:cubicBezTo>
                    <a:pt x="1421" y="1662"/>
                    <a:pt x="1214" y="1750"/>
                    <a:pt x="1001" y="1750"/>
                  </a:cubicBezTo>
                  <a:cubicBezTo>
                    <a:pt x="875" y="1750"/>
                    <a:pt x="747" y="1720"/>
                    <a:pt x="627" y="1655"/>
                  </a:cubicBezTo>
                  <a:cubicBezTo>
                    <a:pt x="351" y="1504"/>
                    <a:pt x="201" y="1229"/>
                    <a:pt x="201" y="903"/>
                  </a:cubicBezTo>
                  <a:cubicBezTo>
                    <a:pt x="201" y="702"/>
                    <a:pt x="201" y="502"/>
                    <a:pt x="201" y="301"/>
                  </a:cubicBezTo>
                  <a:cubicBezTo>
                    <a:pt x="201" y="251"/>
                    <a:pt x="201" y="211"/>
                    <a:pt x="201" y="176"/>
                  </a:cubicBezTo>
                  <a:close/>
                  <a:moveTo>
                    <a:pt x="125" y="1"/>
                  </a:moveTo>
                  <a:cubicBezTo>
                    <a:pt x="75" y="1"/>
                    <a:pt x="50" y="26"/>
                    <a:pt x="25" y="76"/>
                  </a:cubicBezTo>
                  <a:cubicBezTo>
                    <a:pt x="25" y="151"/>
                    <a:pt x="0" y="226"/>
                    <a:pt x="0" y="301"/>
                  </a:cubicBezTo>
                  <a:cubicBezTo>
                    <a:pt x="0" y="502"/>
                    <a:pt x="0" y="702"/>
                    <a:pt x="0" y="903"/>
                  </a:cubicBezTo>
                  <a:cubicBezTo>
                    <a:pt x="0" y="1279"/>
                    <a:pt x="176" y="1605"/>
                    <a:pt x="476" y="1780"/>
                  </a:cubicBezTo>
                  <a:cubicBezTo>
                    <a:pt x="639" y="1880"/>
                    <a:pt x="833" y="1930"/>
                    <a:pt x="1025" y="1930"/>
                  </a:cubicBezTo>
                  <a:cubicBezTo>
                    <a:pt x="1216" y="1930"/>
                    <a:pt x="1404" y="1880"/>
                    <a:pt x="1554" y="1780"/>
                  </a:cubicBezTo>
                  <a:cubicBezTo>
                    <a:pt x="1855" y="1579"/>
                    <a:pt x="2005" y="1254"/>
                    <a:pt x="2005" y="903"/>
                  </a:cubicBezTo>
                  <a:cubicBezTo>
                    <a:pt x="2005" y="627"/>
                    <a:pt x="2030" y="351"/>
                    <a:pt x="1980" y="76"/>
                  </a:cubicBezTo>
                  <a:cubicBezTo>
                    <a:pt x="1980" y="26"/>
                    <a:pt x="1930" y="1"/>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33"/>
            <p:cNvSpPr/>
            <p:nvPr/>
          </p:nvSpPr>
          <p:spPr>
            <a:xfrm>
              <a:off x="3928725" y="2042000"/>
              <a:ext cx="45750" cy="43900"/>
            </a:xfrm>
            <a:custGeom>
              <a:avLst/>
              <a:gdLst/>
              <a:ahLst/>
              <a:cxnLst/>
              <a:rect l="l" t="t" r="r" b="b"/>
              <a:pathLst>
                <a:path w="1830" h="1756" extrusionOk="0">
                  <a:moveTo>
                    <a:pt x="25" y="1"/>
                  </a:moveTo>
                  <a:cubicBezTo>
                    <a:pt x="0" y="51"/>
                    <a:pt x="0" y="126"/>
                    <a:pt x="0" y="201"/>
                  </a:cubicBezTo>
                  <a:lnTo>
                    <a:pt x="0" y="828"/>
                  </a:lnTo>
                  <a:cubicBezTo>
                    <a:pt x="0" y="1329"/>
                    <a:pt x="401" y="1755"/>
                    <a:pt x="903" y="1755"/>
                  </a:cubicBezTo>
                  <a:cubicBezTo>
                    <a:pt x="1404" y="1755"/>
                    <a:pt x="1830" y="1329"/>
                    <a:pt x="1830" y="828"/>
                  </a:cubicBezTo>
                  <a:lnTo>
                    <a:pt x="1830" y="201"/>
                  </a:lnTo>
                  <a:cubicBezTo>
                    <a:pt x="1830" y="126"/>
                    <a:pt x="1805" y="5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33"/>
            <p:cNvSpPr/>
            <p:nvPr/>
          </p:nvSpPr>
          <p:spPr>
            <a:xfrm>
              <a:off x="3926225" y="2039500"/>
              <a:ext cx="50775" cy="48275"/>
            </a:xfrm>
            <a:custGeom>
              <a:avLst/>
              <a:gdLst/>
              <a:ahLst/>
              <a:cxnLst/>
              <a:rect l="l" t="t" r="r" b="b"/>
              <a:pathLst>
                <a:path w="2031" h="1931" extrusionOk="0">
                  <a:moveTo>
                    <a:pt x="1816" y="176"/>
                  </a:moveTo>
                  <a:cubicBezTo>
                    <a:pt x="1851" y="367"/>
                    <a:pt x="1830" y="595"/>
                    <a:pt x="1830" y="803"/>
                  </a:cubicBezTo>
                  <a:cubicBezTo>
                    <a:pt x="1830" y="878"/>
                    <a:pt x="1830" y="978"/>
                    <a:pt x="1830" y="1053"/>
                  </a:cubicBezTo>
                  <a:cubicBezTo>
                    <a:pt x="1780" y="1229"/>
                    <a:pt x="1704" y="1404"/>
                    <a:pt x="1579" y="1504"/>
                  </a:cubicBezTo>
                  <a:cubicBezTo>
                    <a:pt x="1421" y="1662"/>
                    <a:pt x="1214" y="1750"/>
                    <a:pt x="1001" y="1750"/>
                  </a:cubicBezTo>
                  <a:cubicBezTo>
                    <a:pt x="875" y="1750"/>
                    <a:pt x="747" y="1720"/>
                    <a:pt x="627" y="1655"/>
                  </a:cubicBezTo>
                  <a:cubicBezTo>
                    <a:pt x="351" y="1504"/>
                    <a:pt x="201" y="1229"/>
                    <a:pt x="176" y="903"/>
                  </a:cubicBezTo>
                  <a:cubicBezTo>
                    <a:pt x="176" y="702"/>
                    <a:pt x="176" y="502"/>
                    <a:pt x="176" y="301"/>
                  </a:cubicBezTo>
                  <a:cubicBezTo>
                    <a:pt x="192" y="251"/>
                    <a:pt x="198" y="211"/>
                    <a:pt x="200" y="176"/>
                  </a:cubicBezTo>
                  <a:close/>
                  <a:moveTo>
                    <a:pt x="125" y="1"/>
                  </a:moveTo>
                  <a:cubicBezTo>
                    <a:pt x="75" y="1"/>
                    <a:pt x="25" y="26"/>
                    <a:pt x="25" y="76"/>
                  </a:cubicBezTo>
                  <a:cubicBezTo>
                    <a:pt x="25" y="151"/>
                    <a:pt x="0" y="226"/>
                    <a:pt x="0" y="301"/>
                  </a:cubicBezTo>
                  <a:cubicBezTo>
                    <a:pt x="0" y="502"/>
                    <a:pt x="0" y="702"/>
                    <a:pt x="0" y="903"/>
                  </a:cubicBezTo>
                  <a:cubicBezTo>
                    <a:pt x="0" y="1279"/>
                    <a:pt x="176" y="1605"/>
                    <a:pt x="476" y="1780"/>
                  </a:cubicBezTo>
                  <a:cubicBezTo>
                    <a:pt x="639" y="1880"/>
                    <a:pt x="827" y="1930"/>
                    <a:pt x="1015" y="1930"/>
                  </a:cubicBezTo>
                  <a:cubicBezTo>
                    <a:pt x="1203" y="1930"/>
                    <a:pt x="1391" y="1880"/>
                    <a:pt x="1554" y="1780"/>
                  </a:cubicBezTo>
                  <a:cubicBezTo>
                    <a:pt x="1855" y="1579"/>
                    <a:pt x="2005" y="1254"/>
                    <a:pt x="2005" y="903"/>
                  </a:cubicBezTo>
                  <a:cubicBezTo>
                    <a:pt x="2005" y="627"/>
                    <a:pt x="2030" y="351"/>
                    <a:pt x="1980" y="76"/>
                  </a:cubicBezTo>
                  <a:cubicBezTo>
                    <a:pt x="1980" y="26"/>
                    <a:pt x="1930" y="1"/>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9041111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dk2"/>
        </a:solidFill>
        <a:effectLst/>
      </p:bgPr>
    </p:bg>
    <p:spTree>
      <p:nvGrpSpPr>
        <p:cNvPr id="1" name="Shape 596"/>
        <p:cNvGrpSpPr/>
        <p:nvPr/>
      </p:nvGrpSpPr>
      <p:grpSpPr>
        <a:xfrm>
          <a:off x="0" y="0"/>
          <a:ext cx="0" cy="0"/>
          <a:chOff x="0" y="0"/>
          <a:chExt cx="0" cy="0"/>
        </a:xfrm>
      </p:grpSpPr>
      <p:sp>
        <p:nvSpPr>
          <p:cNvPr id="597" name="Google Shape;597;p34"/>
          <p:cNvSpPr/>
          <p:nvPr/>
        </p:nvSpPr>
        <p:spPr>
          <a:xfrm>
            <a:off x="0" y="5405901"/>
            <a:ext cx="12290171" cy="2854415"/>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8" name="Google Shape;598;p34"/>
          <p:cNvSpPr/>
          <p:nvPr/>
        </p:nvSpPr>
        <p:spPr>
          <a:xfrm>
            <a:off x="-283933" y="2133687"/>
            <a:ext cx="1164329" cy="964695"/>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9" name="Google Shape;599;p34"/>
          <p:cNvSpPr/>
          <p:nvPr/>
        </p:nvSpPr>
        <p:spPr>
          <a:xfrm>
            <a:off x="10823565" y="3098350"/>
            <a:ext cx="1732824" cy="1085171"/>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0" name="Google Shape;600;p34"/>
          <p:cNvSpPr/>
          <p:nvPr/>
        </p:nvSpPr>
        <p:spPr>
          <a:xfrm>
            <a:off x="6389901" y="-375601"/>
            <a:ext cx="1787540" cy="915041"/>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1" name="Google Shape;601;p34"/>
          <p:cNvSpPr/>
          <p:nvPr/>
        </p:nvSpPr>
        <p:spPr>
          <a:xfrm>
            <a:off x="2652262" y="4925451"/>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2" name="Google Shape;602;p34"/>
          <p:cNvSpPr/>
          <p:nvPr/>
        </p:nvSpPr>
        <p:spPr>
          <a:xfrm>
            <a:off x="9982933" y="4721318"/>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03" name="Google Shape;603;p34"/>
          <p:cNvGrpSpPr/>
          <p:nvPr/>
        </p:nvGrpSpPr>
        <p:grpSpPr>
          <a:xfrm rot="-1145942">
            <a:off x="3325938" y="294239"/>
            <a:ext cx="570713" cy="420227"/>
            <a:chOff x="360279" y="3247326"/>
            <a:chExt cx="344791" cy="253876"/>
          </a:xfrm>
        </p:grpSpPr>
        <p:sp>
          <p:nvSpPr>
            <p:cNvPr id="604" name="Google Shape;604;p34"/>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34"/>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6" name="Google Shape;606;p34"/>
          <p:cNvSpPr/>
          <p:nvPr/>
        </p:nvSpPr>
        <p:spPr>
          <a:xfrm>
            <a:off x="9058095" y="2631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07" name="Google Shape;607;p34"/>
          <p:cNvGrpSpPr/>
          <p:nvPr/>
        </p:nvGrpSpPr>
        <p:grpSpPr>
          <a:xfrm rot="1146139" flipH="1">
            <a:off x="6936891" y="5260819"/>
            <a:ext cx="411880" cy="303296"/>
            <a:chOff x="360279" y="3247326"/>
            <a:chExt cx="344791" cy="253876"/>
          </a:xfrm>
        </p:grpSpPr>
        <p:sp>
          <p:nvSpPr>
            <p:cNvPr id="608" name="Google Shape;608;p34"/>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34"/>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0" name="Google Shape;610;p34"/>
          <p:cNvSpPr/>
          <p:nvPr/>
        </p:nvSpPr>
        <p:spPr>
          <a:xfrm>
            <a:off x="1755634" y="2524885"/>
            <a:ext cx="273421" cy="182303"/>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11" name="Google Shape;611;p34"/>
          <p:cNvGrpSpPr/>
          <p:nvPr/>
        </p:nvGrpSpPr>
        <p:grpSpPr>
          <a:xfrm rot="798556">
            <a:off x="395856" y="4050506"/>
            <a:ext cx="1075603" cy="1120492"/>
            <a:chOff x="2399900" y="2436500"/>
            <a:chExt cx="640375" cy="667100"/>
          </a:xfrm>
        </p:grpSpPr>
        <p:sp>
          <p:nvSpPr>
            <p:cNvPr id="612" name="Google Shape;612;p34"/>
            <p:cNvSpPr/>
            <p:nvPr/>
          </p:nvSpPr>
          <p:spPr>
            <a:xfrm>
              <a:off x="2406150" y="2567075"/>
              <a:ext cx="631625" cy="534475"/>
            </a:xfrm>
            <a:custGeom>
              <a:avLst/>
              <a:gdLst/>
              <a:ahLst/>
              <a:cxnLst/>
              <a:rect l="l" t="t" r="r" b="b"/>
              <a:pathLst>
                <a:path w="25265" h="21379" extrusionOk="0">
                  <a:moveTo>
                    <a:pt x="12632" y="0"/>
                  </a:moveTo>
                  <a:cubicBezTo>
                    <a:pt x="5665" y="0"/>
                    <a:pt x="1" y="4787"/>
                    <a:pt x="1" y="10702"/>
                  </a:cubicBezTo>
                  <a:cubicBezTo>
                    <a:pt x="1" y="16592"/>
                    <a:pt x="5665" y="21379"/>
                    <a:pt x="12632" y="21379"/>
                  </a:cubicBezTo>
                  <a:cubicBezTo>
                    <a:pt x="19625" y="21379"/>
                    <a:pt x="25264" y="16592"/>
                    <a:pt x="25264" y="10702"/>
                  </a:cubicBezTo>
                  <a:cubicBezTo>
                    <a:pt x="25264" y="4787"/>
                    <a:pt x="19625" y="0"/>
                    <a:pt x="126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34"/>
            <p:cNvSpPr/>
            <p:nvPr/>
          </p:nvSpPr>
          <p:spPr>
            <a:xfrm>
              <a:off x="2399900" y="2565000"/>
              <a:ext cx="640375" cy="538600"/>
            </a:xfrm>
            <a:custGeom>
              <a:avLst/>
              <a:gdLst/>
              <a:ahLst/>
              <a:cxnLst/>
              <a:rect l="l" t="t" r="r" b="b"/>
              <a:pathLst>
                <a:path w="25615" h="21544" extrusionOk="0">
                  <a:moveTo>
                    <a:pt x="12905" y="177"/>
                  </a:moveTo>
                  <a:cubicBezTo>
                    <a:pt x="13747" y="177"/>
                    <a:pt x="14588" y="247"/>
                    <a:pt x="15414" y="384"/>
                  </a:cubicBezTo>
                  <a:cubicBezTo>
                    <a:pt x="17820" y="810"/>
                    <a:pt x="20126" y="1838"/>
                    <a:pt x="21955" y="3442"/>
                  </a:cubicBezTo>
                  <a:cubicBezTo>
                    <a:pt x="23634" y="4921"/>
                    <a:pt x="24888" y="6900"/>
                    <a:pt x="25289" y="9131"/>
                  </a:cubicBezTo>
                  <a:cubicBezTo>
                    <a:pt x="25389" y="9682"/>
                    <a:pt x="25439" y="10234"/>
                    <a:pt x="25439" y="10785"/>
                  </a:cubicBezTo>
                  <a:cubicBezTo>
                    <a:pt x="25439" y="13041"/>
                    <a:pt x="24562" y="15196"/>
                    <a:pt x="23108" y="16926"/>
                  </a:cubicBezTo>
                  <a:cubicBezTo>
                    <a:pt x="21554" y="18730"/>
                    <a:pt x="19449" y="20033"/>
                    <a:pt x="17193" y="20735"/>
                  </a:cubicBezTo>
                  <a:cubicBezTo>
                    <a:pt x="15801" y="21153"/>
                    <a:pt x="14347" y="21362"/>
                    <a:pt x="12895" y="21362"/>
                  </a:cubicBezTo>
                  <a:cubicBezTo>
                    <a:pt x="11734" y="21362"/>
                    <a:pt x="10574" y="21228"/>
                    <a:pt x="9449" y="20961"/>
                  </a:cubicBezTo>
                  <a:cubicBezTo>
                    <a:pt x="7118" y="20409"/>
                    <a:pt x="4912" y="19256"/>
                    <a:pt x="3208" y="17527"/>
                  </a:cubicBezTo>
                  <a:cubicBezTo>
                    <a:pt x="1629" y="15923"/>
                    <a:pt x="577" y="13818"/>
                    <a:pt x="376" y="11587"/>
                  </a:cubicBezTo>
                  <a:cubicBezTo>
                    <a:pt x="176" y="9332"/>
                    <a:pt x="827" y="7126"/>
                    <a:pt x="2156" y="5296"/>
                  </a:cubicBezTo>
                  <a:cubicBezTo>
                    <a:pt x="3509" y="3367"/>
                    <a:pt x="5539" y="1938"/>
                    <a:pt x="7720" y="1111"/>
                  </a:cubicBezTo>
                  <a:cubicBezTo>
                    <a:pt x="9366" y="483"/>
                    <a:pt x="11138" y="177"/>
                    <a:pt x="12905" y="177"/>
                  </a:cubicBezTo>
                  <a:close/>
                  <a:moveTo>
                    <a:pt x="12860" y="0"/>
                  </a:moveTo>
                  <a:cubicBezTo>
                    <a:pt x="11700" y="0"/>
                    <a:pt x="10543" y="135"/>
                    <a:pt x="9424" y="409"/>
                  </a:cubicBezTo>
                  <a:cubicBezTo>
                    <a:pt x="7043" y="986"/>
                    <a:pt x="4787" y="2164"/>
                    <a:pt x="3083" y="3918"/>
                  </a:cubicBezTo>
                  <a:cubicBezTo>
                    <a:pt x="1479" y="5547"/>
                    <a:pt x="426" y="7652"/>
                    <a:pt x="201" y="9933"/>
                  </a:cubicBezTo>
                  <a:cubicBezTo>
                    <a:pt x="0" y="12214"/>
                    <a:pt x="652" y="14495"/>
                    <a:pt x="2005" y="16349"/>
                  </a:cubicBezTo>
                  <a:cubicBezTo>
                    <a:pt x="3384" y="18279"/>
                    <a:pt x="5389" y="19708"/>
                    <a:pt x="7619" y="20585"/>
                  </a:cubicBezTo>
                  <a:cubicBezTo>
                    <a:pt x="9287" y="21231"/>
                    <a:pt x="11082" y="21543"/>
                    <a:pt x="12878" y="21543"/>
                  </a:cubicBezTo>
                  <a:cubicBezTo>
                    <a:pt x="13728" y="21543"/>
                    <a:pt x="14577" y="21473"/>
                    <a:pt x="15414" y="21337"/>
                  </a:cubicBezTo>
                  <a:cubicBezTo>
                    <a:pt x="17845" y="20911"/>
                    <a:pt x="20201" y="19858"/>
                    <a:pt x="22081" y="18229"/>
                  </a:cubicBezTo>
                  <a:cubicBezTo>
                    <a:pt x="23785" y="16725"/>
                    <a:pt x="25038" y="14695"/>
                    <a:pt x="25464" y="12439"/>
                  </a:cubicBezTo>
                  <a:cubicBezTo>
                    <a:pt x="25564" y="11888"/>
                    <a:pt x="25614" y="11337"/>
                    <a:pt x="25614" y="10785"/>
                  </a:cubicBezTo>
                  <a:cubicBezTo>
                    <a:pt x="25614" y="8479"/>
                    <a:pt x="24737" y="6299"/>
                    <a:pt x="23284" y="4545"/>
                  </a:cubicBezTo>
                  <a:cubicBezTo>
                    <a:pt x="21730" y="2690"/>
                    <a:pt x="19574" y="1387"/>
                    <a:pt x="17268" y="660"/>
                  </a:cubicBezTo>
                  <a:cubicBezTo>
                    <a:pt x="15845" y="223"/>
                    <a:pt x="14350" y="0"/>
                    <a:pt x="12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34"/>
            <p:cNvSpPr/>
            <p:nvPr/>
          </p:nvSpPr>
          <p:spPr>
            <a:xfrm>
              <a:off x="2454400" y="2589625"/>
              <a:ext cx="535125" cy="382225"/>
            </a:xfrm>
            <a:custGeom>
              <a:avLst/>
              <a:gdLst/>
              <a:ahLst/>
              <a:cxnLst/>
              <a:rect l="l" t="t" r="r" b="b"/>
              <a:pathLst>
                <a:path w="21405" h="15289" extrusionOk="0">
                  <a:moveTo>
                    <a:pt x="10702" y="1"/>
                  </a:moveTo>
                  <a:cubicBezTo>
                    <a:pt x="4788" y="1"/>
                    <a:pt x="1" y="3409"/>
                    <a:pt x="1" y="7645"/>
                  </a:cubicBezTo>
                  <a:cubicBezTo>
                    <a:pt x="1" y="11880"/>
                    <a:pt x="4788" y="15289"/>
                    <a:pt x="10702" y="15289"/>
                  </a:cubicBezTo>
                  <a:cubicBezTo>
                    <a:pt x="16617" y="15289"/>
                    <a:pt x="21404" y="11880"/>
                    <a:pt x="21404" y="7645"/>
                  </a:cubicBezTo>
                  <a:cubicBezTo>
                    <a:pt x="21404" y="3409"/>
                    <a:pt x="16617" y="1"/>
                    <a:pt x="10702" y="1"/>
                  </a:cubicBezTo>
                  <a:close/>
                </a:path>
              </a:pathLst>
            </a:custGeom>
            <a:solidFill>
              <a:srgbClr val="FFFFFF">
                <a:alpha val="37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34"/>
            <p:cNvSpPr/>
            <p:nvPr/>
          </p:nvSpPr>
          <p:spPr>
            <a:xfrm>
              <a:off x="2853525" y="2698025"/>
              <a:ext cx="142875" cy="142875"/>
            </a:xfrm>
            <a:custGeom>
              <a:avLst/>
              <a:gdLst/>
              <a:ahLst/>
              <a:cxnLst/>
              <a:rect l="l" t="t" r="r" b="b"/>
              <a:pathLst>
                <a:path w="5715" h="5715" extrusionOk="0">
                  <a:moveTo>
                    <a:pt x="2858" y="1"/>
                  </a:moveTo>
                  <a:cubicBezTo>
                    <a:pt x="1279" y="1"/>
                    <a:pt x="1" y="1279"/>
                    <a:pt x="1" y="2858"/>
                  </a:cubicBezTo>
                  <a:cubicBezTo>
                    <a:pt x="1" y="4437"/>
                    <a:pt x="1279" y="5715"/>
                    <a:pt x="2858" y="5715"/>
                  </a:cubicBezTo>
                  <a:cubicBezTo>
                    <a:pt x="4437" y="5715"/>
                    <a:pt x="5715" y="4437"/>
                    <a:pt x="5715" y="2858"/>
                  </a:cubicBezTo>
                  <a:cubicBezTo>
                    <a:pt x="5715" y="1279"/>
                    <a:pt x="4437" y="1"/>
                    <a:pt x="2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34"/>
            <p:cNvSpPr/>
            <p:nvPr/>
          </p:nvSpPr>
          <p:spPr>
            <a:xfrm>
              <a:off x="2851650" y="2695900"/>
              <a:ext cx="152900" cy="147475"/>
            </a:xfrm>
            <a:custGeom>
              <a:avLst/>
              <a:gdLst/>
              <a:ahLst/>
              <a:cxnLst/>
              <a:rect l="l" t="t" r="r" b="b"/>
              <a:pathLst>
                <a:path w="6116" h="5899" extrusionOk="0">
                  <a:moveTo>
                    <a:pt x="2923" y="182"/>
                  </a:moveTo>
                  <a:cubicBezTo>
                    <a:pt x="3735" y="182"/>
                    <a:pt x="4537" y="528"/>
                    <a:pt x="5063" y="1163"/>
                  </a:cubicBezTo>
                  <a:cubicBezTo>
                    <a:pt x="5815" y="2065"/>
                    <a:pt x="5915" y="3394"/>
                    <a:pt x="5314" y="4396"/>
                  </a:cubicBezTo>
                  <a:cubicBezTo>
                    <a:pt x="4805" y="5222"/>
                    <a:pt x="3867" y="5726"/>
                    <a:pt x="2908" y="5726"/>
                  </a:cubicBezTo>
                  <a:cubicBezTo>
                    <a:pt x="2732" y="5726"/>
                    <a:pt x="2556" y="5709"/>
                    <a:pt x="2381" y="5675"/>
                  </a:cubicBezTo>
                  <a:cubicBezTo>
                    <a:pt x="1103" y="5399"/>
                    <a:pt x="176" y="4246"/>
                    <a:pt x="176" y="2943"/>
                  </a:cubicBezTo>
                  <a:cubicBezTo>
                    <a:pt x="176" y="1790"/>
                    <a:pt x="903" y="737"/>
                    <a:pt x="2005" y="336"/>
                  </a:cubicBezTo>
                  <a:cubicBezTo>
                    <a:pt x="2303" y="232"/>
                    <a:pt x="2614" y="182"/>
                    <a:pt x="2923" y="182"/>
                  </a:cubicBezTo>
                  <a:close/>
                  <a:moveTo>
                    <a:pt x="2939" y="1"/>
                  </a:moveTo>
                  <a:cubicBezTo>
                    <a:pt x="2745" y="1"/>
                    <a:pt x="2550" y="20"/>
                    <a:pt x="2356" y="60"/>
                  </a:cubicBezTo>
                  <a:cubicBezTo>
                    <a:pt x="1003" y="336"/>
                    <a:pt x="0" y="1564"/>
                    <a:pt x="0" y="2943"/>
                  </a:cubicBezTo>
                  <a:cubicBezTo>
                    <a:pt x="0" y="4171"/>
                    <a:pt x="777" y="5299"/>
                    <a:pt x="1930" y="5725"/>
                  </a:cubicBezTo>
                  <a:cubicBezTo>
                    <a:pt x="2249" y="5842"/>
                    <a:pt x="2583" y="5899"/>
                    <a:pt x="2916" y="5899"/>
                  </a:cubicBezTo>
                  <a:cubicBezTo>
                    <a:pt x="3787" y="5899"/>
                    <a:pt x="4651" y="5512"/>
                    <a:pt x="5214" y="4822"/>
                  </a:cubicBezTo>
                  <a:cubicBezTo>
                    <a:pt x="5990" y="3870"/>
                    <a:pt x="6116" y="2492"/>
                    <a:pt x="5464" y="1414"/>
                  </a:cubicBezTo>
                  <a:cubicBezTo>
                    <a:pt x="4918" y="531"/>
                    <a:pt x="3948" y="1"/>
                    <a:pt x="2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34"/>
            <p:cNvSpPr/>
            <p:nvPr/>
          </p:nvSpPr>
          <p:spPr>
            <a:xfrm>
              <a:off x="2876075" y="2721825"/>
              <a:ext cx="97775" cy="97775"/>
            </a:xfrm>
            <a:custGeom>
              <a:avLst/>
              <a:gdLst/>
              <a:ahLst/>
              <a:cxnLst/>
              <a:rect l="l" t="t" r="r" b="b"/>
              <a:pathLst>
                <a:path w="3911" h="3911" extrusionOk="0">
                  <a:moveTo>
                    <a:pt x="1956" y="1"/>
                  </a:moveTo>
                  <a:cubicBezTo>
                    <a:pt x="878" y="1"/>
                    <a:pt x="1" y="878"/>
                    <a:pt x="1" y="1956"/>
                  </a:cubicBezTo>
                  <a:cubicBezTo>
                    <a:pt x="1" y="3034"/>
                    <a:pt x="878" y="3911"/>
                    <a:pt x="1956" y="3911"/>
                  </a:cubicBezTo>
                  <a:cubicBezTo>
                    <a:pt x="3034" y="3911"/>
                    <a:pt x="3911" y="3034"/>
                    <a:pt x="3911" y="1956"/>
                  </a:cubicBezTo>
                  <a:cubicBezTo>
                    <a:pt x="3911" y="878"/>
                    <a:pt x="3034" y="1"/>
                    <a:pt x="19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34"/>
            <p:cNvSpPr/>
            <p:nvPr/>
          </p:nvSpPr>
          <p:spPr>
            <a:xfrm>
              <a:off x="2881725" y="2719950"/>
              <a:ext cx="30725" cy="30725"/>
            </a:xfrm>
            <a:custGeom>
              <a:avLst/>
              <a:gdLst/>
              <a:ahLst/>
              <a:cxnLst/>
              <a:rect l="l" t="t" r="r" b="b"/>
              <a:pathLst>
                <a:path w="1229" h="1229" extrusionOk="0">
                  <a:moveTo>
                    <a:pt x="602" y="1"/>
                  </a:moveTo>
                  <a:cubicBezTo>
                    <a:pt x="276" y="1"/>
                    <a:pt x="0" y="276"/>
                    <a:pt x="0" y="627"/>
                  </a:cubicBezTo>
                  <a:cubicBezTo>
                    <a:pt x="0" y="953"/>
                    <a:pt x="276" y="1229"/>
                    <a:pt x="602" y="1229"/>
                  </a:cubicBezTo>
                  <a:cubicBezTo>
                    <a:pt x="953" y="1229"/>
                    <a:pt x="1229" y="953"/>
                    <a:pt x="1229" y="627"/>
                  </a:cubicBezTo>
                  <a:cubicBezTo>
                    <a:pt x="1229" y="276"/>
                    <a:pt x="953" y="1"/>
                    <a:pt x="6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34"/>
            <p:cNvSpPr/>
            <p:nvPr/>
          </p:nvSpPr>
          <p:spPr>
            <a:xfrm>
              <a:off x="2447500" y="2696775"/>
              <a:ext cx="142900" cy="143500"/>
            </a:xfrm>
            <a:custGeom>
              <a:avLst/>
              <a:gdLst/>
              <a:ahLst/>
              <a:cxnLst/>
              <a:rect l="l" t="t" r="r" b="b"/>
              <a:pathLst>
                <a:path w="5716" h="5740" extrusionOk="0">
                  <a:moveTo>
                    <a:pt x="2858" y="0"/>
                  </a:moveTo>
                  <a:cubicBezTo>
                    <a:pt x="1279" y="0"/>
                    <a:pt x="1" y="1304"/>
                    <a:pt x="1" y="2883"/>
                  </a:cubicBezTo>
                  <a:cubicBezTo>
                    <a:pt x="1" y="4462"/>
                    <a:pt x="1279" y="5740"/>
                    <a:pt x="2858" y="5740"/>
                  </a:cubicBezTo>
                  <a:cubicBezTo>
                    <a:pt x="4437" y="5740"/>
                    <a:pt x="5715" y="4462"/>
                    <a:pt x="5715" y="2883"/>
                  </a:cubicBezTo>
                  <a:cubicBezTo>
                    <a:pt x="5715" y="1304"/>
                    <a:pt x="4437" y="0"/>
                    <a:pt x="2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34"/>
            <p:cNvSpPr/>
            <p:nvPr/>
          </p:nvSpPr>
          <p:spPr>
            <a:xfrm>
              <a:off x="2445000" y="2694900"/>
              <a:ext cx="152925" cy="147250"/>
            </a:xfrm>
            <a:custGeom>
              <a:avLst/>
              <a:gdLst/>
              <a:ahLst/>
              <a:cxnLst/>
              <a:rect l="l" t="t" r="r" b="b"/>
              <a:pathLst>
                <a:path w="6117" h="5890" extrusionOk="0">
                  <a:moveTo>
                    <a:pt x="2940" y="172"/>
                  </a:moveTo>
                  <a:cubicBezTo>
                    <a:pt x="3747" y="172"/>
                    <a:pt x="4543" y="524"/>
                    <a:pt x="5088" y="1178"/>
                  </a:cubicBezTo>
                  <a:cubicBezTo>
                    <a:pt x="5840" y="2055"/>
                    <a:pt x="5941" y="3384"/>
                    <a:pt x="5339" y="4386"/>
                  </a:cubicBezTo>
                  <a:cubicBezTo>
                    <a:pt x="4831" y="5212"/>
                    <a:pt x="3893" y="5716"/>
                    <a:pt x="2933" y="5716"/>
                  </a:cubicBezTo>
                  <a:cubicBezTo>
                    <a:pt x="2758" y="5716"/>
                    <a:pt x="2581" y="5699"/>
                    <a:pt x="2407" y="5664"/>
                  </a:cubicBezTo>
                  <a:cubicBezTo>
                    <a:pt x="1129" y="5389"/>
                    <a:pt x="201" y="4261"/>
                    <a:pt x="176" y="2958"/>
                  </a:cubicBezTo>
                  <a:cubicBezTo>
                    <a:pt x="201" y="1780"/>
                    <a:pt x="928" y="727"/>
                    <a:pt x="2031" y="326"/>
                  </a:cubicBezTo>
                  <a:cubicBezTo>
                    <a:pt x="2327" y="223"/>
                    <a:pt x="2634" y="172"/>
                    <a:pt x="2940" y="172"/>
                  </a:cubicBezTo>
                  <a:close/>
                  <a:moveTo>
                    <a:pt x="2921" y="0"/>
                  </a:moveTo>
                  <a:cubicBezTo>
                    <a:pt x="2742" y="0"/>
                    <a:pt x="2561" y="17"/>
                    <a:pt x="2382" y="50"/>
                  </a:cubicBezTo>
                  <a:cubicBezTo>
                    <a:pt x="1005" y="326"/>
                    <a:pt x="28" y="1551"/>
                    <a:pt x="1" y="2953"/>
                  </a:cubicBezTo>
                  <a:lnTo>
                    <a:pt x="1" y="2953"/>
                  </a:lnTo>
                  <a:cubicBezTo>
                    <a:pt x="1" y="2954"/>
                    <a:pt x="1" y="2956"/>
                    <a:pt x="1" y="2958"/>
                  </a:cubicBezTo>
                  <a:cubicBezTo>
                    <a:pt x="1" y="2958"/>
                    <a:pt x="1" y="2958"/>
                    <a:pt x="1" y="2958"/>
                  </a:cubicBezTo>
                  <a:lnTo>
                    <a:pt x="1" y="2958"/>
                  </a:lnTo>
                  <a:cubicBezTo>
                    <a:pt x="1" y="2959"/>
                    <a:pt x="1" y="2960"/>
                    <a:pt x="1" y="2961"/>
                  </a:cubicBezTo>
                  <a:lnTo>
                    <a:pt x="1" y="2961"/>
                  </a:lnTo>
                  <a:cubicBezTo>
                    <a:pt x="27" y="4188"/>
                    <a:pt x="804" y="5289"/>
                    <a:pt x="1956" y="5715"/>
                  </a:cubicBezTo>
                  <a:cubicBezTo>
                    <a:pt x="2276" y="5833"/>
                    <a:pt x="2609" y="5889"/>
                    <a:pt x="2942" y="5889"/>
                  </a:cubicBezTo>
                  <a:cubicBezTo>
                    <a:pt x="3806" y="5889"/>
                    <a:pt x="4660" y="5507"/>
                    <a:pt x="5239" y="4837"/>
                  </a:cubicBezTo>
                  <a:cubicBezTo>
                    <a:pt x="6016" y="3860"/>
                    <a:pt x="6116" y="2481"/>
                    <a:pt x="5489" y="1429"/>
                  </a:cubicBezTo>
                  <a:cubicBezTo>
                    <a:pt x="4935" y="533"/>
                    <a:pt x="3945" y="0"/>
                    <a:pt x="2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34"/>
            <p:cNvSpPr/>
            <p:nvPr/>
          </p:nvSpPr>
          <p:spPr>
            <a:xfrm>
              <a:off x="2470075" y="2720575"/>
              <a:ext cx="97775" cy="97775"/>
            </a:xfrm>
            <a:custGeom>
              <a:avLst/>
              <a:gdLst/>
              <a:ahLst/>
              <a:cxnLst/>
              <a:rect l="l" t="t" r="r" b="b"/>
              <a:pathLst>
                <a:path w="3911" h="3911" extrusionOk="0">
                  <a:moveTo>
                    <a:pt x="1955" y="1"/>
                  </a:moveTo>
                  <a:cubicBezTo>
                    <a:pt x="877" y="1"/>
                    <a:pt x="0" y="878"/>
                    <a:pt x="0" y="1956"/>
                  </a:cubicBezTo>
                  <a:cubicBezTo>
                    <a:pt x="0" y="3033"/>
                    <a:pt x="877" y="3911"/>
                    <a:pt x="1955" y="3911"/>
                  </a:cubicBezTo>
                  <a:cubicBezTo>
                    <a:pt x="3033" y="3911"/>
                    <a:pt x="3910" y="3033"/>
                    <a:pt x="3910" y="1956"/>
                  </a:cubicBezTo>
                  <a:cubicBezTo>
                    <a:pt x="3910" y="878"/>
                    <a:pt x="3033" y="1"/>
                    <a:pt x="1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34"/>
            <p:cNvSpPr/>
            <p:nvPr/>
          </p:nvSpPr>
          <p:spPr>
            <a:xfrm>
              <a:off x="2475700" y="2718700"/>
              <a:ext cx="30725" cy="31350"/>
            </a:xfrm>
            <a:custGeom>
              <a:avLst/>
              <a:gdLst/>
              <a:ahLst/>
              <a:cxnLst/>
              <a:rect l="l" t="t" r="r" b="b"/>
              <a:pathLst>
                <a:path w="1229" h="1254" extrusionOk="0">
                  <a:moveTo>
                    <a:pt x="602" y="1"/>
                  </a:moveTo>
                  <a:cubicBezTo>
                    <a:pt x="276" y="1"/>
                    <a:pt x="1" y="276"/>
                    <a:pt x="1" y="627"/>
                  </a:cubicBezTo>
                  <a:cubicBezTo>
                    <a:pt x="1" y="978"/>
                    <a:pt x="276" y="1254"/>
                    <a:pt x="602" y="1254"/>
                  </a:cubicBezTo>
                  <a:cubicBezTo>
                    <a:pt x="953" y="1254"/>
                    <a:pt x="1229" y="978"/>
                    <a:pt x="1229" y="627"/>
                  </a:cubicBezTo>
                  <a:cubicBezTo>
                    <a:pt x="1229" y="276"/>
                    <a:pt x="953" y="1"/>
                    <a:pt x="6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34"/>
            <p:cNvSpPr/>
            <p:nvPr/>
          </p:nvSpPr>
          <p:spPr>
            <a:xfrm>
              <a:off x="2614175" y="2770875"/>
              <a:ext cx="219325" cy="105250"/>
            </a:xfrm>
            <a:custGeom>
              <a:avLst/>
              <a:gdLst/>
              <a:ahLst/>
              <a:cxnLst/>
              <a:rect l="l" t="t" r="r" b="b"/>
              <a:pathLst>
                <a:path w="8773" h="4210" extrusionOk="0">
                  <a:moveTo>
                    <a:pt x="88" y="0"/>
                  </a:moveTo>
                  <a:cubicBezTo>
                    <a:pt x="45" y="0"/>
                    <a:pt x="1" y="31"/>
                    <a:pt x="1" y="94"/>
                  </a:cubicBezTo>
                  <a:cubicBezTo>
                    <a:pt x="26" y="1848"/>
                    <a:pt x="1229" y="3377"/>
                    <a:pt x="2883" y="3954"/>
                  </a:cubicBezTo>
                  <a:cubicBezTo>
                    <a:pt x="3370" y="4126"/>
                    <a:pt x="3881" y="4209"/>
                    <a:pt x="4391" y="4209"/>
                  </a:cubicBezTo>
                  <a:cubicBezTo>
                    <a:pt x="5665" y="4209"/>
                    <a:pt x="6929" y="3685"/>
                    <a:pt x="7770" y="2701"/>
                  </a:cubicBezTo>
                  <a:cubicBezTo>
                    <a:pt x="8422" y="1974"/>
                    <a:pt x="8773" y="1046"/>
                    <a:pt x="8773" y="94"/>
                  </a:cubicBezTo>
                  <a:cubicBezTo>
                    <a:pt x="8773" y="31"/>
                    <a:pt x="8729" y="0"/>
                    <a:pt x="8685" y="0"/>
                  </a:cubicBezTo>
                  <a:cubicBezTo>
                    <a:pt x="8641" y="0"/>
                    <a:pt x="8597" y="31"/>
                    <a:pt x="8597" y="94"/>
                  </a:cubicBezTo>
                  <a:cubicBezTo>
                    <a:pt x="8597" y="1798"/>
                    <a:pt x="7419" y="3252"/>
                    <a:pt x="5840" y="3803"/>
                  </a:cubicBezTo>
                  <a:cubicBezTo>
                    <a:pt x="5381" y="3959"/>
                    <a:pt x="4902" y="4035"/>
                    <a:pt x="4424" y="4035"/>
                  </a:cubicBezTo>
                  <a:cubicBezTo>
                    <a:pt x="3207" y="4035"/>
                    <a:pt x="1999" y="3543"/>
                    <a:pt x="1154" y="2625"/>
                  </a:cubicBezTo>
                  <a:cubicBezTo>
                    <a:pt x="552" y="1924"/>
                    <a:pt x="201" y="1021"/>
                    <a:pt x="176" y="94"/>
                  </a:cubicBezTo>
                  <a:cubicBezTo>
                    <a:pt x="176" y="31"/>
                    <a:pt x="132"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34"/>
            <p:cNvSpPr/>
            <p:nvPr/>
          </p:nvSpPr>
          <p:spPr>
            <a:xfrm>
              <a:off x="2768325" y="2831625"/>
              <a:ext cx="102150" cy="96875"/>
            </a:xfrm>
            <a:custGeom>
              <a:avLst/>
              <a:gdLst/>
              <a:ahLst/>
              <a:cxnLst/>
              <a:rect l="l" t="t" r="r" b="b"/>
              <a:pathLst>
                <a:path w="4086" h="3875" extrusionOk="0">
                  <a:moveTo>
                    <a:pt x="1674" y="0"/>
                  </a:moveTo>
                  <a:cubicBezTo>
                    <a:pt x="1330" y="0"/>
                    <a:pt x="985" y="121"/>
                    <a:pt x="702" y="371"/>
                  </a:cubicBezTo>
                  <a:cubicBezTo>
                    <a:pt x="75" y="897"/>
                    <a:pt x="0" y="1850"/>
                    <a:pt x="526" y="2476"/>
                  </a:cubicBezTo>
                  <a:lnTo>
                    <a:pt x="1278" y="3353"/>
                  </a:lnTo>
                  <a:cubicBezTo>
                    <a:pt x="1580" y="3697"/>
                    <a:pt x="1995" y="3874"/>
                    <a:pt x="2411" y="3874"/>
                  </a:cubicBezTo>
                  <a:cubicBezTo>
                    <a:pt x="2755" y="3874"/>
                    <a:pt x="3100" y="3753"/>
                    <a:pt x="3384" y="3504"/>
                  </a:cubicBezTo>
                  <a:cubicBezTo>
                    <a:pt x="4010" y="2977"/>
                    <a:pt x="4085" y="2050"/>
                    <a:pt x="3559" y="1423"/>
                  </a:cubicBezTo>
                  <a:lnTo>
                    <a:pt x="2807" y="521"/>
                  </a:lnTo>
                  <a:cubicBezTo>
                    <a:pt x="2505" y="178"/>
                    <a:pt x="2090" y="0"/>
                    <a:pt x="1674" y="0"/>
                  </a:cubicBezTo>
                  <a:close/>
                </a:path>
              </a:pathLst>
            </a:custGeom>
            <a:solidFill>
              <a:srgbClr val="FF5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34"/>
            <p:cNvSpPr/>
            <p:nvPr/>
          </p:nvSpPr>
          <p:spPr>
            <a:xfrm>
              <a:off x="2769575" y="2829550"/>
              <a:ext cx="99650" cy="101275"/>
            </a:xfrm>
            <a:custGeom>
              <a:avLst/>
              <a:gdLst/>
              <a:ahLst/>
              <a:cxnLst/>
              <a:rect l="l" t="t" r="r" b="b"/>
              <a:pathLst>
                <a:path w="3986" h="4051" extrusionOk="0">
                  <a:moveTo>
                    <a:pt x="1631" y="170"/>
                  </a:moveTo>
                  <a:cubicBezTo>
                    <a:pt x="1680" y="170"/>
                    <a:pt x="1730" y="173"/>
                    <a:pt x="1780" y="178"/>
                  </a:cubicBezTo>
                  <a:cubicBezTo>
                    <a:pt x="2456" y="253"/>
                    <a:pt x="2832" y="830"/>
                    <a:pt x="3233" y="1306"/>
                  </a:cubicBezTo>
                  <a:cubicBezTo>
                    <a:pt x="3459" y="1557"/>
                    <a:pt x="3659" y="1807"/>
                    <a:pt x="3735" y="2133"/>
                  </a:cubicBezTo>
                  <a:cubicBezTo>
                    <a:pt x="3859" y="2657"/>
                    <a:pt x="3661" y="3182"/>
                    <a:pt x="3288" y="3532"/>
                  </a:cubicBezTo>
                  <a:lnTo>
                    <a:pt x="3288" y="3532"/>
                  </a:lnTo>
                  <a:cubicBezTo>
                    <a:pt x="3286" y="3534"/>
                    <a:pt x="3285" y="3535"/>
                    <a:pt x="3283" y="3537"/>
                  </a:cubicBezTo>
                  <a:cubicBezTo>
                    <a:pt x="3283" y="3537"/>
                    <a:pt x="3283" y="3537"/>
                    <a:pt x="3283" y="3537"/>
                  </a:cubicBezTo>
                  <a:lnTo>
                    <a:pt x="3283" y="3537"/>
                  </a:lnTo>
                  <a:cubicBezTo>
                    <a:pt x="3279" y="3540"/>
                    <a:pt x="3275" y="3543"/>
                    <a:pt x="3272" y="3546"/>
                  </a:cubicBezTo>
                  <a:lnTo>
                    <a:pt x="3272" y="3546"/>
                  </a:lnTo>
                  <a:cubicBezTo>
                    <a:pt x="3022" y="3756"/>
                    <a:pt x="2710" y="3865"/>
                    <a:pt x="2399" y="3865"/>
                  </a:cubicBezTo>
                  <a:cubicBezTo>
                    <a:pt x="2275" y="3865"/>
                    <a:pt x="2151" y="3848"/>
                    <a:pt x="2030" y="3812"/>
                  </a:cubicBezTo>
                  <a:cubicBezTo>
                    <a:pt x="1679" y="3737"/>
                    <a:pt x="1429" y="3537"/>
                    <a:pt x="1228" y="3286"/>
                  </a:cubicBezTo>
                  <a:cubicBezTo>
                    <a:pt x="1028" y="3060"/>
                    <a:pt x="852" y="2860"/>
                    <a:pt x="677" y="2659"/>
                  </a:cubicBezTo>
                  <a:cubicBezTo>
                    <a:pt x="476" y="2409"/>
                    <a:pt x="301" y="2183"/>
                    <a:pt x="251" y="1882"/>
                  </a:cubicBezTo>
                  <a:cubicBezTo>
                    <a:pt x="37" y="1004"/>
                    <a:pt x="746" y="170"/>
                    <a:pt x="1631" y="170"/>
                  </a:cubicBezTo>
                  <a:close/>
                  <a:moveTo>
                    <a:pt x="1651" y="0"/>
                  </a:moveTo>
                  <a:cubicBezTo>
                    <a:pt x="844" y="0"/>
                    <a:pt x="115" y="618"/>
                    <a:pt x="50" y="1456"/>
                  </a:cubicBezTo>
                  <a:cubicBezTo>
                    <a:pt x="0" y="1882"/>
                    <a:pt x="151" y="2308"/>
                    <a:pt x="426" y="2634"/>
                  </a:cubicBezTo>
                  <a:cubicBezTo>
                    <a:pt x="627" y="2860"/>
                    <a:pt x="802" y="3085"/>
                    <a:pt x="1003" y="3311"/>
                  </a:cubicBezTo>
                  <a:cubicBezTo>
                    <a:pt x="1253" y="3612"/>
                    <a:pt x="1529" y="3862"/>
                    <a:pt x="1930" y="3988"/>
                  </a:cubicBezTo>
                  <a:cubicBezTo>
                    <a:pt x="2070" y="4030"/>
                    <a:pt x="2217" y="4050"/>
                    <a:pt x="2363" y="4050"/>
                  </a:cubicBezTo>
                  <a:cubicBezTo>
                    <a:pt x="2740" y="4050"/>
                    <a:pt x="3120" y="3915"/>
                    <a:pt x="3409" y="3662"/>
                  </a:cubicBezTo>
                  <a:cubicBezTo>
                    <a:pt x="3760" y="3336"/>
                    <a:pt x="3985" y="2860"/>
                    <a:pt x="3935" y="2359"/>
                  </a:cubicBezTo>
                  <a:cubicBezTo>
                    <a:pt x="3910" y="1983"/>
                    <a:pt x="3760" y="1657"/>
                    <a:pt x="3509" y="1381"/>
                  </a:cubicBezTo>
                  <a:cubicBezTo>
                    <a:pt x="3309" y="1131"/>
                    <a:pt x="3108" y="905"/>
                    <a:pt x="2908" y="654"/>
                  </a:cubicBezTo>
                  <a:cubicBezTo>
                    <a:pt x="2657" y="379"/>
                    <a:pt x="2406" y="153"/>
                    <a:pt x="2055" y="53"/>
                  </a:cubicBezTo>
                  <a:cubicBezTo>
                    <a:pt x="1920" y="17"/>
                    <a:pt x="1785" y="0"/>
                    <a:pt x="1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34"/>
            <p:cNvSpPr/>
            <p:nvPr/>
          </p:nvSpPr>
          <p:spPr>
            <a:xfrm>
              <a:off x="2668075" y="2438625"/>
              <a:ext cx="119050" cy="119075"/>
            </a:xfrm>
            <a:custGeom>
              <a:avLst/>
              <a:gdLst/>
              <a:ahLst/>
              <a:cxnLst/>
              <a:rect l="l" t="t" r="r" b="b"/>
              <a:pathLst>
                <a:path w="4762" h="4763" extrusionOk="0">
                  <a:moveTo>
                    <a:pt x="2381" y="1"/>
                  </a:moveTo>
                  <a:cubicBezTo>
                    <a:pt x="1053" y="1"/>
                    <a:pt x="0" y="1053"/>
                    <a:pt x="0" y="2381"/>
                  </a:cubicBezTo>
                  <a:cubicBezTo>
                    <a:pt x="0" y="3685"/>
                    <a:pt x="1053" y="4762"/>
                    <a:pt x="2381" y="4762"/>
                  </a:cubicBezTo>
                  <a:cubicBezTo>
                    <a:pt x="3684" y="4762"/>
                    <a:pt x="4762" y="3685"/>
                    <a:pt x="4762" y="2381"/>
                  </a:cubicBezTo>
                  <a:cubicBezTo>
                    <a:pt x="4762" y="1053"/>
                    <a:pt x="3684" y="1"/>
                    <a:pt x="2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34"/>
            <p:cNvSpPr/>
            <p:nvPr/>
          </p:nvSpPr>
          <p:spPr>
            <a:xfrm>
              <a:off x="2661175" y="2436500"/>
              <a:ext cx="127850" cy="123000"/>
            </a:xfrm>
            <a:custGeom>
              <a:avLst/>
              <a:gdLst/>
              <a:ahLst/>
              <a:cxnLst/>
              <a:rect l="l" t="t" r="r" b="b"/>
              <a:pathLst>
                <a:path w="5114" h="4920" extrusionOk="0">
                  <a:moveTo>
                    <a:pt x="2653" y="164"/>
                  </a:moveTo>
                  <a:cubicBezTo>
                    <a:pt x="2804" y="164"/>
                    <a:pt x="2957" y="179"/>
                    <a:pt x="3108" y="211"/>
                  </a:cubicBezTo>
                  <a:cubicBezTo>
                    <a:pt x="4161" y="436"/>
                    <a:pt x="4938" y="1389"/>
                    <a:pt x="4938" y="2466"/>
                  </a:cubicBezTo>
                  <a:cubicBezTo>
                    <a:pt x="4938" y="3419"/>
                    <a:pt x="4336" y="4296"/>
                    <a:pt x="3409" y="4622"/>
                  </a:cubicBezTo>
                  <a:cubicBezTo>
                    <a:pt x="3173" y="4703"/>
                    <a:pt x="2927" y="4742"/>
                    <a:pt x="2680" y="4742"/>
                  </a:cubicBezTo>
                  <a:cubicBezTo>
                    <a:pt x="2010" y="4742"/>
                    <a:pt x="1343" y="4452"/>
                    <a:pt x="903" y="3920"/>
                  </a:cubicBezTo>
                  <a:cubicBezTo>
                    <a:pt x="276" y="3193"/>
                    <a:pt x="201" y="2116"/>
                    <a:pt x="677" y="1289"/>
                  </a:cubicBezTo>
                  <a:cubicBezTo>
                    <a:pt x="1099" y="593"/>
                    <a:pt x="1857" y="164"/>
                    <a:pt x="2653" y="164"/>
                  </a:cubicBezTo>
                  <a:close/>
                  <a:moveTo>
                    <a:pt x="2640" y="0"/>
                  </a:moveTo>
                  <a:cubicBezTo>
                    <a:pt x="1920" y="0"/>
                    <a:pt x="1216" y="317"/>
                    <a:pt x="752" y="888"/>
                  </a:cubicBezTo>
                  <a:cubicBezTo>
                    <a:pt x="101" y="1690"/>
                    <a:pt x="0" y="2842"/>
                    <a:pt x="552" y="3745"/>
                  </a:cubicBezTo>
                  <a:cubicBezTo>
                    <a:pt x="995" y="4483"/>
                    <a:pt x="1811" y="4920"/>
                    <a:pt x="2656" y="4920"/>
                  </a:cubicBezTo>
                  <a:cubicBezTo>
                    <a:pt x="2815" y="4920"/>
                    <a:pt x="2975" y="4904"/>
                    <a:pt x="3133" y="4873"/>
                  </a:cubicBezTo>
                  <a:cubicBezTo>
                    <a:pt x="4286" y="4647"/>
                    <a:pt x="5113" y="3619"/>
                    <a:pt x="5113" y="2466"/>
                  </a:cubicBezTo>
                  <a:cubicBezTo>
                    <a:pt x="5113" y="1439"/>
                    <a:pt x="4462" y="512"/>
                    <a:pt x="3509" y="161"/>
                  </a:cubicBezTo>
                  <a:cubicBezTo>
                    <a:pt x="3227" y="52"/>
                    <a:pt x="2933"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34"/>
            <p:cNvSpPr/>
            <p:nvPr/>
          </p:nvSpPr>
          <p:spPr>
            <a:xfrm>
              <a:off x="2512050" y="2567075"/>
              <a:ext cx="414800" cy="105300"/>
            </a:xfrm>
            <a:custGeom>
              <a:avLst/>
              <a:gdLst/>
              <a:ahLst/>
              <a:cxnLst/>
              <a:rect l="l" t="t" r="r" b="b"/>
              <a:pathLst>
                <a:path w="16592" h="4212" extrusionOk="0">
                  <a:moveTo>
                    <a:pt x="8396" y="0"/>
                  </a:moveTo>
                  <a:cubicBezTo>
                    <a:pt x="5163" y="0"/>
                    <a:pt x="2231" y="1028"/>
                    <a:pt x="0" y="2707"/>
                  </a:cubicBezTo>
                  <a:cubicBezTo>
                    <a:pt x="481" y="3297"/>
                    <a:pt x="1265" y="3848"/>
                    <a:pt x="2486" y="3848"/>
                  </a:cubicBezTo>
                  <a:cubicBezTo>
                    <a:pt x="2667" y="3848"/>
                    <a:pt x="2858" y="3836"/>
                    <a:pt x="3058" y="3810"/>
                  </a:cubicBezTo>
                  <a:cubicBezTo>
                    <a:pt x="5840" y="3434"/>
                    <a:pt x="6166" y="1980"/>
                    <a:pt x="6166" y="1980"/>
                  </a:cubicBezTo>
                  <a:cubicBezTo>
                    <a:pt x="6166" y="1980"/>
                    <a:pt x="6316" y="3810"/>
                    <a:pt x="8898" y="4010"/>
                  </a:cubicBezTo>
                  <a:cubicBezTo>
                    <a:pt x="9000" y="4019"/>
                    <a:pt x="9098" y="4023"/>
                    <a:pt x="9193" y="4023"/>
                  </a:cubicBezTo>
                  <a:cubicBezTo>
                    <a:pt x="11293" y="4023"/>
                    <a:pt x="11454" y="1980"/>
                    <a:pt x="11454" y="1980"/>
                  </a:cubicBezTo>
                  <a:cubicBezTo>
                    <a:pt x="11454" y="1980"/>
                    <a:pt x="12356" y="4161"/>
                    <a:pt x="14036" y="4211"/>
                  </a:cubicBezTo>
                  <a:cubicBezTo>
                    <a:pt x="14055" y="4211"/>
                    <a:pt x="14074" y="4212"/>
                    <a:pt x="14093" y="4212"/>
                  </a:cubicBezTo>
                  <a:cubicBezTo>
                    <a:pt x="15173" y="4212"/>
                    <a:pt x="16149" y="3517"/>
                    <a:pt x="16592" y="2557"/>
                  </a:cubicBezTo>
                  <a:cubicBezTo>
                    <a:pt x="14386" y="978"/>
                    <a:pt x="11529" y="0"/>
                    <a:pt x="8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34"/>
            <p:cNvSpPr/>
            <p:nvPr/>
          </p:nvSpPr>
          <p:spPr>
            <a:xfrm>
              <a:off x="2509550" y="2565200"/>
              <a:ext cx="419200" cy="109550"/>
            </a:xfrm>
            <a:custGeom>
              <a:avLst/>
              <a:gdLst/>
              <a:ahLst/>
              <a:cxnLst/>
              <a:rect l="l" t="t" r="r" b="b"/>
              <a:pathLst>
                <a:path w="16768" h="4382" extrusionOk="0">
                  <a:moveTo>
                    <a:pt x="8496" y="176"/>
                  </a:moveTo>
                  <a:cubicBezTo>
                    <a:pt x="10777" y="176"/>
                    <a:pt x="13058" y="702"/>
                    <a:pt x="15088" y="1755"/>
                  </a:cubicBezTo>
                  <a:cubicBezTo>
                    <a:pt x="15616" y="2019"/>
                    <a:pt x="16098" y="2328"/>
                    <a:pt x="16578" y="2662"/>
                  </a:cubicBezTo>
                  <a:lnTo>
                    <a:pt x="16578" y="2662"/>
                  </a:lnTo>
                  <a:cubicBezTo>
                    <a:pt x="16144" y="3524"/>
                    <a:pt x="15235" y="4207"/>
                    <a:pt x="14250" y="4207"/>
                  </a:cubicBezTo>
                  <a:cubicBezTo>
                    <a:pt x="14104" y="4207"/>
                    <a:pt x="13957" y="4192"/>
                    <a:pt x="13810" y="4161"/>
                  </a:cubicBezTo>
                  <a:cubicBezTo>
                    <a:pt x="12983" y="3985"/>
                    <a:pt x="12356" y="3283"/>
                    <a:pt x="11930" y="2582"/>
                  </a:cubicBezTo>
                  <a:cubicBezTo>
                    <a:pt x="11855" y="2456"/>
                    <a:pt x="11780" y="2306"/>
                    <a:pt x="11730" y="2181"/>
                  </a:cubicBezTo>
                  <a:cubicBezTo>
                    <a:pt x="11705" y="2131"/>
                    <a:pt x="11679" y="2105"/>
                    <a:pt x="11654" y="2055"/>
                  </a:cubicBezTo>
                  <a:cubicBezTo>
                    <a:pt x="11654" y="2038"/>
                    <a:pt x="11642" y="2020"/>
                    <a:pt x="11643" y="2020"/>
                  </a:cubicBezTo>
                  <a:lnTo>
                    <a:pt x="11643" y="2020"/>
                  </a:lnTo>
                  <a:cubicBezTo>
                    <a:pt x="11644" y="2020"/>
                    <a:pt x="11647" y="2023"/>
                    <a:pt x="11654" y="2030"/>
                  </a:cubicBezTo>
                  <a:cubicBezTo>
                    <a:pt x="11632" y="1986"/>
                    <a:pt x="11596" y="1966"/>
                    <a:pt x="11562" y="1966"/>
                  </a:cubicBezTo>
                  <a:cubicBezTo>
                    <a:pt x="11518" y="1966"/>
                    <a:pt x="11479" y="1999"/>
                    <a:pt x="11479" y="2055"/>
                  </a:cubicBezTo>
                  <a:cubicBezTo>
                    <a:pt x="11429" y="2757"/>
                    <a:pt x="10978" y="3484"/>
                    <a:pt x="10301" y="3810"/>
                  </a:cubicBezTo>
                  <a:cubicBezTo>
                    <a:pt x="9987" y="3955"/>
                    <a:pt x="9634" y="4016"/>
                    <a:pt x="9273" y="4016"/>
                  </a:cubicBezTo>
                  <a:cubicBezTo>
                    <a:pt x="8828" y="4016"/>
                    <a:pt x="8372" y="3923"/>
                    <a:pt x="7970" y="3785"/>
                  </a:cubicBezTo>
                  <a:cubicBezTo>
                    <a:pt x="7444" y="3609"/>
                    <a:pt x="6943" y="3283"/>
                    <a:pt x="6617" y="2782"/>
                  </a:cubicBezTo>
                  <a:cubicBezTo>
                    <a:pt x="6517" y="2607"/>
                    <a:pt x="6441" y="2431"/>
                    <a:pt x="6391" y="2256"/>
                  </a:cubicBezTo>
                  <a:cubicBezTo>
                    <a:pt x="6391" y="2206"/>
                    <a:pt x="6366" y="2156"/>
                    <a:pt x="6366" y="2105"/>
                  </a:cubicBezTo>
                  <a:cubicBezTo>
                    <a:pt x="6341" y="2055"/>
                    <a:pt x="6341" y="2055"/>
                    <a:pt x="6341" y="2055"/>
                  </a:cubicBezTo>
                  <a:cubicBezTo>
                    <a:pt x="6341" y="1999"/>
                    <a:pt x="6294" y="1966"/>
                    <a:pt x="6248" y="1966"/>
                  </a:cubicBezTo>
                  <a:cubicBezTo>
                    <a:pt x="6212" y="1966"/>
                    <a:pt x="6177" y="1986"/>
                    <a:pt x="6166" y="2030"/>
                  </a:cubicBezTo>
                  <a:cubicBezTo>
                    <a:pt x="6090" y="2431"/>
                    <a:pt x="5714" y="2782"/>
                    <a:pt x="5414" y="3008"/>
                  </a:cubicBezTo>
                  <a:cubicBezTo>
                    <a:pt x="4963" y="3309"/>
                    <a:pt x="4461" y="3509"/>
                    <a:pt x="3935" y="3634"/>
                  </a:cubicBezTo>
                  <a:cubicBezTo>
                    <a:pt x="3491" y="3745"/>
                    <a:pt x="3017" y="3826"/>
                    <a:pt x="2544" y="3826"/>
                  </a:cubicBezTo>
                  <a:cubicBezTo>
                    <a:pt x="2270" y="3826"/>
                    <a:pt x="1996" y="3799"/>
                    <a:pt x="1730" y="3735"/>
                  </a:cubicBezTo>
                  <a:cubicBezTo>
                    <a:pt x="1131" y="3591"/>
                    <a:pt x="624" y="3242"/>
                    <a:pt x="209" y="2796"/>
                  </a:cubicBezTo>
                  <a:lnTo>
                    <a:pt x="209" y="2796"/>
                  </a:lnTo>
                  <a:cubicBezTo>
                    <a:pt x="2021" y="1478"/>
                    <a:pt x="4170" y="647"/>
                    <a:pt x="6391" y="326"/>
                  </a:cubicBezTo>
                  <a:cubicBezTo>
                    <a:pt x="7093" y="226"/>
                    <a:pt x="7795" y="176"/>
                    <a:pt x="8496" y="176"/>
                  </a:cubicBezTo>
                  <a:close/>
                  <a:moveTo>
                    <a:pt x="8496" y="0"/>
                  </a:moveTo>
                  <a:cubicBezTo>
                    <a:pt x="6116" y="0"/>
                    <a:pt x="3760" y="552"/>
                    <a:pt x="1654" y="1679"/>
                  </a:cubicBezTo>
                  <a:cubicBezTo>
                    <a:pt x="1103" y="1980"/>
                    <a:pt x="552" y="2331"/>
                    <a:pt x="50" y="2707"/>
                  </a:cubicBezTo>
                  <a:cubicBezTo>
                    <a:pt x="0" y="2757"/>
                    <a:pt x="0" y="2807"/>
                    <a:pt x="25" y="2857"/>
                  </a:cubicBezTo>
                  <a:cubicBezTo>
                    <a:pt x="401" y="3283"/>
                    <a:pt x="877" y="3634"/>
                    <a:pt x="1404" y="3810"/>
                  </a:cubicBezTo>
                  <a:cubicBezTo>
                    <a:pt x="1790" y="3943"/>
                    <a:pt x="2191" y="3998"/>
                    <a:pt x="2594" y="3998"/>
                  </a:cubicBezTo>
                  <a:cubicBezTo>
                    <a:pt x="2950" y="3998"/>
                    <a:pt x="3307" y="3955"/>
                    <a:pt x="3659" y="3885"/>
                  </a:cubicBezTo>
                  <a:cubicBezTo>
                    <a:pt x="4562" y="3710"/>
                    <a:pt x="5589" y="3309"/>
                    <a:pt x="6141" y="2506"/>
                  </a:cubicBezTo>
                  <a:cubicBezTo>
                    <a:pt x="6167" y="2463"/>
                    <a:pt x="6196" y="2416"/>
                    <a:pt x="6224" y="2367"/>
                  </a:cubicBezTo>
                  <a:lnTo>
                    <a:pt x="6224" y="2367"/>
                  </a:lnTo>
                  <a:cubicBezTo>
                    <a:pt x="6422" y="3050"/>
                    <a:pt x="7036" y="3598"/>
                    <a:pt x="7669" y="3860"/>
                  </a:cubicBezTo>
                  <a:cubicBezTo>
                    <a:pt x="8147" y="4067"/>
                    <a:pt x="8696" y="4193"/>
                    <a:pt x="9232" y="4193"/>
                  </a:cubicBezTo>
                  <a:cubicBezTo>
                    <a:pt x="9540" y="4193"/>
                    <a:pt x="9843" y="4152"/>
                    <a:pt x="10126" y="4060"/>
                  </a:cubicBezTo>
                  <a:cubicBezTo>
                    <a:pt x="10677" y="3885"/>
                    <a:pt x="11103" y="3509"/>
                    <a:pt x="11354" y="2983"/>
                  </a:cubicBezTo>
                  <a:cubicBezTo>
                    <a:pt x="11457" y="2792"/>
                    <a:pt x="11549" y="2578"/>
                    <a:pt x="11604" y="2357"/>
                  </a:cubicBezTo>
                  <a:lnTo>
                    <a:pt x="11604" y="2357"/>
                  </a:lnTo>
                  <a:cubicBezTo>
                    <a:pt x="11832" y="2813"/>
                    <a:pt x="12152" y="3255"/>
                    <a:pt x="12507" y="3609"/>
                  </a:cubicBezTo>
                  <a:cubicBezTo>
                    <a:pt x="12832" y="3935"/>
                    <a:pt x="13233" y="4211"/>
                    <a:pt x="13684" y="4311"/>
                  </a:cubicBezTo>
                  <a:cubicBezTo>
                    <a:pt x="13869" y="4359"/>
                    <a:pt x="14057" y="4382"/>
                    <a:pt x="14243" y="4382"/>
                  </a:cubicBezTo>
                  <a:cubicBezTo>
                    <a:pt x="14639" y="4382"/>
                    <a:pt x="15031" y="4281"/>
                    <a:pt x="15389" y="4111"/>
                  </a:cubicBezTo>
                  <a:cubicBezTo>
                    <a:pt x="15990" y="3810"/>
                    <a:pt x="16491" y="3283"/>
                    <a:pt x="16767" y="2682"/>
                  </a:cubicBezTo>
                  <a:cubicBezTo>
                    <a:pt x="16767" y="2632"/>
                    <a:pt x="16767" y="2582"/>
                    <a:pt x="16717" y="2557"/>
                  </a:cubicBezTo>
                  <a:cubicBezTo>
                    <a:pt x="14913" y="1253"/>
                    <a:pt x="12757" y="426"/>
                    <a:pt x="10527" y="126"/>
                  </a:cubicBezTo>
                  <a:cubicBezTo>
                    <a:pt x="9850" y="50"/>
                    <a:pt x="9173" y="0"/>
                    <a:pt x="8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0" name="Google Shape;630;p34"/>
          <p:cNvGrpSpPr/>
          <p:nvPr/>
        </p:nvGrpSpPr>
        <p:grpSpPr>
          <a:xfrm rot="1246749">
            <a:off x="10128525" y="217303"/>
            <a:ext cx="1502552" cy="1328132"/>
            <a:chOff x="1358525" y="1188550"/>
            <a:chExt cx="679225" cy="582850"/>
          </a:xfrm>
        </p:grpSpPr>
        <p:sp>
          <p:nvSpPr>
            <p:cNvPr id="631" name="Google Shape;631;p34"/>
            <p:cNvSpPr/>
            <p:nvPr/>
          </p:nvSpPr>
          <p:spPr>
            <a:xfrm>
              <a:off x="1365425" y="1203025"/>
              <a:ext cx="669825" cy="565825"/>
            </a:xfrm>
            <a:custGeom>
              <a:avLst/>
              <a:gdLst/>
              <a:ahLst/>
              <a:cxnLst/>
              <a:rect l="l" t="t" r="r" b="b"/>
              <a:pathLst>
                <a:path w="26793" h="22633" extrusionOk="0">
                  <a:moveTo>
                    <a:pt x="13409" y="1"/>
                  </a:moveTo>
                  <a:cubicBezTo>
                    <a:pt x="5991" y="1"/>
                    <a:pt x="1" y="5063"/>
                    <a:pt x="1" y="11304"/>
                  </a:cubicBezTo>
                  <a:cubicBezTo>
                    <a:pt x="1" y="17570"/>
                    <a:pt x="5991" y="22632"/>
                    <a:pt x="13409" y="22632"/>
                  </a:cubicBezTo>
                  <a:cubicBezTo>
                    <a:pt x="20803" y="22632"/>
                    <a:pt x="26793" y="17570"/>
                    <a:pt x="26793" y="11304"/>
                  </a:cubicBezTo>
                  <a:cubicBezTo>
                    <a:pt x="26793" y="5063"/>
                    <a:pt x="20803" y="1"/>
                    <a:pt x="134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34"/>
            <p:cNvSpPr/>
            <p:nvPr/>
          </p:nvSpPr>
          <p:spPr>
            <a:xfrm>
              <a:off x="1358525" y="1200325"/>
              <a:ext cx="679225" cy="571075"/>
            </a:xfrm>
            <a:custGeom>
              <a:avLst/>
              <a:gdLst/>
              <a:ahLst/>
              <a:cxnLst/>
              <a:rect l="l" t="t" r="r" b="b"/>
              <a:pathLst>
                <a:path w="27169" h="22843" extrusionOk="0">
                  <a:moveTo>
                    <a:pt x="13722" y="193"/>
                  </a:moveTo>
                  <a:cubicBezTo>
                    <a:pt x="14608" y="193"/>
                    <a:pt x="15494" y="265"/>
                    <a:pt x="16367" y="409"/>
                  </a:cubicBezTo>
                  <a:cubicBezTo>
                    <a:pt x="18898" y="861"/>
                    <a:pt x="21354" y="1938"/>
                    <a:pt x="23284" y="3668"/>
                  </a:cubicBezTo>
                  <a:cubicBezTo>
                    <a:pt x="25064" y="5222"/>
                    <a:pt x="26392" y="7327"/>
                    <a:pt x="26818" y="9683"/>
                  </a:cubicBezTo>
                  <a:cubicBezTo>
                    <a:pt x="26943" y="10259"/>
                    <a:pt x="26993" y="10836"/>
                    <a:pt x="26993" y="11412"/>
                  </a:cubicBezTo>
                  <a:cubicBezTo>
                    <a:pt x="26968" y="13818"/>
                    <a:pt x="26066" y="16124"/>
                    <a:pt x="24512" y="17928"/>
                  </a:cubicBezTo>
                  <a:cubicBezTo>
                    <a:pt x="22883" y="19883"/>
                    <a:pt x="20653" y="21237"/>
                    <a:pt x="18221" y="21989"/>
                  </a:cubicBezTo>
                  <a:cubicBezTo>
                    <a:pt x="16755" y="22435"/>
                    <a:pt x="15219" y="22657"/>
                    <a:pt x="13683" y="22657"/>
                  </a:cubicBezTo>
                  <a:cubicBezTo>
                    <a:pt x="12461" y="22657"/>
                    <a:pt x="11239" y="22517"/>
                    <a:pt x="10051" y="22239"/>
                  </a:cubicBezTo>
                  <a:cubicBezTo>
                    <a:pt x="7570" y="21638"/>
                    <a:pt x="5214" y="20410"/>
                    <a:pt x="3409" y="18580"/>
                  </a:cubicBezTo>
                  <a:cubicBezTo>
                    <a:pt x="1755" y="16876"/>
                    <a:pt x="627" y="14670"/>
                    <a:pt x="402" y="12289"/>
                  </a:cubicBezTo>
                  <a:cubicBezTo>
                    <a:pt x="201" y="9908"/>
                    <a:pt x="903" y="7552"/>
                    <a:pt x="2282" y="5623"/>
                  </a:cubicBezTo>
                  <a:cubicBezTo>
                    <a:pt x="3760" y="3567"/>
                    <a:pt x="5866" y="2064"/>
                    <a:pt x="8196" y="1186"/>
                  </a:cubicBezTo>
                  <a:cubicBezTo>
                    <a:pt x="9953" y="521"/>
                    <a:pt x="11837" y="193"/>
                    <a:pt x="13722" y="193"/>
                  </a:cubicBezTo>
                  <a:close/>
                  <a:moveTo>
                    <a:pt x="13688" y="1"/>
                  </a:moveTo>
                  <a:cubicBezTo>
                    <a:pt x="12448" y="1"/>
                    <a:pt x="11207" y="147"/>
                    <a:pt x="10001" y="435"/>
                  </a:cubicBezTo>
                  <a:cubicBezTo>
                    <a:pt x="7470" y="1036"/>
                    <a:pt x="5089" y="2289"/>
                    <a:pt x="3284" y="4144"/>
                  </a:cubicBezTo>
                  <a:cubicBezTo>
                    <a:pt x="1580" y="5873"/>
                    <a:pt x="452" y="8104"/>
                    <a:pt x="226" y="10510"/>
                  </a:cubicBezTo>
                  <a:cubicBezTo>
                    <a:pt x="1" y="12941"/>
                    <a:pt x="728" y="15347"/>
                    <a:pt x="2131" y="17327"/>
                  </a:cubicBezTo>
                  <a:cubicBezTo>
                    <a:pt x="3610" y="19382"/>
                    <a:pt x="5740" y="20911"/>
                    <a:pt x="8096" y="21813"/>
                  </a:cubicBezTo>
                  <a:cubicBezTo>
                    <a:pt x="9873" y="22496"/>
                    <a:pt x="11778" y="22842"/>
                    <a:pt x="13692" y="22842"/>
                  </a:cubicBezTo>
                  <a:cubicBezTo>
                    <a:pt x="14585" y="22842"/>
                    <a:pt x="15481" y="22767"/>
                    <a:pt x="16367" y="22615"/>
                  </a:cubicBezTo>
                  <a:cubicBezTo>
                    <a:pt x="18948" y="22164"/>
                    <a:pt x="21455" y="21061"/>
                    <a:pt x="23409" y="19332"/>
                  </a:cubicBezTo>
                  <a:cubicBezTo>
                    <a:pt x="25239" y="17728"/>
                    <a:pt x="26567" y="15572"/>
                    <a:pt x="27019" y="13191"/>
                  </a:cubicBezTo>
                  <a:cubicBezTo>
                    <a:pt x="27119" y="12615"/>
                    <a:pt x="27169" y="12014"/>
                    <a:pt x="27169" y="11412"/>
                  </a:cubicBezTo>
                  <a:cubicBezTo>
                    <a:pt x="27169" y="9006"/>
                    <a:pt x="26242" y="6675"/>
                    <a:pt x="24688" y="4821"/>
                  </a:cubicBezTo>
                  <a:cubicBezTo>
                    <a:pt x="23034" y="2866"/>
                    <a:pt x="20778" y="1462"/>
                    <a:pt x="18322" y="710"/>
                  </a:cubicBezTo>
                  <a:cubicBezTo>
                    <a:pt x="16824" y="234"/>
                    <a:pt x="15256" y="1"/>
                    <a:pt x="13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34"/>
            <p:cNvSpPr/>
            <p:nvPr/>
          </p:nvSpPr>
          <p:spPr>
            <a:xfrm>
              <a:off x="1416800" y="1226225"/>
              <a:ext cx="567075" cy="405400"/>
            </a:xfrm>
            <a:custGeom>
              <a:avLst/>
              <a:gdLst/>
              <a:ahLst/>
              <a:cxnLst/>
              <a:rect l="l" t="t" r="r" b="b"/>
              <a:pathLst>
                <a:path w="22683" h="16216" extrusionOk="0">
                  <a:moveTo>
                    <a:pt x="11354" y="0"/>
                  </a:moveTo>
                  <a:cubicBezTo>
                    <a:pt x="5088" y="0"/>
                    <a:pt x="1" y="3634"/>
                    <a:pt x="1" y="8120"/>
                  </a:cubicBezTo>
                  <a:cubicBezTo>
                    <a:pt x="1" y="12582"/>
                    <a:pt x="5088" y="16216"/>
                    <a:pt x="11354" y="16216"/>
                  </a:cubicBezTo>
                  <a:cubicBezTo>
                    <a:pt x="17620" y="16216"/>
                    <a:pt x="22682" y="12582"/>
                    <a:pt x="22682" y="8120"/>
                  </a:cubicBezTo>
                  <a:cubicBezTo>
                    <a:pt x="22682" y="3634"/>
                    <a:pt x="17620" y="0"/>
                    <a:pt x="11354" y="0"/>
                  </a:cubicBezTo>
                  <a:close/>
                </a:path>
              </a:pathLst>
            </a:custGeom>
            <a:solidFill>
              <a:srgbClr val="FFFFFF">
                <a:alpha val="37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34"/>
            <p:cNvSpPr/>
            <p:nvPr/>
          </p:nvSpPr>
          <p:spPr>
            <a:xfrm>
              <a:off x="1538975" y="1402275"/>
              <a:ext cx="314575" cy="175475"/>
            </a:xfrm>
            <a:custGeom>
              <a:avLst/>
              <a:gdLst/>
              <a:ahLst/>
              <a:cxnLst/>
              <a:rect l="l" t="t" r="r" b="b"/>
              <a:pathLst>
                <a:path w="12583" h="7019" extrusionOk="0">
                  <a:moveTo>
                    <a:pt x="1" y="1"/>
                  </a:moveTo>
                  <a:cubicBezTo>
                    <a:pt x="1" y="3885"/>
                    <a:pt x="2833" y="7018"/>
                    <a:pt x="6292" y="7018"/>
                  </a:cubicBezTo>
                  <a:cubicBezTo>
                    <a:pt x="9775" y="7018"/>
                    <a:pt x="12582" y="3885"/>
                    <a:pt x="12582" y="1"/>
                  </a:cubicBezTo>
                  <a:close/>
                </a:path>
              </a:pathLst>
            </a:custGeom>
            <a:solidFill>
              <a:srgbClr val="000000">
                <a:alpha val="42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34"/>
            <p:cNvSpPr/>
            <p:nvPr/>
          </p:nvSpPr>
          <p:spPr>
            <a:xfrm>
              <a:off x="1537100" y="1399775"/>
              <a:ext cx="318950" cy="180475"/>
            </a:xfrm>
            <a:custGeom>
              <a:avLst/>
              <a:gdLst/>
              <a:ahLst/>
              <a:cxnLst/>
              <a:rect l="l" t="t" r="r" b="b"/>
              <a:pathLst>
                <a:path w="12758" h="7219" extrusionOk="0">
                  <a:moveTo>
                    <a:pt x="12581" y="201"/>
                  </a:moveTo>
                  <a:cubicBezTo>
                    <a:pt x="12521" y="2875"/>
                    <a:pt x="11047" y="5577"/>
                    <a:pt x="8497" y="6617"/>
                  </a:cubicBezTo>
                  <a:cubicBezTo>
                    <a:pt x="7820" y="6893"/>
                    <a:pt x="7093" y="7018"/>
                    <a:pt x="6367" y="7043"/>
                  </a:cubicBezTo>
                  <a:cubicBezTo>
                    <a:pt x="3635" y="7018"/>
                    <a:pt x="1379" y="5013"/>
                    <a:pt x="552" y="2482"/>
                  </a:cubicBezTo>
                  <a:cubicBezTo>
                    <a:pt x="312" y="1737"/>
                    <a:pt x="187" y="969"/>
                    <a:pt x="177" y="201"/>
                  </a:cubicBezTo>
                  <a:close/>
                  <a:moveTo>
                    <a:pt x="76" y="0"/>
                  </a:moveTo>
                  <a:cubicBezTo>
                    <a:pt x="26" y="0"/>
                    <a:pt x="1" y="51"/>
                    <a:pt x="1" y="101"/>
                  </a:cubicBezTo>
                  <a:cubicBezTo>
                    <a:pt x="1" y="2883"/>
                    <a:pt x="1504" y="5690"/>
                    <a:pt x="4161" y="6767"/>
                  </a:cubicBezTo>
                  <a:cubicBezTo>
                    <a:pt x="4863" y="7068"/>
                    <a:pt x="5615" y="7219"/>
                    <a:pt x="6367" y="7219"/>
                  </a:cubicBezTo>
                  <a:cubicBezTo>
                    <a:pt x="6367" y="7219"/>
                    <a:pt x="6368" y="7218"/>
                    <a:pt x="6369" y="7218"/>
                  </a:cubicBezTo>
                  <a:lnTo>
                    <a:pt x="6369" y="7218"/>
                  </a:lnTo>
                  <a:cubicBezTo>
                    <a:pt x="9175" y="7192"/>
                    <a:pt x="11505" y="5163"/>
                    <a:pt x="12357" y="2582"/>
                  </a:cubicBezTo>
                  <a:cubicBezTo>
                    <a:pt x="12632" y="1780"/>
                    <a:pt x="12758" y="953"/>
                    <a:pt x="12758" y="101"/>
                  </a:cubicBezTo>
                  <a:cubicBezTo>
                    <a:pt x="12758" y="51"/>
                    <a:pt x="12708" y="0"/>
                    <a:pt x="1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34"/>
            <p:cNvSpPr/>
            <p:nvPr/>
          </p:nvSpPr>
          <p:spPr>
            <a:xfrm>
              <a:off x="1629200" y="1510050"/>
              <a:ext cx="134750" cy="176725"/>
            </a:xfrm>
            <a:custGeom>
              <a:avLst/>
              <a:gdLst/>
              <a:ahLst/>
              <a:cxnLst/>
              <a:rect l="l" t="t" r="r" b="b"/>
              <a:pathLst>
                <a:path w="5390" h="7069" extrusionOk="0">
                  <a:moveTo>
                    <a:pt x="2683" y="0"/>
                  </a:moveTo>
                  <a:cubicBezTo>
                    <a:pt x="1204" y="0"/>
                    <a:pt x="1" y="1203"/>
                    <a:pt x="1" y="2707"/>
                  </a:cubicBezTo>
                  <a:lnTo>
                    <a:pt x="1" y="4361"/>
                  </a:lnTo>
                  <a:cubicBezTo>
                    <a:pt x="1" y="5840"/>
                    <a:pt x="1204" y="7068"/>
                    <a:pt x="2683" y="7068"/>
                  </a:cubicBezTo>
                  <a:cubicBezTo>
                    <a:pt x="4186" y="7068"/>
                    <a:pt x="5389" y="5840"/>
                    <a:pt x="5389" y="4361"/>
                  </a:cubicBezTo>
                  <a:lnTo>
                    <a:pt x="5389" y="2707"/>
                  </a:lnTo>
                  <a:cubicBezTo>
                    <a:pt x="5389" y="1203"/>
                    <a:pt x="4186" y="0"/>
                    <a:pt x="2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34"/>
            <p:cNvSpPr/>
            <p:nvPr/>
          </p:nvSpPr>
          <p:spPr>
            <a:xfrm>
              <a:off x="1626700" y="1508175"/>
              <a:ext cx="139750" cy="180475"/>
            </a:xfrm>
            <a:custGeom>
              <a:avLst/>
              <a:gdLst/>
              <a:ahLst/>
              <a:cxnLst/>
              <a:rect l="l" t="t" r="r" b="b"/>
              <a:pathLst>
                <a:path w="5590" h="7219" extrusionOk="0">
                  <a:moveTo>
                    <a:pt x="2802" y="182"/>
                  </a:moveTo>
                  <a:cubicBezTo>
                    <a:pt x="3443" y="182"/>
                    <a:pt x="4086" y="409"/>
                    <a:pt x="4587" y="877"/>
                  </a:cubicBezTo>
                  <a:cubicBezTo>
                    <a:pt x="5114" y="1379"/>
                    <a:pt x="5389" y="2080"/>
                    <a:pt x="5389" y="2782"/>
                  </a:cubicBezTo>
                  <a:cubicBezTo>
                    <a:pt x="5389" y="3208"/>
                    <a:pt x="5389" y="3659"/>
                    <a:pt x="5389" y="4086"/>
                  </a:cubicBezTo>
                  <a:cubicBezTo>
                    <a:pt x="5389" y="4286"/>
                    <a:pt x="5414" y="4487"/>
                    <a:pt x="5389" y="4662"/>
                  </a:cubicBezTo>
                  <a:cubicBezTo>
                    <a:pt x="5339" y="5088"/>
                    <a:pt x="5214" y="5514"/>
                    <a:pt x="4963" y="5865"/>
                  </a:cubicBezTo>
                  <a:cubicBezTo>
                    <a:pt x="4487" y="6592"/>
                    <a:pt x="3660" y="7043"/>
                    <a:pt x="2783" y="7043"/>
                  </a:cubicBezTo>
                  <a:cubicBezTo>
                    <a:pt x="2056" y="7043"/>
                    <a:pt x="1329" y="6717"/>
                    <a:pt x="828" y="6166"/>
                  </a:cubicBezTo>
                  <a:cubicBezTo>
                    <a:pt x="402" y="5664"/>
                    <a:pt x="176" y="5013"/>
                    <a:pt x="176" y="4361"/>
                  </a:cubicBezTo>
                  <a:cubicBezTo>
                    <a:pt x="176" y="3910"/>
                    <a:pt x="176" y="3434"/>
                    <a:pt x="176" y="2983"/>
                  </a:cubicBezTo>
                  <a:cubicBezTo>
                    <a:pt x="176" y="2381"/>
                    <a:pt x="301" y="1805"/>
                    <a:pt x="627" y="1304"/>
                  </a:cubicBezTo>
                  <a:cubicBezTo>
                    <a:pt x="1137" y="567"/>
                    <a:pt x="1968" y="182"/>
                    <a:pt x="2802" y="182"/>
                  </a:cubicBezTo>
                  <a:close/>
                  <a:moveTo>
                    <a:pt x="2783" y="1"/>
                  </a:moveTo>
                  <a:cubicBezTo>
                    <a:pt x="2111" y="1"/>
                    <a:pt x="1436" y="239"/>
                    <a:pt x="903" y="727"/>
                  </a:cubicBezTo>
                  <a:cubicBezTo>
                    <a:pt x="327" y="1253"/>
                    <a:pt x="1" y="2005"/>
                    <a:pt x="1" y="2782"/>
                  </a:cubicBezTo>
                  <a:cubicBezTo>
                    <a:pt x="1" y="3233"/>
                    <a:pt x="1" y="3685"/>
                    <a:pt x="1" y="4136"/>
                  </a:cubicBezTo>
                  <a:cubicBezTo>
                    <a:pt x="1" y="4411"/>
                    <a:pt x="1" y="4662"/>
                    <a:pt x="51" y="4913"/>
                  </a:cubicBezTo>
                  <a:cubicBezTo>
                    <a:pt x="126" y="5364"/>
                    <a:pt x="301" y="5765"/>
                    <a:pt x="552" y="6116"/>
                  </a:cubicBezTo>
                  <a:cubicBezTo>
                    <a:pt x="1078" y="6817"/>
                    <a:pt x="1931" y="7218"/>
                    <a:pt x="2783" y="7218"/>
                  </a:cubicBezTo>
                  <a:cubicBezTo>
                    <a:pt x="4362" y="7218"/>
                    <a:pt x="5590" y="5940"/>
                    <a:pt x="5590" y="4386"/>
                  </a:cubicBezTo>
                  <a:cubicBezTo>
                    <a:pt x="5590" y="3885"/>
                    <a:pt x="5590" y="3384"/>
                    <a:pt x="5590" y="2908"/>
                  </a:cubicBezTo>
                  <a:cubicBezTo>
                    <a:pt x="5590" y="2256"/>
                    <a:pt x="5414" y="1629"/>
                    <a:pt x="5013" y="1103"/>
                  </a:cubicBezTo>
                  <a:cubicBezTo>
                    <a:pt x="4469" y="377"/>
                    <a:pt x="3629" y="1"/>
                    <a:pt x="2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34"/>
            <p:cNvSpPr/>
            <p:nvPr/>
          </p:nvSpPr>
          <p:spPr>
            <a:xfrm>
              <a:off x="1692125" y="1510125"/>
              <a:ext cx="7925" cy="58075"/>
            </a:xfrm>
            <a:custGeom>
              <a:avLst/>
              <a:gdLst/>
              <a:ahLst/>
              <a:cxnLst/>
              <a:rect l="l" t="t" r="r" b="b"/>
              <a:pathLst>
                <a:path w="317" h="2323" extrusionOk="0">
                  <a:moveTo>
                    <a:pt x="110" y="0"/>
                  </a:moveTo>
                  <a:cubicBezTo>
                    <a:pt x="57" y="0"/>
                    <a:pt x="0" y="48"/>
                    <a:pt x="15" y="123"/>
                  </a:cubicBezTo>
                  <a:cubicBezTo>
                    <a:pt x="116" y="825"/>
                    <a:pt x="116" y="1526"/>
                    <a:pt x="116" y="2228"/>
                  </a:cubicBezTo>
                  <a:cubicBezTo>
                    <a:pt x="103" y="2291"/>
                    <a:pt x="147" y="2322"/>
                    <a:pt x="194" y="2322"/>
                  </a:cubicBezTo>
                  <a:cubicBezTo>
                    <a:pt x="241" y="2322"/>
                    <a:pt x="291" y="2291"/>
                    <a:pt x="291" y="2228"/>
                  </a:cubicBezTo>
                  <a:cubicBezTo>
                    <a:pt x="316" y="1501"/>
                    <a:pt x="291" y="774"/>
                    <a:pt x="191" y="73"/>
                  </a:cubicBezTo>
                  <a:cubicBezTo>
                    <a:pt x="181" y="22"/>
                    <a:pt x="146"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34"/>
            <p:cNvSpPr/>
            <p:nvPr/>
          </p:nvSpPr>
          <p:spPr>
            <a:xfrm>
              <a:off x="1437875" y="1354750"/>
              <a:ext cx="87975" cy="58200"/>
            </a:xfrm>
            <a:custGeom>
              <a:avLst/>
              <a:gdLst/>
              <a:ahLst/>
              <a:cxnLst/>
              <a:rect l="l" t="t" r="r" b="b"/>
              <a:pathLst>
                <a:path w="3519" h="2328" extrusionOk="0">
                  <a:moveTo>
                    <a:pt x="1311" y="0"/>
                  </a:moveTo>
                  <a:cubicBezTo>
                    <a:pt x="1169" y="0"/>
                    <a:pt x="1067" y="216"/>
                    <a:pt x="1238" y="323"/>
                  </a:cubicBezTo>
                  <a:cubicBezTo>
                    <a:pt x="1514" y="473"/>
                    <a:pt x="1789" y="674"/>
                    <a:pt x="2040" y="874"/>
                  </a:cubicBezTo>
                  <a:cubicBezTo>
                    <a:pt x="2396" y="1168"/>
                    <a:pt x="2788" y="1513"/>
                    <a:pt x="3023" y="1941"/>
                  </a:cubicBezTo>
                  <a:lnTo>
                    <a:pt x="3023" y="1941"/>
                  </a:lnTo>
                  <a:cubicBezTo>
                    <a:pt x="2768" y="1899"/>
                    <a:pt x="2504" y="1869"/>
                    <a:pt x="2240" y="1852"/>
                  </a:cubicBezTo>
                  <a:cubicBezTo>
                    <a:pt x="1945" y="1819"/>
                    <a:pt x="1645" y="1800"/>
                    <a:pt x="1346" y="1800"/>
                  </a:cubicBezTo>
                  <a:cubicBezTo>
                    <a:pt x="961" y="1800"/>
                    <a:pt x="578" y="1831"/>
                    <a:pt x="210" y="1902"/>
                  </a:cubicBezTo>
                  <a:cubicBezTo>
                    <a:pt x="1" y="1948"/>
                    <a:pt x="72" y="2233"/>
                    <a:pt x="244" y="2233"/>
                  </a:cubicBezTo>
                  <a:cubicBezTo>
                    <a:pt x="258" y="2233"/>
                    <a:pt x="271" y="2231"/>
                    <a:pt x="285" y="2227"/>
                  </a:cubicBezTo>
                  <a:cubicBezTo>
                    <a:pt x="622" y="2160"/>
                    <a:pt x="972" y="2136"/>
                    <a:pt x="1326" y="2136"/>
                  </a:cubicBezTo>
                  <a:cubicBezTo>
                    <a:pt x="1631" y="2136"/>
                    <a:pt x="1938" y="2154"/>
                    <a:pt x="2240" y="2177"/>
                  </a:cubicBezTo>
                  <a:cubicBezTo>
                    <a:pt x="2566" y="2202"/>
                    <a:pt x="2917" y="2253"/>
                    <a:pt x="3268" y="2328"/>
                  </a:cubicBezTo>
                  <a:cubicBezTo>
                    <a:pt x="3368" y="2328"/>
                    <a:pt x="3519" y="2227"/>
                    <a:pt x="3468" y="2102"/>
                  </a:cubicBezTo>
                  <a:cubicBezTo>
                    <a:pt x="3243" y="1526"/>
                    <a:pt x="2792" y="1050"/>
                    <a:pt x="2316" y="674"/>
                  </a:cubicBezTo>
                  <a:cubicBezTo>
                    <a:pt x="2015" y="423"/>
                    <a:pt x="1714" y="222"/>
                    <a:pt x="1388" y="22"/>
                  </a:cubicBezTo>
                  <a:cubicBezTo>
                    <a:pt x="1362" y="7"/>
                    <a:pt x="1336" y="0"/>
                    <a:pt x="1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34"/>
            <p:cNvSpPr/>
            <p:nvPr/>
          </p:nvSpPr>
          <p:spPr>
            <a:xfrm>
              <a:off x="1875450" y="1354750"/>
              <a:ext cx="87400" cy="58200"/>
            </a:xfrm>
            <a:custGeom>
              <a:avLst/>
              <a:gdLst/>
              <a:ahLst/>
              <a:cxnLst/>
              <a:rect l="l" t="t" r="r" b="b"/>
              <a:pathLst>
                <a:path w="3496" h="2328" extrusionOk="0">
                  <a:moveTo>
                    <a:pt x="2183" y="0"/>
                  </a:moveTo>
                  <a:cubicBezTo>
                    <a:pt x="2158" y="0"/>
                    <a:pt x="2132" y="7"/>
                    <a:pt x="2106" y="22"/>
                  </a:cubicBezTo>
                  <a:cubicBezTo>
                    <a:pt x="1780" y="222"/>
                    <a:pt x="1479" y="448"/>
                    <a:pt x="1204" y="674"/>
                  </a:cubicBezTo>
                  <a:cubicBezTo>
                    <a:pt x="727" y="1050"/>
                    <a:pt x="251" y="1526"/>
                    <a:pt x="26" y="2102"/>
                  </a:cubicBezTo>
                  <a:cubicBezTo>
                    <a:pt x="1" y="2227"/>
                    <a:pt x="126" y="2328"/>
                    <a:pt x="251" y="2328"/>
                  </a:cubicBezTo>
                  <a:cubicBezTo>
                    <a:pt x="577" y="2253"/>
                    <a:pt x="928" y="2202"/>
                    <a:pt x="1279" y="2177"/>
                  </a:cubicBezTo>
                  <a:cubicBezTo>
                    <a:pt x="1569" y="2154"/>
                    <a:pt x="1870" y="2136"/>
                    <a:pt x="2172" y="2136"/>
                  </a:cubicBezTo>
                  <a:cubicBezTo>
                    <a:pt x="2522" y="2136"/>
                    <a:pt x="2872" y="2160"/>
                    <a:pt x="3209" y="2227"/>
                  </a:cubicBezTo>
                  <a:cubicBezTo>
                    <a:pt x="3225" y="2231"/>
                    <a:pt x="3240" y="2233"/>
                    <a:pt x="3254" y="2233"/>
                  </a:cubicBezTo>
                  <a:cubicBezTo>
                    <a:pt x="3444" y="2233"/>
                    <a:pt x="3495" y="1948"/>
                    <a:pt x="3309" y="1902"/>
                  </a:cubicBezTo>
                  <a:cubicBezTo>
                    <a:pt x="2928" y="1831"/>
                    <a:pt x="2546" y="1800"/>
                    <a:pt x="2165" y="1800"/>
                  </a:cubicBezTo>
                  <a:cubicBezTo>
                    <a:pt x="1870" y="1800"/>
                    <a:pt x="1574" y="1819"/>
                    <a:pt x="1279" y="1852"/>
                  </a:cubicBezTo>
                  <a:cubicBezTo>
                    <a:pt x="1009" y="1870"/>
                    <a:pt x="739" y="1900"/>
                    <a:pt x="469" y="1944"/>
                  </a:cubicBezTo>
                  <a:lnTo>
                    <a:pt x="469" y="1944"/>
                  </a:lnTo>
                  <a:cubicBezTo>
                    <a:pt x="705" y="1515"/>
                    <a:pt x="1097" y="1168"/>
                    <a:pt x="1454" y="874"/>
                  </a:cubicBezTo>
                  <a:cubicBezTo>
                    <a:pt x="1730" y="674"/>
                    <a:pt x="1981" y="473"/>
                    <a:pt x="2281" y="323"/>
                  </a:cubicBezTo>
                  <a:cubicBezTo>
                    <a:pt x="2431" y="216"/>
                    <a:pt x="2326" y="0"/>
                    <a:pt x="2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34"/>
            <p:cNvSpPr/>
            <p:nvPr/>
          </p:nvSpPr>
          <p:spPr>
            <a:xfrm>
              <a:off x="1395525" y="1191100"/>
              <a:ext cx="491100" cy="160300"/>
            </a:xfrm>
            <a:custGeom>
              <a:avLst/>
              <a:gdLst/>
              <a:ahLst/>
              <a:cxnLst/>
              <a:rect l="l" t="t" r="r" b="b"/>
              <a:pathLst>
                <a:path w="19644" h="6412" extrusionOk="0">
                  <a:moveTo>
                    <a:pt x="10286" y="1"/>
                  </a:moveTo>
                  <a:cubicBezTo>
                    <a:pt x="7157" y="1"/>
                    <a:pt x="413" y="281"/>
                    <a:pt x="125" y="2683"/>
                  </a:cubicBezTo>
                  <a:cubicBezTo>
                    <a:pt x="1" y="3725"/>
                    <a:pt x="1134" y="4074"/>
                    <a:pt x="2708" y="4074"/>
                  </a:cubicBezTo>
                  <a:cubicBezTo>
                    <a:pt x="5907" y="4074"/>
                    <a:pt x="10926" y="2633"/>
                    <a:pt x="10927" y="2633"/>
                  </a:cubicBezTo>
                  <a:lnTo>
                    <a:pt x="10927" y="2633"/>
                  </a:lnTo>
                  <a:cubicBezTo>
                    <a:pt x="10927" y="2633"/>
                    <a:pt x="6867" y="4137"/>
                    <a:pt x="6992" y="5290"/>
                  </a:cubicBezTo>
                  <a:cubicBezTo>
                    <a:pt x="7029" y="5626"/>
                    <a:pt x="7418" y="5787"/>
                    <a:pt x="7996" y="5787"/>
                  </a:cubicBezTo>
                  <a:cubicBezTo>
                    <a:pt x="9310" y="5787"/>
                    <a:pt x="11596" y="4953"/>
                    <a:pt x="12919" y="3438"/>
                  </a:cubicBezTo>
                  <a:lnTo>
                    <a:pt x="12919" y="3438"/>
                  </a:lnTo>
                  <a:cubicBezTo>
                    <a:pt x="12394" y="4148"/>
                    <a:pt x="11416" y="5803"/>
                    <a:pt x="13208" y="6367"/>
                  </a:cubicBezTo>
                  <a:cubicBezTo>
                    <a:pt x="13296" y="6398"/>
                    <a:pt x="13397" y="6412"/>
                    <a:pt x="13506" y="6412"/>
                  </a:cubicBezTo>
                  <a:cubicBezTo>
                    <a:pt x="15308" y="6412"/>
                    <a:pt x="19644" y="2531"/>
                    <a:pt x="18320" y="1681"/>
                  </a:cubicBezTo>
                  <a:cubicBezTo>
                    <a:pt x="16917" y="753"/>
                    <a:pt x="15463" y="377"/>
                    <a:pt x="11854" y="27"/>
                  </a:cubicBezTo>
                  <a:cubicBezTo>
                    <a:pt x="11854" y="27"/>
                    <a:pt x="11237" y="1"/>
                    <a:pt x="10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34"/>
            <p:cNvSpPr/>
            <p:nvPr/>
          </p:nvSpPr>
          <p:spPr>
            <a:xfrm>
              <a:off x="1393000" y="1188550"/>
              <a:ext cx="470575" cy="165125"/>
            </a:xfrm>
            <a:custGeom>
              <a:avLst/>
              <a:gdLst/>
              <a:ahLst/>
              <a:cxnLst/>
              <a:rect l="l" t="t" r="r" b="b"/>
              <a:pathLst>
                <a:path w="18823" h="6605" extrusionOk="0">
                  <a:moveTo>
                    <a:pt x="10408" y="190"/>
                  </a:moveTo>
                  <a:cubicBezTo>
                    <a:pt x="10897" y="190"/>
                    <a:pt x="11387" y="195"/>
                    <a:pt x="11880" y="204"/>
                  </a:cubicBezTo>
                  <a:lnTo>
                    <a:pt x="11955" y="204"/>
                  </a:lnTo>
                  <a:cubicBezTo>
                    <a:pt x="11955" y="204"/>
                    <a:pt x="11955" y="204"/>
                    <a:pt x="11955" y="204"/>
                  </a:cubicBezTo>
                  <a:lnTo>
                    <a:pt x="11955" y="204"/>
                  </a:lnTo>
                  <a:cubicBezTo>
                    <a:pt x="11963" y="205"/>
                    <a:pt x="11970" y="206"/>
                    <a:pt x="11976" y="206"/>
                  </a:cubicBezTo>
                  <a:cubicBezTo>
                    <a:pt x="11976" y="206"/>
                    <a:pt x="11976" y="206"/>
                    <a:pt x="11976" y="206"/>
                  </a:cubicBezTo>
                  <a:lnTo>
                    <a:pt x="11976" y="206"/>
                  </a:lnTo>
                  <a:cubicBezTo>
                    <a:pt x="13674" y="381"/>
                    <a:pt x="15446" y="557"/>
                    <a:pt x="17043" y="1156"/>
                  </a:cubicBezTo>
                  <a:cubicBezTo>
                    <a:pt x="17319" y="1281"/>
                    <a:pt x="17594" y="1407"/>
                    <a:pt x="17845" y="1532"/>
                  </a:cubicBezTo>
                  <a:cubicBezTo>
                    <a:pt x="18045" y="1657"/>
                    <a:pt x="18321" y="1758"/>
                    <a:pt x="18472" y="1933"/>
                  </a:cubicBezTo>
                  <a:cubicBezTo>
                    <a:pt x="18697" y="2209"/>
                    <a:pt x="18522" y="2635"/>
                    <a:pt x="18371" y="2885"/>
                  </a:cubicBezTo>
                  <a:cubicBezTo>
                    <a:pt x="18096" y="3387"/>
                    <a:pt x="17695" y="3813"/>
                    <a:pt x="17294" y="4214"/>
                  </a:cubicBezTo>
                  <a:cubicBezTo>
                    <a:pt x="16842" y="4690"/>
                    <a:pt x="16316" y="5116"/>
                    <a:pt x="15765" y="5492"/>
                  </a:cubicBezTo>
                  <a:cubicBezTo>
                    <a:pt x="15289" y="5818"/>
                    <a:pt x="14762" y="6119"/>
                    <a:pt x="14211" y="6319"/>
                  </a:cubicBezTo>
                  <a:cubicBezTo>
                    <a:pt x="14013" y="6379"/>
                    <a:pt x="13818" y="6415"/>
                    <a:pt x="13628" y="6415"/>
                  </a:cubicBezTo>
                  <a:cubicBezTo>
                    <a:pt x="13337" y="6415"/>
                    <a:pt x="13055" y="6331"/>
                    <a:pt x="12782" y="6119"/>
                  </a:cubicBezTo>
                  <a:cubicBezTo>
                    <a:pt x="11965" y="5495"/>
                    <a:pt x="12514" y="4390"/>
                    <a:pt x="13035" y="3662"/>
                  </a:cubicBezTo>
                  <a:lnTo>
                    <a:pt x="13035" y="3662"/>
                  </a:lnTo>
                  <a:cubicBezTo>
                    <a:pt x="13135" y="3549"/>
                    <a:pt x="13231" y="3432"/>
                    <a:pt x="13322" y="3311"/>
                  </a:cubicBezTo>
                  <a:lnTo>
                    <a:pt x="13322" y="3311"/>
                  </a:lnTo>
                  <a:cubicBezTo>
                    <a:pt x="13334" y="3305"/>
                    <a:pt x="13346" y="3299"/>
                    <a:pt x="13359" y="3286"/>
                  </a:cubicBezTo>
                  <a:cubicBezTo>
                    <a:pt x="13355" y="3283"/>
                    <a:pt x="13352" y="3279"/>
                    <a:pt x="13348" y="3276"/>
                  </a:cubicBezTo>
                  <a:lnTo>
                    <a:pt x="13348" y="3276"/>
                  </a:lnTo>
                  <a:cubicBezTo>
                    <a:pt x="13352" y="3271"/>
                    <a:pt x="13355" y="3266"/>
                    <a:pt x="13359" y="3261"/>
                  </a:cubicBezTo>
                  <a:cubicBezTo>
                    <a:pt x="13418" y="3203"/>
                    <a:pt x="13338" y="3113"/>
                    <a:pt x="13265" y="3113"/>
                  </a:cubicBezTo>
                  <a:cubicBezTo>
                    <a:pt x="13245" y="3113"/>
                    <a:pt x="13225" y="3120"/>
                    <a:pt x="13208" y="3136"/>
                  </a:cubicBezTo>
                  <a:cubicBezTo>
                    <a:pt x="13100" y="3266"/>
                    <a:pt x="12996" y="3402"/>
                    <a:pt x="12899" y="3539"/>
                  </a:cubicBezTo>
                  <a:lnTo>
                    <a:pt x="12899" y="3539"/>
                  </a:lnTo>
                  <a:cubicBezTo>
                    <a:pt x="12279" y="4229"/>
                    <a:pt x="11483" y="4757"/>
                    <a:pt x="10652" y="5141"/>
                  </a:cubicBezTo>
                  <a:cubicBezTo>
                    <a:pt x="9881" y="5502"/>
                    <a:pt x="8995" y="5794"/>
                    <a:pt x="8126" y="5794"/>
                  </a:cubicBezTo>
                  <a:cubicBezTo>
                    <a:pt x="8091" y="5794"/>
                    <a:pt x="8056" y="5794"/>
                    <a:pt x="8020" y="5793"/>
                  </a:cubicBezTo>
                  <a:cubicBezTo>
                    <a:pt x="7770" y="5793"/>
                    <a:pt x="7469" y="5768"/>
                    <a:pt x="7268" y="5567"/>
                  </a:cubicBezTo>
                  <a:cubicBezTo>
                    <a:pt x="7118" y="5392"/>
                    <a:pt x="7193" y="5141"/>
                    <a:pt x="7319" y="4966"/>
                  </a:cubicBezTo>
                  <a:cubicBezTo>
                    <a:pt x="7519" y="4665"/>
                    <a:pt x="7845" y="4439"/>
                    <a:pt x="8146" y="4239"/>
                  </a:cubicBezTo>
                  <a:cubicBezTo>
                    <a:pt x="8522" y="3988"/>
                    <a:pt x="8923" y="3763"/>
                    <a:pt x="9299" y="3562"/>
                  </a:cubicBezTo>
                  <a:cubicBezTo>
                    <a:pt x="9875" y="3286"/>
                    <a:pt x="10451" y="3036"/>
                    <a:pt x="11053" y="2810"/>
                  </a:cubicBezTo>
                  <a:cubicBezTo>
                    <a:pt x="11147" y="2787"/>
                    <a:pt x="11109" y="2632"/>
                    <a:pt x="11022" y="2632"/>
                  </a:cubicBezTo>
                  <a:cubicBezTo>
                    <a:pt x="11016" y="2632"/>
                    <a:pt x="11010" y="2633"/>
                    <a:pt x="11003" y="2635"/>
                  </a:cubicBezTo>
                  <a:cubicBezTo>
                    <a:pt x="9775" y="2986"/>
                    <a:pt x="8522" y="3286"/>
                    <a:pt x="7268" y="3537"/>
                  </a:cubicBezTo>
                  <a:cubicBezTo>
                    <a:pt x="6241" y="3738"/>
                    <a:pt x="5188" y="3913"/>
                    <a:pt x="4111" y="4013"/>
                  </a:cubicBezTo>
                  <a:cubicBezTo>
                    <a:pt x="3652" y="4053"/>
                    <a:pt x="3181" y="4092"/>
                    <a:pt x="2710" y="4092"/>
                  </a:cubicBezTo>
                  <a:cubicBezTo>
                    <a:pt x="2278" y="4092"/>
                    <a:pt x="1848" y="4059"/>
                    <a:pt x="1429" y="3963"/>
                  </a:cubicBezTo>
                  <a:cubicBezTo>
                    <a:pt x="903" y="3838"/>
                    <a:pt x="301" y="3562"/>
                    <a:pt x="301" y="2936"/>
                  </a:cubicBezTo>
                  <a:cubicBezTo>
                    <a:pt x="326" y="2234"/>
                    <a:pt x="903" y="1758"/>
                    <a:pt x="1454" y="1482"/>
                  </a:cubicBezTo>
                  <a:cubicBezTo>
                    <a:pt x="2306" y="1031"/>
                    <a:pt x="3258" y="805"/>
                    <a:pt x="4186" y="655"/>
                  </a:cubicBezTo>
                  <a:cubicBezTo>
                    <a:pt x="5263" y="454"/>
                    <a:pt x="6366" y="329"/>
                    <a:pt x="7469" y="279"/>
                  </a:cubicBezTo>
                  <a:cubicBezTo>
                    <a:pt x="8455" y="212"/>
                    <a:pt x="9429" y="190"/>
                    <a:pt x="10408" y="190"/>
                  </a:cubicBezTo>
                  <a:close/>
                  <a:moveTo>
                    <a:pt x="10462" y="1"/>
                  </a:moveTo>
                  <a:cubicBezTo>
                    <a:pt x="9656" y="1"/>
                    <a:pt x="8851" y="22"/>
                    <a:pt x="8045" y="53"/>
                  </a:cubicBezTo>
                  <a:cubicBezTo>
                    <a:pt x="6943" y="104"/>
                    <a:pt x="5815" y="204"/>
                    <a:pt x="4687" y="379"/>
                  </a:cubicBezTo>
                  <a:cubicBezTo>
                    <a:pt x="3710" y="530"/>
                    <a:pt x="2682" y="730"/>
                    <a:pt x="1755" y="1131"/>
                  </a:cubicBezTo>
                  <a:cubicBezTo>
                    <a:pt x="1128" y="1407"/>
                    <a:pt x="426" y="1808"/>
                    <a:pt x="201" y="2510"/>
                  </a:cubicBezTo>
                  <a:cubicBezTo>
                    <a:pt x="0" y="3111"/>
                    <a:pt x="251" y="3662"/>
                    <a:pt x="802" y="3938"/>
                  </a:cubicBezTo>
                  <a:cubicBezTo>
                    <a:pt x="1356" y="4215"/>
                    <a:pt x="2035" y="4273"/>
                    <a:pt x="2678" y="4273"/>
                  </a:cubicBezTo>
                  <a:cubicBezTo>
                    <a:pt x="2850" y="4273"/>
                    <a:pt x="3019" y="4269"/>
                    <a:pt x="3183" y="4264"/>
                  </a:cubicBezTo>
                  <a:cubicBezTo>
                    <a:pt x="4261" y="4214"/>
                    <a:pt x="5314" y="4063"/>
                    <a:pt x="6366" y="3888"/>
                  </a:cubicBezTo>
                  <a:cubicBezTo>
                    <a:pt x="7502" y="3686"/>
                    <a:pt x="8625" y="3445"/>
                    <a:pt x="9744" y="3163"/>
                  </a:cubicBezTo>
                  <a:lnTo>
                    <a:pt x="9744" y="3163"/>
                  </a:lnTo>
                  <a:cubicBezTo>
                    <a:pt x="9619" y="3220"/>
                    <a:pt x="9496" y="3278"/>
                    <a:pt x="9374" y="3337"/>
                  </a:cubicBezTo>
                  <a:cubicBezTo>
                    <a:pt x="8948" y="3537"/>
                    <a:pt x="8522" y="3763"/>
                    <a:pt x="8121" y="4038"/>
                  </a:cubicBezTo>
                  <a:cubicBezTo>
                    <a:pt x="7795" y="4239"/>
                    <a:pt x="7444" y="4489"/>
                    <a:pt x="7193" y="4815"/>
                  </a:cubicBezTo>
                  <a:cubicBezTo>
                    <a:pt x="7043" y="5016"/>
                    <a:pt x="6918" y="5317"/>
                    <a:pt x="7043" y="5567"/>
                  </a:cubicBezTo>
                  <a:cubicBezTo>
                    <a:pt x="7168" y="5793"/>
                    <a:pt x="7419" y="5893"/>
                    <a:pt x="7669" y="5943"/>
                  </a:cubicBezTo>
                  <a:cubicBezTo>
                    <a:pt x="7834" y="5972"/>
                    <a:pt x="8003" y="5985"/>
                    <a:pt x="8174" y="5985"/>
                  </a:cubicBezTo>
                  <a:cubicBezTo>
                    <a:pt x="8891" y="5985"/>
                    <a:pt x="9649" y="5755"/>
                    <a:pt x="10276" y="5492"/>
                  </a:cubicBezTo>
                  <a:cubicBezTo>
                    <a:pt x="11085" y="5189"/>
                    <a:pt x="11859" y="4750"/>
                    <a:pt x="12509" y="4182"/>
                  </a:cubicBezTo>
                  <a:lnTo>
                    <a:pt x="12509" y="4182"/>
                  </a:lnTo>
                  <a:cubicBezTo>
                    <a:pt x="12253" y="4691"/>
                    <a:pt x="12045" y="5299"/>
                    <a:pt x="12281" y="5818"/>
                  </a:cubicBezTo>
                  <a:cubicBezTo>
                    <a:pt x="12509" y="6274"/>
                    <a:pt x="13068" y="6605"/>
                    <a:pt x="13582" y="6605"/>
                  </a:cubicBezTo>
                  <a:cubicBezTo>
                    <a:pt x="13634" y="6605"/>
                    <a:pt x="13685" y="6602"/>
                    <a:pt x="13735" y="6595"/>
                  </a:cubicBezTo>
                  <a:cubicBezTo>
                    <a:pt x="14286" y="6545"/>
                    <a:pt x="14812" y="6294"/>
                    <a:pt x="15289" y="6018"/>
                  </a:cubicBezTo>
                  <a:cubicBezTo>
                    <a:pt x="15890" y="5667"/>
                    <a:pt x="16467" y="5241"/>
                    <a:pt x="16993" y="4765"/>
                  </a:cubicBezTo>
                  <a:cubicBezTo>
                    <a:pt x="17469" y="4339"/>
                    <a:pt x="17945" y="3863"/>
                    <a:pt x="18296" y="3337"/>
                  </a:cubicBezTo>
                  <a:cubicBezTo>
                    <a:pt x="18547" y="3011"/>
                    <a:pt x="18822" y="2535"/>
                    <a:pt x="18747" y="2109"/>
                  </a:cubicBezTo>
                  <a:cubicBezTo>
                    <a:pt x="18722" y="1933"/>
                    <a:pt x="18622" y="1808"/>
                    <a:pt x="18497" y="1708"/>
                  </a:cubicBezTo>
                  <a:cubicBezTo>
                    <a:pt x="18246" y="1532"/>
                    <a:pt x="17970" y="1382"/>
                    <a:pt x="17720" y="1256"/>
                  </a:cubicBezTo>
                  <a:cubicBezTo>
                    <a:pt x="16241" y="530"/>
                    <a:pt x="14537" y="329"/>
                    <a:pt x="12908" y="129"/>
                  </a:cubicBezTo>
                  <a:cubicBezTo>
                    <a:pt x="12612" y="104"/>
                    <a:pt x="12293" y="55"/>
                    <a:pt x="11972" y="30"/>
                  </a:cubicBezTo>
                  <a:lnTo>
                    <a:pt x="11972" y="30"/>
                  </a:lnTo>
                  <a:cubicBezTo>
                    <a:pt x="11967" y="29"/>
                    <a:pt x="11961" y="28"/>
                    <a:pt x="11955" y="28"/>
                  </a:cubicBezTo>
                  <a:cubicBezTo>
                    <a:pt x="11948" y="27"/>
                    <a:pt x="11941" y="26"/>
                    <a:pt x="11935" y="26"/>
                  </a:cubicBezTo>
                  <a:cubicBezTo>
                    <a:pt x="11930" y="26"/>
                    <a:pt x="11926" y="26"/>
                    <a:pt x="11922" y="27"/>
                  </a:cubicBezTo>
                  <a:lnTo>
                    <a:pt x="11922" y="27"/>
                  </a:lnTo>
                  <a:cubicBezTo>
                    <a:pt x="11436" y="9"/>
                    <a:pt x="10949" y="1"/>
                    <a:pt x="10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3" name="Google Shape;643;p34"/>
          <p:cNvGrpSpPr/>
          <p:nvPr/>
        </p:nvGrpSpPr>
        <p:grpSpPr>
          <a:xfrm rot="-1172673">
            <a:off x="549420" y="4995638"/>
            <a:ext cx="1426496" cy="1324988"/>
            <a:chOff x="3801525" y="617175"/>
            <a:chExt cx="570200" cy="529625"/>
          </a:xfrm>
        </p:grpSpPr>
        <p:sp>
          <p:nvSpPr>
            <p:cNvPr id="644" name="Google Shape;644;p34"/>
            <p:cNvSpPr/>
            <p:nvPr/>
          </p:nvSpPr>
          <p:spPr>
            <a:xfrm>
              <a:off x="3807175" y="669200"/>
              <a:ext cx="562675" cy="475575"/>
            </a:xfrm>
            <a:custGeom>
              <a:avLst/>
              <a:gdLst/>
              <a:ahLst/>
              <a:cxnLst/>
              <a:rect l="l" t="t" r="r" b="b"/>
              <a:pathLst>
                <a:path w="22507" h="19023" extrusionOk="0">
                  <a:moveTo>
                    <a:pt x="11253" y="0"/>
                  </a:moveTo>
                  <a:cubicBezTo>
                    <a:pt x="5038" y="0"/>
                    <a:pt x="0" y="4261"/>
                    <a:pt x="0" y="9499"/>
                  </a:cubicBezTo>
                  <a:cubicBezTo>
                    <a:pt x="0" y="14762"/>
                    <a:pt x="5038" y="19023"/>
                    <a:pt x="11253" y="19023"/>
                  </a:cubicBezTo>
                  <a:cubicBezTo>
                    <a:pt x="17469" y="19023"/>
                    <a:pt x="22507" y="14762"/>
                    <a:pt x="22507" y="9499"/>
                  </a:cubicBezTo>
                  <a:cubicBezTo>
                    <a:pt x="22507" y="4261"/>
                    <a:pt x="17469" y="0"/>
                    <a:pt x="112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34"/>
            <p:cNvSpPr/>
            <p:nvPr/>
          </p:nvSpPr>
          <p:spPr>
            <a:xfrm>
              <a:off x="3801525" y="666975"/>
              <a:ext cx="570200" cy="479825"/>
            </a:xfrm>
            <a:custGeom>
              <a:avLst/>
              <a:gdLst/>
              <a:ahLst/>
              <a:cxnLst/>
              <a:rect l="l" t="t" r="r" b="b"/>
              <a:pathLst>
                <a:path w="22808" h="19193" extrusionOk="0">
                  <a:moveTo>
                    <a:pt x="11442" y="165"/>
                  </a:moveTo>
                  <a:cubicBezTo>
                    <a:pt x="12211" y="165"/>
                    <a:pt x="12980" y="232"/>
                    <a:pt x="13735" y="365"/>
                  </a:cubicBezTo>
                  <a:cubicBezTo>
                    <a:pt x="15865" y="716"/>
                    <a:pt x="17921" y="1643"/>
                    <a:pt x="19550" y="3072"/>
                  </a:cubicBezTo>
                  <a:cubicBezTo>
                    <a:pt x="21053" y="4400"/>
                    <a:pt x="22156" y="6154"/>
                    <a:pt x="22532" y="8134"/>
                  </a:cubicBezTo>
                  <a:cubicBezTo>
                    <a:pt x="22607" y="8611"/>
                    <a:pt x="22657" y="9112"/>
                    <a:pt x="22657" y="9588"/>
                  </a:cubicBezTo>
                  <a:cubicBezTo>
                    <a:pt x="22657" y="11618"/>
                    <a:pt x="21880" y="13548"/>
                    <a:pt x="20577" y="15077"/>
                  </a:cubicBezTo>
                  <a:cubicBezTo>
                    <a:pt x="19199" y="16706"/>
                    <a:pt x="17319" y="17834"/>
                    <a:pt x="15314" y="18460"/>
                  </a:cubicBezTo>
                  <a:cubicBezTo>
                    <a:pt x="14059" y="18841"/>
                    <a:pt x="12749" y="19031"/>
                    <a:pt x="11441" y="19031"/>
                  </a:cubicBezTo>
                  <a:cubicBezTo>
                    <a:pt x="10424" y="19031"/>
                    <a:pt x="9409" y="18916"/>
                    <a:pt x="8422" y="18686"/>
                  </a:cubicBezTo>
                  <a:cubicBezTo>
                    <a:pt x="6342" y="18185"/>
                    <a:pt x="4362" y="17157"/>
                    <a:pt x="2858" y="15603"/>
                  </a:cubicBezTo>
                  <a:cubicBezTo>
                    <a:pt x="1479" y="14174"/>
                    <a:pt x="527" y="12320"/>
                    <a:pt x="326" y="10315"/>
                  </a:cubicBezTo>
                  <a:cubicBezTo>
                    <a:pt x="151" y="8335"/>
                    <a:pt x="753" y="6330"/>
                    <a:pt x="1905" y="4726"/>
                  </a:cubicBezTo>
                  <a:cubicBezTo>
                    <a:pt x="3134" y="3022"/>
                    <a:pt x="4938" y="1743"/>
                    <a:pt x="6893" y="991"/>
                  </a:cubicBezTo>
                  <a:cubicBezTo>
                    <a:pt x="8335" y="438"/>
                    <a:pt x="9889" y="165"/>
                    <a:pt x="11442" y="165"/>
                  </a:cubicBezTo>
                  <a:close/>
                  <a:moveTo>
                    <a:pt x="11477" y="1"/>
                  </a:moveTo>
                  <a:cubicBezTo>
                    <a:pt x="10438" y="1"/>
                    <a:pt x="9400" y="122"/>
                    <a:pt x="8397" y="365"/>
                  </a:cubicBezTo>
                  <a:cubicBezTo>
                    <a:pt x="6266" y="866"/>
                    <a:pt x="4261" y="1944"/>
                    <a:pt x="2733" y="3498"/>
                  </a:cubicBezTo>
                  <a:cubicBezTo>
                    <a:pt x="1329" y="4951"/>
                    <a:pt x="377" y="6806"/>
                    <a:pt x="176" y="8836"/>
                  </a:cubicBezTo>
                  <a:cubicBezTo>
                    <a:pt x="1" y="10866"/>
                    <a:pt x="602" y="12896"/>
                    <a:pt x="1780" y="14550"/>
                  </a:cubicBezTo>
                  <a:cubicBezTo>
                    <a:pt x="3008" y="16280"/>
                    <a:pt x="4813" y="17558"/>
                    <a:pt x="6793" y="18335"/>
                  </a:cubicBezTo>
                  <a:cubicBezTo>
                    <a:pt x="8277" y="18915"/>
                    <a:pt x="9877" y="19193"/>
                    <a:pt x="11482" y="19193"/>
                  </a:cubicBezTo>
                  <a:cubicBezTo>
                    <a:pt x="12236" y="19193"/>
                    <a:pt x="12991" y="19132"/>
                    <a:pt x="13735" y="19012"/>
                  </a:cubicBezTo>
                  <a:cubicBezTo>
                    <a:pt x="15916" y="18636"/>
                    <a:pt x="17996" y="17708"/>
                    <a:pt x="19675" y="16230"/>
                  </a:cubicBezTo>
                  <a:cubicBezTo>
                    <a:pt x="21179" y="14901"/>
                    <a:pt x="22307" y="13097"/>
                    <a:pt x="22682" y="11092"/>
                  </a:cubicBezTo>
                  <a:cubicBezTo>
                    <a:pt x="22758" y="10591"/>
                    <a:pt x="22808" y="10089"/>
                    <a:pt x="22808" y="9588"/>
                  </a:cubicBezTo>
                  <a:cubicBezTo>
                    <a:pt x="22808" y="7558"/>
                    <a:pt x="22031" y="5628"/>
                    <a:pt x="20728" y="4049"/>
                  </a:cubicBezTo>
                  <a:cubicBezTo>
                    <a:pt x="19349" y="2395"/>
                    <a:pt x="17444" y="1242"/>
                    <a:pt x="15389" y="590"/>
                  </a:cubicBezTo>
                  <a:cubicBezTo>
                    <a:pt x="14126" y="197"/>
                    <a:pt x="12800" y="1"/>
                    <a:pt x="1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34"/>
            <p:cNvSpPr/>
            <p:nvPr/>
          </p:nvSpPr>
          <p:spPr>
            <a:xfrm>
              <a:off x="3850400" y="688625"/>
              <a:ext cx="476225" cy="340875"/>
            </a:xfrm>
            <a:custGeom>
              <a:avLst/>
              <a:gdLst/>
              <a:ahLst/>
              <a:cxnLst/>
              <a:rect l="l" t="t" r="r" b="b"/>
              <a:pathLst>
                <a:path w="19049" h="13635" extrusionOk="0">
                  <a:moveTo>
                    <a:pt x="9524" y="0"/>
                  </a:moveTo>
                  <a:cubicBezTo>
                    <a:pt x="4261" y="0"/>
                    <a:pt x="1" y="3058"/>
                    <a:pt x="1" y="6817"/>
                  </a:cubicBezTo>
                  <a:cubicBezTo>
                    <a:pt x="1" y="10577"/>
                    <a:pt x="4261" y="13634"/>
                    <a:pt x="9524" y="13634"/>
                  </a:cubicBezTo>
                  <a:cubicBezTo>
                    <a:pt x="14788" y="13634"/>
                    <a:pt x="19048" y="10577"/>
                    <a:pt x="19048" y="6817"/>
                  </a:cubicBezTo>
                  <a:cubicBezTo>
                    <a:pt x="19048" y="3058"/>
                    <a:pt x="14788" y="0"/>
                    <a:pt x="9524" y="0"/>
                  </a:cubicBezTo>
                  <a:close/>
                </a:path>
              </a:pathLst>
            </a:custGeom>
            <a:solidFill>
              <a:srgbClr val="FFFFFF">
                <a:alpha val="37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34"/>
            <p:cNvSpPr/>
            <p:nvPr/>
          </p:nvSpPr>
          <p:spPr>
            <a:xfrm>
              <a:off x="4205675" y="790125"/>
              <a:ext cx="127200" cy="127225"/>
            </a:xfrm>
            <a:custGeom>
              <a:avLst/>
              <a:gdLst/>
              <a:ahLst/>
              <a:cxnLst/>
              <a:rect l="l" t="t" r="r" b="b"/>
              <a:pathLst>
                <a:path w="5088" h="5089" extrusionOk="0">
                  <a:moveTo>
                    <a:pt x="2557" y="0"/>
                  </a:moveTo>
                  <a:cubicBezTo>
                    <a:pt x="1153" y="0"/>
                    <a:pt x="0" y="1128"/>
                    <a:pt x="0" y="2557"/>
                  </a:cubicBezTo>
                  <a:cubicBezTo>
                    <a:pt x="0" y="3960"/>
                    <a:pt x="1153" y="5088"/>
                    <a:pt x="2557" y="5088"/>
                  </a:cubicBezTo>
                  <a:cubicBezTo>
                    <a:pt x="3960" y="5088"/>
                    <a:pt x="5088" y="3960"/>
                    <a:pt x="5088" y="2557"/>
                  </a:cubicBezTo>
                  <a:cubicBezTo>
                    <a:pt x="5088" y="1128"/>
                    <a:pt x="3960"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34"/>
            <p:cNvSpPr/>
            <p:nvPr/>
          </p:nvSpPr>
          <p:spPr>
            <a:xfrm>
              <a:off x="4203775" y="788150"/>
              <a:ext cx="136000" cy="131175"/>
            </a:xfrm>
            <a:custGeom>
              <a:avLst/>
              <a:gdLst/>
              <a:ahLst/>
              <a:cxnLst/>
              <a:rect l="l" t="t" r="r" b="b"/>
              <a:pathLst>
                <a:path w="5440" h="5247" extrusionOk="0">
                  <a:moveTo>
                    <a:pt x="2618" y="160"/>
                  </a:moveTo>
                  <a:cubicBezTo>
                    <a:pt x="3340" y="160"/>
                    <a:pt x="4043" y="472"/>
                    <a:pt x="4512" y="1032"/>
                  </a:cubicBezTo>
                  <a:cubicBezTo>
                    <a:pt x="5189" y="1834"/>
                    <a:pt x="5264" y="3012"/>
                    <a:pt x="4738" y="3914"/>
                  </a:cubicBezTo>
                  <a:cubicBezTo>
                    <a:pt x="4295" y="4652"/>
                    <a:pt x="3461" y="5089"/>
                    <a:pt x="2610" y="5089"/>
                  </a:cubicBezTo>
                  <a:cubicBezTo>
                    <a:pt x="2450" y="5089"/>
                    <a:pt x="2290" y="5073"/>
                    <a:pt x="2131" y="5042"/>
                  </a:cubicBezTo>
                  <a:cubicBezTo>
                    <a:pt x="978" y="4816"/>
                    <a:pt x="176" y="3789"/>
                    <a:pt x="151" y="2636"/>
                  </a:cubicBezTo>
                  <a:cubicBezTo>
                    <a:pt x="176" y="1583"/>
                    <a:pt x="803" y="656"/>
                    <a:pt x="1780" y="305"/>
                  </a:cubicBezTo>
                  <a:cubicBezTo>
                    <a:pt x="2054" y="207"/>
                    <a:pt x="2337" y="160"/>
                    <a:pt x="2618" y="160"/>
                  </a:cubicBezTo>
                  <a:close/>
                  <a:moveTo>
                    <a:pt x="2626" y="1"/>
                  </a:moveTo>
                  <a:cubicBezTo>
                    <a:pt x="2453" y="1"/>
                    <a:pt x="2279" y="18"/>
                    <a:pt x="2106" y="54"/>
                  </a:cubicBezTo>
                  <a:cubicBezTo>
                    <a:pt x="903" y="280"/>
                    <a:pt x="1" y="1383"/>
                    <a:pt x="1" y="2636"/>
                  </a:cubicBezTo>
                  <a:cubicBezTo>
                    <a:pt x="1" y="3713"/>
                    <a:pt x="703" y="4716"/>
                    <a:pt x="1730" y="5092"/>
                  </a:cubicBezTo>
                  <a:cubicBezTo>
                    <a:pt x="2015" y="5196"/>
                    <a:pt x="2314" y="5246"/>
                    <a:pt x="2611" y="5246"/>
                  </a:cubicBezTo>
                  <a:cubicBezTo>
                    <a:pt x="3385" y="5246"/>
                    <a:pt x="4149" y="4906"/>
                    <a:pt x="4638" y="4290"/>
                  </a:cubicBezTo>
                  <a:cubicBezTo>
                    <a:pt x="5339" y="3438"/>
                    <a:pt x="5440" y="2210"/>
                    <a:pt x="4863" y="1257"/>
                  </a:cubicBezTo>
                  <a:cubicBezTo>
                    <a:pt x="4400" y="479"/>
                    <a:pt x="3531" y="1"/>
                    <a:pt x="2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34"/>
            <p:cNvSpPr/>
            <p:nvPr/>
          </p:nvSpPr>
          <p:spPr>
            <a:xfrm>
              <a:off x="4225725" y="811425"/>
              <a:ext cx="87100" cy="86500"/>
            </a:xfrm>
            <a:custGeom>
              <a:avLst/>
              <a:gdLst/>
              <a:ahLst/>
              <a:cxnLst/>
              <a:rect l="l" t="t" r="r" b="b"/>
              <a:pathLst>
                <a:path w="3484" h="3460" extrusionOk="0">
                  <a:moveTo>
                    <a:pt x="1755" y="0"/>
                  </a:moveTo>
                  <a:cubicBezTo>
                    <a:pt x="777" y="0"/>
                    <a:pt x="0" y="777"/>
                    <a:pt x="0" y="1730"/>
                  </a:cubicBezTo>
                  <a:cubicBezTo>
                    <a:pt x="0" y="2682"/>
                    <a:pt x="777" y="3459"/>
                    <a:pt x="1755" y="3459"/>
                  </a:cubicBezTo>
                  <a:cubicBezTo>
                    <a:pt x="2707" y="3459"/>
                    <a:pt x="3484" y="2682"/>
                    <a:pt x="3484" y="1730"/>
                  </a:cubicBezTo>
                  <a:cubicBezTo>
                    <a:pt x="3484" y="777"/>
                    <a:pt x="2707"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34"/>
            <p:cNvSpPr/>
            <p:nvPr/>
          </p:nvSpPr>
          <p:spPr>
            <a:xfrm>
              <a:off x="4230725" y="809550"/>
              <a:ext cx="27600" cy="27600"/>
            </a:xfrm>
            <a:custGeom>
              <a:avLst/>
              <a:gdLst/>
              <a:ahLst/>
              <a:cxnLst/>
              <a:rect l="l" t="t" r="r" b="b"/>
              <a:pathLst>
                <a:path w="1104" h="1104" extrusionOk="0">
                  <a:moveTo>
                    <a:pt x="552" y="0"/>
                  </a:moveTo>
                  <a:cubicBezTo>
                    <a:pt x="251" y="0"/>
                    <a:pt x="1" y="251"/>
                    <a:pt x="1" y="552"/>
                  </a:cubicBezTo>
                  <a:cubicBezTo>
                    <a:pt x="1" y="852"/>
                    <a:pt x="251" y="1103"/>
                    <a:pt x="552" y="1103"/>
                  </a:cubicBezTo>
                  <a:cubicBezTo>
                    <a:pt x="853" y="1103"/>
                    <a:pt x="1103" y="852"/>
                    <a:pt x="1103" y="552"/>
                  </a:cubicBezTo>
                  <a:cubicBezTo>
                    <a:pt x="1103" y="251"/>
                    <a:pt x="853" y="0"/>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34"/>
            <p:cNvSpPr/>
            <p:nvPr/>
          </p:nvSpPr>
          <p:spPr>
            <a:xfrm>
              <a:off x="3844125" y="789500"/>
              <a:ext cx="127225" cy="127225"/>
            </a:xfrm>
            <a:custGeom>
              <a:avLst/>
              <a:gdLst/>
              <a:ahLst/>
              <a:cxnLst/>
              <a:rect l="l" t="t" r="r" b="b"/>
              <a:pathLst>
                <a:path w="5089" h="5089" extrusionOk="0">
                  <a:moveTo>
                    <a:pt x="2557" y="0"/>
                  </a:moveTo>
                  <a:cubicBezTo>
                    <a:pt x="1129" y="0"/>
                    <a:pt x="1" y="1128"/>
                    <a:pt x="1" y="2532"/>
                  </a:cubicBezTo>
                  <a:cubicBezTo>
                    <a:pt x="1" y="3935"/>
                    <a:pt x="1129" y="5088"/>
                    <a:pt x="2557" y="5088"/>
                  </a:cubicBezTo>
                  <a:cubicBezTo>
                    <a:pt x="3961" y="5088"/>
                    <a:pt x="5089" y="3935"/>
                    <a:pt x="5089" y="2532"/>
                  </a:cubicBezTo>
                  <a:cubicBezTo>
                    <a:pt x="5089" y="1128"/>
                    <a:pt x="3961" y="0"/>
                    <a:pt x="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34"/>
            <p:cNvSpPr/>
            <p:nvPr/>
          </p:nvSpPr>
          <p:spPr>
            <a:xfrm>
              <a:off x="3842250" y="787150"/>
              <a:ext cx="136000" cy="131550"/>
            </a:xfrm>
            <a:custGeom>
              <a:avLst/>
              <a:gdLst/>
              <a:ahLst/>
              <a:cxnLst/>
              <a:rect l="l" t="t" r="r" b="b"/>
              <a:pathLst>
                <a:path w="5440" h="5262" extrusionOk="0">
                  <a:moveTo>
                    <a:pt x="2584" y="165"/>
                  </a:moveTo>
                  <a:cubicBezTo>
                    <a:pt x="3318" y="165"/>
                    <a:pt x="4035" y="478"/>
                    <a:pt x="4512" y="1047"/>
                  </a:cubicBezTo>
                  <a:cubicBezTo>
                    <a:pt x="5189" y="1849"/>
                    <a:pt x="5264" y="3027"/>
                    <a:pt x="4738" y="3904"/>
                  </a:cubicBezTo>
                  <a:cubicBezTo>
                    <a:pt x="4271" y="4647"/>
                    <a:pt x="3444" y="5102"/>
                    <a:pt x="2593" y="5102"/>
                  </a:cubicBezTo>
                  <a:cubicBezTo>
                    <a:pt x="2439" y="5102"/>
                    <a:pt x="2284" y="5087"/>
                    <a:pt x="2131" y="5057"/>
                  </a:cubicBezTo>
                  <a:cubicBezTo>
                    <a:pt x="978" y="4806"/>
                    <a:pt x="151" y="3778"/>
                    <a:pt x="151" y="2626"/>
                  </a:cubicBezTo>
                  <a:cubicBezTo>
                    <a:pt x="151" y="1598"/>
                    <a:pt x="803" y="646"/>
                    <a:pt x="1780" y="295"/>
                  </a:cubicBezTo>
                  <a:cubicBezTo>
                    <a:pt x="2043" y="207"/>
                    <a:pt x="2314" y="165"/>
                    <a:pt x="2584" y="165"/>
                  </a:cubicBezTo>
                  <a:close/>
                  <a:moveTo>
                    <a:pt x="2582" y="0"/>
                  </a:moveTo>
                  <a:cubicBezTo>
                    <a:pt x="2424" y="0"/>
                    <a:pt x="2265" y="15"/>
                    <a:pt x="2106" y="44"/>
                  </a:cubicBezTo>
                  <a:cubicBezTo>
                    <a:pt x="878" y="295"/>
                    <a:pt x="1" y="1398"/>
                    <a:pt x="1" y="2626"/>
                  </a:cubicBezTo>
                  <a:cubicBezTo>
                    <a:pt x="1" y="3728"/>
                    <a:pt x="702" y="4706"/>
                    <a:pt x="1730" y="5107"/>
                  </a:cubicBezTo>
                  <a:cubicBezTo>
                    <a:pt x="2015" y="5211"/>
                    <a:pt x="2312" y="5261"/>
                    <a:pt x="2607" y="5261"/>
                  </a:cubicBezTo>
                  <a:cubicBezTo>
                    <a:pt x="3375" y="5261"/>
                    <a:pt x="4130" y="4920"/>
                    <a:pt x="4637" y="4305"/>
                  </a:cubicBezTo>
                  <a:cubicBezTo>
                    <a:pt x="5339" y="3453"/>
                    <a:pt x="5439" y="2225"/>
                    <a:pt x="4863" y="1272"/>
                  </a:cubicBezTo>
                  <a:cubicBezTo>
                    <a:pt x="4371" y="481"/>
                    <a:pt x="3497" y="0"/>
                    <a:pt x="2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34"/>
            <p:cNvSpPr/>
            <p:nvPr/>
          </p:nvSpPr>
          <p:spPr>
            <a:xfrm>
              <a:off x="3864175" y="810175"/>
              <a:ext cx="87125" cy="87125"/>
            </a:xfrm>
            <a:custGeom>
              <a:avLst/>
              <a:gdLst/>
              <a:ahLst/>
              <a:cxnLst/>
              <a:rect l="l" t="t" r="r" b="b"/>
              <a:pathLst>
                <a:path w="3485" h="3485" extrusionOk="0">
                  <a:moveTo>
                    <a:pt x="1755" y="0"/>
                  </a:moveTo>
                  <a:cubicBezTo>
                    <a:pt x="778" y="0"/>
                    <a:pt x="1" y="777"/>
                    <a:pt x="1" y="1755"/>
                  </a:cubicBezTo>
                  <a:cubicBezTo>
                    <a:pt x="1" y="2707"/>
                    <a:pt x="778" y="3484"/>
                    <a:pt x="1755" y="3484"/>
                  </a:cubicBezTo>
                  <a:cubicBezTo>
                    <a:pt x="2708" y="3484"/>
                    <a:pt x="3485" y="2707"/>
                    <a:pt x="3485" y="1755"/>
                  </a:cubicBezTo>
                  <a:cubicBezTo>
                    <a:pt x="3485" y="777"/>
                    <a:pt x="2708" y="0"/>
                    <a:pt x="1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34"/>
            <p:cNvSpPr/>
            <p:nvPr/>
          </p:nvSpPr>
          <p:spPr>
            <a:xfrm>
              <a:off x="3869200" y="808300"/>
              <a:ext cx="27600" cy="28200"/>
            </a:xfrm>
            <a:custGeom>
              <a:avLst/>
              <a:gdLst/>
              <a:ahLst/>
              <a:cxnLst/>
              <a:rect l="l" t="t" r="r" b="b"/>
              <a:pathLst>
                <a:path w="1104" h="1128" extrusionOk="0">
                  <a:moveTo>
                    <a:pt x="552" y="0"/>
                  </a:moveTo>
                  <a:cubicBezTo>
                    <a:pt x="226" y="0"/>
                    <a:pt x="0" y="251"/>
                    <a:pt x="0" y="552"/>
                  </a:cubicBezTo>
                  <a:cubicBezTo>
                    <a:pt x="0" y="877"/>
                    <a:pt x="226" y="1128"/>
                    <a:pt x="552" y="1128"/>
                  </a:cubicBezTo>
                  <a:cubicBezTo>
                    <a:pt x="853" y="1128"/>
                    <a:pt x="1103" y="877"/>
                    <a:pt x="1103" y="552"/>
                  </a:cubicBezTo>
                  <a:cubicBezTo>
                    <a:pt x="1103" y="251"/>
                    <a:pt x="853" y="0"/>
                    <a:pt x="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34"/>
            <p:cNvSpPr/>
            <p:nvPr/>
          </p:nvSpPr>
          <p:spPr>
            <a:xfrm>
              <a:off x="4039000" y="988125"/>
              <a:ext cx="82725" cy="82725"/>
            </a:xfrm>
            <a:custGeom>
              <a:avLst/>
              <a:gdLst/>
              <a:ahLst/>
              <a:cxnLst/>
              <a:rect l="l" t="t" r="r" b="b"/>
              <a:pathLst>
                <a:path w="3309" h="3309" extrusionOk="0">
                  <a:moveTo>
                    <a:pt x="1655" y="0"/>
                  </a:moveTo>
                  <a:cubicBezTo>
                    <a:pt x="752" y="0"/>
                    <a:pt x="0" y="752"/>
                    <a:pt x="0" y="1654"/>
                  </a:cubicBezTo>
                  <a:cubicBezTo>
                    <a:pt x="0" y="2582"/>
                    <a:pt x="752" y="3308"/>
                    <a:pt x="1655" y="3308"/>
                  </a:cubicBezTo>
                  <a:cubicBezTo>
                    <a:pt x="2582" y="3308"/>
                    <a:pt x="3309" y="2582"/>
                    <a:pt x="3309" y="1654"/>
                  </a:cubicBezTo>
                  <a:cubicBezTo>
                    <a:pt x="3309" y="752"/>
                    <a:pt x="2582" y="0"/>
                    <a:pt x="1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34"/>
            <p:cNvSpPr/>
            <p:nvPr/>
          </p:nvSpPr>
          <p:spPr>
            <a:xfrm>
              <a:off x="3831600" y="619050"/>
              <a:ext cx="513200" cy="149225"/>
            </a:xfrm>
            <a:custGeom>
              <a:avLst/>
              <a:gdLst/>
              <a:ahLst/>
              <a:cxnLst/>
              <a:rect l="l" t="t" r="r" b="b"/>
              <a:pathLst>
                <a:path w="20528" h="5969" extrusionOk="0">
                  <a:moveTo>
                    <a:pt x="8367" y="0"/>
                  </a:moveTo>
                  <a:cubicBezTo>
                    <a:pt x="7488" y="0"/>
                    <a:pt x="6738" y="595"/>
                    <a:pt x="6492" y="1430"/>
                  </a:cubicBezTo>
                  <a:cubicBezTo>
                    <a:pt x="6166" y="979"/>
                    <a:pt x="5640" y="653"/>
                    <a:pt x="5013" y="628"/>
                  </a:cubicBezTo>
                  <a:cubicBezTo>
                    <a:pt x="4998" y="627"/>
                    <a:pt x="4982" y="627"/>
                    <a:pt x="4966" y="627"/>
                  </a:cubicBezTo>
                  <a:cubicBezTo>
                    <a:pt x="3958" y="627"/>
                    <a:pt x="3083" y="1421"/>
                    <a:pt x="3033" y="2457"/>
                  </a:cubicBezTo>
                  <a:cubicBezTo>
                    <a:pt x="2758" y="2257"/>
                    <a:pt x="2407" y="2132"/>
                    <a:pt x="2031" y="2132"/>
                  </a:cubicBezTo>
                  <a:cubicBezTo>
                    <a:pt x="2000" y="2130"/>
                    <a:pt x="1970" y="2129"/>
                    <a:pt x="1940" y="2129"/>
                  </a:cubicBezTo>
                  <a:cubicBezTo>
                    <a:pt x="927" y="2129"/>
                    <a:pt x="75" y="2940"/>
                    <a:pt x="51" y="3986"/>
                  </a:cubicBezTo>
                  <a:cubicBezTo>
                    <a:pt x="1" y="5039"/>
                    <a:pt x="828" y="5916"/>
                    <a:pt x="1880" y="5966"/>
                  </a:cubicBezTo>
                  <a:cubicBezTo>
                    <a:pt x="1911" y="5968"/>
                    <a:pt x="1941" y="5968"/>
                    <a:pt x="1971" y="5968"/>
                  </a:cubicBezTo>
                  <a:cubicBezTo>
                    <a:pt x="2983" y="5968"/>
                    <a:pt x="3812" y="5159"/>
                    <a:pt x="3885" y="4137"/>
                  </a:cubicBezTo>
                  <a:cubicBezTo>
                    <a:pt x="4161" y="4337"/>
                    <a:pt x="4512" y="4462"/>
                    <a:pt x="4888" y="4487"/>
                  </a:cubicBezTo>
                  <a:cubicBezTo>
                    <a:pt x="4906" y="4488"/>
                    <a:pt x="4924" y="4488"/>
                    <a:pt x="4942" y="4488"/>
                  </a:cubicBezTo>
                  <a:cubicBezTo>
                    <a:pt x="5821" y="4488"/>
                    <a:pt x="6572" y="3894"/>
                    <a:pt x="6793" y="3059"/>
                  </a:cubicBezTo>
                  <a:cubicBezTo>
                    <a:pt x="7144" y="3510"/>
                    <a:pt x="7670" y="3836"/>
                    <a:pt x="8296" y="3861"/>
                  </a:cubicBezTo>
                  <a:cubicBezTo>
                    <a:pt x="8316" y="3861"/>
                    <a:pt x="8336" y="3862"/>
                    <a:pt x="8356" y="3862"/>
                  </a:cubicBezTo>
                  <a:cubicBezTo>
                    <a:pt x="9158" y="3862"/>
                    <a:pt x="9858" y="3367"/>
                    <a:pt x="10151" y="2633"/>
                  </a:cubicBezTo>
                  <a:cubicBezTo>
                    <a:pt x="10377" y="3385"/>
                    <a:pt x="11078" y="3961"/>
                    <a:pt x="11906" y="3986"/>
                  </a:cubicBezTo>
                  <a:cubicBezTo>
                    <a:pt x="11932" y="3987"/>
                    <a:pt x="11958" y="3988"/>
                    <a:pt x="11984" y="3988"/>
                  </a:cubicBezTo>
                  <a:cubicBezTo>
                    <a:pt x="12578" y="3988"/>
                    <a:pt x="13099" y="3717"/>
                    <a:pt x="13459" y="3284"/>
                  </a:cubicBezTo>
                  <a:cubicBezTo>
                    <a:pt x="13710" y="3986"/>
                    <a:pt x="14387" y="4512"/>
                    <a:pt x="15189" y="4538"/>
                  </a:cubicBezTo>
                  <a:cubicBezTo>
                    <a:pt x="15215" y="4539"/>
                    <a:pt x="15242" y="4539"/>
                    <a:pt x="15268" y="4539"/>
                  </a:cubicBezTo>
                  <a:cubicBezTo>
                    <a:pt x="15815" y="4539"/>
                    <a:pt x="16333" y="4294"/>
                    <a:pt x="16667" y="3911"/>
                  </a:cubicBezTo>
                  <a:cubicBezTo>
                    <a:pt x="16843" y="4738"/>
                    <a:pt x="17595" y="5390"/>
                    <a:pt x="18472" y="5415"/>
                  </a:cubicBezTo>
                  <a:cubicBezTo>
                    <a:pt x="18503" y="5416"/>
                    <a:pt x="18534" y="5417"/>
                    <a:pt x="18565" y="5417"/>
                  </a:cubicBezTo>
                  <a:cubicBezTo>
                    <a:pt x="19600" y="5417"/>
                    <a:pt x="20428" y="4607"/>
                    <a:pt x="20477" y="3585"/>
                  </a:cubicBezTo>
                  <a:cubicBezTo>
                    <a:pt x="20527" y="2507"/>
                    <a:pt x="19675" y="1630"/>
                    <a:pt x="18622" y="1580"/>
                  </a:cubicBezTo>
                  <a:cubicBezTo>
                    <a:pt x="18596" y="1579"/>
                    <a:pt x="18570" y="1578"/>
                    <a:pt x="18543" y="1578"/>
                  </a:cubicBezTo>
                  <a:cubicBezTo>
                    <a:pt x="17996" y="1578"/>
                    <a:pt x="17477" y="1825"/>
                    <a:pt x="17119" y="2232"/>
                  </a:cubicBezTo>
                  <a:cubicBezTo>
                    <a:pt x="16943" y="1380"/>
                    <a:pt x="16216" y="728"/>
                    <a:pt x="15314" y="703"/>
                  </a:cubicBezTo>
                  <a:cubicBezTo>
                    <a:pt x="15289" y="702"/>
                    <a:pt x="15263" y="701"/>
                    <a:pt x="15238" y="701"/>
                  </a:cubicBezTo>
                  <a:cubicBezTo>
                    <a:pt x="14664" y="701"/>
                    <a:pt x="14121" y="972"/>
                    <a:pt x="13785" y="1380"/>
                  </a:cubicBezTo>
                  <a:cubicBezTo>
                    <a:pt x="13510" y="678"/>
                    <a:pt x="12833" y="177"/>
                    <a:pt x="12056" y="152"/>
                  </a:cubicBezTo>
                  <a:cubicBezTo>
                    <a:pt x="12035" y="151"/>
                    <a:pt x="12015" y="151"/>
                    <a:pt x="11995" y="151"/>
                  </a:cubicBezTo>
                  <a:cubicBezTo>
                    <a:pt x="11169" y="151"/>
                    <a:pt x="10470" y="645"/>
                    <a:pt x="10201" y="1355"/>
                  </a:cubicBezTo>
                  <a:cubicBezTo>
                    <a:pt x="9951" y="603"/>
                    <a:pt x="9274" y="51"/>
                    <a:pt x="8422" y="1"/>
                  </a:cubicBezTo>
                  <a:cubicBezTo>
                    <a:pt x="8404" y="1"/>
                    <a:pt x="8386" y="0"/>
                    <a:pt x="8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34"/>
            <p:cNvSpPr/>
            <p:nvPr/>
          </p:nvSpPr>
          <p:spPr>
            <a:xfrm>
              <a:off x="3829725" y="617175"/>
              <a:ext cx="524475" cy="152775"/>
            </a:xfrm>
            <a:custGeom>
              <a:avLst/>
              <a:gdLst/>
              <a:ahLst/>
              <a:cxnLst/>
              <a:rect l="l" t="t" r="r" b="b"/>
              <a:pathLst>
                <a:path w="20979" h="6111" extrusionOk="0">
                  <a:moveTo>
                    <a:pt x="8451" y="176"/>
                  </a:moveTo>
                  <a:cubicBezTo>
                    <a:pt x="9233" y="176"/>
                    <a:pt x="9956" y="695"/>
                    <a:pt x="10201" y="1455"/>
                  </a:cubicBezTo>
                  <a:cubicBezTo>
                    <a:pt x="10214" y="1492"/>
                    <a:pt x="10239" y="1511"/>
                    <a:pt x="10267" y="1511"/>
                  </a:cubicBezTo>
                  <a:cubicBezTo>
                    <a:pt x="10295" y="1511"/>
                    <a:pt x="10326" y="1492"/>
                    <a:pt x="10351" y="1455"/>
                  </a:cubicBezTo>
                  <a:cubicBezTo>
                    <a:pt x="10627" y="778"/>
                    <a:pt x="11304" y="302"/>
                    <a:pt x="12056" y="302"/>
                  </a:cubicBezTo>
                  <a:cubicBezTo>
                    <a:pt x="12808" y="302"/>
                    <a:pt x="13509" y="778"/>
                    <a:pt x="13785" y="1480"/>
                  </a:cubicBezTo>
                  <a:cubicBezTo>
                    <a:pt x="13785" y="1516"/>
                    <a:pt x="13825" y="1540"/>
                    <a:pt x="13867" y="1540"/>
                  </a:cubicBezTo>
                  <a:cubicBezTo>
                    <a:pt x="13882" y="1540"/>
                    <a:pt x="13897" y="1537"/>
                    <a:pt x="13910" y="1530"/>
                  </a:cubicBezTo>
                  <a:cubicBezTo>
                    <a:pt x="14269" y="1095"/>
                    <a:pt x="14799" y="846"/>
                    <a:pt x="15338" y="846"/>
                  </a:cubicBezTo>
                  <a:cubicBezTo>
                    <a:pt x="15515" y="846"/>
                    <a:pt x="15692" y="873"/>
                    <a:pt x="15865" y="928"/>
                  </a:cubicBezTo>
                  <a:cubicBezTo>
                    <a:pt x="16517" y="1129"/>
                    <a:pt x="16993" y="1680"/>
                    <a:pt x="17118" y="2307"/>
                  </a:cubicBezTo>
                  <a:cubicBezTo>
                    <a:pt x="17134" y="2354"/>
                    <a:pt x="17170" y="2372"/>
                    <a:pt x="17207" y="2372"/>
                  </a:cubicBezTo>
                  <a:cubicBezTo>
                    <a:pt x="17229" y="2372"/>
                    <a:pt x="17250" y="2366"/>
                    <a:pt x="17269" y="2357"/>
                  </a:cubicBezTo>
                  <a:cubicBezTo>
                    <a:pt x="17645" y="1956"/>
                    <a:pt x="18146" y="1730"/>
                    <a:pt x="18697" y="1730"/>
                  </a:cubicBezTo>
                  <a:cubicBezTo>
                    <a:pt x="19825" y="1780"/>
                    <a:pt x="20677" y="2858"/>
                    <a:pt x="20427" y="3986"/>
                  </a:cubicBezTo>
                  <a:cubicBezTo>
                    <a:pt x="20249" y="4836"/>
                    <a:pt x="19463" y="5421"/>
                    <a:pt x="18622" y="5421"/>
                  </a:cubicBezTo>
                  <a:cubicBezTo>
                    <a:pt x="18397" y="5421"/>
                    <a:pt x="18168" y="5379"/>
                    <a:pt x="17945" y="5289"/>
                  </a:cubicBezTo>
                  <a:cubicBezTo>
                    <a:pt x="17369" y="5064"/>
                    <a:pt x="16968" y="4562"/>
                    <a:pt x="16818" y="3961"/>
                  </a:cubicBezTo>
                  <a:cubicBezTo>
                    <a:pt x="16818" y="3913"/>
                    <a:pt x="16787" y="3896"/>
                    <a:pt x="16753" y="3896"/>
                  </a:cubicBezTo>
                  <a:cubicBezTo>
                    <a:pt x="16732" y="3896"/>
                    <a:pt x="16711" y="3902"/>
                    <a:pt x="16692" y="3911"/>
                  </a:cubicBezTo>
                  <a:cubicBezTo>
                    <a:pt x="16334" y="4309"/>
                    <a:pt x="15833" y="4533"/>
                    <a:pt x="15316" y="4533"/>
                  </a:cubicBezTo>
                  <a:cubicBezTo>
                    <a:pt x="15182" y="4533"/>
                    <a:pt x="15047" y="4518"/>
                    <a:pt x="14913" y="4487"/>
                  </a:cubicBezTo>
                  <a:cubicBezTo>
                    <a:pt x="14311" y="4362"/>
                    <a:pt x="13835" y="3911"/>
                    <a:pt x="13610" y="3359"/>
                  </a:cubicBezTo>
                  <a:cubicBezTo>
                    <a:pt x="13592" y="3324"/>
                    <a:pt x="13549" y="3289"/>
                    <a:pt x="13508" y="3289"/>
                  </a:cubicBezTo>
                  <a:cubicBezTo>
                    <a:pt x="13491" y="3289"/>
                    <a:pt x="13474" y="3295"/>
                    <a:pt x="13459" y="3309"/>
                  </a:cubicBezTo>
                  <a:cubicBezTo>
                    <a:pt x="13104" y="3743"/>
                    <a:pt x="12593" y="3991"/>
                    <a:pt x="12050" y="3991"/>
                  </a:cubicBezTo>
                  <a:cubicBezTo>
                    <a:pt x="11903" y="3991"/>
                    <a:pt x="11754" y="3973"/>
                    <a:pt x="11605" y="3936"/>
                  </a:cubicBezTo>
                  <a:cubicBezTo>
                    <a:pt x="10978" y="3785"/>
                    <a:pt x="10477" y="3284"/>
                    <a:pt x="10301" y="2683"/>
                  </a:cubicBezTo>
                  <a:cubicBezTo>
                    <a:pt x="10289" y="2645"/>
                    <a:pt x="10257" y="2626"/>
                    <a:pt x="10226" y="2626"/>
                  </a:cubicBezTo>
                  <a:cubicBezTo>
                    <a:pt x="10195" y="2626"/>
                    <a:pt x="10163" y="2645"/>
                    <a:pt x="10151" y="2683"/>
                  </a:cubicBezTo>
                  <a:cubicBezTo>
                    <a:pt x="9900" y="3284"/>
                    <a:pt x="9374" y="3710"/>
                    <a:pt x="8747" y="3836"/>
                  </a:cubicBezTo>
                  <a:cubicBezTo>
                    <a:pt x="8656" y="3849"/>
                    <a:pt x="8563" y="3856"/>
                    <a:pt x="8471" y="3856"/>
                  </a:cubicBezTo>
                  <a:cubicBezTo>
                    <a:pt x="7885" y="3856"/>
                    <a:pt x="7311" y="3585"/>
                    <a:pt x="6943" y="3109"/>
                  </a:cubicBezTo>
                  <a:cubicBezTo>
                    <a:pt x="6930" y="3084"/>
                    <a:pt x="6899" y="3071"/>
                    <a:pt x="6868" y="3071"/>
                  </a:cubicBezTo>
                  <a:cubicBezTo>
                    <a:pt x="6836" y="3071"/>
                    <a:pt x="6805" y="3084"/>
                    <a:pt x="6793" y="3109"/>
                  </a:cubicBezTo>
                  <a:cubicBezTo>
                    <a:pt x="6642" y="3660"/>
                    <a:pt x="6266" y="4086"/>
                    <a:pt x="5765" y="4312"/>
                  </a:cubicBezTo>
                  <a:cubicBezTo>
                    <a:pt x="5528" y="4425"/>
                    <a:pt x="5274" y="4479"/>
                    <a:pt x="5021" y="4479"/>
                  </a:cubicBezTo>
                  <a:cubicBezTo>
                    <a:pt x="4658" y="4479"/>
                    <a:pt x="4295" y="4368"/>
                    <a:pt x="3985" y="4161"/>
                  </a:cubicBezTo>
                  <a:cubicBezTo>
                    <a:pt x="3971" y="4147"/>
                    <a:pt x="3956" y="4141"/>
                    <a:pt x="3943" y="4141"/>
                  </a:cubicBezTo>
                  <a:cubicBezTo>
                    <a:pt x="3910" y="4141"/>
                    <a:pt x="3885" y="4176"/>
                    <a:pt x="3885" y="4212"/>
                  </a:cubicBezTo>
                  <a:cubicBezTo>
                    <a:pt x="3835" y="4838"/>
                    <a:pt x="3484" y="5415"/>
                    <a:pt x="2958" y="5715"/>
                  </a:cubicBezTo>
                  <a:cubicBezTo>
                    <a:pt x="2677" y="5881"/>
                    <a:pt x="2356" y="5963"/>
                    <a:pt x="2037" y="5963"/>
                  </a:cubicBezTo>
                  <a:cubicBezTo>
                    <a:pt x="1730" y="5963"/>
                    <a:pt x="1424" y="5888"/>
                    <a:pt x="1153" y="5740"/>
                  </a:cubicBezTo>
                  <a:cubicBezTo>
                    <a:pt x="602" y="5440"/>
                    <a:pt x="251" y="4888"/>
                    <a:pt x="201" y="4262"/>
                  </a:cubicBezTo>
                  <a:cubicBezTo>
                    <a:pt x="151" y="3635"/>
                    <a:pt x="427" y="3034"/>
                    <a:pt x="928" y="2658"/>
                  </a:cubicBezTo>
                  <a:cubicBezTo>
                    <a:pt x="1254" y="2410"/>
                    <a:pt x="1641" y="2284"/>
                    <a:pt x="2029" y="2284"/>
                  </a:cubicBezTo>
                  <a:cubicBezTo>
                    <a:pt x="2387" y="2284"/>
                    <a:pt x="2746" y="2391"/>
                    <a:pt x="3058" y="2608"/>
                  </a:cubicBezTo>
                  <a:cubicBezTo>
                    <a:pt x="3072" y="2612"/>
                    <a:pt x="3085" y="2614"/>
                    <a:pt x="3097" y="2614"/>
                  </a:cubicBezTo>
                  <a:cubicBezTo>
                    <a:pt x="3150" y="2614"/>
                    <a:pt x="3183" y="2573"/>
                    <a:pt x="3183" y="2532"/>
                  </a:cubicBezTo>
                  <a:cubicBezTo>
                    <a:pt x="3234" y="1806"/>
                    <a:pt x="3710" y="1154"/>
                    <a:pt x="4386" y="903"/>
                  </a:cubicBezTo>
                  <a:cubicBezTo>
                    <a:pt x="4589" y="831"/>
                    <a:pt x="4797" y="797"/>
                    <a:pt x="5002" y="797"/>
                  </a:cubicBezTo>
                  <a:cubicBezTo>
                    <a:pt x="5584" y="797"/>
                    <a:pt x="6146" y="1073"/>
                    <a:pt x="6517" y="1555"/>
                  </a:cubicBezTo>
                  <a:cubicBezTo>
                    <a:pt x="6528" y="1577"/>
                    <a:pt x="6555" y="1590"/>
                    <a:pt x="6580" y="1590"/>
                  </a:cubicBezTo>
                  <a:cubicBezTo>
                    <a:pt x="6612" y="1590"/>
                    <a:pt x="6642" y="1571"/>
                    <a:pt x="6642" y="1530"/>
                  </a:cubicBezTo>
                  <a:cubicBezTo>
                    <a:pt x="6868" y="753"/>
                    <a:pt x="7569" y="176"/>
                    <a:pt x="8397" y="176"/>
                  </a:cubicBezTo>
                  <a:cubicBezTo>
                    <a:pt x="8415" y="176"/>
                    <a:pt x="8433" y="176"/>
                    <a:pt x="8451" y="176"/>
                  </a:cubicBezTo>
                  <a:close/>
                  <a:moveTo>
                    <a:pt x="8397" y="1"/>
                  </a:moveTo>
                  <a:cubicBezTo>
                    <a:pt x="7548" y="25"/>
                    <a:pt x="6832" y="558"/>
                    <a:pt x="6542" y="1331"/>
                  </a:cubicBezTo>
                  <a:lnTo>
                    <a:pt x="6542" y="1331"/>
                  </a:lnTo>
                  <a:cubicBezTo>
                    <a:pt x="6153" y="889"/>
                    <a:pt x="5594" y="637"/>
                    <a:pt x="5022" y="637"/>
                  </a:cubicBezTo>
                  <a:cubicBezTo>
                    <a:pt x="4801" y="637"/>
                    <a:pt x="4578" y="674"/>
                    <a:pt x="4361" y="753"/>
                  </a:cubicBezTo>
                  <a:cubicBezTo>
                    <a:pt x="3631" y="1012"/>
                    <a:pt x="3144" y="1648"/>
                    <a:pt x="3047" y="2391"/>
                  </a:cubicBezTo>
                  <a:lnTo>
                    <a:pt x="3047" y="2391"/>
                  </a:lnTo>
                  <a:cubicBezTo>
                    <a:pt x="2734" y="2217"/>
                    <a:pt x="2380" y="2126"/>
                    <a:pt x="2027" y="2126"/>
                  </a:cubicBezTo>
                  <a:cubicBezTo>
                    <a:pt x="1690" y="2126"/>
                    <a:pt x="1353" y="2209"/>
                    <a:pt x="1053" y="2382"/>
                  </a:cubicBezTo>
                  <a:cubicBezTo>
                    <a:pt x="452" y="2708"/>
                    <a:pt x="76" y="3334"/>
                    <a:pt x="51" y="4011"/>
                  </a:cubicBezTo>
                  <a:cubicBezTo>
                    <a:pt x="0" y="4688"/>
                    <a:pt x="326" y="5364"/>
                    <a:pt x="878" y="5740"/>
                  </a:cubicBezTo>
                  <a:cubicBezTo>
                    <a:pt x="1217" y="5987"/>
                    <a:pt x="1632" y="6111"/>
                    <a:pt x="2047" y="6111"/>
                  </a:cubicBezTo>
                  <a:cubicBezTo>
                    <a:pt x="2307" y="6111"/>
                    <a:pt x="2567" y="6062"/>
                    <a:pt x="2808" y="5966"/>
                  </a:cubicBezTo>
                  <a:cubicBezTo>
                    <a:pt x="3465" y="5684"/>
                    <a:pt x="3925" y="5072"/>
                    <a:pt x="4021" y="4357"/>
                  </a:cubicBezTo>
                  <a:lnTo>
                    <a:pt x="4021" y="4357"/>
                  </a:lnTo>
                  <a:cubicBezTo>
                    <a:pt x="4325" y="4535"/>
                    <a:pt x="4673" y="4628"/>
                    <a:pt x="5024" y="4628"/>
                  </a:cubicBezTo>
                  <a:cubicBezTo>
                    <a:pt x="5292" y="4628"/>
                    <a:pt x="5562" y="4574"/>
                    <a:pt x="5815" y="4462"/>
                  </a:cubicBezTo>
                  <a:cubicBezTo>
                    <a:pt x="6324" y="4254"/>
                    <a:pt x="6726" y="3811"/>
                    <a:pt x="6903" y="3291"/>
                  </a:cubicBezTo>
                  <a:lnTo>
                    <a:pt x="6903" y="3291"/>
                  </a:lnTo>
                  <a:cubicBezTo>
                    <a:pt x="7288" y="3743"/>
                    <a:pt x="7839" y="4013"/>
                    <a:pt x="8427" y="4013"/>
                  </a:cubicBezTo>
                  <a:cubicBezTo>
                    <a:pt x="8533" y="4013"/>
                    <a:pt x="8640" y="4004"/>
                    <a:pt x="8747" y="3986"/>
                  </a:cubicBezTo>
                  <a:cubicBezTo>
                    <a:pt x="9383" y="3872"/>
                    <a:pt x="9916" y="3471"/>
                    <a:pt x="10216" y="2912"/>
                  </a:cubicBezTo>
                  <a:lnTo>
                    <a:pt x="10216" y="2912"/>
                  </a:lnTo>
                  <a:cubicBezTo>
                    <a:pt x="10451" y="3480"/>
                    <a:pt x="10941" y="3927"/>
                    <a:pt x="11554" y="4086"/>
                  </a:cubicBezTo>
                  <a:cubicBezTo>
                    <a:pt x="11713" y="4123"/>
                    <a:pt x="11873" y="4141"/>
                    <a:pt x="12031" y="4141"/>
                  </a:cubicBezTo>
                  <a:cubicBezTo>
                    <a:pt x="12587" y="4141"/>
                    <a:pt x="13121" y="3919"/>
                    <a:pt x="13511" y="3515"/>
                  </a:cubicBezTo>
                  <a:lnTo>
                    <a:pt x="13511" y="3515"/>
                  </a:lnTo>
                  <a:cubicBezTo>
                    <a:pt x="13760" y="4076"/>
                    <a:pt x="14257" y="4498"/>
                    <a:pt x="14863" y="4638"/>
                  </a:cubicBezTo>
                  <a:cubicBezTo>
                    <a:pt x="15013" y="4675"/>
                    <a:pt x="15165" y="4693"/>
                    <a:pt x="15317" y="4693"/>
                  </a:cubicBezTo>
                  <a:cubicBezTo>
                    <a:pt x="15825" y="4693"/>
                    <a:pt x="16326" y="4491"/>
                    <a:pt x="16710" y="4142"/>
                  </a:cubicBezTo>
                  <a:lnTo>
                    <a:pt x="16710" y="4142"/>
                  </a:lnTo>
                  <a:cubicBezTo>
                    <a:pt x="16979" y="4997"/>
                    <a:pt x="17791" y="5575"/>
                    <a:pt x="18643" y="5575"/>
                  </a:cubicBezTo>
                  <a:cubicBezTo>
                    <a:pt x="18896" y="5575"/>
                    <a:pt x="19152" y="5524"/>
                    <a:pt x="19399" y="5415"/>
                  </a:cubicBezTo>
                  <a:cubicBezTo>
                    <a:pt x="20527" y="4938"/>
                    <a:pt x="20978" y="3560"/>
                    <a:pt x="20326" y="2532"/>
                  </a:cubicBezTo>
                  <a:cubicBezTo>
                    <a:pt x="19977" y="1958"/>
                    <a:pt x="19378" y="1608"/>
                    <a:pt x="18705" y="1580"/>
                  </a:cubicBezTo>
                  <a:lnTo>
                    <a:pt x="18705" y="1580"/>
                  </a:lnTo>
                  <a:cubicBezTo>
                    <a:pt x="18702" y="1580"/>
                    <a:pt x="18700" y="1580"/>
                    <a:pt x="18697" y="1580"/>
                  </a:cubicBezTo>
                  <a:cubicBezTo>
                    <a:pt x="18140" y="1580"/>
                    <a:pt x="17625" y="1774"/>
                    <a:pt x="17233" y="2142"/>
                  </a:cubicBezTo>
                  <a:lnTo>
                    <a:pt x="17233" y="2142"/>
                  </a:lnTo>
                  <a:cubicBezTo>
                    <a:pt x="17047" y="1504"/>
                    <a:pt x="16546" y="988"/>
                    <a:pt x="15915" y="778"/>
                  </a:cubicBezTo>
                  <a:cubicBezTo>
                    <a:pt x="15725" y="723"/>
                    <a:pt x="15532" y="696"/>
                    <a:pt x="15341" y="696"/>
                  </a:cubicBezTo>
                  <a:cubicBezTo>
                    <a:pt x="14796" y="696"/>
                    <a:pt x="14268" y="914"/>
                    <a:pt x="13877" y="1306"/>
                  </a:cubicBezTo>
                  <a:lnTo>
                    <a:pt x="13877" y="1306"/>
                  </a:lnTo>
                  <a:cubicBezTo>
                    <a:pt x="13528" y="621"/>
                    <a:pt x="12837" y="151"/>
                    <a:pt x="12056" y="151"/>
                  </a:cubicBezTo>
                  <a:cubicBezTo>
                    <a:pt x="11296" y="151"/>
                    <a:pt x="10620" y="575"/>
                    <a:pt x="10282" y="1246"/>
                  </a:cubicBezTo>
                  <a:lnTo>
                    <a:pt x="10282" y="1246"/>
                  </a:lnTo>
                  <a:cubicBezTo>
                    <a:pt x="9957" y="496"/>
                    <a:pt x="9209" y="1"/>
                    <a:pt x="8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8" name="Google Shape;658;p34"/>
          <p:cNvGrpSpPr/>
          <p:nvPr/>
        </p:nvGrpSpPr>
        <p:grpSpPr>
          <a:xfrm rot="783492">
            <a:off x="397749" y="260666"/>
            <a:ext cx="1841483" cy="1241396"/>
            <a:chOff x="4746400" y="727625"/>
            <a:chExt cx="1093375" cy="737075"/>
          </a:xfrm>
        </p:grpSpPr>
        <p:sp>
          <p:nvSpPr>
            <p:cNvPr id="659" name="Google Shape;659;p34"/>
            <p:cNvSpPr/>
            <p:nvPr/>
          </p:nvSpPr>
          <p:spPr>
            <a:xfrm>
              <a:off x="5607925" y="858425"/>
              <a:ext cx="229350" cy="341500"/>
            </a:xfrm>
            <a:custGeom>
              <a:avLst/>
              <a:gdLst/>
              <a:ahLst/>
              <a:cxnLst/>
              <a:rect l="l" t="t" r="r" b="b"/>
              <a:pathLst>
                <a:path w="9174" h="13660" extrusionOk="0">
                  <a:moveTo>
                    <a:pt x="4186" y="0"/>
                  </a:moveTo>
                  <a:cubicBezTo>
                    <a:pt x="1880" y="0"/>
                    <a:pt x="1" y="1880"/>
                    <a:pt x="1" y="4186"/>
                  </a:cubicBezTo>
                  <a:cubicBezTo>
                    <a:pt x="1" y="5965"/>
                    <a:pt x="1154" y="7494"/>
                    <a:pt x="2733" y="8095"/>
                  </a:cubicBezTo>
                  <a:cubicBezTo>
                    <a:pt x="2332" y="8672"/>
                    <a:pt x="2081" y="9374"/>
                    <a:pt x="2081" y="10126"/>
                  </a:cubicBezTo>
                  <a:cubicBezTo>
                    <a:pt x="2081" y="12080"/>
                    <a:pt x="3685" y="13659"/>
                    <a:pt x="5640" y="13659"/>
                  </a:cubicBezTo>
                  <a:cubicBezTo>
                    <a:pt x="7595" y="13659"/>
                    <a:pt x="9174" y="12080"/>
                    <a:pt x="9174" y="10126"/>
                  </a:cubicBezTo>
                  <a:cubicBezTo>
                    <a:pt x="9174" y="8747"/>
                    <a:pt x="8397" y="7569"/>
                    <a:pt x="7269" y="6968"/>
                  </a:cubicBezTo>
                  <a:cubicBezTo>
                    <a:pt x="7946" y="6241"/>
                    <a:pt x="8347" y="5263"/>
                    <a:pt x="8347" y="4186"/>
                  </a:cubicBezTo>
                  <a:cubicBezTo>
                    <a:pt x="8347" y="1880"/>
                    <a:pt x="6492" y="0"/>
                    <a:pt x="41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34"/>
            <p:cNvSpPr/>
            <p:nvPr/>
          </p:nvSpPr>
          <p:spPr>
            <a:xfrm>
              <a:off x="5605425" y="855900"/>
              <a:ext cx="234350" cy="346525"/>
            </a:xfrm>
            <a:custGeom>
              <a:avLst/>
              <a:gdLst/>
              <a:ahLst/>
              <a:cxnLst/>
              <a:rect l="l" t="t" r="r" b="b"/>
              <a:pathLst>
                <a:path w="9374" h="13861" extrusionOk="0">
                  <a:moveTo>
                    <a:pt x="4286" y="201"/>
                  </a:moveTo>
                  <a:cubicBezTo>
                    <a:pt x="6517" y="201"/>
                    <a:pt x="8346" y="2031"/>
                    <a:pt x="8346" y="4287"/>
                  </a:cubicBezTo>
                  <a:cubicBezTo>
                    <a:pt x="8346" y="5289"/>
                    <a:pt x="7970" y="6267"/>
                    <a:pt x="7294" y="7018"/>
                  </a:cubicBezTo>
                  <a:lnTo>
                    <a:pt x="7219" y="7094"/>
                  </a:lnTo>
                  <a:lnTo>
                    <a:pt x="7319" y="7169"/>
                  </a:lnTo>
                  <a:cubicBezTo>
                    <a:pt x="8472" y="7745"/>
                    <a:pt x="9173" y="8923"/>
                    <a:pt x="9173" y="10227"/>
                  </a:cubicBezTo>
                  <a:cubicBezTo>
                    <a:pt x="9173" y="12131"/>
                    <a:pt x="7645" y="13660"/>
                    <a:pt x="5740" y="13660"/>
                  </a:cubicBezTo>
                  <a:cubicBezTo>
                    <a:pt x="3835" y="13660"/>
                    <a:pt x="2281" y="12131"/>
                    <a:pt x="2281" y="10227"/>
                  </a:cubicBezTo>
                  <a:cubicBezTo>
                    <a:pt x="2281" y="9500"/>
                    <a:pt x="2507" y="8823"/>
                    <a:pt x="2908" y="8247"/>
                  </a:cubicBezTo>
                  <a:lnTo>
                    <a:pt x="2983" y="8146"/>
                  </a:lnTo>
                  <a:lnTo>
                    <a:pt x="2858" y="8096"/>
                  </a:lnTo>
                  <a:cubicBezTo>
                    <a:pt x="1279" y="7520"/>
                    <a:pt x="201" y="5966"/>
                    <a:pt x="201" y="4287"/>
                  </a:cubicBezTo>
                  <a:cubicBezTo>
                    <a:pt x="201" y="2031"/>
                    <a:pt x="2031" y="201"/>
                    <a:pt x="4286" y="201"/>
                  </a:cubicBezTo>
                  <a:close/>
                  <a:moveTo>
                    <a:pt x="4286" y="1"/>
                  </a:moveTo>
                  <a:cubicBezTo>
                    <a:pt x="1930" y="1"/>
                    <a:pt x="0" y="1931"/>
                    <a:pt x="0" y="4287"/>
                  </a:cubicBezTo>
                  <a:cubicBezTo>
                    <a:pt x="0" y="6016"/>
                    <a:pt x="1078" y="7595"/>
                    <a:pt x="2682" y="8247"/>
                  </a:cubicBezTo>
                  <a:cubicBezTo>
                    <a:pt x="2306" y="8823"/>
                    <a:pt x="2106" y="9500"/>
                    <a:pt x="2106" y="10227"/>
                  </a:cubicBezTo>
                  <a:cubicBezTo>
                    <a:pt x="2106" y="12232"/>
                    <a:pt x="3735" y="13861"/>
                    <a:pt x="5740" y="13861"/>
                  </a:cubicBezTo>
                  <a:cubicBezTo>
                    <a:pt x="7745" y="13861"/>
                    <a:pt x="9374" y="12232"/>
                    <a:pt x="9374" y="10227"/>
                  </a:cubicBezTo>
                  <a:cubicBezTo>
                    <a:pt x="9374" y="8898"/>
                    <a:pt x="8672" y="7695"/>
                    <a:pt x="7519" y="7044"/>
                  </a:cubicBezTo>
                  <a:cubicBezTo>
                    <a:pt x="8171" y="6267"/>
                    <a:pt x="8547" y="5289"/>
                    <a:pt x="8547" y="4287"/>
                  </a:cubicBezTo>
                  <a:cubicBezTo>
                    <a:pt x="8547" y="1931"/>
                    <a:pt x="6642" y="1"/>
                    <a:pt x="4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34"/>
            <p:cNvSpPr/>
            <p:nvPr/>
          </p:nvSpPr>
          <p:spPr>
            <a:xfrm>
              <a:off x="4748900" y="858425"/>
              <a:ext cx="229350" cy="341500"/>
            </a:xfrm>
            <a:custGeom>
              <a:avLst/>
              <a:gdLst/>
              <a:ahLst/>
              <a:cxnLst/>
              <a:rect l="l" t="t" r="r" b="b"/>
              <a:pathLst>
                <a:path w="9174" h="13660" extrusionOk="0">
                  <a:moveTo>
                    <a:pt x="5013" y="0"/>
                  </a:moveTo>
                  <a:cubicBezTo>
                    <a:pt x="2707" y="0"/>
                    <a:pt x="828" y="1880"/>
                    <a:pt x="828" y="4186"/>
                  </a:cubicBezTo>
                  <a:cubicBezTo>
                    <a:pt x="828" y="5263"/>
                    <a:pt x="1254" y="6241"/>
                    <a:pt x="1930" y="6968"/>
                  </a:cubicBezTo>
                  <a:cubicBezTo>
                    <a:pt x="778" y="7569"/>
                    <a:pt x="1" y="8747"/>
                    <a:pt x="1" y="10126"/>
                  </a:cubicBezTo>
                  <a:cubicBezTo>
                    <a:pt x="1" y="12080"/>
                    <a:pt x="1605" y="13659"/>
                    <a:pt x="3560" y="13659"/>
                  </a:cubicBezTo>
                  <a:cubicBezTo>
                    <a:pt x="5514" y="13659"/>
                    <a:pt x="7093" y="12080"/>
                    <a:pt x="7093" y="10126"/>
                  </a:cubicBezTo>
                  <a:cubicBezTo>
                    <a:pt x="7093" y="9374"/>
                    <a:pt x="6868" y="8672"/>
                    <a:pt x="6442" y="8095"/>
                  </a:cubicBezTo>
                  <a:cubicBezTo>
                    <a:pt x="8046" y="7494"/>
                    <a:pt x="9174" y="5965"/>
                    <a:pt x="9174" y="4186"/>
                  </a:cubicBezTo>
                  <a:cubicBezTo>
                    <a:pt x="9174" y="1880"/>
                    <a:pt x="7319" y="0"/>
                    <a:pt x="5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34"/>
            <p:cNvSpPr/>
            <p:nvPr/>
          </p:nvSpPr>
          <p:spPr>
            <a:xfrm>
              <a:off x="4746400" y="855900"/>
              <a:ext cx="234350" cy="346525"/>
            </a:xfrm>
            <a:custGeom>
              <a:avLst/>
              <a:gdLst/>
              <a:ahLst/>
              <a:cxnLst/>
              <a:rect l="l" t="t" r="r" b="b"/>
              <a:pathLst>
                <a:path w="9374" h="13861" extrusionOk="0">
                  <a:moveTo>
                    <a:pt x="5113" y="201"/>
                  </a:moveTo>
                  <a:cubicBezTo>
                    <a:pt x="7344" y="201"/>
                    <a:pt x="9173" y="2031"/>
                    <a:pt x="9173" y="4287"/>
                  </a:cubicBezTo>
                  <a:cubicBezTo>
                    <a:pt x="9173" y="5966"/>
                    <a:pt x="8121" y="7520"/>
                    <a:pt x="6517" y="8096"/>
                  </a:cubicBezTo>
                  <a:lnTo>
                    <a:pt x="6391" y="8146"/>
                  </a:lnTo>
                  <a:lnTo>
                    <a:pt x="6467" y="8247"/>
                  </a:lnTo>
                  <a:cubicBezTo>
                    <a:pt x="6893" y="8823"/>
                    <a:pt x="7093" y="9500"/>
                    <a:pt x="7093" y="10227"/>
                  </a:cubicBezTo>
                  <a:cubicBezTo>
                    <a:pt x="7093" y="12131"/>
                    <a:pt x="5539" y="13660"/>
                    <a:pt x="3660" y="13660"/>
                  </a:cubicBezTo>
                  <a:cubicBezTo>
                    <a:pt x="1755" y="13660"/>
                    <a:pt x="201" y="12131"/>
                    <a:pt x="201" y="10227"/>
                  </a:cubicBezTo>
                  <a:cubicBezTo>
                    <a:pt x="201" y="8923"/>
                    <a:pt x="903" y="7745"/>
                    <a:pt x="2055" y="7169"/>
                  </a:cubicBezTo>
                  <a:lnTo>
                    <a:pt x="2181" y="7094"/>
                  </a:lnTo>
                  <a:lnTo>
                    <a:pt x="2081" y="7018"/>
                  </a:lnTo>
                  <a:cubicBezTo>
                    <a:pt x="1404" y="6267"/>
                    <a:pt x="1028" y="5289"/>
                    <a:pt x="1028" y="4287"/>
                  </a:cubicBezTo>
                  <a:cubicBezTo>
                    <a:pt x="1028" y="2031"/>
                    <a:pt x="2858" y="201"/>
                    <a:pt x="5113" y="201"/>
                  </a:cubicBezTo>
                  <a:close/>
                  <a:moveTo>
                    <a:pt x="5113" y="1"/>
                  </a:moveTo>
                  <a:cubicBezTo>
                    <a:pt x="2757" y="1"/>
                    <a:pt x="852" y="1931"/>
                    <a:pt x="852" y="4287"/>
                  </a:cubicBezTo>
                  <a:cubicBezTo>
                    <a:pt x="852" y="5289"/>
                    <a:pt x="1203" y="6267"/>
                    <a:pt x="1855" y="7044"/>
                  </a:cubicBezTo>
                  <a:cubicBezTo>
                    <a:pt x="727" y="7695"/>
                    <a:pt x="0" y="8898"/>
                    <a:pt x="0" y="10227"/>
                  </a:cubicBezTo>
                  <a:cubicBezTo>
                    <a:pt x="0" y="12232"/>
                    <a:pt x="1654" y="13861"/>
                    <a:pt x="3660" y="13861"/>
                  </a:cubicBezTo>
                  <a:cubicBezTo>
                    <a:pt x="5665" y="13861"/>
                    <a:pt x="7294" y="12232"/>
                    <a:pt x="7294" y="10227"/>
                  </a:cubicBezTo>
                  <a:cubicBezTo>
                    <a:pt x="7294" y="9500"/>
                    <a:pt x="7093" y="8823"/>
                    <a:pt x="6692" y="8247"/>
                  </a:cubicBezTo>
                  <a:cubicBezTo>
                    <a:pt x="8296" y="7595"/>
                    <a:pt x="9374" y="6016"/>
                    <a:pt x="9374" y="4287"/>
                  </a:cubicBezTo>
                  <a:cubicBezTo>
                    <a:pt x="9374" y="1931"/>
                    <a:pt x="7469"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34"/>
            <p:cNvSpPr/>
            <p:nvPr/>
          </p:nvSpPr>
          <p:spPr>
            <a:xfrm>
              <a:off x="4866075" y="730600"/>
              <a:ext cx="864675" cy="730600"/>
            </a:xfrm>
            <a:custGeom>
              <a:avLst/>
              <a:gdLst/>
              <a:ahLst/>
              <a:cxnLst/>
              <a:rect l="l" t="t" r="r" b="b"/>
              <a:pathLst>
                <a:path w="34587" h="29224" extrusionOk="0">
                  <a:moveTo>
                    <a:pt x="17294" y="0"/>
                  </a:moveTo>
                  <a:cubicBezTo>
                    <a:pt x="7745" y="0"/>
                    <a:pt x="0" y="6542"/>
                    <a:pt x="0" y="14612"/>
                  </a:cubicBezTo>
                  <a:cubicBezTo>
                    <a:pt x="0" y="22682"/>
                    <a:pt x="7745" y="29224"/>
                    <a:pt x="17294" y="29224"/>
                  </a:cubicBezTo>
                  <a:cubicBezTo>
                    <a:pt x="26843" y="29224"/>
                    <a:pt x="34587" y="22682"/>
                    <a:pt x="34587" y="14612"/>
                  </a:cubicBezTo>
                  <a:cubicBezTo>
                    <a:pt x="34587" y="6542"/>
                    <a:pt x="26843" y="0"/>
                    <a:pt x="172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34"/>
            <p:cNvSpPr/>
            <p:nvPr/>
          </p:nvSpPr>
          <p:spPr>
            <a:xfrm>
              <a:off x="4857300" y="727625"/>
              <a:ext cx="876600" cy="737075"/>
            </a:xfrm>
            <a:custGeom>
              <a:avLst/>
              <a:gdLst/>
              <a:ahLst/>
              <a:cxnLst/>
              <a:rect l="l" t="t" r="r" b="b"/>
              <a:pathLst>
                <a:path w="35064" h="29483" extrusionOk="0">
                  <a:moveTo>
                    <a:pt x="17652" y="253"/>
                  </a:moveTo>
                  <a:cubicBezTo>
                    <a:pt x="18809" y="253"/>
                    <a:pt x="19965" y="350"/>
                    <a:pt x="21103" y="545"/>
                  </a:cubicBezTo>
                  <a:cubicBezTo>
                    <a:pt x="24387" y="1122"/>
                    <a:pt x="27544" y="2500"/>
                    <a:pt x="30051" y="4731"/>
                  </a:cubicBezTo>
                  <a:cubicBezTo>
                    <a:pt x="32357" y="6761"/>
                    <a:pt x="34061" y="9468"/>
                    <a:pt x="34612" y="12500"/>
                  </a:cubicBezTo>
                  <a:cubicBezTo>
                    <a:pt x="34737" y="13227"/>
                    <a:pt x="34813" y="13979"/>
                    <a:pt x="34813" y="14731"/>
                  </a:cubicBezTo>
                  <a:cubicBezTo>
                    <a:pt x="34813" y="17839"/>
                    <a:pt x="33610" y="20796"/>
                    <a:pt x="31630" y="23152"/>
                  </a:cubicBezTo>
                  <a:cubicBezTo>
                    <a:pt x="29524" y="25633"/>
                    <a:pt x="26642" y="27413"/>
                    <a:pt x="23534" y="28365"/>
                  </a:cubicBezTo>
                  <a:cubicBezTo>
                    <a:pt x="21637" y="28951"/>
                    <a:pt x="19646" y="29242"/>
                    <a:pt x="17657" y="29242"/>
                  </a:cubicBezTo>
                  <a:cubicBezTo>
                    <a:pt x="16074" y="29242"/>
                    <a:pt x="14491" y="29058"/>
                    <a:pt x="12958" y="28691"/>
                  </a:cubicBezTo>
                  <a:cubicBezTo>
                    <a:pt x="9750" y="27914"/>
                    <a:pt x="6717" y="26335"/>
                    <a:pt x="4412" y="23979"/>
                  </a:cubicBezTo>
                  <a:cubicBezTo>
                    <a:pt x="2256" y="21774"/>
                    <a:pt x="802" y="18916"/>
                    <a:pt x="527" y="15834"/>
                  </a:cubicBezTo>
                  <a:cubicBezTo>
                    <a:pt x="251" y="12776"/>
                    <a:pt x="1153" y="9743"/>
                    <a:pt x="2958" y="7237"/>
                  </a:cubicBezTo>
                  <a:cubicBezTo>
                    <a:pt x="4838" y="4606"/>
                    <a:pt x="7569" y="2676"/>
                    <a:pt x="10577" y="1523"/>
                  </a:cubicBezTo>
                  <a:cubicBezTo>
                    <a:pt x="12829" y="676"/>
                    <a:pt x="15242" y="253"/>
                    <a:pt x="17652" y="253"/>
                  </a:cubicBezTo>
                  <a:close/>
                  <a:moveTo>
                    <a:pt x="17696" y="1"/>
                  </a:moveTo>
                  <a:cubicBezTo>
                    <a:pt x="16076" y="1"/>
                    <a:pt x="14454" y="191"/>
                    <a:pt x="12883" y="570"/>
                  </a:cubicBezTo>
                  <a:cubicBezTo>
                    <a:pt x="9650" y="1347"/>
                    <a:pt x="6567" y="2951"/>
                    <a:pt x="4211" y="5357"/>
                  </a:cubicBezTo>
                  <a:cubicBezTo>
                    <a:pt x="2056" y="7588"/>
                    <a:pt x="577" y="10470"/>
                    <a:pt x="301" y="13578"/>
                  </a:cubicBezTo>
                  <a:cubicBezTo>
                    <a:pt x="0" y="16686"/>
                    <a:pt x="928" y="19819"/>
                    <a:pt x="2732" y="22350"/>
                  </a:cubicBezTo>
                  <a:cubicBezTo>
                    <a:pt x="4637" y="25007"/>
                    <a:pt x="7394" y="26987"/>
                    <a:pt x="10427" y="28140"/>
                  </a:cubicBezTo>
                  <a:cubicBezTo>
                    <a:pt x="12727" y="29043"/>
                    <a:pt x="15189" y="29482"/>
                    <a:pt x="17648" y="29482"/>
                  </a:cubicBezTo>
                  <a:cubicBezTo>
                    <a:pt x="18806" y="29482"/>
                    <a:pt x="19964" y="29385"/>
                    <a:pt x="21103" y="29192"/>
                  </a:cubicBezTo>
                  <a:cubicBezTo>
                    <a:pt x="24437" y="28616"/>
                    <a:pt x="27670" y="27187"/>
                    <a:pt x="30226" y="24932"/>
                  </a:cubicBezTo>
                  <a:cubicBezTo>
                    <a:pt x="32557" y="22876"/>
                    <a:pt x="34286" y="20094"/>
                    <a:pt x="34838" y="17012"/>
                  </a:cubicBezTo>
                  <a:cubicBezTo>
                    <a:pt x="34988" y="16260"/>
                    <a:pt x="35063" y="15508"/>
                    <a:pt x="35063" y="14731"/>
                  </a:cubicBezTo>
                  <a:cubicBezTo>
                    <a:pt x="35063" y="14730"/>
                    <a:pt x="35063" y="14730"/>
                    <a:pt x="35063" y="14729"/>
                  </a:cubicBezTo>
                  <a:lnTo>
                    <a:pt x="35063" y="14729"/>
                  </a:lnTo>
                  <a:cubicBezTo>
                    <a:pt x="35038" y="11622"/>
                    <a:pt x="33860" y="8615"/>
                    <a:pt x="31855" y="6235"/>
                  </a:cubicBezTo>
                  <a:cubicBezTo>
                    <a:pt x="29725" y="3678"/>
                    <a:pt x="26793" y="1899"/>
                    <a:pt x="23660" y="896"/>
                  </a:cubicBezTo>
                  <a:cubicBezTo>
                    <a:pt x="21739" y="298"/>
                    <a:pt x="19719" y="1"/>
                    <a:pt x="17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34"/>
            <p:cNvSpPr/>
            <p:nvPr/>
          </p:nvSpPr>
          <p:spPr>
            <a:xfrm>
              <a:off x="4932475" y="761300"/>
              <a:ext cx="731875" cy="523200"/>
            </a:xfrm>
            <a:custGeom>
              <a:avLst/>
              <a:gdLst/>
              <a:ahLst/>
              <a:cxnLst/>
              <a:rect l="l" t="t" r="r" b="b"/>
              <a:pathLst>
                <a:path w="29275" h="20928" extrusionOk="0">
                  <a:moveTo>
                    <a:pt x="14638" y="0"/>
                  </a:moveTo>
                  <a:cubicBezTo>
                    <a:pt x="6567" y="0"/>
                    <a:pt x="1" y="4687"/>
                    <a:pt x="1" y="10452"/>
                  </a:cubicBezTo>
                  <a:cubicBezTo>
                    <a:pt x="1" y="16241"/>
                    <a:pt x="6567" y="20928"/>
                    <a:pt x="14638" y="20928"/>
                  </a:cubicBezTo>
                  <a:cubicBezTo>
                    <a:pt x="22708" y="20928"/>
                    <a:pt x="29274" y="16241"/>
                    <a:pt x="29274" y="10452"/>
                  </a:cubicBezTo>
                  <a:cubicBezTo>
                    <a:pt x="29274" y="4687"/>
                    <a:pt x="22708" y="0"/>
                    <a:pt x="14638" y="0"/>
                  </a:cubicBezTo>
                  <a:close/>
                </a:path>
              </a:pathLst>
            </a:custGeom>
            <a:solidFill>
              <a:srgbClr val="FFFFFF">
                <a:alpha val="37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34"/>
            <p:cNvSpPr/>
            <p:nvPr/>
          </p:nvSpPr>
          <p:spPr>
            <a:xfrm>
              <a:off x="5319475" y="1018825"/>
              <a:ext cx="123075" cy="108525"/>
            </a:xfrm>
            <a:custGeom>
              <a:avLst/>
              <a:gdLst/>
              <a:ahLst/>
              <a:cxnLst/>
              <a:rect l="l" t="t" r="r" b="b"/>
              <a:pathLst>
                <a:path w="4923" h="4341" extrusionOk="0">
                  <a:moveTo>
                    <a:pt x="4756" y="0"/>
                  </a:moveTo>
                  <a:cubicBezTo>
                    <a:pt x="4671" y="0"/>
                    <a:pt x="4584" y="50"/>
                    <a:pt x="4571" y="151"/>
                  </a:cubicBezTo>
                  <a:cubicBezTo>
                    <a:pt x="4546" y="1429"/>
                    <a:pt x="4170" y="2757"/>
                    <a:pt x="3042" y="3459"/>
                  </a:cubicBezTo>
                  <a:cubicBezTo>
                    <a:pt x="2448" y="3833"/>
                    <a:pt x="1758" y="3994"/>
                    <a:pt x="1072" y="3994"/>
                  </a:cubicBezTo>
                  <a:cubicBezTo>
                    <a:pt x="977" y="3994"/>
                    <a:pt x="882" y="3991"/>
                    <a:pt x="787" y="3985"/>
                  </a:cubicBezTo>
                  <a:cubicBezTo>
                    <a:pt x="661" y="3985"/>
                    <a:pt x="536" y="3960"/>
                    <a:pt x="411" y="3960"/>
                  </a:cubicBezTo>
                  <a:cubicBezTo>
                    <a:pt x="411" y="3960"/>
                    <a:pt x="386" y="3960"/>
                    <a:pt x="336" y="3935"/>
                  </a:cubicBezTo>
                  <a:lnTo>
                    <a:pt x="285" y="3935"/>
                  </a:lnTo>
                  <a:cubicBezTo>
                    <a:pt x="271" y="3932"/>
                    <a:pt x="258" y="3930"/>
                    <a:pt x="244" y="3930"/>
                  </a:cubicBezTo>
                  <a:cubicBezTo>
                    <a:pt x="72" y="3930"/>
                    <a:pt x="1" y="4214"/>
                    <a:pt x="210" y="4261"/>
                  </a:cubicBezTo>
                  <a:cubicBezTo>
                    <a:pt x="481" y="4314"/>
                    <a:pt x="758" y="4341"/>
                    <a:pt x="1036" y="4341"/>
                  </a:cubicBezTo>
                  <a:cubicBezTo>
                    <a:pt x="2330" y="4341"/>
                    <a:pt x="3635" y="3766"/>
                    <a:pt x="4296" y="2632"/>
                  </a:cubicBezTo>
                  <a:cubicBezTo>
                    <a:pt x="4747" y="1880"/>
                    <a:pt x="4897" y="1003"/>
                    <a:pt x="4922" y="151"/>
                  </a:cubicBezTo>
                  <a:cubicBezTo>
                    <a:pt x="4922" y="50"/>
                    <a:pt x="4841" y="0"/>
                    <a:pt x="4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34"/>
            <p:cNvSpPr/>
            <p:nvPr/>
          </p:nvSpPr>
          <p:spPr>
            <a:xfrm>
              <a:off x="5478225" y="916700"/>
              <a:ext cx="196150" cy="195500"/>
            </a:xfrm>
            <a:custGeom>
              <a:avLst/>
              <a:gdLst/>
              <a:ahLst/>
              <a:cxnLst/>
              <a:rect l="l" t="t" r="r" b="b"/>
              <a:pathLst>
                <a:path w="7846" h="7820" extrusionOk="0">
                  <a:moveTo>
                    <a:pt x="3910" y="0"/>
                  </a:moveTo>
                  <a:cubicBezTo>
                    <a:pt x="1755" y="0"/>
                    <a:pt x="1" y="1754"/>
                    <a:pt x="1" y="3910"/>
                  </a:cubicBezTo>
                  <a:cubicBezTo>
                    <a:pt x="1" y="6065"/>
                    <a:pt x="1755" y="7820"/>
                    <a:pt x="3910" y="7820"/>
                  </a:cubicBezTo>
                  <a:cubicBezTo>
                    <a:pt x="6091" y="7820"/>
                    <a:pt x="7845" y="6065"/>
                    <a:pt x="7845" y="3910"/>
                  </a:cubicBezTo>
                  <a:cubicBezTo>
                    <a:pt x="7845" y="1754"/>
                    <a:pt x="6091" y="0"/>
                    <a:pt x="39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34"/>
            <p:cNvSpPr/>
            <p:nvPr/>
          </p:nvSpPr>
          <p:spPr>
            <a:xfrm>
              <a:off x="5509550" y="949275"/>
              <a:ext cx="133500" cy="133475"/>
            </a:xfrm>
            <a:custGeom>
              <a:avLst/>
              <a:gdLst/>
              <a:ahLst/>
              <a:cxnLst/>
              <a:rect l="l" t="t" r="r" b="b"/>
              <a:pathLst>
                <a:path w="5340" h="5339" extrusionOk="0">
                  <a:moveTo>
                    <a:pt x="2657" y="0"/>
                  </a:moveTo>
                  <a:cubicBezTo>
                    <a:pt x="1204" y="0"/>
                    <a:pt x="1" y="1178"/>
                    <a:pt x="1" y="2657"/>
                  </a:cubicBezTo>
                  <a:cubicBezTo>
                    <a:pt x="1" y="4136"/>
                    <a:pt x="1204" y="5339"/>
                    <a:pt x="2657" y="5339"/>
                  </a:cubicBezTo>
                  <a:cubicBezTo>
                    <a:pt x="4136" y="5339"/>
                    <a:pt x="5339" y="4136"/>
                    <a:pt x="5339" y="2657"/>
                  </a:cubicBezTo>
                  <a:cubicBezTo>
                    <a:pt x="5339" y="1178"/>
                    <a:pt x="4136" y="0"/>
                    <a:pt x="26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34"/>
            <p:cNvSpPr/>
            <p:nvPr/>
          </p:nvSpPr>
          <p:spPr>
            <a:xfrm>
              <a:off x="5516450" y="946125"/>
              <a:ext cx="42625" cy="42650"/>
            </a:xfrm>
            <a:custGeom>
              <a:avLst/>
              <a:gdLst/>
              <a:ahLst/>
              <a:cxnLst/>
              <a:rect l="l" t="t" r="r" b="b"/>
              <a:pathLst>
                <a:path w="1705" h="1706" extrusionOk="0">
                  <a:moveTo>
                    <a:pt x="853" y="1"/>
                  </a:moveTo>
                  <a:cubicBezTo>
                    <a:pt x="376" y="1"/>
                    <a:pt x="1" y="402"/>
                    <a:pt x="1" y="853"/>
                  </a:cubicBezTo>
                  <a:cubicBezTo>
                    <a:pt x="1" y="1329"/>
                    <a:pt x="376" y="1705"/>
                    <a:pt x="853" y="1705"/>
                  </a:cubicBezTo>
                  <a:cubicBezTo>
                    <a:pt x="1329" y="1705"/>
                    <a:pt x="1705" y="1329"/>
                    <a:pt x="1705" y="853"/>
                  </a:cubicBezTo>
                  <a:cubicBezTo>
                    <a:pt x="1705" y="402"/>
                    <a:pt x="1329"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34"/>
            <p:cNvSpPr/>
            <p:nvPr/>
          </p:nvSpPr>
          <p:spPr>
            <a:xfrm>
              <a:off x="4951275" y="949900"/>
              <a:ext cx="138500" cy="78175"/>
            </a:xfrm>
            <a:custGeom>
              <a:avLst/>
              <a:gdLst/>
              <a:ahLst/>
              <a:cxnLst/>
              <a:rect l="l" t="t" r="r" b="b"/>
              <a:pathLst>
                <a:path w="5540" h="3127" extrusionOk="0">
                  <a:moveTo>
                    <a:pt x="2792" y="0"/>
                  </a:moveTo>
                  <a:cubicBezTo>
                    <a:pt x="1974" y="0"/>
                    <a:pt x="1177" y="377"/>
                    <a:pt x="653" y="1028"/>
                  </a:cubicBezTo>
                  <a:cubicBezTo>
                    <a:pt x="226" y="1554"/>
                    <a:pt x="1" y="2206"/>
                    <a:pt x="1" y="2883"/>
                  </a:cubicBezTo>
                  <a:cubicBezTo>
                    <a:pt x="1" y="3045"/>
                    <a:pt x="120" y="3127"/>
                    <a:pt x="239" y="3127"/>
                  </a:cubicBezTo>
                  <a:cubicBezTo>
                    <a:pt x="358" y="3127"/>
                    <a:pt x="477" y="3045"/>
                    <a:pt x="477" y="2883"/>
                  </a:cubicBezTo>
                  <a:cubicBezTo>
                    <a:pt x="502" y="1629"/>
                    <a:pt x="1455" y="477"/>
                    <a:pt x="2783" y="477"/>
                  </a:cubicBezTo>
                  <a:cubicBezTo>
                    <a:pt x="4086" y="477"/>
                    <a:pt x="5064" y="1629"/>
                    <a:pt x="5064" y="2883"/>
                  </a:cubicBezTo>
                  <a:cubicBezTo>
                    <a:pt x="5064" y="3045"/>
                    <a:pt x="5183" y="3127"/>
                    <a:pt x="5302" y="3127"/>
                  </a:cubicBezTo>
                  <a:cubicBezTo>
                    <a:pt x="5421" y="3127"/>
                    <a:pt x="5540" y="3045"/>
                    <a:pt x="5540" y="2883"/>
                  </a:cubicBezTo>
                  <a:cubicBezTo>
                    <a:pt x="5540" y="1705"/>
                    <a:pt x="4838" y="602"/>
                    <a:pt x="3735" y="176"/>
                  </a:cubicBezTo>
                  <a:cubicBezTo>
                    <a:pt x="3428" y="57"/>
                    <a:pt x="3108" y="0"/>
                    <a:pt x="2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34"/>
            <p:cNvSpPr/>
            <p:nvPr/>
          </p:nvSpPr>
          <p:spPr>
            <a:xfrm>
              <a:off x="4940000" y="730600"/>
              <a:ext cx="745650" cy="203650"/>
            </a:xfrm>
            <a:custGeom>
              <a:avLst/>
              <a:gdLst/>
              <a:ahLst/>
              <a:cxnLst/>
              <a:rect l="l" t="t" r="r" b="b"/>
              <a:pathLst>
                <a:path w="29826" h="8146" extrusionOk="0">
                  <a:moveTo>
                    <a:pt x="14337" y="0"/>
                  </a:moveTo>
                  <a:cubicBezTo>
                    <a:pt x="8372" y="0"/>
                    <a:pt x="3109" y="2557"/>
                    <a:pt x="1" y="6467"/>
                  </a:cubicBezTo>
                  <a:cubicBezTo>
                    <a:pt x="612" y="6481"/>
                    <a:pt x="1284" y="6491"/>
                    <a:pt x="2004" y="6491"/>
                  </a:cubicBezTo>
                  <a:cubicBezTo>
                    <a:pt x="7364" y="6491"/>
                    <a:pt x="15447" y="5961"/>
                    <a:pt x="22031" y="3133"/>
                  </a:cubicBezTo>
                  <a:cubicBezTo>
                    <a:pt x="22031" y="3133"/>
                    <a:pt x="25339" y="6642"/>
                    <a:pt x="29825" y="8146"/>
                  </a:cubicBezTo>
                  <a:cubicBezTo>
                    <a:pt x="27018" y="3334"/>
                    <a:pt x="21129" y="0"/>
                    <a:pt x="14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34"/>
            <p:cNvSpPr/>
            <p:nvPr/>
          </p:nvSpPr>
          <p:spPr>
            <a:xfrm>
              <a:off x="4935000" y="728725"/>
              <a:ext cx="756300" cy="209925"/>
            </a:xfrm>
            <a:custGeom>
              <a:avLst/>
              <a:gdLst/>
              <a:ahLst/>
              <a:cxnLst/>
              <a:rect l="l" t="t" r="r" b="b"/>
              <a:pathLst>
                <a:path w="30252" h="8397" extrusionOk="0">
                  <a:moveTo>
                    <a:pt x="14537" y="176"/>
                  </a:moveTo>
                  <a:cubicBezTo>
                    <a:pt x="21028" y="176"/>
                    <a:pt x="26842" y="3183"/>
                    <a:pt x="29825" y="8045"/>
                  </a:cubicBezTo>
                  <a:cubicBezTo>
                    <a:pt x="25514" y="6516"/>
                    <a:pt x="22331" y="3183"/>
                    <a:pt x="22306" y="3158"/>
                  </a:cubicBezTo>
                  <a:lnTo>
                    <a:pt x="22256" y="3108"/>
                  </a:lnTo>
                  <a:lnTo>
                    <a:pt x="22206" y="3133"/>
                  </a:lnTo>
                  <a:cubicBezTo>
                    <a:pt x="15642" y="5927"/>
                    <a:pt x="7567" y="6465"/>
                    <a:pt x="2304" y="6465"/>
                  </a:cubicBezTo>
                  <a:cubicBezTo>
                    <a:pt x="1619" y="6465"/>
                    <a:pt x="982" y="6456"/>
                    <a:pt x="401" y="6441"/>
                  </a:cubicBezTo>
                  <a:cubicBezTo>
                    <a:pt x="3609" y="2506"/>
                    <a:pt x="8872" y="176"/>
                    <a:pt x="14537" y="176"/>
                  </a:cubicBezTo>
                  <a:close/>
                  <a:moveTo>
                    <a:pt x="14537" y="0"/>
                  </a:moveTo>
                  <a:cubicBezTo>
                    <a:pt x="8747" y="0"/>
                    <a:pt x="3359" y="2406"/>
                    <a:pt x="126" y="6466"/>
                  </a:cubicBezTo>
                  <a:lnTo>
                    <a:pt x="0" y="6617"/>
                  </a:lnTo>
                  <a:lnTo>
                    <a:pt x="201" y="6642"/>
                  </a:lnTo>
                  <a:cubicBezTo>
                    <a:pt x="793" y="6657"/>
                    <a:pt x="1449" y="6666"/>
                    <a:pt x="2157" y="6666"/>
                  </a:cubicBezTo>
                  <a:cubicBezTo>
                    <a:pt x="7416" y="6666"/>
                    <a:pt x="15580" y="6139"/>
                    <a:pt x="22206" y="3334"/>
                  </a:cubicBezTo>
                  <a:cubicBezTo>
                    <a:pt x="22632" y="3760"/>
                    <a:pt x="25815" y="6917"/>
                    <a:pt x="30000" y="8321"/>
                  </a:cubicBezTo>
                  <a:lnTo>
                    <a:pt x="30251" y="8396"/>
                  </a:lnTo>
                  <a:lnTo>
                    <a:pt x="30126" y="8171"/>
                  </a:lnTo>
                  <a:cubicBezTo>
                    <a:pt x="27168" y="3133"/>
                    <a:pt x="21178" y="0"/>
                    <a:pt x="14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3" name="Google Shape;673;p34"/>
          <p:cNvGrpSpPr/>
          <p:nvPr/>
        </p:nvGrpSpPr>
        <p:grpSpPr>
          <a:xfrm rot="-1423477">
            <a:off x="10633905" y="5554614"/>
            <a:ext cx="1322896" cy="1175239"/>
            <a:chOff x="4502650" y="4074600"/>
            <a:chExt cx="891650" cy="792025"/>
          </a:xfrm>
        </p:grpSpPr>
        <p:sp>
          <p:nvSpPr>
            <p:cNvPr id="674" name="Google Shape;674;p34"/>
            <p:cNvSpPr/>
            <p:nvPr/>
          </p:nvSpPr>
          <p:spPr>
            <a:xfrm>
              <a:off x="4527725" y="4083375"/>
              <a:ext cx="258800" cy="177975"/>
            </a:xfrm>
            <a:custGeom>
              <a:avLst/>
              <a:gdLst/>
              <a:ahLst/>
              <a:cxnLst/>
              <a:rect l="l" t="t" r="r" b="b"/>
              <a:pathLst>
                <a:path w="10352" h="7119" extrusionOk="0">
                  <a:moveTo>
                    <a:pt x="1429" y="0"/>
                  </a:moveTo>
                  <a:lnTo>
                    <a:pt x="1429" y="0"/>
                  </a:lnTo>
                  <a:cubicBezTo>
                    <a:pt x="0" y="6366"/>
                    <a:pt x="5239" y="7118"/>
                    <a:pt x="5239" y="7118"/>
                  </a:cubicBezTo>
                  <a:cubicBezTo>
                    <a:pt x="5239" y="7118"/>
                    <a:pt x="10351" y="3985"/>
                    <a:pt x="6943" y="3559"/>
                  </a:cubicBezTo>
                  <a:cubicBezTo>
                    <a:pt x="3509" y="3133"/>
                    <a:pt x="1429" y="1"/>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34"/>
            <p:cNvSpPr/>
            <p:nvPr/>
          </p:nvSpPr>
          <p:spPr>
            <a:xfrm>
              <a:off x="4547775" y="4074600"/>
              <a:ext cx="191750" cy="190500"/>
            </a:xfrm>
            <a:custGeom>
              <a:avLst/>
              <a:gdLst/>
              <a:ahLst/>
              <a:cxnLst/>
              <a:rect l="l" t="t" r="r" b="b"/>
              <a:pathLst>
                <a:path w="7670" h="7620" extrusionOk="0">
                  <a:moveTo>
                    <a:pt x="702" y="702"/>
                  </a:moveTo>
                  <a:cubicBezTo>
                    <a:pt x="1304" y="1479"/>
                    <a:pt x="3259" y="3710"/>
                    <a:pt x="6116" y="4061"/>
                  </a:cubicBezTo>
                  <a:cubicBezTo>
                    <a:pt x="6542" y="4111"/>
                    <a:pt x="7093" y="4261"/>
                    <a:pt x="7143" y="4562"/>
                  </a:cubicBezTo>
                  <a:cubicBezTo>
                    <a:pt x="7294" y="5239"/>
                    <a:pt x="5564" y="6592"/>
                    <a:pt x="4386" y="7319"/>
                  </a:cubicBezTo>
                  <a:cubicBezTo>
                    <a:pt x="4086" y="7269"/>
                    <a:pt x="2406" y="6868"/>
                    <a:pt x="1354" y="5364"/>
                  </a:cubicBezTo>
                  <a:cubicBezTo>
                    <a:pt x="552" y="4186"/>
                    <a:pt x="326" y="2632"/>
                    <a:pt x="702" y="702"/>
                  </a:cubicBezTo>
                  <a:close/>
                  <a:moveTo>
                    <a:pt x="552" y="0"/>
                  </a:moveTo>
                  <a:lnTo>
                    <a:pt x="477" y="326"/>
                  </a:lnTo>
                  <a:cubicBezTo>
                    <a:pt x="0" y="2482"/>
                    <a:pt x="226" y="4236"/>
                    <a:pt x="1128" y="5539"/>
                  </a:cubicBezTo>
                  <a:cubicBezTo>
                    <a:pt x="2331" y="7294"/>
                    <a:pt x="4311" y="7595"/>
                    <a:pt x="4411" y="7620"/>
                  </a:cubicBezTo>
                  <a:lnTo>
                    <a:pt x="4462" y="7620"/>
                  </a:lnTo>
                  <a:lnTo>
                    <a:pt x="4512" y="7595"/>
                  </a:lnTo>
                  <a:cubicBezTo>
                    <a:pt x="4838" y="7394"/>
                    <a:pt x="7670" y="5615"/>
                    <a:pt x="7444" y="4512"/>
                  </a:cubicBezTo>
                  <a:cubicBezTo>
                    <a:pt x="7344" y="4111"/>
                    <a:pt x="6943" y="3860"/>
                    <a:pt x="6141" y="3760"/>
                  </a:cubicBezTo>
                  <a:cubicBezTo>
                    <a:pt x="2833" y="3359"/>
                    <a:pt x="777" y="301"/>
                    <a:pt x="752" y="276"/>
                  </a:cubicBezTo>
                  <a:lnTo>
                    <a:pt x="5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34"/>
            <p:cNvSpPr/>
            <p:nvPr/>
          </p:nvSpPr>
          <p:spPr>
            <a:xfrm>
              <a:off x="5106675" y="4083375"/>
              <a:ext cx="258175" cy="177975"/>
            </a:xfrm>
            <a:custGeom>
              <a:avLst/>
              <a:gdLst/>
              <a:ahLst/>
              <a:cxnLst/>
              <a:rect l="l" t="t" r="r" b="b"/>
              <a:pathLst>
                <a:path w="10327" h="7119" extrusionOk="0">
                  <a:moveTo>
                    <a:pt x="8898" y="0"/>
                  </a:moveTo>
                  <a:cubicBezTo>
                    <a:pt x="8898" y="1"/>
                    <a:pt x="6817" y="3133"/>
                    <a:pt x="3409" y="3559"/>
                  </a:cubicBezTo>
                  <a:cubicBezTo>
                    <a:pt x="0" y="3985"/>
                    <a:pt x="5113" y="7118"/>
                    <a:pt x="5113" y="7118"/>
                  </a:cubicBezTo>
                  <a:cubicBezTo>
                    <a:pt x="5113" y="7118"/>
                    <a:pt x="10326" y="6366"/>
                    <a:pt x="88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34"/>
            <p:cNvSpPr/>
            <p:nvPr/>
          </p:nvSpPr>
          <p:spPr>
            <a:xfrm>
              <a:off x="5153050" y="4074600"/>
              <a:ext cx="191750" cy="190500"/>
            </a:xfrm>
            <a:custGeom>
              <a:avLst/>
              <a:gdLst/>
              <a:ahLst/>
              <a:cxnLst/>
              <a:rect l="l" t="t" r="r" b="b"/>
              <a:pathLst>
                <a:path w="7670" h="7620" extrusionOk="0">
                  <a:moveTo>
                    <a:pt x="6968" y="702"/>
                  </a:moveTo>
                  <a:lnTo>
                    <a:pt x="6968" y="702"/>
                  </a:lnTo>
                  <a:cubicBezTo>
                    <a:pt x="7343" y="2632"/>
                    <a:pt x="7118" y="4186"/>
                    <a:pt x="6316" y="5364"/>
                  </a:cubicBezTo>
                  <a:cubicBezTo>
                    <a:pt x="5288" y="6868"/>
                    <a:pt x="3609" y="7269"/>
                    <a:pt x="3283" y="7319"/>
                  </a:cubicBezTo>
                  <a:cubicBezTo>
                    <a:pt x="2130" y="6592"/>
                    <a:pt x="376" y="5239"/>
                    <a:pt x="526" y="4562"/>
                  </a:cubicBezTo>
                  <a:cubicBezTo>
                    <a:pt x="602" y="4261"/>
                    <a:pt x="1128" y="4111"/>
                    <a:pt x="1579" y="4061"/>
                  </a:cubicBezTo>
                  <a:cubicBezTo>
                    <a:pt x="4411" y="3710"/>
                    <a:pt x="6366" y="1479"/>
                    <a:pt x="6968" y="702"/>
                  </a:cubicBezTo>
                  <a:close/>
                  <a:moveTo>
                    <a:pt x="7118" y="0"/>
                  </a:moveTo>
                  <a:lnTo>
                    <a:pt x="6942" y="276"/>
                  </a:lnTo>
                  <a:cubicBezTo>
                    <a:pt x="6917" y="301"/>
                    <a:pt x="4837" y="3359"/>
                    <a:pt x="1529" y="3760"/>
                  </a:cubicBezTo>
                  <a:cubicBezTo>
                    <a:pt x="752" y="3860"/>
                    <a:pt x="326" y="4111"/>
                    <a:pt x="251" y="4512"/>
                  </a:cubicBezTo>
                  <a:cubicBezTo>
                    <a:pt x="0" y="5615"/>
                    <a:pt x="2857" y="7394"/>
                    <a:pt x="3183" y="7595"/>
                  </a:cubicBezTo>
                  <a:lnTo>
                    <a:pt x="3233" y="7620"/>
                  </a:lnTo>
                  <a:lnTo>
                    <a:pt x="3283" y="7620"/>
                  </a:lnTo>
                  <a:cubicBezTo>
                    <a:pt x="3359" y="7595"/>
                    <a:pt x="5364" y="7294"/>
                    <a:pt x="6567" y="5539"/>
                  </a:cubicBezTo>
                  <a:cubicBezTo>
                    <a:pt x="7469" y="4236"/>
                    <a:pt x="7669" y="2482"/>
                    <a:pt x="7193" y="326"/>
                  </a:cubicBezTo>
                  <a:lnTo>
                    <a:pt x="7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34"/>
            <p:cNvSpPr/>
            <p:nvPr/>
          </p:nvSpPr>
          <p:spPr>
            <a:xfrm>
              <a:off x="4511425" y="4119725"/>
              <a:ext cx="879725" cy="743750"/>
            </a:xfrm>
            <a:custGeom>
              <a:avLst/>
              <a:gdLst/>
              <a:ahLst/>
              <a:cxnLst/>
              <a:rect l="l" t="t" r="r" b="b"/>
              <a:pathLst>
                <a:path w="35189" h="29750" extrusionOk="0">
                  <a:moveTo>
                    <a:pt x="17595" y="0"/>
                  </a:moveTo>
                  <a:cubicBezTo>
                    <a:pt x="7871" y="0"/>
                    <a:pt x="1" y="6667"/>
                    <a:pt x="1" y="14887"/>
                  </a:cubicBezTo>
                  <a:cubicBezTo>
                    <a:pt x="1" y="23083"/>
                    <a:pt x="7871" y="29750"/>
                    <a:pt x="17595" y="29750"/>
                  </a:cubicBezTo>
                  <a:cubicBezTo>
                    <a:pt x="27319" y="29750"/>
                    <a:pt x="35189" y="23083"/>
                    <a:pt x="35189" y="14887"/>
                  </a:cubicBezTo>
                  <a:cubicBezTo>
                    <a:pt x="35189" y="6667"/>
                    <a:pt x="27319" y="0"/>
                    <a:pt x="175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34"/>
            <p:cNvSpPr/>
            <p:nvPr/>
          </p:nvSpPr>
          <p:spPr>
            <a:xfrm>
              <a:off x="4502650" y="4116800"/>
              <a:ext cx="891650" cy="749825"/>
            </a:xfrm>
            <a:custGeom>
              <a:avLst/>
              <a:gdLst/>
              <a:ahLst/>
              <a:cxnLst/>
              <a:rect l="l" t="t" r="r" b="b"/>
              <a:pathLst>
                <a:path w="35666" h="29993" extrusionOk="0">
                  <a:moveTo>
                    <a:pt x="17977" y="251"/>
                  </a:moveTo>
                  <a:cubicBezTo>
                    <a:pt x="19149" y="251"/>
                    <a:pt x="20322" y="349"/>
                    <a:pt x="21480" y="543"/>
                  </a:cubicBezTo>
                  <a:cubicBezTo>
                    <a:pt x="24813" y="1120"/>
                    <a:pt x="28021" y="2548"/>
                    <a:pt x="30578" y="4804"/>
                  </a:cubicBezTo>
                  <a:cubicBezTo>
                    <a:pt x="32908" y="6859"/>
                    <a:pt x="34638" y="9616"/>
                    <a:pt x="35214" y="12724"/>
                  </a:cubicBezTo>
                  <a:cubicBezTo>
                    <a:pt x="35339" y="13475"/>
                    <a:pt x="35415" y="14227"/>
                    <a:pt x="35415" y="15004"/>
                  </a:cubicBezTo>
                  <a:cubicBezTo>
                    <a:pt x="35415" y="18137"/>
                    <a:pt x="34212" y="21170"/>
                    <a:pt x="32182" y="23551"/>
                  </a:cubicBezTo>
                  <a:cubicBezTo>
                    <a:pt x="30026" y="26082"/>
                    <a:pt x="27094" y="27887"/>
                    <a:pt x="23936" y="28864"/>
                  </a:cubicBezTo>
                  <a:cubicBezTo>
                    <a:pt x="21988" y="29453"/>
                    <a:pt x="19954" y="29751"/>
                    <a:pt x="17926" y="29751"/>
                  </a:cubicBezTo>
                  <a:cubicBezTo>
                    <a:pt x="16327" y="29751"/>
                    <a:pt x="14731" y="29566"/>
                    <a:pt x="13184" y="29190"/>
                  </a:cubicBezTo>
                  <a:cubicBezTo>
                    <a:pt x="9926" y="28413"/>
                    <a:pt x="6843" y="26784"/>
                    <a:pt x="4487" y="24378"/>
                  </a:cubicBezTo>
                  <a:cubicBezTo>
                    <a:pt x="2282" y="22147"/>
                    <a:pt x="803" y="19265"/>
                    <a:pt x="527" y="16132"/>
                  </a:cubicBezTo>
                  <a:cubicBezTo>
                    <a:pt x="252" y="12999"/>
                    <a:pt x="1179" y="9917"/>
                    <a:pt x="2983" y="7360"/>
                  </a:cubicBezTo>
                  <a:cubicBezTo>
                    <a:pt x="4913" y="4703"/>
                    <a:pt x="7695" y="2724"/>
                    <a:pt x="10753" y="1546"/>
                  </a:cubicBezTo>
                  <a:cubicBezTo>
                    <a:pt x="13061" y="680"/>
                    <a:pt x="15518" y="251"/>
                    <a:pt x="17977" y="251"/>
                  </a:cubicBezTo>
                  <a:close/>
                  <a:moveTo>
                    <a:pt x="17963" y="1"/>
                  </a:moveTo>
                  <a:cubicBezTo>
                    <a:pt x="16328" y="1"/>
                    <a:pt x="14694" y="191"/>
                    <a:pt x="13109" y="568"/>
                  </a:cubicBezTo>
                  <a:cubicBezTo>
                    <a:pt x="9800" y="1370"/>
                    <a:pt x="6668" y="2999"/>
                    <a:pt x="4287" y="5455"/>
                  </a:cubicBezTo>
                  <a:cubicBezTo>
                    <a:pt x="2081" y="7711"/>
                    <a:pt x="577" y="10643"/>
                    <a:pt x="277" y="13801"/>
                  </a:cubicBezTo>
                  <a:cubicBezTo>
                    <a:pt x="1" y="16984"/>
                    <a:pt x="928" y="20167"/>
                    <a:pt x="2783" y="22749"/>
                  </a:cubicBezTo>
                  <a:cubicBezTo>
                    <a:pt x="4713" y="25455"/>
                    <a:pt x="7520" y="27461"/>
                    <a:pt x="10602" y="28638"/>
                  </a:cubicBezTo>
                  <a:cubicBezTo>
                    <a:pt x="12936" y="29541"/>
                    <a:pt x="15442" y="29992"/>
                    <a:pt x="17942" y="29992"/>
                  </a:cubicBezTo>
                  <a:cubicBezTo>
                    <a:pt x="19121" y="29992"/>
                    <a:pt x="20298" y="29892"/>
                    <a:pt x="21455" y="29691"/>
                  </a:cubicBezTo>
                  <a:cubicBezTo>
                    <a:pt x="24863" y="29115"/>
                    <a:pt x="28146" y="27661"/>
                    <a:pt x="30728" y="25380"/>
                  </a:cubicBezTo>
                  <a:cubicBezTo>
                    <a:pt x="33109" y="23275"/>
                    <a:pt x="34888" y="20468"/>
                    <a:pt x="35440" y="17310"/>
                  </a:cubicBezTo>
                  <a:cubicBezTo>
                    <a:pt x="35590" y="16558"/>
                    <a:pt x="35665" y="15781"/>
                    <a:pt x="35665" y="15004"/>
                  </a:cubicBezTo>
                  <a:cubicBezTo>
                    <a:pt x="35665" y="11821"/>
                    <a:pt x="34437" y="8764"/>
                    <a:pt x="32407" y="6333"/>
                  </a:cubicBezTo>
                  <a:cubicBezTo>
                    <a:pt x="30252" y="3751"/>
                    <a:pt x="27269" y="1922"/>
                    <a:pt x="24061" y="919"/>
                  </a:cubicBezTo>
                  <a:cubicBezTo>
                    <a:pt x="22090" y="304"/>
                    <a:pt x="20025" y="1"/>
                    <a:pt x="17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34"/>
            <p:cNvSpPr/>
            <p:nvPr/>
          </p:nvSpPr>
          <p:spPr>
            <a:xfrm>
              <a:off x="4579100" y="4151050"/>
              <a:ext cx="744400" cy="532600"/>
            </a:xfrm>
            <a:custGeom>
              <a:avLst/>
              <a:gdLst/>
              <a:ahLst/>
              <a:cxnLst/>
              <a:rect l="l" t="t" r="r" b="b"/>
              <a:pathLst>
                <a:path w="29776" h="21304" extrusionOk="0">
                  <a:moveTo>
                    <a:pt x="14888" y="0"/>
                  </a:moveTo>
                  <a:cubicBezTo>
                    <a:pt x="6667" y="0"/>
                    <a:pt x="1" y="4762"/>
                    <a:pt x="1" y="10652"/>
                  </a:cubicBezTo>
                  <a:cubicBezTo>
                    <a:pt x="1" y="16517"/>
                    <a:pt x="6667" y="21304"/>
                    <a:pt x="14888" y="21304"/>
                  </a:cubicBezTo>
                  <a:cubicBezTo>
                    <a:pt x="23108" y="21304"/>
                    <a:pt x="29775" y="16517"/>
                    <a:pt x="29775" y="10652"/>
                  </a:cubicBezTo>
                  <a:cubicBezTo>
                    <a:pt x="29775" y="4762"/>
                    <a:pt x="23108" y="0"/>
                    <a:pt x="14888" y="0"/>
                  </a:cubicBezTo>
                  <a:close/>
                </a:path>
              </a:pathLst>
            </a:custGeom>
            <a:solidFill>
              <a:srgbClr val="FFFFFF">
                <a:alpha val="1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34"/>
            <p:cNvSpPr/>
            <p:nvPr/>
          </p:nvSpPr>
          <p:spPr>
            <a:xfrm>
              <a:off x="5064075" y="4352425"/>
              <a:ext cx="305150" cy="181850"/>
            </a:xfrm>
            <a:custGeom>
              <a:avLst/>
              <a:gdLst/>
              <a:ahLst/>
              <a:cxnLst/>
              <a:rect l="l" t="t" r="r" b="b"/>
              <a:pathLst>
                <a:path w="12206" h="7274" extrusionOk="0">
                  <a:moveTo>
                    <a:pt x="8529" y="1"/>
                  </a:moveTo>
                  <a:cubicBezTo>
                    <a:pt x="7447" y="1"/>
                    <a:pt x="6186" y="251"/>
                    <a:pt x="4912" y="767"/>
                  </a:cubicBezTo>
                  <a:cubicBezTo>
                    <a:pt x="1905" y="2020"/>
                    <a:pt x="0" y="4301"/>
                    <a:pt x="652" y="5880"/>
                  </a:cubicBezTo>
                  <a:cubicBezTo>
                    <a:pt x="1030" y="6796"/>
                    <a:pt x="2183" y="7273"/>
                    <a:pt x="3672" y="7273"/>
                  </a:cubicBezTo>
                  <a:cubicBezTo>
                    <a:pt x="4750" y="7273"/>
                    <a:pt x="6005" y="7023"/>
                    <a:pt x="7268" y="6507"/>
                  </a:cubicBezTo>
                  <a:cubicBezTo>
                    <a:pt x="10276" y="5279"/>
                    <a:pt x="12206" y="2973"/>
                    <a:pt x="11554" y="1394"/>
                  </a:cubicBezTo>
                  <a:cubicBezTo>
                    <a:pt x="11176" y="478"/>
                    <a:pt x="10023" y="1"/>
                    <a:pt x="8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34"/>
            <p:cNvSpPr/>
            <p:nvPr/>
          </p:nvSpPr>
          <p:spPr>
            <a:xfrm>
              <a:off x="5070950" y="4349375"/>
              <a:ext cx="292650" cy="188200"/>
            </a:xfrm>
            <a:custGeom>
              <a:avLst/>
              <a:gdLst/>
              <a:ahLst/>
              <a:cxnLst/>
              <a:rect l="l" t="t" r="r" b="b"/>
              <a:pathLst>
                <a:path w="11706" h="7528" extrusionOk="0">
                  <a:moveTo>
                    <a:pt x="8242" y="243"/>
                  </a:moveTo>
                  <a:cubicBezTo>
                    <a:pt x="8494" y="243"/>
                    <a:pt x="8746" y="257"/>
                    <a:pt x="8998" y="288"/>
                  </a:cubicBezTo>
                  <a:cubicBezTo>
                    <a:pt x="9827" y="385"/>
                    <a:pt x="10751" y="720"/>
                    <a:pt x="11147" y="1522"/>
                  </a:cubicBezTo>
                  <a:lnTo>
                    <a:pt x="11147" y="1522"/>
                  </a:lnTo>
                  <a:cubicBezTo>
                    <a:pt x="11146" y="1536"/>
                    <a:pt x="11149" y="1550"/>
                    <a:pt x="11154" y="1566"/>
                  </a:cubicBezTo>
                  <a:cubicBezTo>
                    <a:pt x="11404" y="2193"/>
                    <a:pt x="11229" y="2869"/>
                    <a:pt x="10903" y="3446"/>
                  </a:cubicBezTo>
                  <a:cubicBezTo>
                    <a:pt x="10452" y="4248"/>
                    <a:pt x="9750" y="4874"/>
                    <a:pt x="9023" y="5401"/>
                  </a:cubicBezTo>
                  <a:cubicBezTo>
                    <a:pt x="8071" y="6052"/>
                    <a:pt x="6993" y="6553"/>
                    <a:pt x="5891" y="6879"/>
                  </a:cubicBezTo>
                  <a:cubicBezTo>
                    <a:pt x="5107" y="7128"/>
                    <a:pt x="4265" y="7274"/>
                    <a:pt x="3432" y="7274"/>
                  </a:cubicBezTo>
                  <a:cubicBezTo>
                    <a:pt x="3172" y="7274"/>
                    <a:pt x="2914" y="7260"/>
                    <a:pt x="2658" y="7230"/>
                  </a:cubicBezTo>
                  <a:cubicBezTo>
                    <a:pt x="1906" y="7155"/>
                    <a:pt x="1028" y="6879"/>
                    <a:pt x="602" y="6177"/>
                  </a:cubicBezTo>
                  <a:cubicBezTo>
                    <a:pt x="226" y="5601"/>
                    <a:pt x="352" y="4874"/>
                    <a:pt x="627" y="4298"/>
                  </a:cubicBezTo>
                  <a:cubicBezTo>
                    <a:pt x="1028" y="3496"/>
                    <a:pt x="1655" y="2869"/>
                    <a:pt x="2357" y="2343"/>
                  </a:cubicBezTo>
                  <a:cubicBezTo>
                    <a:pt x="3234" y="1666"/>
                    <a:pt x="4262" y="1140"/>
                    <a:pt x="5314" y="764"/>
                  </a:cubicBezTo>
                  <a:cubicBezTo>
                    <a:pt x="6255" y="464"/>
                    <a:pt x="7243" y="243"/>
                    <a:pt x="8242" y="243"/>
                  </a:cubicBezTo>
                  <a:close/>
                  <a:moveTo>
                    <a:pt x="8250" y="1"/>
                  </a:moveTo>
                  <a:cubicBezTo>
                    <a:pt x="7571" y="1"/>
                    <a:pt x="6892" y="108"/>
                    <a:pt x="6242" y="263"/>
                  </a:cubicBezTo>
                  <a:cubicBezTo>
                    <a:pt x="5013" y="538"/>
                    <a:pt x="3810" y="1065"/>
                    <a:pt x="2758" y="1741"/>
                  </a:cubicBezTo>
                  <a:cubicBezTo>
                    <a:pt x="1931" y="2293"/>
                    <a:pt x="1179" y="2944"/>
                    <a:pt x="653" y="3771"/>
                  </a:cubicBezTo>
                  <a:cubicBezTo>
                    <a:pt x="252" y="4373"/>
                    <a:pt x="1" y="5125"/>
                    <a:pt x="176" y="5827"/>
                  </a:cubicBezTo>
                  <a:cubicBezTo>
                    <a:pt x="377" y="6578"/>
                    <a:pt x="1054" y="7055"/>
                    <a:pt x="1755" y="7280"/>
                  </a:cubicBezTo>
                  <a:cubicBezTo>
                    <a:pt x="2269" y="7460"/>
                    <a:pt x="2815" y="7528"/>
                    <a:pt x="3363" y="7528"/>
                  </a:cubicBezTo>
                  <a:cubicBezTo>
                    <a:pt x="3886" y="7528"/>
                    <a:pt x="4412" y="7466"/>
                    <a:pt x="4913" y="7381"/>
                  </a:cubicBezTo>
                  <a:cubicBezTo>
                    <a:pt x="6166" y="7155"/>
                    <a:pt x="7369" y="6679"/>
                    <a:pt x="8472" y="6027"/>
                  </a:cubicBezTo>
                  <a:cubicBezTo>
                    <a:pt x="9424" y="5476"/>
                    <a:pt x="10352" y="4724"/>
                    <a:pt x="10978" y="3797"/>
                  </a:cubicBezTo>
                  <a:cubicBezTo>
                    <a:pt x="11404" y="3120"/>
                    <a:pt x="11705" y="2268"/>
                    <a:pt x="11404" y="1491"/>
                  </a:cubicBezTo>
                  <a:cubicBezTo>
                    <a:pt x="11395" y="1472"/>
                    <a:pt x="11384" y="1457"/>
                    <a:pt x="11371" y="1445"/>
                  </a:cubicBezTo>
                  <a:lnTo>
                    <a:pt x="11371" y="1445"/>
                  </a:lnTo>
                  <a:cubicBezTo>
                    <a:pt x="11040" y="682"/>
                    <a:pt x="10270" y="311"/>
                    <a:pt x="9500" y="137"/>
                  </a:cubicBezTo>
                  <a:cubicBezTo>
                    <a:pt x="9088" y="42"/>
                    <a:pt x="8669" y="1"/>
                    <a:pt x="8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34"/>
            <p:cNvSpPr/>
            <p:nvPr/>
          </p:nvSpPr>
          <p:spPr>
            <a:xfrm>
              <a:off x="5139875" y="4377000"/>
              <a:ext cx="154175" cy="135750"/>
            </a:xfrm>
            <a:custGeom>
              <a:avLst/>
              <a:gdLst/>
              <a:ahLst/>
              <a:cxnLst/>
              <a:rect l="l" t="t" r="r" b="b"/>
              <a:pathLst>
                <a:path w="6167" h="5430" extrusionOk="0">
                  <a:moveTo>
                    <a:pt x="3097" y="1"/>
                  </a:moveTo>
                  <a:cubicBezTo>
                    <a:pt x="2749" y="1"/>
                    <a:pt x="2396" y="68"/>
                    <a:pt x="2056" y="210"/>
                  </a:cubicBezTo>
                  <a:cubicBezTo>
                    <a:pt x="677" y="762"/>
                    <a:pt x="1" y="2366"/>
                    <a:pt x="577" y="3744"/>
                  </a:cubicBezTo>
                  <a:cubicBezTo>
                    <a:pt x="1014" y="4788"/>
                    <a:pt x="2024" y="5429"/>
                    <a:pt x="3088" y="5429"/>
                  </a:cubicBezTo>
                  <a:cubicBezTo>
                    <a:pt x="3429" y="5429"/>
                    <a:pt x="3776" y="5363"/>
                    <a:pt x="4111" y="5223"/>
                  </a:cubicBezTo>
                  <a:cubicBezTo>
                    <a:pt x="5515" y="4646"/>
                    <a:pt x="6166" y="3067"/>
                    <a:pt x="5590" y="1689"/>
                  </a:cubicBezTo>
                  <a:cubicBezTo>
                    <a:pt x="5174" y="631"/>
                    <a:pt x="4161" y="1"/>
                    <a:pt x="3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34"/>
            <p:cNvSpPr/>
            <p:nvPr/>
          </p:nvSpPr>
          <p:spPr>
            <a:xfrm>
              <a:off x="5138000" y="4392575"/>
              <a:ext cx="48900" cy="43275"/>
            </a:xfrm>
            <a:custGeom>
              <a:avLst/>
              <a:gdLst/>
              <a:ahLst/>
              <a:cxnLst/>
              <a:rect l="l" t="t" r="r" b="b"/>
              <a:pathLst>
                <a:path w="1956" h="1731" extrusionOk="0">
                  <a:moveTo>
                    <a:pt x="971" y="0"/>
                  </a:moveTo>
                  <a:cubicBezTo>
                    <a:pt x="864" y="0"/>
                    <a:pt x="756" y="21"/>
                    <a:pt x="652" y="64"/>
                  </a:cubicBezTo>
                  <a:cubicBezTo>
                    <a:pt x="201" y="239"/>
                    <a:pt x="1" y="740"/>
                    <a:pt x="176" y="1191"/>
                  </a:cubicBezTo>
                  <a:cubicBezTo>
                    <a:pt x="309" y="1533"/>
                    <a:pt x="628" y="1731"/>
                    <a:pt x="971" y="1731"/>
                  </a:cubicBezTo>
                  <a:cubicBezTo>
                    <a:pt x="1081" y="1731"/>
                    <a:pt x="1194" y="1710"/>
                    <a:pt x="1304" y="1668"/>
                  </a:cubicBezTo>
                  <a:cubicBezTo>
                    <a:pt x="1755" y="1492"/>
                    <a:pt x="1955" y="966"/>
                    <a:pt x="1780" y="540"/>
                  </a:cubicBezTo>
                  <a:cubicBezTo>
                    <a:pt x="1628" y="198"/>
                    <a:pt x="1304" y="0"/>
                    <a:pt x="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34"/>
            <p:cNvSpPr/>
            <p:nvPr/>
          </p:nvSpPr>
          <p:spPr>
            <a:xfrm>
              <a:off x="4539625" y="4352425"/>
              <a:ext cx="305800" cy="181850"/>
            </a:xfrm>
            <a:custGeom>
              <a:avLst/>
              <a:gdLst/>
              <a:ahLst/>
              <a:cxnLst/>
              <a:rect l="l" t="t" r="r" b="b"/>
              <a:pathLst>
                <a:path w="12232" h="7274" extrusionOk="0">
                  <a:moveTo>
                    <a:pt x="3688" y="1"/>
                  </a:moveTo>
                  <a:cubicBezTo>
                    <a:pt x="2192" y="1"/>
                    <a:pt x="1030" y="478"/>
                    <a:pt x="652" y="1394"/>
                  </a:cubicBezTo>
                  <a:cubicBezTo>
                    <a:pt x="1" y="2973"/>
                    <a:pt x="1930" y="5279"/>
                    <a:pt x="4938" y="6507"/>
                  </a:cubicBezTo>
                  <a:cubicBezTo>
                    <a:pt x="6201" y="7023"/>
                    <a:pt x="7460" y="7273"/>
                    <a:pt x="8544" y="7273"/>
                  </a:cubicBezTo>
                  <a:cubicBezTo>
                    <a:pt x="10040" y="7273"/>
                    <a:pt x="11202" y="6796"/>
                    <a:pt x="11580" y="5880"/>
                  </a:cubicBezTo>
                  <a:cubicBezTo>
                    <a:pt x="12231" y="4301"/>
                    <a:pt x="10301" y="2020"/>
                    <a:pt x="7294" y="767"/>
                  </a:cubicBezTo>
                  <a:cubicBezTo>
                    <a:pt x="6030" y="251"/>
                    <a:pt x="4771" y="1"/>
                    <a:pt x="3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34"/>
            <p:cNvSpPr/>
            <p:nvPr/>
          </p:nvSpPr>
          <p:spPr>
            <a:xfrm>
              <a:off x="4537475" y="4349425"/>
              <a:ext cx="300425" cy="188200"/>
            </a:xfrm>
            <a:custGeom>
              <a:avLst/>
              <a:gdLst/>
              <a:ahLst/>
              <a:cxnLst/>
              <a:rect l="l" t="t" r="r" b="b"/>
              <a:pathLst>
                <a:path w="12017" h="7528" extrusionOk="0">
                  <a:moveTo>
                    <a:pt x="3805" y="243"/>
                  </a:moveTo>
                  <a:cubicBezTo>
                    <a:pt x="4485" y="243"/>
                    <a:pt x="5163" y="352"/>
                    <a:pt x="5801" y="511"/>
                  </a:cubicBezTo>
                  <a:cubicBezTo>
                    <a:pt x="6954" y="787"/>
                    <a:pt x="8057" y="1263"/>
                    <a:pt x="9059" y="1890"/>
                  </a:cubicBezTo>
                  <a:cubicBezTo>
                    <a:pt x="9836" y="2391"/>
                    <a:pt x="10588" y="3018"/>
                    <a:pt x="11114" y="3820"/>
                  </a:cubicBezTo>
                  <a:cubicBezTo>
                    <a:pt x="11490" y="4371"/>
                    <a:pt x="11791" y="5073"/>
                    <a:pt x="11616" y="5749"/>
                  </a:cubicBezTo>
                  <a:cubicBezTo>
                    <a:pt x="11415" y="6476"/>
                    <a:pt x="10738" y="6902"/>
                    <a:pt x="10037" y="7103"/>
                  </a:cubicBezTo>
                  <a:cubicBezTo>
                    <a:pt x="9574" y="7230"/>
                    <a:pt x="9096" y="7282"/>
                    <a:pt x="8616" y="7282"/>
                  </a:cubicBezTo>
                  <a:cubicBezTo>
                    <a:pt x="8056" y="7282"/>
                    <a:pt x="7494" y="7211"/>
                    <a:pt x="6954" y="7103"/>
                  </a:cubicBezTo>
                  <a:cubicBezTo>
                    <a:pt x="5801" y="6852"/>
                    <a:pt x="4698" y="6426"/>
                    <a:pt x="3671" y="5825"/>
                  </a:cubicBezTo>
                  <a:cubicBezTo>
                    <a:pt x="2768" y="5273"/>
                    <a:pt x="1891" y="4597"/>
                    <a:pt x="1290" y="3719"/>
                  </a:cubicBezTo>
                  <a:cubicBezTo>
                    <a:pt x="864" y="3093"/>
                    <a:pt x="563" y="2291"/>
                    <a:pt x="864" y="1564"/>
                  </a:cubicBezTo>
                  <a:cubicBezTo>
                    <a:pt x="869" y="1549"/>
                    <a:pt x="871" y="1534"/>
                    <a:pt x="871" y="1521"/>
                  </a:cubicBezTo>
                  <a:lnTo>
                    <a:pt x="871" y="1521"/>
                  </a:lnTo>
                  <a:cubicBezTo>
                    <a:pt x="1212" y="840"/>
                    <a:pt x="1939" y="507"/>
                    <a:pt x="2643" y="361"/>
                  </a:cubicBezTo>
                  <a:cubicBezTo>
                    <a:pt x="3026" y="279"/>
                    <a:pt x="3416" y="243"/>
                    <a:pt x="3805" y="243"/>
                  </a:cubicBezTo>
                  <a:close/>
                  <a:moveTo>
                    <a:pt x="3782" y="0"/>
                  </a:moveTo>
                  <a:cubicBezTo>
                    <a:pt x="3477" y="0"/>
                    <a:pt x="3171" y="19"/>
                    <a:pt x="2869" y="60"/>
                  </a:cubicBezTo>
                  <a:cubicBezTo>
                    <a:pt x="1991" y="185"/>
                    <a:pt x="1014" y="586"/>
                    <a:pt x="638" y="1464"/>
                  </a:cubicBezTo>
                  <a:cubicBezTo>
                    <a:pt x="633" y="1479"/>
                    <a:pt x="630" y="1494"/>
                    <a:pt x="630" y="1509"/>
                  </a:cubicBezTo>
                  <a:lnTo>
                    <a:pt x="630" y="1509"/>
                  </a:lnTo>
                  <a:cubicBezTo>
                    <a:pt x="0" y="3106"/>
                    <a:pt x="1670" y="4725"/>
                    <a:pt x="2818" y="5549"/>
                  </a:cubicBezTo>
                  <a:cubicBezTo>
                    <a:pt x="3846" y="6276"/>
                    <a:pt x="4999" y="6827"/>
                    <a:pt x="6202" y="7153"/>
                  </a:cubicBezTo>
                  <a:cubicBezTo>
                    <a:pt x="6969" y="7385"/>
                    <a:pt x="7786" y="7528"/>
                    <a:pt x="8601" y="7528"/>
                  </a:cubicBezTo>
                  <a:cubicBezTo>
                    <a:pt x="8931" y="7528"/>
                    <a:pt x="9260" y="7504"/>
                    <a:pt x="9585" y="7454"/>
                  </a:cubicBezTo>
                  <a:cubicBezTo>
                    <a:pt x="10387" y="7328"/>
                    <a:pt x="11240" y="7003"/>
                    <a:pt x="11666" y="6276"/>
                  </a:cubicBezTo>
                  <a:cubicBezTo>
                    <a:pt x="12017" y="5674"/>
                    <a:pt x="11941" y="4922"/>
                    <a:pt x="11666" y="4296"/>
                  </a:cubicBezTo>
                  <a:cubicBezTo>
                    <a:pt x="11290" y="3469"/>
                    <a:pt x="10613" y="2767"/>
                    <a:pt x="9886" y="2191"/>
                  </a:cubicBezTo>
                  <a:cubicBezTo>
                    <a:pt x="8959" y="1464"/>
                    <a:pt x="7881" y="912"/>
                    <a:pt x="6753" y="536"/>
                  </a:cubicBezTo>
                  <a:cubicBezTo>
                    <a:pt x="5810" y="209"/>
                    <a:pt x="4794" y="0"/>
                    <a:pt x="3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34"/>
            <p:cNvSpPr/>
            <p:nvPr/>
          </p:nvSpPr>
          <p:spPr>
            <a:xfrm>
              <a:off x="4623600" y="4377000"/>
              <a:ext cx="154150" cy="135750"/>
            </a:xfrm>
            <a:custGeom>
              <a:avLst/>
              <a:gdLst/>
              <a:ahLst/>
              <a:cxnLst/>
              <a:rect l="l" t="t" r="r" b="b"/>
              <a:pathLst>
                <a:path w="6166" h="5430" extrusionOk="0">
                  <a:moveTo>
                    <a:pt x="3093" y="1"/>
                  </a:moveTo>
                  <a:cubicBezTo>
                    <a:pt x="2747" y="1"/>
                    <a:pt x="2395" y="68"/>
                    <a:pt x="2055" y="210"/>
                  </a:cubicBezTo>
                  <a:cubicBezTo>
                    <a:pt x="652" y="762"/>
                    <a:pt x="0" y="2366"/>
                    <a:pt x="551" y="3744"/>
                  </a:cubicBezTo>
                  <a:cubicBezTo>
                    <a:pt x="988" y="4788"/>
                    <a:pt x="1999" y="5429"/>
                    <a:pt x="3073" y="5429"/>
                  </a:cubicBezTo>
                  <a:cubicBezTo>
                    <a:pt x="3418" y="5429"/>
                    <a:pt x="3769" y="5363"/>
                    <a:pt x="4110" y="5223"/>
                  </a:cubicBezTo>
                  <a:cubicBezTo>
                    <a:pt x="5489" y="4646"/>
                    <a:pt x="6165" y="3067"/>
                    <a:pt x="5589" y="1689"/>
                  </a:cubicBezTo>
                  <a:cubicBezTo>
                    <a:pt x="5155" y="631"/>
                    <a:pt x="4151" y="1"/>
                    <a:pt x="3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34"/>
            <p:cNvSpPr/>
            <p:nvPr/>
          </p:nvSpPr>
          <p:spPr>
            <a:xfrm>
              <a:off x="4621075" y="4392575"/>
              <a:ext cx="48900" cy="43275"/>
            </a:xfrm>
            <a:custGeom>
              <a:avLst/>
              <a:gdLst/>
              <a:ahLst/>
              <a:cxnLst/>
              <a:rect l="l" t="t" r="r" b="b"/>
              <a:pathLst>
                <a:path w="1956" h="1731" extrusionOk="0">
                  <a:moveTo>
                    <a:pt x="985" y="0"/>
                  </a:moveTo>
                  <a:cubicBezTo>
                    <a:pt x="875" y="0"/>
                    <a:pt x="762" y="21"/>
                    <a:pt x="652" y="64"/>
                  </a:cubicBezTo>
                  <a:cubicBezTo>
                    <a:pt x="226" y="239"/>
                    <a:pt x="1" y="740"/>
                    <a:pt x="176" y="1191"/>
                  </a:cubicBezTo>
                  <a:cubicBezTo>
                    <a:pt x="328" y="1533"/>
                    <a:pt x="652" y="1731"/>
                    <a:pt x="985" y="1731"/>
                  </a:cubicBezTo>
                  <a:cubicBezTo>
                    <a:pt x="1092" y="1731"/>
                    <a:pt x="1200" y="1710"/>
                    <a:pt x="1304" y="1668"/>
                  </a:cubicBezTo>
                  <a:cubicBezTo>
                    <a:pt x="1755" y="1492"/>
                    <a:pt x="1956" y="966"/>
                    <a:pt x="1780" y="540"/>
                  </a:cubicBezTo>
                  <a:cubicBezTo>
                    <a:pt x="1647" y="198"/>
                    <a:pt x="1328" y="0"/>
                    <a:pt x="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34"/>
            <p:cNvSpPr/>
            <p:nvPr/>
          </p:nvSpPr>
          <p:spPr>
            <a:xfrm>
              <a:off x="4768425" y="4560375"/>
              <a:ext cx="355850" cy="101050"/>
            </a:xfrm>
            <a:custGeom>
              <a:avLst/>
              <a:gdLst/>
              <a:ahLst/>
              <a:cxnLst/>
              <a:rect l="l" t="t" r="r" b="b"/>
              <a:pathLst>
                <a:path w="14234" h="4042" extrusionOk="0">
                  <a:moveTo>
                    <a:pt x="14068" y="0"/>
                  </a:moveTo>
                  <a:cubicBezTo>
                    <a:pt x="14031" y="0"/>
                    <a:pt x="13998" y="20"/>
                    <a:pt x="13982" y="68"/>
                  </a:cubicBezTo>
                  <a:cubicBezTo>
                    <a:pt x="13129" y="1898"/>
                    <a:pt x="11250" y="3026"/>
                    <a:pt x="9370" y="3502"/>
                  </a:cubicBezTo>
                  <a:cubicBezTo>
                    <a:pt x="8589" y="3697"/>
                    <a:pt x="7773" y="3798"/>
                    <a:pt x="6957" y="3798"/>
                  </a:cubicBezTo>
                  <a:cubicBezTo>
                    <a:pt x="5467" y="3798"/>
                    <a:pt x="3973" y="3462"/>
                    <a:pt x="2678" y="2750"/>
                  </a:cubicBezTo>
                  <a:cubicBezTo>
                    <a:pt x="1701" y="2224"/>
                    <a:pt x="849" y="1497"/>
                    <a:pt x="272" y="545"/>
                  </a:cubicBezTo>
                  <a:cubicBezTo>
                    <a:pt x="250" y="508"/>
                    <a:pt x="215" y="493"/>
                    <a:pt x="179" y="493"/>
                  </a:cubicBezTo>
                  <a:cubicBezTo>
                    <a:pt x="93" y="493"/>
                    <a:pt x="1" y="581"/>
                    <a:pt x="72" y="670"/>
                  </a:cubicBezTo>
                  <a:cubicBezTo>
                    <a:pt x="1174" y="2524"/>
                    <a:pt x="3305" y="3577"/>
                    <a:pt x="5385" y="3903"/>
                  </a:cubicBezTo>
                  <a:cubicBezTo>
                    <a:pt x="5933" y="3994"/>
                    <a:pt x="6495" y="4041"/>
                    <a:pt x="7059" y="4041"/>
                  </a:cubicBezTo>
                  <a:cubicBezTo>
                    <a:pt x="8815" y="4041"/>
                    <a:pt x="10591" y="3586"/>
                    <a:pt x="12052" y="2600"/>
                  </a:cubicBezTo>
                  <a:cubicBezTo>
                    <a:pt x="12954" y="1998"/>
                    <a:pt x="13731" y="1171"/>
                    <a:pt x="14182" y="194"/>
                  </a:cubicBezTo>
                  <a:cubicBezTo>
                    <a:pt x="14233" y="91"/>
                    <a:pt x="14145" y="0"/>
                    <a:pt x="140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34"/>
            <p:cNvSpPr/>
            <p:nvPr/>
          </p:nvSpPr>
          <p:spPr>
            <a:xfrm>
              <a:off x="4706300" y="4119725"/>
              <a:ext cx="436125" cy="177400"/>
            </a:xfrm>
            <a:custGeom>
              <a:avLst/>
              <a:gdLst/>
              <a:ahLst/>
              <a:cxnLst/>
              <a:rect l="l" t="t" r="r" b="b"/>
              <a:pathLst>
                <a:path w="17445" h="7096" extrusionOk="0">
                  <a:moveTo>
                    <a:pt x="9800" y="0"/>
                  </a:moveTo>
                  <a:cubicBezTo>
                    <a:pt x="7344" y="0"/>
                    <a:pt x="4988" y="426"/>
                    <a:pt x="2857" y="1203"/>
                  </a:cubicBezTo>
                  <a:cubicBezTo>
                    <a:pt x="1203" y="2456"/>
                    <a:pt x="0" y="4035"/>
                    <a:pt x="1805" y="5338"/>
                  </a:cubicBezTo>
                  <a:cubicBezTo>
                    <a:pt x="2534" y="5877"/>
                    <a:pt x="3325" y="6092"/>
                    <a:pt x="4122" y="6092"/>
                  </a:cubicBezTo>
                  <a:cubicBezTo>
                    <a:pt x="7294" y="6092"/>
                    <a:pt x="10576" y="2683"/>
                    <a:pt x="10577" y="2682"/>
                  </a:cubicBezTo>
                  <a:lnTo>
                    <a:pt x="10577" y="2682"/>
                  </a:lnTo>
                  <a:cubicBezTo>
                    <a:pt x="10576" y="2683"/>
                    <a:pt x="7520" y="6040"/>
                    <a:pt x="10577" y="6993"/>
                  </a:cubicBezTo>
                  <a:cubicBezTo>
                    <a:pt x="10801" y="7063"/>
                    <a:pt x="11035" y="7096"/>
                    <a:pt x="11276" y="7096"/>
                  </a:cubicBezTo>
                  <a:cubicBezTo>
                    <a:pt x="13700" y="7096"/>
                    <a:pt x="16806" y="3758"/>
                    <a:pt x="17444" y="1479"/>
                  </a:cubicBezTo>
                  <a:cubicBezTo>
                    <a:pt x="15138" y="551"/>
                    <a:pt x="12532" y="0"/>
                    <a:pt x="98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34"/>
            <p:cNvSpPr/>
            <p:nvPr/>
          </p:nvSpPr>
          <p:spPr>
            <a:xfrm>
              <a:off x="4723225" y="4117150"/>
              <a:ext cx="422325" cy="182900"/>
            </a:xfrm>
            <a:custGeom>
              <a:avLst/>
              <a:gdLst/>
              <a:ahLst/>
              <a:cxnLst/>
              <a:rect l="l" t="t" r="r" b="b"/>
              <a:pathLst>
                <a:path w="16893" h="7316" extrusionOk="0">
                  <a:moveTo>
                    <a:pt x="9123" y="228"/>
                  </a:moveTo>
                  <a:cubicBezTo>
                    <a:pt x="11683" y="228"/>
                    <a:pt x="14219" y="712"/>
                    <a:pt x="16612" y="1655"/>
                  </a:cubicBezTo>
                  <a:lnTo>
                    <a:pt x="16612" y="1655"/>
                  </a:lnTo>
                  <a:cubicBezTo>
                    <a:pt x="16300" y="2670"/>
                    <a:pt x="15667" y="3613"/>
                    <a:pt x="14963" y="4414"/>
                  </a:cubicBezTo>
                  <a:cubicBezTo>
                    <a:pt x="14186" y="5316"/>
                    <a:pt x="13258" y="6143"/>
                    <a:pt x="12181" y="6669"/>
                  </a:cubicBezTo>
                  <a:cubicBezTo>
                    <a:pt x="11680" y="6913"/>
                    <a:pt x="11135" y="7076"/>
                    <a:pt x="10598" y="7076"/>
                  </a:cubicBezTo>
                  <a:cubicBezTo>
                    <a:pt x="10141" y="7076"/>
                    <a:pt x="9688" y="6958"/>
                    <a:pt x="9273" y="6669"/>
                  </a:cubicBezTo>
                  <a:cubicBezTo>
                    <a:pt x="8471" y="6143"/>
                    <a:pt x="8622" y="5191"/>
                    <a:pt x="8973" y="4414"/>
                  </a:cubicBezTo>
                  <a:cubicBezTo>
                    <a:pt x="9223" y="3862"/>
                    <a:pt x="9574" y="3336"/>
                    <a:pt x="10000" y="2860"/>
                  </a:cubicBezTo>
                  <a:lnTo>
                    <a:pt x="10000" y="2860"/>
                  </a:lnTo>
                  <a:cubicBezTo>
                    <a:pt x="10000" y="2860"/>
                    <a:pt x="10000" y="2860"/>
                    <a:pt x="10000" y="2860"/>
                  </a:cubicBezTo>
                  <a:cubicBezTo>
                    <a:pt x="10079" y="2781"/>
                    <a:pt x="9986" y="2655"/>
                    <a:pt x="9894" y="2655"/>
                  </a:cubicBezTo>
                  <a:cubicBezTo>
                    <a:pt x="9870" y="2655"/>
                    <a:pt x="9846" y="2663"/>
                    <a:pt x="9825" y="2684"/>
                  </a:cubicBezTo>
                  <a:cubicBezTo>
                    <a:pt x="9825" y="2684"/>
                    <a:pt x="9825" y="2684"/>
                    <a:pt x="9825" y="2684"/>
                  </a:cubicBezTo>
                  <a:lnTo>
                    <a:pt x="9825" y="2684"/>
                  </a:lnTo>
                  <a:cubicBezTo>
                    <a:pt x="9424" y="3111"/>
                    <a:pt x="8973" y="3486"/>
                    <a:pt x="8496" y="3862"/>
                  </a:cubicBezTo>
                  <a:cubicBezTo>
                    <a:pt x="7544" y="4614"/>
                    <a:pt x="6491" y="5291"/>
                    <a:pt x="5313" y="5717"/>
                  </a:cubicBezTo>
                  <a:cubicBezTo>
                    <a:pt x="4705" y="5933"/>
                    <a:pt x="4058" y="6071"/>
                    <a:pt x="3418" y="6071"/>
                  </a:cubicBezTo>
                  <a:cubicBezTo>
                    <a:pt x="2793" y="6071"/>
                    <a:pt x="2174" y="5939"/>
                    <a:pt x="1604" y="5617"/>
                  </a:cubicBezTo>
                  <a:cubicBezTo>
                    <a:pt x="902" y="5216"/>
                    <a:pt x="201" y="4564"/>
                    <a:pt x="401" y="3687"/>
                  </a:cubicBezTo>
                  <a:cubicBezTo>
                    <a:pt x="576" y="2810"/>
                    <a:pt x="1353" y="2133"/>
                    <a:pt x="2005" y="1607"/>
                  </a:cubicBezTo>
                  <a:cubicBezTo>
                    <a:pt x="2456" y="1256"/>
                    <a:pt x="3133" y="1106"/>
                    <a:pt x="3684" y="955"/>
                  </a:cubicBezTo>
                  <a:cubicBezTo>
                    <a:pt x="4236" y="805"/>
                    <a:pt x="4812" y="679"/>
                    <a:pt x="5389" y="579"/>
                  </a:cubicBezTo>
                  <a:cubicBezTo>
                    <a:pt x="6617" y="354"/>
                    <a:pt x="7870" y="228"/>
                    <a:pt x="9123" y="228"/>
                  </a:cubicBezTo>
                  <a:close/>
                  <a:moveTo>
                    <a:pt x="9102" y="1"/>
                  </a:moveTo>
                  <a:cubicBezTo>
                    <a:pt x="9096" y="1"/>
                    <a:pt x="9089" y="2"/>
                    <a:pt x="9083" y="3"/>
                  </a:cubicBezTo>
                  <a:lnTo>
                    <a:pt x="9083" y="3"/>
                  </a:lnTo>
                  <a:cubicBezTo>
                    <a:pt x="6816" y="7"/>
                    <a:pt x="4549" y="358"/>
                    <a:pt x="2406" y="1106"/>
                  </a:cubicBezTo>
                  <a:cubicBezTo>
                    <a:pt x="1930" y="1281"/>
                    <a:pt x="1579" y="1632"/>
                    <a:pt x="1228" y="1958"/>
                  </a:cubicBezTo>
                  <a:cubicBezTo>
                    <a:pt x="902" y="2283"/>
                    <a:pt x="576" y="2659"/>
                    <a:pt x="351" y="3060"/>
                  </a:cubicBezTo>
                  <a:cubicBezTo>
                    <a:pt x="0" y="3762"/>
                    <a:pt x="50" y="4514"/>
                    <a:pt x="576" y="5141"/>
                  </a:cubicBezTo>
                  <a:cubicBezTo>
                    <a:pt x="1311" y="5950"/>
                    <a:pt x="2385" y="6307"/>
                    <a:pt x="3458" y="6307"/>
                  </a:cubicBezTo>
                  <a:cubicBezTo>
                    <a:pt x="3813" y="6307"/>
                    <a:pt x="4168" y="6268"/>
                    <a:pt x="4511" y="6193"/>
                  </a:cubicBezTo>
                  <a:cubicBezTo>
                    <a:pt x="5840" y="5918"/>
                    <a:pt x="7043" y="5241"/>
                    <a:pt x="8120" y="4464"/>
                  </a:cubicBezTo>
                  <a:cubicBezTo>
                    <a:pt x="8442" y="4216"/>
                    <a:pt x="8764" y="3969"/>
                    <a:pt x="9077" y="3709"/>
                  </a:cubicBezTo>
                  <a:lnTo>
                    <a:pt x="9077" y="3709"/>
                  </a:lnTo>
                  <a:cubicBezTo>
                    <a:pt x="8988" y="3858"/>
                    <a:pt x="8903" y="4009"/>
                    <a:pt x="8822" y="4163"/>
                  </a:cubicBezTo>
                  <a:cubicBezTo>
                    <a:pt x="8446" y="4915"/>
                    <a:pt x="8196" y="5893"/>
                    <a:pt x="8797" y="6594"/>
                  </a:cubicBezTo>
                  <a:cubicBezTo>
                    <a:pt x="9249" y="7111"/>
                    <a:pt x="9919" y="7315"/>
                    <a:pt x="10593" y="7315"/>
                  </a:cubicBezTo>
                  <a:cubicBezTo>
                    <a:pt x="10966" y="7315"/>
                    <a:pt x="11340" y="7253"/>
                    <a:pt x="11679" y="7146"/>
                  </a:cubicBezTo>
                  <a:cubicBezTo>
                    <a:pt x="12857" y="6745"/>
                    <a:pt x="13885" y="5918"/>
                    <a:pt x="14737" y="5040"/>
                  </a:cubicBezTo>
                  <a:cubicBezTo>
                    <a:pt x="15639" y="4088"/>
                    <a:pt x="16516" y="2910"/>
                    <a:pt x="16892" y="1607"/>
                  </a:cubicBezTo>
                  <a:cubicBezTo>
                    <a:pt x="16892" y="1557"/>
                    <a:pt x="16867" y="1481"/>
                    <a:pt x="16792" y="1456"/>
                  </a:cubicBezTo>
                  <a:cubicBezTo>
                    <a:pt x="14373" y="484"/>
                    <a:pt x="11781" y="8"/>
                    <a:pt x="9163" y="3"/>
                  </a:cubicBezTo>
                  <a:lnTo>
                    <a:pt x="9163" y="3"/>
                  </a:lnTo>
                  <a:cubicBezTo>
                    <a:pt x="9157" y="2"/>
                    <a:pt x="9150" y="1"/>
                    <a:pt x="9143" y="1"/>
                  </a:cubicBezTo>
                  <a:cubicBezTo>
                    <a:pt x="9137" y="1"/>
                    <a:pt x="9130" y="2"/>
                    <a:pt x="9123" y="3"/>
                  </a:cubicBezTo>
                  <a:cubicBezTo>
                    <a:pt x="9116" y="2"/>
                    <a:pt x="9109" y="1"/>
                    <a:pt x="9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2" name="Google Shape;692;p34"/>
          <p:cNvGrpSpPr/>
          <p:nvPr/>
        </p:nvGrpSpPr>
        <p:grpSpPr>
          <a:xfrm rot="-1143235">
            <a:off x="10619616" y="1281314"/>
            <a:ext cx="1491827" cy="1214785"/>
            <a:chOff x="1342250" y="3181500"/>
            <a:chExt cx="740750" cy="603175"/>
          </a:xfrm>
        </p:grpSpPr>
        <p:sp>
          <p:nvSpPr>
            <p:cNvPr id="693" name="Google Shape;693;p34"/>
            <p:cNvSpPr/>
            <p:nvPr/>
          </p:nvSpPr>
          <p:spPr>
            <a:xfrm>
              <a:off x="1372325" y="3246275"/>
              <a:ext cx="633475" cy="536375"/>
            </a:xfrm>
            <a:custGeom>
              <a:avLst/>
              <a:gdLst/>
              <a:ahLst/>
              <a:cxnLst/>
              <a:rect l="l" t="t" r="r" b="b"/>
              <a:pathLst>
                <a:path w="25339" h="21455" extrusionOk="0">
                  <a:moveTo>
                    <a:pt x="12682" y="0"/>
                  </a:moveTo>
                  <a:cubicBezTo>
                    <a:pt x="5664" y="0"/>
                    <a:pt x="0" y="4813"/>
                    <a:pt x="0" y="10727"/>
                  </a:cubicBezTo>
                  <a:cubicBezTo>
                    <a:pt x="0" y="16642"/>
                    <a:pt x="5664" y="21454"/>
                    <a:pt x="12682" y="21454"/>
                  </a:cubicBezTo>
                  <a:cubicBezTo>
                    <a:pt x="19675" y="21454"/>
                    <a:pt x="25339" y="16642"/>
                    <a:pt x="25339" y="10727"/>
                  </a:cubicBezTo>
                  <a:cubicBezTo>
                    <a:pt x="25339" y="4813"/>
                    <a:pt x="19675" y="0"/>
                    <a:pt x="126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34"/>
            <p:cNvSpPr/>
            <p:nvPr/>
          </p:nvSpPr>
          <p:spPr>
            <a:xfrm>
              <a:off x="1365425" y="3244200"/>
              <a:ext cx="642875" cy="540475"/>
            </a:xfrm>
            <a:custGeom>
              <a:avLst/>
              <a:gdLst/>
              <a:ahLst/>
              <a:cxnLst/>
              <a:rect l="l" t="t" r="r" b="b"/>
              <a:pathLst>
                <a:path w="25715" h="21619" extrusionOk="0">
                  <a:moveTo>
                    <a:pt x="12912" y="186"/>
                  </a:moveTo>
                  <a:cubicBezTo>
                    <a:pt x="13775" y="186"/>
                    <a:pt x="14639" y="261"/>
                    <a:pt x="15489" y="409"/>
                  </a:cubicBezTo>
                  <a:cubicBezTo>
                    <a:pt x="17895" y="810"/>
                    <a:pt x="20201" y="1838"/>
                    <a:pt x="22031" y="3467"/>
                  </a:cubicBezTo>
                  <a:cubicBezTo>
                    <a:pt x="23735" y="4946"/>
                    <a:pt x="24988" y="6951"/>
                    <a:pt x="25389" y="9181"/>
                  </a:cubicBezTo>
                  <a:cubicBezTo>
                    <a:pt x="25489" y="9708"/>
                    <a:pt x="25540" y="10259"/>
                    <a:pt x="25540" y="10810"/>
                  </a:cubicBezTo>
                  <a:cubicBezTo>
                    <a:pt x="25540" y="13091"/>
                    <a:pt x="24662" y="15246"/>
                    <a:pt x="23184" y="16976"/>
                  </a:cubicBezTo>
                  <a:cubicBezTo>
                    <a:pt x="21655" y="18805"/>
                    <a:pt x="19550" y="20109"/>
                    <a:pt x="17269" y="20785"/>
                  </a:cubicBezTo>
                  <a:cubicBezTo>
                    <a:pt x="15867" y="21220"/>
                    <a:pt x="14395" y="21435"/>
                    <a:pt x="12923" y="21435"/>
                  </a:cubicBezTo>
                  <a:cubicBezTo>
                    <a:pt x="11762" y="21435"/>
                    <a:pt x="10601" y="21301"/>
                    <a:pt x="9474" y="21036"/>
                  </a:cubicBezTo>
                  <a:cubicBezTo>
                    <a:pt x="7143" y="20460"/>
                    <a:pt x="4913" y="19307"/>
                    <a:pt x="3234" y="17577"/>
                  </a:cubicBezTo>
                  <a:cubicBezTo>
                    <a:pt x="1655" y="15973"/>
                    <a:pt x="602" y="13868"/>
                    <a:pt x="402" y="11637"/>
                  </a:cubicBezTo>
                  <a:cubicBezTo>
                    <a:pt x="201" y="9382"/>
                    <a:pt x="853" y="7151"/>
                    <a:pt x="2181" y="5322"/>
                  </a:cubicBezTo>
                  <a:cubicBezTo>
                    <a:pt x="3534" y="3392"/>
                    <a:pt x="5564" y="1963"/>
                    <a:pt x="7745" y="1136"/>
                  </a:cubicBezTo>
                  <a:cubicBezTo>
                    <a:pt x="9392" y="497"/>
                    <a:pt x="11152" y="186"/>
                    <a:pt x="12912" y="186"/>
                  </a:cubicBezTo>
                  <a:close/>
                  <a:moveTo>
                    <a:pt x="12903" y="0"/>
                  </a:moveTo>
                  <a:cubicBezTo>
                    <a:pt x="11734" y="0"/>
                    <a:pt x="10565" y="135"/>
                    <a:pt x="9424" y="409"/>
                  </a:cubicBezTo>
                  <a:cubicBezTo>
                    <a:pt x="7068" y="986"/>
                    <a:pt x="4813" y="2189"/>
                    <a:pt x="3083" y="3943"/>
                  </a:cubicBezTo>
                  <a:cubicBezTo>
                    <a:pt x="1504" y="5572"/>
                    <a:pt x="427" y="7677"/>
                    <a:pt x="226" y="9983"/>
                  </a:cubicBezTo>
                  <a:cubicBezTo>
                    <a:pt x="1" y="12264"/>
                    <a:pt x="677" y="14545"/>
                    <a:pt x="2006" y="16399"/>
                  </a:cubicBezTo>
                  <a:cubicBezTo>
                    <a:pt x="3409" y="18354"/>
                    <a:pt x="5439" y="19783"/>
                    <a:pt x="7670" y="20660"/>
                  </a:cubicBezTo>
                  <a:cubicBezTo>
                    <a:pt x="9355" y="21307"/>
                    <a:pt x="11155" y="21618"/>
                    <a:pt x="12953" y="21618"/>
                  </a:cubicBezTo>
                  <a:cubicBezTo>
                    <a:pt x="13803" y="21618"/>
                    <a:pt x="14653" y="21549"/>
                    <a:pt x="15489" y="21412"/>
                  </a:cubicBezTo>
                  <a:cubicBezTo>
                    <a:pt x="17945" y="20986"/>
                    <a:pt x="20326" y="19933"/>
                    <a:pt x="22181" y="18279"/>
                  </a:cubicBezTo>
                  <a:cubicBezTo>
                    <a:pt x="23885" y="16750"/>
                    <a:pt x="25164" y="14720"/>
                    <a:pt x="25565" y="12464"/>
                  </a:cubicBezTo>
                  <a:cubicBezTo>
                    <a:pt x="25665" y="11913"/>
                    <a:pt x="25715" y="11362"/>
                    <a:pt x="25715" y="10810"/>
                  </a:cubicBezTo>
                  <a:cubicBezTo>
                    <a:pt x="25715" y="8505"/>
                    <a:pt x="24838" y="6324"/>
                    <a:pt x="23359" y="4570"/>
                  </a:cubicBezTo>
                  <a:cubicBezTo>
                    <a:pt x="21805" y="2690"/>
                    <a:pt x="19650" y="1387"/>
                    <a:pt x="17344" y="660"/>
                  </a:cubicBezTo>
                  <a:cubicBezTo>
                    <a:pt x="15906" y="223"/>
                    <a:pt x="14405" y="0"/>
                    <a:pt x="12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34"/>
            <p:cNvSpPr/>
            <p:nvPr/>
          </p:nvSpPr>
          <p:spPr>
            <a:xfrm>
              <a:off x="1420575" y="3268825"/>
              <a:ext cx="536975" cy="384125"/>
            </a:xfrm>
            <a:custGeom>
              <a:avLst/>
              <a:gdLst/>
              <a:ahLst/>
              <a:cxnLst/>
              <a:rect l="l" t="t" r="r" b="b"/>
              <a:pathLst>
                <a:path w="21479" h="15365" extrusionOk="0">
                  <a:moveTo>
                    <a:pt x="10752" y="1"/>
                  </a:moveTo>
                  <a:cubicBezTo>
                    <a:pt x="4812" y="1"/>
                    <a:pt x="0" y="3434"/>
                    <a:pt x="0" y="7670"/>
                  </a:cubicBezTo>
                  <a:cubicBezTo>
                    <a:pt x="0" y="11906"/>
                    <a:pt x="4812" y="15364"/>
                    <a:pt x="10752" y="15364"/>
                  </a:cubicBezTo>
                  <a:cubicBezTo>
                    <a:pt x="16667" y="15364"/>
                    <a:pt x="21479" y="11906"/>
                    <a:pt x="21479" y="7670"/>
                  </a:cubicBezTo>
                  <a:cubicBezTo>
                    <a:pt x="21479" y="3434"/>
                    <a:pt x="16667" y="1"/>
                    <a:pt x="10752" y="1"/>
                  </a:cubicBezTo>
                  <a:close/>
                </a:path>
              </a:pathLst>
            </a:custGeom>
            <a:solidFill>
              <a:srgbClr val="FFFFFF">
                <a:alpha val="37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34"/>
            <p:cNvSpPr/>
            <p:nvPr/>
          </p:nvSpPr>
          <p:spPr>
            <a:xfrm>
              <a:off x="1582850" y="3473725"/>
              <a:ext cx="212425" cy="118450"/>
            </a:xfrm>
            <a:custGeom>
              <a:avLst/>
              <a:gdLst/>
              <a:ahLst/>
              <a:cxnLst/>
              <a:rect l="l" t="t" r="r" b="b"/>
              <a:pathLst>
                <a:path w="8497" h="4738" extrusionOk="0">
                  <a:moveTo>
                    <a:pt x="0" y="0"/>
                  </a:moveTo>
                  <a:cubicBezTo>
                    <a:pt x="0" y="2607"/>
                    <a:pt x="1905" y="4737"/>
                    <a:pt x="4261" y="4737"/>
                  </a:cubicBezTo>
                  <a:cubicBezTo>
                    <a:pt x="6592" y="4737"/>
                    <a:pt x="8497" y="2607"/>
                    <a:pt x="8497" y="0"/>
                  </a:cubicBezTo>
                  <a:close/>
                </a:path>
              </a:pathLst>
            </a:custGeom>
            <a:solidFill>
              <a:srgbClr val="000000">
                <a:alpha val="42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34"/>
            <p:cNvSpPr/>
            <p:nvPr/>
          </p:nvSpPr>
          <p:spPr>
            <a:xfrm>
              <a:off x="1580350" y="3471225"/>
              <a:ext cx="217425" cy="123450"/>
            </a:xfrm>
            <a:custGeom>
              <a:avLst/>
              <a:gdLst/>
              <a:ahLst/>
              <a:cxnLst/>
              <a:rect l="l" t="t" r="r" b="b"/>
              <a:pathLst>
                <a:path w="8697" h="4938" extrusionOk="0">
                  <a:moveTo>
                    <a:pt x="8521" y="175"/>
                  </a:moveTo>
                  <a:cubicBezTo>
                    <a:pt x="8493" y="1956"/>
                    <a:pt x="7495" y="3769"/>
                    <a:pt x="5790" y="4461"/>
                  </a:cubicBezTo>
                  <a:cubicBezTo>
                    <a:pt x="5338" y="4662"/>
                    <a:pt x="4837" y="4762"/>
                    <a:pt x="4361" y="4762"/>
                  </a:cubicBezTo>
                  <a:cubicBezTo>
                    <a:pt x="2506" y="4737"/>
                    <a:pt x="978" y="3409"/>
                    <a:pt x="426" y="1704"/>
                  </a:cubicBezTo>
                  <a:cubicBezTo>
                    <a:pt x="259" y="1203"/>
                    <a:pt x="183" y="679"/>
                    <a:pt x="176" y="175"/>
                  </a:cubicBezTo>
                  <a:close/>
                  <a:moveTo>
                    <a:pt x="100" y="0"/>
                  </a:moveTo>
                  <a:cubicBezTo>
                    <a:pt x="50" y="0"/>
                    <a:pt x="0" y="50"/>
                    <a:pt x="0" y="100"/>
                  </a:cubicBezTo>
                  <a:cubicBezTo>
                    <a:pt x="0" y="1980"/>
                    <a:pt x="1053" y="3885"/>
                    <a:pt x="2832" y="4637"/>
                  </a:cubicBezTo>
                  <a:cubicBezTo>
                    <a:pt x="3333" y="4837"/>
                    <a:pt x="3835" y="4937"/>
                    <a:pt x="4361" y="4937"/>
                  </a:cubicBezTo>
                  <a:cubicBezTo>
                    <a:pt x="4362" y="4937"/>
                    <a:pt x="4363" y="4937"/>
                    <a:pt x="4363" y="4937"/>
                  </a:cubicBezTo>
                  <a:lnTo>
                    <a:pt x="4363" y="4937"/>
                  </a:lnTo>
                  <a:cubicBezTo>
                    <a:pt x="6267" y="4911"/>
                    <a:pt x="7845" y="3533"/>
                    <a:pt x="8421" y="1779"/>
                  </a:cubicBezTo>
                  <a:cubicBezTo>
                    <a:pt x="8622" y="1228"/>
                    <a:pt x="8697" y="652"/>
                    <a:pt x="8697" y="100"/>
                  </a:cubicBezTo>
                  <a:cubicBezTo>
                    <a:pt x="8697" y="50"/>
                    <a:pt x="8647" y="0"/>
                    <a:pt x="8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34"/>
            <p:cNvSpPr/>
            <p:nvPr/>
          </p:nvSpPr>
          <p:spPr>
            <a:xfrm>
              <a:off x="1615425" y="3520700"/>
              <a:ext cx="147275" cy="71475"/>
            </a:xfrm>
            <a:custGeom>
              <a:avLst/>
              <a:gdLst/>
              <a:ahLst/>
              <a:cxnLst/>
              <a:rect l="l" t="t" r="r" b="b"/>
              <a:pathLst>
                <a:path w="5891" h="2859" extrusionOk="0">
                  <a:moveTo>
                    <a:pt x="2958" y="1"/>
                  </a:moveTo>
                  <a:cubicBezTo>
                    <a:pt x="1730" y="1"/>
                    <a:pt x="652" y="628"/>
                    <a:pt x="1" y="1530"/>
                  </a:cubicBezTo>
                  <a:cubicBezTo>
                    <a:pt x="752" y="2357"/>
                    <a:pt x="1805" y="2858"/>
                    <a:pt x="2958" y="2858"/>
                  </a:cubicBezTo>
                  <a:cubicBezTo>
                    <a:pt x="4086" y="2858"/>
                    <a:pt x="5138" y="2357"/>
                    <a:pt x="5890" y="1530"/>
                  </a:cubicBezTo>
                  <a:cubicBezTo>
                    <a:pt x="5239" y="628"/>
                    <a:pt x="4161" y="1"/>
                    <a:pt x="29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34"/>
            <p:cNvSpPr/>
            <p:nvPr/>
          </p:nvSpPr>
          <p:spPr>
            <a:xfrm>
              <a:off x="1612925" y="3518675"/>
              <a:ext cx="152275" cy="76000"/>
            </a:xfrm>
            <a:custGeom>
              <a:avLst/>
              <a:gdLst/>
              <a:ahLst/>
              <a:cxnLst/>
              <a:rect l="l" t="t" r="r" b="b"/>
              <a:pathLst>
                <a:path w="6091" h="3040" extrusionOk="0">
                  <a:moveTo>
                    <a:pt x="151" y="1561"/>
                  </a:moveTo>
                  <a:cubicBezTo>
                    <a:pt x="151" y="1561"/>
                    <a:pt x="151" y="1561"/>
                    <a:pt x="152" y="1562"/>
                  </a:cubicBezTo>
                  <a:lnTo>
                    <a:pt x="152" y="1562"/>
                  </a:lnTo>
                  <a:cubicBezTo>
                    <a:pt x="151" y="1561"/>
                    <a:pt x="151" y="1561"/>
                    <a:pt x="151" y="1561"/>
                  </a:cubicBezTo>
                  <a:close/>
                  <a:moveTo>
                    <a:pt x="5940" y="1561"/>
                  </a:moveTo>
                  <a:cubicBezTo>
                    <a:pt x="5940" y="1561"/>
                    <a:pt x="5939" y="1561"/>
                    <a:pt x="5939" y="1562"/>
                  </a:cubicBezTo>
                  <a:lnTo>
                    <a:pt x="5939" y="1562"/>
                  </a:lnTo>
                  <a:cubicBezTo>
                    <a:pt x="5939" y="1561"/>
                    <a:pt x="5940" y="1561"/>
                    <a:pt x="5940" y="1561"/>
                  </a:cubicBezTo>
                  <a:close/>
                  <a:moveTo>
                    <a:pt x="3058" y="182"/>
                  </a:moveTo>
                  <a:cubicBezTo>
                    <a:pt x="4168" y="182"/>
                    <a:pt x="5230" y="716"/>
                    <a:pt x="5884" y="1618"/>
                  </a:cubicBezTo>
                  <a:lnTo>
                    <a:pt x="5884" y="1618"/>
                  </a:lnTo>
                  <a:cubicBezTo>
                    <a:pt x="5115" y="2385"/>
                    <a:pt x="4134" y="2839"/>
                    <a:pt x="3058" y="2864"/>
                  </a:cubicBezTo>
                  <a:cubicBezTo>
                    <a:pt x="1957" y="2839"/>
                    <a:pt x="976" y="2385"/>
                    <a:pt x="207" y="1618"/>
                  </a:cubicBezTo>
                  <a:lnTo>
                    <a:pt x="207" y="1618"/>
                  </a:lnTo>
                  <a:cubicBezTo>
                    <a:pt x="861" y="716"/>
                    <a:pt x="1923" y="182"/>
                    <a:pt x="3058" y="182"/>
                  </a:cubicBezTo>
                  <a:close/>
                  <a:moveTo>
                    <a:pt x="3066" y="0"/>
                  </a:moveTo>
                  <a:cubicBezTo>
                    <a:pt x="2385" y="0"/>
                    <a:pt x="1710" y="187"/>
                    <a:pt x="1128" y="533"/>
                  </a:cubicBezTo>
                  <a:cubicBezTo>
                    <a:pt x="702" y="809"/>
                    <a:pt x="326" y="1160"/>
                    <a:pt x="25" y="1586"/>
                  </a:cubicBezTo>
                  <a:cubicBezTo>
                    <a:pt x="0" y="1611"/>
                    <a:pt x="0" y="1661"/>
                    <a:pt x="25" y="1686"/>
                  </a:cubicBezTo>
                  <a:cubicBezTo>
                    <a:pt x="827" y="2513"/>
                    <a:pt x="1880" y="3039"/>
                    <a:pt x="3058" y="3039"/>
                  </a:cubicBezTo>
                  <a:cubicBezTo>
                    <a:pt x="4211" y="3039"/>
                    <a:pt x="5264" y="2513"/>
                    <a:pt x="6066" y="1686"/>
                  </a:cubicBezTo>
                  <a:cubicBezTo>
                    <a:pt x="6091" y="1661"/>
                    <a:pt x="6091" y="1611"/>
                    <a:pt x="6066" y="1586"/>
                  </a:cubicBezTo>
                  <a:cubicBezTo>
                    <a:pt x="5539" y="834"/>
                    <a:pt x="4737" y="282"/>
                    <a:pt x="3835" y="82"/>
                  </a:cubicBezTo>
                  <a:cubicBezTo>
                    <a:pt x="3581" y="27"/>
                    <a:pt x="3323" y="0"/>
                    <a:pt x="3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34"/>
            <p:cNvSpPr/>
            <p:nvPr/>
          </p:nvSpPr>
          <p:spPr>
            <a:xfrm>
              <a:off x="1606650" y="3183800"/>
              <a:ext cx="296175" cy="134000"/>
            </a:xfrm>
            <a:custGeom>
              <a:avLst/>
              <a:gdLst/>
              <a:ahLst/>
              <a:cxnLst/>
              <a:rect l="l" t="t" r="r" b="b"/>
              <a:pathLst>
                <a:path w="11847" h="5360" extrusionOk="0">
                  <a:moveTo>
                    <a:pt x="5612" y="1"/>
                  </a:moveTo>
                  <a:cubicBezTo>
                    <a:pt x="3863" y="1"/>
                    <a:pt x="1" y="2875"/>
                    <a:pt x="1" y="2875"/>
                  </a:cubicBezTo>
                  <a:cubicBezTo>
                    <a:pt x="1" y="2875"/>
                    <a:pt x="953" y="4780"/>
                    <a:pt x="6241" y="5307"/>
                  </a:cubicBezTo>
                  <a:cubicBezTo>
                    <a:pt x="6621" y="5342"/>
                    <a:pt x="6976" y="5359"/>
                    <a:pt x="7307" y="5359"/>
                  </a:cubicBezTo>
                  <a:cubicBezTo>
                    <a:pt x="11602" y="5359"/>
                    <a:pt x="11846" y="2517"/>
                    <a:pt x="10427" y="1447"/>
                  </a:cubicBezTo>
                  <a:cubicBezTo>
                    <a:pt x="10079" y="1184"/>
                    <a:pt x="9611" y="1083"/>
                    <a:pt x="9096" y="1083"/>
                  </a:cubicBezTo>
                  <a:cubicBezTo>
                    <a:pt x="7350" y="1083"/>
                    <a:pt x="5063" y="2249"/>
                    <a:pt x="5063" y="2249"/>
                  </a:cubicBezTo>
                  <a:cubicBezTo>
                    <a:pt x="5063" y="2249"/>
                    <a:pt x="7469" y="520"/>
                    <a:pt x="5941" y="43"/>
                  </a:cubicBezTo>
                  <a:cubicBezTo>
                    <a:pt x="5842" y="14"/>
                    <a:pt x="5732" y="1"/>
                    <a:pt x="56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34"/>
            <p:cNvSpPr/>
            <p:nvPr/>
          </p:nvSpPr>
          <p:spPr>
            <a:xfrm>
              <a:off x="1604000" y="3181500"/>
              <a:ext cx="286525" cy="138200"/>
            </a:xfrm>
            <a:custGeom>
              <a:avLst/>
              <a:gdLst/>
              <a:ahLst/>
              <a:cxnLst/>
              <a:rect l="l" t="t" r="r" b="b"/>
              <a:pathLst>
                <a:path w="11461" h="5528" extrusionOk="0">
                  <a:moveTo>
                    <a:pt x="5699" y="181"/>
                  </a:moveTo>
                  <a:cubicBezTo>
                    <a:pt x="5887" y="181"/>
                    <a:pt x="6072" y="215"/>
                    <a:pt x="6247" y="311"/>
                  </a:cubicBezTo>
                  <a:cubicBezTo>
                    <a:pt x="6523" y="486"/>
                    <a:pt x="6498" y="762"/>
                    <a:pt x="6347" y="1013"/>
                  </a:cubicBezTo>
                  <a:cubicBezTo>
                    <a:pt x="6077" y="1503"/>
                    <a:pt x="5592" y="1898"/>
                    <a:pt x="5148" y="2243"/>
                  </a:cubicBezTo>
                  <a:lnTo>
                    <a:pt x="5148" y="2243"/>
                  </a:lnTo>
                  <a:cubicBezTo>
                    <a:pt x="5137" y="2250"/>
                    <a:pt x="5127" y="2258"/>
                    <a:pt x="5119" y="2266"/>
                  </a:cubicBezTo>
                  <a:cubicBezTo>
                    <a:pt x="5033" y="2309"/>
                    <a:pt x="5095" y="2426"/>
                    <a:pt x="5178" y="2426"/>
                  </a:cubicBezTo>
                  <a:cubicBezTo>
                    <a:pt x="5192" y="2426"/>
                    <a:pt x="5206" y="2423"/>
                    <a:pt x="5220" y="2416"/>
                  </a:cubicBezTo>
                  <a:cubicBezTo>
                    <a:pt x="5595" y="2216"/>
                    <a:pt x="5996" y="2040"/>
                    <a:pt x="6423" y="1890"/>
                  </a:cubicBezTo>
                  <a:cubicBezTo>
                    <a:pt x="7199" y="1589"/>
                    <a:pt x="8027" y="1338"/>
                    <a:pt x="8879" y="1263"/>
                  </a:cubicBezTo>
                  <a:cubicBezTo>
                    <a:pt x="8981" y="1256"/>
                    <a:pt x="9083" y="1252"/>
                    <a:pt x="9184" y="1252"/>
                  </a:cubicBezTo>
                  <a:cubicBezTo>
                    <a:pt x="9780" y="1252"/>
                    <a:pt x="10351" y="1393"/>
                    <a:pt x="10758" y="1865"/>
                  </a:cubicBezTo>
                  <a:cubicBezTo>
                    <a:pt x="11059" y="2190"/>
                    <a:pt x="11235" y="2667"/>
                    <a:pt x="11210" y="3118"/>
                  </a:cubicBezTo>
                  <a:cubicBezTo>
                    <a:pt x="11184" y="4496"/>
                    <a:pt x="9681" y="5123"/>
                    <a:pt x="8528" y="5298"/>
                  </a:cubicBezTo>
                  <a:cubicBezTo>
                    <a:pt x="8187" y="5341"/>
                    <a:pt x="7842" y="5359"/>
                    <a:pt x="7495" y="5359"/>
                  </a:cubicBezTo>
                  <a:cubicBezTo>
                    <a:pt x="6620" y="5359"/>
                    <a:pt x="5738" y="5241"/>
                    <a:pt x="4894" y="5098"/>
                  </a:cubicBezTo>
                  <a:cubicBezTo>
                    <a:pt x="3941" y="4947"/>
                    <a:pt x="2964" y="4697"/>
                    <a:pt x="2062" y="4296"/>
                  </a:cubicBezTo>
                  <a:cubicBezTo>
                    <a:pt x="1379" y="4003"/>
                    <a:pt x="674" y="3593"/>
                    <a:pt x="220" y="2994"/>
                  </a:cubicBezTo>
                  <a:lnTo>
                    <a:pt x="220" y="2994"/>
                  </a:lnTo>
                  <a:cubicBezTo>
                    <a:pt x="1155" y="2287"/>
                    <a:pt x="2160" y="1651"/>
                    <a:pt x="3189" y="1088"/>
                  </a:cubicBezTo>
                  <a:cubicBezTo>
                    <a:pt x="3866" y="712"/>
                    <a:pt x="4618" y="336"/>
                    <a:pt x="5370" y="211"/>
                  </a:cubicBezTo>
                  <a:cubicBezTo>
                    <a:pt x="5480" y="192"/>
                    <a:pt x="5590" y="181"/>
                    <a:pt x="5699" y="181"/>
                  </a:cubicBezTo>
                  <a:close/>
                  <a:moveTo>
                    <a:pt x="5660" y="0"/>
                  </a:moveTo>
                  <a:cubicBezTo>
                    <a:pt x="5009" y="0"/>
                    <a:pt x="4312" y="337"/>
                    <a:pt x="3741" y="612"/>
                  </a:cubicBezTo>
                  <a:cubicBezTo>
                    <a:pt x="2914" y="1013"/>
                    <a:pt x="2137" y="1489"/>
                    <a:pt x="1360" y="1990"/>
                  </a:cubicBezTo>
                  <a:cubicBezTo>
                    <a:pt x="934" y="2266"/>
                    <a:pt x="483" y="2566"/>
                    <a:pt x="57" y="2892"/>
                  </a:cubicBezTo>
                  <a:cubicBezTo>
                    <a:pt x="1" y="2934"/>
                    <a:pt x="7" y="2999"/>
                    <a:pt x="41" y="3036"/>
                  </a:cubicBezTo>
                  <a:lnTo>
                    <a:pt x="41" y="3036"/>
                  </a:lnTo>
                  <a:cubicBezTo>
                    <a:pt x="117" y="3178"/>
                    <a:pt x="236" y="3298"/>
                    <a:pt x="332" y="3419"/>
                  </a:cubicBezTo>
                  <a:cubicBezTo>
                    <a:pt x="708" y="3769"/>
                    <a:pt x="1134" y="4045"/>
                    <a:pt x="1585" y="4271"/>
                  </a:cubicBezTo>
                  <a:cubicBezTo>
                    <a:pt x="2412" y="4697"/>
                    <a:pt x="3340" y="4972"/>
                    <a:pt x="4242" y="5148"/>
                  </a:cubicBezTo>
                  <a:cubicBezTo>
                    <a:pt x="5252" y="5370"/>
                    <a:pt x="6295" y="5527"/>
                    <a:pt x="7331" y="5527"/>
                  </a:cubicBezTo>
                  <a:cubicBezTo>
                    <a:pt x="7580" y="5527"/>
                    <a:pt x="7829" y="5518"/>
                    <a:pt x="8077" y="5499"/>
                  </a:cubicBezTo>
                  <a:cubicBezTo>
                    <a:pt x="9355" y="5424"/>
                    <a:pt x="11084" y="4922"/>
                    <a:pt x="11360" y="3444"/>
                  </a:cubicBezTo>
                  <a:cubicBezTo>
                    <a:pt x="11460" y="2967"/>
                    <a:pt x="11360" y="2441"/>
                    <a:pt x="11109" y="2015"/>
                  </a:cubicBezTo>
                  <a:cubicBezTo>
                    <a:pt x="10758" y="1489"/>
                    <a:pt x="10232" y="1188"/>
                    <a:pt x="9631" y="1113"/>
                  </a:cubicBezTo>
                  <a:cubicBezTo>
                    <a:pt x="9465" y="1090"/>
                    <a:pt x="9299" y="1079"/>
                    <a:pt x="9134" y="1079"/>
                  </a:cubicBezTo>
                  <a:cubicBezTo>
                    <a:pt x="8400" y="1079"/>
                    <a:pt x="7674" y="1284"/>
                    <a:pt x="6999" y="1489"/>
                  </a:cubicBezTo>
                  <a:cubicBezTo>
                    <a:pt x="6584" y="1627"/>
                    <a:pt x="6169" y="1789"/>
                    <a:pt x="5762" y="1967"/>
                  </a:cubicBezTo>
                  <a:lnTo>
                    <a:pt x="5762" y="1967"/>
                  </a:lnTo>
                  <a:cubicBezTo>
                    <a:pt x="5994" y="1757"/>
                    <a:pt x="6212" y="1531"/>
                    <a:pt x="6397" y="1288"/>
                  </a:cubicBezTo>
                  <a:cubicBezTo>
                    <a:pt x="6548" y="1063"/>
                    <a:pt x="6723" y="737"/>
                    <a:pt x="6598" y="461"/>
                  </a:cubicBezTo>
                  <a:cubicBezTo>
                    <a:pt x="6498" y="185"/>
                    <a:pt x="6147" y="35"/>
                    <a:pt x="5846" y="10"/>
                  </a:cubicBezTo>
                  <a:cubicBezTo>
                    <a:pt x="5784" y="3"/>
                    <a:pt x="5722" y="0"/>
                    <a:pt x="5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34"/>
            <p:cNvSpPr/>
            <p:nvPr/>
          </p:nvSpPr>
          <p:spPr>
            <a:xfrm>
              <a:off x="1768925" y="3316675"/>
              <a:ext cx="314075" cy="183075"/>
            </a:xfrm>
            <a:custGeom>
              <a:avLst/>
              <a:gdLst/>
              <a:ahLst/>
              <a:cxnLst/>
              <a:rect l="l" t="t" r="r" b="b"/>
              <a:pathLst>
                <a:path w="12563" h="7323" extrusionOk="0">
                  <a:moveTo>
                    <a:pt x="4077" y="1"/>
                  </a:moveTo>
                  <a:cubicBezTo>
                    <a:pt x="3676" y="1"/>
                    <a:pt x="3228" y="136"/>
                    <a:pt x="2733" y="468"/>
                  </a:cubicBezTo>
                  <a:cubicBezTo>
                    <a:pt x="1" y="2322"/>
                    <a:pt x="4638" y="7310"/>
                    <a:pt x="4638" y="7310"/>
                  </a:cubicBezTo>
                  <a:cubicBezTo>
                    <a:pt x="4795" y="7319"/>
                    <a:pt x="4952" y="7323"/>
                    <a:pt x="5107" y="7323"/>
                  </a:cubicBezTo>
                  <a:cubicBezTo>
                    <a:pt x="9364" y="7323"/>
                    <a:pt x="12563" y="4094"/>
                    <a:pt x="10653" y="2498"/>
                  </a:cubicBezTo>
                  <a:cubicBezTo>
                    <a:pt x="10132" y="2059"/>
                    <a:pt x="9579" y="1905"/>
                    <a:pt x="9058" y="1905"/>
                  </a:cubicBezTo>
                  <a:cubicBezTo>
                    <a:pt x="7822" y="1905"/>
                    <a:pt x="6768" y="2773"/>
                    <a:pt x="6768" y="2773"/>
                  </a:cubicBezTo>
                  <a:cubicBezTo>
                    <a:pt x="6768" y="2773"/>
                    <a:pt x="5894" y="1"/>
                    <a:pt x="40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34"/>
            <p:cNvSpPr/>
            <p:nvPr/>
          </p:nvSpPr>
          <p:spPr>
            <a:xfrm>
              <a:off x="1812800" y="3314600"/>
              <a:ext cx="242500" cy="187100"/>
            </a:xfrm>
            <a:custGeom>
              <a:avLst/>
              <a:gdLst/>
              <a:ahLst/>
              <a:cxnLst/>
              <a:rect l="l" t="t" r="r" b="b"/>
              <a:pathLst>
                <a:path w="9700" h="7484" extrusionOk="0">
                  <a:moveTo>
                    <a:pt x="2354" y="174"/>
                  </a:moveTo>
                  <a:cubicBezTo>
                    <a:pt x="2488" y="174"/>
                    <a:pt x="2622" y="190"/>
                    <a:pt x="2757" y="225"/>
                  </a:cubicBezTo>
                  <a:cubicBezTo>
                    <a:pt x="3208" y="350"/>
                    <a:pt x="3584" y="676"/>
                    <a:pt x="3885" y="1027"/>
                  </a:cubicBezTo>
                  <a:cubicBezTo>
                    <a:pt x="4361" y="1553"/>
                    <a:pt x="4712" y="2205"/>
                    <a:pt x="4913" y="2882"/>
                  </a:cubicBezTo>
                  <a:cubicBezTo>
                    <a:pt x="4929" y="2929"/>
                    <a:pt x="4965" y="2947"/>
                    <a:pt x="5002" y="2947"/>
                  </a:cubicBezTo>
                  <a:cubicBezTo>
                    <a:pt x="5023" y="2947"/>
                    <a:pt x="5045" y="2941"/>
                    <a:pt x="5063" y="2932"/>
                  </a:cubicBezTo>
                  <a:cubicBezTo>
                    <a:pt x="5539" y="2556"/>
                    <a:pt x="6141" y="2255"/>
                    <a:pt x="6717" y="2130"/>
                  </a:cubicBezTo>
                  <a:cubicBezTo>
                    <a:pt x="6880" y="2098"/>
                    <a:pt x="7052" y="2082"/>
                    <a:pt x="7228" y="2082"/>
                  </a:cubicBezTo>
                  <a:cubicBezTo>
                    <a:pt x="8022" y="2082"/>
                    <a:pt x="8879" y="2414"/>
                    <a:pt x="9249" y="3132"/>
                  </a:cubicBezTo>
                  <a:cubicBezTo>
                    <a:pt x="9549" y="3759"/>
                    <a:pt x="9274" y="4435"/>
                    <a:pt x="8898" y="4962"/>
                  </a:cubicBezTo>
                  <a:cubicBezTo>
                    <a:pt x="8346" y="5689"/>
                    <a:pt x="7544" y="6215"/>
                    <a:pt x="6717" y="6591"/>
                  </a:cubicBezTo>
                  <a:cubicBezTo>
                    <a:pt x="5664" y="7074"/>
                    <a:pt x="4514" y="7307"/>
                    <a:pt x="3370" y="7307"/>
                  </a:cubicBezTo>
                  <a:cubicBezTo>
                    <a:pt x="3225" y="7307"/>
                    <a:pt x="3081" y="7303"/>
                    <a:pt x="2937" y="7296"/>
                  </a:cubicBezTo>
                  <a:lnTo>
                    <a:pt x="2937" y="7296"/>
                  </a:lnTo>
                  <a:cubicBezTo>
                    <a:pt x="2545" y="6876"/>
                    <a:pt x="2200" y="6433"/>
                    <a:pt x="1855" y="5989"/>
                  </a:cubicBezTo>
                  <a:cubicBezTo>
                    <a:pt x="1228" y="5137"/>
                    <a:pt x="652" y="4185"/>
                    <a:pt x="351" y="3157"/>
                  </a:cubicBezTo>
                  <a:cubicBezTo>
                    <a:pt x="226" y="2706"/>
                    <a:pt x="151" y="2205"/>
                    <a:pt x="251" y="1729"/>
                  </a:cubicBezTo>
                  <a:cubicBezTo>
                    <a:pt x="376" y="1227"/>
                    <a:pt x="702" y="851"/>
                    <a:pt x="1128" y="576"/>
                  </a:cubicBezTo>
                  <a:cubicBezTo>
                    <a:pt x="1493" y="345"/>
                    <a:pt x="1917" y="174"/>
                    <a:pt x="2354" y="174"/>
                  </a:cubicBezTo>
                  <a:close/>
                  <a:moveTo>
                    <a:pt x="2302" y="1"/>
                  </a:moveTo>
                  <a:cubicBezTo>
                    <a:pt x="2063" y="1"/>
                    <a:pt x="1814" y="47"/>
                    <a:pt x="1554" y="150"/>
                  </a:cubicBezTo>
                  <a:cubicBezTo>
                    <a:pt x="1028" y="350"/>
                    <a:pt x="527" y="701"/>
                    <a:pt x="251" y="1202"/>
                  </a:cubicBezTo>
                  <a:cubicBezTo>
                    <a:pt x="25" y="1653"/>
                    <a:pt x="0" y="2155"/>
                    <a:pt x="50" y="2631"/>
                  </a:cubicBezTo>
                  <a:cubicBezTo>
                    <a:pt x="201" y="3734"/>
                    <a:pt x="802" y="4761"/>
                    <a:pt x="1429" y="5689"/>
                  </a:cubicBezTo>
                  <a:cubicBezTo>
                    <a:pt x="1851" y="6285"/>
                    <a:pt x="2298" y="6881"/>
                    <a:pt x="2818" y="7428"/>
                  </a:cubicBezTo>
                  <a:lnTo>
                    <a:pt x="2818" y="7428"/>
                  </a:lnTo>
                  <a:cubicBezTo>
                    <a:pt x="2825" y="7441"/>
                    <a:pt x="2834" y="7452"/>
                    <a:pt x="2847" y="7459"/>
                  </a:cubicBezTo>
                  <a:lnTo>
                    <a:pt x="2847" y="7459"/>
                  </a:lnTo>
                  <a:cubicBezTo>
                    <a:pt x="2863" y="7474"/>
                    <a:pt x="2880" y="7480"/>
                    <a:pt x="2897" y="7480"/>
                  </a:cubicBezTo>
                  <a:cubicBezTo>
                    <a:pt x="2909" y="7480"/>
                    <a:pt x="2920" y="7477"/>
                    <a:pt x="2931" y="7471"/>
                  </a:cubicBezTo>
                  <a:lnTo>
                    <a:pt x="2931" y="7471"/>
                  </a:lnTo>
                  <a:cubicBezTo>
                    <a:pt x="3086" y="7479"/>
                    <a:pt x="3241" y="7483"/>
                    <a:pt x="3395" y="7483"/>
                  </a:cubicBezTo>
                  <a:cubicBezTo>
                    <a:pt x="4476" y="7483"/>
                    <a:pt x="5546" y="7278"/>
                    <a:pt x="6542" y="6867"/>
                  </a:cubicBezTo>
                  <a:cubicBezTo>
                    <a:pt x="7469" y="6491"/>
                    <a:pt x="8346" y="5939"/>
                    <a:pt x="8948" y="5162"/>
                  </a:cubicBezTo>
                  <a:cubicBezTo>
                    <a:pt x="9374" y="4636"/>
                    <a:pt x="9700" y="3909"/>
                    <a:pt x="9474" y="3207"/>
                  </a:cubicBezTo>
                  <a:cubicBezTo>
                    <a:pt x="9165" y="2350"/>
                    <a:pt x="8154" y="1900"/>
                    <a:pt x="7280" y="1900"/>
                  </a:cubicBezTo>
                  <a:cubicBezTo>
                    <a:pt x="7234" y="1900"/>
                    <a:pt x="7188" y="1902"/>
                    <a:pt x="7143" y="1904"/>
                  </a:cubicBezTo>
                  <a:cubicBezTo>
                    <a:pt x="6390" y="1951"/>
                    <a:pt x="5638" y="2263"/>
                    <a:pt x="5051" y="2716"/>
                  </a:cubicBezTo>
                  <a:lnTo>
                    <a:pt x="5051" y="2716"/>
                  </a:lnTo>
                  <a:cubicBezTo>
                    <a:pt x="4640" y="1493"/>
                    <a:pt x="3653" y="1"/>
                    <a:pt x="2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34"/>
            <p:cNvSpPr/>
            <p:nvPr/>
          </p:nvSpPr>
          <p:spPr>
            <a:xfrm>
              <a:off x="1342250" y="3312450"/>
              <a:ext cx="253725" cy="191375"/>
            </a:xfrm>
            <a:custGeom>
              <a:avLst/>
              <a:gdLst/>
              <a:ahLst/>
              <a:cxnLst/>
              <a:rect l="l" t="t" r="r" b="b"/>
              <a:pathLst>
                <a:path w="10149" h="7655" extrusionOk="0">
                  <a:moveTo>
                    <a:pt x="7780" y="1"/>
                  </a:moveTo>
                  <a:cubicBezTo>
                    <a:pt x="7720" y="1"/>
                    <a:pt x="7658" y="4"/>
                    <a:pt x="7594" y="10"/>
                  </a:cubicBezTo>
                  <a:cubicBezTo>
                    <a:pt x="5314" y="236"/>
                    <a:pt x="5088" y="2993"/>
                    <a:pt x="5088" y="2993"/>
                  </a:cubicBezTo>
                  <a:cubicBezTo>
                    <a:pt x="5088" y="2993"/>
                    <a:pt x="3911" y="2393"/>
                    <a:pt x="2752" y="2393"/>
                  </a:cubicBezTo>
                  <a:cubicBezTo>
                    <a:pt x="1806" y="2393"/>
                    <a:pt x="872" y="2793"/>
                    <a:pt x="602" y="4246"/>
                  </a:cubicBezTo>
                  <a:cubicBezTo>
                    <a:pt x="0" y="7504"/>
                    <a:pt x="6817" y="7654"/>
                    <a:pt x="6817" y="7654"/>
                  </a:cubicBezTo>
                  <a:cubicBezTo>
                    <a:pt x="10068" y="4721"/>
                    <a:pt x="10149" y="1"/>
                    <a:pt x="7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34"/>
            <p:cNvSpPr/>
            <p:nvPr/>
          </p:nvSpPr>
          <p:spPr>
            <a:xfrm>
              <a:off x="1352900" y="3310225"/>
              <a:ext cx="230600" cy="196100"/>
            </a:xfrm>
            <a:custGeom>
              <a:avLst/>
              <a:gdLst/>
              <a:ahLst/>
              <a:cxnLst/>
              <a:rect l="l" t="t" r="r" b="b"/>
              <a:pathLst>
                <a:path w="9224" h="7844" extrusionOk="0">
                  <a:moveTo>
                    <a:pt x="7319" y="174"/>
                  </a:moveTo>
                  <a:cubicBezTo>
                    <a:pt x="8070" y="174"/>
                    <a:pt x="8572" y="701"/>
                    <a:pt x="8772" y="1377"/>
                  </a:cubicBezTo>
                  <a:cubicBezTo>
                    <a:pt x="9048" y="2305"/>
                    <a:pt x="8898" y="3307"/>
                    <a:pt x="8597" y="4184"/>
                  </a:cubicBezTo>
                  <a:cubicBezTo>
                    <a:pt x="8175" y="5525"/>
                    <a:pt x="7383" y="6719"/>
                    <a:pt x="6369" y="7667"/>
                  </a:cubicBezTo>
                  <a:lnTo>
                    <a:pt x="6369" y="7667"/>
                  </a:lnTo>
                  <a:cubicBezTo>
                    <a:pt x="5850" y="7642"/>
                    <a:pt x="5306" y="7592"/>
                    <a:pt x="4787" y="7518"/>
                  </a:cubicBezTo>
                  <a:cubicBezTo>
                    <a:pt x="3785" y="7367"/>
                    <a:pt x="2732" y="7167"/>
                    <a:pt x="1805" y="6716"/>
                  </a:cubicBezTo>
                  <a:cubicBezTo>
                    <a:pt x="978" y="6290"/>
                    <a:pt x="201" y="5638"/>
                    <a:pt x="251" y="4635"/>
                  </a:cubicBezTo>
                  <a:cubicBezTo>
                    <a:pt x="276" y="4034"/>
                    <a:pt x="502" y="3382"/>
                    <a:pt x="978" y="2981"/>
                  </a:cubicBezTo>
                  <a:cubicBezTo>
                    <a:pt x="1354" y="2656"/>
                    <a:pt x="1880" y="2555"/>
                    <a:pt x="2381" y="2555"/>
                  </a:cubicBezTo>
                  <a:cubicBezTo>
                    <a:pt x="3158" y="2580"/>
                    <a:pt x="3885" y="2831"/>
                    <a:pt x="4562" y="3132"/>
                  </a:cubicBezTo>
                  <a:cubicBezTo>
                    <a:pt x="4587" y="3132"/>
                    <a:pt x="4587" y="3132"/>
                    <a:pt x="4612" y="3157"/>
                  </a:cubicBezTo>
                  <a:cubicBezTo>
                    <a:pt x="4621" y="3161"/>
                    <a:pt x="4631" y="3163"/>
                    <a:pt x="4641" y="3163"/>
                  </a:cubicBezTo>
                  <a:cubicBezTo>
                    <a:pt x="4687" y="3163"/>
                    <a:pt x="4737" y="3123"/>
                    <a:pt x="4737" y="3082"/>
                  </a:cubicBezTo>
                  <a:cubicBezTo>
                    <a:pt x="4862" y="1703"/>
                    <a:pt x="5815" y="199"/>
                    <a:pt x="7319" y="174"/>
                  </a:cubicBezTo>
                  <a:close/>
                  <a:moveTo>
                    <a:pt x="7289" y="0"/>
                  </a:moveTo>
                  <a:cubicBezTo>
                    <a:pt x="6447" y="0"/>
                    <a:pt x="5658" y="536"/>
                    <a:pt x="5188" y="1252"/>
                  </a:cubicBezTo>
                  <a:cubicBezTo>
                    <a:pt x="4865" y="1737"/>
                    <a:pt x="4648" y="2328"/>
                    <a:pt x="4577" y="2928"/>
                  </a:cubicBezTo>
                  <a:lnTo>
                    <a:pt x="4577" y="2928"/>
                  </a:lnTo>
                  <a:cubicBezTo>
                    <a:pt x="4001" y="2657"/>
                    <a:pt x="3343" y="2476"/>
                    <a:pt x="2707" y="2405"/>
                  </a:cubicBezTo>
                  <a:cubicBezTo>
                    <a:pt x="2586" y="2393"/>
                    <a:pt x="2465" y="2387"/>
                    <a:pt x="2344" y="2387"/>
                  </a:cubicBezTo>
                  <a:cubicBezTo>
                    <a:pt x="1941" y="2387"/>
                    <a:pt x="1545" y="2457"/>
                    <a:pt x="1178" y="2630"/>
                  </a:cubicBezTo>
                  <a:cubicBezTo>
                    <a:pt x="652" y="2906"/>
                    <a:pt x="326" y="3432"/>
                    <a:pt x="176" y="4009"/>
                  </a:cubicBezTo>
                  <a:cubicBezTo>
                    <a:pt x="25" y="4510"/>
                    <a:pt x="0" y="5062"/>
                    <a:pt x="251" y="5538"/>
                  </a:cubicBezTo>
                  <a:cubicBezTo>
                    <a:pt x="451" y="5964"/>
                    <a:pt x="802" y="6315"/>
                    <a:pt x="1178" y="6565"/>
                  </a:cubicBezTo>
                  <a:cubicBezTo>
                    <a:pt x="2106" y="7167"/>
                    <a:pt x="3208" y="7443"/>
                    <a:pt x="4261" y="7618"/>
                  </a:cubicBezTo>
                  <a:cubicBezTo>
                    <a:pt x="4712" y="7693"/>
                    <a:pt x="5163" y="7743"/>
                    <a:pt x="5639" y="7793"/>
                  </a:cubicBezTo>
                  <a:cubicBezTo>
                    <a:pt x="5865" y="7818"/>
                    <a:pt x="6116" y="7844"/>
                    <a:pt x="6366" y="7844"/>
                  </a:cubicBezTo>
                  <a:lnTo>
                    <a:pt x="6391" y="7844"/>
                  </a:lnTo>
                  <a:cubicBezTo>
                    <a:pt x="6404" y="7844"/>
                    <a:pt x="6416" y="7842"/>
                    <a:pt x="6426" y="7838"/>
                  </a:cubicBezTo>
                  <a:lnTo>
                    <a:pt x="6426" y="7838"/>
                  </a:lnTo>
                  <a:cubicBezTo>
                    <a:pt x="6439" y="7835"/>
                    <a:pt x="6453" y="7828"/>
                    <a:pt x="6466" y="7818"/>
                  </a:cubicBezTo>
                  <a:cubicBezTo>
                    <a:pt x="7444" y="6916"/>
                    <a:pt x="8221" y="5788"/>
                    <a:pt x="8672" y="4535"/>
                  </a:cubicBezTo>
                  <a:cubicBezTo>
                    <a:pt x="9023" y="3583"/>
                    <a:pt x="9223" y="2505"/>
                    <a:pt x="8998" y="1503"/>
                  </a:cubicBezTo>
                  <a:cubicBezTo>
                    <a:pt x="8822" y="801"/>
                    <a:pt x="8371" y="124"/>
                    <a:pt x="7594" y="24"/>
                  </a:cubicBezTo>
                  <a:cubicBezTo>
                    <a:pt x="7492" y="8"/>
                    <a:pt x="7390"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87990859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00"/>
        <p:cNvGrpSpPr/>
        <p:nvPr/>
      </p:nvGrpSpPr>
      <p:grpSpPr>
        <a:xfrm>
          <a:off x="0" y="0"/>
          <a:ext cx="0" cy="0"/>
          <a:chOff x="0" y="0"/>
          <a:chExt cx="0" cy="0"/>
        </a:xfrm>
      </p:grpSpPr>
    </p:spTree>
    <p:extLst>
      <p:ext uri="{BB962C8B-B14F-4D97-AF65-F5344CB8AC3E}">
        <p14:creationId xmlns:p14="http://schemas.microsoft.com/office/powerpoint/2010/main" val="422471103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1"/>
        <p:cNvGrpSpPr/>
        <p:nvPr/>
      </p:nvGrpSpPr>
      <p:grpSpPr>
        <a:xfrm>
          <a:off x="0" y="0"/>
          <a:ext cx="0" cy="0"/>
          <a:chOff x="0" y="0"/>
          <a:chExt cx="0" cy="0"/>
        </a:xfrm>
      </p:grpSpPr>
      <p:sp>
        <p:nvSpPr>
          <p:cNvPr id="202" name="Google Shape;202;p13"/>
          <p:cNvSpPr txBox="1">
            <a:spLocks noGrp="1"/>
          </p:cNvSpPr>
          <p:nvPr>
            <p:ph type="title"/>
          </p:nvPr>
        </p:nvSpPr>
        <p:spPr>
          <a:xfrm>
            <a:off x="2334167" y="2112900"/>
            <a:ext cx="3312800" cy="5832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03" name="Google Shape;203;p13"/>
          <p:cNvSpPr txBox="1">
            <a:spLocks noGrp="1"/>
          </p:cNvSpPr>
          <p:nvPr>
            <p:ph type="subTitle" idx="1"/>
          </p:nvPr>
        </p:nvSpPr>
        <p:spPr>
          <a:xfrm>
            <a:off x="2334145" y="2550081"/>
            <a:ext cx="2811600" cy="10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Mukta Light"/>
                <a:ea typeface="Mukta Light"/>
                <a:cs typeface="Mukta Light"/>
                <a:sym typeface="Mukta Light"/>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204" name="Google Shape;204;p13"/>
          <p:cNvSpPr txBox="1">
            <a:spLocks noGrp="1"/>
          </p:cNvSpPr>
          <p:nvPr>
            <p:ph type="title" idx="2"/>
          </p:nvPr>
        </p:nvSpPr>
        <p:spPr>
          <a:xfrm>
            <a:off x="7911899" y="2112900"/>
            <a:ext cx="3312800" cy="584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05" name="Google Shape;205;p13"/>
          <p:cNvSpPr txBox="1">
            <a:spLocks noGrp="1"/>
          </p:cNvSpPr>
          <p:nvPr>
            <p:ph type="subTitle" idx="3"/>
          </p:nvPr>
        </p:nvSpPr>
        <p:spPr>
          <a:xfrm>
            <a:off x="7911879" y="2550081"/>
            <a:ext cx="2878400" cy="10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Mukta Light"/>
                <a:ea typeface="Mukta Light"/>
                <a:cs typeface="Mukta Light"/>
                <a:sym typeface="Mukta Light"/>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206" name="Google Shape;206;p13"/>
          <p:cNvSpPr txBox="1">
            <a:spLocks noGrp="1"/>
          </p:cNvSpPr>
          <p:nvPr>
            <p:ph type="title" idx="4"/>
          </p:nvPr>
        </p:nvSpPr>
        <p:spPr>
          <a:xfrm>
            <a:off x="2334167" y="4298800"/>
            <a:ext cx="3758400" cy="483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07" name="Google Shape;207;p13"/>
          <p:cNvSpPr txBox="1">
            <a:spLocks noGrp="1"/>
          </p:cNvSpPr>
          <p:nvPr>
            <p:ph type="subTitle" idx="5"/>
          </p:nvPr>
        </p:nvSpPr>
        <p:spPr>
          <a:xfrm>
            <a:off x="2334145" y="4664481"/>
            <a:ext cx="2811600" cy="10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Mukta Light"/>
                <a:ea typeface="Mukta Light"/>
                <a:cs typeface="Mukta Light"/>
                <a:sym typeface="Mukta Light"/>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208" name="Google Shape;208;p13"/>
          <p:cNvSpPr txBox="1">
            <a:spLocks noGrp="1"/>
          </p:cNvSpPr>
          <p:nvPr>
            <p:ph type="title" idx="6"/>
          </p:nvPr>
        </p:nvSpPr>
        <p:spPr>
          <a:xfrm>
            <a:off x="7911867" y="4298800"/>
            <a:ext cx="3312800" cy="483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09" name="Google Shape;209;p13"/>
          <p:cNvSpPr txBox="1">
            <a:spLocks noGrp="1"/>
          </p:cNvSpPr>
          <p:nvPr>
            <p:ph type="subTitle" idx="7"/>
          </p:nvPr>
        </p:nvSpPr>
        <p:spPr>
          <a:xfrm>
            <a:off x="7911879" y="4664481"/>
            <a:ext cx="2878400" cy="10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Mukta Light"/>
                <a:ea typeface="Mukta Light"/>
                <a:cs typeface="Mukta Light"/>
                <a:sym typeface="Mukta Light"/>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210" name="Google Shape;210;p13"/>
          <p:cNvSpPr txBox="1">
            <a:spLocks noGrp="1"/>
          </p:cNvSpPr>
          <p:nvPr>
            <p:ph type="title" idx="8" hasCustomPrompt="1"/>
          </p:nvPr>
        </p:nvSpPr>
        <p:spPr>
          <a:xfrm>
            <a:off x="1061600" y="2437999"/>
            <a:ext cx="1222000" cy="584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4000"/>
              <a:buNone/>
              <a:defRPr sz="4000">
                <a:solidFill>
                  <a:schemeClr val="dk1"/>
                </a:solidFill>
              </a:defRPr>
            </a:lvl1pPr>
            <a:lvl2pPr lvl="1" rtl="0">
              <a:spcBef>
                <a:spcPts val="0"/>
              </a:spcBef>
              <a:spcAft>
                <a:spcPts val="0"/>
              </a:spcAft>
              <a:buClr>
                <a:schemeClr val="lt2"/>
              </a:buClr>
              <a:buSzPts val="4000"/>
              <a:buNone/>
              <a:defRPr sz="5333">
                <a:solidFill>
                  <a:schemeClr val="lt2"/>
                </a:solidFill>
              </a:defRPr>
            </a:lvl2pPr>
            <a:lvl3pPr lvl="2" rtl="0">
              <a:spcBef>
                <a:spcPts val="0"/>
              </a:spcBef>
              <a:spcAft>
                <a:spcPts val="0"/>
              </a:spcAft>
              <a:buClr>
                <a:schemeClr val="lt2"/>
              </a:buClr>
              <a:buSzPts val="4000"/>
              <a:buNone/>
              <a:defRPr sz="5333">
                <a:solidFill>
                  <a:schemeClr val="lt2"/>
                </a:solidFill>
              </a:defRPr>
            </a:lvl3pPr>
            <a:lvl4pPr lvl="3" rtl="0">
              <a:spcBef>
                <a:spcPts val="0"/>
              </a:spcBef>
              <a:spcAft>
                <a:spcPts val="0"/>
              </a:spcAft>
              <a:buClr>
                <a:schemeClr val="lt2"/>
              </a:buClr>
              <a:buSzPts val="4000"/>
              <a:buNone/>
              <a:defRPr sz="5333">
                <a:solidFill>
                  <a:schemeClr val="lt2"/>
                </a:solidFill>
              </a:defRPr>
            </a:lvl4pPr>
            <a:lvl5pPr lvl="4" rtl="0">
              <a:spcBef>
                <a:spcPts val="0"/>
              </a:spcBef>
              <a:spcAft>
                <a:spcPts val="0"/>
              </a:spcAft>
              <a:buClr>
                <a:schemeClr val="lt2"/>
              </a:buClr>
              <a:buSzPts val="4000"/>
              <a:buNone/>
              <a:defRPr sz="5333">
                <a:solidFill>
                  <a:schemeClr val="lt2"/>
                </a:solidFill>
              </a:defRPr>
            </a:lvl5pPr>
            <a:lvl6pPr lvl="5" rtl="0">
              <a:spcBef>
                <a:spcPts val="0"/>
              </a:spcBef>
              <a:spcAft>
                <a:spcPts val="0"/>
              </a:spcAft>
              <a:buClr>
                <a:schemeClr val="lt2"/>
              </a:buClr>
              <a:buSzPts val="4000"/>
              <a:buNone/>
              <a:defRPr sz="5333">
                <a:solidFill>
                  <a:schemeClr val="lt2"/>
                </a:solidFill>
              </a:defRPr>
            </a:lvl6pPr>
            <a:lvl7pPr lvl="6" rtl="0">
              <a:spcBef>
                <a:spcPts val="0"/>
              </a:spcBef>
              <a:spcAft>
                <a:spcPts val="0"/>
              </a:spcAft>
              <a:buClr>
                <a:schemeClr val="lt2"/>
              </a:buClr>
              <a:buSzPts val="4000"/>
              <a:buNone/>
              <a:defRPr sz="5333">
                <a:solidFill>
                  <a:schemeClr val="lt2"/>
                </a:solidFill>
              </a:defRPr>
            </a:lvl7pPr>
            <a:lvl8pPr lvl="7" rtl="0">
              <a:spcBef>
                <a:spcPts val="0"/>
              </a:spcBef>
              <a:spcAft>
                <a:spcPts val="0"/>
              </a:spcAft>
              <a:buClr>
                <a:schemeClr val="lt2"/>
              </a:buClr>
              <a:buSzPts val="4000"/>
              <a:buNone/>
              <a:defRPr sz="5333">
                <a:solidFill>
                  <a:schemeClr val="lt2"/>
                </a:solidFill>
              </a:defRPr>
            </a:lvl8pPr>
            <a:lvl9pPr lvl="8" rtl="0">
              <a:spcBef>
                <a:spcPts val="0"/>
              </a:spcBef>
              <a:spcAft>
                <a:spcPts val="0"/>
              </a:spcAft>
              <a:buClr>
                <a:schemeClr val="lt2"/>
              </a:buClr>
              <a:buSzPts val="4000"/>
              <a:buNone/>
              <a:defRPr sz="5333">
                <a:solidFill>
                  <a:schemeClr val="lt2"/>
                </a:solidFill>
              </a:defRPr>
            </a:lvl9pPr>
          </a:lstStyle>
          <a:p>
            <a:r>
              <a:t>xx%</a:t>
            </a:r>
          </a:p>
        </p:txBody>
      </p:sp>
      <p:sp>
        <p:nvSpPr>
          <p:cNvPr id="211" name="Google Shape;211;p13"/>
          <p:cNvSpPr txBox="1">
            <a:spLocks noGrp="1"/>
          </p:cNvSpPr>
          <p:nvPr>
            <p:ph type="title" idx="9" hasCustomPrompt="1"/>
          </p:nvPr>
        </p:nvSpPr>
        <p:spPr>
          <a:xfrm>
            <a:off x="1061600" y="4551749"/>
            <a:ext cx="1222000" cy="56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4000"/>
              <a:buNone/>
              <a:defRPr sz="4000">
                <a:solidFill>
                  <a:schemeClr val="dk1"/>
                </a:solidFill>
              </a:defRPr>
            </a:lvl1pPr>
            <a:lvl2pPr lvl="1" rtl="0">
              <a:spcBef>
                <a:spcPts val="0"/>
              </a:spcBef>
              <a:spcAft>
                <a:spcPts val="0"/>
              </a:spcAft>
              <a:buClr>
                <a:schemeClr val="lt2"/>
              </a:buClr>
              <a:buSzPts val="4000"/>
              <a:buNone/>
              <a:defRPr sz="5333">
                <a:solidFill>
                  <a:schemeClr val="lt2"/>
                </a:solidFill>
              </a:defRPr>
            </a:lvl2pPr>
            <a:lvl3pPr lvl="2" rtl="0">
              <a:spcBef>
                <a:spcPts val="0"/>
              </a:spcBef>
              <a:spcAft>
                <a:spcPts val="0"/>
              </a:spcAft>
              <a:buClr>
                <a:schemeClr val="lt2"/>
              </a:buClr>
              <a:buSzPts val="4000"/>
              <a:buNone/>
              <a:defRPr sz="5333">
                <a:solidFill>
                  <a:schemeClr val="lt2"/>
                </a:solidFill>
              </a:defRPr>
            </a:lvl3pPr>
            <a:lvl4pPr lvl="3" rtl="0">
              <a:spcBef>
                <a:spcPts val="0"/>
              </a:spcBef>
              <a:spcAft>
                <a:spcPts val="0"/>
              </a:spcAft>
              <a:buClr>
                <a:schemeClr val="lt2"/>
              </a:buClr>
              <a:buSzPts val="4000"/>
              <a:buNone/>
              <a:defRPr sz="5333">
                <a:solidFill>
                  <a:schemeClr val="lt2"/>
                </a:solidFill>
              </a:defRPr>
            </a:lvl4pPr>
            <a:lvl5pPr lvl="4" rtl="0">
              <a:spcBef>
                <a:spcPts val="0"/>
              </a:spcBef>
              <a:spcAft>
                <a:spcPts val="0"/>
              </a:spcAft>
              <a:buClr>
                <a:schemeClr val="lt2"/>
              </a:buClr>
              <a:buSzPts val="4000"/>
              <a:buNone/>
              <a:defRPr sz="5333">
                <a:solidFill>
                  <a:schemeClr val="lt2"/>
                </a:solidFill>
              </a:defRPr>
            </a:lvl5pPr>
            <a:lvl6pPr lvl="5" rtl="0">
              <a:spcBef>
                <a:spcPts val="0"/>
              </a:spcBef>
              <a:spcAft>
                <a:spcPts val="0"/>
              </a:spcAft>
              <a:buClr>
                <a:schemeClr val="lt2"/>
              </a:buClr>
              <a:buSzPts val="4000"/>
              <a:buNone/>
              <a:defRPr sz="5333">
                <a:solidFill>
                  <a:schemeClr val="lt2"/>
                </a:solidFill>
              </a:defRPr>
            </a:lvl6pPr>
            <a:lvl7pPr lvl="6" rtl="0">
              <a:spcBef>
                <a:spcPts val="0"/>
              </a:spcBef>
              <a:spcAft>
                <a:spcPts val="0"/>
              </a:spcAft>
              <a:buClr>
                <a:schemeClr val="lt2"/>
              </a:buClr>
              <a:buSzPts val="4000"/>
              <a:buNone/>
              <a:defRPr sz="5333">
                <a:solidFill>
                  <a:schemeClr val="lt2"/>
                </a:solidFill>
              </a:defRPr>
            </a:lvl7pPr>
            <a:lvl8pPr lvl="7" rtl="0">
              <a:spcBef>
                <a:spcPts val="0"/>
              </a:spcBef>
              <a:spcAft>
                <a:spcPts val="0"/>
              </a:spcAft>
              <a:buClr>
                <a:schemeClr val="lt2"/>
              </a:buClr>
              <a:buSzPts val="4000"/>
              <a:buNone/>
              <a:defRPr sz="5333">
                <a:solidFill>
                  <a:schemeClr val="lt2"/>
                </a:solidFill>
              </a:defRPr>
            </a:lvl8pPr>
            <a:lvl9pPr lvl="8" rtl="0">
              <a:spcBef>
                <a:spcPts val="0"/>
              </a:spcBef>
              <a:spcAft>
                <a:spcPts val="0"/>
              </a:spcAft>
              <a:buClr>
                <a:schemeClr val="lt2"/>
              </a:buClr>
              <a:buSzPts val="4000"/>
              <a:buNone/>
              <a:defRPr sz="5333">
                <a:solidFill>
                  <a:schemeClr val="lt2"/>
                </a:solidFill>
              </a:defRPr>
            </a:lvl9pPr>
          </a:lstStyle>
          <a:p>
            <a:r>
              <a:t>xx%</a:t>
            </a:r>
          </a:p>
        </p:txBody>
      </p:sp>
      <p:sp>
        <p:nvSpPr>
          <p:cNvPr id="212" name="Google Shape;212;p13"/>
          <p:cNvSpPr txBox="1">
            <a:spLocks noGrp="1"/>
          </p:cNvSpPr>
          <p:nvPr>
            <p:ph type="title" idx="13" hasCustomPrompt="1"/>
          </p:nvPr>
        </p:nvSpPr>
        <p:spPr>
          <a:xfrm>
            <a:off x="6631933" y="4572895"/>
            <a:ext cx="1222000" cy="562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4000"/>
              <a:buNone/>
              <a:defRPr sz="4000">
                <a:solidFill>
                  <a:schemeClr val="dk1"/>
                </a:solidFill>
              </a:defRPr>
            </a:lvl1pPr>
            <a:lvl2pPr lvl="1" rtl="0">
              <a:spcBef>
                <a:spcPts val="0"/>
              </a:spcBef>
              <a:spcAft>
                <a:spcPts val="0"/>
              </a:spcAft>
              <a:buClr>
                <a:schemeClr val="lt2"/>
              </a:buClr>
              <a:buSzPts val="4000"/>
              <a:buNone/>
              <a:defRPr sz="5333">
                <a:solidFill>
                  <a:schemeClr val="lt2"/>
                </a:solidFill>
              </a:defRPr>
            </a:lvl2pPr>
            <a:lvl3pPr lvl="2" rtl="0">
              <a:spcBef>
                <a:spcPts val="0"/>
              </a:spcBef>
              <a:spcAft>
                <a:spcPts val="0"/>
              </a:spcAft>
              <a:buClr>
                <a:schemeClr val="lt2"/>
              </a:buClr>
              <a:buSzPts val="4000"/>
              <a:buNone/>
              <a:defRPr sz="5333">
                <a:solidFill>
                  <a:schemeClr val="lt2"/>
                </a:solidFill>
              </a:defRPr>
            </a:lvl3pPr>
            <a:lvl4pPr lvl="3" rtl="0">
              <a:spcBef>
                <a:spcPts val="0"/>
              </a:spcBef>
              <a:spcAft>
                <a:spcPts val="0"/>
              </a:spcAft>
              <a:buClr>
                <a:schemeClr val="lt2"/>
              </a:buClr>
              <a:buSzPts val="4000"/>
              <a:buNone/>
              <a:defRPr sz="5333">
                <a:solidFill>
                  <a:schemeClr val="lt2"/>
                </a:solidFill>
              </a:defRPr>
            </a:lvl4pPr>
            <a:lvl5pPr lvl="4" rtl="0">
              <a:spcBef>
                <a:spcPts val="0"/>
              </a:spcBef>
              <a:spcAft>
                <a:spcPts val="0"/>
              </a:spcAft>
              <a:buClr>
                <a:schemeClr val="lt2"/>
              </a:buClr>
              <a:buSzPts val="4000"/>
              <a:buNone/>
              <a:defRPr sz="5333">
                <a:solidFill>
                  <a:schemeClr val="lt2"/>
                </a:solidFill>
              </a:defRPr>
            </a:lvl5pPr>
            <a:lvl6pPr lvl="5" rtl="0">
              <a:spcBef>
                <a:spcPts val="0"/>
              </a:spcBef>
              <a:spcAft>
                <a:spcPts val="0"/>
              </a:spcAft>
              <a:buClr>
                <a:schemeClr val="lt2"/>
              </a:buClr>
              <a:buSzPts val="4000"/>
              <a:buNone/>
              <a:defRPr sz="5333">
                <a:solidFill>
                  <a:schemeClr val="lt2"/>
                </a:solidFill>
              </a:defRPr>
            </a:lvl6pPr>
            <a:lvl7pPr lvl="6" rtl="0">
              <a:spcBef>
                <a:spcPts val="0"/>
              </a:spcBef>
              <a:spcAft>
                <a:spcPts val="0"/>
              </a:spcAft>
              <a:buClr>
                <a:schemeClr val="lt2"/>
              </a:buClr>
              <a:buSzPts val="4000"/>
              <a:buNone/>
              <a:defRPr sz="5333">
                <a:solidFill>
                  <a:schemeClr val="lt2"/>
                </a:solidFill>
              </a:defRPr>
            </a:lvl7pPr>
            <a:lvl8pPr lvl="7" rtl="0">
              <a:spcBef>
                <a:spcPts val="0"/>
              </a:spcBef>
              <a:spcAft>
                <a:spcPts val="0"/>
              </a:spcAft>
              <a:buClr>
                <a:schemeClr val="lt2"/>
              </a:buClr>
              <a:buSzPts val="4000"/>
              <a:buNone/>
              <a:defRPr sz="5333">
                <a:solidFill>
                  <a:schemeClr val="lt2"/>
                </a:solidFill>
              </a:defRPr>
            </a:lvl8pPr>
            <a:lvl9pPr lvl="8" rtl="0">
              <a:spcBef>
                <a:spcPts val="0"/>
              </a:spcBef>
              <a:spcAft>
                <a:spcPts val="0"/>
              </a:spcAft>
              <a:buClr>
                <a:schemeClr val="lt2"/>
              </a:buClr>
              <a:buSzPts val="4000"/>
              <a:buNone/>
              <a:defRPr sz="5333">
                <a:solidFill>
                  <a:schemeClr val="lt2"/>
                </a:solidFill>
              </a:defRPr>
            </a:lvl9pPr>
          </a:lstStyle>
          <a:p>
            <a:r>
              <a:t>xx%</a:t>
            </a:r>
          </a:p>
        </p:txBody>
      </p:sp>
      <p:sp>
        <p:nvSpPr>
          <p:cNvPr id="213" name="Google Shape;213;p13"/>
          <p:cNvSpPr txBox="1">
            <a:spLocks noGrp="1"/>
          </p:cNvSpPr>
          <p:nvPr>
            <p:ph type="title" idx="14" hasCustomPrompt="1"/>
          </p:nvPr>
        </p:nvSpPr>
        <p:spPr>
          <a:xfrm>
            <a:off x="6631935" y="2437999"/>
            <a:ext cx="1222000" cy="584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4000"/>
              <a:buNone/>
              <a:defRPr sz="4000">
                <a:solidFill>
                  <a:schemeClr val="dk1"/>
                </a:solidFill>
              </a:defRPr>
            </a:lvl1pPr>
            <a:lvl2pPr lvl="1" rtl="0">
              <a:spcBef>
                <a:spcPts val="0"/>
              </a:spcBef>
              <a:spcAft>
                <a:spcPts val="0"/>
              </a:spcAft>
              <a:buClr>
                <a:schemeClr val="lt2"/>
              </a:buClr>
              <a:buSzPts val="4000"/>
              <a:buNone/>
              <a:defRPr sz="5333">
                <a:solidFill>
                  <a:schemeClr val="lt2"/>
                </a:solidFill>
              </a:defRPr>
            </a:lvl2pPr>
            <a:lvl3pPr lvl="2" rtl="0">
              <a:spcBef>
                <a:spcPts val="0"/>
              </a:spcBef>
              <a:spcAft>
                <a:spcPts val="0"/>
              </a:spcAft>
              <a:buClr>
                <a:schemeClr val="lt2"/>
              </a:buClr>
              <a:buSzPts val="4000"/>
              <a:buNone/>
              <a:defRPr sz="5333">
                <a:solidFill>
                  <a:schemeClr val="lt2"/>
                </a:solidFill>
              </a:defRPr>
            </a:lvl3pPr>
            <a:lvl4pPr lvl="3" rtl="0">
              <a:spcBef>
                <a:spcPts val="0"/>
              </a:spcBef>
              <a:spcAft>
                <a:spcPts val="0"/>
              </a:spcAft>
              <a:buClr>
                <a:schemeClr val="lt2"/>
              </a:buClr>
              <a:buSzPts val="4000"/>
              <a:buNone/>
              <a:defRPr sz="5333">
                <a:solidFill>
                  <a:schemeClr val="lt2"/>
                </a:solidFill>
              </a:defRPr>
            </a:lvl4pPr>
            <a:lvl5pPr lvl="4" rtl="0">
              <a:spcBef>
                <a:spcPts val="0"/>
              </a:spcBef>
              <a:spcAft>
                <a:spcPts val="0"/>
              </a:spcAft>
              <a:buClr>
                <a:schemeClr val="lt2"/>
              </a:buClr>
              <a:buSzPts val="4000"/>
              <a:buNone/>
              <a:defRPr sz="5333">
                <a:solidFill>
                  <a:schemeClr val="lt2"/>
                </a:solidFill>
              </a:defRPr>
            </a:lvl5pPr>
            <a:lvl6pPr lvl="5" rtl="0">
              <a:spcBef>
                <a:spcPts val="0"/>
              </a:spcBef>
              <a:spcAft>
                <a:spcPts val="0"/>
              </a:spcAft>
              <a:buClr>
                <a:schemeClr val="lt2"/>
              </a:buClr>
              <a:buSzPts val="4000"/>
              <a:buNone/>
              <a:defRPr sz="5333">
                <a:solidFill>
                  <a:schemeClr val="lt2"/>
                </a:solidFill>
              </a:defRPr>
            </a:lvl6pPr>
            <a:lvl7pPr lvl="6" rtl="0">
              <a:spcBef>
                <a:spcPts val="0"/>
              </a:spcBef>
              <a:spcAft>
                <a:spcPts val="0"/>
              </a:spcAft>
              <a:buClr>
                <a:schemeClr val="lt2"/>
              </a:buClr>
              <a:buSzPts val="4000"/>
              <a:buNone/>
              <a:defRPr sz="5333">
                <a:solidFill>
                  <a:schemeClr val="lt2"/>
                </a:solidFill>
              </a:defRPr>
            </a:lvl7pPr>
            <a:lvl8pPr lvl="7" rtl="0">
              <a:spcBef>
                <a:spcPts val="0"/>
              </a:spcBef>
              <a:spcAft>
                <a:spcPts val="0"/>
              </a:spcAft>
              <a:buClr>
                <a:schemeClr val="lt2"/>
              </a:buClr>
              <a:buSzPts val="4000"/>
              <a:buNone/>
              <a:defRPr sz="5333">
                <a:solidFill>
                  <a:schemeClr val="lt2"/>
                </a:solidFill>
              </a:defRPr>
            </a:lvl8pPr>
            <a:lvl9pPr lvl="8" rtl="0">
              <a:spcBef>
                <a:spcPts val="0"/>
              </a:spcBef>
              <a:spcAft>
                <a:spcPts val="0"/>
              </a:spcAft>
              <a:buClr>
                <a:schemeClr val="lt2"/>
              </a:buClr>
              <a:buSzPts val="4000"/>
              <a:buNone/>
              <a:defRPr sz="5333">
                <a:solidFill>
                  <a:schemeClr val="lt2"/>
                </a:solidFill>
              </a:defRPr>
            </a:lvl9pPr>
          </a:lstStyle>
          <a:p>
            <a:r>
              <a:t>xx%</a:t>
            </a:r>
          </a:p>
        </p:txBody>
      </p:sp>
      <p:sp>
        <p:nvSpPr>
          <p:cNvPr id="214" name="Google Shape;214;p13"/>
          <p:cNvSpPr txBox="1">
            <a:spLocks noGrp="1"/>
          </p:cNvSpPr>
          <p:nvPr>
            <p:ph type="title" idx="15"/>
          </p:nvPr>
        </p:nvSpPr>
        <p:spPr>
          <a:xfrm>
            <a:off x="960000" y="5425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5" name="Google Shape;215;p13"/>
          <p:cNvSpPr/>
          <p:nvPr/>
        </p:nvSpPr>
        <p:spPr>
          <a:xfrm>
            <a:off x="11479091" y="467178"/>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 name="Google Shape;216;p13"/>
          <p:cNvSpPr/>
          <p:nvPr/>
        </p:nvSpPr>
        <p:spPr>
          <a:xfrm>
            <a:off x="10472950" y="195802"/>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7" name="Google Shape;217;p13"/>
          <p:cNvSpPr/>
          <p:nvPr/>
        </p:nvSpPr>
        <p:spPr>
          <a:xfrm>
            <a:off x="11534181" y="1578189"/>
            <a:ext cx="224329" cy="274115"/>
          </a:xfrm>
          <a:custGeom>
            <a:avLst/>
            <a:gdLst/>
            <a:ahLst/>
            <a:cxnLst/>
            <a:rect l="l" t="t" r="r" b="b"/>
            <a:pathLst>
              <a:path w="3456" h="4223" extrusionOk="0">
                <a:moveTo>
                  <a:pt x="755" y="371"/>
                </a:moveTo>
                <a:cubicBezTo>
                  <a:pt x="861" y="371"/>
                  <a:pt x="954" y="411"/>
                  <a:pt x="1046" y="490"/>
                </a:cubicBezTo>
                <a:cubicBezTo>
                  <a:pt x="1139" y="570"/>
                  <a:pt x="1179" y="702"/>
                  <a:pt x="1179" y="887"/>
                </a:cubicBezTo>
                <a:cubicBezTo>
                  <a:pt x="1179" y="1073"/>
                  <a:pt x="1139" y="1218"/>
                  <a:pt x="1046" y="1311"/>
                </a:cubicBezTo>
                <a:cubicBezTo>
                  <a:pt x="967" y="1417"/>
                  <a:pt x="861" y="1470"/>
                  <a:pt x="729" y="1470"/>
                </a:cubicBezTo>
                <a:cubicBezTo>
                  <a:pt x="610" y="1470"/>
                  <a:pt x="517" y="1417"/>
                  <a:pt x="451" y="1311"/>
                </a:cubicBezTo>
                <a:cubicBezTo>
                  <a:pt x="385" y="1205"/>
                  <a:pt x="345" y="1086"/>
                  <a:pt x="345" y="940"/>
                </a:cubicBezTo>
                <a:cubicBezTo>
                  <a:pt x="345" y="834"/>
                  <a:pt x="358" y="742"/>
                  <a:pt x="385" y="662"/>
                </a:cubicBezTo>
                <a:cubicBezTo>
                  <a:pt x="424" y="596"/>
                  <a:pt x="451" y="530"/>
                  <a:pt x="491" y="490"/>
                </a:cubicBezTo>
                <a:cubicBezTo>
                  <a:pt x="530" y="437"/>
                  <a:pt x="583" y="411"/>
                  <a:pt x="623" y="398"/>
                </a:cubicBezTo>
                <a:cubicBezTo>
                  <a:pt x="676" y="371"/>
                  <a:pt x="716" y="371"/>
                  <a:pt x="755" y="371"/>
                </a:cubicBezTo>
                <a:close/>
                <a:moveTo>
                  <a:pt x="2727" y="2806"/>
                </a:moveTo>
                <a:cubicBezTo>
                  <a:pt x="2807" y="2806"/>
                  <a:pt x="2886" y="2846"/>
                  <a:pt x="2966" y="2926"/>
                </a:cubicBezTo>
                <a:cubicBezTo>
                  <a:pt x="3058" y="2992"/>
                  <a:pt x="3098" y="3124"/>
                  <a:pt x="3098" y="3309"/>
                </a:cubicBezTo>
                <a:cubicBezTo>
                  <a:pt x="3098" y="3376"/>
                  <a:pt x="3085" y="3442"/>
                  <a:pt x="3071" y="3508"/>
                </a:cubicBezTo>
                <a:cubicBezTo>
                  <a:pt x="3058" y="3574"/>
                  <a:pt x="3032" y="3640"/>
                  <a:pt x="3005" y="3693"/>
                </a:cubicBezTo>
                <a:cubicBezTo>
                  <a:pt x="2966" y="3746"/>
                  <a:pt x="2926" y="3786"/>
                  <a:pt x="2873" y="3826"/>
                </a:cubicBezTo>
                <a:cubicBezTo>
                  <a:pt x="2833" y="3865"/>
                  <a:pt x="2767" y="3879"/>
                  <a:pt x="2688" y="3879"/>
                </a:cubicBezTo>
                <a:cubicBezTo>
                  <a:pt x="2608" y="3879"/>
                  <a:pt x="2542" y="3865"/>
                  <a:pt x="2489" y="3826"/>
                </a:cubicBezTo>
                <a:cubicBezTo>
                  <a:pt x="2449" y="3786"/>
                  <a:pt x="2410" y="3733"/>
                  <a:pt x="2383" y="3680"/>
                </a:cubicBezTo>
                <a:cubicBezTo>
                  <a:pt x="2343" y="3627"/>
                  <a:pt x="2330" y="3561"/>
                  <a:pt x="2317" y="3495"/>
                </a:cubicBezTo>
                <a:cubicBezTo>
                  <a:pt x="2317" y="3442"/>
                  <a:pt x="2304" y="3389"/>
                  <a:pt x="2304" y="3336"/>
                </a:cubicBezTo>
                <a:cubicBezTo>
                  <a:pt x="2304" y="3164"/>
                  <a:pt x="2343" y="3031"/>
                  <a:pt x="2423" y="2939"/>
                </a:cubicBezTo>
                <a:cubicBezTo>
                  <a:pt x="2516" y="2846"/>
                  <a:pt x="2608" y="2806"/>
                  <a:pt x="2727" y="2806"/>
                </a:cubicBezTo>
                <a:close/>
                <a:moveTo>
                  <a:pt x="3032" y="1"/>
                </a:moveTo>
                <a:cubicBezTo>
                  <a:pt x="2992" y="1"/>
                  <a:pt x="2952" y="14"/>
                  <a:pt x="2913" y="54"/>
                </a:cubicBezTo>
                <a:cubicBezTo>
                  <a:pt x="2873" y="93"/>
                  <a:pt x="2846" y="146"/>
                  <a:pt x="2807" y="199"/>
                </a:cubicBezTo>
                <a:cubicBezTo>
                  <a:pt x="2767" y="252"/>
                  <a:pt x="2727" y="305"/>
                  <a:pt x="2688" y="371"/>
                </a:cubicBezTo>
                <a:cubicBezTo>
                  <a:pt x="2648" y="424"/>
                  <a:pt x="2595" y="464"/>
                  <a:pt x="2555" y="504"/>
                </a:cubicBezTo>
                <a:cubicBezTo>
                  <a:pt x="2502" y="530"/>
                  <a:pt x="2449" y="557"/>
                  <a:pt x="2383" y="570"/>
                </a:cubicBezTo>
                <a:cubicBezTo>
                  <a:pt x="2317" y="583"/>
                  <a:pt x="2264" y="583"/>
                  <a:pt x="2211" y="583"/>
                </a:cubicBezTo>
                <a:cubicBezTo>
                  <a:pt x="2052" y="583"/>
                  <a:pt x="1933" y="570"/>
                  <a:pt x="1827" y="543"/>
                </a:cubicBezTo>
                <a:cubicBezTo>
                  <a:pt x="1735" y="517"/>
                  <a:pt x="1642" y="477"/>
                  <a:pt x="1576" y="437"/>
                </a:cubicBezTo>
                <a:cubicBezTo>
                  <a:pt x="1510" y="398"/>
                  <a:pt x="1443" y="345"/>
                  <a:pt x="1391" y="305"/>
                </a:cubicBezTo>
                <a:cubicBezTo>
                  <a:pt x="1338" y="252"/>
                  <a:pt x="1285" y="212"/>
                  <a:pt x="1232" y="173"/>
                </a:cubicBezTo>
                <a:cubicBezTo>
                  <a:pt x="1179" y="120"/>
                  <a:pt x="1113" y="93"/>
                  <a:pt x="1033" y="67"/>
                </a:cubicBezTo>
                <a:cubicBezTo>
                  <a:pt x="967" y="27"/>
                  <a:pt x="874" y="14"/>
                  <a:pt x="755" y="14"/>
                </a:cubicBezTo>
                <a:cubicBezTo>
                  <a:pt x="663" y="14"/>
                  <a:pt x="570" y="40"/>
                  <a:pt x="477" y="80"/>
                </a:cubicBezTo>
                <a:cubicBezTo>
                  <a:pt x="398" y="120"/>
                  <a:pt x="318" y="186"/>
                  <a:pt x="239" y="265"/>
                </a:cubicBezTo>
                <a:cubicBezTo>
                  <a:pt x="173" y="345"/>
                  <a:pt x="120" y="437"/>
                  <a:pt x="67" y="557"/>
                </a:cubicBezTo>
                <a:cubicBezTo>
                  <a:pt x="27" y="662"/>
                  <a:pt x="1" y="795"/>
                  <a:pt x="1" y="940"/>
                </a:cubicBezTo>
                <a:cubicBezTo>
                  <a:pt x="1" y="1086"/>
                  <a:pt x="27" y="1205"/>
                  <a:pt x="67" y="1324"/>
                </a:cubicBezTo>
                <a:cubicBezTo>
                  <a:pt x="107" y="1430"/>
                  <a:pt x="160" y="1523"/>
                  <a:pt x="239" y="1589"/>
                </a:cubicBezTo>
                <a:cubicBezTo>
                  <a:pt x="305" y="1668"/>
                  <a:pt x="385" y="1721"/>
                  <a:pt x="477" y="1748"/>
                </a:cubicBezTo>
                <a:cubicBezTo>
                  <a:pt x="570" y="1787"/>
                  <a:pt x="649" y="1814"/>
                  <a:pt x="742" y="1814"/>
                </a:cubicBezTo>
                <a:cubicBezTo>
                  <a:pt x="848" y="1814"/>
                  <a:pt x="941" y="1787"/>
                  <a:pt x="1033" y="1748"/>
                </a:cubicBezTo>
                <a:cubicBezTo>
                  <a:pt x="1139" y="1695"/>
                  <a:pt x="1218" y="1629"/>
                  <a:pt x="1298" y="1549"/>
                </a:cubicBezTo>
                <a:cubicBezTo>
                  <a:pt x="1364" y="1456"/>
                  <a:pt x="1417" y="1364"/>
                  <a:pt x="1457" y="1245"/>
                </a:cubicBezTo>
                <a:cubicBezTo>
                  <a:pt x="1510" y="1126"/>
                  <a:pt x="1523" y="993"/>
                  <a:pt x="1523" y="861"/>
                </a:cubicBezTo>
                <a:cubicBezTo>
                  <a:pt x="1523" y="848"/>
                  <a:pt x="1523" y="834"/>
                  <a:pt x="1523" y="834"/>
                </a:cubicBezTo>
                <a:lnTo>
                  <a:pt x="1523" y="795"/>
                </a:lnTo>
                <a:cubicBezTo>
                  <a:pt x="1629" y="834"/>
                  <a:pt x="1735" y="861"/>
                  <a:pt x="1841" y="874"/>
                </a:cubicBezTo>
                <a:cubicBezTo>
                  <a:pt x="1933" y="887"/>
                  <a:pt x="2052" y="901"/>
                  <a:pt x="2198" y="901"/>
                </a:cubicBezTo>
                <a:lnTo>
                  <a:pt x="2304" y="901"/>
                </a:lnTo>
                <a:cubicBezTo>
                  <a:pt x="2330" y="887"/>
                  <a:pt x="2370" y="887"/>
                  <a:pt x="2410" y="874"/>
                </a:cubicBezTo>
                <a:lnTo>
                  <a:pt x="2410" y="874"/>
                </a:lnTo>
                <a:cubicBezTo>
                  <a:pt x="2410" y="887"/>
                  <a:pt x="2396" y="927"/>
                  <a:pt x="2343" y="1007"/>
                </a:cubicBezTo>
                <a:cubicBezTo>
                  <a:pt x="2304" y="1099"/>
                  <a:pt x="2238" y="1205"/>
                  <a:pt x="2171" y="1337"/>
                </a:cubicBezTo>
                <a:cubicBezTo>
                  <a:pt x="2092" y="1470"/>
                  <a:pt x="2013" y="1629"/>
                  <a:pt x="1920" y="1814"/>
                </a:cubicBezTo>
                <a:cubicBezTo>
                  <a:pt x="1814" y="1986"/>
                  <a:pt x="1721" y="2158"/>
                  <a:pt x="1629" y="2343"/>
                </a:cubicBezTo>
                <a:cubicBezTo>
                  <a:pt x="1523" y="2529"/>
                  <a:pt x="1430" y="2701"/>
                  <a:pt x="1338" y="2886"/>
                </a:cubicBezTo>
                <a:cubicBezTo>
                  <a:pt x="1245" y="3058"/>
                  <a:pt x="1166" y="3217"/>
                  <a:pt x="1086" y="3362"/>
                </a:cubicBezTo>
                <a:cubicBezTo>
                  <a:pt x="1020" y="3508"/>
                  <a:pt x="954" y="3627"/>
                  <a:pt x="914" y="3720"/>
                </a:cubicBezTo>
                <a:cubicBezTo>
                  <a:pt x="861" y="3812"/>
                  <a:pt x="835" y="3865"/>
                  <a:pt x="835" y="3879"/>
                </a:cubicBezTo>
                <a:cubicBezTo>
                  <a:pt x="835" y="3905"/>
                  <a:pt x="861" y="3945"/>
                  <a:pt x="888" y="3958"/>
                </a:cubicBezTo>
                <a:cubicBezTo>
                  <a:pt x="914" y="3984"/>
                  <a:pt x="954" y="3998"/>
                  <a:pt x="1020" y="3998"/>
                </a:cubicBezTo>
                <a:cubicBezTo>
                  <a:pt x="1086" y="3998"/>
                  <a:pt x="1139" y="3984"/>
                  <a:pt x="1166" y="3958"/>
                </a:cubicBezTo>
                <a:cubicBezTo>
                  <a:pt x="1205" y="3918"/>
                  <a:pt x="1232" y="3879"/>
                  <a:pt x="1258" y="3852"/>
                </a:cubicBezTo>
                <a:cubicBezTo>
                  <a:pt x="1271" y="3799"/>
                  <a:pt x="1324" y="3706"/>
                  <a:pt x="1391" y="3574"/>
                </a:cubicBezTo>
                <a:cubicBezTo>
                  <a:pt x="1443" y="3442"/>
                  <a:pt x="1536" y="3283"/>
                  <a:pt x="1629" y="3111"/>
                </a:cubicBezTo>
                <a:cubicBezTo>
                  <a:pt x="1721" y="2926"/>
                  <a:pt x="1827" y="2727"/>
                  <a:pt x="1933" y="2515"/>
                </a:cubicBezTo>
                <a:lnTo>
                  <a:pt x="2291" y="1854"/>
                </a:lnTo>
                <a:cubicBezTo>
                  <a:pt x="2410" y="1642"/>
                  <a:pt x="2516" y="1417"/>
                  <a:pt x="2621" y="1218"/>
                </a:cubicBezTo>
                <a:cubicBezTo>
                  <a:pt x="2741" y="1007"/>
                  <a:pt x="2833" y="834"/>
                  <a:pt x="2913" y="662"/>
                </a:cubicBezTo>
                <a:cubicBezTo>
                  <a:pt x="3005" y="504"/>
                  <a:pt x="3071" y="371"/>
                  <a:pt x="3124" y="265"/>
                </a:cubicBezTo>
                <a:cubicBezTo>
                  <a:pt x="3177" y="159"/>
                  <a:pt x="3204" y="107"/>
                  <a:pt x="3204" y="93"/>
                </a:cubicBezTo>
                <a:cubicBezTo>
                  <a:pt x="3204" y="80"/>
                  <a:pt x="3191" y="54"/>
                  <a:pt x="3164" y="27"/>
                </a:cubicBezTo>
                <a:cubicBezTo>
                  <a:pt x="3151" y="1"/>
                  <a:pt x="3111" y="1"/>
                  <a:pt x="3032" y="1"/>
                </a:cubicBezTo>
                <a:close/>
                <a:moveTo>
                  <a:pt x="2741" y="2462"/>
                </a:moveTo>
                <a:cubicBezTo>
                  <a:pt x="2621" y="2462"/>
                  <a:pt x="2516" y="2489"/>
                  <a:pt x="2423" y="2529"/>
                </a:cubicBezTo>
                <a:cubicBezTo>
                  <a:pt x="2330" y="2568"/>
                  <a:pt x="2251" y="2634"/>
                  <a:pt x="2185" y="2714"/>
                </a:cubicBezTo>
                <a:cubicBezTo>
                  <a:pt x="2118" y="2793"/>
                  <a:pt x="2066" y="2886"/>
                  <a:pt x="2026" y="2992"/>
                </a:cubicBezTo>
                <a:cubicBezTo>
                  <a:pt x="1986" y="3098"/>
                  <a:pt x="1960" y="3217"/>
                  <a:pt x="1960" y="3349"/>
                </a:cubicBezTo>
                <a:cubicBezTo>
                  <a:pt x="1960" y="3468"/>
                  <a:pt x="1986" y="3574"/>
                  <a:pt x="2013" y="3680"/>
                </a:cubicBezTo>
                <a:cubicBezTo>
                  <a:pt x="2052" y="3773"/>
                  <a:pt x="2092" y="3865"/>
                  <a:pt x="2158" y="3958"/>
                </a:cubicBezTo>
                <a:cubicBezTo>
                  <a:pt x="2211" y="4037"/>
                  <a:pt x="2291" y="4104"/>
                  <a:pt x="2383" y="4143"/>
                </a:cubicBezTo>
                <a:cubicBezTo>
                  <a:pt x="2476" y="4196"/>
                  <a:pt x="2582" y="4223"/>
                  <a:pt x="2701" y="4223"/>
                </a:cubicBezTo>
                <a:cubicBezTo>
                  <a:pt x="2939" y="4223"/>
                  <a:pt x="3124" y="4143"/>
                  <a:pt x="3257" y="3984"/>
                </a:cubicBezTo>
                <a:cubicBezTo>
                  <a:pt x="3389" y="3826"/>
                  <a:pt x="3455" y="3601"/>
                  <a:pt x="3455" y="3336"/>
                </a:cubicBezTo>
                <a:cubicBezTo>
                  <a:pt x="3455" y="3217"/>
                  <a:pt x="3442" y="3098"/>
                  <a:pt x="3416" y="3005"/>
                </a:cubicBezTo>
                <a:cubicBezTo>
                  <a:pt x="3389" y="2899"/>
                  <a:pt x="3349" y="2806"/>
                  <a:pt x="3283" y="2727"/>
                </a:cubicBezTo>
                <a:cubicBezTo>
                  <a:pt x="3230" y="2634"/>
                  <a:pt x="3151" y="2581"/>
                  <a:pt x="3058" y="2529"/>
                </a:cubicBezTo>
                <a:cubicBezTo>
                  <a:pt x="2979" y="2489"/>
                  <a:pt x="2860" y="2462"/>
                  <a:pt x="2741" y="2462"/>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8" name="Google Shape;218;p13"/>
          <p:cNvSpPr/>
          <p:nvPr/>
        </p:nvSpPr>
        <p:spPr>
          <a:xfrm rot="-1315996">
            <a:off x="438924" y="4237895"/>
            <a:ext cx="279005" cy="278048"/>
          </a:xfrm>
          <a:custGeom>
            <a:avLst/>
            <a:gdLst/>
            <a:ahLst/>
            <a:cxnLst/>
            <a:rect l="l" t="t" r="r" b="b"/>
            <a:pathLst>
              <a:path w="3786" h="3773" extrusionOk="0">
                <a:moveTo>
                  <a:pt x="371" y="1"/>
                </a:moveTo>
                <a:cubicBezTo>
                  <a:pt x="279" y="1"/>
                  <a:pt x="186" y="14"/>
                  <a:pt x="107" y="54"/>
                </a:cubicBezTo>
                <a:cubicBezTo>
                  <a:pt x="27" y="80"/>
                  <a:pt x="1" y="133"/>
                  <a:pt x="1" y="199"/>
                </a:cubicBezTo>
                <a:cubicBezTo>
                  <a:pt x="1" y="279"/>
                  <a:pt x="40" y="318"/>
                  <a:pt x="120" y="332"/>
                </a:cubicBezTo>
                <a:cubicBezTo>
                  <a:pt x="199" y="345"/>
                  <a:pt x="318" y="358"/>
                  <a:pt x="477" y="358"/>
                </a:cubicBezTo>
                <a:lnTo>
                  <a:pt x="596" y="358"/>
                </a:lnTo>
                <a:cubicBezTo>
                  <a:pt x="636" y="371"/>
                  <a:pt x="662" y="371"/>
                  <a:pt x="689" y="385"/>
                </a:cubicBezTo>
                <a:cubicBezTo>
                  <a:pt x="715" y="398"/>
                  <a:pt x="729" y="411"/>
                  <a:pt x="755" y="437"/>
                </a:cubicBezTo>
                <a:cubicBezTo>
                  <a:pt x="768" y="464"/>
                  <a:pt x="795" y="490"/>
                  <a:pt x="808" y="530"/>
                </a:cubicBezTo>
                <a:lnTo>
                  <a:pt x="2012" y="2714"/>
                </a:lnTo>
                <a:cubicBezTo>
                  <a:pt x="1959" y="2833"/>
                  <a:pt x="1907" y="2939"/>
                  <a:pt x="1854" y="3032"/>
                </a:cubicBezTo>
                <a:cubicBezTo>
                  <a:pt x="1801" y="3124"/>
                  <a:pt x="1748" y="3190"/>
                  <a:pt x="1682" y="3257"/>
                </a:cubicBezTo>
                <a:cubicBezTo>
                  <a:pt x="1629" y="3296"/>
                  <a:pt x="1562" y="3349"/>
                  <a:pt x="1496" y="3376"/>
                </a:cubicBezTo>
                <a:cubicBezTo>
                  <a:pt x="1430" y="3415"/>
                  <a:pt x="1351" y="3429"/>
                  <a:pt x="1284" y="3429"/>
                </a:cubicBezTo>
                <a:cubicBezTo>
                  <a:pt x="1165" y="3429"/>
                  <a:pt x="1073" y="3402"/>
                  <a:pt x="993" y="3349"/>
                </a:cubicBezTo>
                <a:cubicBezTo>
                  <a:pt x="914" y="3296"/>
                  <a:pt x="874" y="3230"/>
                  <a:pt x="874" y="3164"/>
                </a:cubicBezTo>
                <a:cubicBezTo>
                  <a:pt x="874" y="3137"/>
                  <a:pt x="887" y="3098"/>
                  <a:pt x="901" y="3071"/>
                </a:cubicBezTo>
                <a:cubicBezTo>
                  <a:pt x="927" y="3045"/>
                  <a:pt x="954" y="3018"/>
                  <a:pt x="993" y="3018"/>
                </a:cubicBezTo>
                <a:cubicBezTo>
                  <a:pt x="1020" y="3018"/>
                  <a:pt x="1033" y="3018"/>
                  <a:pt x="1059" y="3005"/>
                </a:cubicBezTo>
                <a:cubicBezTo>
                  <a:pt x="1099" y="3005"/>
                  <a:pt x="1126" y="2992"/>
                  <a:pt x="1139" y="2979"/>
                </a:cubicBezTo>
                <a:cubicBezTo>
                  <a:pt x="1165" y="2965"/>
                  <a:pt x="1192" y="2939"/>
                  <a:pt x="1205" y="2912"/>
                </a:cubicBezTo>
                <a:cubicBezTo>
                  <a:pt x="1218" y="2899"/>
                  <a:pt x="1232" y="2859"/>
                  <a:pt x="1232" y="2820"/>
                </a:cubicBezTo>
                <a:cubicBezTo>
                  <a:pt x="1232" y="2754"/>
                  <a:pt x="1205" y="2701"/>
                  <a:pt x="1152" y="2674"/>
                </a:cubicBezTo>
                <a:cubicBezTo>
                  <a:pt x="1112" y="2648"/>
                  <a:pt x="1059" y="2634"/>
                  <a:pt x="1007" y="2634"/>
                </a:cubicBezTo>
                <a:cubicBezTo>
                  <a:pt x="954" y="2634"/>
                  <a:pt x="901" y="2634"/>
                  <a:pt x="848" y="2661"/>
                </a:cubicBezTo>
                <a:cubicBezTo>
                  <a:pt x="782" y="2687"/>
                  <a:pt x="742" y="2714"/>
                  <a:pt x="689" y="2754"/>
                </a:cubicBezTo>
                <a:cubicBezTo>
                  <a:pt x="649" y="2807"/>
                  <a:pt x="623" y="2859"/>
                  <a:pt x="583" y="2926"/>
                </a:cubicBezTo>
                <a:cubicBezTo>
                  <a:pt x="570" y="2992"/>
                  <a:pt x="557" y="3071"/>
                  <a:pt x="557" y="3164"/>
                </a:cubicBezTo>
                <a:cubicBezTo>
                  <a:pt x="557" y="3257"/>
                  <a:pt x="570" y="3349"/>
                  <a:pt x="609" y="3415"/>
                </a:cubicBezTo>
                <a:cubicBezTo>
                  <a:pt x="649" y="3495"/>
                  <a:pt x="689" y="3561"/>
                  <a:pt x="755" y="3614"/>
                </a:cubicBezTo>
                <a:cubicBezTo>
                  <a:pt x="821" y="3667"/>
                  <a:pt x="887" y="3707"/>
                  <a:pt x="967" y="3733"/>
                </a:cubicBezTo>
                <a:cubicBezTo>
                  <a:pt x="1046" y="3759"/>
                  <a:pt x="1126" y="3773"/>
                  <a:pt x="1218" y="3773"/>
                </a:cubicBezTo>
                <a:cubicBezTo>
                  <a:pt x="1377" y="3773"/>
                  <a:pt x="1536" y="3733"/>
                  <a:pt x="1668" y="3667"/>
                </a:cubicBezTo>
                <a:cubicBezTo>
                  <a:pt x="1801" y="3614"/>
                  <a:pt x="1920" y="3508"/>
                  <a:pt x="2039" y="3376"/>
                </a:cubicBezTo>
                <a:cubicBezTo>
                  <a:pt x="2132" y="3257"/>
                  <a:pt x="2224" y="3111"/>
                  <a:pt x="2304" y="2952"/>
                </a:cubicBezTo>
                <a:cubicBezTo>
                  <a:pt x="2383" y="2780"/>
                  <a:pt x="2449" y="2595"/>
                  <a:pt x="2529" y="2370"/>
                </a:cubicBezTo>
                <a:lnTo>
                  <a:pt x="3164" y="596"/>
                </a:lnTo>
                <a:cubicBezTo>
                  <a:pt x="3190" y="530"/>
                  <a:pt x="3217" y="490"/>
                  <a:pt x="3243" y="477"/>
                </a:cubicBezTo>
                <a:cubicBezTo>
                  <a:pt x="3283" y="464"/>
                  <a:pt x="3349" y="451"/>
                  <a:pt x="3442" y="451"/>
                </a:cubicBezTo>
                <a:cubicBezTo>
                  <a:pt x="3534" y="451"/>
                  <a:pt x="3601" y="437"/>
                  <a:pt x="3680" y="411"/>
                </a:cubicBezTo>
                <a:cubicBezTo>
                  <a:pt x="3746" y="398"/>
                  <a:pt x="3786" y="345"/>
                  <a:pt x="3786" y="279"/>
                </a:cubicBezTo>
                <a:cubicBezTo>
                  <a:pt x="3786" y="212"/>
                  <a:pt x="3746" y="160"/>
                  <a:pt x="3680" y="146"/>
                </a:cubicBezTo>
                <a:cubicBezTo>
                  <a:pt x="3614" y="120"/>
                  <a:pt x="3534" y="107"/>
                  <a:pt x="3442" y="107"/>
                </a:cubicBezTo>
                <a:lnTo>
                  <a:pt x="2409" y="107"/>
                </a:lnTo>
                <a:cubicBezTo>
                  <a:pt x="2317" y="107"/>
                  <a:pt x="2251" y="120"/>
                  <a:pt x="2224" y="146"/>
                </a:cubicBezTo>
                <a:cubicBezTo>
                  <a:pt x="2198" y="160"/>
                  <a:pt x="2184" y="212"/>
                  <a:pt x="2184" y="279"/>
                </a:cubicBezTo>
                <a:cubicBezTo>
                  <a:pt x="2184" y="318"/>
                  <a:pt x="2211" y="358"/>
                  <a:pt x="2251" y="398"/>
                </a:cubicBezTo>
                <a:cubicBezTo>
                  <a:pt x="2290" y="437"/>
                  <a:pt x="2370" y="451"/>
                  <a:pt x="2462" y="451"/>
                </a:cubicBezTo>
                <a:cubicBezTo>
                  <a:pt x="2568" y="451"/>
                  <a:pt x="2621" y="464"/>
                  <a:pt x="2648" y="477"/>
                </a:cubicBezTo>
                <a:cubicBezTo>
                  <a:pt x="2674" y="504"/>
                  <a:pt x="2687" y="517"/>
                  <a:pt x="2687" y="557"/>
                </a:cubicBezTo>
                <a:cubicBezTo>
                  <a:pt x="2687" y="623"/>
                  <a:pt x="2674" y="689"/>
                  <a:pt x="2648" y="795"/>
                </a:cubicBezTo>
                <a:lnTo>
                  <a:pt x="2184" y="2224"/>
                </a:lnTo>
                <a:lnTo>
                  <a:pt x="1324" y="623"/>
                </a:lnTo>
                <a:cubicBezTo>
                  <a:pt x="1311" y="583"/>
                  <a:pt x="1298" y="543"/>
                  <a:pt x="1284" y="504"/>
                </a:cubicBezTo>
                <a:cubicBezTo>
                  <a:pt x="1271" y="464"/>
                  <a:pt x="1271" y="437"/>
                  <a:pt x="1271" y="424"/>
                </a:cubicBezTo>
                <a:cubicBezTo>
                  <a:pt x="1271" y="385"/>
                  <a:pt x="1284" y="358"/>
                  <a:pt x="1298" y="358"/>
                </a:cubicBezTo>
                <a:cubicBezTo>
                  <a:pt x="1311" y="345"/>
                  <a:pt x="1324" y="345"/>
                  <a:pt x="1351" y="345"/>
                </a:cubicBezTo>
                <a:cubicBezTo>
                  <a:pt x="1430" y="345"/>
                  <a:pt x="1483" y="332"/>
                  <a:pt x="1509" y="292"/>
                </a:cubicBezTo>
                <a:cubicBezTo>
                  <a:pt x="1549" y="252"/>
                  <a:pt x="1562" y="212"/>
                  <a:pt x="1562" y="160"/>
                </a:cubicBezTo>
                <a:cubicBezTo>
                  <a:pt x="1562" y="120"/>
                  <a:pt x="1536" y="80"/>
                  <a:pt x="1509" y="54"/>
                </a:cubicBezTo>
                <a:cubicBezTo>
                  <a:pt x="1483" y="14"/>
                  <a:pt x="1417" y="1"/>
                  <a:pt x="131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9" name="Google Shape;219;p13"/>
          <p:cNvSpPr/>
          <p:nvPr/>
        </p:nvSpPr>
        <p:spPr>
          <a:xfrm>
            <a:off x="538791" y="3554028"/>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0" name="Google Shape;220;p13"/>
          <p:cNvGrpSpPr/>
          <p:nvPr/>
        </p:nvGrpSpPr>
        <p:grpSpPr>
          <a:xfrm>
            <a:off x="284424" y="5248965"/>
            <a:ext cx="1347711" cy="1389900"/>
            <a:chOff x="213318" y="3936723"/>
            <a:chExt cx="1010783" cy="1042425"/>
          </a:xfrm>
        </p:grpSpPr>
        <p:grpSp>
          <p:nvGrpSpPr>
            <p:cNvPr id="221" name="Google Shape;221;p13"/>
            <p:cNvGrpSpPr/>
            <p:nvPr/>
          </p:nvGrpSpPr>
          <p:grpSpPr>
            <a:xfrm>
              <a:off x="213318" y="3936723"/>
              <a:ext cx="882102" cy="1042425"/>
              <a:chOff x="4385705" y="3356597"/>
              <a:chExt cx="1127287" cy="1332173"/>
            </a:xfrm>
          </p:grpSpPr>
          <p:sp>
            <p:nvSpPr>
              <p:cNvPr id="222" name="Google Shape;222;p13"/>
              <p:cNvSpPr/>
              <p:nvPr/>
            </p:nvSpPr>
            <p:spPr>
              <a:xfrm>
                <a:off x="4513711" y="4188355"/>
                <a:ext cx="30067" cy="292655"/>
              </a:xfrm>
              <a:custGeom>
                <a:avLst/>
                <a:gdLst/>
                <a:ahLst/>
                <a:cxnLst/>
                <a:rect l="l" t="t" r="r" b="b"/>
                <a:pathLst>
                  <a:path w="544" h="5295" extrusionOk="0">
                    <a:moveTo>
                      <a:pt x="0" y="0"/>
                    </a:moveTo>
                    <a:lnTo>
                      <a:pt x="0" y="5294"/>
                    </a:lnTo>
                    <a:lnTo>
                      <a:pt x="543" y="5294"/>
                    </a:lnTo>
                    <a:lnTo>
                      <a:pt x="543" y="3150"/>
                    </a:lnTo>
                    <a:lnTo>
                      <a:pt x="278" y="3150"/>
                    </a:lnTo>
                    <a:cubicBezTo>
                      <a:pt x="212" y="3150"/>
                      <a:pt x="159" y="3097"/>
                      <a:pt x="159" y="3044"/>
                    </a:cubicBezTo>
                    <a:cubicBezTo>
                      <a:pt x="159" y="2978"/>
                      <a:pt x="212" y="2978"/>
                      <a:pt x="278" y="2978"/>
                    </a:cubicBezTo>
                    <a:lnTo>
                      <a:pt x="543" y="2978"/>
                    </a:lnTo>
                    <a:lnTo>
                      <a:pt x="543" y="66"/>
                    </a:lnTo>
                    <a:cubicBezTo>
                      <a:pt x="331" y="66"/>
                      <a:pt x="159" y="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3" name="Google Shape;223;p13"/>
              <p:cNvGrpSpPr/>
              <p:nvPr/>
            </p:nvGrpSpPr>
            <p:grpSpPr>
              <a:xfrm>
                <a:off x="4385705" y="3356597"/>
                <a:ext cx="1127287" cy="1332173"/>
                <a:chOff x="4385705" y="3127997"/>
                <a:chExt cx="1127287" cy="1332173"/>
              </a:xfrm>
            </p:grpSpPr>
            <p:sp>
              <p:nvSpPr>
                <p:cNvPr id="224" name="Google Shape;224;p13"/>
                <p:cNvSpPr/>
                <p:nvPr/>
              </p:nvSpPr>
              <p:spPr>
                <a:xfrm>
                  <a:off x="4513711" y="3396499"/>
                  <a:ext cx="30067" cy="566960"/>
                </a:xfrm>
                <a:custGeom>
                  <a:avLst/>
                  <a:gdLst/>
                  <a:ahLst/>
                  <a:cxnLst/>
                  <a:rect l="l" t="t" r="r" b="b"/>
                  <a:pathLst>
                    <a:path w="544" h="10258" extrusionOk="0">
                      <a:moveTo>
                        <a:pt x="0" y="0"/>
                      </a:moveTo>
                      <a:lnTo>
                        <a:pt x="0" y="10191"/>
                      </a:lnTo>
                      <a:cubicBezTo>
                        <a:pt x="159" y="10257"/>
                        <a:pt x="331" y="10257"/>
                        <a:pt x="543" y="10257"/>
                      </a:cubicBezTo>
                      <a:lnTo>
                        <a:pt x="543" y="3137"/>
                      </a:lnTo>
                      <a:lnTo>
                        <a:pt x="278" y="3137"/>
                      </a:lnTo>
                      <a:cubicBezTo>
                        <a:pt x="212" y="3137"/>
                        <a:pt x="159" y="3084"/>
                        <a:pt x="159" y="3084"/>
                      </a:cubicBezTo>
                      <a:cubicBezTo>
                        <a:pt x="159" y="3031"/>
                        <a:pt x="212" y="2978"/>
                        <a:pt x="278" y="2978"/>
                      </a:cubicBezTo>
                      <a:lnTo>
                        <a:pt x="543" y="2978"/>
                      </a:lnTo>
                      <a:lnTo>
                        <a:pt x="5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13"/>
                <p:cNvSpPr/>
                <p:nvPr/>
              </p:nvSpPr>
              <p:spPr>
                <a:xfrm>
                  <a:off x="4385705" y="4252355"/>
                  <a:ext cx="1127287" cy="30785"/>
                </a:xfrm>
                <a:custGeom>
                  <a:avLst/>
                  <a:gdLst/>
                  <a:ahLst/>
                  <a:cxnLst/>
                  <a:rect l="l" t="t" r="r" b="b"/>
                  <a:pathLst>
                    <a:path w="20396" h="557" extrusionOk="0">
                      <a:moveTo>
                        <a:pt x="278" y="0"/>
                      </a:moveTo>
                      <a:cubicBezTo>
                        <a:pt x="106" y="0"/>
                        <a:pt x="0" y="172"/>
                        <a:pt x="0" y="278"/>
                      </a:cubicBezTo>
                      <a:cubicBezTo>
                        <a:pt x="0" y="450"/>
                        <a:pt x="106" y="556"/>
                        <a:pt x="278" y="556"/>
                      </a:cubicBezTo>
                      <a:lnTo>
                        <a:pt x="20396" y="556"/>
                      </a:lnTo>
                      <a:lnTo>
                        <a:pt x="20396" y="0"/>
                      </a:lnTo>
                      <a:lnTo>
                        <a:pt x="15049" y="0"/>
                      </a:lnTo>
                      <a:lnTo>
                        <a:pt x="15049" y="278"/>
                      </a:lnTo>
                      <a:cubicBezTo>
                        <a:pt x="15049" y="331"/>
                        <a:pt x="14996" y="397"/>
                        <a:pt x="14943" y="397"/>
                      </a:cubicBezTo>
                      <a:cubicBezTo>
                        <a:pt x="14890" y="397"/>
                        <a:pt x="14837" y="331"/>
                        <a:pt x="14837" y="278"/>
                      </a:cubicBezTo>
                      <a:lnTo>
                        <a:pt x="14837" y="0"/>
                      </a:lnTo>
                      <a:lnTo>
                        <a:pt x="5572" y="0"/>
                      </a:lnTo>
                      <a:lnTo>
                        <a:pt x="5572" y="278"/>
                      </a:lnTo>
                      <a:cubicBezTo>
                        <a:pt x="5572" y="331"/>
                        <a:pt x="5506" y="397"/>
                        <a:pt x="5506" y="397"/>
                      </a:cubicBezTo>
                      <a:cubicBezTo>
                        <a:pt x="5453" y="397"/>
                        <a:pt x="5400" y="331"/>
                        <a:pt x="5400" y="278"/>
                      </a:cubicBezTo>
                      <a:lnTo>
                        <a:pt x="54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13"/>
                <p:cNvSpPr/>
                <p:nvPr/>
              </p:nvSpPr>
              <p:spPr>
                <a:xfrm>
                  <a:off x="4467616" y="3261861"/>
                  <a:ext cx="122202" cy="134693"/>
                </a:xfrm>
                <a:custGeom>
                  <a:avLst/>
                  <a:gdLst/>
                  <a:ahLst/>
                  <a:cxnLst/>
                  <a:rect l="l" t="t" r="r" b="b"/>
                  <a:pathLst>
                    <a:path w="2211" h="2437" extrusionOk="0">
                      <a:moveTo>
                        <a:pt x="1112" y="1"/>
                      </a:moveTo>
                      <a:lnTo>
                        <a:pt x="1" y="2436"/>
                      </a:lnTo>
                      <a:lnTo>
                        <a:pt x="2211" y="2436"/>
                      </a:lnTo>
                      <a:lnTo>
                        <a:pt x="11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13"/>
                <p:cNvSpPr/>
                <p:nvPr/>
              </p:nvSpPr>
              <p:spPr>
                <a:xfrm>
                  <a:off x="4836322" y="3945109"/>
                  <a:ext cx="615984" cy="222462"/>
                </a:xfrm>
                <a:custGeom>
                  <a:avLst/>
                  <a:gdLst/>
                  <a:ahLst/>
                  <a:cxnLst/>
                  <a:rect l="l" t="t" r="r" b="b"/>
                  <a:pathLst>
                    <a:path w="11145" h="4025" extrusionOk="0">
                      <a:moveTo>
                        <a:pt x="6843" y="3243"/>
                      </a:moveTo>
                      <a:cubicBezTo>
                        <a:pt x="6896" y="3243"/>
                        <a:pt x="6896" y="3309"/>
                        <a:pt x="6896" y="3309"/>
                      </a:cubicBezTo>
                      <a:cubicBezTo>
                        <a:pt x="6896" y="3362"/>
                        <a:pt x="6843" y="3415"/>
                        <a:pt x="6790" y="3415"/>
                      </a:cubicBezTo>
                      <a:lnTo>
                        <a:pt x="6075" y="3415"/>
                      </a:lnTo>
                      <a:cubicBezTo>
                        <a:pt x="6022" y="3415"/>
                        <a:pt x="5956" y="3362"/>
                        <a:pt x="5956" y="3309"/>
                      </a:cubicBezTo>
                      <a:cubicBezTo>
                        <a:pt x="5956" y="3243"/>
                        <a:pt x="6022" y="3243"/>
                        <a:pt x="6075" y="3243"/>
                      </a:cubicBezTo>
                      <a:close/>
                      <a:moveTo>
                        <a:pt x="728" y="1"/>
                      </a:moveTo>
                      <a:cubicBezTo>
                        <a:pt x="503" y="1"/>
                        <a:pt x="225" y="53"/>
                        <a:pt x="0" y="53"/>
                      </a:cubicBezTo>
                      <a:cubicBezTo>
                        <a:pt x="887" y="993"/>
                        <a:pt x="1986" y="1814"/>
                        <a:pt x="3428" y="2528"/>
                      </a:cubicBezTo>
                      <a:cubicBezTo>
                        <a:pt x="4037" y="2806"/>
                        <a:pt x="4633" y="3031"/>
                        <a:pt x="5294" y="3243"/>
                      </a:cubicBezTo>
                      <a:lnTo>
                        <a:pt x="5413" y="3243"/>
                      </a:lnTo>
                      <a:cubicBezTo>
                        <a:pt x="6949" y="3693"/>
                        <a:pt x="8722" y="4024"/>
                        <a:pt x="10866" y="4024"/>
                      </a:cubicBezTo>
                      <a:cubicBezTo>
                        <a:pt x="11038" y="4024"/>
                        <a:pt x="11144" y="3905"/>
                        <a:pt x="11144" y="3799"/>
                      </a:cubicBezTo>
                      <a:cubicBezTo>
                        <a:pt x="11144" y="3640"/>
                        <a:pt x="11038" y="3521"/>
                        <a:pt x="10866" y="3468"/>
                      </a:cubicBezTo>
                      <a:cubicBezTo>
                        <a:pt x="7836" y="3415"/>
                        <a:pt x="5466" y="2859"/>
                        <a:pt x="3706" y="2039"/>
                      </a:cubicBezTo>
                      <a:cubicBezTo>
                        <a:pt x="2436" y="1430"/>
                        <a:pt x="1496" y="768"/>
                        <a:pt x="7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13"/>
                <p:cNvSpPr/>
                <p:nvPr/>
              </p:nvSpPr>
              <p:spPr>
                <a:xfrm>
                  <a:off x="4675376" y="3423526"/>
                  <a:ext cx="201238" cy="524568"/>
                </a:xfrm>
                <a:custGeom>
                  <a:avLst/>
                  <a:gdLst/>
                  <a:ahLst/>
                  <a:cxnLst/>
                  <a:rect l="l" t="t" r="r" b="b"/>
                  <a:pathLst>
                    <a:path w="3641" h="9491" extrusionOk="0">
                      <a:moveTo>
                        <a:pt x="331" y="1"/>
                      </a:moveTo>
                      <a:cubicBezTo>
                        <a:pt x="212" y="1"/>
                        <a:pt x="106" y="107"/>
                        <a:pt x="53" y="279"/>
                      </a:cubicBezTo>
                      <a:cubicBezTo>
                        <a:pt x="53" y="279"/>
                        <a:pt x="0" y="715"/>
                        <a:pt x="0" y="1496"/>
                      </a:cubicBezTo>
                      <a:cubicBezTo>
                        <a:pt x="0" y="1827"/>
                        <a:pt x="0" y="2092"/>
                        <a:pt x="53" y="2489"/>
                      </a:cubicBezTo>
                      <a:lnTo>
                        <a:pt x="331" y="2489"/>
                      </a:lnTo>
                      <a:lnTo>
                        <a:pt x="331" y="2595"/>
                      </a:lnTo>
                      <a:lnTo>
                        <a:pt x="331" y="2926"/>
                      </a:lnTo>
                      <a:cubicBezTo>
                        <a:pt x="331" y="2979"/>
                        <a:pt x="265" y="3032"/>
                        <a:pt x="265" y="3032"/>
                      </a:cubicBezTo>
                      <a:cubicBezTo>
                        <a:pt x="212" y="3032"/>
                        <a:pt x="159" y="2979"/>
                        <a:pt x="159" y="2926"/>
                      </a:cubicBezTo>
                      <a:lnTo>
                        <a:pt x="159" y="2648"/>
                      </a:lnTo>
                      <a:lnTo>
                        <a:pt x="53" y="2648"/>
                      </a:lnTo>
                      <a:cubicBezTo>
                        <a:pt x="53" y="2979"/>
                        <a:pt x="106" y="3257"/>
                        <a:pt x="159" y="3588"/>
                      </a:cubicBezTo>
                      <a:cubicBezTo>
                        <a:pt x="159" y="3588"/>
                        <a:pt x="212" y="3535"/>
                        <a:pt x="265" y="3535"/>
                      </a:cubicBezTo>
                      <a:cubicBezTo>
                        <a:pt x="265" y="3535"/>
                        <a:pt x="331" y="3588"/>
                        <a:pt x="331" y="3640"/>
                      </a:cubicBezTo>
                      <a:lnTo>
                        <a:pt x="331" y="4355"/>
                      </a:lnTo>
                      <a:lnTo>
                        <a:pt x="331" y="4408"/>
                      </a:lnTo>
                      <a:cubicBezTo>
                        <a:pt x="596" y="5732"/>
                        <a:pt x="1152" y="7227"/>
                        <a:pt x="2198" y="8604"/>
                      </a:cubicBezTo>
                      <a:cubicBezTo>
                        <a:pt x="2423" y="8882"/>
                        <a:pt x="2648" y="9213"/>
                        <a:pt x="2912" y="9490"/>
                      </a:cubicBezTo>
                      <a:cubicBezTo>
                        <a:pt x="3137" y="9490"/>
                        <a:pt x="3415" y="9438"/>
                        <a:pt x="3640" y="9438"/>
                      </a:cubicBezTo>
                      <a:cubicBezTo>
                        <a:pt x="2648" y="8498"/>
                        <a:pt x="1986" y="7452"/>
                        <a:pt x="1536" y="6393"/>
                      </a:cubicBezTo>
                      <a:cubicBezTo>
                        <a:pt x="715" y="4527"/>
                        <a:pt x="543" y="2648"/>
                        <a:pt x="543" y="1496"/>
                      </a:cubicBezTo>
                      <a:cubicBezTo>
                        <a:pt x="543" y="1165"/>
                        <a:pt x="543" y="835"/>
                        <a:pt x="596" y="663"/>
                      </a:cubicBezTo>
                      <a:lnTo>
                        <a:pt x="596" y="385"/>
                      </a:lnTo>
                      <a:lnTo>
                        <a:pt x="596" y="332"/>
                      </a:lnTo>
                      <a:cubicBezTo>
                        <a:pt x="662" y="173"/>
                        <a:pt x="543" y="54"/>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13"/>
                <p:cNvSpPr/>
                <p:nvPr/>
              </p:nvSpPr>
              <p:spPr>
                <a:xfrm>
                  <a:off x="4583959" y="3561093"/>
                  <a:ext cx="48306" cy="8788"/>
                </a:xfrm>
                <a:custGeom>
                  <a:avLst/>
                  <a:gdLst/>
                  <a:ahLst/>
                  <a:cxnLst/>
                  <a:rect l="l" t="t" r="r" b="b"/>
                  <a:pathLst>
                    <a:path w="874" h="159" extrusionOk="0">
                      <a:moveTo>
                        <a:pt x="106" y="0"/>
                      </a:moveTo>
                      <a:cubicBezTo>
                        <a:pt x="53" y="0"/>
                        <a:pt x="0" y="53"/>
                        <a:pt x="0" y="106"/>
                      </a:cubicBezTo>
                      <a:cubicBezTo>
                        <a:pt x="0" y="106"/>
                        <a:pt x="53" y="159"/>
                        <a:pt x="106" y="159"/>
                      </a:cubicBezTo>
                      <a:lnTo>
                        <a:pt x="821" y="159"/>
                      </a:lnTo>
                      <a:cubicBezTo>
                        <a:pt x="874" y="159"/>
                        <a:pt x="874" y="106"/>
                        <a:pt x="874" y="106"/>
                      </a:cubicBezTo>
                      <a:cubicBezTo>
                        <a:pt x="874" y="53"/>
                        <a:pt x="874" y="0"/>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13"/>
                <p:cNvSpPr/>
                <p:nvPr/>
              </p:nvSpPr>
              <p:spPr>
                <a:xfrm>
                  <a:off x="4684163" y="3618850"/>
                  <a:ext cx="9562" cy="283148"/>
                </a:xfrm>
                <a:custGeom>
                  <a:avLst/>
                  <a:gdLst/>
                  <a:ahLst/>
                  <a:cxnLst/>
                  <a:rect l="l" t="t" r="r" b="b"/>
                  <a:pathLst>
                    <a:path w="173" h="5123" extrusionOk="0">
                      <a:moveTo>
                        <a:pt x="106" y="1"/>
                      </a:moveTo>
                      <a:cubicBezTo>
                        <a:pt x="53" y="1"/>
                        <a:pt x="0" y="54"/>
                        <a:pt x="0" y="54"/>
                      </a:cubicBezTo>
                      <a:lnTo>
                        <a:pt x="0" y="106"/>
                      </a:lnTo>
                      <a:lnTo>
                        <a:pt x="0" y="821"/>
                      </a:lnTo>
                      <a:cubicBezTo>
                        <a:pt x="0" y="874"/>
                        <a:pt x="53" y="874"/>
                        <a:pt x="106" y="874"/>
                      </a:cubicBezTo>
                      <a:lnTo>
                        <a:pt x="172" y="874"/>
                      </a:lnTo>
                      <a:lnTo>
                        <a:pt x="172" y="821"/>
                      </a:lnTo>
                      <a:lnTo>
                        <a:pt x="172" y="106"/>
                      </a:lnTo>
                      <a:cubicBezTo>
                        <a:pt x="172" y="54"/>
                        <a:pt x="106" y="1"/>
                        <a:pt x="106" y="1"/>
                      </a:cubicBezTo>
                      <a:close/>
                      <a:moveTo>
                        <a:pt x="106" y="1430"/>
                      </a:moveTo>
                      <a:cubicBezTo>
                        <a:pt x="53" y="1430"/>
                        <a:pt x="0" y="1483"/>
                        <a:pt x="0" y="1536"/>
                      </a:cubicBezTo>
                      <a:lnTo>
                        <a:pt x="0" y="2198"/>
                      </a:lnTo>
                      <a:cubicBezTo>
                        <a:pt x="0" y="2264"/>
                        <a:pt x="53" y="2317"/>
                        <a:pt x="106" y="2317"/>
                      </a:cubicBezTo>
                      <a:cubicBezTo>
                        <a:pt x="106" y="2317"/>
                        <a:pt x="172" y="2264"/>
                        <a:pt x="172" y="2198"/>
                      </a:cubicBezTo>
                      <a:lnTo>
                        <a:pt x="172" y="1536"/>
                      </a:lnTo>
                      <a:cubicBezTo>
                        <a:pt x="172" y="1483"/>
                        <a:pt x="106" y="1430"/>
                        <a:pt x="106" y="1430"/>
                      </a:cubicBezTo>
                      <a:close/>
                      <a:moveTo>
                        <a:pt x="106" y="2806"/>
                      </a:moveTo>
                      <a:cubicBezTo>
                        <a:pt x="53" y="2806"/>
                        <a:pt x="0" y="2859"/>
                        <a:pt x="0" y="2926"/>
                      </a:cubicBezTo>
                      <a:lnTo>
                        <a:pt x="0" y="3640"/>
                      </a:lnTo>
                      <a:cubicBezTo>
                        <a:pt x="0" y="3693"/>
                        <a:pt x="53" y="3746"/>
                        <a:pt x="106" y="3746"/>
                      </a:cubicBezTo>
                      <a:cubicBezTo>
                        <a:pt x="106" y="3746"/>
                        <a:pt x="172" y="3693"/>
                        <a:pt x="172" y="3640"/>
                      </a:cubicBezTo>
                      <a:lnTo>
                        <a:pt x="172" y="2926"/>
                      </a:lnTo>
                      <a:cubicBezTo>
                        <a:pt x="172" y="2859"/>
                        <a:pt x="106" y="2806"/>
                        <a:pt x="106" y="2806"/>
                      </a:cubicBezTo>
                      <a:close/>
                      <a:moveTo>
                        <a:pt x="106" y="4249"/>
                      </a:moveTo>
                      <a:cubicBezTo>
                        <a:pt x="53" y="4249"/>
                        <a:pt x="0" y="4302"/>
                        <a:pt x="0" y="4355"/>
                      </a:cubicBezTo>
                      <a:lnTo>
                        <a:pt x="0" y="5070"/>
                      </a:lnTo>
                      <a:cubicBezTo>
                        <a:pt x="0" y="5070"/>
                        <a:pt x="53" y="5123"/>
                        <a:pt x="106" y="5123"/>
                      </a:cubicBezTo>
                      <a:lnTo>
                        <a:pt x="172" y="5070"/>
                      </a:lnTo>
                      <a:lnTo>
                        <a:pt x="172" y="4355"/>
                      </a:lnTo>
                      <a:cubicBezTo>
                        <a:pt x="172" y="4302"/>
                        <a:pt x="106" y="4249"/>
                        <a:pt x="106" y="4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13"/>
                <p:cNvSpPr/>
                <p:nvPr/>
              </p:nvSpPr>
              <p:spPr>
                <a:xfrm>
                  <a:off x="4684163" y="3932673"/>
                  <a:ext cx="9562" cy="27138"/>
                </a:xfrm>
                <a:custGeom>
                  <a:avLst/>
                  <a:gdLst/>
                  <a:ahLst/>
                  <a:cxnLst/>
                  <a:rect l="l" t="t" r="r" b="b"/>
                  <a:pathLst>
                    <a:path w="173" h="491" extrusionOk="0">
                      <a:moveTo>
                        <a:pt x="106" y="1"/>
                      </a:moveTo>
                      <a:cubicBezTo>
                        <a:pt x="53" y="1"/>
                        <a:pt x="0" y="1"/>
                        <a:pt x="0" y="53"/>
                      </a:cubicBezTo>
                      <a:lnTo>
                        <a:pt x="0" y="490"/>
                      </a:lnTo>
                      <a:lnTo>
                        <a:pt x="172" y="490"/>
                      </a:lnTo>
                      <a:lnTo>
                        <a:pt x="172" y="53"/>
                      </a:lnTo>
                      <a:cubicBezTo>
                        <a:pt x="172" y="1"/>
                        <a:pt x="106"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13"/>
                <p:cNvSpPr/>
                <p:nvPr/>
              </p:nvSpPr>
              <p:spPr>
                <a:xfrm>
                  <a:off x="4684163" y="4008725"/>
                  <a:ext cx="9562" cy="207097"/>
                </a:xfrm>
                <a:custGeom>
                  <a:avLst/>
                  <a:gdLst/>
                  <a:ahLst/>
                  <a:cxnLst/>
                  <a:rect l="l" t="t" r="r" b="b"/>
                  <a:pathLst>
                    <a:path w="173" h="3747" extrusionOk="0">
                      <a:moveTo>
                        <a:pt x="106" y="1"/>
                      </a:moveTo>
                      <a:cubicBezTo>
                        <a:pt x="53" y="1"/>
                        <a:pt x="0" y="54"/>
                        <a:pt x="0" y="107"/>
                      </a:cubicBezTo>
                      <a:lnTo>
                        <a:pt x="0" y="835"/>
                      </a:lnTo>
                      <a:cubicBezTo>
                        <a:pt x="0" y="888"/>
                        <a:pt x="53" y="888"/>
                        <a:pt x="106" y="888"/>
                      </a:cubicBezTo>
                      <a:cubicBezTo>
                        <a:pt x="106" y="888"/>
                        <a:pt x="172" y="888"/>
                        <a:pt x="172" y="835"/>
                      </a:cubicBezTo>
                      <a:lnTo>
                        <a:pt x="172" y="107"/>
                      </a:lnTo>
                      <a:cubicBezTo>
                        <a:pt x="172" y="54"/>
                        <a:pt x="106" y="1"/>
                        <a:pt x="106" y="1"/>
                      </a:cubicBezTo>
                      <a:close/>
                      <a:moveTo>
                        <a:pt x="106" y="1430"/>
                      </a:moveTo>
                      <a:cubicBezTo>
                        <a:pt x="53" y="1430"/>
                        <a:pt x="0" y="1497"/>
                        <a:pt x="0" y="1549"/>
                      </a:cubicBezTo>
                      <a:lnTo>
                        <a:pt x="0" y="2158"/>
                      </a:lnTo>
                      <a:cubicBezTo>
                        <a:pt x="0" y="2092"/>
                        <a:pt x="53" y="2092"/>
                        <a:pt x="106" y="2092"/>
                      </a:cubicBezTo>
                      <a:lnTo>
                        <a:pt x="172" y="2092"/>
                      </a:lnTo>
                      <a:lnTo>
                        <a:pt x="172" y="1549"/>
                      </a:lnTo>
                      <a:cubicBezTo>
                        <a:pt x="172" y="1497"/>
                        <a:pt x="106" y="1430"/>
                        <a:pt x="106" y="1430"/>
                      </a:cubicBezTo>
                      <a:close/>
                      <a:moveTo>
                        <a:pt x="0" y="2158"/>
                      </a:moveTo>
                      <a:lnTo>
                        <a:pt x="0" y="2211"/>
                      </a:lnTo>
                      <a:cubicBezTo>
                        <a:pt x="0" y="2264"/>
                        <a:pt x="53" y="2317"/>
                        <a:pt x="106" y="2317"/>
                      </a:cubicBezTo>
                      <a:cubicBezTo>
                        <a:pt x="106" y="2317"/>
                        <a:pt x="172" y="2317"/>
                        <a:pt x="172" y="2264"/>
                      </a:cubicBezTo>
                      <a:lnTo>
                        <a:pt x="106" y="2264"/>
                      </a:lnTo>
                      <a:cubicBezTo>
                        <a:pt x="53" y="2264"/>
                        <a:pt x="0" y="2211"/>
                        <a:pt x="0" y="2158"/>
                      </a:cubicBezTo>
                      <a:close/>
                      <a:moveTo>
                        <a:pt x="106" y="2873"/>
                      </a:moveTo>
                      <a:cubicBezTo>
                        <a:pt x="53" y="2873"/>
                        <a:pt x="0" y="2873"/>
                        <a:pt x="0" y="2926"/>
                      </a:cubicBezTo>
                      <a:lnTo>
                        <a:pt x="0" y="3641"/>
                      </a:lnTo>
                      <a:cubicBezTo>
                        <a:pt x="0" y="3694"/>
                        <a:pt x="53" y="3747"/>
                        <a:pt x="106" y="3747"/>
                      </a:cubicBezTo>
                      <a:cubicBezTo>
                        <a:pt x="106" y="3747"/>
                        <a:pt x="172" y="3694"/>
                        <a:pt x="172" y="3641"/>
                      </a:cubicBezTo>
                      <a:lnTo>
                        <a:pt x="172" y="2926"/>
                      </a:lnTo>
                      <a:cubicBezTo>
                        <a:pt x="172" y="2873"/>
                        <a:pt x="106" y="2873"/>
                        <a:pt x="106" y="28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13"/>
                <p:cNvSpPr/>
                <p:nvPr/>
              </p:nvSpPr>
              <p:spPr>
                <a:xfrm>
                  <a:off x="4522499" y="4124349"/>
                  <a:ext cx="694965" cy="150003"/>
                </a:xfrm>
                <a:custGeom>
                  <a:avLst/>
                  <a:gdLst/>
                  <a:ahLst/>
                  <a:cxnLst/>
                  <a:rect l="l" t="t" r="r" b="b"/>
                  <a:pathLst>
                    <a:path w="12574" h="2714" extrusionOk="0">
                      <a:moveTo>
                        <a:pt x="119" y="0"/>
                      </a:moveTo>
                      <a:cubicBezTo>
                        <a:pt x="53" y="0"/>
                        <a:pt x="0" y="0"/>
                        <a:pt x="0" y="66"/>
                      </a:cubicBezTo>
                      <a:cubicBezTo>
                        <a:pt x="0" y="119"/>
                        <a:pt x="53" y="172"/>
                        <a:pt x="119" y="172"/>
                      </a:cubicBezTo>
                      <a:lnTo>
                        <a:pt x="834" y="172"/>
                      </a:lnTo>
                      <a:cubicBezTo>
                        <a:pt x="887" y="172"/>
                        <a:pt x="940" y="119"/>
                        <a:pt x="940" y="66"/>
                      </a:cubicBezTo>
                      <a:cubicBezTo>
                        <a:pt x="940" y="0"/>
                        <a:pt x="887" y="0"/>
                        <a:pt x="834" y="0"/>
                      </a:cubicBezTo>
                      <a:close/>
                      <a:moveTo>
                        <a:pt x="1549" y="0"/>
                      </a:moveTo>
                      <a:cubicBezTo>
                        <a:pt x="1496" y="0"/>
                        <a:pt x="1443" y="0"/>
                        <a:pt x="1443" y="66"/>
                      </a:cubicBezTo>
                      <a:cubicBezTo>
                        <a:pt x="1443" y="119"/>
                        <a:pt x="1496" y="172"/>
                        <a:pt x="1549" y="172"/>
                      </a:cubicBezTo>
                      <a:lnTo>
                        <a:pt x="2264" y="172"/>
                      </a:lnTo>
                      <a:cubicBezTo>
                        <a:pt x="2316" y="172"/>
                        <a:pt x="2369" y="119"/>
                        <a:pt x="2369" y="66"/>
                      </a:cubicBezTo>
                      <a:cubicBezTo>
                        <a:pt x="2369" y="0"/>
                        <a:pt x="2316" y="0"/>
                        <a:pt x="2264" y="0"/>
                      </a:cubicBezTo>
                      <a:close/>
                      <a:moveTo>
                        <a:pt x="3031" y="0"/>
                      </a:moveTo>
                      <a:cubicBezTo>
                        <a:pt x="2978" y="0"/>
                        <a:pt x="2925" y="0"/>
                        <a:pt x="2925" y="66"/>
                      </a:cubicBezTo>
                      <a:cubicBezTo>
                        <a:pt x="2925" y="119"/>
                        <a:pt x="2978" y="172"/>
                        <a:pt x="3031" y="172"/>
                      </a:cubicBezTo>
                      <a:lnTo>
                        <a:pt x="3759" y="172"/>
                      </a:lnTo>
                      <a:cubicBezTo>
                        <a:pt x="3812" y="172"/>
                        <a:pt x="3812" y="119"/>
                        <a:pt x="3812" y="66"/>
                      </a:cubicBezTo>
                      <a:cubicBezTo>
                        <a:pt x="3812" y="0"/>
                        <a:pt x="3812" y="0"/>
                        <a:pt x="3759" y="0"/>
                      </a:cubicBezTo>
                      <a:close/>
                      <a:moveTo>
                        <a:pt x="4474" y="0"/>
                      </a:moveTo>
                      <a:cubicBezTo>
                        <a:pt x="4421" y="0"/>
                        <a:pt x="4355" y="0"/>
                        <a:pt x="4355" y="66"/>
                      </a:cubicBezTo>
                      <a:cubicBezTo>
                        <a:pt x="4355" y="119"/>
                        <a:pt x="4421" y="172"/>
                        <a:pt x="4474" y="172"/>
                      </a:cubicBezTo>
                      <a:lnTo>
                        <a:pt x="5189" y="172"/>
                      </a:lnTo>
                      <a:cubicBezTo>
                        <a:pt x="5241" y="172"/>
                        <a:pt x="5294" y="119"/>
                        <a:pt x="5294" y="66"/>
                      </a:cubicBezTo>
                      <a:cubicBezTo>
                        <a:pt x="5294" y="0"/>
                        <a:pt x="5241" y="0"/>
                        <a:pt x="5189" y="0"/>
                      </a:cubicBezTo>
                      <a:close/>
                      <a:moveTo>
                        <a:pt x="5903" y="0"/>
                      </a:moveTo>
                      <a:cubicBezTo>
                        <a:pt x="5850" y="0"/>
                        <a:pt x="5850" y="0"/>
                        <a:pt x="5850" y="66"/>
                      </a:cubicBezTo>
                      <a:cubicBezTo>
                        <a:pt x="5850" y="119"/>
                        <a:pt x="5850" y="172"/>
                        <a:pt x="5903" y="172"/>
                      </a:cubicBezTo>
                      <a:lnTo>
                        <a:pt x="6618" y="172"/>
                      </a:lnTo>
                      <a:cubicBezTo>
                        <a:pt x="6671" y="172"/>
                        <a:pt x="6737" y="119"/>
                        <a:pt x="6737" y="66"/>
                      </a:cubicBezTo>
                      <a:cubicBezTo>
                        <a:pt x="6737" y="0"/>
                        <a:pt x="6671" y="0"/>
                        <a:pt x="6618" y="0"/>
                      </a:cubicBezTo>
                      <a:close/>
                      <a:moveTo>
                        <a:pt x="7399" y="0"/>
                      </a:moveTo>
                      <a:cubicBezTo>
                        <a:pt x="7333" y="0"/>
                        <a:pt x="7280" y="0"/>
                        <a:pt x="7280" y="66"/>
                      </a:cubicBezTo>
                      <a:cubicBezTo>
                        <a:pt x="7280" y="119"/>
                        <a:pt x="7333" y="172"/>
                        <a:pt x="7399" y="172"/>
                      </a:cubicBezTo>
                      <a:lnTo>
                        <a:pt x="8114" y="172"/>
                      </a:lnTo>
                      <a:cubicBezTo>
                        <a:pt x="8166" y="172"/>
                        <a:pt x="8219" y="119"/>
                        <a:pt x="8219" y="66"/>
                      </a:cubicBezTo>
                      <a:cubicBezTo>
                        <a:pt x="8219" y="0"/>
                        <a:pt x="8166" y="0"/>
                        <a:pt x="8114" y="0"/>
                      </a:cubicBezTo>
                      <a:close/>
                      <a:moveTo>
                        <a:pt x="8828" y="0"/>
                      </a:moveTo>
                      <a:cubicBezTo>
                        <a:pt x="8775" y="0"/>
                        <a:pt x="8722" y="0"/>
                        <a:pt x="8722" y="66"/>
                      </a:cubicBezTo>
                      <a:cubicBezTo>
                        <a:pt x="8722" y="119"/>
                        <a:pt x="8775" y="172"/>
                        <a:pt x="8828" y="172"/>
                      </a:cubicBezTo>
                      <a:lnTo>
                        <a:pt x="9543" y="172"/>
                      </a:lnTo>
                      <a:cubicBezTo>
                        <a:pt x="9596" y="172"/>
                        <a:pt x="9649" y="119"/>
                        <a:pt x="9649" y="66"/>
                      </a:cubicBezTo>
                      <a:cubicBezTo>
                        <a:pt x="9649" y="0"/>
                        <a:pt x="9596" y="0"/>
                        <a:pt x="9543" y="0"/>
                      </a:cubicBezTo>
                      <a:close/>
                      <a:moveTo>
                        <a:pt x="10258" y="0"/>
                      </a:moveTo>
                      <a:cubicBezTo>
                        <a:pt x="10258" y="0"/>
                        <a:pt x="10205" y="0"/>
                        <a:pt x="10205" y="66"/>
                      </a:cubicBezTo>
                      <a:cubicBezTo>
                        <a:pt x="10205" y="119"/>
                        <a:pt x="10258" y="172"/>
                        <a:pt x="10258" y="172"/>
                      </a:cubicBezTo>
                      <a:lnTo>
                        <a:pt x="11039" y="172"/>
                      </a:lnTo>
                      <a:cubicBezTo>
                        <a:pt x="11091" y="172"/>
                        <a:pt x="11091" y="119"/>
                        <a:pt x="11091" y="66"/>
                      </a:cubicBezTo>
                      <a:lnTo>
                        <a:pt x="11091" y="0"/>
                      </a:lnTo>
                      <a:close/>
                      <a:moveTo>
                        <a:pt x="11753" y="0"/>
                      </a:moveTo>
                      <a:cubicBezTo>
                        <a:pt x="11700" y="0"/>
                        <a:pt x="11634" y="0"/>
                        <a:pt x="11634" y="66"/>
                      </a:cubicBezTo>
                      <a:cubicBezTo>
                        <a:pt x="11634" y="119"/>
                        <a:pt x="11700" y="172"/>
                        <a:pt x="11753" y="172"/>
                      </a:cubicBezTo>
                      <a:lnTo>
                        <a:pt x="12468" y="172"/>
                      </a:lnTo>
                      <a:cubicBezTo>
                        <a:pt x="12521" y="172"/>
                        <a:pt x="12574" y="119"/>
                        <a:pt x="12574" y="66"/>
                      </a:cubicBezTo>
                      <a:cubicBezTo>
                        <a:pt x="12574" y="66"/>
                        <a:pt x="12574" y="0"/>
                        <a:pt x="12521" y="0"/>
                      </a:cubicBezTo>
                      <a:close/>
                      <a:moveTo>
                        <a:pt x="12468" y="728"/>
                      </a:moveTo>
                      <a:cubicBezTo>
                        <a:pt x="12415" y="728"/>
                        <a:pt x="12362" y="728"/>
                        <a:pt x="12362" y="781"/>
                      </a:cubicBezTo>
                      <a:lnTo>
                        <a:pt x="12362" y="1549"/>
                      </a:lnTo>
                      <a:cubicBezTo>
                        <a:pt x="12362" y="1602"/>
                        <a:pt x="12415" y="1602"/>
                        <a:pt x="12468" y="1602"/>
                      </a:cubicBezTo>
                      <a:cubicBezTo>
                        <a:pt x="12521" y="1602"/>
                        <a:pt x="12574" y="1602"/>
                        <a:pt x="12574" y="1549"/>
                      </a:cubicBezTo>
                      <a:lnTo>
                        <a:pt x="12574" y="781"/>
                      </a:lnTo>
                      <a:cubicBezTo>
                        <a:pt x="12574" y="728"/>
                        <a:pt x="12521" y="728"/>
                        <a:pt x="12468" y="728"/>
                      </a:cubicBezTo>
                      <a:close/>
                      <a:moveTo>
                        <a:pt x="12468" y="2157"/>
                      </a:moveTo>
                      <a:cubicBezTo>
                        <a:pt x="12415" y="2157"/>
                        <a:pt x="12362" y="2210"/>
                        <a:pt x="12362" y="2263"/>
                      </a:cubicBezTo>
                      <a:lnTo>
                        <a:pt x="12362" y="2316"/>
                      </a:lnTo>
                      <a:lnTo>
                        <a:pt x="12362" y="2594"/>
                      </a:lnTo>
                      <a:cubicBezTo>
                        <a:pt x="12362" y="2647"/>
                        <a:pt x="12415" y="2713"/>
                        <a:pt x="12468" y="2713"/>
                      </a:cubicBezTo>
                      <a:cubicBezTo>
                        <a:pt x="12521" y="2713"/>
                        <a:pt x="12574" y="2647"/>
                        <a:pt x="12574" y="2594"/>
                      </a:cubicBezTo>
                      <a:lnTo>
                        <a:pt x="12574" y="2316"/>
                      </a:lnTo>
                      <a:lnTo>
                        <a:pt x="12574" y="2263"/>
                      </a:lnTo>
                      <a:cubicBezTo>
                        <a:pt x="12574" y="2210"/>
                        <a:pt x="12521" y="2157"/>
                        <a:pt x="12468" y="2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13"/>
                <p:cNvSpPr/>
                <p:nvPr/>
              </p:nvSpPr>
              <p:spPr>
                <a:xfrm>
                  <a:off x="4395212" y="4313815"/>
                  <a:ext cx="87824" cy="146355"/>
                </a:xfrm>
                <a:custGeom>
                  <a:avLst/>
                  <a:gdLst/>
                  <a:ahLst/>
                  <a:cxnLst/>
                  <a:rect l="l" t="t" r="r" b="b"/>
                  <a:pathLst>
                    <a:path w="1589" h="2648" extrusionOk="0">
                      <a:moveTo>
                        <a:pt x="808" y="185"/>
                      </a:moveTo>
                      <a:cubicBezTo>
                        <a:pt x="887" y="185"/>
                        <a:pt x="953" y="212"/>
                        <a:pt x="1019" y="252"/>
                      </a:cubicBezTo>
                      <a:cubicBezTo>
                        <a:pt x="1072" y="278"/>
                        <a:pt x="1125" y="331"/>
                        <a:pt x="1165" y="397"/>
                      </a:cubicBezTo>
                      <a:cubicBezTo>
                        <a:pt x="1205" y="463"/>
                        <a:pt x="1231" y="529"/>
                        <a:pt x="1258" y="609"/>
                      </a:cubicBezTo>
                      <a:cubicBezTo>
                        <a:pt x="1284" y="688"/>
                        <a:pt x="1311" y="768"/>
                        <a:pt x="1311" y="860"/>
                      </a:cubicBezTo>
                      <a:cubicBezTo>
                        <a:pt x="1337" y="940"/>
                        <a:pt x="1337" y="1032"/>
                        <a:pt x="1350" y="1112"/>
                      </a:cubicBezTo>
                      <a:cubicBezTo>
                        <a:pt x="1350" y="1191"/>
                        <a:pt x="1350" y="1271"/>
                        <a:pt x="1350" y="1350"/>
                      </a:cubicBezTo>
                      <a:cubicBezTo>
                        <a:pt x="1350" y="1549"/>
                        <a:pt x="1337" y="1721"/>
                        <a:pt x="1297" y="1866"/>
                      </a:cubicBezTo>
                      <a:cubicBezTo>
                        <a:pt x="1258" y="1999"/>
                        <a:pt x="1218" y="2118"/>
                        <a:pt x="1165" y="2210"/>
                      </a:cubicBezTo>
                      <a:cubicBezTo>
                        <a:pt x="1099" y="2290"/>
                        <a:pt x="1033" y="2356"/>
                        <a:pt x="967" y="2396"/>
                      </a:cubicBezTo>
                      <a:cubicBezTo>
                        <a:pt x="900" y="2435"/>
                        <a:pt x="834" y="2462"/>
                        <a:pt x="768" y="2462"/>
                      </a:cubicBezTo>
                      <a:cubicBezTo>
                        <a:pt x="662" y="2462"/>
                        <a:pt x="569" y="2422"/>
                        <a:pt x="503" y="2356"/>
                      </a:cubicBezTo>
                      <a:cubicBezTo>
                        <a:pt x="437" y="2290"/>
                        <a:pt x="384" y="2197"/>
                        <a:pt x="344" y="2104"/>
                      </a:cubicBezTo>
                      <a:cubicBezTo>
                        <a:pt x="305" y="1999"/>
                        <a:pt x="278" y="1879"/>
                        <a:pt x="252" y="1760"/>
                      </a:cubicBezTo>
                      <a:cubicBezTo>
                        <a:pt x="239" y="1628"/>
                        <a:pt x="239" y="1509"/>
                        <a:pt x="239" y="1403"/>
                      </a:cubicBezTo>
                      <a:cubicBezTo>
                        <a:pt x="239" y="1257"/>
                        <a:pt x="252" y="1112"/>
                        <a:pt x="265" y="979"/>
                      </a:cubicBezTo>
                      <a:cubicBezTo>
                        <a:pt x="292" y="834"/>
                        <a:pt x="331" y="702"/>
                        <a:pt x="371" y="582"/>
                      </a:cubicBezTo>
                      <a:cubicBezTo>
                        <a:pt x="424" y="463"/>
                        <a:pt x="477" y="371"/>
                        <a:pt x="556" y="304"/>
                      </a:cubicBezTo>
                      <a:cubicBezTo>
                        <a:pt x="622" y="225"/>
                        <a:pt x="715" y="185"/>
                        <a:pt x="808" y="185"/>
                      </a:cubicBezTo>
                      <a:close/>
                      <a:moveTo>
                        <a:pt x="821" y="0"/>
                      </a:moveTo>
                      <a:cubicBezTo>
                        <a:pt x="662" y="0"/>
                        <a:pt x="530" y="40"/>
                        <a:pt x="424" y="132"/>
                      </a:cubicBezTo>
                      <a:cubicBezTo>
                        <a:pt x="318" y="225"/>
                        <a:pt x="239" y="344"/>
                        <a:pt x="172" y="477"/>
                      </a:cubicBezTo>
                      <a:cubicBezTo>
                        <a:pt x="119" y="622"/>
                        <a:pt x="67" y="781"/>
                        <a:pt x="40" y="953"/>
                      </a:cubicBezTo>
                      <a:cubicBezTo>
                        <a:pt x="14" y="1125"/>
                        <a:pt x="0" y="1297"/>
                        <a:pt x="0" y="1456"/>
                      </a:cubicBezTo>
                      <a:cubicBezTo>
                        <a:pt x="0" y="1681"/>
                        <a:pt x="27" y="1879"/>
                        <a:pt x="67" y="2025"/>
                      </a:cubicBezTo>
                      <a:cubicBezTo>
                        <a:pt x="119" y="2184"/>
                        <a:pt x="172" y="2303"/>
                        <a:pt x="239" y="2396"/>
                      </a:cubicBezTo>
                      <a:cubicBezTo>
                        <a:pt x="318" y="2488"/>
                        <a:pt x="397" y="2554"/>
                        <a:pt x="490" y="2594"/>
                      </a:cubicBezTo>
                      <a:cubicBezTo>
                        <a:pt x="569" y="2634"/>
                        <a:pt x="662" y="2647"/>
                        <a:pt x="755" y="2647"/>
                      </a:cubicBezTo>
                      <a:cubicBezTo>
                        <a:pt x="834" y="2647"/>
                        <a:pt x="927" y="2634"/>
                        <a:pt x="1033" y="2594"/>
                      </a:cubicBezTo>
                      <a:cubicBezTo>
                        <a:pt x="1125" y="2541"/>
                        <a:pt x="1218" y="2475"/>
                        <a:pt x="1297" y="2369"/>
                      </a:cubicBezTo>
                      <a:cubicBezTo>
                        <a:pt x="1390" y="2277"/>
                        <a:pt x="1456" y="2144"/>
                        <a:pt x="1509" y="1972"/>
                      </a:cubicBezTo>
                      <a:cubicBezTo>
                        <a:pt x="1562" y="1813"/>
                        <a:pt x="1589" y="1602"/>
                        <a:pt x="1589" y="1350"/>
                      </a:cubicBezTo>
                      <a:cubicBezTo>
                        <a:pt x="1589" y="1257"/>
                        <a:pt x="1575" y="1165"/>
                        <a:pt x="1575" y="1059"/>
                      </a:cubicBezTo>
                      <a:cubicBezTo>
                        <a:pt x="1562" y="953"/>
                        <a:pt x="1549" y="860"/>
                        <a:pt x="1536" y="754"/>
                      </a:cubicBezTo>
                      <a:cubicBezTo>
                        <a:pt x="1509" y="649"/>
                        <a:pt x="1483" y="556"/>
                        <a:pt x="1443" y="463"/>
                      </a:cubicBezTo>
                      <a:cubicBezTo>
                        <a:pt x="1403" y="371"/>
                        <a:pt x="1364" y="291"/>
                        <a:pt x="1297" y="225"/>
                      </a:cubicBezTo>
                      <a:cubicBezTo>
                        <a:pt x="1244" y="159"/>
                        <a:pt x="1178" y="106"/>
                        <a:pt x="1099" y="53"/>
                      </a:cubicBezTo>
                      <a:cubicBezTo>
                        <a:pt x="1019" y="13"/>
                        <a:pt x="927" y="0"/>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13"/>
                <p:cNvSpPr/>
                <p:nvPr/>
              </p:nvSpPr>
              <p:spPr>
                <a:xfrm>
                  <a:off x="4452969" y="3127997"/>
                  <a:ext cx="105400" cy="104681"/>
                </a:xfrm>
                <a:custGeom>
                  <a:avLst/>
                  <a:gdLst/>
                  <a:ahLst/>
                  <a:cxnLst/>
                  <a:rect l="l" t="t" r="r" b="b"/>
                  <a:pathLst>
                    <a:path w="1907" h="1894" extrusionOk="0">
                      <a:moveTo>
                        <a:pt x="186" y="1"/>
                      </a:moveTo>
                      <a:cubicBezTo>
                        <a:pt x="147" y="1"/>
                        <a:pt x="94" y="1"/>
                        <a:pt x="54" y="27"/>
                      </a:cubicBezTo>
                      <a:cubicBezTo>
                        <a:pt x="27" y="40"/>
                        <a:pt x="1" y="67"/>
                        <a:pt x="1" y="107"/>
                      </a:cubicBezTo>
                      <a:cubicBezTo>
                        <a:pt x="1" y="133"/>
                        <a:pt x="27" y="160"/>
                        <a:pt x="67" y="160"/>
                      </a:cubicBezTo>
                      <a:cubicBezTo>
                        <a:pt x="107" y="173"/>
                        <a:pt x="173" y="173"/>
                        <a:pt x="239" y="173"/>
                      </a:cubicBezTo>
                      <a:cubicBezTo>
                        <a:pt x="266" y="173"/>
                        <a:pt x="292" y="173"/>
                        <a:pt x="305" y="186"/>
                      </a:cubicBezTo>
                      <a:cubicBezTo>
                        <a:pt x="319" y="186"/>
                        <a:pt x="332" y="186"/>
                        <a:pt x="345" y="199"/>
                      </a:cubicBezTo>
                      <a:cubicBezTo>
                        <a:pt x="358" y="199"/>
                        <a:pt x="372" y="213"/>
                        <a:pt x="385" y="213"/>
                      </a:cubicBezTo>
                      <a:cubicBezTo>
                        <a:pt x="398" y="226"/>
                        <a:pt x="398" y="239"/>
                        <a:pt x="411" y="265"/>
                      </a:cubicBezTo>
                      <a:lnTo>
                        <a:pt x="1020" y="1364"/>
                      </a:lnTo>
                      <a:cubicBezTo>
                        <a:pt x="994" y="1417"/>
                        <a:pt x="967" y="1470"/>
                        <a:pt x="941" y="1523"/>
                      </a:cubicBezTo>
                      <a:cubicBezTo>
                        <a:pt x="914" y="1563"/>
                        <a:pt x="874" y="1602"/>
                        <a:pt x="848" y="1629"/>
                      </a:cubicBezTo>
                      <a:cubicBezTo>
                        <a:pt x="822" y="1655"/>
                        <a:pt x="795" y="1668"/>
                        <a:pt x="755" y="1695"/>
                      </a:cubicBezTo>
                      <a:cubicBezTo>
                        <a:pt x="716" y="1708"/>
                        <a:pt x="689" y="1721"/>
                        <a:pt x="649" y="1721"/>
                      </a:cubicBezTo>
                      <a:cubicBezTo>
                        <a:pt x="597" y="1721"/>
                        <a:pt x="544" y="1708"/>
                        <a:pt x="504" y="1668"/>
                      </a:cubicBezTo>
                      <a:cubicBezTo>
                        <a:pt x="464" y="1642"/>
                        <a:pt x="451" y="1615"/>
                        <a:pt x="451" y="1576"/>
                      </a:cubicBezTo>
                      <a:cubicBezTo>
                        <a:pt x="451" y="1563"/>
                        <a:pt x="451" y="1549"/>
                        <a:pt x="464" y="1536"/>
                      </a:cubicBezTo>
                      <a:cubicBezTo>
                        <a:pt x="464" y="1523"/>
                        <a:pt x="477" y="1510"/>
                        <a:pt x="504" y="1510"/>
                      </a:cubicBezTo>
                      <a:lnTo>
                        <a:pt x="544" y="1510"/>
                      </a:lnTo>
                      <a:cubicBezTo>
                        <a:pt x="557" y="1496"/>
                        <a:pt x="570" y="1496"/>
                        <a:pt x="583" y="1483"/>
                      </a:cubicBezTo>
                      <a:cubicBezTo>
                        <a:pt x="597" y="1483"/>
                        <a:pt x="597" y="1470"/>
                        <a:pt x="610" y="1457"/>
                      </a:cubicBezTo>
                      <a:cubicBezTo>
                        <a:pt x="623" y="1443"/>
                        <a:pt x="623" y="1430"/>
                        <a:pt x="623" y="1404"/>
                      </a:cubicBezTo>
                      <a:cubicBezTo>
                        <a:pt x="623" y="1377"/>
                        <a:pt x="610" y="1351"/>
                        <a:pt x="583" y="1338"/>
                      </a:cubicBezTo>
                      <a:cubicBezTo>
                        <a:pt x="557" y="1324"/>
                        <a:pt x="544" y="1311"/>
                        <a:pt x="517" y="1311"/>
                      </a:cubicBezTo>
                      <a:cubicBezTo>
                        <a:pt x="491" y="1311"/>
                        <a:pt x="451" y="1324"/>
                        <a:pt x="424" y="1338"/>
                      </a:cubicBezTo>
                      <a:cubicBezTo>
                        <a:pt x="398" y="1338"/>
                        <a:pt x="372" y="1364"/>
                        <a:pt x="358" y="1377"/>
                      </a:cubicBezTo>
                      <a:cubicBezTo>
                        <a:pt x="332" y="1404"/>
                        <a:pt x="319" y="1430"/>
                        <a:pt x="305" y="1470"/>
                      </a:cubicBezTo>
                      <a:cubicBezTo>
                        <a:pt x="292" y="1496"/>
                        <a:pt x="279" y="1536"/>
                        <a:pt x="279" y="1576"/>
                      </a:cubicBezTo>
                      <a:cubicBezTo>
                        <a:pt x="279" y="1629"/>
                        <a:pt x="292" y="1668"/>
                        <a:pt x="305" y="1708"/>
                      </a:cubicBezTo>
                      <a:cubicBezTo>
                        <a:pt x="332" y="1748"/>
                        <a:pt x="358" y="1774"/>
                        <a:pt x="385" y="1814"/>
                      </a:cubicBezTo>
                      <a:cubicBezTo>
                        <a:pt x="411" y="1840"/>
                        <a:pt x="451" y="1854"/>
                        <a:pt x="491" y="1867"/>
                      </a:cubicBezTo>
                      <a:cubicBezTo>
                        <a:pt x="530" y="1880"/>
                        <a:pt x="570" y="1893"/>
                        <a:pt x="610" y="1893"/>
                      </a:cubicBezTo>
                      <a:cubicBezTo>
                        <a:pt x="702" y="1893"/>
                        <a:pt x="769" y="1867"/>
                        <a:pt x="835" y="1840"/>
                      </a:cubicBezTo>
                      <a:cubicBezTo>
                        <a:pt x="901" y="1814"/>
                        <a:pt x="967" y="1761"/>
                        <a:pt x="1033" y="1682"/>
                      </a:cubicBezTo>
                      <a:cubicBezTo>
                        <a:pt x="1073" y="1629"/>
                        <a:pt x="1126" y="1563"/>
                        <a:pt x="1152" y="1483"/>
                      </a:cubicBezTo>
                      <a:cubicBezTo>
                        <a:pt x="1192" y="1390"/>
                        <a:pt x="1232" y="1298"/>
                        <a:pt x="1272" y="1192"/>
                      </a:cubicBezTo>
                      <a:lnTo>
                        <a:pt x="1589" y="305"/>
                      </a:lnTo>
                      <a:cubicBezTo>
                        <a:pt x="1602" y="265"/>
                        <a:pt x="1616" y="252"/>
                        <a:pt x="1629" y="239"/>
                      </a:cubicBezTo>
                      <a:cubicBezTo>
                        <a:pt x="1655" y="226"/>
                        <a:pt x="1682" y="226"/>
                        <a:pt x="1735" y="226"/>
                      </a:cubicBezTo>
                      <a:cubicBezTo>
                        <a:pt x="1774" y="226"/>
                        <a:pt x="1814" y="213"/>
                        <a:pt x="1841" y="213"/>
                      </a:cubicBezTo>
                      <a:cubicBezTo>
                        <a:pt x="1880" y="199"/>
                        <a:pt x="1907" y="173"/>
                        <a:pt x="1907" y="133"/>
                      </a:cubicBezTo>
                      <a:cubicBezTo>
                        <a:pt x="1907" y="107"/>
                        <a:pt x="1880" y="80"/>
                        <a:pt x="1854" y="67"/>
                      </a:cubicBezTo>
                      <a:cubicBezTo>
                        <a:pt x="1814" y="54"/>
                        <a:pt x="1774" y="54"/>
                        <a:pt x="1735" y="54"/>
                      </a:cubicBezTo>
                      <a:lnTo>
                        <a:pt x="1219" y="54"/>
                      </a:lnTo>
                      <a:cubicBezTo>
                        <a:pt x="1166" y="54"/>
                        <a:pt x="1139" y="54"/>
                        <a:pt x="1126" y="67"/>
                      </a:cubicBezTo>
                      <a:cubicBezTo>
                        <a:pt x="1113" y="80"/>
                        <a:pt x="1099" y="107"/>
                        <a:pt x="1099" y="133"/>
                      </a:cubicBezTo>
                      <a:cubicBezTo>
                        <a:pt x="1099" y="160"/>
                        <a:pt x="1113" y="186"/>
                        <a:pt x="1126" y="199"/>
                      </a:cubicBezTo>
                      <a:cubicBezTo>
                        <a:pt x="1152" y="213"/>
                        <a:pt x="1192" y="226"/>
                        <a:pt x="1245" y="226"/>
                      </a:cubicBezTo>
                      <a:cubicBezTo>
                        <a:pt x="1285" y="226"/>
                        <a:pt x="1324" y="226"/>
                        <a:pt x="1338" y="239"/>
                      </a:cubicBezTo>
                      <a:cubicBezTo>
                        <a:pt x="1351" y="252"/>
                        <a:pt x="1351" y="265"/>
                        <a:pt x="1351" y="279"/>
                      </a:cubicBezTo>
                      <a:cubicBezTo>
                        <a:pt x="1351" y="305"/>
                        <a:pt x="1351" y="345"/>
                        <a:pt x="1324" y="398"/>
                      </a:cubicBezTo>
                      <a:lnTo>
                        <a:pt x="1099" y="1113"/>
                      </a:lnTo>
                      <a:lnTo>
                        <a:pt x="676" y="305"/>
                      </a:lnTo>
                      <a:cubicBezTo>
                        <a:pt x="663" y="292"/>
                        <a:pt x="649" y="265"/>
                        <a:pt x="649" y="252"/>
                      </a:cubicBezTo>
                      <a:cubicBezTo>
                        <a:pt x="649" y="226"/>
                        <a:pt x="649" y="213"/>
                        <a:pt x="649" y="213"/>
                      </a:cubicBezTo>
                      <a:cubicBezTo>
                        <a:pt x="649" y="186"/>
                        <a:pt x="649" y="186"/>
                        <a:pt x="649" y="173"/>
                      </a:cubicBezTo>
                      <a:lnTo>
                        <a:pt x="676" y="173"/>
                      </a:lnTo>
                      <a:cubicBezTo>
                        <a:pt x="729" y="173"/>
                        <a:pt x="755" y="160"/>
                        <a:pt x="769" y="146"/>
                      </a:cubicBezTo>
                      <a:cubicBezTo>
                        <a:pt x="782" y="120"/>
                        <a:pt x="782" y="107"/>
                        <a:pt x="782" y="80"/>
                      </a:cubicBezTo>
                      <a:cubicBezTo>
                        <a:pt x="782" y="54"/>
                        <a:pt x="782" y="40"/>
                        <a:pt x="755" y="27"/>
                      </a:cubicBezTo>
                      <a:cubicBezTo>
                        <a:pt x="742" y="1"/>
                        <a:pt x="716"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36" name="Google Shape;236;p13"/>
            <p:cNvSpPr/>
            <p:nvPr/>
          </p:nvSpPr>
          <p:spPr>
            <a:xfrm>
              <a:off x="1147048" y="4807395"/>
              <a:ext cx="77053" cy="66983"/>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9586591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37"/>
        <p:cNvGrpSpPr/>
        <p:nvPr/>
      </p:nvGrpSpPr>
      <p:grpSpPr>
        <a:xfrm>
          <a:off x="0" y="0"/>
          <a:ext cx="0" cy="0"/>
          <a:chOff x="0" y="0"/>
          <a:chExt cx="0" cy="0"/>
        </a:xfrm>
      </p:grpSpPr>
      <p:sp>
        <p:nvSpPr>
          <p:cNvPr id="238" name="Google Shape;238;p14"/>
          <p:cNvSpPr txBox="1">
            <a:spLocks noGrp="1"/>
          </p:cNvSpPr>
          <p:nvPr>
            <p:ph type="title"/>
          </p:nvPr>
        </p:nvSpPr>
        <p:spPr>
          <a:xfrm>
            <a:off x="6044400" y="3479233"/>
            <a:ext cx="4566400" cy="1034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2200"/>
              <a:buNone/>
              <a:defRPr sz="2933" b="1">
                <a:solidFill>
                  <a:schemeClr val="lt2"/>
                </a:solidFill>
              </a:defRPr>
            </a:lvl1pPr>
            <a:lvl2pPr lvl="1" algn="ctr" rtl="0">
              <a:spcBef>
                <a:spcPts val="0"/>
              </a:spcBef>
              <a:spcAft>
                <a:spcPts val="0"/>
              </a:spcAft>
              <a:buSzPts val="1800"/>
              <a:buFont typeface="Special Elite"/>
              <a:buNone/>
              <a:defRPr sz="2400">
                <a:latin typeface="Special Elite"/>
                <a:ea typeface="Special Elite"/>
                <a:cs typeface="Special Elite"/>
                <a:sym typeface="Special Elite"/>
              </a:defRPr>
            </a:lvl2pPr>
            <a:lvl3pPr lvl="2" algn="ctr" rtl="0">
              <a:spcBef>
                <a:spcPts val="0"/>
              </a:spcBef>
              <a:spcAft>
                <a:spcPts val="0"/>
              </a:spcAft>
              <a:buSzPts val="1800"/>
              <a:buFont typeface="Special Elite"/>
              <a:buNone/>
              <a:defRPr sz="2400">
                <a:latin typeface="Special Elite"/>
                <a:ea typeface="Special Elite"/>
                <a:cs typeface="Special Elite"/>
                <a:sym typeface="Special Elite"/>
              </a:defRPr>
            </a:lvl3pPr>
            <a:lvl4pPr lvl="3" algn="ctr" rtl="0">
              <a:spcBef>
                <a:spcPts val="0"/>
              </a:spcBef>
              <a:spcAft>
                <a:spcPts val="0"/>
              </a:spcAft>
              <a:buSzPts val="1800"/>
              <a:buFont typeface="Special Elite"/>
              <a:buNone/>
              <a:defRPr sz="2400">
                <a:latin typeface="Special Elite"/>
                <a:ea typeface="Special Elite"/>
                <a:cs typeface="Special Elite"/>
                <a:sym typeface="Special Elite"/>
              </a:defRPr>
            </a:lvl4pPr>
            <a:lvl5pPr lvl="4" algn="ctr" rtl="0">
              <a:spcBef>
                <a:spcPts val="0"/>
              </a:spcBef>
              <a:spcAft>
                <a:spcPts val="0"/>
              </a:spcAft>
              <a:buSzPts val="1800"/>
              <a:buFont typeface="Special Elite"/>
              <a:buNone/>
              <a:defRPr sz="2400">
                <a:latin typeface="Special Elite"/>
                <a:ea typeface="Special Elite"/>
                <a:cs typeface="Special Elite"/>
                <a:sym typeface="Special Elite"/>
              </a:defRPr>
            </a:lvl5pPr>
            <a:lvl6pPr lvl="5" algn="ctr" rtl="0">
              <a:spcBef>
                <a:spcPts val="0"/>
              </a:spcBef>
              <a:spcAft>
                <a:spcPts val="0"/>
              </a:spcAft>
              <a:buSzPts val="1800"/>
              <a:buFont typeface="Special Elite"/>
              <a:buNone/>
              <a:defRPr sz="2400">
                <a:latin typeface="Special Elite"/>
                <a:ea typeface="Special Elite"/>
                <a:cs typeface="Special Elite"/>
                <a:sym typeface="Special Elite"/>
              </a:defRPr>
            </a:lvl6pPr>
            <a:lvl7pPr lvl="6" algn="ctr" rtl="0">
              <a:spcBef>
                <a:spcPts val="0"/>
              </a:spcBef>
              <a:spcAft>
                <a:spcPts val="0"/>
              </a:spcAft>
              <a:buSzPts val="1800"/>
              <a:buFont typeface="Special Elite"/>
              <a:buNone/>
              <a:defRPr sz="2400">
                <a:latin typeface="Special Elite"/>
                <a:ea typeface="Special Elite"/>
                <a:cs typeface="Special Elite"/>
                <a:sym typeface="Special Elite"/>
              </a:defRPr>
            </a:lvl7pPr>
            <a:lvl8pPr lvl="7" algn="ctr" rtl="0">
              <a:spcBef>
                <a:spcPts val="0"/>
              </a:spcBef>
              <a:spcAft>
                <a:spcPts val="0"/>
              </a:spcAft>
              <a:buSzPts val="1800"/>
              <a:buFont typeface="Special Elite"/>
              <a:buNone/>
              <a:defRPr sz="2400">
                <a:latin typeface="Special Elite"/>
                <a:ea typeface="Special Elite"/>
                <a:cs typeface="Special Elite"/>
                <a:sym typeface="Special Elite"/>
              </a:defRPr>
            </a:lvl8pPr>
            <a:lvl9pPr lvl="8" algn="ctr" rtl="0">
              <a:spcBef>
                <a:spcPts val="0"/>
              </a:spcBef>
              <a:spcAft>
                <a:spcPts val="0"/>
              </a:spcAft>
              <a:buSzPts val="1800"/>
              <a:buFont typeface="Special Elite"/>
              <a:buNone/>
              <a:defRPr sz="2400">
                <a:latin typeface="Special Elite"/>
                <a:ea typeface="Special Elite"/>
                <a:cs typeface="Special Elite"/>
                <a:sym typeface="Special Elite"/>
              </a:defRPr>
            </a:lvl9pPr>
          </a:lstStyle>
          <a:p>
            <a:endParaRPr/>
          </a:p>
        </p:txBody>
      </p:sp>
      <p:sp>
        <p:nvSpPr>
          <p:cNvPr id="239" name="Google Shape;239;p14"/>
          <p:cNvSpPr txBox="1">
            <a:spLocks noGrp="1"/>
          </p:cNvSpPr>
          <p:nvPr>
            <p:ph type="title" idx="2"/>
          </p:nvPr>
        </p:nvSpPr>
        <p:spPr>
          <a:xfrm>
            <a:off x="2190800" y="1494133"/>
            <a:ext cx="8420000" cy="1837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2900"/>
              <a:buFont typeface="Mukta"/>
              <a:buNone/>
              <a:defRPr sz="3333" b="0">
                <a:solidFill>
                  <a:schemeClr val="lt1"/>
                </a:solidFill>
                <a:latin typeface="Mukta Light"/>
                <a:ea typeface="Mukta Light"/>
                <a:cs typeface="Mukta Light"/>
                <a:sym typeface="Mukta Light"/>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endParaRPr/>
          </a:p>
        </p:txBody>
      </p:sp>
      <p:sp>
        <p:nvSpPr>
          <p:cNvPr id="240" name="Google Shape;240;p14"/>
          <p:cNvSpPr/>
          <p:nvPr/>
        </p:nvSpPr>
        <p:spPr>
          <a:xfrm>
            <a:off x="11148891" y="987878"/>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1" name="Google Shape;241;p14"/>
          <p:cNvSpPr/>
          <p:nvPr/>
        </p:nvSpPr>
        <p:spPr>
          <a:xfrm>
            <a:off x="9863350" y="602202"/>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2" name="Google Shape;242;p14"/>
          <p:cNvGrpSpPr/>
          <p:nvPr/>
        </p:nvGrpSpPr>
        <p:grpSpPr>
          <a:xfrm>
            <a:off x="1811139" y="618278"/>
            <a:ext cx="961368" cy="336813"/>
            <a:chOff x="2109963" y="768908"/>
            <a:chExt cx="818604" cy="286796"/>
          </a:xfrm>
        </p:grpSpPr>
        <p:sp>
          <p:nvSpPr>
            <p:cNvPr id="243" name="Google Shape;243;p14"/>
            <p:cNvSpPr/>
            <p:nvPr/>
          </p:nvSpPr>
          <p:spPr>
            <a:xfrm>
              <a:off x="2109963" y="768908"/>
              <a:ext cx="177804" cy="286796"/>
            </a:xfrm>
            <a:custGeom>
              <a:avLst/>
              <a:gdLst/>
              <a:ahLst/>
              <a:cxnLst/>
              <a:rect l="l" t="t" r="r" b="b"/>
              <a:pathLst>
                <a:path w="3217" h="5189" extrusionOk="0">
                  <a:moveTo>
                    <a:pt x="1668" y="0"/>
                  </a:moveTo>
                  <a:cubicBezTo>
                    <a:pt x="1416" y="0"/>
                    <a:pt x="1191" y="53"/>
                    <a:pt x="1006" y="146"/>
                  </a:cubicBezTo>
                  <a:cubicBezTo>
                    <a:pt x="808" y="252"/>
                    <a:pt x="649" y="371"/>
                    <a:pt x="516" y="516"/>
                  </a:cubicBezTo>
                  <a:cubicBezTo>
                    <a:pt x="384" y="649"/>
                    <a:pt x="278" y="808"/>
                    <a:pt x="212" y="953"/>
                  </a:cubicBezTo>
                  <a:cubicBezTo>
                    <a:pt x="146" y="1099"/>
                    <a:pt x="106" y="1231"/>
                    <a:pt x="106" y="1324"/>
                  </a:cubicBezTo>
                  <a:cubicBezTo>
                    <a:pt x="106" y="1337"/>
                    <a:pt x="119" y="1363"/>
                    <a:pt x="119" y="1416"/>
                  </a:cubicBezTo>
                  <a:cubicBezTo>
                    <a:pt x="119" y="1456"/>
                    <a:pt x="133" y="1496"/>
                    <a:pt x="146" y="1535"/>
                  </a:cubicBezTo>
                  <a:cubicBezTo>
                    <a:pt x="172" y="1575"/>
                    <a:pt x="199" y="1615"/>
                    <a:pt x="239" y="1655"/>
                  </a:cubicBezTo>
                  <a:cubicBezTo>
                    <a:pt x="278" y="1681"/>
                    <a:pt x="331" y="1694"/>
                    <a:pt x="397" y="1694"/>
                  </a:cubicBezTo>
                  <a:cubicBezTo>
                    <a:pt x="503" y="1694"/>
                    <a:pt x="583" y="1668"/>
                    <a:pt x="649" y="1615"/>
                  </a:cubicBezTo>
                  <a:cubicBezTo>
                    <a:pt x="715" y="1562"/>
                    <a:pt x="741" y="1496"/>
                    <a:pt x="741" y="1416"/>
                  </a:cubicBezTo>
                  <a:cubicBezTo>
                    <a:pt x="741" y="1377"/>
                    <a:pt x="728" y="1337"/>
                    <a:pt x="715" y="1324"/>
                  </a:cubicBezTo>
                  <a:cubicBezTo>
                    <a:pt x="702" y="1284"/>
                    <a:pt x="689" y="1271"/>
                    <a:pt x="662" y="1244"/>
                  </a:cubicBezTo>
                  <a:lnTo>
                    <a:pt x="622" y="1178"/>
                  </a:lnTo>
                  <a:cubicBezTo>
                    <a:pt x="609" y="1152"/>
                    <a:pt x="596" y="1125"/>
                    <a:pt x="596" y="1099"/>
                  </a:cubicBezTo>
                  <a:cubicBezTo>
                    <a:pt x="596" y="1072"/>
                    <a:pt x="622" y="1019"/>
                    <a:pt x="662" y="940"/>
                  </a:cubicBezTo>
                  <a:cubicBezTo>
                    <a:pt x="715" y="847"/>
                    <a:pt x="781" y="768"/>
                    <a:pt x="874" y="688"/>
                  </a:cubicBezTo>
                  <a:cubicBezTo>
                    <a:pt x="953" y="609"/>
                    <a:pt x="1059" y="530"/>
                    <a:pt x="1191" y="477"/>
                  </a:cubicBezTo>
                  <a:cubicBezTo>
                    <a:pt x="1311" y="410"/>
                    <a:pt x="1456" y="371"/>
                    <a:pt x="1602" y="371"/>
                  </a:cubicBezTo>
                  <a:cubicBezTo>
                    <a:pt x="1761" y="371"/>
                    <a:pt x="1906" y="397"/>
                    <a:pt x="2012" y="463"/>
                  </a:cubicBezTo>
                  <a:cubicBezTo>
                    <a:pt x="2131" y="516"/>
                    <a:pt x="2224" y="583"/>
                    <a:pt x="2290" y="675"/>
                  </a:cubicBezTo>
                  <a:cubicBezTo>
                    <a:pt x="2356" y="755"/>
                    <a:pt x="2409" y="847"/>
                    <a:pt x="2436" y="953"/>
                  </a:cubicBezTo>
                  <a:cubicBezTo>
                    <a:pt x="2462" y="1059"/>
                    <a:pt x="2489" y="1152"/>
                    <a:pt x="2489" y="1244"/>
                  </a:cubicBezTo>
                  <a:cubicBezTo>
                    <a:pt x="2489" y="1456"/>
                    <a:pt x="2449" y="1668"/>
                    <a:pt x="2369" y="1893"/>
                  </a:cubicBezTo>
                  <a:cubicBezTo>
                    <a:pt x="2290" y="2131"/>
                    <a:pt x="2184" y="2356"/>
                    <a:pt x="2065" y="2594"/>
                  </a:cubicBezTo>
                  <a:cubicBezTo>
                    <a:pt x="1946" y="2819"/>
                    <a:pt x="1800" y="3044"/>
                    <a:pt x="1628" y="3283"/>
                  </a:cubicBezTo>
                  <a:cubicBezTo>
                    <a:pt x="1469" y="3508"/>
                    <a:pt x="1297" y="3719"/>
                    <a:pt x="1125" y="3918"/>
                  </a:cubicBezTo>
                  <a:cubicBezTo>
                    <a:pt x="953" y="4116"/>
                    <a:pt x="781" y="4302"/>
                    <a:pt x="609" y="4474"/>
                  </a:cubicBezTo>
                  <a:cubicBezTo>
                    <a:pt x="437" y="4633"/>
                    <a:pt x="278" y="4778"/>
                    <a:pt x="133" y="4884"/>
                  </a:cubicBezTo>
                  <a:cubicBezTo>
                    <a:pt x="93" y="4910"/>
                    <a:pt x="66" y="4937"/>
                    <a:pt x="40" y="4963"/>
                  </a:cubicBezTo>
                  <a:cubicBezTo>
                    <a:pt x="14" y="4977"/>
                    <a:pt x="0" y="5003"/>
                    <a:pt x="0" y="5043"/>
                  </a:cubicBezTo>
                  <a:cubicBezTo>
                    <a:pt x="0" y="5069"/>
                    <a:pt x="14" y="5109"/>
                    <a:pt x="40" y="5135"/>
                  </a:cubicBezTo>
                  <a:cubicBezTo>
                    <a:pt x="66" y="5175"/>
                    <a:pt x="119" y="5188"/>
                    <a:pt x="186" y="5188"/>
                  </a:cubicBezTo>
                  <a:cubicBezTo>
                    <a:pt x="239" y="5188"/>
                    <a:pt x="291" y="5188"/>
                    <a:pt x="344" y="5162"/>
                  </a:cubicBezTo>
                  <a:cubicBezTo>
                    <a:pt x="384" y="5149"/>
                    <a:pt x="424" y="5122"/>
                    <a:pt x="437" y="5109"/>
                  </a:cubicBezTo>
                  <a:lnTo>
                    <a:pt x="1509" y="5109"/>
                  </a:lnTo>
                  <a:cubicBezTo>
                    <a:pt x="1641" y="5109"/>
                    <a:pt x="1761" y="5122"/>
                    <a:pt x="1893" y="5122"/>
                  </a:cubicBezTo>
                  <a:lnTo>
                    <a:pt x="2674" y="5122"/>
                  </a:lnTo>
                  <a:cubicBezTo>
                    <a:pt x="2700" y="5122"/>
                    <a:pt x="2727" y="5122"/>
                    <a:pt x="2766" y="5096"/>
                  </a:cubicBezTo>
                  <a:cubicBezTo>
                    <a:pt x="2806" y="5069"/>
                    <a:pt x="2833" y="5043"/>
                    <a:pt x="2859" y="4990"/>
                  </a:cubicBezTo>
                  <a:cubicBezTo>
                    <a:pt x="2978" y="4791"/>
                    <a:pt x="3058" y="4646"/>
                    <a:pt x="3124" y="4553"/>
                  </a:cubicBezTo>
                  <a:cubicBezTo>
                    <a:pt x="3177" y="4460"/>
                    <a:pt x="3216" y="4394"/>
                    <a:pt x="3216" y="4355"/>
                  </a:cubicBezTo>
                  <a:cubicBezTo>
                    <a:pt x="3216" y="4302"/>
                    <a:pt x="3190" y="4262"/>
                    <a:pt x="3150" y="4249"/>
                  </a:cubicBezTo>
                  <a:cubicBezTo>
                    <a:pt x="3111" y="4235"/>
                    <a:pt x="3071" y="4222"/>
                    <a:pt x="3031" y="4222"/>
                  </a:cubicBezTo>
                  <a:cubicBezTo>
                    <a:pt x="2965" y="4222"/>
                    <a:pt x="2925" y="4235"/>
                    <a:pt x="2899" y="4275"/>
                  </a:cubicBezTo>
                  <a:cubicBezTo>
                    <a:pt x="2872" y="4302"/>
                    <a:pt x="2846" y="4328"/>
                    <a:pt x="2819" y="4355"/>
                  </a:cubicBezTo>
                  <a:lnTo>
                    <a:pt x="2661" y="4619"/>
                  </a:lnTo>
                  <a:cubicBezTo>
                    <a:pt x="2621" y="4659"/>
                    <a:pt x="2594" y="4699"/>
                    <a:pt x="2568" y="4712"/>
                  </a:cubicBezTo>
                  <a:cubicBezTo>
                    <a:pt x="2555" y="4725"/>
                    <a:pt x="2528" y="4738"/>
                    <a:pt x="2489" y="4738"/>
                  </a:cubicBezTo>
                  <a:lnTo>
                    <a:pt x="2250" y="4738"/>
                  </a:lnTo>
                  <a:cubicBezTo>
                    <a:pt x="2131" y="4738"/>
                    <a:pt x="1972" y="4738"/>
                    <a:pt x="1800" y="4725"/>
                  </a:cubicBezTo>
                  <a:lnTo>
                    <a:pt x="1284" y="4725"/>
                  </a:lnTo>
                  <a:cubicBezTo>
                    <a:pt x="1099" y="4725"/>
                    <a:pt x="953" y="4712"/>
                    <a:pt x="821" y="4712"/>
                  </a:cubicBezTo>
                  <a:cubicBezTo>
                    <a:pt x="940" y="4593"/>
                    <a:pt x="1072" y="4460"/>
                    <a:pt x="1231" y="4302"/>
                  </a:cubicBezTo>
                  <a:cubicBezTo>
                    <a:pt x="1377" y="4143"/>
                    <a:pt x="1536" y="3971"/>
                    <a:pt x="1694" y="3785"/>
                  </a:cubicBezTo>
                  <a:cubicBezTo>
                    <a:pt x="1853" y="3600"/>
                    <a:pt x="1999" y="3402"/>
                    <a:pt x="2144" y="3190"/>
                  </a:cubicBezTo>
                  <a:cubicBezTo>
                    <a:pt x="2303" y="2978"/>
                    <a:pt x="2436" y="2766"/>
                    <a:pt x="2555" y="2555"/>
                  </a:cubicBezTo>
                  <a:cubicBezTo>
                    <a:pt x="2674" y="2343"/>
                    <a:pt x="2766" y="2118"/>
                    <a:pt x="2833" y="1906"/>
                  </a:cubicBezTo>
                  <a:cubicBezTo>
                    <a:pt x="2912" y="1681"/>
                    <a:pt x="2952" y="1469"/>
                    <a:pt x="2952" y="1258"/>
                  </a:cubicBezTo>
                  <a:cubicBezTo>
                    <a:pt x="2952" y="1085"/>
                    <a:pt x="2925" y="927"/>
                    <a:pt x="2872" y="781"/>
                  </a:cubicBezTo>
                  <a:cubicBezTo>
                    <a:pt x="2833" y="622"/>
                    <a:pt x="2753" y="490"/>
                    <a:pt x="2661" y="371"/>
                  </a:cubicBezTo>
                  <a:cubicBezTo>
                    <a:pt x="2555" y="252"/>
                    <a:pt x="2422" y="172"/>
                    <a:pt x="2264" y="106"/>
                  </a:cubicBezTo>
                  <a:cubicBezTo>
                    <a:pt x="2105" y="27"/>
                    <a:pt x="1906"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14"/>
            <p:cNvSpPr/>
            <p:nvPr/>
          </p:nvSpPr>
          <p:spPr>
            <a:xfrm>
              <a:off x="2304514" y="857395"/>
              <a:ext cx="109821" cy="109766"/>
            </a:xfrm>
            <a:custGeom>
              <a:avLst/>
              <a:gdLst/>
              <a:ahLst/>
              <a:cxnLst/>
              <a:rect l="l" t="t" r="r" b="b"/>
              <a:pathLst>
                <a:path w="1987" h="1986" extrusionOk="0">
                  <a:moveTo>
                    <a:pt x="994" y="1"/>
                  </a:moveTo>
                  <a:cubicBezTo>
                    <a:pt x="927" y="1"/>
                    <a:pt x="888" y="27"/>
                    <a:pt x="848" y="67"/>
                  </a:cubicBezTo>
                  <a:cubicBezTo>
                    <a:pt x="808" y="93"/>
                    <a:pt x="795" y="146"/>
                    <a:pt x="795" y="186"/>
                  </a:cubicBezTo>
                  <a:cubicBezTo>
                    <a:pt x="795" y="252"/>
                    <a:pt x="795" y="345"/>
                    <a:pt x="795" y="451"/>
                  </a:cubicBezTo>
                  <a:cubicBezTo>
                    <a:pt x="808" y="557"/>
                    <a:pt x="808" y="676"/>
                    <a:pt x="808" y="808"/>
                  </a:cubicBezTo>
                  <a:lnTo>
                    <a:pt x="173" y="808"/>
                  </a:lnTo>
                  <a:cubicBezTo>
                    <a:pt x="133" y="808"/>
                    <a:pt x="94" y="821"/>
                    <a:pt x="67" y="861"/>
                  </a:cubicBezTo>
                  <a:cubicBezTo>
                    <a:pt x="27" y="887"/>
                    <a:pt x="1" y="940"/>
                    <a:pt x="1" y="1007"/>
                  </a:cubicBezTo>
                  <a:cubicBezTo>
                    <a:pt x="1" y="1073"/>
                    <a:pt x="27" y="1126"/>
                    <a:pt x="67" y="1165"/>
                  </a:cubicBezTo>
                  <a:cubicBezTo>
                    <a:pt x="107" y="1192"/>
                    <a:pt x="133" y="1205"/>
                    <a:pt x="173" y="1205"/>
                  </a:cubicBezTo>
                  <a:cubicBezTo>
                    <a:pt x="226" y="1205"/>
                    <a:pt x="305" y="1205"/>
                    <a:pt x="424" y="1192"/>
                  </a:cubicBezTo>
                  <a:lnTo>
                    <a:pt x="795" y="1192"/>
                  </a:lnTo>
                  <a:cubicBezTo>
                    <a:pt x="795" y="1298"/>
                    <a:pt x="782" y="1417"/>
                    <a:pt x="782" y="1536"/>
                  </a:cubicBezTo>
                  <a:cubicBezTo>
                    <a:pt x="782" y="1655"/>
                    <a:pt x="782" y="1761"/>
                    <a:pt x="782" y="1827"/>
                  </a:cubicBezTo>
                  <a:cubicBezTo>
                    <a:pt x="782" y="1854"/>
                    <a:pt x="795" y="1893"/>
                    <a:pt x="821" y="1933"/>
                  </a:cubicBezTo>
                  <a:cubicBezTo>
                    <a:pt x="861" y="1959"/>
                    <a:pt x="914" y="1986"/>
                    <a:pt x="980" y="1986"/>
                  </a:cubicBezTo>
                  <a:cubicBezTo>
                    <a:pt x="1060" y="1986"/>
                    <a:pt x="1113" y="1959"/>
                    <a:pt x="1139" y="1933"/>
                  </a:cubicBezTo>
                  <a:cubicBezTo>
                    <a:pt x="1179" y="1880"/>
                    <a:pt x="1192" y="1854"/>
                    <a:pt x="1192" y="1827"/>
                  </a:cubicBezTo>
                  <a:lnTo>
                    <a:pt x="1192" y="1192"/>
                  </a:lnTo>
                  <a:lnTo>
                    <a:pt x="1801" y="1192"/>
                  </a:lnTo>
                  <a:cubicBezTo>
                    <a:pt x="1854" y="1192"/>
                    <a:pt x="1894" y="1165"/>
                    <a:pt x="1920" y="1139"/>
                  </a:cubicBezTo>
                  <a:cubicBezTo>
                    <a:pt x="1960" y="1099"/>
                    <a:pt x="1986" y="1046"/>
                    <a:pt x="1986" y="980"/>
                  </a:cubicBezTo>
                  <a:cubicBezTo>
                    <a:pt x="1986" y="901"/>
                    <a:pt x="1973" y="848"/>
                    <a:pt x="1933" y="821"/>
                  </a:cubicBezTo>
                  <a:cubicBezTo>
                    <a:pt x="1907" y="795"/>
                    <a:pt x="1880" y="782"/>
                    <a:pt x="1854" y="782"/>
                  </a:cubicBezTo>
                  <a:cubicBezTo>
                    <a:pt x="1774" y="782"/>
                    <a:pt x="1669" y="782"/>
                    <a:pt x="1563" y="795"/>
                  </a:cubicBezTo>
                  <a:cubicBezTo>
                    <a:pt x="1457" y="808"/>
                    <a:pt x="1338" y="808"/>
                    <a:pt x="1192" y="808"/>
                  </a:cubicBezTo>
                  <a:lnTo>
                    <a:pt x="1192" y="464"/>
                  </a:lnTo>
                  <a:cubicBezTo>
                    <a:pt x="1205" y="345"/>
                    <a:pt x="1205" y="252"/>
                    <a:pt x="1205" y="186"/>
                  </a:cubicBezTo>
                  <a:cubicBezTo>
                    <a:pt x="1205" y="146"/>
                    <a:pt x="1179" y="93"/>
                    <a:pt x="1152" y="67"/>
                  </a:cubicBezTo>
                  <a:cubicBezTo>
                    <a:pt x="1113" y="27"/>
                    <a:pt x="1060" y="1"/>
                    <a:pt x="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14"/>
            <p:cNvSpPr/>
            <p:nvPr/>
          </p:nvSpPr>
          <p:spPr>
            <a:xfrm>
              <a:off x="2428871" y="768908"/>
              <a:ext cx="177085" cy="286796"/>
            </a:xfrm>
            <a:custGeom>
              <a:avLst/>
              <a:gdLst/>
              <a:ahLst/>
              <a:cxnLst/>
              <a:rect l="l" t="t" r="r" b="b"/>
              <a:pathLst>
                <a:path w="3204" h="5189" extrusionOk="0">
                  <a:moveTo>
                    <a:pt x="1669" y="0"/>
                  </a:moveTo>
                  <a:cubicBezTo>
                    <a:pt x="1417" y="0"/>
                    <a:pt x="1192" y="53"/>
                    <a:pt x="994" y="146"/>
                  </a:cubicBezTo>
                  <a:cubicBezTo>
                    <a:pt x="808" y="252"/>
                    <a:pt x="636" y="371"/>
                    <a:pt x="504" y="516"/>
                  </a:cubicBezTo>
                  <a:cubicBezTo>
                    <a:pt x="371" y="649"/>
                    <a:pt x="279" y="808"/>
                    <a:pt x="213" y="953"/>
                  </a:cubicBezTo>
                  <a:cubicBezTo>
                    <a:pt x="146" y="1099"/>
                    <a:pt x="107" y="1231"/>
                    <a:pt x="107" y="1324"/>
                  </a:cubicBezTo>
                  <a:cubicBezTo>
                    <a:pt x="107" y="1337"/>
                    <a:pt x="107" y="1363"/>
                    <a:pt x="120" y="1416"/>
                  </a:cubicBezTo>
                  <a:cubicBezTo>
                    <a:pt x="120" y="1456"/>
                    <a:pt x="133" y="1496"/>
                    <a:pt x="146" y="1535"/>
                  </a:cubicBezTo>
                  <a:cubicBezTo>
                    <a:pt x="160" y="1575"/>
                    <a:pt x="199" y="1615"/>
                    <a:pt x="226" y="1655"/>
                  </a:cubicBezTo>
                  <a:cubicBezTo>
                    <a:pt x="279" y="1681"/>
                    <a:pt x="332" y="1694"/>
                    <a:pt x="398" y="1694"/>
                  </a:cubicBezTo>
                  <a:cubicBezTo>
                    <a:pt x="504" y="1694"/>
                    <a:pt x="583" y="1668"/>
                    <a:pt x="649" y="1615"/>
                  </a:cubicBezTo>
                  <a:cubicBezTo>
                    <a:pt x="702" y="1562"/>
                    <a:pt x="742" y="1496"/>
                    <a:pt x="742" y="1416"/>
                  </a:cubicBezTo>
                  <a:cubicBezTo>
                    <a:pt x="742" y="1377"/>
                    <a:pt x="729" y="1337"/>
                    <a:pt x="716" y="1324"/>
                  </a:cubicBezTo>
                  <a:cubicBezTo>
                    <a:pt x="702" y="1284"/>
                    <a:pt x="689" y="1271"/>
                    <a:pt x="663" y="1244"/>
                  </a:cubicBezTo>
                  <a:lnTo>
                    <a:pt x="610" y="1178"/>
                  </a:lnTo>
                  <a:cubicBezTo>
                    <a:pt x="596" y="1152"/>
                    <a:pt x="596" y="1125"/>
                    <a:pt x="596" y="1099"/>
                  </a:cubicBezTo>
                  <a:cubicBezTo>
                    <a:pt x="596" y="1072"/>
                    <a:pt x="623" y="1019"/>
                    <a:pt x="663" y="940"/>
                  </a:cubicBezTo>
                  <a:cubicBezTo>
                    <a:pt x="716" y="847"/>
                    <a:pt x="782" y="768"/>
                    <a:pt x="861" y="688"/>
                  </a:cubicBezTo>
                  <a:cubicBezTo>
                    <a:pt x="954" y="609"/>
                    <a:pt x="1060" y="530"/>
                    <a:pt x="1179" y="477"/>
                  </a:cubicBezTo>
                  <a:cubicBezTo>
                    <a:pt x="1311" y="410"/>
                    <a:pt x="1444" y="371"/>
                    <a:pt x="1602" y="371"/>
                  </a:cubicBezTo>
                  <a:cubicBezTo>
                    <a:pt x="1761" y="371"/>
                    <a:pt x="1894" y="397"/>
                    <a:pt x="2013" y="463"/>
                  </a:cubicBezTo>
                  <a:cubicBezTo>
                    <a:pt x="2119" y="516"/>
                    <a:pt x="2211" y="583"/>
                    <a:pt x="2277" y="675"/>
                  </a:cubicBezTo>
                  <a:cubicBezTo>
                    <a:pt x="2357" y="755"/>
                    <a:pt x="2396" y="847"/>
                    <a:pt x="2423" y="953"/>
                  </a:cubicBezTo>
                  <a:cubicBezTo>
                    <a:pt x="2463" y="1059"/>
                    <a:pt x="2476" y="1152"/>
                    <a:pt x="2476" y="1244"/>
                  </a:cubicBezTo>
                  <a:cubicBezTo>
                    <a:pt x="2476" y="1456"/>
                    <a:pt x="2436" y="1668"/>
                    <a:pt x="2357" y="1893"/>
                  </a:cubicBezTo>
                  <a:cubicBezTo>
                    <a:pt x="2291" y="2131"/>
                    <a:pt x="2185" y="2356"/>
                    <a:pt x="2052" y="2594"/>
                  </a:cubicBezTo>
                  <a:cubicBezTo>
                    <a:pt x="1933" y="2819"/>
                    <a:pt x="1788" y="3044"/>
                    <a:pt x="1629" y="3283"/>
                  </a:cubicBezTo>
                  <a:cubicBezTo>
                    <a:pt x="1470" y="3508"/>
                    <a:pt x="1298" y="3719"/>
                    <a:pt x="1126" y="3918"/>
                  </a:cubicBezTo>
                  <a:cubicBezTo>
                    <a:pt x="954" y="4116"/>
                    <a:pt x="769" y="4302"/>
                    <a:pt x="596" y="4474"/>
                  </a:cubicBezTo>
                  <a:cubicBezTo>
                    <a:pt x="424" y="4633"/>
                    <a:pt x="266" y="4778"/>
                    <a:pt x="120" y="4884"/>
                  </a:cubicBezTo>
                  <a:cubicBezTo>
                    <a:pt x="94" y="4910"/>
                    <a:pt x="67" y="4937"/>
                    <a:pt x="27" y="4963"/>
                  </a:cubicBezTo>
                  <a:cubicBezTo>
                    <a:pt x="14" y="4977"/>
                    <a:pt x="1" y="5003"/>
                    <a:pt x="1" y="5043"/>
                  </a:cubicBezTo>
                  <a:cubicBezTo>
                    <a:pt x="1" y="5069"/>
                    <a:pt x="14" y="5109"/>
                    <a:pt x="27" y="5135"/>
                  </a:cubicBezTo>
                  <a:cubicBezTo>
                    <a:pt x="67" y="5175"/>
                    <a:pt x="107" y="5188"/>
                    <a:pt x="173" y="5188"/>
                  </a:cubicBezTo>
                  <a:cubicBezTo>
                    <a:pt x="239" y="5188"/>
                    <a:pt x="292" y="5188"/>
                    <a:pt x="332" y="5162"/>
                  </a:cubicBezTo>
                  <a:cubicBezTo>
                    <a:pt x="385" y="5149"/>
                    <a:pt x="424" y="5122"/>
                    <a:pt x="438" y="5109"/>
                  </a:cubicBezTo>
                  <a:lnTo>
                    <a:pt x="1510" y="5109"/>
                  </a:lnTo>
                  <a:cubicBezTo>
                    <a:pt x="1642" y="5109"/>
                    <a:pt x="1761" y="5122"/>
                    <a:pt x="1880" y="5122"/>
                  </a:cubicBezTo>
                  <a:lnTo>
                    <a:pt x="2674" y="5122"/>
                  </a:lnTo>
                  <a:cubicBezTo>
                    <a:pt x="2688" y="5122"/>
                    <a:pt x="2714" y="5122"/>
                    <a:pt x="2754" y="5096"/>
                  </a:cubicBezTo>
                  <a:cubicBezTo>
                    <a:pt x="2794" y="5069"/>
                    <a:pt x="2833" y="5043"/>
                    <a:pt x="2860" y="4990"/>
                  </a:cubicBezTo>
                  <a:cubicBezTo>
                    <a:pt x="2966" y="4791"/>
                    <a:pt x="3058" y="4646"/>
                    <a:pt x="3111" y="4553"/>
                  </a:cubicBezTo>
                  <a:cubicBezTo>
                    <a:pt x="3177" y="4460"/>
                    <a:pt x="3204" y="4394"/>
                    <a:pt x="3204" y="4355"/>
                  </a:cubicBezTo>
                  <a:cubicBezTo>
                    <a:pt x="3204" y="4302"/>
                    <a:pt x="3191" y="4262"/>
                    <a:pt x="3151" y="4249"/>
                  </a:cubicBezTo>
                  <a:cubicBezTo>
                    <a:pt x="3111" y="4235"/>
                    <a:pt x="3071" y="4222"/>
                    <a:pt x="3019" y="4222"/>
                  </a:cubicBezTo>
                  <a:cubicBezTo>
                    <a:pt x="2966" y="4222"/>
                    <a:pt x="2926" y="4235"/>
                    <a:pt x="2886" y="4275"/>
                  </a:cubicBezTo>
                  <a:cubicBezTo>
                    <a:pt x="2860" y="4302"/>
                    <a:pt x="2833" y="4328"/>
                    <a:pt x="2820" y="4355"/>
                  </a:cubicBezTo>
                  <a:lnTo>
                    <a:pt x="2648" y="4619"/>
                  </a:lnTo>
                  <a:cubicBezTo>
                    <a:pt x="2621" y="4659"/>
                    <a:pt x="2595" y="4699"/>
                    <a:pt x="2569" y="4712"/>
                  </a:cubicBezTo>
                  <a:cubicBezTo>
                    <a:pt x="2542" y="4725"/>
                    <a:pt x="2516" y="4738"/>
                    <a:pt x="2489" y="4738"/>
                  </a:cubicBezTo>
                  <a:lnTo>
                    <a:pt x="2251" y="4738"/>
                  </a:lnTo>
                  <a:cubicBezTo>
                    <a:pt x="2119" y="4738"/>
                    <a:pt x="1973" y="4738"/>
                    <a:pt x="1801" y="4725"/>
                  </a:cubicBezTo>
                  <a:lnTo>
                    <a:pt x="1271" y="4725"/>
                  </a:lnTo>
                  <a:cubicBezTo>
                    <a:pt x="1099" y="4725"/>
                    <a:pt x="941" y="4712"/>
                    <a:pt x="821" y="4712"/>
                  </a:cubicBezTo>
                  <a:cubicBezTo>
                    <a:pt x="941" y="4593"/>
                    <a:pt x="1073" y="4460"/>
                    <a:pt x="1232" y="4302"/>
                  </a:cubicBezTo>
                  <a:cubicBezTo>
                    <a:pt x="1377" y="4143"/>
                    <a:pt x="1536" y="3971"/>
                    <a:pt x="1682" y="3785"/>
                  </a:cubicBezTo>
                  <a:cubicBezTo>
                    <a:pt x="1841" y="3600"/>
                    <a:pt x="1999" y="3402"/>
                    <a:pt x="2145" y="3190"/>
                  </a:cubicBezTo>
                  <a:cubicBezTo>
                    <a:pt x="2291" y="2978"/>
                    <a:pt x="2436" y="2766"/>
                    <a:pt x="2542" y="2555"/>
                  </a:cubicBezTo>
                  <a:cubicBezTo>
                    <a:pt x="2661" y="2343"/>
                    <a:pt x="2754" y="2118"/>
                    <a:pt x="2833" y="1906"/>
                  </a:cubicBezTo>
                  <a:cubicBezTo>
                    <a:pt x="2899" y="1681"/>
                    <a:pt x="2939" y="1469"/>
                    <a:pt x="2939" y="1258"/>
                  </a:cubicBezTo>
                  <a:cubicBezTo>
                    <a:pt x="2939" y="1085"/>
                    <a:pt x="2913" y="927"/>
                    <a:pt x="2873" y="781"/>
                  </a:cubicBezTo>
                  <a:cubicBezTo>
                    <a:pt x="2833" y="622"/>
                    <a:pt x="2754" y="490"/>
                    <a:pt x="2648" y="371"/>
                  </a:cubicBezTo>
                  <a:cubicBezTo>
                    <a:pt x="2542" y="252"/>
                    <a:pt x="2423" y="172"/>
                    <a:pt x="2251" y="106"/>
                  </a:cubicBezTo>
                  <a:cubicBezTo>
                    <a:pt x="2092" y="27"/>
                    <a:pt x="1894" y="0"/>
                    <a:pt x="1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14"/>
            <p:cNvSpPr/>
            <p:nvPr/>
          </p:nvSpPr>
          <p:spPr>
            <a:xfrm>
              <a:off x="2632265" y="887407"/>
              <a:ext cx="93683" cy="78318"/>
            </a:xfrm>
            <a:custGeom>
              <a:avLst/>
              <a:gdLst/>
              <a:ahLst/>
              <a:cxnLst/>
              <a:rect l="l" t="t" r="r" b="b"/>
              <a:pathLst>
                <a:path w="1695" h="1417" extrusionOk="0">
                  <a:moveTo>
                    <a:pt x="159" y="0"/>
                  </a:moveTo>
                  <a:cubicBezTo>
                    <a:pt x="93" y="0"/>
                    <a:pt x="53" y="27"/>
                    <a:pt x="27" y="66"/>
                  </a:cubicBezTo>
                  <a:cubicBezTo>
                    <a:pt x="14" y="106"/>
                    <a:pt x="0" y="146"/>
                    <a:pt x="0" y="186"/>
                  </a:cubicBezTo>
                  <a:cubicBezTo>
                    <a:pt x="0" y="225"/>
                    <a:pt x="14" y="278"/>
                    <a:pt x="40" y="318"/>
                  </a:cubicBezTo>
                  <a:cubicBezTo>
                    <a:pt x="66" y="358"/>
                    <a:pt x="106" y="384"/>
                    <a:pt x="159" y="384"/>
                  </a:cubicBezTo>
                  <a:lnTo>
                    <a:pt x="821" y="384"/>
                  </a:lnTo>
                  <a:cubicBezTo>
                    <a:pt x="953" y="371"/>
                    <a:pt x="1086" y="371"/>
                    <a:pt x="1205" y="371"/>
                  </a:cubicBezTo>
                  <a:lnTo>
                    <a:pt x="1522" y="371"/>
                  </a:lnTo>
                  <a:cubicBezTo>
                    <a:pt x="1589" y="371"/>
                    <a:pt x="1641" y="344"/>
                    <a:pt x="1668" y="291"/>
                  </a:cubicBezTo>
                  <a:cubicBezTo>
                    <a:pt x="1681" y="239"/>
                    <a:pt x="1694" y="199"/>
                    <a:pt x="1694" y="172"/>
                  </a:cubicBezTo>
                  <a:cubicBezTo>
                    <a:pt x="1694" y="119"/>
                    <a:pt x="1681" y="80"/>
                    <a:pt x="1655" y="53"/>
                  </a:cubicBezTo>
                  <a:cubicBezTo>
                    <a:pt x="1628" y="14"/>
                    <a:pt x="1602" y="0"/>
                    <a:pt x="1575" y="0"/>
                  </a:cubicBezTo>
                  <a:cubicBezTo>
                    <a:pt x="1469" y="0"/>
                    <a:pt x="1364" y="0"/>
                    <a:pt x="1231" y="14"/>
                  </a:cubicBezTo>
                  <a:lnTo>
                    <a:pt x="278" y="14"/>
                  </a:lnTo>
                  <a:cubicBezTo>
                    <a:pt x="225" y="0"/>
                    <a:pt x="186" y="0"/>
                    <a:pt x="159" y="0"/>
                  </a:cubicBezTo>
                  <a:close/>
                  <a:moveTo>
                    <a:pt x="159" y="1033"/>
                  </a:moveTo>
                  <a:cubicBezTo>
                    <a:pt x="93" y="1033"/>
                    <a:pt x="53" y="1059"/>
                    <a:pt x="27" y="1099"/>
                  </a:cubicBezTo>
                  <a:cubicBezTo>
                    <a:pt x="14" y="1139"/>
                    <a:pt x="0" y="1178"/>
                    <a:pt x="0" y="1218"/>
                  </a:cubicBezTo>
                  <a:cubicBezTo>
                    <a:pt x="0" y="1271"/>
                    <a:pt x="14" y="1311"/>
                    <a:pt x="40" y="1350"/>
                  </a:cubicBezTo>
                  <a:cubicBezTo>
                    <a:pt x="66" y="1390"/>
                    <a:pt x="106" y="1416"/>
                    <a:pt x="159" y="1416"/>
                  </a:cubicBezTo>
                  <a:lnTo>
                    <a:pt x="821" y="1416"/>
                  </a:lnTo>
                  <a:cubicBezTo>
                    <a:pt x="953" y="1416"/>
                    <a:pt x="1086" y="1403"/>
                    <a:pt x="1205" y="1403"/>
                  </a:cubicBezTo>
                  <a:lnTo>
                    <a:pt x="1522" y="1403"/>
                  </a:lnTo>
                  <a:cubicBezTo>
                    <a:pt x="1589" y="1403"/>
                    <a:pt x="1641" y="1390"/>
                    <a:pt x="1668" y="1337"/>
                  </a:cubicBezTo>
                  <a:cubicBezTo>
                    <a:pt x="1681" y="1284"/>
                    <a:pt x="1694" y="1231"/>
                    <a:pt x="1694" y="1205"/>
                  </a:cubicBezTo>
                  <a:cubicBezTo>
                    <a:pt x="1694" y="1165"/>
                    <a:pt x="1681" y="1125"/>
                    <a:pt x="1655" y="1086"/>
                  </a:cubicBezTo>
                  <a:cubicBezTo>
                    <a:pt x="1628" y="1046"/>
                    <a:pt x="1602" y="1033"/>
                    <a:pt x="1575" y="1033"/>
                  </a:cubicBezTo>
                  <a:cubicBezTo>
                    <a:pt x="1469" y="1033"/>
                    <a:pt x="1364" y="1033"/>
                    <a:pt x="1231" y="1046"/>
                  </a:cubicBezTo>
                  <a:lnTo>
                    <a:pt x="278" y="1046"/>
                  </a:lnTo>
                  <a:cubicBezTo>
                    <a:pt x="225" y="1046"/>
                    <a:pt x="186" y="1033"/>
                    <a:pt x="159" y="10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14"/>
            <p:cNvSpPr/>
            <p:nvPr/>
          </p:nvSpPr>
          <p:spPr>
            <a:xfrm>
              <a:off x="2740539" y="770345"/>
              <a:ext cx="188029" cy="281711"/>
            </a:xfrm>
            <a:custGeom>
              <a:avLst/>
              <a:gdLst/>
              <a:ahLst/>
              <a:cxnLst/>
              <a:rect l="l" t="t" r="r" b="b"/>
              <a:pathLst>
                <a:path w="3402" h="5097" extrusionOk="0">
                  <a:moveTo>
                    <a:pt x="2528" y="609"/>
                  </a:moveTo>
                  <a:lnTo>
                    <a:pt x="2356" y="3190"/>
                  </a:lnTo>
                  <a:cubicBezTo>
                    <a:pt x="2210" y="3190"/>
                    <a:pt x="2038" y="3204"/>
                    <a:pt x="1853" y="3217"/>
                  </a:cubicBezTo>
                  <a:cubicBezTo>
                    <a:pt x="1668" y="3230"/>
                    <a:pt x="1496" y="3230"/>
                    <a:pt x="1324" y="3243"/>
                  </a:cubicBezTo>
                  <a:cubicBezTo>
                    <a:pt x="1165" y="3243"/>
                    <a:pt x="1019" y="3257"/>
                    <a:pt x="900" y="3257"/>
                  </a:cubicBezTo>
                  <a:lnTo>
                    <a:pt x="702" y="3257"/>
                  </a:lnTo>
                  <a:cubicBezTo>
                    <a:pt x="662" y="3257"/>
                    <a:pt x="635" y="3257"/>
                    <a:pt x="622" y="3243"/>
                  </a:cubicBezTo>
                  <a:cubicBezTo>
                    <a:pt x="622" y="3230"/>
                    <a:pt x="622" y="3230"/>
                    <a:pt x="622" y="3217"/>
                  </a:cubicBezTo>
                  <a:cubicBezTo>
                    <a:pt x="622" y="3190"/>
                    <a:pt x="622" y="3164"/>
                    <a:pt x="649" y="3137"/>
                  </a:cubicBezTo>
                  <a:cubicBezTo>
                    <a:pt x="675" y="3124"/>
                    <a:pt x="688" y="3098"/>
                    <a:pt x="688" y="3084"/>
                  </a:cubicBezTo>
                  <a:lnTo>
                    <a:pt x="2528" y="609"/>
                  </a:lnTo>
                  <a:close/>
                  <a:moveTo>
                    <a:pt x="2713" y="1"/>
                  </a:moveTo>
                  <a:cubicBezTo>
                    <a:pt x="2634" y="1"/>
                    <a:pt x="2581" y="27"/>
                    <a:pt x="2515" y="80"/>
                  </a:cubicBezTo>
                  <a:cubicBezTo>
                    <a:pt x="2462" y="120"/>
                    <a:pt x="2422" y="159"/>
                    <a:pt x="2409" y="173"/>
                  </a:cubicBezTo>
                  <a:cubicBezTo>
                    <a:pt x="2263" y="358"/>
                    <a:pt x="2131" y="530"/>
                    <a:pt x="2012" y="689"/>
                  </a:cubicBezTo>
                  <a:cubicBezTo>
                    <a:pt x="1893" y="834"/>
                    <a:pt x="1774" y="993"/>
                    <a:pt x="1668" y="1126"/>
                  </a:cubicBezTo>
                  <a:lnTo>
                    <a:pt x="1350" y="1562"/>
                  </a:lnTo>
                  <a:cubicBezTo>
                    <a:pt x="1244" y="1708"/>
                    <a:pt x="1125" y="1867"/>
                    <a:pt x="993" y="2039"/>
                  </a:cubicBezTo>
                  <a:cubicBezTo>
                    <a:pt x="874" y="2211"/>
                    <a:pt x="728" y="2396"/>
                    <a:pt x="582" y="2595"/>
                  </a:cubicBezTo>
                  <a:cubicBezTo>
                    <a:pt x="437" y="2807"/>
                    <a:pt x="265" y="3045"/>
                    <a:pt x="66" y="3309"/>
                  </a:cubicBezTo>
                  <a:cubicBezTo>
                    <a:pt x="40" y="3336"/>
                    <a:pt x="27" y="3362"/>
                    <a:pt x="13" y="3402"/>
                  </a:cubicBezTo>
                  <a:cubicBezTo>
                    <a:pt x="0" y="3415"/>
                    <a:pt x="0" y="3442"/>
                    <a:pt x="0" y="3468"/>
                  </a:cubicBezTo>
                  <a:cubicBezTo>
                    <a:pt x="0" y="3534"/>
                    <a:pt x="27" y="3574"/>
                    <a:pt x="80" y="3601"/>
                  </a:cubicBezTo>
                  <a:cubicBezTo>
                    <a:pt x="132" y="3640"/>
                    <a:pt x="185" y="3654"/>
                    <a:pt x="265" y="3654"/>
                  </a:cubicBezTo>
                  <a:cubicBezTo>
                    <a:pt x="344" y="3654"/>
                    <a:pt x="556" y="3654"/>
                    <a:pt x="900" y="3640"/>
                  </a:cubicBezTo>
                  <a:cubicBezTo>
                    <a:pt x="1231" y="3627"/>
                    <a:pt x="1721" y="3601"/>
                    <a:pt x="2343" y="3601"/>
                  </a:cubicBezTo>
                  <a:lnTo>
                    <a:pt x="2290" y="4554"/>
                  </a:lnTo>
                  <a:cubicBezTo>
                    <a:pt x="2290" y="4633"/>
                    <a:pt x="2263" y="4686"/>
                    <a:pt x="2197" y="4726"/>
                  </a:cubicBezTo>
                  <a:cubicBezTo>
                    <a:pt x="2144" y="4752"/>
                    <a:pt x="2078" y="4779"/>
                    <a:pt x="1985" y="4792"/>
                  </a:cubicBezTo>
                  <a:lnTo>
                    <a:pt x="1893" y="4792"/>
                  </a:lnTo>
                  <a:cubicBezTo>
                    <a:pt x="1853" y="4792"/>
                    <a:pt x="1800" y="4805"/>
                    <a:pt x="1747" y="4805"/>
                  </a:cubicBezTo>
                  <a:cubicBezTo>
                    <a:pt x="1694" y="4805"/>
                    <a:pt x="1641" y="4818"/>
                    <a:pt x="1575" y="4818"/>
                  </a:cubicBezTo>
                  <a:lnTo>
                    <a:pt x="1430" y="4818"/>
                  </a:lnTo>
                  <a:cubicBezTo>
                    <a:pt x="1390" y="4818"/>
                    <a:pt x="1350" y="4832"/>
                    <a:pt x="1310" y="4845"/>
                  </a:cubicBezTo>
                  <a:cubicBezTo>
                    <a:pt x="1271" y="4858"/>
                    <a:pt x="1244" y="4898"/>
                    <a:pt x="1244" y="4951"/>
                  </a:cubicBezTo>
                  <a:cubicBezTo>
                    <a:pt x="1244" y="5017"/>
                    <a:pt x="1271" y="5057"/>
                    <a:pt x="1324" y="5070"/>
                  </a:cubicBezTo>
                  <a:cubicBezTo>
                    <a:pt x="1377" y="5096"/>
                    <a:pt x="1416" y="5096"/>
                    <a:pt x="1456" y="5096"/>
                  </a:cubicBezTo>
                  <a:lnTo>
                    <a:pt x="2965" y="5096"/>
                  </a:lnTo>
                  <a:cubicBezTo>
                    <a:pt x="3044" y="5096"/>
                    <a:pt x="3110" y="5096"/>
                    <a:pt x="3163" y="5070"/>
                  </a:cubicBezTo>
                  <a:cubicBezTo>
                    <a:pt x="3216" y="5043"/>
                    <a:pt x="3230" y="5004"/>
                    <a:pt x="3230" y="4951"/>
                  </a:cubicBezTo>
                  <a:cubicBezTo>
                    <a:pt x="3230" y="4884"/>
                    <a:pt x="3216" y="4845"/>
                    <a:pt x="3163" y="4832"/>
                  </a:cubicBezTo>
                  <a:cubicBezTo>
                    <a:pt x="3124" y="4805"/>
                    <a:pt x="3057" y="4792"/>
                    <a:pt x="2965" y="4792"/>
                  </a:cubicBezTo>
                  <a:lnTo>
                    <a:pt x="2793" y="4792"/>
                  </a:lnTo>
                  <a:cubicBezTo>
                    <a:pt x="2740" y="4779"/>
                    <a:pt x="2713" y="4752"/>
                    <a:pt x="2713" y="4699"/>
                  </a:cubicBezTo>
                  <a:cubicBezTo>
                    <a:pt x="2713" y="4673"/>
                    <a:pt x="2713" y="4620"/>
                    <a:pt x="2713" y="4527"/>
                  </a:cubicBezTo>
                  <a:cubicBezTo>
                    <a:pt x="2727" y="4448"/>
                    <a:pt x="2727" y="4355"/>
                    <a:pt x="2727" y="4249"/>
                  </a:cubicBezTo>
                  <a:cubicBezTo>
                    <a:pt x="2740" y="4130"/>
                    <a:pt x="2740" y="4024"/>
                    <a:pt x="2753" y="3905"/>
                  </a:cubicBezTo>
                  <a:cubicBezTo>
                    <a:pt x="2753" y="3786"/>
                    <a:pt x="2766" y="3680"/>
                    <a:pt x="2766" y="3601"/>
                  </a:cubicBezTo>
                  <a:lnTo>
                    <a:pt x="3230" y="3601"/>
                  </a:lnTo>
                  <a:cubicBezTo>
                    <a:pt x="3256" y="3601"/>
                    <a:pt x="3296" y="3587"/>
                    <a:pt x="3335" y="3561"/>
                  </a:cubicBezTo>
                  <a:cubicBezTo>
                    <a:pt x="3388" y="3534"/>
                    <a:pt x="3402" y="3482"/>
                    <a:pt x="3402" y="3415"/>
                  </a:cubicBezTo>
                  <a:cubicBezTo>
                    <a:pt x="3402" y="3349"/>
                    <a:pt x="3388" y="3309"/>
                    <a:pt x="3349" y="3270"/>
                  </a:cubicBezTo>
                  <a:cubicBezTo>
                    <a:pt x="3309" y="3230"/>
                    <a:pt x="3256" y="3217"/>
                    <a:pt x="3190" y="3217"/>
                  </a:cubicBezTo>
                  <a:lnTo>
                    <a:pt x="2793" y="3190"/>
                  </a:lnTo>
                  <a:cubicBezTo>
                    <a:pt x="2793" y="3032"/>
                    <a:pt x="2793" y="2859"/>
                    <a:pt x="2806" y="2648"/>
                  </a:cubicBezTo>
                  <a:cubicBezTo>
                    <a:pt x="2806" y="2436"/>
                    <a:pt x="2819" y="2224"/>
                    <a:pt x="2832" y="1999"/>
                  </a:cubicBezTo>
                  <a:cubicBezTo>
                    <a:pt x="2846" y="1774"/>
                    <a:pt x="2859" y="1562"/>
                    <a:pt x="2872" y="1337"/>
                  </a:cubicBezTo>
                  <a:cubicBezTo>
                    <a:pt x="2899" y="1126"/>
                    <a:pt x="2912" y="927"/>
                    <a:pt x="2925" y="755"/>
                  </a:cubicBezTo>
                  <a:cubicBezTo>
                    <a:pt x="2938" y="583"/>
                    <a:pt x="2952" y="437"/>
                    <a:pt x="2952" y="318"/>
                  </a:cubicBezTo>
                  <a:cubicBezTo>
                    <a:pt x="2965" y="212"/>
                    <a:pt x="2965" y="146"/>
                    <a:pt x="2965" y="133"/>
                  </a:cubicBezTo>
                  <a:cubicBezTo>
                    <a:pt x="2965" y="93"/>
                    <a:pt x="2938" y="54"/>
                    <a:pt x="2899" y="40"/>
                  </a:cubicBezTo>
                  <a:cubicBezTo>
                    <a:pt x="2846" y="14"/>
                    <a:pt x="2780"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8" name="Google Shape;248;p14"/>
          <p:cNvGrpSpPr/>
          <p:nvPr/>
        </p:nvGrpSpPr>
        <p:grpSpPr>
          <a:xfrm>
            <a:off x="769815" y="2718256"/>
            <a:ext cx="793839" cy="579963"/>
            <a:chOff x="570141" y="1610117"/>
            <a:chExt cx="675952" cy="493837"/>
          </a:xfrm>
        </p:grpSpPr>
        <p:sp>
          <p:nvSpPr>
            <p:cNvPr id="249" name="Google Shape;249;p14"/>
            <p:cNvSpPr/>
            <p:nvPr/>
          </p:nvSpPr>
          <p:spPr>
            <a:xfrm>
              <a:off x="954157" y="1808371"/>
              <a:ext cx="250207" cy="292655"/>
            </a:xfrm>
            <a:custGeom>
              <a:avLst/>
              <a:gdLst/>
              <a:ahLst/>
              <a:cxnLst/>
              <a:rect l="l" t="t" r="r" b="b"/>
              <a:pathLst>
                <a:path w="4527" h="5295" extrusionOk="0">
                  <a:moveTo>
                    <a:pt x="2701" y="0"/>
                  </a:moveTo>
                  <a:cubicBezTo>
                    <a:pt x="2608" y="0"/>
                    <a:pt x="2555" y="14"/>
                    <a:pt x="2528" y="40"/>
                  </a:cubicBezTo>
                  <a:cubicBezTo>
                    <a:pt x="2502" y="53"/>
                    <a:pt x="2489" y="93"/>
                    <a:pt x="2489" y="146"/>
                  </a:cubicBezTo>
                  <a:cubicBezTo>
                    <a:pt x="2489" y="199"/>
                    <a:pt x="2502" y="239"/>
                    <a:pt x="2542" y="265"/>
                  </a:cubicBezTo>
                  <a:cubicBezTo>
                    <a:pt x="2595" y="292"/>
                    <a:pt x="2634" y="305"/>
                    <a:pt x="2701" y="305"/>
                  </a:cubicBezTo>
                  <a:cubicBezTo>
                    <a:pt x="2793" y="305"/>
                    <a:pt x="2846" y="305"/>
                    <a:pt x="2873" y="318"/>
                  </a:cubicBezTo>
                  <a:cubicBezTo>
                    <a:pt x="2912" y="318"/>
                    <a:pt x="2926" y="358"/>
                    <a:pt x="2926" y="397"/>
                  </a:cubicBezTo>
                  <a:cubicBezTo>
                    <a:pt x="2926" y="424"/>
                    <a:pt x="2912" y="477"/>
                    <a:pt x="2873" y="543"/>
                  </a:cubicBezTo>
                  <a:cubicBezTo>
                    <a:pt x="2846" y="609"/>
                    <a:pt x="2806" y="702"/>
                    <a:pt x="2753" y="808"/>
                  </a:cubicBezTo>
                  <a:cubicBezTo>
                    <a:pt x="2701" y="900"/>
                    <a:pt x="2648" y="1020"/>
                    <a:pt x="2581" y="1139"/>
                  </a:cubicBezTo>
                  <a:cubicBezTo>
                    <a:pt x="2515" y="1258"/>
                    <a:pt x="2462" y="1377"/>
                    <a:pt x="2396" y="1483"/>
                  </a:cubicBezTo>
                  <a:cubicBezTo>
                    <a:pt x="2330" y="1602"/>
                    <a:pt x="2277" y="1721"/>
                    <a:pt x="2224" y="1827"/>
                  </a:cubicBezTo>
                  <a:cubicBezTo>
                    <a:pt x="2171" y="1920"/>
                    <a:pt x="2131" y="2012"/>
                    <a:pt x="2092" y="2078"/>
                  </a:cubicBezTo>
                  <a:cubicBezTo>
                    <a:pt x="1959" y="1814"/>
                    <a:pt x="1827" y="1575"/>
                    <a:pt x="1721" y="1350"/>
                  </a:cubicBezTo>
                  <a:lnTo>
                    <a:pt x="1589" y="1086"/>
                  </a:lnTo>
                  <a:cubicBezTo>
                    <a:pt x="1536" y="993"/>
                    <a:pt x="1496" y="900"/>
                    <a:pt x="1456" y="834"/>
                  </a:cubicBezTo>
                  <a:cubicBezTo>
                    <a:pt x="1430" y="755"/>
                    <a:pt x="1403" y="689"/>
                    <a:pt x="1377" y="649"/>
                  </a:cubicBezTo>
                  <a:cubicBezTo>
                    <a:pt x="1364" y="596"/>
                    <a:pt x="1351" y="556"/>
                    <a:pt x="1351" y="543"/>
                  </a:cubicBezTo>
                  <a:cubicBezTo>
                    <a:pt x="1351" y="503"/>
                    <a:pt x="1377" y="477"/>
                    <a:pt x="1443" y="464"/>
                  </a:cubicBezTo>
                  <a:cubicBezTo>
                    <a:pt x="1496" y="450"/>
                    <a:pt x="1562" y="437"/>
                    <a:pt x="1628" y="437"/>
                  </a:cubicBezTo>
                  <a:cubicBezTo>
                    <a:pt x="1708" y="424"/>
                    <a:pt x="1774" y="411"/>
                    <a:pt x="1827" y="384"/>
                  </a:cubicBezTo>
                  <a:cubicBezTo>
                    <a:pt x="1893" y="371"/>
                    <a:pt x="1920" y="331"/>
                    <a:pt x="1920" y="278"/>
                  </a:cubicBezTo>
                  <a:cubicBezTo>
                    <a:pt x="1920" y="225"/>
                    <a:pt x="1906" y="186"/>
                    <a:pt x="1880" y="172"/>
                  </a:cubicBezTo>
                  <a:cubicBezTo>
                    <a:pt x="1853" y="146"/>
                    <a:pt x="1801" y="133"/>
                    <a:pt x="1721" y="133"/>
                  </a:cubicBezTo>
                  <a:lnTo>
                    <a:pt x="345" y="133"/>
                  </a:lnTo>
                  <a:cubicBezTo>
                    <a:pt x="212" y="133"/>
                    <a:pt x="133" y="186"/>
                    <a:pt x="133" y="278"/>
                  </a:cubicBezTo>
                  <a:cubicBezTo>
                    <a:pt x="133" y="331"/>
                    <a:pt x="159" y="371"/>
                    <a:pt x="199" y="397"/>
                  </a:cubicBezTo>
                  <a:cubicBezTo>
                    <a:pt x="252" y="411"/>
                    <a:pt x="305" y="424"/>
                    <a:pt x="358" y="424"/>
                  </a:cubicBezTo>
                  <a:cubicBezTo>
                    <a:pt x="503" y="424"/>
                    <a:pt x="623" y="437"/>
                    <a:pt x="715" y="464"/>
                  </a:cubicBezTo>
                  <a:cubicBezTo>
                    <a:pt x="808" y="490"/>
                    <a:pt x="874" y="543"/>
                    <a:pt x="914" y="622"/>
                  </a:cubicBezTo>
                  <a:lnTo>
                    <a:pt x="1880" y="2515"/>
                  </a:lnTo>
                  <a:lnTo>
                    <a:pt x="887" y="4514"/>
                  </a:lnTo>
                  <a:cubicBezTo>
                    <a:pt x="848" y="4593"/>
                    <a:pt x="808" y="4646"/>
                    <a:pt x="781" y="4686"/>
                  </a:cubicBezTo>
                  <a:cubicBezTo>
                    <a:pt x="742" y="4725"/>
                    <a:pt x="676" y="4752"/>
                    <a:pt x="596" y="4752"/>
                  </a:cubicBezTo>
                  <a:cubicBezTo>
                    <a:pt x="583" y="4752"/>
                    <a:pt x="556" y="4752"/>
                    <a:pt x="530" y="4765"/>
                  </a:cubicBezTo>
                  <a:cubicBezTo>
                    <a:pt x="490" y="4765"/>
                    <a:pt x="451" y="4765"/>
                    <a:pt x="411" y="4778"/>
                  </a:cubicBezTo>
                  <a:cubicBezTo>
                    <a:pt x="371" y="4778"/>
                    <a:pt x="331" y="4778"/>
                    <a:pt x="292" y="4792"/>
                  </a:cubicBezTo>
                  <a:lnTo>
                    <a:pt x="186" y="4792"/>
                  </a:lnTo>
                  <a:cubicBezTo>
                    <a:pt x="146" y="4792"/>
                    <a:pt x="106" y="4805"/>
                    <a:pt x="67" y="4818"/>
                  </a:cubicBezTo>
                  <a:cubicBezTo>
                    <a:pt x="14" y="4845"/>
                    <a:pt x="1" y="4871"/>
                    <a:pt x="1" y="4924"/>
                  </a:cubicBezTo>
                  <a:cubicBezTo>
                    <a:pt x="1" y="4977"/>
                    <a:pt x="27" y="5017"/>
                    <a:pt x="67" y="5043"/>
                  </a:cubicBezTo>
                  <a:cubicBezTo>
                    <a:pt x="120" y="5056"/>
                    <a:pt x="159" y="5070"/>
                    <a:pt x="199" y="5070"/>
                  </a:cubicBezTo>
                  <a:lnTo>
                    <a:pt x="1708" y="5070"/>
                  </a:lnTo>
                  <a:cubicBezTo>
                    <a:pt x="1787" y="5070"/>
                    <a:pt x="1840" y="5056"/>
                    <a:pt x="1880" y="5030"/>
                  </a:cubicBezTo>
                  <a:cubicBezTo>
                    <a:pt x="1906" y="5003"/>
                    <a:pt x="1920" y="4964"/>
                    <a:pt x="1920" y="4911"/>
                  </a:cubicBezTo>
                  <a:cubicBezTo>
                    <a:pt x="1920" y="4858"/>
                    <a:pt x="1893" y="4818"/>
                    <a:pt x="1853" y="4805"/>
                  </a:cubicBezTo>
                  <a:cubicBezTo>
                    <a:pt x="1814" y="4778"/>
                    <a:pt x="1761" y="4765"/>
                    <a:pt x="1708" y="4765"/>
                  </a:cubicBezTo>
                  <a:lnTo>
                    <a:pt x="1562" y="4765"/>
                  </a:lnTo>
                  <a:cubicBezTo>
                    <a:pt x="1523" y="4765"/>
                    <a:pt x="1483" y="4765"/>
                    <a:pt x="1443" y="4752"/>
                  </a:cubicBezTo>
                  <a:cubicBezTo>
                    <a:pt x="1403" y="4752"/>
                    <a:pt x="1364" y="4739"/>
                    <a:pt x="1351" y="4725"/>
                  </a:cubicBezTo>
                  <a:cubicBezTo>
                    <a:pt x="1324" y="4712"/>
                    <a:pt x="1311" y="4699"/>
                    <a:pt x="1311" y="4672"/>
                  </a:cubicBezTo>
                  <a:cubicBezTo>
                    <a:pt x="1311" y="4646"/>
                    <a:pt x="1324" y="4593"/>
                    <a:pt x="1364" y="4514"/>
                  </a:cubicBezTo>
                  <a:cubicBezTo>
                    <a:pt x="1403" y="4421"/>
                    <a:pt x="1456" y="4315"/>
                    <a:pt x="1509" y="4183"/>
                  </a:cubicBezTo>
                  <a:cubicBezTo>
                    <a:pt x="1576" y="4064"/>
                    <a:pt x="1642" y="3931"/>
                    <a:pt x="1708" y="3786"/>
                  </a:cubicBezTo>
                  <a:cubicBezTo>
                    <a:pt x="1774" y="3640"/>
                    <a:pt x="1840" y="3508"/>
                    <a:pt x="1893" y="3389"/>
                  </a:cubicBezTo>
                  <a:cubicBezTo>
                    <a:pt x="1959" y="3270"/>
                    <a:pt x="1999" y="3164"/>
                    <a:pt x="2039" y="3084"/>
                  </a:cubicBezTo>
                  <a:cubicBezTo>
                    <a:pt x="2078" y="3005"/>
                    <a:pt x="2105" y="2965"/>
                    <a:pt x="2105" y="2965"/>
                  </a:cubicBezTo>
                  <a:cubicBezTo>
                    <a:pt x="2290" y="3309"/>
                    <a:pt x="2449" y="3627"/>
                    <a:pt x="2595" y="3905"/>
                  </a:cubicBezTo>
                  <a:cubicBezTo>
                    <a:pt x="2661" y="4024"/>
                    <a:pt x="2714" y="4143"/>
                    <a:pt x="2780" y="4249"/>
                  </a:cubicBezTo>
                  <a:cubicBezTo>
                    <a:pt x="2833" y="4368"/>
                    <a:pt x="2886" y="4474"/>
                    <a:pt x="2939" y="4580"/>
                  </a:cubicBezTo>
                  <a:cubicBezTo>
                    <a:pt x="2992" y="4672"/>
                    <a:pt x="3031" y="4752"/>
                    <a:pt x="3058" y="4818"/>
                  </a:cubicBezTo>
                  <a:cubicBezTo>
                    <a:pt x="3084" y="4884"/>
                    <a:pt x="3098" y="4911"/>
                    <a:pt x="3098" y="4937"/>
                  </a:cubicBezTo>
                  <a:cubicBezTo>
                    <a:pt x="3098" y="4964"/>
                    <a:pt x="3071" y="4977"/>
                    <a:pt x="3031" y="4977"/>
                  </a:cubicBezTo>
                  <a:cubicBezTo>
                    <a:pt x="2992" y="4990"/>
                    <a:pt x="2939" y="5003"/>
                    <a:pt x="2886" y="5003"/>
                  </a:cubicBezTo>
                  <a:cubicBezTo>
                    <a:pt x="2833" y="5017"/>
                    <a:pt x="2793" y="5030"/>
                    <a:pt x="2740" y="5056"/>
                  </a:cubicBezTo>
                  <a:cubicBezTo>
                    <a:pt x="2701" y="5070"/>
                    <a:pt x="2687" y="5109"/>
                    <a:pt x="2687" y="5162"/>
                  </a:cubicBezTo>
                  <a:cubicBezTo>
                    <a:pt x="2687" y="5215"/>
                    <a:pt x="2701" y="5242"/>
                    <a:pt x="2727" y="5268"/>
                  </a:cubicBezTo>
                  <a:cubicBezTo>
                    <a:pt x="2753" y="5281"/>
                    <a:pt x="2806" y="5295"/>
                    <a:pt x="2873" y="5295"/>
                  </a:cubicBezTo>
                  <a:lnTo>
                    <a:pt x="4276" y="5295"/>
                  </a:lnTo>
                  <a:cubicBezTo>
                    <a:pt x="4342" y="5295"/>
                    <a:pt x="4408" y="5281"/>
                    <a:pt x="4448" y="5268"/>
                  </a:cubicBezTo>
                  <a:cubicBezTo>
                    <a:pt x="4501" y="5255"/>
                    <a:pt x="4527" y="5215"/>
                    <a:pt x="4527" y="5162"/>
                  </a:cubicBezTo>
                  <a:cubicBezTo>
                    <a:pt x="4527" y="5109"/>
                    <a:pt x="4501" y="5070"/>
                    <a:pt x="4461" y="5043"/>
                  </a:cubicBezTo>
                  <a:cubicBezTo>
                    <a:pt x="4408" y="5030"/>
                    <a:pt x="4355" y="5017"/>
                    <a:pt x="4276" y="5017"/>
                  </a:cubicBezTo>
                  <a:cubicBezTo>
                    <a:pt x="4077" y="5017"/>
                    <a:pt x="3905" y="5003"/>
                    <a:pt x="3773" y="4977"/>
                  </a:cubicBezTo>
                  <a:cubicBezTo>
                    <a:pt x="3640" y="4950"/>
                    <a:pt x="3561" y="4897"/>
                    <a:pt x="3508" y="4818"/>
                  </a:cubicBezTo>
                  <a:lnTo>
                    <a:pt x="2303" y="2515"/>
                  </a:lnTo>
                  <a:lnTo>
                    <a:pt x="3336" y="556"/>
                  </a:lnTo>
                  <a:cubicBezTo>
                    <a:pt x="3376" y="477"/>
                    <a:pt x="3415" y="424"/>
                    <a:pt x="3455" y="384"/>
                  </a:cubicBezTo>
                  <a:cubicBezTo>
                    <a:pt x="3481" y="345"/>
                    <a:pt x="3548" y="318"/>
                    <a:pt x="3640" y="318"/>
                  </a:cubicBezTo>
                  <a:cubicBezTo>
                    <a:pt x="3680" y="318"/>
                    <a:pt x="3733" y="305"/>
                    <a:pt x="3826" y="305"/>
                  </a:cubicBezTo>
                  <a:cubicBezTo>
                    <a:pt x="3918" y="305"/>
                    <a:pt x="4011" y="292"/>
                    <a:pt x="4090" y="278"/>
                  </a:cubicBezTo>
                  <a:cubicBezTo>
                    <a:pt x="4143" y="265"/>
                    <a:pt x="4183" y="252"/>
                    <a:pt x="4209" y="239"/>
                  </a:cubicBezTo>
                  <a:cubicBezTo>
                    <a:pt x="4262" y="212"/>
                    <a:pt x="4276" y="186"/>
                    <a:pt x="4276" y="133"/>
                  </a:cubicBezTo>
                  <a:cubicBezTo>
                    <a:pt x="4276" y="80"/>
                    <a:pt x="4262" y="40"/>
                    <a:pt x="4209" y="27"/>
                  </a:cubicBezTo>
                  <a:cubicBezTo>
                    <a:pt x="4183" y="14"/>
                    <a:pt x="4130" y="0"/>
                    <a:pt x="4077"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14"/>
            <p:cNvSpPr/>
            <p:nvPr/>
          </p:nvSpPr>
          <p:spPr>
            <a:xfrm>
              <a:off x="570141" y="1610117"/>
              <a:ext cx="214337" cy="166142"/>
            </a:xfrm>
            <a:custGeom>
              <a:avLst/>
              <a:gdLst/>
              <a:ahLst/>
              <a:cxnLst/>
              <a:rect l="l" t="t" r="r" b="b"/>
              <a:pathLst>
                <a:path w="3878" h="3006" extrusionOk="0">
                  <a:moveTo>
                    <a:pt x="2263" y="1"/>
                  </a:moveTo>
                  <a:cubicBezTo>
                    <a:pt x="2065" y="1"/>
                    <a:pt x="1866" y="54"/>
                    <a:pt x="1681" y="160"/>
                  </a:cubicBezTo>
                  <a:cubicBezTo>
                    <a:pt x="1509" y="265"/>
                    <a:pt x="1363" y="411"/>
                    <a:pt x="1271" y="610"/>
                  </a:cubicBezTo>
                  <a:lnTo>
                    <a:pt x="1257" y="226"/>
                  </a:lnTo>
                  <a:cubicBezTo>
                    <a:pt x="1257" y="146"/>
                    <a:pt x="1244" y="93"/>
                    <a:pt x="1218" y="67"/>
                  </a:cubicBezTo>
                  <a:cubicBezTo>
                    <a:pt x="1191" y="40"/>
                    <a:pt x="1125" y="27"/>
                    <a:pt x="1019" y="27"/>
                  </a:cubicBezTo>
                  <a:cubicBezTo>
                    <a:pt x="821" y="27"/>
                    <a:pt x="649" y="27"/>
                    <a:pt x="529" y="40"/>
                  </a:cubicBezTo>
                  <a:cubicBezTo>
                    <a:pt x="397" y="40"/>
                    <a:pt x="291" y="54"/>
                    <a:pt x="212" y="67"/>
                  </a:cubicBezTo>
                  <a:cubicBezTo>
                    <a:pt x="132" y="80"/>
                    <a:pt x="79" y="107"/>
                    <a:pt x="53" y="133"/>
                  </a:cubicBezTo>
                  <a:cubicBezTo>
                    <a:pt x="13" y="160"/>
                    <a:pt x="0" y="199"/>
                    <a:pt x="0" y="239"/>
                  </a:cubicBezTo>
                  <a:cubicBezTo>
                    <a:pt x="0" y="265"/>
                    <a:pt x="13" y="279"/>
                    <a:pt x="40" y="305"/>
                  </a:cubicBezTo>
                  <a:cubicBezTo>
                    <a:pt x="66" y="305"/>
                    <a:pt x="106" y="318"/>
                    <a:pt x="146" y="332"/>
                  </a:cubicBezTo>
                  <a:cubicBezTo>
                    <a:pt x="185" y="332"/>
                    <a:pt x="225" y="332"/>
                    <a:pt x="265" y="345"/>
                  </a:cubicBezTo>
                  <a:lnTo>
                    <a:pt x="728" y="345"/>
                  </a:lnTo>
                  <a:cubicBezTo>
                    <a:pt x="794" y="345"/>
                    <a:pt x="834" y="411"/>
                    <a:pt x="834" y="543"/>
                  </a:cubicBezTo>
                  <a:cubicBezTo>
                    <a:pt x="834" y="570"/>
                    <a:pt x="834" y="649"/>
                    <a:pt x="821" y="782"/>
                  </a:cubicBezTo>
                  <a:cubicBezTo>
                    <a:pt x="821" y="914"/>
                    <a:pt x="821" y="1060"/>
                    <a:pt x="821" y="1218"/>
                  </a:cubicBezTo>
                  <a:cubicBezTo>
                    <a:pt x="821" y="1390"/>
                    <a:pt x="807" y="1549"/>
                    <a:pt x="807" y="1708"/>
                  </a:cubicBezTo>
                  <a:cubicBezTo>
                    <a:pt x="807" y="1854"/>
                    <a:pt x="807" y="1973"/>
                    <a:pt x="807" y="2039"/>
                  </a:cubicBezTo>
                  <a:cubicBezTo>
                    <a:pt x="807" y="2079"/>
                    <a:pt x="794" y="2105"/>
                    <a:pt x="794" y="2145"/>
                  </a:cubicBezTo>
                  <a:cubicBezTo>
                    <a:pt x="794" y="2184"/>
                    <a:pt x="781" y="2224"/>
                    <a:pt x="768" y="2251"/>
                  </a:cubicBezTo>
                  <a:cubicBezTo>
                    <a:pt x="754" y="2290"/>
                    <a:pt x="741" y="2317"/>
                    <a:pt x="715" y="2343"/>
                  </a:cubicBezTo>
                  <a:cubicBezTo>
                    <a:pt x="688" y="2357"/>
                    <a:pt x="662" y="2370"/>
                    <a:pt x="622" y="2370"/>
                  </a:cubicBezTo>
                  <a:lnTo>
                    <a:pt x="503" y="2370"/>
                  </a:lnTo>
                  <a:cubicBezTo>
                    <a:pt x="450" y="2370"/>
                    <a:pt x="410" y="2383"/>
                    <a:pt x="344" y="2409"/>
                  </a:cubicBezTo>
                  <a:cubicBezTo>
                    <a:pt x="304" y="2436"/>
                    <a:pt x="278" y="2489"/>
                    <a:pt x="278" y="2555"/>
                  </a:cubicBezTo>
                  <a:cubicBezTo>
                    <a:pt x="278" y="2634"/>
                    <a:pt x="304" y="2687"/>
                    <a:pt x="357" y="2701"/>
                  </a:cubicBezTo>
                  <a:cubicBezTo>
                    <a:pt x="410" y="2714"/>
                    <a:pt x="476" y="2727"/>
                    <a:pt x="543" y="2727"/>
                  </a:cubicBezTo>
                  <a:lnTo>
                    <a:pt x="1112" y="2727"/>
                  </a:lnTo>
                  <a:cubicBezTo>
                    <a:pt x="1244" y="2714"/>
                    <a:pt x="1363" y="2714"/>
                    <a:pt x="1469" y="2714"/>
                  </a:cubicBezTo>
                  <a:lnTo>
                    <a:pt x="1654" y="2714"/>
                  </a:lnTo>
                  <a:cubicBezTo>
                    <a:pt x="1747" y="2714"/>
                    <a:pt x="1800" y="2714"/>
                    <a:pt x="1840" y="2687"/>
                  </a:cubicBezTo>
                  <a:cubicBezTo>
                    <a:pt x="1879" y="2661"/>
                    <a:pt x="1906" y="2621"/>
                    <a:pt x="1906" y="2555"/>
                  </a:cubicBezTo>
                  <a:cubicBezTo>
                    <a:pt x="1906" y="2476"/>
                    <a:pt x="1879" y="2409"/>
                    <a:pt x="1826" y="2396"/>
                  </a:cubicBezTo>
                  <a:cubicBezTo>
                    <a:pt x="1787" y="2370"/>
                    <a:pt x="1734" y="2357"/>
                    <a:pt x="1654" y="2357"/>
                  </a:cubicBezTo>
                  <a:lnTo>
                    <a:pt x="1244" y="2357"/>
                  </a:lnTo>
                  <a:lnTo>
                    <a:pt x="1244" y="1668"/>
                  </a:lnTo>
                  <a:cubicBezTo>
                    <a:pt x="1244" y="1536"/>
                    <a:pt x="1257" y="1417"/>
                    <a:pt x="1271" y="1298"/>
                  </a:cubicBezTo>
                  <a:cubicBezTo>
                    <a:pt x="1297" y="1165"/>
                    <a:pt x="1337" y="1060"/>
                    <a:pt x="1376" y="954"/>
                  </a:cubicBezTo>
                  <a:cubicBezTo>
                    <a:pt x="1456" y="808"/>
                    <a:pt x="1549" y="662"/>
                    <a:pt x="1681" y="557"/>
                  </a:cubicBezTo>
                  <a:cubicBezTo>
                    <a:pt x="1813" y="437"/>
                    <a:pt x="1972" y="371"/>
                    <a:pt x="2144" y="371"/>
                  </a:cubicBezTo>
                  <a:cubicBezTo>
                    <a:pt x="2276" y="371"/>
                    <a:pt x="2396" y="411"/>
                    <a:pt x="2462" y="490"/>
                  </a:cubicBezTo>
                  <a:cubicBezTo>
                    <a:pt x="2554" y="570"/>
                    <a:pt x="2607" y="676"/>
                    <a:pt x="2647" y="808"/>
                  </a:cubicBezTo>
                  <a:cubicBezTo>
                    <a:pt x="2700" y="927"/>
                    <a:pt x="2726" y="1086"/>
                    <a:pt x="2740" y="1258"/>
                  </a:cubicBezTo>
                  <a:cubicBezTo>
                    <a:pt x="2753" y="1430"/>
                    <a:pt x="2766" y="1615"/>
                    <a:pt x="2766" y="1801"/>
                  </a:cubicBezTo>
                  <a:cubicBezTo>
                    <a:pt x="2766" y="1814"/>
                    <a:pt x="2766" y="1880"/>
                    <a:pt x="2753" y="1986"/>
                  </a:cubicBezTo>
                  <a:cubicBezTo>
                    <a:pt x="2753" y="2105"/>
                    <a:pt x="2753" y="2251"/>
                    <a:pt x="2740" y="2409"/>
                  </a:cubicBezTo>
                  <a:cubicBezTo>
                    <a:pt x="2740" y="2502"/>
                    <a:pt x="2713" y="2568"/>
                    <a:pt x="2687" y="2595"/>
                  </a:cubicBezTo>
                  <a:cubicBezTo>
                    <a:pt x="2647" y="2621"/>
                    <a:pt x="2581" y="2634"/>
                    <a:pt x="2475" y="2648"/>
                  </a:cubicBezTo>
                  <a:cubicBezTo>
                    <a:pt x="2449" y="2661"/>
                    <a:pt x="2409" y="2674"/>
                    <a:pt x="2369" y="2701"/>
                  </a:cubicBezTo>
                  <a:cubicBezTo>
                    <a:pt x="2329" y="2727"/>
                    <a:pt x="2303" y="2767"/>
                    <a:pt x="2303" y="2833"/>
                  </a:cubicBezTo>
                  <a:cubicBezTo>
                    <a:pt x="2303" y="2899"/>
                    <a:pt x="2329" y="2939"/>
                    <a:pt x="2369" y="2965"/>
                  </a:cubicBezTo>
                  <a:cubicBezTo>
                    <a:pt x="2409" y="2992"/>
                    <a:pt x="2462" y="3005"/>
                    <a:pt x="2515" y="3005"/>
                  </a:cubicBezTo>
                  <a:cubicBezTo>
                    <a:pt x="2528" y="3005"/>
                    <a:pt x="2594" y="3005"/>
                    <a:pt x="2700" y="2992"/>
                  </a:cubicBezTo>
                  <a:lnTo>
                    <a:pt x="3653" y="2992"/>
                  </a:lnTo>
                  <a:cubicBezTo>
                    <a:pt x="3706" y="2992"/>
                    <a:pt x="3759" y="2979"/>
                    <a:pt x="3812" y="2965"/>
                  </a:cubicBezTo>
                  <a:cubicBezTo>
                    <a:pt x="3851" y="2939"/>
                    <a:pt x="3878" y="2899"/>
                    <a:pt x="3878" y="2833"/>
                  </a:cubicBezTo>
                  <a:cubicBezTo>
                    <a:pt x="3878" y="2793"/>
                    <a:pt x="3865" y="2754"/>
                    <a:pt x="3838" y="2727"/>
                  </a:cubicBezTo>
                  <a:cubicBezTo>
                    <a:pt x="3812" y="2701"/>
                    <a:pt x="3785" y="2687"/>
                    <a:pt x="3746" y="2674"/>
                  </a:cubicBezTo>
                  <a:cubicBezTo>
                    <a:pt x="3706" y="2648"/>
                    <a:pt x="3666" y="2648"/>
                    <a:pt x="3626" y="2634"/>
                  </a:cubicBezTo>
                  <a:lnTo>
                    <a:pt x="3203" y="2634"/>
                  </a:lnTo>
                  <a:lnTo>
                    <a:pt x="3203" y="1205"/>
                  </a:lnTo>
                  <a:cubicBezTo>
                    <a:pt x="3203" y="954"/>
                    <a:pt x="3163" y="755"/>
                    <a:pt x="3110" y="596"/>
                  </a:cubicBezTo>
                  <a:cubicBezTo>
                    <a:pt x="3044" y="437"/>
                    <a:pt x="2965" y="318"/>
                    <a:pt x="2872" y="226"/>
                  </a:cubicBezTo>
                  <a:cubicBezTo>
                    <a:pt x="2779" y="146"/>
                    <a:pt x="2674" y="80"/>
                    <a:pt x="2554" y="54"/>
                  </a:cubicBezTo>
                  <a:cubicBezTo>
                    <a:pt x="2449" y="14"/>
                    <a:pt x="2356" y="1"/>
                    <a:pt x="2263"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14"/>
            <p:cNvSpPr/>
            <p:nvPr/>
          </p:nvSpPr>
          <p:spPr>
            <a:xfrm>
              <a:off x="611815" y="1689153"/>
              <a:ext cx="634279" cy="414801"/>
            </a:xfrm>
            <a:custGeom>
              <a:avLst/>
              <a:gdLst/>
              <a:ahLst/>
              <a:cxnLst/>
              <a:rect l="l" t="t" r="r" b="b"/>
              <a:pathLst>
                <a:path w="11476" h="7505" extrusionOk="0">
                  <a:moveTo>
                    <a:pt x="4633" y="0"/>
                  </a:moveTo>
                  <a:cubicBezTo>
                    <a:pt x="4527" y="0"/>
                    <a:pt x="4474" y="53"/>
                    <a:pt x="4421" y="172"/>
                  </a:cubicBezTo>
                  <a:lnTo>
                    <a:pt x="3428" y="6234"/>
                  </a:lnTo>
                  <a:lnTo>
                    <a:pt x="2595" y="3031"/>
                  </a:lnTo>
                  <a:cubicBezTo>
                    <a:pt x="2542" y="2925"/>
                    <a:pt x="2489" y="2872"/>
                    <a:pt x="2383" y="2872"/>
                  </a:cubicBezTo>
                  <a:lnTo>
                    <a:pt x="225" y="2872"/>
                  </a:lnTo>
                  <a:cubicBezTo>
                    <a:pt x="120" y="2872"/>
                    <a:pt x="0" y="2978"/>
                    <a:pt x="0" y="3097"/>
                  </a:cubicBezTo>
                  <a:cubicBezTo>
                    <a:pt x="0" y="3203"/>
                    <a:pt x="120" y="3309"/>
                    <a:pt x="225" y="3309"/>
                  </a:cubicBezTo>
                  <a:lnTo>
                    <a:pt x="2211" y="3309"/>
                  </a:lnTo>
                  <a:lnTo>
                    <a:pt x="3256" y="7332"/>
                  </a:lnTo>
                  <a:cubicBezTo>
                    <a:pt x="3309" y="7452"/>
                    <a:pt x="3375" y="7504"/>
                    <a:pt x="3481" y="7504"/>
                  </a:cubicBezTo>
                  <a:cubicBezTo>
                    <a:pt x="3587" y="7504"/>
                    <a:pt x="3706" y="7399"/>
                    <a:pt x="3706" y="7332"/>
                  </a:cubicBezTo>
                  <a:lnTo>
                    <a:pt x="4858" y="450"/>
                  </a:lnTo>
                  <a:lnTo>
                    <a:pt x="11250" y="450"/>
                  </a:lnTo>
                  <a:cubicBezTo>
                    <a:pt x="11370" y="450"/>
                    <a:pt x="11475" y="331"/>
                    <a:pt x="11475" y="225"/>
                  </a:cubicBezTo>
                  <a:cubicBezTo>
                    <a:pt x="11475" y="119"/>
                    <a:pt x="11370" y="0"/>
                    <a:pt x="11250"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 name="Google Shape;252;p14"/>
          <p:cNvGrpSpPr/>
          <p:nvPr/>
        </p:nvGrpSpPr>
        <p:grpSpPr>
          <a:xfrm>
            <a:off x="9415474" y="5194886"/>
            <a:ext cx="1809341" cy="943324"/>
            <a:chOff x="1787352" y="2530363"/>
            <a:chExt cx="1540651" cy="803239"/>
          </a:xfrm>
        </p:grpSpPr>
        <p:sp>
          <p:nvSpPr>
            <p:cNvPr id="253" name="Google Shape;253;p14"/>
            <p:cNvSpPr/>
            <p:nvPr/>
          </p:nvSpPr>
          <p:spPr>
            <a:xfrm>
              <a:off x="1971678" y="2530363"/>
              <a:ext cx="914442" cy="628420"/>
            </a:xfrm>
            <a:custGeom>
              <a:avLst/>
              <a:gdLst/>
              <a:ahLst/>
              <a:cxnLst/>
              <a:rect l="l" t="t" r="r" b="b"/>
              <a:pathLst>
                <a:path w="16545" h="11370" extrusionOk="0">
                  <a:moveTo>
                    <a:pt x="279" y="1"/>
                  </a:moveTo>
                  <a:cubicBezTo>
                    <a:pt x="213" y="1"/>
                    <a:pt x="160" y="1"/>
                    <a:pt x="160" y="54"/>
                  </a:cubicBezTo>
                  <a:cubicBezTo>
                    <a:pt x="54" y="120"/>
                    <a:pt x="1" y="173"/>
                    <a:pt x="1" y="279"/>
                  </a:cubicBezTo>
                  <a:lnTo>
                    <a:pt x="1" y="8603"/>
                  </a:lnTo>
                  <a:cubicBezTo>
                    <a:pt x="1" y="8551"/>
                    <a:pt x="54" y="8445"/>
                    <a:pt x="107" y="8445"/>
                  </a:cubicBezTo>
                  <a:cubicBezTo>
                    <a:pt x="160" y="8392"/>
                    <a:pt x="213" y="8326"/>
                    <a:pt x="279" y="8326"/>
                  </a:cubicBezTo>
                  <a:lnTo>
                    <a:pt x="543" y="8326"/>
                  </a:lnTo>
                  <a:lnTo>
                    <a:pt x="543" y="715"/>
                  </a:lnTo>
                  <a:lnTo>
                    <a:pt x="13011" y="6340"/>
                  </a:lnTo>
                  <a:cubicBezTo>
                    <a:pt x="12852" y="6076"/>
                    <a:pt x="12733" y="5798"/>
                    <a:pt x="12574" y="5520"/>
                  </a:cubicBezTo>
                  <a:lnTo>
                    <a:pt x="385" y="54"/>
                  </a:lnTo>
                  <a:cubicBezTo>
                    <a:pt x="385" y="1"/>
                    <a:pt x="332" y="1"/>
                    <a:pt x="279" y="1"/>
                  </a:cubicBezTo>
                  <a:close/>
                  <a:moveTo>
                    <a:pt x="3085" y="10814"/>
                  </a:moveTo>
                  <a:lnTo>
                    <a:pt x="3085" y="11092"/>
                  </a:lnTo>
                  <a:cubicBezTo>
                    <a:pt x="3085" y="11198"/>
                    <a:pt x="3032" y="11251"/>
                    <a:pt x="2979" y="11303"/>
                  </a:cubicBezTo>
                  <a:cubicBezTo>
                    <a:pt x="2926" y="11370"/>
                    <a:pt x="2860" y="11370"/>
                    <a:pt x="2807" y="11370"/>
                  </a:cubicBezTo>
                  <a:lnTo>
                    <a:pt x="16545" y="11370"/>
                  </a:lnTo>
                  <a:cubicBezTo>
                    <a:pt x="16426" y="11198"/>
                    <a:pt x="16267" y="11039"/>
                    <a:pt x="16095" y="10814"/>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14"/>
            <p:cNvSpPr/>
            <p:nvPr/>
          </p:nvSpPr>
          <p:spPr>
            <a:xfrm>
              <a:off x="2666643" y="2835398"/>
              <a:ext cx="661361" cy="323385"/>
            </a:xfrm>
            <a:custGeom>
              <a:avLst/>
              <a:gdLst/>
              <a:ahLst/>
              <a:cxnLst/>
              <a:rect l="l" t="t" r="r" b="b"/>
              <a:pathLst>
                <a:path w="11966" h="5851" extrusionOk="0">
                  <a:moveTo>
                    <a:pt x="0" y="1"/>
                  </a:moveTo>
                  <a:cubicBezTo>
                    <a:pt x="159" y="279"/>
                    <a:pt x="278" y="557"/>
                    <a:pt x="437" y="821"/>
                  </a:cubicBezTo>
                  <a:lnTo>
                    <a:pt x="10417" y="5295"/>
                  </a:lnTo>
                  <a:lnTo>
                    <a:pt x="3521" y="5295"/>
                  </a:lnTo>
                  <a:cubicBezTo>
                    <a:pt x="3693" y="5520"/>
                    <a:pt x="3852" y="5679"/>
                    <a:pt x="3971" y="5851"/>
                  </a:cubicBezTo>
                  <a:lnTo>
                    <a:pt x="11687" y="5851"/>
                  </a:lnTo>
                  <a:cubicBezTo>
                    <a:pt x="11793" y="5851"/>
                    <a:pt x="11912" y="5784"/>
                    <a:pt x="11965" y="5626"/>
                  </a:cubicBezTo>
                  <a:cubicBezTo>
                    <a:pt x="11965" y="5520"/>
                    <a:pt x="11912" y="5401"/>
                    <a:pt x="11793" y="5348"/>
                  </a:cubicBezTo>
                  <a:lnTo>
                    <a:pt x="0" y="1"/>
                  </a:ln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14"/>
            <p:cNvSpPr/>
            <p:nvPr/>
          </p:nvSpPr>
          <p:spPr>
            <a:xfrm>
              <a:off x="1971678" y="2990485"/>
              <a:ext cx="170508" cy="168297"/>
            </a:xfrm>
            <a:custGeom>
              <a:avLst/>
              <a:gdLst/>
              <a:ahLst/>
              <a:cxnLst/>
              <a:rect l="l" t="t" r="r" b="b"/>
              <a:pathLst>
                <a:path w="3085" h="3045" extrusionOk="0">
                  <a:moveTo>
                    <a:pt x="2529" y="556"/>
                  </a:moveTo>
                  <a:lnTo>
                    <a:pt x="2529" y="2489"/>
                  </a:lnTo>
                  <a:lnTo>
                    <a:pt x="543" y="2489"/>
                  </a:lnTo>
                  <a:lnTo>
                    <a:pt x="543" y="556"/>
                  </a:lnTo>
                  <a:close/>
                  <a:moveTo>
                    <a:pt x="279" y="1"/>
                  </a:moveTo>
                  <a:cubicBezTo>
                    <a:pt x="213" y="1"/>
                    <a:pt x="160" y="67"/>
                    <a:pt x="107" y="120"/>
                  </a:cubicBezTo>
                  <a:cubicBezTo>
                    <a:pt x="54" y="120"/>
                    <a:pt x="1" y="226"/>
                    <a:pt x="1" y="278"/>
                  </a:cubicBezTo>
                  <a:lnTo>
                    <a:pt x="1" y="2767"/>
                  </a:lnTo>
                  <a:cubicBezTo>
                    <a:pt x="1" y="2873"/>
                    <a:pt x="54" y="2926"/>
                    <a:pt x="107" y="2978"/>
                  </a:cubicBezTo>
                  <a:cubicBezTo>
                    <a:pt x="160" y="3045"/>
                    <a:pt x="213" y="3045"/>
                    <a:pt x="279" y="3045"/>
                  </a:cubicBezTo>
                  <a:lnTo>
                    <a:pt x="2807" y="3045"/>
                  </a:lnTo>
                  <a:cubicBezTo>
                    <a:pt x="2860" y="3045"/>
                    <a:pt x="2926" y="3045"/>
                    <a:pt x="2979" y="2978"/>
                  </a:cubicBezTo>
                  <a:cubicBezTo>
                    <a:pt x="3032" y="2926"/>
                    <a:pt x="3085" y="2873"/>
                    <a:pt x="3085" y="2767"/>
                  </a:cubicBezTo>
                  <a:lnTo>
                    <a:pt x="3085" y="2489"/>
                  </a:lnTo>
                  <a:lnTo>
                    <a:pt x="3085" y="278"/>
                  </a:lnTo>
                  <a:cubicBezTo>
                    <a:pt x="3085" y="226"/>
                    <a:pt x="3032" y="120"/>
                    <a:pt x="2979" y="120"/>
                  </a:cubicBezTo>
                  <a:cubicBezTo>
                    <a:pt x="2926" y="67"/>
                    <a:pt x="2860" y="1"/>
                    <a:pt x="2807"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14"/>
            <p:cNvSpPr/>
            <p:nvPr/>
          </p:nvSpPr>
          <p:spPr>
            <a:xfrm>
              <a:off x="2584733" y="2634989"/>
              <a:ext cx="118554" cy="120765"/>
            </a:xfrm>
            <a:custGeom>
              <a:avLst/>
              <a:gdLst/>
              <a:ahLst/>
              <a:cxnLst/>
              <a:rect l="l" t="t" r="r" b="b"/>
              <a:pathLst>
                <a:path w="2145" h="2185" extrusionOk="0">
                  <a:moveTo>
                    <a:pt x="887" y="1284"/>
                  </a:moveTo>
                  <a:cubicBezTo>
                    <a:pt x="953" y="1284"/>
                    <a:pt x="1032" y="1297"/>
                    <a:pt x="1085" y="1311"/>
                  </a:cubicBezTo>
                  <a:cubicBezTo>
                    <a:pt x="1151" y="1324"/>
                    <a:pt x="1204" y="1350"/>
                    <a:pt x="1257" y="1377"/>
                  </a:cubicBezTo>
                  <a:cubicBezTo>
                    <a:pt x="1310" y="1403"/>
                    <a:pt x="1350" y="1430"/>
                    <a:pt x="1376" y="1469"/>
                  </a:cubicBezTo>
                  <a:cubicBezTo>
                    <a:pt x="1403" y="1509"/>
                    <a:pt x="1416" y="1549"/>
                    <a:pt x="1416" y="1588"/>
                  </a:cubicBezTo>
                  <a:cubicBezTo>
                    <a:pt x="1416" y="1641"/>
                    <a:pt x="1403" y="1681"/>
                    <a:pt x="1363" y="1721"/>
                  </a:cubicBezTo>
                  <a:cubicBezTo>
                    <a:pt x="1337" y="1761"/>
                    <a:pt x="1297" y="1787"/>
                    <a:pt x="1231" y="1813"/>
                  </a:cubicBezTo>
                  <a:cubicBezTo>
                    <a:pt x="1178" y="1840"/>
                    <a:pt x="1112" y="1866"/>
                    <a:pt x="1046" y="1880"/>
                  </a:cubicBezTo>
                  <a:cubicBezTo>
                    <a:pt x="966" y="1906"/>
                    <a:pt x="887" y="1906"/>
                    <a:pt x="807" y="1906"/>
                  </a:cubicBezTo>
                  <a:cubicBezTo>
                    <a:pt x="675" y="1906"/>
                    <a:pt x="569" y="1893"/>
                    <a:pt x="463" y="1840"/>
                  </a:cubicBezTo>
                  <a:cubicBezTo>
                    <a:pt x="371" y="1800"/>
                    <a:pt x="318" y="1734"/>
                    <a:pt x="318" y="1641"/>
                  </a:cubicBezTo>
                  <a:cubicBezTo>
                    <a:pt x="318" y="1588"/>
                    <a:pt x="331" y="1536"/>
                    <a:pt x="371" y="1496"/>
                  </a:cubicBezTo>
                  <a:cubicBezTo>
                    <a:pt x="397" y="1456"/>
                    <a:pt x="437" y="1416"/>
                    <a:pt x="490" y="1390"/>
                  </a:cubicBezTo>
                  <a:cubicBezTo>
                    <a:pt x="529" y="1350"/>
                    <a:pt x="596" y="1337"/>
                    <a:pt x="662" y="1311"/>
                  </a:cubicBezTo>
                  <a:cubicBezTo>
                    <a:pt x="728" y="1297"/>
                    <a:pt x="807" y="1284"/>
                    <a:pt x="887" y="1284"/>
                  </a:cubicBezTo>
                  <a:close/>
                  <a:moveTo>
                    <a:pt x="926" y="0"/>
                  </a:moveTo>
                  <a:cubicBezTo>
                    <a:pt x="688" y="0"/>
                    <a:pt x="490" y="53"/>
                    <a:pt x="344" y="159"/>
                  </a:cubicBezTo>
                  <a:cubicBezTo>
                    <a:pt x="199" y="265"/>
                    <a:pt x="132" y="397"/>
                    <a:pt x="132" y="569"/>
                  </a:cubicBezTo>
                  <a:cubicBezTo>
                    <a:pt x="132" y="649"/>
                    <a:pt x="159" y="715"/>
                    <a:pt x="199" y="781"/>
                  </a:cubicBezTo>
                  <a:cubicBezTo>
                    <a:pt x="238" y="861"/>
                    <a:pt x="304" y="887"/>
                    <a:pt x="397" y="887"/>
                  </a:cubicBezTo>
                  <a:cubicBezTo>
                    <a:pt x="463" y="887"/>
                    <a:pt x="503" y="874"/>
                    <a:pt x="543" y="847"/>
                  </a:cubicBezTo>
                  <a:cubicBezTo>
                    <a:pt x="582" y="821"/>
                    <a:pt x="596" y="781"/>
                    <a:pt x="596" y="728"/>
                  </a:cubicBezTo>
                  <a:cubicBezTo>
                    <a:pt x="596" y="675"/>
                    <a:pt x="582" y="636"/>
                    <a:pt x="556" y="622"/>
                  </a:cubicBezTo>
                  <a:cubicBezTo>
                    <a:pt x="529" y="596"/>
                    <a:pt x="503" y="583"/>
                    <a:pt x="490" y="583"/>
                  </a:cubicBezTo>
                  <a:cubicBezTo>
                    <a:pt x="450" y="569"/>
                    <a:pt x="437" y="569"/>
                    <a:pt x="410" y="556"/>
                  </a:cubicBezTo>
                  <a:cubicBezTo>
                    <a:pt x="397" y="556"/>
                    <a:pt x="397" y="530"/>
                    <a:pt x="397" y="503"/>
                  </a:cubicBezTo>
                  <a:cubicBezTo>
                    <a:pt x="397" y="477"/>
                    <a:pt x="410" y="437"/>
                    <a:pt x="437" y="411"/>
                  </a:cubicBezTo>
                  <a:cubicBezTo>
                    <a:pt x="476" y="384"/>
                    <a:pt x="516" y="358"/>
                    <a:pt x="556" y="344"/>
                  </a:cubicBezTo>
                  <a:cubicBezTo>
                    <a:pt x="609" y="318"/>
                    <a:pt x="662" y="305"/>
                    <a:pt x="728" y="291"/>
                  </a:cubicBezTo>
                  <a:cubicBezTo>
                    <a:pt x="781" y="278"/>
                    <a:pt x="834" y="278"/>
                    <a:pt x="887" y="278"/>
                  </a:cubicBezTo>
                  <a:cubicBezTo>
                    <a:pt x="1072" y="278"/>
                    <a:pt x="1204" y="331"/>
                    <a:pt x="1297" y="450"/>
                  </a:cubicBezTo>
                  <a:cubicBezTo>
                    <a:pt x="1376" y="569"/>
                    <a:pt x="1416" y="728"/>
                    <a:pt x="1416" y="927"/>
                  </a:cubicBezTo>
                  <a:cubicBezTo>
                    <a:pt x="1416" y="940"/>
                    <a:pt x="1416" y="966"/>
                    <a:pt x="1416" y="1006"/>
                  </a:cubicBezTo>
                  <a:lnTo>
                    <a:pt x="1416" y="1099"/>
                  </a:lnTo>
                  <a:lnTo>
                    <a:pt x="1416" y="1218"/>
                  </a:lnTo>
                  <a:cubicBezTo>
                    <a:pt x="1218" y="1086"/>
                    <a:pt x="1006" y="1006"/>
                    <a:pt x="768" y="1006"/>
                  </a:cubicBezTo>
                  <a:cubicBezTo>
                    <a:pt x="649" y="1006"/>
                    <a:pt x="543" y="1033"/>
                    <a:pt x="450" y="1059"/>
                  </a:cubicBezTo>
                  <a:cubicBezTo>
                    <a:pt x="357" y="1086"/>
                    <a:pt x="278" y="1138"/>
                    <a:pt x="212" y="1191"/>
                  </a:cubicBezTo>
                  <a:cubicBezTo>
                    <a:pt x="146" y="1244"/>
                    <a:pt x="93" y="1311"/>
                    <a:pt x="53" y="1390"/>
                  </a:cubicBezTo>
                  <a:cubicBezTo>
                    <a:pt x="13" y="1469"/>
                    <a:pt x="0" y="1549"/>
                    <a:pt x="0" y="1641"/>
                  </a:cubicBezTo>
                  <a:cubicBezTo>
                    <a:pt x="0" y="1800"/>
                    <a:pt x="53" y="1946"/>
                    <a:pt x="185" y="2038"/>
                  </a:cubicBezTo>
                  <a:cubicBezTo>
                    <a:pt x="318" y="2131"/>
                    <a:pt x="490" y="2184"/>
                    <a:pt x="701" y="2184"/>
                  </a:cubicBezTo>
                  <a:cubicBezTo>
                    <a:pt x="847" y="2184"/>
                    <a:pt x="979" y="2158"/>
                    <a:pt x="1099" y="2118"/>
                  </a:cubicBezTo>
                  <a:cubicBezTo>
                    <a:pt x="1218" y="2065"/>
                    <a:pt x="1324" y="1999"/>
                    <a:pt x="1429" y="1919"/>
                  </a:cubicBezTo>
                  <a:cubicBezTo>
                    <a:pt x="1456" y="2012"/>
                    <a:pt x="1496" y="2078"/>
                    <a:pt x="1562" y="2131"/>
                  </a:cubicBezTo>
                  <a:cubicBezTo>
                    <a:pt x="1628" y="2171"/>
                    <a:pt x="1707" y="2184"/>
                    <a:pt x="1787" y="2184"/>
                  </a:cubicBezTo>
                  <a:cubicBezTo>
                    <a:pt x="1840" y="2184"/>
                    <a:pt x="1879" y="2184"/>
                    <a:pt x="1919" y="2171"/>
                  </a:cubicBezTo>
                  <a:cubicBezTo>
                    <a:pt x="1959" y="2158"/>
                    <a:pt x="1999" y="2131"/>
                    <a:pt x="2038" y="2105"/>
                  </a:cubicBezTo>
                  <a:cubicBezTo>
                    <a:pt x="2078" y="2078"/>
                    <a:pt x="2091" y="2038"/>
                    <a:pt x="2118" y="1999"/>
                  </a:cubicBezTo>
                  <a:cubicBezTo>
                    <a:pt x="2144" y="1959"/>
                    <a:pt x="2144" y="1893"/>
                    <a:pt x="2144" y="1840"/>
                  </a:cubicBezTo>
                  <a:cubicBezTo>
                    <a:pt x="2144" y="1800"/>
                    <a:pt x="2144" y="1761"/>
                    <a:pt x="2131" y="1734"/>
                  </a:cubicBezTo>
                  <a:cubicBezTo>
                    <a:pt x="2118" y="1694"/>
                    <a:pt x="2091" y="1681"/>
                    <a:pt x="2051" y="1681"/>
                  </a:cubicBezTo>
                  <a:cubicBezTo>
                    <a:pt x="2012" y="1681"/>
                    <a:pt x="1972" y="1694"/>
                    <a:pt x="1959" y="1721"/>
                  </a:cubicBezTo>
                  <a:cubicBezTo>
                    <a:pt x="1946" y="1747"/>
                    <a:pt x="1932" y="1761"/>
                    <a:pt x="1932" y="1787"/>
                  </a:cubicBezTo>
                  <a:cubicBezTo>
                    <a:pt x="1919" y="1827"/>
                    <a:pt x="1906" y="1853"/>
                    <a:pt x="1893" y="1880"/>
                  </a:cubicBezTo>
                  <a:cubicBezTo>
                    <a:pt x="1893" y="1893"/>
                    <a:pt x="1866" y="1906"/>
                    <a:pt x="1840" y="1906"/>
                  </a:cubicBezTo>
                  <a:cubicBezTo>
                    <a:pt x="1787" y="1906"/>
                    <a:pt x="1760" y="1893"/>
                    <a:pt x="1747" y="1840"/>
                  </a:cubicBezTo>
                  <a:cubicBezTo>
                    <a:pt x="1734" y="1800"/>
                    <a:pt x="1734" y="1708"/>
                    <a:pt x="1734" y="1562"/>
                  </a:cubicBezTo>
                  <a:lnTo>
                    <a:pt x="1734" y="1403"/>
                  </a:lnTo>
                  <a:cubicBezTo>
                    <a:pt x="1734" y="1337"/>
                    <a:pt x="1734" y="1271"/>
                    <a:pt x="1734" y="1218"/>
                  </a:cubicBezTo>
                  <a:cubicBezTo>
                    <a:pt x="1734" y="1152"/>
                    <a:pt x="1747" y="1086"/>
                    <a:pt x="1747" y="1033"/>
                  </a:cubicBezTo>
                  <a:cubicBezTo>
                    <a:pt x="1747" y="980"/>
                    <a:pt x="1747" y="927"/>
                    <a:pt x="1747" y="900"/>
                  </a:cubicBezTo>
                  <a:cubicBezTo>
                    <a:pt x="1747" y="291"/>
                    <a:pt x="1469" y="0"/>
                    <a:pt x="926"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14"/>
            <p:cNvSpPr/>
            <p:nvPr/>
          </p:nvSpPr>
          <p:spPr>
            <a:xfrm>
              <a:off x="1787352" y="2713970"/>
              <a:ext cx="141215" cy="212955"/>
            </a:xfrm>
            <a:custGeom>
              <a:avLst/>
              <a:gdLst/>
              <a:ahLst/>
              <a:cxnLst/>
              <a:rect l="l" t="t" r="r" b="b"/>
              <a:pathLst>
                <a:path w="2555" h="3853" extrusionOk="0">
                  <a:moveTo>
                    <a:pt x="1655" y="1959"/>
                  </a:moveTo>
                  <a:cubicBezTo>
                    <a:pt x="1708" y="1959"/>
                    <a:pt x="1761" y="1973"/>
                    <a:pt x="1827" y="1999"/>
                  </a:cubicBezTo>
                  <a:cubicBezTo>
                    <a:pt x="1893" y="2026"/>
                    <a:pt x="1946" y="2065"/>
                    <a:pt x="2012" y="2132"/>
                  </a:cubicBezTo>
                  <a:cubicBezTo>
                    <a:pt x="2065" y="2184"/>
                    <a:pt x="2118" y="2277"/>
                    <a:pt x="2158" y="2370"/>
                  </a:cubicBezTo>
                  <a:cubicBezTo>
                    <a:pt x="2198" y="2476"/>
                    <a:pt x="2211" y="2595"/>
                    <a:pt x="2211" y="2754"/>
                  </a:cubicBezTo>
                  <a:cubicBezTo>
                    <a:pt x="2211" y="2912"/>
                    <a:pt x="2184" y="3045"/>
                    <a:pt x="2131" y="3151"/>
                  </a:cubicBezTo>
                  <a:cubicBezTo>
                    <a:pt x="2092" y="3256"/>
                    <a:pt x="2039" y="3336"/>
                    <a:pt x="1959" y="3402"/>
                  </a:cubicBezTo>
                  <a:cubicBezTo>
                    <a:pt x="1893" y="3455"/>
                    <a:pt x="1814" y="3495"/>
                    <a:pt x="1734" y="3521"/>
                  </a:cubicBezTo>
                  <a:cubicBezTo>
                    <a:pt x="1655" y="3548"/>
                    <a:pt x="1576" y="3548"/>
                    <a:pt x="1523" y="3548"/>
                  </a:cubicBezTo>
                  <a:cubicBezTo>
                    <a:pt x="1324" y="3548"/>
                    <a:pt x="1178" y="3495"/>
                    <a:pt x="1086" y="3376"/>
                  </a:cubicBezTo>
                  <a:cubicBezTo>
                    <a:pt x="993" y="3256"/>
                    <a:pt x="940" y="3071"/>
                    <a:pt x="940" y="2846"/>
                  </a:cubicBezTo>
                  <a:cubicBezTo>
                    <a:pt x="940" y="2793"/>
                    <a:pt x="953" y="2714"/>
                    <a:pt x="980" y="2608"/>
                  </a:cubicBezTo>
                  <a:cubicBezTo>
                    <a:pt x="1006" y="2515"/>
                    <a:pt x="1059" y="2423"/>
                    <a:pt x="1112" y="2317"/>
                  </a:cubicBezTo>
                  <a:cubicBezTo>
                    <a:pt x="1165" y="2224"/>
                    <a:pt x="1245" y="2132"/>
                    <a:pt x="1337" y="2065"/>
                  </a:cubicBezTo>
                  <a:cubicBezTo>
                    <a:pt x="1430" y="1999"/>
                    <a:pt x="1536" y="1959"/>
                    <a:pt x="1655" y="1959"/>
                  </a:cubicBezTo>
                  <a:close/>
                  <a:moveTo>
                    <a:pt x="398" y="1"/>
                  </a:moveTo>
                  <a:cubicBezTo>
                    <a:pt x="265" y="1"/>
                    <a:pt x="173" y="14"/>
                    <a:pt x="106" y="40"/>
                  </a:cubicBezTo>
                  <a:cubicBezTo>
                    <a:pt x="40" y="67"/>
                    <a:pt x="1" y="93"/>
                    <a:pt x="1" y="146"/>
                  </a:cubicBezTo>
                  <a:cubicBezTo>
                    <a:pt x="1" y="173"/>
                    <a:pt x="27" y="199"/>
                    <a:pt x="67" y="212"/>
                  </a:cubicBezTo>
                  <a:cubicBezTo>
                    <a:pt x="120" y="239"/>
                    <a:pt x="159" y="239"/>
                    <a:pt x="212" y="239"/>
                  </a:cubicBezTo>
                  <a:lnTo>
                    <a:pt x="398" y="239"/>
                  </a:lnTo>
                  <a:cubicBezTo>
                    <a:pt x="530" y="239"/>
                    <a:pt x="596" y="279"/>
                    <a:pt x="596" y="371"/>
                  </a:cubicBezTo>
                  <a:lnTo>
                    <a:pt x="596" y="557"/>
                  </a:lnTo>
                  <a:lnTo>
                    <a:pt x="596" y="821"/>
                  </a:lnTo>
                  <a:cubicBezTo>
                    <a:pt x="596" y="927"/>
                    <a:pt x="609" y="1033"/>
                    <a:pt x="609" y="1139"/>
                  </a:cubicBezTo>
                  <a:lnTo>
                    <a:pt x="609" y="1483"/>
                  </a:lnTo>
                  <a:cubicBezTo>
                    <a:pt x="609" y="1721"/>
                    <a:pt x="596" y="1920"/>
                    <a:pt x="596" y="2092"/>
                  </a:cubicBezTo>
                  <a:cubicBezTo>
                    <a:pt x="596" y="2264"/>
                    <a:pt x="596" y="2409"/>
                    <a:pt x="596" y="2542"/>
                  </a:cubicBezTo>
                  <a:cubicBezTo>
                    <a:pt x="596" y="2674"/>
                    <a:pt x="583" y="2780"/>
                    <a:pt x="583" y="2886"/>
                  </a:cubicBezTo>
                  <a:cubicBezTo>
                    <a:pt x="583" y="2979"/>
                    <a:pt x="583" y="3071"/>
                    <a:pt x="583" y="3151"/>
                  </a:cubicBezTo>
                  <a:lnTo>
                    <a:pt x="570" y="3402"/>
                  </a:lnTo>
                  <a:cubicBezTo>
                    <a:pt x="570" y="3495"/>
                    <a:pt x="556" y="3587"/>
                    <a:pt x="556" y="3680"/>
                  </a:cubicBezTo>
                  <a:cubicBezTo>
                    <a:pt x="556" y="3733"/>
                    <a:pt x="583" y="3786"/>
                    <a:pt x="609" y="3812"/>
                  </a:cubicBezTo>
                  <a:cubicBezTo>
                    <a:pt x="636" y="3839"/>
                    <a:pt x="676" y="3852"/>
                    <a:pt x="715" y="3852"/>
                  </a:cubicBezTo>
                  <a:cubicBezTo>
                    <a:pt x="755" y="3852"/>
                    <a:pt x="781" y="3839"/>
                    <a:pt x="808" y="3826"/>
                  </a:cubicBezTo>
                  <a:cubicBezTo>
                    <a:pt x="821" y="3826"/>
                    <a:pt x="848" y="3799"/>
                    <a:pt x="861" y="3773"/>
                  </a:cubicBezTo>
                  <a:cubicBezTo>
                    <a:pt x="861" y="3746"/>
                    <a:pt x="874" y="3706"/>
                    <a:pt x="874" y="3667"/>
                  </a:cubicBezTo>
                  <a:cubicBezTo>
                    <a:pt x="874" y="3614"/>
                    <a:pt x="887" y="3548"/>
                    <a:pt x="887" y="3481"/>
                  </a:cubicBezTo>
                  <a:cubicBezTo>
                    <a:pt x="914" y="3521"/>
                    <a:pt x="940" y="3561"/>
                    <a:pt x="980" y="3614"/>
                  </a:cubicBezTo>
                  <a:cubicBezTo>
                    <a:pt x="1020" y="3654"/>
                    <a:pt x="1059" y="3680"/>
                    <a:pt x="1112" y="3720"/>
                  </a:cubicBezTo>
                  <a:cubicBezTo>
                    <a:pt x="1152" y="3759"/>
                    <a:pt x="1218" y="3786"/>
                    <a:pt x="1284" y="3799"/>
                  </a:cubicBezTo>
                  <a:cubicBezTo>
                    <a:pt x="1351" y="3826"/>
                    <a:pt x="1430" y="3839"/>
                    <a:pt x="1523" y="3839"/>
                  </a:cubicBezTo>
                  <a:cubicBezTo>
                    <a:pt x="1628" y="3839"/>
                    <a:pt x="1748" y="3826"/>
                    <a:pt x="1867" y="3786"/>
                  </a:cubicBezTo>
                  <a:cubicBezTo>
                    <a:pt x="1986" y="3746"/>
                    <a:pt x="2105" y="3693"/>
                    <a:pt x="2198" y="3614"/>
                  </a:cubicBezTo>
                  <a:cubicBezTo>
                    <a:pt x="2303" y="3521"/>
                    <a:pt x="2383" y="3415"/>
                    <a:pt x="2449" y="3283"/>
                  </a:cubicBezTo>
                  <a:cubicBezTo>
                    <a:pt x="2515" y="3151"/>
                    <a:pt x="2555" y="2979"/>
                    <a:pt x="2555" y="2780"/>
                  </a:cubicBezTo>
                  <a:cubicBezTo>
                    <a:pt x="2555" y="2661"/>
                    <a:pt x="2542" y="2529"/>
                    <a:pt x="2502" y="2409"/>
                  </a:cubicBezTo>
                  <a:cubicBezTo>
                    <a:pt x="2476" y="2277"/>
                    <a:pt x="2436" y="2158"/>
                    <a:pt x="2370" y="2052"/>
                  </a:cubicBezTo>
                  <a:cubicBezTo>
                    <a:pt x="2317" y="1946"/>
                    <a:pt x="2224" y="1854"/>
                    <a:pt x="2118" y="1774"/>
                  </a:cubicBezTo>
                  <a:cubicBezTo>
                    <a:pt x="2012" y="1708"/>
                    <a:pt x="1893" y="1668"/>
                    <a:pt x="1734" y="1668"/>
                  </a:cubicBezTo>
                  <a:cubicBezTo>
                    <a:pt x="1562" y="1668"/>
                    <a:pt x="1403" y="1721"/>
                    <a:pt x="1271" y="1827"/>
                  </a:cubicBezTo>
                  <a:cubicBezTo>
                    <a:pt x="1126" y="1920"/>
                    <a:pt x="1020" y="2065"/>
                    <a:pt x="927" y="2251"/>
                  </a:cubicBezTo>
                  <a:lnTo>
                    <a:pt x="927" y="173"/>
                  </a:lnTo>
                  <a:cubicBezTo>
                    <a:pt x="927" y="93"/>
                    <a:pt x="914" y="40"/>
                    <a:pt x="887" y="27"/>
                  </a:cubicBezTo>
                  <a:cubicBezTo>
                    <a:pt x="861" y="14"/>
                    <a:pt x="834" y="1"/>
                    <a:pt x="808"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14"/>
            <p:cNvSpPr/>
            <p:nvPr/>
          </p:nvSpPr>
          <p:spPr>
            <a:xfrm>
              <a:off x="2506415" y="3201175"/>
              <a:ext cx="111977" cy="132427"/>
            </a:xfrm>
            <a:custGeom>
              <a:avLst/>
              <a:gdLst/>
              <a:ahLst/>
              <a:cxnLst/>
              <a:rect l="l" t="t" r="r" b="b"/>
              <a:pathLst>
                <a:path w="2026" h="2396" extrusionOk="0">
                  <a:moveTo>
                    <a:pt x="1761" y="0"/>
                  </a:moveTo>
                  <a:cubicBezTo>
                    <a:pt x="1708" y="0"/>
                    <a:pt x="1682" y="14"/>
                    <a:pt x="1655" y="40"/>
                  </a:cubicBezTo>
                  <a:cubicBezTo>
                    <a:pt x="1629" y="66"/>
                    <a:pt x="1629" y="93"/>
                    <a:pt x="1629" y="133"/>
                  </a:cubicBezTo>
                  <a:lnTo>
                    <a:pt x="1629" y="265"/>
                  </a:lnTo>
                  <a:cubicBezTo>
                    <a:pt x="1629" y="318"/>
                    <a:pt x="1629" y="358"/>
                    <a:pt x="1629" y="384"/>
                  </a:cubicBezTo>
                  <a:cubicBezTo>
                    <a:pt x="1563" y="291"/>
                    <a:pt x="1483" y="212"/>
                    <a:pt x="1391" y="186"/>
                  </a:cubicBezTo>
                  <a:cubicBezTo>
                    <a:pt x="1298" y="159"/>
                    <a:pt x="1192" y="133"/>
                    <a:pt x="1073" y="133"/>
                  </a:cubicBezTo>
                  <a:cubicBezTo>
                    <a:pt x="927" y="133"/>
                    <a:pt x="782" y="172"/>
                    <a:pt x="649" y="225"/>
                  </a:cubicBezTo>
                  <a:cubicBezTo>
                    <a:pt x="517" y="291"/>
                    <a:pt x="398" y="371"/>
                    <a:pt x="305" y="490"/>
                  </a:cubicBezTo>
                  <a:cubicBezTo>
                    <a:pt x="213" y="583"/>
                    <a:pt x="133" y="715"/>
                    <a:pt x="80" y="861"/>
                  </a:cubicBezTo>
                  <a:cubicBezTo>
                    <a:pt x="27" y="1006"/>
                    <a:pt x="1" y="1165"/>
                    <a:pt x="1" y="1324"/>
                  </a:cubicBezTo>
                  <a:cubicBezTo>
                    <a:pt x="1" y="1469"/>
                    <a:pt x="14" y="1615"/>
                    <a:pt x="67" y="1747"/>
                  </a:cubicBezTo>
                  <a:cubicBezTo>
                    <a:pt x="120" y="1880"/>
                    <a:pt x="186" y="1986"/>
                    <a:pt x="266" y="2091"/>
                  </a:cubicBezTo>
                  <a:cubicBezTo>
                    <a:pt x="358" y="2184"/>
                    <a:pt x="464" y="2264"/>
                    <a:pt x="596" y="2316"/>
                  </a:cubicBezTo>
                  <a:cubicBezTo>
                    <a:pt x="729" y="2369"/>
                    <a:pt x="874" y="2396"/>
                    <a:pt x="1033" y="2396"/>
                  </a:cubicBezTo>
                  <a:cubicBezTo>
                    <a:pt x="1443" y="2396"/>
                    <a:pt x="1761" y="2237"/>
                    <a:pt x="1973" y="1906"/>
                  </a:cubicBezTo>
                  <a:cubicBezTo>
                    <a:pt x="1999" y="1880"/>
                    <a:pt x="1999" y="1853"/>
                    <a:pt x="2013" y="1840"/>
                  </a:cubicBezTo>
                  <a:cubicBezTo>
                    <a:pt x="2026" y="1827"/>
                    <a:pt x="2026" y="1800"/>
                    <a:pt x="2026" y="1774"/>
                  </a:cubicBezTo>
                  <a:cubicBezTo>
                    <a:pt x="2026" y="1734"/>
                    <a:pt x="2013" y="1708"/>
                    <a:pt x="1973" y="1681"/>
                  </a:cubicBezTo>
                  <a:cubicBezTo>
                    <a:pt x="1946" y="1668"/>
                    <a:pt x="1920" y="1655"/>
                    <a:pt x="1880" y="1655"/>
                  </a:cubicBezTo>
                  <a:cubicBezTo>
                    <a:pt x="1867" y="1655"/>
                    <a:pt x="1841" y="1668"/>
                    <a:pt x="1814" y="1681"/>
                  </a:cubicBezTo>
                  <a:cubicBezTo>
                    <a:pt x="1788" y="1694"/>
                    <a:pt x="1761" y="1721"/>
                    <a:pt x="1735" y="1774"/>
                  </a:cubicBezTo>
                  <a:cubicBezTo>
                    <a:pt x="1668" y="1866"/>
                    <a:pt x="1589" y="1946"/>
                    <a:pt x="1470" y="2012"/>
                  </a:cubicBezTo>
                  <a:cubicBezTo>
                    <a:pt x="1351" y="2078"/>
                    <a:pt x="1192" y="2105"/>
                    <a:pt x="1020" y="2105"/>
                  </a:cubicBezTo>
                  <a:cubicBezTo>
                    <a:pt x="808" y="2105"/>
                    <a:pt x="636" y="2039"/>
                    <a:pt x="530" y="1893"/>
                  </a:cubicBezTo>
                  <a:cubicBezTo>
                    <a:pt x="411" y="1761"/>
                    <a:pt x="358" y="1562"/>
                    <a:pt x="358" y="1324"/>
                  </a:cubicBezTo>
                  <a:cubicBezTo>
                    <a:pt x="358" y="1191"/>
                    <a:pt x="371" y="1059"/>
                    <a:pt x="398" y="953"/>
                  </a:cubicBezTo>
                  <a:cubicBezTo>
                    <a:pt x="438" y="847"/>
                    <a:pt x="491" y="755"/>
                    <a:pt x="557" y="675"/>
                  </a:cubicBezTo>
                  <a:cubicBezTo>
                    <a:pt x="610" y="583"/>
                    <a:pt x="689" y="530"/>
                    <a:pt x="768" y="490"/>
                  </a:cubicBezTo>
                  <a:cubicBezTo>
                    <a:pt x="861" y="437"/>
                    <a:pt x="954" y="411"/>
                    <a:pt x="1060" y="411"/>
                  </a:cubicBezTo>
                  <a:cubicBezTo>
                    <a:pt x="1271" y="411"/>
                    <a:pt x="1417" y="464"/>
                    <a:pt x="1496" y="556"/>
                  </a:cubicBezTo>
                  <a:cubicBezTo>
                    <a:pt x="1576" y="649"/>
                    <a:pt x="1629" y="781"/>
                    <a:pt x="1629" y="940"/>
                  </a:cubicBezTo>
                  <a:cubicBezTo>
                    <a:pt x="1629" y="966"/>
                    <a:pt x="1642" y="993"/>
                    <a:pt x="1668" y="1006"/>
                  </a:cubicBezTo>
                  <a:cubicBezTo>
                    <a:pt x="1695" y="1033"/>
                    <a:pt x="1721" y="1033"/>
                    <a:pt x="1748" y="1033"/>
                  </a:cubicBezTo>
                  <a:cubicBezTo>
                    <a:pt x="1788" y="1033"/>
                    <a:pt x="1827" y="1019"/>
                    <a:pt x="1867" y="1006"/>
                  </a:cubicBezTo>
                  <a:cubicBezTo>
                    <a:pt x="1893" y="980"/>
                    <a:pt x="1920" y="953"/>
                    <a:pt x="1920" y="940"/>
                  </a:cubicBezTo>
                  <a:lnTo>
                    <a:pt x="1920" y="768"/>
                  </a:lnTo>
                  <a:lnTo>
                    <a:pt x="1920" y="543"/>
                  </a:lnTo>
                  <a:cubicBezTo>
                    <a:pt x="1920" y="477"/>
                    <a:pt x="1920" y="397"/>
                    <a:pt x="1920" y="331"/>
                  </a:cubicBezTo>
                  <a:lnTo>
                    <a:pt x="1920" y="159"/>
                  </a:lnTo>
                  <a:cubicBezTo>
                    <a:pt x="1920" y="106"/>
                    <a:pt x="1907" y="66"/>
                    <a:pt x="1880" y="40"/>
                  </a:cubicBezTo>
                  <a:cubicBezTo>
                    <a:pt x="1854" y="14"/>
                    <a:pt x="1814" y="0"/>
                    <a:pt x="1761"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874880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59"/>
        <p:cNvGrpSpPr/>
        <p:nvPr/>
      </p:nvGrpSpPr>
      <p:grpSpPr>
        <a:xfrm>
          <a:off x="0" y="0"/>
          <a:ext cx="0" cy="0"/>
          <a:chOff x="0" y="0"/>
          <a:chExt cx="0" cy="0"/>
        </a:xfrm>
      </p:grpSpPr>
      <p:sp>
        <p:nvSpPr>
          <p:cNvPr id="260" name="Google Shape;260;p15"/>
          <p:cNvSpPr/>
          <p:nvPr/>
        </p:nvSpPr>
        <p:spPr>
          <a:xfrm>
            <a:off x="887291" y="1306178"/>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1" name="Google Shape;261;p15"/>
          <p:cNvGrpSpPr/>
          <p:nvPr/>
        </p:nvGrpSpPr>
        <p:grpSpPr>
          <a:xfrm rot="1053141">
            <a:off x="10727472" y="720917"/>
            <a:ext cx="900321" cy="406352"/>
            <a:chOff x="4763863" y="259761"/>
            <a:chExt cx="766705" cy="346045"/>
          </a:xfrm>
        </p:grpSpPr>
        <p:sp>
          <p:nvSpPr>
            <p:cNvPr id="262" name="Google Shape;262;p15"/>
            <p:cNvSpPr/>
            <p:nvPr/>
          </p:nvSpPr>
          <p:spPr>
            <a:xfrm>
              <a:off x="4763863" y="392187"/>
              <a:ext cx="184436" cy="160946"/>
            </a:xfrm>
            <a:custGeom>
              <a:avLst/>
              <a:gdLst/>
              <a:ahLst/>
              <a:cxnLst/>
              <a:rect l="l" t="t" r="r" b="b"/>
              <a:pathLst>
                <a:path w="3337" h="2912" extrusionOk="0">
                  <a:moveTo>
                    <a:pt x="477" y="0"/>
                  </a:moveTo>
                  <a:cubicBezTo>
                    <a:pt x="279" y="0"/>
                    <a:pt x="147" y="13"/>
                    <a:pt x="94" y="40"/>
                  </a:cubicBezTo>
                  <a:cubicBezTo>
                    <a:pt x="27" y="66"/>
                    <a:pt x="1" y="106"/>
                    <a:pt x="1" y="172"/>
                  </a:cubicBezTo>
                  <a:cubicBezTo>
                    <a:pt x="1" y="238"/>
                    <a:pt x="27" y="291"/>
                    <a:pt x="80" y="304"/>
                  </a:cubicBezTo>
                  <a:cubicBezTo>
                    <a:pt x="147" y="331"/>
                    <a:pt x="239" y="344"/>
                    <a:pt x="358" y="344"/>
                  </a:cubicBezTo>
                  <a:cubicBezTo>
                    <a:pt x="451" y="357"/>
                    <a:pt x="517" y="371"/>
                    <a:pt x="570" y="397"/>
                  </a:cubicBezTo>
                  <a:cubicBezTo>
                    <a:pt x="610" y="424"/>
                    <a:pt x="676" y="477"/>
                    <a:pt x="742" y="569"/>
                  </a:cubicBezTo>
                  <a:lnTo>
                    <a:pt x="1364" y="1456"/>
                  </a:lnTo>
                  <a:lnTo>
                    <a:pt x="1272" y="1575"/>
                  </a:lnTo>
                  <a:lnTo>
                    <a:pt x="1179" y="1707"/>
                  </a:lnTo>
                  <a:lnTo>
                    <a:pt x="1033" y="1906"/>
                  </a:lnTo>
                  <a:cubicBezTo>
                    <a:pt x="967" y="1972"/>
                    <a:pt x="888" y="2091"/>
                    <a:pt x="782" y="2237"/>
                  </a:cubicBezTo>
                  <a:cubicBezTo>
                    <a:pt x="742" y="2276"/>
                    <a:pt x="702" y="2303"/>
                    <a:pt x="663" y="2329"/>
                  </a:cubicBezTo>
                  <a:cubicBezTo>
                    <a:pt x="623" y="2343"/>
                    <a:pt x="570" y="2356"/>
                    <a:pt x="517" y="2369"/>
                  </a:cubicBezTo>
                  <a:cubicBezTo>
                    <a:pt x="424" y="2382"/>
                    <a:pt x="345" y="2396"/>
                    <a:pt x="266" y="2422"/>
                  </a:cubicBezTo>
                  <a:cubicBezTo>
                    <a:pt x="186" y="2435"/>
                    <a:pt x="133" y="2488"/>
                    <a:pt x="133" y="2554"/>
                  </a:cubicBezTo>
                  <a:cubicBezTo>
                    <a:pt x="133" y="2594"/>
                    <a:pt x="147" y="2634"/>
                    <a:pt x="160" y="2647"/>
                  </a:cubicBezTo>
                  <a:cubicBezTo>
                    <a:pt x="186" y="2674"/>
                    <a:pt x="213" y="2687"/>
                    <a:pt x="226" y="2700"/>
                  </a:cubicBezTo>
                  <a:cubicBezTo>
                    <a:pt x="266" y="2713"/>
                    <a:pt x="292" y="2726"/>
                    <a:pt x="319" y="2726"/>
                  </a:cubicBezTo>
                  <a:lnTo>
                    <a:pt x="1099" y="2726"/>
                  </a:lnTo>
                  <a:cubicBezTo>
                    <a:pt x="1139" y="2726"/>
                    <a:pt x="1166" y="2726"/>
                    <a:pt x="1205" y="2740"/>
                  </a:cubicBezTo>
                  <a:lnTo>
                    <a:pt x="1338" y="2740"/>
                  </a:lnTo>
                  <a:cubicBezTo>
                    <a:pt x="1391" y="2740"/>
                    <a:pt x="1444" y="2726"/>
                    <a:pt x="1510" y="2713"/>
                  </a:cubicBezTo>
                  <a:cubicBezTo>
                    <a:pt x="1563" y="2687"/>
                    <a:pt x="1602" y="2647"/>
                    <a:pt x="1602" y="2568"/>
                  </a:cubicBezTo>
                  <a:cubicBezTo>
                    <a:pt x="1602" y="2541"/>
                    <a:pt x="1576" y="2515"/>
                    <a:pt x="1549" y="2475"/>
                  </a:cubicBezTo>
                  <a:cubicBezTo>
                    <a:pt x="1510" y="2435"/>
                    <a:pt x="1430" y="2409"/>
                    <a:pt x="1311" y="2409"/>
                  </a:cubicBezTo>
                  <a:cubicBezTo>
                    <a:pt x="1258" y="2409"/>
                    <a:pt x="1219" y="2409"/>
                    <a:pt x="1205" y="2396"/>
                  </a:cubicBezTo>
                  <a:cubicBezTo>
                    <a:pt x="1205" y="2382"/>
                    <a:pt x="1192" y="2369"/>
                    <a:pt x="1192" y="2356"/>
                  </a:cubicBezTo>
                  <a:cubicBezTo>
                    <a:pt x="1192" y="2329"/>
                    <a:pt x="1205" y="2303"/>
                    <a:pt x="1245" y="2263"/>
                  </a:cubicBezTo>
                  <a:cubicBezTo>
                    <a:pt x="1272" y="2210"/>
                    <a:pt x="1298" y="2184"/>
                    <a:pt x="1324" y="2157"/>
                  </a:cubicBezTo>
                  <a:cubicBezTo>
                    <a:pt x="1364" y="2091"/>
                    <a:pt x="1404" y="2038"/>
                    <a:pt x="1444" y="1985"/>
                  </a:cubicBezTo>
                  <a:cubicBezTo>
                    <a:pt x="1483" y="1932"/>
                    <a:pt x="1536" y="1866"/>
                    <a:pt x="1602" y="1774"/>
                  </a:cubicBezTo>
                  <a:cubicBezTo>
                    <a:pt x="1655" y="1840"/>
                    <a:pt x="1708" y="1919"/>
                    <a:pt x="1761" y="1999"/>
                  </a:cubicBezTo>
                  <a:cubicBezTo>
                    <a:pt x="1827" y="2065"/>
                    <a:pt x="1867" y="2131"/>
                    <a:pt x="1920" y="2197"/>
                  </a:cubicBezTo>
                  <a:cubicBezTo>
                    <a:pt x="1960" y="2263"/>
                    <a:pt x="1999" y="2329"/>
                    <a:pt x="2026" y="2382"/>
                  </a:cubicBezTo>
                  <a:cubicBezTo>
                    <a:pt x="2066" y="2435"/>
                    <a:pt x="2079" y="2462"/>
                    <a:pt x="2079" y="2475"/>
                  </a:cubicBezTo>
                  <a:cubicBezTo>
                    <a:pt x="2079" y="2515"/>
                    <a:pt x="2066" y="2541"/>
                    <a:pt x="2052" y="2554"/>
                  </a:cubicBezTo>
                  <a:lnTo>
                    <a:pt x="1973" y="2568"/>
                  </a:lnTo>
                  <a:cubicBezTo>
                    <a:pt x="1933" y="2581"/>
                    <a:pt x="1907" y="2594"/>
                    <a:pt x="1894" y="2634"/>
                  </a:cubicBezTo>
                  <a:cubicBezTo>
                    <a:pt x="1880" y="2674"/>
                    <a:pt x="1880" y="2700"/>
                    <a:pt x="1880" y="2726"/>
                  </a:cubicBezTo>
                  <a:cubicBezTo>
                    <a:pt x="1880" y="2753"/>
                    <a:pt x="1894" y="2793"/>
                    <a:pt x="1933" y="2832"/>
                  </a:cubicBezTo>
                  <a:cubicBezTo>
                    <a:pt x="1986" y="2885"/>
                    <a:pt x="2052" y="2912"/>
                    <a:pt x="2158" y="2912"/>
                  </a:cubicBezTo>
                  <a:cubicBezTo>
                    <a:pt x="2238" y="2912"/>
                    <a:pt x="2304" y="2899"/>
                    <a:pt x="2357" y="2899"/>
                  </a:cubicBezTo>
                  <a:lnTo>
                    <a:pt x="2807" y="2899"/>
                  </a:lnTo>
                  <a:cubicBezTo>
                    <a:pt x="2873" y="2899"/>
                    <a:pt x="2966" y="2912"/>
                    <a:pt x="3072" y="2912"/>
                  </a:cubicBezTo>
                  <a:cubicBezTo>
                    <a:pt x="3124" y="2912"/>
                    <a:pt x="3191" y="2899"/>
                    <a:pt x="3244" y="2885"/>
                  </a:cubicBezTo>
                  <a:cubicBezTo>
                    <a:pt x="3297" y="2872"/>
                    <a:pt x="3336" y="2819"/>
                    <a:pt x="3336" y="2740"/>
                  </a:cubicBezTo>
                  <a:cubicBezTo>
                    <a:pt x="3336" y="2687"/>
                    <a:pt x="3310" y="2660"/>
                    <a:pt x="3257" y="2634"/>
                  </a:cubicBezTo>
                  <a:cubicBezTo>
                    <a:pt x="3217" y="2607"/>
                    <a:pt x="3151" y="2594"/>
                    <a:pt x="3085" y="2594"/>
                  </a:cubicBezTo>
                  <a:cubicBezTo>
                    <a:pt x="3019" y="2581"/>
                    <a:pt x="2952" y="2581"/>
                    <a:pt x="2899" y="2581"/>
                  </a:cubicBezTo>
                  <a:cubicBezTo>
                    <a:pt x="2847" y="2568"/>
                    <a:pt x="2794" y="2554"/>
                    <a:pt x="2727" y="2541"/>
                  </a:cubicBezTo>
                  <a:cubicBezTo>
                    <a:pt x="2701" y="2528"/>
                    <a:pt x="2674" y="2515"/>
                    <a:pt x="2635" y="2475"/>
                  </a:cubicBezTo>
                  <a:cubicBezTo>
                    <a:pt x="2595" y="2449"/>
                    <a:pt x="2555" y="2396"/>
                    <a:pt x="2489" y="2316"/>
                  </a:cubicBezTo>
                  <a:cubicBezTo>
                    <a:pt x="2423" y="2237"/>
                    <a:pt x="2330" y="2131"/>
                    <a:pt x="2238" y="1999"/>
                  </a:cubicBezTo>
                  <a:cubicBezTo>
                    <a:pt x="2132" y="1853"/>
                    <a:pt x="1999" y="1668"/>
                    <a:pt x="1841" y="1443"/>
                  </a:cubicBezTo>
                  <a:cubicBezTo>
                    <a:pt x="1920" y="1324"/>
                    <a:pt x="1999" y="1218"/>
                    <a:pt x="2066" y="1112"/>
                  </a:cubicBezTo>
                  <a:cubicBezTo>
                    <a:pt x="2145" y="993"/>
                    <a:pt x="2224" y="887"/>
                    <a:pt x="2330" y="768"/>
                  </a:cubicBezTo>
                  <a:cubicBezTo>
                    <a:pt x="2397" y="675"/>
                    <a:pt x="2476" y="622"/>
                    <a:pt x="2542" y="609"/>
                  </a:cubicBezTo>
                  <a:cubicBezTo>
                    <a:pt x="2582" y="582"/>
                    <a:pt x="2661" y="569"/>
                    <a:pt x="2754" y="569"/>
                  </a:cubicBezTo>
                  <a:cubicBezTo>
                    <a:pt x="2860" y="556"/>
                    <a:pt x="2992" y="556"/>
                    <a:pt x="3177" y="556"/>
                  </a:cubicBezTo>
                  <a:cubicBezTo>
                    <a:pt x="3217" y="556"/>
                    <a:pt x="3244" y="543"/>
                    <a:pt x="3270" y="516"/>
                  </a:cubicBezTo>
                  <a:cubicBezTo>
                    <a:pt x="3297" y="477"/>
                    <a:pt x="3310" y="437"/>
                    <a:pt x="3310" y="424"/>
                  </a:cubicBezTo>
                  <a:cubicBezTo>
                    <a:pt x="3310" y="291"/>
                    <a:pt x="3257" y="225"/>
                    <a:pt x="3164" y="225"/>
                  </a:cubicBezTo>
                  <a:lnTo>
                    <a:pt x="2026" y="225"/>
                  </a:lnTo>
                  <a:cubicBezTo>
                    <a:pt x="1947" y="225"/>
                    <a:pt x="1880" y="238"/>
                    <a:pt x="1827" y="265"/>
                  </a:cubicBezTo>
                  <a:cubicBezTo>
                    <a:pt x="1788" y="291"/>
                    <a:pt x="1761" y="331"/>
                    <a:pt x="1761" y="410"/>
                  </a:cubicBezTo>
                  <a:cubicBezTo>
                    <a:pt x="1761" y="450"/>
                    <a:pt x="1774" y="490"/>
                    <a:pt x="1801" y="516"/>
                  </a:cubicBezTo>
                  <a:cubicBezTo>
                    <a:pt x="1841" y="529"/>
                    <a:pt x="1867" y="543"/>
                    <a:pt x="1880" y="556"/>
                  </a:cubicBezTo>
                  <a:cubicBezTo>
                    <a:pt x="1907" y="569"/>
                    <a:pt x="1920" y="582"/>
                    <a:pt x="1920" y="596"/>
                  </a:cubicBezTo>
                  <a:cubicBezTo>
                    <a:pt x="1920" y="609"/>
                    <a:pt x="1907" y="649"/>
                    <a:pt x="1867" y="702"/>
                  </a:cubicBezTo>
                  <a:cubicBezTo>
                    <a:pt x="1841" y="754"/>
                    <a:pt x="1801" y="821"/>
                    <a:pt x="1748" y="900"/>
                  </a:cubicBezTo>
                  <a:lnTo>
                    <a:pt x="1602" y="1125"/>
                  </a:lnTo>
                  <a:cubicBezTo>
                    <a:pt x="1536" y="1032"/>
                    <a:pt x="1470" y="953"/>
                    <a:pt x="1417" y="874"/>
                  </a:cubicBezTo>
                  <a:cubicBezTo>
                    <a:pt x="1364" y="794"/>
                    <a:pt x="1311" y="715"/>
                    <a:pt x="1272" y="662"/>
                  </a:cubicBezTo>
                  <a:cubicBezTo>
                    <a:pt x="1232" y="596"/>
                    <a:pt x="1192" y="543"/>
                    <a:pt x="1166" y="503"/>
                  </a:cubicBezTo>
                  <a:cubicBezTo>
                    <a:pt x="1152" y="463"/>
                    <a:pt x="1139" y="437"/>
                    <a:pt x="1139" y="424"/>
                  </a:cubicBezTo>
                  <a:cubicBezTo>
                    <a:pt x="1139" y="384"/>
                    <a:pt x="1152" y="371"/>
                    <a:pt x="1179" y="371"/>
                  </a:cubicBezTo>
                  <a:cubicBezTo>
                    <a:pt x="1219" y="371"/>
                    <a:pt x="1272" y="357"/>
                    <a:pt x="1324" y="357"/>
                  </a:cubicBezTo>
                  <a:cubicBezTo>
                    <a:pt x="1391" y="357"/>
                    <a:pt x="1444" y="344"/>
                    <a:pt x="1470" y="304"/>
                  </a:cubicBezTo>
                  <a:cubicBezTo>
                    <a:pt x="1510" y="265"/>
                    <a:pt x="1523" y="238"/>
                    <a:pt x="1523" y="199"/>
                  </a:cubicBezTo>
                  <a:cubicBezTo>
                    <a:pt x="1523" y="172"/>
                    <a:pt x="1523" y="146"/>
                    <a:pt x="1523" y="132"/>
                  </a:cubicBezTo>
                  <a:cubicBezTo>
                    <a:pt x="1523" y="106"/>
                    <a:pt x="1510" y="79"/>
                    <a:pt x="1483" y="66"/>
                  </a:cubicBezTo>
                  <a:cubicBezTo>
                    <a:pt x="1457" y="40"/>
                    <a:pt x="1430" y="27"/>
                    <a:pt x="1377" y="13"/>
                  </a:cubicBezTo>
                  <a:cubicBezTo>
                    <a:pt x="1338" y="0"/>
                    <a:pt x="1272" y="0"/>
                    <a:pt x="1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15"/>
            <p:cNvSpPr/>
            <p:nvPr/>
          </p:nvSpPr>
          <p:spPr>
            <a:xfrm>
              <a:off x="4962835" y="259761"/>
              <a:ext cx="166860" cy="289725"/>
            </a:xfrm>
            <a:custGeom>
              <a:avLst/>
              <a:gdLst/>
              <a:ahLst/>
              <a:cxnLst/>
              <a:rect l="l" t="t" r="r" b="b"/>
              <a:pathLst>
                <a:path w="3019" h="5242" extrusionOk="0">
                  <a:moveTo>
                    <a:pt x="2873" y="0"/>
                  </a:moveTo>
                  <a:cubicBezTo>
                    <a:pt x="2767" y="0"/>
                    <a:pt x="2688" y="27"/>
                    <a:pt x="2635" y="80"/>
                  </a:cubicBezTo>
                  <a:cubicBezTo>
                    <a:pt x="2595" y="133"/>
                    <a:pt x="2529" y="225"/>
                    <a:pt x="2476" y="358"/>
                  </a:cubicBezTo>
                  <a:cubicBezTo>
                    <a:pt x="2383" y="530"/>
                    <a:pt x="2317" y="675"/>
                    <a:pt x="2264" y="781"/>
                  </a:cubicBezTo>
                  <a:lnTo>
                    <a:pt x="2119" y="1073"/>
                  </a:lnTo>
                  <a:cubicBezTo>
                    <a:pt x="2079" y="1152"/>
                    <a:pt x="2052" y="1231"/>
                    <a:pt x="2013" y="1298"/>
                  </a:cubicBezTo>
                  <a:cubicBezTo>
                    <a:pt x="1973" y="1377"/>
                    <a:pt x="1933" y="1456"/>
                    <a:pt x="1880" y="1562"/>
                  </a:cubicBezTo>
                  <a:cubicBezTo>
                    <a:pt x="1827" y="1668"/>
                    <a:pt x="1761" y="1787"/>
                    <a:pt x="1682" y="1946"/>
                  </a:cubicBezTo>
                  <a:cubicBezTo>
                    <a:pt x="1589" y="2092"/>
                    <a:pt x="1483" y="2277"/>
                    <a:pt x="1364" y="2515"/>
                  </a:cubicBezTo>
                  <a:cubicBezTo>
                    <a:pt x="1258" y="2700"/>
                    <a:pt x="1179" y="2846"/>
                    <a:pt x="1126" y="2952"/>
                  </a:cubicBezTo>
                  <a:cubicBezTo>
                    <a:pt x="1060" y="3058"/>
                    <a:pt x="1007" y="3150"/>
                    <a:pt x="967" y="3217"/>
                  </a:cubicBezTo>
                  <a:cubicBezTo>
                    <a:pt x="941" y="3283"/>
                    <a:pt x="901" y="3323"/>
                    <a:pt x="874" y="3362"/>
                  </a:cubicBezTo>
                  <a:cubicBezTo>
                    <a:pt x="861" y="3402"/>
                    <a:pt x="835" y="3442"/>
                    <a:pt x="808" y="3481"/>
                  </a:cubicBezTo>
                  <a:cubicBezTo>
                    <a:pt x="782" y="3521"/>
                    <a:pt x="755" y="3574"/>
                    <a:pt x="716" y="3640"/>
                  </a:cubicBezTo>
                  <a:cubicBezTo>
                    <a:pt x="689" y="3693"/>
                    <a:pt x="636" y="3786"/>
                    <a:pt x="583" y="3892"/>
                  </a:cubicBezTo>
                  <a:cubicBezTo>
                    <a:pt x="530" y="4011"/>
                    <a:pt x="451" y="4156"/>
                    <a:pt x="358" y="4328"/>
                  </a:cubicBezTo>
                  <a:cubicBezTo>
                    <a:pt x="266" y="4514"/>
                    <a:pt x="160" y="4739"/>
                    <a:pt x="14" y="5017"/>
                  </a:cubicBezTo>
                  <a:cubicBezTo>
                    <a:pt x="1" y="5030"/>
                    <a:pt x="1" y="5043"/>
                    <a:pt x="1" y="5070"/>
                  </a:cubicBezTo>
                  <a:cubicBezTo>
                    <a:pt x="1" y="5122"/>
                    <a:pt x="27" y="5162"/>
                    <a:pt x="54" y="5189"/>
                  </a:cubicBezTo>
                  <a:cubicBezTo>
                    <a:pt x="94" y="5228"/>
                    <a:pt x="133" y="5242"/>
                    <a:pt x="173" y="5242"/>
                  </a:cubicBezTo>
                  <a:cubicBezTo>
                    <a:pt x="239" y="5242"/>
                    <a:pt x="279" y="5228"/>
                    <a:pt x="332" y="5202"/>
                  </a:cubicBezTo>
                  <a:cubicBezTo>
                    <a:pt x="385" y="5175"/>
                    <a:pt x="411" y="5149"/>
                    <a:pt x="438" y="5096"/>
                  </a:cubicBezTo>
                  <a:lnTo>
                    <a:pt x="2939" y="384"/>
                  </a:lnTo>
                  <a:cubicBezTo>
                    <a:pt x="2952" y="358"/>
                    <a:pt x="2966" y="318"/>
                    <a:pt x="2992" y="265"/>
                  </a:cubicBezTo>
                  <a:cubicBezTo>
                    <a:pt x="3005" y="225"/>
                    <a:pt x="3019" y="186"/>
                    <a:pt x="3019" y="146"/>
                  </a:cubicBezTo>
                  <a:cubicBezTo>
                    <a:pt x="3019" y="120"/>
                    <a:pt x="3019" y="93"/>
                    <a:pt x="2992" y="53"/>
                  </a:cubicBezTo>
                  <a:cubicBezTo>
                    <a:pt x="2979" y="14"/>
                    <a:pt x="2939" y="0"/>
                    <a:pt x="28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15"/>
            <p:cNvSpPr/>
            <p:nvPr/>
          </p:nvSpPr>
          <p:spPr>
            <a:xfrm>
              <a:off x="5141357" y="259761"/>
              <a:ext cx="177085" cy="287515"/>
            </a:xfrm>
            <a:custGeom>
              <a:avLst/>
              <a:gdLst/>
              <a:ahLst/>
              <a:cxnLst/>
              <a:rect l="l" t="t" r="r" b="b"/>
              <a:pathLst>
                <a:path w="3204" h="5202" extrusionOk="0">
                  <a:moveTo>
                    <a:pt x="1668" y="0"/>
                  </a:moveTo>
                  <a:cubicBezTo>
                    <a:pt x="1417" y="0"/>
                    <a:pt x="1192" y="53"/>
                    <a:pt x="993" y="159"/>
                  </a:cubicBezTo>
                  <a:cubicBezTo>
                    <a:pt x="808" y="252"/>
                    <a:pt x="636" y="371"/>
                    <a:pt x="503" y="517"/>
                  </a:cubicBezTo>
                  <a:cubicBezTo>
                    <a:pt x="371" y="662"/>
                    <a:pt x="278" y="808"/>
                    <a:pt x="199" y="953"/>
                  </a:cubicBezTo>
                  <a:cubicBezTo>
                    <a:pt x="133" y="1099"/>
                    <a:pt x="106" y="1231"/>
                    <a:pt x="106" y="1324"/>
                  </a:cubicBezTo>
                  <a:cubicBezTo>
                    <a:pt x="106" y="1337"/>
                    <a:pt x="106" y="1377"/>
                    <a:pt x="106" y="1417"/>
                  </a:cubicBezTo>
                  <a:cubicBezTo>
                    <a:pt x="119" y="1456"/>
                    <a:pt x="133" y="1496"/>
                    <a:pt x="146" y="1549"/>
                  </a:cubicBezTo>
                  <a:cubicBezTo>
                    <a:pt x="159" y="1589"/>
                    <a:pt x="199" y="1615"/>
                    <a:pt x="225" y="1655"/>
                  </a:cubicBezTo>
                  <a:cubicBezTo>
                    <a:pt x="265" y="1681"/>
                    <a:pt x="318" y="1708"/>
                    <a:pt x="384" y="1708"/>
                  </a:cubicBezTo>
                  <a:cubicBezTo>
                    <a:pt x="503" y="1708"/>
                    <a:pt x="583" y="1681"/>
                    <a:pt x="649" y="1628"/>
                  </a:cubicBezTo>
                  <a:cubicBezTo>
                    <a:pt x="702" y="1575"/>
                    <a:pt x="742" y="1496"/>
                    <a:pt x="742" y="1417"/>
                  </a:cubicBezTo>
                  <a:cubicBezTo>
                    <a:pt x="742" y="1377"/>
                    <a:pt x="728" y="1350"/>
                    <a:pt x="715" y="1324"/>
                  </a:cubicBezTo>
                  <a:cubicBezTo>
                    <a:pt x="702" y="1298"/>
                    <a:pt x="689" y="1271"/>
                    <a:pt x="662" y="1245"/>
                  </a:cubicBezTo>
                  <a:lnTo>
                    <a:pt x="609" y="1178"/>
                  </a:lnTo>
                  <a:cubicBezTo>
                    <a:pt x="596" y="1165"/>
                    <a:pt x="596" y="1139"/>
                    <a:pt x="596" y="1099"/>
                  </a:cubicBezTo>
                  <a:cubicBezTo>
                    <a:pt x="596" y="1073"/>
                    <a:pt x="622" y="1020"/>
                    <a:pt x="662" y="940"/>
                  </a:cubicBezTo>
                  <a:cubicBezTo>
                    <a:pt x="715" y="861"/>
                    <a:pt x="781" y="768"/>
                    <a:pt x="861" y="689"/>
                  </a:cubicBezTo>
                  <a:cubicBezTo>
                    <a:pt x="953" y="609"/>
                    <a:pt x="1059" y="530"/>
                    <a:pt x="1178" y="477"/>
                  </a:cubicBezTo>
                  <a:cubicBezTo>
                    <a:pt x="1297" y="411"/>
                    <a:pt x="1443" y="371"/>
                    <a:pt x="1602" y="371"/>
                  </a:cubicBezTo>
                  <a:cubicBezTo>
                    <a:pt x="1761" y="371"/>
                    <a:pt x="1893" y="411"/>
                    <a:pt x="2012" y="464"/>
                  </a:cubicBezTo>
                  <a:cubicBezTo>
                    <a:pt x="2118" y="517"/>
                    <a:pt x="2211" y="583"/>
                    <a:pt x="2277" y="675"/>
                  </a:cubicBezTo>
                  <a:cubicBezTo>
                    <a:pt x="2343" y="755"/>
                    <a:pt x="2396" y="848"/>
                    <a:pt x="2422" y="953"/>
                  </a:cubicBezTo>
                  <a:cubicBezTo>
                    <a:pt x="2462" y="1059"/>
                    <a:pt x="2475" y="1152"/>
                    <a:pt x="2475" y="1258"/>
                  </a:cubicBezTo>
                  <a:cubicBezTo>
                    <a:pt x="2475" y="1456"/>
                    <a:pt x="2436" y="1668"/>
                    <a:pt x="2356" y="1906"/>
                  </a:cubicBezTo>
                  <a:cubicBezTo>
                    <a:pt x="2290" y="2131"/>
                    <a:pt x="2184" y="2356"/>
                    <a:pt x="2052" y="2595"/>
                  </a:cubicBezTo>
                  <a:cubicBezTo>
                    <a:pt x="1933" y="2820"/>
                    <a:pt x="1787" y="3058"/>
                    <a:pt x="1628" y="3283"/>
                  </a:cubicBezTo>
                  <a:cubicBezTo>
                    <a:pt x="1469" y="3508"/>
                    <a:pt x="1297" y="3720"/>
                    <a:pt x="1112" y="3931"/>
                  </a:cubicBezTo>
                  <a:cubicBezTo>
                    <a:pt x="940" y="4117"/>
                    <a:pt x="768" y="4302"/>
                    <a:pt x="596" y="4474"/>
                  </a:cubicBezTo>
                  <a:cubicBezTo>
                    <a:pt x="424" y="4633"/>
                    <a:pt x="265" y="4778"/>
                    <a:pt x="119" y="4884"/>
                  </a:cubicBezTo>
                  <a:cubicBezTo>
                    <a:pt x="93" y="4911"/>
                    <a:pt x="67" y="4937"/>
                    <a:pt x="27" y="4964"/>
                  </a:cubicBezTo>
                  <a:cubicBezTo>
                    <a:pt x="14" y="4977"/>
                    <a:pt x="0" y="5003"/>
                    <a:pt x="0" y="5043"/>
                  </a:cubicBezTo>
                  <a:cubicBezTo>
                    <a:pt x="0" y="5070"/>
                    <a:pt x="14" y="5109"/>
                    <a:pt x="27" y="5136"/>
                  </a:cubicBezTo>
                  <a:cubicBezTo>
                    <a:pt x="67" y="5175"/>
                    <a:pt x="106" y="5202"/>
                    <a:pt x="172" y="5202"/>
                  </a:cubicBezTo>
                  <a:cubicBezTo>
                    <a:pt x="225" y="5202"/>
                    <a:pt x="292" y="5189"/>
                    <a:pt x="331" y="5162"/>
                  </a:cubicBezTo>
                  <a:cubicBezTo>
                    <a:pt x="384" y="5149"/>
                    <a:pt x="411" y="5136"/>
                    <a:pt x="437" y="5109"/>
                  </a:cubicBezTo>
                  <a:lnTo>
                    <a:pt x="1112" y="5109"/>
                  </a:lnTo>
                  <a:cubicBezTo>
                    <a:pt x="1244" y="5109"/>
                    <a:pt x="1377" y="5109"/>
                    <a:pt x="1509" y="5122"/>
                  </a:cubicBezTo>
                  <a:lnTo>
                    <a:pt x="1880" y="5122"/>
                  </a:lnTo>
                  <a:cubicBezTo>
                    <a:pt x="2012" y="5122"/>
                    <a:pt x="2131" y="5122"/>
                    <a:pt x="2264" y="5136"/>
                  </a:cubicBezTo>
                  <a:lnTo>
                    <a:pt x="2674" y="5136"/>
                  </a:lnTo>
                  <a:cubicBezTo>
                    <a:pt x="2687" y="5136"/>
                    <a:pt x="2714" y="5122"/>
                    <a:pt x="2753" y="5096"/>
                  </a:cubicBezTo>
                  <a:cubicBezTo>
                    <a:pt x="2793" y="5083"/>
                    <a:pt x="2833" y="5043"/>
                    <a:pt x="2859" y="4990"/>
                  </a:cubicBezTo>
                  <a:cubicBezTo>
                    <a:pt x="2965" y="4792"/>
                    <a:pt x="3058" y="4646"/>
                    <a:pt x="3111" y="4553"/>
                  </a:cubicBezTo>
                  <a:cubicBezTo>
                    <a:pt x="3177" y="4461"/>
                    <a:pt x="3203" y="4395"/>
                    <a:pt x="3203" y="4355"/>
                  </a:cubicBezTo>
                  <a:cubicBezTo>
                    <a:pt x="3203" y="4302"/>
                    <a:pt x="3190" y="4275"/>
                    <a:pt x="3137" y="4249"/>
                  </a:cubicBezTo>
                  <a:cubicBezTo>
                    <a:pt x="3111" y="4236"/>
                    <a:pt x="3071" y="4222"/>
                    <a:pt x="3018" y="4222"/>
                  </a:cubicBezTo>
                  <a:cubicBezTo>
                    <a:pt x="2965" y="4222"/>
                    <a:pt x="2925" y="4236"/>
                    <a:pt x="2886" y="4275"/>
                  </a:cubicBezTo>
                  <a:cubicBezTo>
                    <a:pt x="2859" y="4302"/>
                    <a:pt x="2833" y="4328"/>
                    <a:pt x="2819" y="4368"/>
                  </a:cubicBezTo>
                  <a:lnTo>
                    <a:pt x="2647" y="4620"/>
                  </a:lnTo>
                  <a:cubicBezTo>
                    <a:pt x="2621" y="4672"/>
                    <a:pt x="2594" y="4699"/>
                    <a:pt x="2568" y="4712"/>
                  </a:cubicBezTo>
                  <a:cubicBezTo>
                    <a:pt x="2542" y="4725"/>
                    <a:pt x="2515" y="4739"/>
                    <a:pt x="2489" y="4739"/>
                  </a:cubicBezTo>
                  <a:lnTo>
                    <a:pt x="1800" y="4739"/>
                  </a:lnTo>
                  <a:cubicBezTo>
                    <a:pt x="1628" y="4725"/>
                    <a:pt x="1456" y="4725"/>
                    <a:pt x="1271" y="4725"/>
                  </a:cubicBezTo>
                  <a:cubicBezTo>
                    <a:pt x="1099" y="4725"/>
                    <a:pt x="940" y="4712"/>
                    <a:pt x="821" y="4712"/>
                  </a:cubicBezTo>
                  <a:cubicBezTo>
                    <a:pt x="940" y="4593"/>
                    <a:pt x="1072" y="4461"/>
                    <a:pt x="1218" y="4302"/>
                  </a:cubicBezTo>
                  <a:cubicBezTo>
                    <a:pt x="1377" y="4143"/>
                    <a:pt x="1536" y="3971"/>
                    <a:pt x="1681" y="3786"/>
                  </a:cubicBezTo>
                  <a:cubicBezTo>
                    <a:pt x="1840" y="3600"/>
                    <a:pt x="1999" y="3402"/>
                    <a:pt x="2144" y="3203"/>
                  </a:cubicBezTo>
                  <a:cubicBezTo>
                    <a:pt x="2290" y="2992"/>
                    <a:pt x="2436" y="2780"/>
                    <a:pt x="2542" y="2555"/>
                  </a:cubicBezTo>
                  <a:cubicBezTo>
                    <a:pt x="2661" y="2343"/>
                    <a:pt x="2753" y="2131"/>
                    <a:pt x="2833" y="1906"/>
                  </a:cubicBezTo>
                  <a:cubicBezTo>
                    <a:pt x="2899" y="1681"/>
                    <a:pt x="2939" y="1470"/>
                    <a:pt x="2939" y="1271"/>
                  </a:cubicBezTo>
                  <a:cubicBezTo>
                    <a:pt x="2939" y="1086"/>
                    <a:pt x="2912" y="927"/>
                    <a:pt x="2872" y="781"/>
                  </a:cubicBezTo>
                  <a:cubicBezTo>
                    <a:pt x="2833" y="623"/>
                    <a:pt x="2753" y="490"/>
                    <a:pt x="2647" y="371"/>
                  </a:cubicBezTo>
                  <a:cubicBezTo>
                    <a:pt x="2542" y="265"/>
                    <a:pt x="2409" y="173"/>
                    <a:pt x="2250" y="106"/>
                  </a:cubicBezTo>
                  <a:cubicBezTo>
                    <a:pt x="2092" y="40"/>
                    <a:pt x="1893"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15"/>
            <p:cNvSpPr/>
            <p:nvPr/>
          </p:nvSpPr>
          <p:spPr>
            <a:xfrm>
              <a:off x="5320598" y="397272"/>
              <a:ext cx="209971" cy="208534"/>
            </a:xfrm>
            <a:custGeom>
              <a:avLst/>
              <a:gdLst/>
              <a:ahLst/>
              <a:cxnLst/>
              <a:rect l="l" t="t" r="r" b="b"/>
              <a:pathLst>
                <a:path w="3799" h="3773" extrusionOk="0">
                  <a:moveTo>
                    <a:pt x="384" y="1"/>
                  </a:moveTo>
                  <a:cubicBezTo>
                    <a:pt x="278" y="1"/>
                    <a:pt x="199" y="14"/>
                    <a:pt x="119" y="54"/>
                  </a:cubicBezTo>
                  <a:cubicBezTo>
                    <a:pt x="40" y="80"/>
                    <a:pt x="0" y="133"/>
                    <a:pt x="0" y="199"/>
                  </a:cubicBezTo>
                  <a:cubicBezTo>
                    <a:pt x="0" y="279"/>
                    <a:pt x="53" y="318"/>
                    <a:pt x="132" y="332"/>
                  </a:cubicBezTo>
                  <a:cubicBezTo>
                    <a:pt x="212" y="345"/>
                    <a:pt x="331" y="358"/>
                    <a:pt x="490" y="358"/>
                  </a:cubicBezTo>
                  <a:lnTo>
                    <a:pt x="609" y="358"/>
                  </a:lnTo>
                  <a:cubicBezTo>
                    <a:pt x="649" y="371"/>
                    <a:pt x="675" y="371"/>
                    <a:pt x="701" y="385"/>
                  </a:cubicBezTo>
                  <a:cubicBezTo>
                    <a:pt x="728" y="398"/>
                    <a:pt x="741" y="411"/>
                    <a:pt x="754" y="437"/>
                  </a:cubicBezTo>
                  <a:cubicBezTo>
                    <a:pt x="781" y="464"/>
                    <a:pt x="794" y="490"/>
                    <a:pt x="821" y="530"/>
                  </a:cubicBezTo>
                  <a:lnTo>
                    <a:pt x="2025" y="2714"/>
                  </a:lnTo>
                  <a:cubicBezTo>
                    <a:pt x="1972" y="2833"/>
                    <a:pt x="1919" y="2939"/>
                    <a:pt x="1866" y="3032"/>
                  </a:cubicBezTo>
                  <a:cubicBezTo>
                    <a:pt x="1813" y="3124"/>
                    <a:pt x="1760" y="3190"/>
                    <a:pt x="1694" y="3257"/>
                  </a:cubicBezTo>
                  <a:cubicBezTo>
                    <a:pt x="1641" y="3296"/>
                    <a:pt x="1575" y="3349"/>
                    <a:pt x="1509" y="3376"/>
                  </a:cubicBezTo>
                  <a:cubicBezTo>
                    <a:pt x="1429" y="3415"/>
                    <a:pt x="1363" y="3429"/>
                    <a:pt x="1297" y="3429"/>
                  </a:cubicBezTo>
                  <a:cubicBezTo>
                    <a:pt x="1178" y="3429"/>
                    <a:pt x="1072" y="3402"/>
                    <a:pt x="993" y="3349"/>
                  </a:cubicBezTo>
                  <a:cubicBezTo>
                    <a:pt x="926" y="3296"/>
                    <a:pt x="887" y="3230"/>
                    <a:pt x="887" y="3164"/>
                  </a:cubicBezTo>
                  <a:cubicBezTo>
                    <a:pt x="887" y="3137"/>
                    <a:pt x="900" y="3098"/>
                    <a:pt x="913" y="3071"/>
                  </a:cubicBezTo>
                  <a:cubicBezTo>
                    <a:pt x="940" y="3045"/>
                    <a:pt x="966" y="3018"/>
                    <a:pt x="993" y="3018"/>
                  </a:cubicBezTo>
                  <a:cubicBezTo>
                    <a:pt x="1019" y="3018"/>
                    <a:pt x="1046" y="3018"/>
                    <a:pt x="1072" y="3005"/>
                  </a:cubicBezTo>
                  <a:cubicBezTo>
                    <a:pt x="1099" y="3005"/>
                    <a:pt x="1125" y="2992"/>
                    <a:pt x="1151" y="2979"/>
                  </a:cubicBezTo>
                  <a:cubicBezTo>
                    <a:pt x="1178" y="2965"/>
                    <a:pt x="1204" y="2939"/>
                    <a:pt x="1218" y="2912"/>
                  </a:cubicBezTo>
                  <a:cubicBezTo>
                    <a:pt x="1231" y="2899"/>
                    <a:pt x="1244" y="2859"/>
                    <a:pt x="1244" y="2820"/>
                  </a:cubicBezTo>
                  <a:cubicBezTo>
                    <a:pt x="1244" y="2754"/>
                    <a:pt x="1218" y="2701"/>
                    <a:pt x="1165" y="2674"/>
                  </a:cubicBezTo>
                  <a:cubicBezTo>
                    <a:pt x="1125" y="2648"/>
                    <a:pt x="1072" y="2634"/>
                    <a:pt x="1019" y="2634"/>
                  </a:cubicBezTo>
                  <a:cubicBezTo>
                    <a:pt x="966" y="2634"/>
                    <a:pt x="913" y="2634"/>
                    <a:pt x="847" y="2661"/>
                  </a:cubicBezTo>
                  <a:cubicBezTo>
                    <a:pt x="794" y="2687"/>
                    <a:pt x="754" y="2714"/>
                    <a:pt x="701" y="2754"/>
                  </a:cubicBezTo>
                  <a:cubicBezTo>
                    <a:pt x="662" y="2807"/>
                    <a:pt x="622" y="2859"/>
                    <a:pt x="596" y="2926"/>
                  </a:cubicBezTo>
                  <a:cubicBezTo>
                    <a:pt x="569" y="2992"/>
                    <a:pt x="556" y="3071"/>
                    <a:pt x="556" y="3164"/>
                  </a:cubicBezTo>
                  <a:cubicBezTo>
                    <a:pt x="556" y="3257"/>
                    <a:pt x="582" y="3349"/>
                    <a:pt x="622" y="3415"/>
                  </a:cubicBezTo>
                  <a:cubicBezTo>
                    <a:pt x="649" y="3495"/>
                    <a:pt x="701" y="3561"/>
                    <a:pt x="768" y="3614"/>
                  </a:cubicBezTo>
                  <a:cubicBezTo>
                    <a:pt x="821" y="3667"/>
                    <a:pt x="900" y="3707"/>
                    <a:pt x="979" y="3733"/>
                  </a:cubicBezTo>
                  <a:cubicBezTo>
                    <a:pt x="1059" y="3759"/>
                    <a:pt x="1138" y="3773"/>
                    <a:pt x="1231" y="3773"/>
                  </a:cubicBezTo>
                  <a:cubicBezTo>
                    <a:pt x="1390" y="3773"/>
                    <a:pt x="1535" y="3733"/>
                    <a:pt x="1668" y="3667"/>
                  </a:cubicBezTo>
                  <a:cubicBezTo>
                    <a:pt x="1800" y="3614"/>
                    <a:pt x="1932" y="3508"/>
                    <a:pt x="2051" y="3376"/>
                  </a:cubicBezTo>
                  <a:cubicBezTo>
                    <a:pt x="2144" y="3257"/>
                    <a:pt x="2237" y="3111"/>
                    <a:pt x="2303" y="2952"/>
                  </a:cubicBezTo>
                  <a:cubicBezTo>
                    <a:pt x="2382" y="2780"/>
                    <a:pt x="2462" y="2595"/>
                    <a:pt x="2541" y="2370"/>
                  </a:cubicBezTo>
                  <a:lnTo>
                    <a:pt x="3176" y="596"/>
                  </a:lnTo>
                  <a:cubicBezTo>
                    <a:pt x="3203" y="530"/>
                    <a:pt x="3229" y="490"/>
                    <a:pt x="3256" y="477"/>
                  </a:cubicBezTo>
                  <a:cubicBezTo>
                    <a:pt x="3296" y="464"/>
                    <a:pt x="3362" y="451"/>
                    <a:pt x="3454" y="451"/>
                  </a:cubicBezTo>
                  <a:cubicBezTo>
                    <a:pt x="3534" y="451"/>
                    <a:pt x="3613" y="437"/>
                    <a:pt x="3679" y="411"/>
                  </a:cubicBezTo>
                  <a:cubicBezTo>
                    <a:pt x="3759" y="398"/>
                    <a:pt x="3799" y="345"/>
                    <a:pt x="3799" y="279"/>
                  </a:cubicBezTo>
                  <a:cubicBezTo>
                    <a:pt x="3799" y="212"/>
                    <a:pt x="3759" y="160"/>
                    <a:pt x="3693" y="146"/>
                  </a:cubicBezTo>
                  <a:cubicBezTo>
                    <a:pt x="3626" y="120"/>
                    <a:pt x="3547" y="107"/>
                    <a:pt x="3454" y="107"/>
                  </a:cubicBezTo>
                  <a:lnTo>
                    <a:pt x="2422" y="107"/>
                  </a:lnTo>
                  <a:cubicBezTo>
                    <a:pt x="2329" y="107"/>
                    <a:pt x="2263" y="120"/>
                    <a:pt x="2237" y="146"/>
                  </a:cubicBezTo>
                  <a:cubicBezTo>
                    <a:pt x="2210" y="160"/>
                    <a:pt x="2197" y="212"/>
                    <a:pt x="2197" y="279"/>
                  </a:cubicBezTo>
                  <a:cubicBezTo>
                    <a:pt x="2197" y="318"/>
                    <a:pt x="2224" y="358"/>
                    <a:pt x="2263" y="398"/>
                  </a:cubicBezTo>
                  <a:cubicBezTo>
                    <a:pt x="2303" y="437"/>
                    <a:pt x="2382" y="451"/>
                    <a:pt x="2475" y="451"/>
                  </a:cubicBezTo>
                  <a:cubicBezTo>
                    <a:pt x="2568" y="451"/>
                    <a:pt x="2634" y="464"/>
                    <a:pt x="2660" y="477"/>
                  </a:cubicBezTo>
                  <a:cubicBezTo>
                    <a:pt x="2687" y="504"/>
                    <a:pt x="2700" y="517"/>
                    <a:pt x="2700" y="557"/>
                  </a:cubicBezTo>
                  <a:cubicBezTo>
                    <a:pt x="2700" y="623"/>
                    <a:pt x="2687" y="689"/>
                    <a:pt x="2647" y="795"/>
                  </a:cubicBezTo>
                  <a:lnTo>
                    <a:pt x="2197" y="2224"/>
                  </a:lnTo>
                  <a:lnTo>
                    <a:pt x="1337" y="623"/>
                  </a:lnTo>
                  <a:cubicBezTo>
                    <a:pt x="1324" y="583"/>
                    <a:pt x="1310" y="543"/>
                    <a:pt x="1297" y="504"/>
                  </a:cubicBezTo>
                  <a:cubicBezTo>
                    <a:pt x="1284" y="464"/>
                    <a:pt x="1284" y="437"/>
                    <a:pt x="1284" y="424"/>
                  </a:cubicBezTo>
                  <a:cubicBezTo>
                    <a:pt x="1284" y="385"/>
                    <a:pt x="1284" y="358"/>
                    <a:pt x="1297" y="358"/>
                  </a:cubicBezTo>
                  <a:cubicBezTo>
                    <a:pt x="1324" y="345"/>
                    <a:pt x="1337" y="345"/>
                    <a:pt x="1363" y="345"/>
                  </a:cubicBezTo>
                  <a:cubicBezTo>
                    <a:pt x="1443" y="345"/>
                    <a:pt x="1496" y="332"/>
                    <a:pt x="1522" y="292"/>
                  </a:cubicBezTo>
                  <a:cubicBezTo>
                    <a:pt x="1549" y="252"/>
                    <a:pt x="1562" y="212"/>
                    <a:pt x="1562" y="160"/>
                  </a:cubicBezTo>
                  <a:cubicBezTo>
                    <a:pt x="1562" y="120"/>
                    <a:pt x="1549" y="80"/>
                    <a:pt x="1522" y="54"/>
                  </a:cubicBezTo>
                  <a:cubicBezTo>
                    <a:pt x="1496" y="14"/>
                    <a:pt x="1416" y="1"/>
                    <a:pt x="1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6" name="Google Shape;266;p15"/>
          <p:cNvSpPr/>
          <p:nvPr/>
        </p:nvSpPr>
        <p:spPr>
          <a:xfrm>
            <a:off x="528850" y="594635"/>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7" name="Google Shape;267;p15"/>
          <p:cNvSpPr txBox="1">
            <a:spLocks noGrp="1"/>
          </p:cNvSpPr>
          <p:nvPr>
            <p:ph type="title"/>
          </p:nvPr>
        </p:nvSpPr>
        <p:spPr>
          <a:xfrm>
            <a:off x="960000" y="5425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000">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6501444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body 1">
  <p:cSld name="Title and body 1">
    <p:spTree>
      <p:nvGrpSpPr>
        <p:cNvPr id="1" name="Shape 268"/>
        <p:cNvGrpSpPr/>
        <p:nvPr/>
      </p:nvGrpSpPr>
      <p:grpSpPr>
        <a:xfrm>
          <a:off x="0" y="0"/>
          <a:ext cx="0" cy="0"/>
          <a:chOff x="0" y="0"/>
          <a:chExt cx="0" cy="0"/>
        </a:xfrm>
      </p:grpSpPr>
      <p:sp>
        <p:nvSpPr>
          <p:cNvPr id="269" name="Google Shape;269;p16"/>
          <p:cNvSpPr txBox="1">
            <a:spLocks noGrp="1"/>
          </p:cNvSpPr>
          <p:nvPr>
            <p:ph type="body" idx="1"/>
          </p:nvPr>
        </p:nvSpPr>
        <p:spPr>
          <a:xfrm>
            <a:off x="1181549" y="2217367"/>
            <a:ext cx="4840800" cy="3300000"/>
          </a:xfrm>
          <a:prstGeom prst="rect">
            <a:avLst/>
          </a:prstGeom>
        </p:spPr>
        <p:txBody>
          <a:bodyPr spcFirstLastPara="1" wrap="square" lIns="91425" tIns="91425" rIns="91425" bIns="91425" anchor="t" anchorCtr="0">
            <a:noAutofit/>
          </a:bodyPr>
          <a:lstStyle>
            <a:lvl1pPr marL="609585" lvl="0" indent="-406390" rtl="0">
              <a:lnSpc>
                <a:spcPct val="100000"/>
              </a:lnSpc>
              <a:spcBef>
                <a:spcPts val="0"/>
              </a:spcBef>
              <a:spcAft>
                <a:spcPts val="0"/>
              </a:spcAft>
              <a:buClr>
                <a:schemeClr val="accent2"/>
              </a:buClr>
              <a:buSzPts val="1200"/>
              <a:buFont typeface="Mukta Light"/>
              <a:buChar char="●"/>
              <a:defRPr sz="1867">
                <a:latin typeface="Mukta Light"/>
                <a:ea typeface="Mukta Light"/>
                <a:cs typeface="Mukta Light"/>
                <a:sym typeface="Mukta Light"/>
              </a:defRPr>
            </a:lvl1pPr>
            <a:lvl2pPr marL="1219170" lvl="1" indent="-406390" rtl="0">
              <a:spcBef>
                <a:spcPts val="0"/>
              </a:spcBef>
              <a:spcAft>
                <a:spcPts val="0"/>
              </a:spcAft>
              <a:buSzPts val="1200"/>
              <a:buFont typeface="Mukta Light"/>
              <a:buChar char="○"/>
              <a:defRPr sz="1600">
                <a:latin typeface="Mukta Light"/>
                <a:ea typeface="Mukta Light"/>
                <a:cs typeface="Mukta Light"/>
                <a:sym typeface="Mukta Light"/>
              </a:defRPr>
            </a:lvl2pPr>
            <a:lvl3pPr marL="1828754" lvl="2" indent="-406390" rtl="0">
              <a:spcBef>
                <a:spcPts val="2133"/>
              </a:spcBef>
              <a:spcAft>
                <a:spcPts val="0"/>
              </a:spcAft>
              <a:buSzPts val="1200"/>
              <a:buFont typeface="Mukta Light"/>
              <a:buChar char="■"/>
              <a:defRPr sz="1600">
                <a:latin typeface="Mukta Light"/>
                <a:ea typeface="Mukta Light"/>
                <a:cs typeface="Mukta Light"/>
                <a:sym typeface="Mukta Light"/>
              </a:defRPr>
            </a:lvl3pPr>
            <a:lvl4pPr marL="2438339" lvl="3" indent="-406390" rtl="0">
              <a:spcBef>
                <a:spcPts val="2133"/>
              </a:spcBef>
              <a:spcAft>
                <a:spcPts val="0"/>
              </a:spcAft>
              <a:buSzPts val="1200"/>
              <a:buFont typeface="Mukta Light"/>
              <a:buChar char="●"/>
              <a:defRPr sz="1600">
                <a:latin typeface="Mukta Light"/>
                <a:ea typeface="Mukta Light"/>
                <a:cs typeface="Mukta Light"/>
                <a:sym typeface="Mukta Light"/>
              </a:defRPr>
            </a:lvl4pPr>
            <a:lvl5pPr marL="3047924" lvl="4" indent="-406390" rtl="0">
              <a:spcBef>
                <a:spcPts val="2133"/>
              </a:spcBef>
              <a:spcAft>
                <a:spcPts val="0"/>
              </a:spcAft>
              <a:buSzPts val="1200"/>
              <a:buFont typeface="Mukta Light"/>
              <a:buChar char="○"/>
              <a:defRPr sz="1600">
                <a:latin typeface="Mukta Light"/>
                <a:ea typeface="Mukta Light"/>
                <a:cs typeface="Mukta Light"/>
                <a:sym typeface="Mukta Light"/>
              </a:defRPr>
            </a:lvl5pPr>
            <a:lvl6pPr marL="3657509" lvl="5" indent="-406390" rtl="0">
              <a:spcBef>
                <a:spcPts val="2133"/>
              </a:spcBef>
              <a:spcAft>
                <a:spcPts val="0"/>
              </a:spcAft>
              <a:buSzPts val="1200"/>
              <a:buFont typeface="Mukta Light"/>
              <a:buChar char="■"/>
              <a:defRPr sz="1600">
                <a:latin typeface="Mukta Light"/>
                <a:ea typeface="Mukta Light"/>
                <a:cs typeface="Mukta Light"/>
                <a:sym typeface="Mukta Light"/>
              </a:defRPr>
            </a:lvl6pPr>
            <a:lvl7pPr marL="4267093" lvl="6" indent="-406390" rtl="0">
              <a:spcBef>
                <a:spcPts val="2133"/>
              </a:spcBef>
              <a:spcAft>
                <a:spcPts val="0"/>
              </a:spcAft>
              <a:buSzPts val="1200"/>
              <a:buFont typeface="Mukta Light"/>
              <a:buChar char="●"/>
              <a:defRPr sz="1600">
                <a:latin typeface="Mukta Light"/>
                <a:ea typeface="Mukta Light"/>
                <a:cs typeface="Mukta Light"/>
                <a:sym typeface="Mukta Light"/>
              </a:defRPr>
            </a:lvl7pPr>
            <a:lvl8pPr marL="4876678" lvl="7" indent="-406390" rtl="0">
              <a:spcBef>
                <a:spcPts val="2133"/>
              </a:spcBef>
              <a:spcAft>
                <a:spcPts val="0"/>
              </a:spcAft>
              <a:buSzPts val="1200"/>
              <a:buFont typeface="Mukta Light"/>
              <a:buChar char="○"/>
              <a:defRPr sz="1600">
                <a:latin typeface="Mukta Light"/>
                <a:ea typeface="Mukta Light"/>
                <a:cs typeface="Mukta Light"/>
                <a:sym typeface="Mukta Light"/>
              </a:defRPr>
            </a:lvl8pPr>
            <a:lvl9pPr marL="5486263" lvl="8" indent="-406390" rtl="0">
              <a:spcBef>
                <a:spcPts val="2133"/>
              </a:spcBef>
              <a:spcAft>
                <a:spcPts val="2133"/>
              </a:spcAft>
              <a:buSzPts val="1200"/>
              <a:buFont typeface="Mukta Light"/>
              <a:buChar char="■"/>
              <a:defRPr sz="1600">
                <a:latin typeface="Mukta Light"/>
                <a:ea typeface="Mukta Light"/>
                <a:cs typeface="Mukta Light"/>
                <a:sym typeface="Mukta Light"/>
              </a:defRPr>
            </a:lvl9pPr>
          </a:lstStyle>
          <a:p>
            <a:endParaRPr/>
          </a:p>
        </p:txBody>
      </p:sp>
      <p:sp>
        <p:nvSpPr>
          <p:cNvPr id="270" name="Google Shape;270;p16"/>
          <p:cNvSpPr txBox="1">
            <a:spLocks noGrp="1"/>
          </p:cNvSpPr>
          <p:nvPr>
            <p:ph type="title"/>
          </p:nvPr>
        </p:nvSpPr>
        <p:spPr>
          <a:xfrm>
            <a:off x="960000" y="5425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000">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71" name="Google Shape;271;p16"/>
          <p:cNvGrpSpPr/>
          <p:nvPr/>
        </p:nvGrpSpPr>
        <p:grpSpPr>
          <a:xfrm>
            <a:off x="525007" y="5589853"/>
            <a:ext cx="1809341" cy="943324"/>
            <a:chOff x="1787352" y="2530363"/>
            <a:chExt cx="1540651" cy="803239"/>
          </a:xfrm>
        </p:grpSpPr>
        <p:sp>
          <p:nvSpPr>
            <p:cNvPr id="272" name="Google Shape;272;p16"/>
            <p:cNvSpPr/>
            <p:nvPr/>
          </p:nvSpPr>
          <p:spPr>
            <a:xfrm>
              <a:off x="1971678" y="2530363"/>
              <a:ext cx="914442" cy="628420"/>
            </a:xfrm>
            <a:custGeom>
              <a:avLst/>
              <a:gdLst/>
              <a:ahLst/>
              <a:cxnLst/>
              <a:rect l="l" t="t" r="r" b="b"/>
              <a:pathLst>
                <a:path w="16545" h="11370" extrusionOk="0">
                  <a:moveTo>
                    <a:pt x="279" y="1"/>
                  </a:moveTo>
                  <a:cubicBezTo>
                    <a:pt x="213" y="1"/>
                    <a:pt x="160" y="1"/>
                    <a:pt x="160" y="54"/>
                  </a:cubicBezTo>
                  <a:cubicBezTo>
                    <a:pt x="54" y="120"/>
                    <a:pt x="1" y="173"/>
                    <a:pt x="1" y="279"/>
                  </a:cubicBezTo>
                  <a:lnTo>
                    <a:pt x="1" y="8603"/>
                  </a:lnTo>
                  <a:cubicBezTo>
                    <a:pt x="1" y="8551"/>
                    <a:pt x="54" y="8445"/>
                    <a:pt x="107" y="8445"/>
                  </a:cubicBezTo>
                  <a:cubicBezTo>
                    <a:pt x="160" y="8392"/>
                    <a:pt x="213" y="8326"/>
                    <a:pt x="279" y="8326"/>
                  </a:cubicBezTo>
                  <a:lnTo>
                    <a:pt x="543" y="8326"/>
                  </a:lnTo>
                  <a:lnTo>
                    <a:pt x="543" y="715"/>
                  </a:lnTo>
                  <a:lnTo>
                    <a:pt x="13011" y="6340"/>
                  </a:lnTo>
                  <a:cubicBezTo>
                    <a:pt x="12852" y="6076"/>
                    <a:pt x="12733" y="5798"/>
                    <a:pt x="12574" y="5520"/>
                  </a:cubicBezTo>
                  <a:lnTo>
                    <a:pt x="385" y="54"/>
                  </a:lnTo>
                  <a:cubicBezTo>
                    <a:pt x="385" y="1"/>
                    <a:pt x="332" y="1"/>
                    <a:pt x="279" y="1"/>
                  </a:cubicBezTo>
                  <a:close/>
                  <a:moveTo>
                    <a:pt x="3085" y="10814"/>
                  </a:moveTo>
                  <a:lnTo>
                    <a:pt x="3085" y="11092"/>
                  </a:lnTo>
                  <a:cubicBezTo>
                    <a:pt x="3085" y="11198"/>
                    <a:pt x="3032" y="11251"/>
                    <a:pt x="2979" y="11303"/>
                  </a:cubicBezTo>
                  <a:cubicBezTo>
                    <a:pt x="2926" y="11370"/>
                    <a:pt x="2860" y="11370"/>
                    <a:pt x="2807" y="11370"/>
                  </a:cubicBezTo>
                  <a:lnTo>
                    <a:pt x="16545" y="11370"/>
                  </a:lnTo>
                  <a:cubicBezTo>
                    <a:pt x="16426" y="11198"/>
                    <a:pt x="16267" y="11039"/>
                    <a:pt x="16095" y="10814"/>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16"/>
            <p:cNvSpPr/>
            <p:nvPr/>
          </p:nvSpPr>
          <p:spPr>
            <a:xfrm>
              <a:off x="2666643" y="2835398"/>
              <a:ext cx="661361" cy="323385"/>
            </a:xfrm>
            <a:custGeom>
              <a:avLst/>
              <a:gdLst/>
              <a:ahLst/>
              <a:cxnLst/>
              <a:rect l="l" t="t" r="r" b="b"/>
              <a:pathLst>
                <a:path w="11966" h="5851" extrusionOk="0">
                  <a:moveTo>
                    <a:pt x="0" y="1"/>
                  </a:moveTo>
                  <a:cubicBezTo>
                    <a:pt x="159" y="279"/>
                    <a:pt x="278" y="557"/>
                    <a:pt x="437" y="821"/>
                  </a:cubicBezTo>
                  <a:lnTo>
                    <a:pt x="10417" y="5295"/>
                  </a:lnTo>
                  <a:lnTo>
                    <a:pt x="3521" y="5295"/>
                  </a:lnTo>
                  <a:cubicBezTo>
                    <a:pt x="3693" y="5520"/>
                    <a:pt x="3852" y="5679"/>
                    <a:pt x="3971" y="5851"/>
                  </a:cubicBezTo>
                  <a:lnTo>
                    <a:pt x="11687" y="5851"/>
                  </a:lnTo>
                  <a:cubicBezTo>
                    <a:pt x="11793" y="5851"/>
                    <a:pt x="11912" y="5784"/>
                    <a:pt x="11965" y="5626"/>
                  </a:cubicBezTo>
                  <a:cubicBezTo>
                    <a:pt x="11965" y="5520"/>
                    <a:pt x="11912" y="5401"/>
                    <a:pt x="11793" y="5348"/>
                  </a:cubicBezTo>
                  <a:lnTo>
                    <a:pt x="0" y="1"/>
                  </a:ln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16"/>
            <p:cNvSpPr/>
            <p:nvPr/>
          </p:nvSpPr>
          <p:spPr>
            <a:xfrm>
              <a:off x="1971678" y="2990485"/>
              <a:ext cx="170508" cy="168297"/>
            </a:xfrm>
            <a:custGeom>
              <a:avLst/>
              <a:gdLst/>
              <a:ahLst/>
              <a:cxnLst/>
              <a:rect l="l" t="t" r="r" b="b"/>
              <a:pathLst>
                <a:path w="3085" h="3045" extrusionOk="0">
                  <a:moveTo>
                    <a:pt x="2529" y="556"/>
                  </a:moveTo>
                  <a:lnTo>
                    <a:pt x="2529" y="2489"/>
                  </a:lnTo>
                  <a:lnTo>
                    <a:pt x="543" y="2489"/>
                  </a:lnTo>
                  <a:lnTo>
                    <a:pt x="543" y="556"/>
                  </a:lnTo>
                  <a:close/>
                  <a:moveTo>
                    <a:pt x="279" y="1"/>
                  </a:moveTo>
                  <a:cubicBezTo>
                    <a:pt x="213" y="1"/>
                    <a:pt x="160" y="67"/>
                    <a:pt x="107" y="120"/>
                  </a:cubicBezTo>
                  <a:cubicBezTo>
                    <a:pt x="54" y="120"/>
                    <a:pt x="1" y="226"/>
                    <a:pt x="1" y="278"/>
                  </a:cubicBezTo>
                  <a:lnTo>
                    <a:pt x="1" y="2767"/>
                  </a:lnTo>
                  <a:cubicBezTo>
                    <a:pt x="1" y="2873"/>
                    <a:pt x="54" y="2926"/>
                    <a:pt x="107" y="2978"/>
                  </a:cubicBezTo>
                  <a:cubicBezTo>
                    <a:pt x="160" y="3045"/>
                    <a:pt x="213" y="3045"/>
                    <a:pt x="279" y="3045"/>
                  </a:cubicBezTo>
                  <a:lnTo>
                    <a:pt x="2807" y="3045"/>
                  </a:lnTo>
                  <a:cubicBezTo>
                    <a:pt x="2860" y="3045"/>
                    <a:pt x="2926" y="3045"/>
                    <a:pt x="2979" y="2978"/>
                  </a:cubicBezTo>
                  <a:cubicBezTo>
                    <a:pt x="3032" y="2926"/>
                    <a:pt x="3085" y="2873"/>
                    <a:pt x="3085" y="2767"/>
                  </a:cubicBezTo>
                  <a:lnTo>
                    <a:pt x="3085" y="2489"/>
                  </a:lnTo>
                  <a:lnTo>
                    <a:pt x="3085" y="278"/>
                  </a:lnTo>
                  <a:cubicBezTo>
                    <a:pt x="3085" y="226"/>
                    <a:pt x="3032" y="120"/>
                    <a:pt x="2979" y="120"/>
                  </a:cubicBezTo>
                  <a:cubicBezTo>
                    <a:pt x="2926" y="67"/>
                    <a:pt x="2860" y="1"/>
                    <a:pt x="2807"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16"/>
            <p:cNvSpPr/>
            <p:nvPr/>
          </p:nvSpPr>
          <p:spPr>
            <a:xfrm>
              <a:off x="2584733" y="2634989"/>
              <a:ext cx="118554" cy="120765"/>
            </a:xfrm>
            <a:custGeom>
              <a:avLst/>
              <a:gdLst/>
              <a:ahLst/>
              <a:cxnLst/>
              <a:rect l="l" t="t" r="r" b="b"/>
              <a:pathLst>
                <a:path w="2145" h="2185" extrusionOk="0">
                  <a:moveTo>
                    <a:pt x="887" y="1284"/>
                  </a:moveTo>
                  <a:cubicBezTo>
                    <a:pt x="953" y="1284"/>
                    <a:pt x="1032" y="1297"/>
                    <a:pt x="1085" y="1311"/>
                  </a:cubicBezTo>
                  <a:cubicBezTo>
                    <a:pt x="1151" y="1324"/>
                    <a:pt x="1204" y="1350"/>
                    <a:pt x="1257" y="1377"/>
                  </a:cubicBezTo>
                  <a:cubicBezTo>
                    <a:pt x="1310" y="1403"/>
                    <a:pt x="1350" y="1430"/>
                    <a:pt x="1376" y="1469"/>
                  </a:cubicBezTo>
                  <a:cubicBezTo>
                    <a:pt x="1403" y="1509"/>
                    <a:pt x="1416" y="1549"/>
                    <a:pt x="1416" y="1588"/>
                  </a:cubicBezTo>
                  <a:cubicBezTo>
                    <a:pt x="1416" y="1641"/>
                    <a:pt x="1403" y="1681"/>
                    <a:pt x="1363" y="1721"/>
                  </a:cubicBezTo>
                  <a:cubicBezTo>
                    <a:pt x="1337" y="1761"/>
                    <a:pt x="1297" y="1787"/>
                    <a:pt x="1231" y="1813"/>
                  </a:cubicBezTo>
                  <a:cubicBezTo>
                    <a:pt x="1178" y="1840"/>
                    <a:pt x="1112" y="1866"/>
                    <a:pt x="1046" y="1880"/>
                  </a:cubicBezTo>
                  <a:cubicBezTo>
                    <a:pt x="966" y="1906"/>
                    <a:pt x="887" y="1906"/>
                    <a:pt x="807" y="1906"/>
                  </a:cubicBezTo>
                  <a:cubicBezTo>
                    <a:pt x="675" y="1906"/>
                    <a:pt x="569" y="1893"/>
                    <a:pt x="463" y="1840"/>
                  </a:cubicBezTo>
                  <a:cubicBezTo>
                    <a:pt x="371" y="1800"/>
                    <a:pt x="318" y="1734"/>
                    <a:pt x="318" y="1641"/>
                  </a:cubicBezTo>
                  <a:cubicBezTo>
                    <a:pt x="318" y="1588"/>
                    <a:pt x="331" y="1536"/>
                    <a:pt x="371" y="1496"/>
                  </a:cubicBezTo>
                  <a:cubicBezTo>
                    <a:pt x="397" y="1456"/>
                    <a:pt x="437" y="1416"/>
                    <a:pt x="490" y="1390"/>
                  </a:cubicBezTo>
                  <a:cubicBezTo>
                    <a:pt x="529" y="1350"/>
                    <a:pt x="596" y="1337"/>
                    <a:pt x="662" y="1311"/>
                  </a:cubicBezTo>
                  <a:cubicBezTo>
                    <a:pt x="728" y="1297"/>
                    <a:pt x="807" y="1284"/>
                    <a:pt x="887" y="1284"/>
                  </a:cubicBezTo>
                  <a:close/>
                  <a:moveTo>
                    <a:pt x="926" y="0"/>
                  </a:moveTo>
                  <a:cubicBezTo>
                    <a:pt x="688" y="0"/>
                    <a:pt x="490" y="53"/>
                    <a:pt x="344" y="159"/>
                  </a:cubicBezTo>
                  <a:cubicBezTo>
                    <a:pt x="199" y="265"/>
                    <a:pt x="132" y="397"/>
                    <a:pt x="132" y="569"/>
                  </a:cubicBezTo>
                  <a:cubicBezTo>
                    <a:pt x="132" y="649"/>
                    <a:pt x="159" y="715"/>
                    <a:pt x="199" y="781"/>
                  </a:cubicBezTo>
                  <a:cubicBezTo>
                    <a:pt x="238" y="861"/>
                    <a:pt x="304" y="887"/>
                    <a:pt x="397" y="887"/>
                  </a:cubicBezTo>
                  <a:cubicBezTo>
                    <a:pt x="463" y="887"/>
                    <a:pt x="503" y="874"/>
                    <a:pt x="543" y="847"/>
                  </a:cubicBezTo>
                  <a:cubicBezTo>
                    <a:pt x="582" y="821"/>
                    <a:pt x="596" y="781"/>
                    <a:pt x="596" y="728"/>
                  </a:cubicBezTo>
                  <a:cubicBezTo>
                    <a:pt x="596" y="675"/>
                    <a:pt x="582" y="636"/>
                    <a:pt x="556" y="622"/>
                  </a:cubicBezTo>
                  <a:cubicBezTo>
                    <a:pt x="529" y="596"/>
                    <a:pt x="503" y="583"/>
                    <a:pt x="490" y="583"/>
                  </a:cubicBezTo>
                  <a:cubicBezTo>
                    <a:pt x="450" y="569"/>
                    <a:pt x="437" y="569"/>
                    <a:pt x="410" y="556"/>
                  </a:cubicBezTo>
                  <a:cubicBezTo>
                    <a:pt x="397" y="556"/>
                    <a:pt x="397" y="530"/>
                    <a:pt x="397" y="503"/>
                  </a:cubicBezTo>
                  <a:cubicBezTo>
                    <a:pt x="397" y="477"/>
                    <a:pt x="410" y="437"/>
                    <a:pt x="437" y="411"/>
                  </a:cubicBezTo>
                  <a:cubicBezTo>
                    <a:pt x="476" y="384"/>
                    <a:pt x="516" y="358"/>
                    <a:pt x="556" y="344"/>
                  </a:cubicBezTo>
                  <a:cubicBezTo>
                    <a:pt x="609" y="318"/>
                    <a:pt x="662" y="305"/>
                    <a:pt x="728" y="291"/>
                  </a:cubicBezTo>
                  <a:cubicBezTo>
                    <a:pt x="781" y="278"/>
                    <a:pt x="834" y="278"/>
                    <a:pt x="887" y="278"/>
                  </a:cubicBezTo>
                  <a:cubicBezTo>
                    <a:pt x="1072" y="278"/>
                    <a:pt x="1204" y="331"/>
                    <a:pt x="1297" y="450"/>
                  </a:cubicBezTo>
                  <a:cubicBezTo>
                    <a:pt x="1376" y="569"/>
                    <a:pt x="1416" y="728"/>
                    <a:pt x="1416" y="927"/>
                  </a:cubicBezTo>
                  <a:cubicBezTo>
                    <a:pt x="1416" y="940"/>
                    <a:pt x="1416" y="966"/>
                    <a:pt x="1416" y="1006"/>
                  </a:cubicBezTo>
                  <a:lnTo>
                    <a:pt x="1416" y="1099"/>
                  </a:lnTo>
                  <a:lnTo>
                    <a:pt x="1416" y="1218"/>
                  </a:lnTo>
                  <a:cubicBezTo>
                    <a:pt x="1218" y="1086"/>
                    <a:pt x="1006" y="1006"/>
                    <a:pt x="768" y="1006"/>
                  </a:cubicBezTo>
                  <a:cubicBezTo>
                    <a:pt x="649" y="1006"/>
                    <a:pt x="543" y="1033"/>
                    <a:pt x="450" y="1059"/>
                  </a:cubicBezTo>
                  <a:cubicBezTo>
                    <a:pt x="357" y="1086"/>
                    <a:pt x="278" y="1138"/>
                    <a:pt x="212" y="1191"/>
                  </a:cubicBezTo>
                  <a:cubicBezTo>
                    <a:pt x="146" y="1244"/>
                    <a:pt x="93" y="1311"/>
                    <a:pt x="53" y="1390"/>
                  </a:cubicBezTo>
                  <a:cubicBezTo>
                    <a:pt x="13" y="1469"/>
                    <a:pt x="0" y="1549"/>
                    <a:pt x="0" y="1641"/>
                  </a:cubicBezTo>
                  <a:cubicBezTo>
                    <a:pt x="0" y="1800"/>
                    <a:pt x="53" y="1946"/>
                    <a:pt x="185" y="2038"/>
                  </a:cubicBezTo>
                  <a:cubicBezTo>
                    <a:pt x="318" y="2131"/>
                    <a:pt x="490" y="2184"/>
                    <a:pt x="701" y="2184"/>
                  </a:cubicBezTo>
                  <a:cubicBezTo>
                    <a:pt x="847" y="2184"/>
                    <a:pt x="979" y="2158"/>
                    <a:pt x="1099" y="2118"/>
                  </a:cubicBezTo>
                  <a:cubicBezTo>
                    <a:pt x="1218" y="2065"/>
                    <a:pt x="1324" y="1999"/>
                    <a:pt x="1429" y="1919"/>
                  </a:cubicBezTo>
                  <a:cubicBezTo>
                    <a:pt x="1456" y="2012"/>
                    <a:pt x="1496" y="2078"/>
                    <a:pt x="1562" y="2131"/>
                  </a:cubicBezTo>
                  <a:cubicBezTo>
                    <a:pt x="1628" y="2171"/>
                    <a:pt x="1707" y="2184"/>
                    <a:pt x="1787" y="2184"/>
                  </a:cubicBezTo>
                  <a:cubicBezTo>
                    <a:pt x="1840" y="2184"/>
                    <a:pt x="1879" y="2184"/>
                    <a:pt x="1919" y="2171"/>
                  </a:cubicBezTo>
                  <a:cubicBezTo>
                    <a:pt x="1959" y="2158"/>
                    <a:pt x="1999" y="2131"/>
                    <a:pt x="2038" y="2105"/>
                  </a:cubicBezTo>
                  <a:cubicBezTo>
                    <a:pt x="2078" y="2078"/>
                    <a:pt x="2091" y="2038"/>
                    <a:pt x="2118" y="1999"/>
                  </a:cubicBezTo>
                  <a:cubicBezTo>
                    <a:pt x="2144" y="1959"/>
                    <a:pt x="2144" y="1893"/>
                    <a:pt x="2144" y="1840"/>
                  </a:cubicBezTo>
                  <a:cubicBezTo>
                    <a:pt x="2144" y="1800"/>
                    <a:pt x="2144" y="1761"/>
                    <a:pt x="2131" y="1734"/>
                  </a:cubicBezTo>
                  <a:cubicBezTo>
                    <a:pt x="2118" y="1694"/>
                    <a:pt x="2091" y="1681"/>
                    <a:pt x="2051" y="1681"/>
                  </a:cubicBezTo>
                  <a:cubicBezTo>
                    <a:pt x="2012" y="1681"/>
                    <a:pt x="1972" y="1694"/>
                    <a:pt x="1959" y="1721"/>
                  </a:cubicBezTo>
                  <a:cubicBezTo>
                    <a:pt x="1946" y="1747"/>
                    <a:pt x="1932" y="1761"/>
                    <a:pt x="1932" y="1787"/>
                  </a:cubicBezTo>
                  <a:cubicBezTo>
                    <a:pt x="1919" y="1827"/>
                    <a:pt x="1906" y="1853"/>
                    <a:pt x="1893" y="1880"/>
                  </a:cubicBezTo>
                  <a:cubicBezTo>
                    <a:pt x="1893" y="1893"/>
                    <a:pt x="1866" y="1906"/>
                    <a:pt x="1840" y="1906"/>
                  </a:cubicBezTo>
                  <a:cubicBezTo>
                    <a:pt x="1787" y="1906"/>
                    <a:pt x="1760" y="1893"/>
                    <a:pt x="1747" y="1840"/>
                  </a:cubicBezTo>
                  <a:cubicBezTo>
                    <a:pt x="1734" y="1800"/>
                    <a:pt x="1734" y="1708"/>
                    <a:pt x="1734" y="1562"/>
                  </a:cubicBezTo>
                  <a:lnTo>
                    <a:pt x="1734" y="1403"/>
                  </a:lnTo>
                  <a:cubicBezTo>
                    <a:pt x="1734" y="1337"/>
                    <a:pt x="1734" y="1271"/>
                    <a:pt x="1734" y="1218"/>
                  </a:cubicBezTo>
                  <a:cubicBezTo>
                    <a:pt x="1734" y="1152"/>
                    <a:pt x="1747" y="1086"/>
                    <a:pt x="1747" y="1033"/>
                  </a:cubicBezTo>
                  <a:cubicBezTo>
                    <a:pt x="1747" y="980"/>
                    <a:pt x="1747" y="927"/>
                    <a:pt x="1747" y="900"/>
                  </a:cubicBezTo>
                  <a:cubicBezTo>
                    <a:pt x="1747" y="291"/>
                    <a:pt x="1469" y="0"/>
                    <a:pt x="926"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16"/>
            <p:cNvSpPr/>
            <p:nvPr/>
          </p:nvSpPr>
          <p:spPr>
            <a:xfrm>
              <a:off x="1787352" y="2713970"/>
              <a:ext cx="141215" cy="212955"/>
            </a:xfrm>
            <a:custGeom>
              <a:avLst/>
              <a:gdLst/>
              <a:ahLst/>
              <a:cxnLst/>
              <a:rect l="l" t="t" r="r" b="b"/>
              <a:pathLst>
                <a:path w="2555" h="3853" extrusionOk="0">
                  <a:moveTo>
                    <a:pt x="1655" y="1959"/>
                  </a:moveTo>
                  <a:cubicBezTo>
                    <a:pt x="1708" y="1959"/>
                    <a:pt x="1761" y="1973"/>
                    <a:pt x="1827" y="1999"/>
                  </a:cubicBezTo>
                  <a:cubicBezTo>
                    <a:pt x="1893" y="2026"/>
                    <a:pt x="1946" y="2065"/>
                    <a:pt x="2012" y="2132"/>
                  </a:cubicBezTo>
                  <a:cubicBezTo>
                    <a:pt x="2065" y="2184"/>
                    <a:pt x="2118" y="2277"/>
                    <a:pt x="2158" y="2370"/>
                  </a:cubicBezTo>
                  <a:cubicBezTo>
                    <a:pt x="2198" y="2476"/>
                    <a:pt x="2211" y="2595"/>
                    <a:pt x="2211" y="2754"/>
                  </a:cubicBezTo>
                  <a:cubicBezTo>
                    <a:pt x="2211" y="2912"/>
                    <a:pt x="2184" y="3045"/>
                    <a:pt x="2131" y="3151"/>
                  </a:cubicBezTo>
                  <a:cubicBezTo>
                    <a:pt x="2092" y="3256"/>
                    <a:pt x="2039" y="3336"/>
                    <a:pt x="1959" y="3402"/>
                  </a:cubicBezTo>
                  <a:cubicBezTo>
                    <a:pt x="1893" y="3455"/>
                    <a:pt x="1814" y="3495"/>
                    <a:pt x="1734" y="3521"/>
                  </a:cubicBezTo>
                  <a:cubicBezTo>
                    <a:pt x="1655" y="3548"/>
                    <a:pt x="1576" y="3548"/>
                    <a:pt x="1523" y="3548"/>
                  </a:cubicBezTo>
                  <a:cubicBezTo>
                    <a:pt x="1324" y="3548"/>
                    <a:pt x="1178" y="3495"/>
                    <a:pt x="1086" y="3376"/>
                  </a:cubicBezTo>
                  <a:cubicBezTo>
                    <a:pt x="993" y="3256"/>
                    <a:pt x="940" y="3071"/>
                    <a:pt x="940" y="2846"/>
                  </a:cubicBezTo>
                  <a:cubicBezTo>
                    <a:pt x="940" y="2793"/>
                    <a:pt x="953" y="2714"/>
                    <a:pt x="980" y="2608"/>
                  </a:cubicBezTo>
                  <a:cubicBezTo>
                    <a:pt x="1006" y="2515"/>
                    <a:pt x="1059" y="2423"/>
                    <a:pt x="1112" y="2317"/>
                  </a:cubicBezTo>
                  <a:cubicBezTo>
                    <a:pt x="1165" y="2224"/>
                    <a:pt x="1245" y="2132"/>
                    <a:pt x="1337" y="2065"/>
                  </a:cubicBezTo>
                  <a:cubicBezTo>
                    <a:pt x="1430" y="1999"/>
                    <a:pt x="1536" y="1959"/>
                    <a:pt x="1655" y="1959"/>
                  </a:cubicBezTo>
                  <a:close/>
                  <a:moveTo>
                    <a:pt x="398" y="1"/>
                  </a:moveTo>
                  <a:cubicBezTo>
                    <a:pt x="265" y="1"/>
                    <a:pt x="173" y="14"/>
                    <a:pt x="106" y="40"/>
                  </a:cubicBezTo>
                  <a:cubicBezTo>
                    <a:pt x="40" y="67"/>
                    <a:pt x="1" y="93"/>
                    <a:pt x="1" y="146"/>
                  </a:cubicBezTo>
                  <a:cubicBezTo>
                    <a:pt x="1" y="173"/>
                    <a:pt x="27" y="199"/>
                    <a:pt x="67" y="212"/>
                  </a:cubicBezTo>
                  <a:cubicBezTo>
                    <a:pt x="120" y="239"/>
                    <a:pt x="159" y="239"/>
                    <a:pt x="212" y="239"/>
                  </a:cubicBezTo>
                  <a:lnTo>
                    <a:pt x="398" y="239"/>
                  </a:lnTo>
                  <a:cubicBezTo>
                    <a:pt x="530" y="239"/>
                    <a:pt x="596" y="279"/>
                    <a:pt x="596" y="371"/>
                  </a:cubicBezTo>
                  <a:lnTo>
                    <a:pt x="596" y="557"/>
                  </a:lnTo>
                  <a:lnTo>
                    <a:pt x="596" y="821"/>
                  </a:lnTo>
                  <a:cubicBezTo>
                    <a:pt x="596" y="927"/>
                    <a:pt x="609" y="1033"/>
                    <a:pt x="609" y="1139"/>
                  </a:cubicBezTo>
                  <a:lnTo>
                    <a:pt x="609" y="1483"/>
                  </a:lnTo>
                  <a:cubicBezTo>
                    <a:pt x="609" y="1721"/>
                    <a:pt x="596" y="1920"/>
                    <a:pt x="596" y="2092"/>
                  </a:cubicBezTo>
                  <a:cubicBezTo>
                    <a:pt x="596" y="2264"/>
                    <a:pt x="596" y="2409"/>
                    <a:pt x="596" y="2542"/>
                  </a:cubicBezTo>
                  <a:cubicBezTo>
                    <a:pt x="596" y="2674"/>
                    <a:pt x="583" y="2780"/>
                    <a:pt x="583" y="2886"/>
                  </a:cubicBezTo>
                  <a:cubicBezTo>
                    <a:pt x="583" y="2979"/>
                    <a:pt x="583" y="3071"/>
                    <a:pt x="583" y="3151"/>
                  </a:cubicBezTo>
                  <a:lnTo>
                    <a:pt x="570" y="3402"/>
                  </a:lnTo>
                  <a:cubicBezTo>
                    <a:pt x="570" y="3495"/>
                    <a:pt x="556" y="3587"/>
                    <a:pt x="556" y="3680"/>
                  </a:cubicBezTo>
                  <a:cubicBezTo>
                    <a:pt x="556" y="3733"/>
                    <a:pt x="583" y="3786"/>
                    <a:pt x="609" y="3812"/>
                  </a:cubicBezTo>
                  <a:cubicBezTo>
                    <a:pt x="636" y="3839"/>
                    <a:pt x="676" y="3852"/>
                    <a:pt x="715" y="3852"/>
                  </a:cubicBezTo>
                  <a:cubicBezTo>
                    <a:pt x="755" y="3852"/>
                    <a:pt x="781" y="3839"/>
                    <a:pt x="808" y="3826"/>
                  </a:cubicBezTo>
                  <a:cubicBezTo>
                    <a:pt x="821" y="3826"/>
                    <a:pt x="848" y="3799"/>
                    <a:pt x="861" y="3773"/>
                  </a:cubicBezTo>
                  <a:cubicBezTo>
                    <a:pt x="861" y="3746"/>
                    <a:pt x="874" y="3706"/>
                    <a:pt x="874" y="3667"/>
                  </a:cubicBezTo>
                  <a:cubicBezTo>
                    <a:pt x="874" y="3614"/>
                    <a:pt x="887" y="3548"/>
                    <a:pt x="887" y="3481"/>
                  </a:cubicBezTo>
                  <a:cubicBezTo>
                    <a:pt x="914" y="3521"/>
                    <a:pt x="940" y="3561"/>
                    <a:pt x="980" y="3614"/>
                  </a:cubicBezTo>
                  <a:cubicBezTo>
                    <a:pt x="1020" y="3654"/>
                    <a:pt x="1059" y="3680"/>
                    <a:pt x="1112" y="3720"/>
                  </a:cubicBezTo>
                  <a:cubicBezTo>
                    <a:pt x="1152" y="3759"/>
                    <a:pt x="1218" y="3786"/>
                    <a:pt x="1284" y="3799"/>
                  </a:cubicBezTo>
                  <a:cubicBezTo>
                    <a:pt x="1351" y="3826"/>
                    <a:pt x="1430" y="3839"/>
                    <a:pt x="1523" y="3839"/>
                  </a:cubicBezTo>
                  <a:cubicBezTo>
                    <a:pt x="1628" y="3839"/>
                    <a:pt x="1748" y="3826"/>
                    <a:pt x="1867" y="3786"/>
                  </a:cubicBezTo>
                  <a:cubicBezTo>
                    <a:pt x="1986" y="3746"/>
                    <a:pt x="2105" y="3693"/>
                    <a:pt x="2198" y="3614"/>
                  </a:cubicBezTo>
                  <a:cubicBezTo>
                    <a:pt x="2303" y="3521"/>
                    <a:pt x="2383" y="3415"/>
                    <a:pt x="2449" y="3283"/>
                  </a:cubicBezTo>
                  <a:cubicBezTo>
                    <a:pt x="2515" y="3151"/>
                    <a:pt x="2555" y="2979"/>
                    <a:pt x="2555" y="2780"/>
                  </a:cubicBezTo>
                  <a:cubicBezTo>
                    <a:pt x="2555" y="2661"/>
                    <a:pt x="2542" y="2529"/>
                    <a:pt x="2502" y="2409"/>
                  </a:cubicBezTo>
                  <a:cubicBezTo>
                    <a:pt x="2476" y="2277"/>
                    <a:pt x="2436" y="2158"/>
                    <a:pt x="2370" y="2052"/>
                  </a:cubicBezTo>
                  <a:cubicBezTo>
                    <a:pt x="2317" y="1946"/>
                    <a:pt x="2224" y="1854"/>
                    <a:pt x="2118" y="1774"/>
                  </a:cubicBezTo>
                  <a:cubicBezTo>
                    <a:pt x="2012" y="1708"/>
                    <a:pt x="1893" y="1668"/>
                    <a:pt x="1734" y="1668"/>
                  </a:cubicBezTo>
                  <a:cubicBezTo>
                    <a:pt x="1562" y="1668"/>
                    <a:pt x="1403" y="1721"/>
                    <a:pt x="1271" y="1827"/>
                  </a:cubicBezTo>
                  <a:cubicBezTo>
                    <a:pt x="1126" y="1920"/>
                    <a:pt x="1020" y="2065"/>
                    <a:pt x="927" y="2251"/>
                  </a:cubicBezTo>
                  <a:lnTo>
                    <a:pt x="927" y="173"/>
                  </a:lnTo>
                  <a:cubicBezTo>
                    <a:pt x="927" y="93"/>
                    <a:pt x="914" y="40"/>
                    <a:pt x="887" y="27"/>
                  </a:cubicBezTo>
                  <a:cubicBezTo>
                    <a:pt x="861" y="14"/>
                    <a:pt x="834" y="1"/>
                    <a:pt x="808"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16"/>
            <p:cNvSpPr/>
            <p:nvPr/>
          </p:nvSpPr>
          <p:spPr>
            <a:xfrm>
              <a:off x="2506415" y="3201175"/>
              <a:ext cx="111977" cy="132427"/>
            </a:xfrm>
            <a:custGeom>
              <a:avLst/>
              <a:gdLst/>
              <a:ahLst/>
              <a:cxnLst/>
              <a:rect l="l" t="t" r="r" b="b"/>
              <a:pathLst>
                <a:path w="2026" h="2396" extrusionOk="0">
                  <a:moveTo>
                    <a:pt x="1761" y="0"/>
                  </a:moveTo>
                  <a:cubicBezTo>
                    <a:pt x="1708" y="0"/>
                    <a:pt x="1682" y="14"/>
                    <a:pt x="1655" y="40"/>
                  </a:cubicBezTo>
                  <a:cubicBezTo>
                    <a:pt x="1629" y="66"/>
                    <a:pt x="1629" y="93"/>
                    <a:pt x="1629" y="133"/>
                  </a:cubicBezTo>
                  <a:lnTo>
                    <a:pt x="1629" y="265"/>
                  </a:lnTo>
                  <a:cubicBezTo>
                    <a:pt x="1629" y="318"/>
                    <a:pt x="1629" y="358"/>
                    <a:pt x="1629" y="384"/>
                  </a:cubicBezTo>
                  <a:cubicBezTo>
                    <a:pt x="1563" y="291"/>
                    <a:pt x="1483" y="212"/>
                    <a:pt x="1391" y="186"/>
                  </a:cubicBezTo>
                  <a:cubicBezTo>
                    <a:pt x="1298" y="159"/>
                    <a:pt x="1192" y="133"/>
                    <a:pt x="1073" y="133"/>
                  </a:cubicBezTo>
                  <a:cubicBezTo>
                    <a:pt x="927" y="133"/>
                    <a:pt x="782" y="172"/>
                    <a:pt x="649" y="225"/>
                  </a:cubicBezTo>
                  <a:cubicBezTo>
                    <a:pt x="517" y="291"/>
                    <a:pt x="398" y="371"/>
                    <a:pt x="305" y="490"/>
                  </a:cubicBezTo>
                  <a:cubicBezTo>
                    <a:pt x="213" y="583"/>
                    <a:pt x="133" y="715"/>
                    <a:pt x="80" y="861"/>
                  </a:cubicBezTo>
                  <a:cubicBezTo>
                    <a:pt x="27" y="1006"/>
                    <a:pt x="1" y="1165"/>
                    <a:pt x="1" y="1324"/>
                  </a:cubicBezTo>
                  <a:cubicBezTo>
                    <a:pt x="1" y="1469"/>
                    <a:pt x="14" y="1615"/>
                    <a:pt x="67" y="1747"/>
                  </a:cubicBezTo>
                  <a:cubicBezTo>
                    <a:pt x="120" y="1880"/>
                    <a:pt x="186" y="1986"/>
                    <a:pt x="266" y="2091"/>
                  </a:cubicBezTo>
                  <a:cubicBezTo>
                    <a:pt x="358" y="2184"/>
                    <a:pt x="464" y="2264"/>
                    <a:pt x="596" y="2316"/>
                  </a:cubicBezTo>
                  <a:cubicBezTo>
                    <a:pt x="729" y="2369"/>
                    <a:pt x="874" y="2396"/>
                    <a:pt x="1033" y="2396"/>
                  </a:cubicBezTo>
                  <a:cubicBezTo>
                    <a:pt x="1443" y="2396"/>
                    <a:pt x="1761" y="2237"/>
                    <a:pt x="1973" y="1906"/>
                  </a:cubicBezTo>
                  <a:cubicBezTo>
                    <a:pt x="1999" y="1880"/>
                    <a:pt x="1999" y="1853"/>
                    <a:pt x="2013" y="1840"/>
                  </a:cubicBezTo>
                  <a:cubicBezTo>
                    <a:pt x="2026" y="1827"/>
                    <a:pt x="2026" y="1800"/>
                    <a:pt x="2026" y="1774"/>
                  </a:cubicBezTo>
                  <a:cubicBezTo>
                    <a:pt x="2026" y="1734"/>
                    <a:pt x="2013" y="1708"/>
                    <a:pt x="1973" y="1681"/>
                  </a:cubicBezTo>
                  <a:cubicBezTo>
                    <a:pt x="1946" y="1668"/>
                    <a:pt x="1920" y="1655"/>
                    <a:pt x="1880" y="1655"/>
                  </a:cubicBezTo>
                  <a:cubicBezTo>
                    <a:pt x="1867" y="1655"/>
                    <a:pt x="1841" y="1668"/>
                    <a:pt x="1814" y="1681"/>
                  </a:cubicBezTo>
                  <a:cubicBezTo>
                    <a:pt x="1788" y="1694"/>
                    <a:pt x="1761" y="1721"/>
                    <a:pt x="1735" y="1774"/>
                  </a:cubicBezTo>
                  <a:cubicBezTo>
                    <a:pt x="1668" y="1866"/>
                    <a:pt x="1589" y="1946"/>
                    <a:pt x="1470" y="2012"/>
                  </a:cubicBezTo>
                  <a:cubicBezTo>
                    <a:pt x="1351" y="2078"/>
                    <a:pt x="1192" y="2105"/>
                    <a:pt x="1020" y="2105"/>
                  </a:cubicBezTo>
                  <a:cubicBezTo>
                    <a:pt x="808" y="2105"/>
                    <a:pt x="636" y="2039"/>
                    <a:pt x="530" y="1893"/>
                  </a:cubicBezTo>
                  <a:cubicBezTo>
                    <a:pt x="411" y="1761"/>
                    <a:pt x="358" y="1562"/>
                    <a:pt x="358" y="1324"/>
                  </a:cubicBezTo>
                  <a:cubicBezTo>
                    <a:pt x="358" y="1191"/>
                    <a:pt x="371" y="1059"/>
                    <a:pt x="398" y="953"/>
                  </a:cubicBezTo>
                  <a:cubicBezTo>
                    <a:pt x="438" y="847"/>
                    <a:pt x="491" y="755"/>
                    <a:pt x="557" y="675"/>
                  </a:cubicBezTo>
                  <a:cubicBezTo>
                    <a:pt x="610" y="583"/>
                    <a:pt x="689" y="530"/>
                    <a:pt x="768" y="490"/>
                  </a:cubicBezTo>
                  <a:cubicBezTo>
                    <a:pt x="861" y="437"/>
                    <a:pt x="954" y="411"/>
                    <a:pt x="1060" y="411"/>
                  </a:cubicBezTo>
                  <a:cubicBezTo>
                    <a:pt x="1271" y="411"/>
                    <a:pt x="1417" y="464"/>
                    <a:pt x="1496" y="556"/>
                  </a:cubicBezTo>
                  <a:cubicBezTo>
                    <a:pt x="1576" y="649"/>
                    <a:pt x="1629" y="781"/>
                    <a:pt x="1629" y="940"/>
                  </a:cubicBezTo>
                  <a:cubicBezTo>
                    <a:pt x="1629" y="966"/>
                    <a:pt x="1642" y="993"/>
                    <a:pt x="1668" y="1006"/>
                  </a:cubicBezTo>
                  <a:cubicBezTo>
                    <a:pt x="1695" y="1033"/>
                    <a:pt x="1721" y="1033"/>
                    <a:pt x="1748" y="1033"/>
                  </a:cubicBezTo>
                  <a:cubicBezTo>
                    <a:pt x="1788" y="1033"/>
                    <a:pt x="1827" y="1019"/>
                    <a:pt x="1867" y="1006"/>
                  </a:cubicBezTo>
                  <a:cubicBezTo>
                    <a:pt x="1893" y="980"/>
                    <a:pt x="1920" y="953"/>
                    <a:pt x="1920" y="940"/>
                  </a:cubicBezTo>
                  <a:lnTo>
                    <a:pt x="1920" y="768"/>
                  </a:lnTo>
                  <a:lnTo>
                    <a:pt x="1920" y="543"/>
                  </a:lnTo>
                  <a:cubicBezTo>
                    <a:pt x="1920" y="477"/>
                    <a:pt x="1920" y="397"/>
                    <a:pt x="1920" y="331"/>
                  </a:cubicBezTo>
                  <a:lnTo>
                    <a:pt x="1920" y="159"/>
                  </a:lnTo>
                  <a:cubicBezTo>
                    <a:pt x="1920" y="106"/>
                    <a:pt x="1907" y="66"/>
                    <a:pt x="1880" y="40"/>
                  </a:cubicBezTo>
                  <a:cubicBezTo>
                    <a:pt x="1854" y="14"/>
                    <a:pt x="1814" y="0"/>
                    <a:pt x="1761"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8" name="Google Shape;278;p16"/>
          <p:cNvGrpSpPr/>
          <p:nvPr/>
        </p:nvGrpSpPr>
        <p:grpSpPr>
          <a:xfrm>
            <a:off x="830452" y="381803"/>
            <a:ext cx="900419" cy="406396"/>
            <a:chOff x="4763863" y="259761"/>
            <a:chExt cx="766705" cy="346045"/>
          </a:xfrm>
        </p:grpSpPr>
        <p:sp>
          <p:nvSpPr>
            <p:cNvPr id="279" name="Google Shape;279;p16"/>
            <p:cNvSpPr/>
            <p:nvPr/>
          </p:nvSpPr>
          <p:spPr>
            <a:xfrm>
              <a:off x="4763863" y="392187"/>
              <a:ext cx="184436" cy="160946"/>
            </a:xfrm>
            <a:custGeom>
              <a:avLst/>
              <a:gdLst/>
              <a:ahLst/>
              <a:cxnLst/>
              <a:rect l="l" t="t" r="r" b="b"/>
              <a:pathLst>
                <a:path w="3337" h="2912" extrusionOk="0">
                  <a:moveTo>
                    <a:pt x="477" y="0"/>
                  </a:moveTo>
                  <a:cubicBezTo>
                    <a:pt x="279" y="0"/>
                    <a:pt x="147" y="13"/>
                    <a:pt x="94" y="40"/>
                  </a:cubicBezTo>
                  <a:cubicBezTo>
                    <a:pt x="27" y="66"/>
                    <a:pt x="1" y="106"/>
                    <a:pt x="1" y="172"/>
                  </a:cubicBezTo>
                  <a:cubicBezTo>
                    <a:pt x="1" y="238"/>
                    <a:pt x="27" y="291"/>
                    <a:pt x="80" y="304"/>
                  </a:cubicBezTo>
                  <a:cubicBezTo>
                    <a:pt x="147" y="331"/>
                    <a:pt x="239" y="344"/>
                    <a:pt x="358" y="344"/>
                  </a:cubicBezTo>
                  <a:cubicBezTo>
                    <a:pt x="451" y="357"/>
                    <a:pt x="517" y="371"/>
                    <a:pt x="570" y="397"/>
                  </a:cubicBezTo>
                  <a:cubicBezTo>
                    <a:pt x="610" y="424"/>
                    <a:pt x="676" y="477"/>
                    <a:pt x="742" y="569"/>
                  </a:cubicBezTo>
                  <a:lnTo>
                    <a:pt x="1364" y="1456"/>
                  </a:lnTo>
                  <a:lnTo>
                    <a:pt x="1272" y="1575"/>
                  </a:lnTo>
                  <a:lnTo>
                    <a:pt x="1179" y="1707"/>
                  </a:lnTo>
                  <a:lnTo>
                    <a:pt x="1033" y="1906"/>
                  </a:lnTo>
                  <a:cubicBezTo>
                    <a:pt x="967" y="1972"/>
                    <a:pt x="888" y="2091"/>
                    <a:pt x="782" y="2237"/>
                  </a:cubicBezTo>
                  <a:cubicBezTo>
                    <a:pt x="742" y="2276"/>
                    <a:pt x="702" y="2303"/>
                    <a:pt x="663" y="2329"/>
                  </a:cubicBezTo>
                  <a:cubicBezTo>
                    <a:pt x="623" y="2343"/>
                    <a:pt x="570" y="2356"/>
                    <a:pt x="517" y="2369"/>
                  </a:cubicBezTo>
                  <a:cubicBezTo>
                    <a:pt x="424" y="2382"/>
                    <a:pt x="345" y="2396"/>
                    <a:pt x="266" y="2422"/>
                  </a:cubicBezTo>
                  <a:cubicBezTo>
                    <a:pt x="186" y="2435"/>
                    <a:pt x="133" y="2488"/>
                    <a:pt x="133" y="2554"/>
                  </a:cubicBezTo>
                  <a:cubicBezTo>
                    <a:pt x="133" y="2594"/>
                    <a:pt x="147" y="2634"/>
                    <a:pt x="160" y="2647"/>
                  </a:cubicBezTo>
                  <a:cubicBezTo>
                    <a:pt x="186" y="2674"/>
                    <a:pt x="213" y="2687"/>
                    <a:pt x="226" y="2700"/>
                  </a:cubicBezTo>
                  <a:cubicBezTo>
                    <a:pt x="266" y="2713"/>
                    <a:pt x="292" y="2726"/>
                    <a:pt x="319" y="2726"/>
                  </a:cubicBezTo>
                  <a:lnTo>
                    <a:pt x="1099" y="2726"/>
                  </a:lnTo>
                  <a:cubicBezTo>
                    <a:pt x="1139" y="2726"/>
                    <a:pt x="1166" y="2726"/>
                    <a:pt x="1205" y="2740"/>
                  </a:cubicBezTo>
                  <a:lnTo>
                    <a:pt x="1338" y="2740"/>
                  </a:lnTo>
                  <a:cubicBezTo>
                    <a:pt x="1391" y="2740"/>
                    <a:pt x="1444" y="2726"/>
                    <a:pt x="1510" y="2713"/>
                  </a:cubicBezTo>
                  <a:cubicBezTo>
                    <a:pt x="1563" y="2687"/>
                    <a:pt x="1602" y="2647"/>
                    <a:pt x="1602" y="2568"/>
                  </a:cubicBezTo>
                  <a:cubicBezTo>
                    <a:pt x="1602" y="2541"/>
                    <a:pt x="1576" y="2515"/>
                    <a:pt x="1549" y="2475"/>
                  </a:cubicBezTo>
                  <a:cubicBezTo>
                    <a:pt x="1510" y="2435"/>
                    <a:pt x="1430" y="2409"/>
                    <a:pt x="1311" y="2409"/>
                  </a:cubicBezTo>
                  <a:cubicBezTo>
                    <a:pt x="1258" y="2409"/>
                    <a:pt x="1219" y="2409"/>
                    <a:pt x="1205" y="2396"/>
                  </a:cubicBezTo>
                  <a:cubicBezTo>
                    <a:pt x="1205" y="2382"/>
                    <a:pt x="1192" y="2369"/>
                    <a:pt x="1192" y="2356"/>
                  </a:cubicBezTo>
                  <a:cubicBezTo>
                    <a:pt x="1192" y="2329"/>
                    <a:pt x="1205" y="2303"/>
                    <a:pt x="1245" y="2263"/>
                  </a:cubicBezTo>
                  <a:cubicBezTo>
                    <a:pt x="1272" y="2210"/>
                    <a:pt x="1298" y="2184"/>
                    <a:pt x="1324" y="2157"/>
                  </a:cubicBezTo>
                  <a:cubicBezTo>
                    <a:pt x="1364" y="2091"/>
                    <a:pt x="1404" y="2038"/>
                    <a:pt x="1444" y="1985"/>
                  </a:cubicBezTo>
                  <a:cubicBezTo>
                    <a:pt x="1483" y="1932"/>
                    <a:pt x="1536" y="1866"/>
                    <a:pt x="1602" y="1774"/>
                  </a:cubicBezTo>
                  <a:cubicBezTo>
                    <a:pt x="1655" y="1840"/>
                    <a:pt x="1708" y="1919"/>
                    <a:pt x="1761" y="1999"/>
                  </a:cubicBezTo>
                  <a:cubicBezTo>
                    <a:pt x="1827" y="2065"/>
                    <a:pt x="1867" y="2131"/>
                    <a:pt x="1920" y="2197"/>
                  </a:cubicBezTo>
                  <a:cubicBezTo>
                    <a:pt x="1960" y="2263"/>
                    <a:pt x="1999" y="2329"/>
                    <a:pt x="2026" y="2382"/>
                  </a:cubicBezTo>
                  <a:cubicBezTo>
                    <a:pt x="2066" y="2435"/>
                    <a:pt x="2079" y="2462"/>
                    <a:pt x="2079" y="2475"/>
                  </a:cubicBezTo>
                  <a:cubicBezTo>
                    <a:pt x="2079" y="2515"/>
                    <a:pt x="2066" y="2541"/>
                    <a:pt x="2052" y="2554"/>
                  </a:cubicBezTo>
                  <a:lnTo>
                    <a:pt x="1973" y="2568"/>
                  </a:lnTo>
                  <a:cubicBezTo>
                    <a:pt x="1933" y="2581"/>
                    <a:pt x="1907" y="2594"/>
                    <a:pt x="1894" y="2634"/>
                  </a:cubicBezTo>
                  <a:cubicBezTo>
                    <a:pt x="1880" y="2674"/>
                    <a:pt x="1880" y="2700"/>
                    <a:pt x="1880" y="2726"/>
                  </a:cubicBezTo>
                  <a:cubicBezTo>
                    <a:pt x="1880" y="2753"/>
                    <a:pt x="1894" y="2793"/>
                    <a:pt x="1933" y="2832"/>
                  </a:cubicBezTo>
                  <a:cubicBezTo>
                    <a:pt x="1986" y="2885"/>
                    <a:pt x="2052" y="2912"/>
                    <a:pt x="2158" y="2912"/>
                  </a:cubicBezTo>
                  <a:cubicBezTo>
                    <a:pt x="2238" y="2912"/>
                    <a:pt x="2304" y="2899"/>
                    <a:pt x="2357" y="2899"/>
                  </a:cubicBezTo>
                  <a:lnTo>
                    <a:pt x="2807" y="2899"/>
                  </a:lnTo>
                  <a:cubicBezTo>
                    <a:pt x="2873" y="2899"/>
                    <a:pt x="2966" y="2912"/>
                    <a:pt x="3072" y="2912"/>
                  </a:cubicBezTo>
                  <a:cubicBezTo>
                    <a:pt x="3124" y="2912"/>
                    <a:pt x="3191" y="2899"/>
                    <a:pt x="3244" y="2885"/>
                  </a:cubicBezTo>
                  <a:cubicBezTo>
                    <a:pt x="3297" y="2872"/>
                    <a:pt x="3336" y="2819"/>
                    <a:pt x="3336" y="2740"/>
                  </a:cubicBezTo>
                  <a:cubicBezTo>
                    <a:pt x="3336" y="2687"/>
                    <a:pt x="3310" y="2660"/>
                    <a:pt x="3257" y="2634"/>
                  </a:cubicBezTo>
                  <a:cubicBezTo>
                    <a:pt x="3217" y="2607"/>
                    <a:pt x="3151" y="2594"/>
                    <a:pt x="3085" y="2594"/>
                  </a:cubicBezTo>
                  <a:cubicBezTo>
                    <a:pt x="3019" y="2581"/>
                    <a:pt x="2952" y="2581"/>
                    <a:pt x="2899" y="2581"/>
                  </a:cubicBezTo>
                  <a:cubicBezTo>
                    <a:pt x="2847" y="2568"/>
                    <a:pt x="2794" y="2554"/>
                    <a:pt x="2727" y="2541"/>
                  </a:cubicBezTo>
                  <a:cubicBezTo>
                    <a:pt x="2701" y="2528"/>
                    <a:pt x="2674" y="2515"/>
                    <a:pt x="2635" y="2475"/>
                  </a:cubicBezTo>
                  <a:cubicBezTo>
                    <a:pt x="2595" y="2449"/>
                    <a:pt x="2555" y="2396"/>
                    <a:pt x="2489" y="2316"/>
                  </a:cubicBezTo>
                  <a:cubicBezTo>
                    <a:pt x="2423" y="2237"/>
                    <a:pt x="2330" y="2131"/>
                    <a:pt x="2238" y="1999"/>
                  </a:cubicBezTo>
                  <a:cubicBezTo>
                    <a:pt x="2132" y="1853"/>
                    <a:pt x="1999" y="1668"/>
                    <a:pt x="1841" y="1443"/>
                  </a:cubicBezTo>
                  <a:cubicBezTo>
                    <a:pt x="1920" y="1324"/>
                    <a:pt x="1999" y="1218"/>
                    <a:pt x="2066" y="1112"/>
                  </a:cubicBezTo>
                  <a:cubicBezTo>
                    <a:pt x="2145" y="993"/>
                    <a:pt x="2224" y="887"/>
                    <a:pt x="2330" y="768"/>
                  </a:cubicBezTo>
                  <a:cubicBezTo>
                    <a:pt x="2397" y="675"/>
                    <a:pt x="2476" y="622"/>
                    <a:pt x="2542" y="609"/>
                  </a:cubicBezTo>
                  <a:cubicBezTo>
                    <a:pt x="2582" y="582"/>
                    <a:pt x="2661" y="569"/>
                    <a:pt x="2754" y="569"/>
                  </a:cubicBezTo>
                  <a:cubicBezTo>
                    <a:pt x="2860" y="556"/>
                    <a:pt x="2992" y="556"/>
                    <a:pt x="3177" y="556"/>
                  </a:cubicBezTo>
                  <a:cubicBezTo>
                    <a:pt x="3217" y="556"/>
                    <a:pt x="3244" y="543"/>
                    <a:pt x="3270" y="516"/>
                  </a:cubicBezTo>
                  <a:cubicBezTo>
                    <a:pt x="3297" y="477"/>
                    <a:pt x="3310" y="437"/>
                    <a:pt x="3310" y="424"/>
                  </a:cubicBezTo>
                  <a:cubicBezTo>
                    <a:pt x="3310" y="291"/>
                    <a:pt x="3257" y="225"/>
                    <a:pt x="3164" y="225"/>
                  </a:cubicBezTo>
                  <a:lnTo>
                    <a:pt x="2026" y="225"/>
                  </a:lnTo>
                  <a:cubicBezTo>
                    <a:pt x="1947" y="225"/>
                    <a:pt x="1880" y="238"/>
                    <a:pt x="1827" y="265"/>
                  </a:cubicBezTo>
                  <a:cubicBezTo>
                    <a:pt x="1788" y="291"/>
                    <a:pt x="1761" y="331"/>
                    <a:pt x="1761" y="410"/>
                  </a:cubicBezTo>
                  <a:cubicBezTo>
                    <a:pt x="1761" y="450"/>
                    <a:pt x="1774" y="490"/>
                    <a:pt x="1801" y="516"/>
                  </a:cubicBezTo>
                  <a:cubicBezTo>
                    <a:pt x="1841" y="529"/>
                    <a:pt x="1867" y="543"/>
                    <a:pt x="1880" y="556"/>
                  </a:cubicBezTo>
                  <a:cubicBezTo>
                    <a:pt x="1907" y="569"/>
                    <a:pt x="1920" y="582"/>
                    <a:pt x="1920" y="596"/>
                  </a:cubicBezTo>
                  <a:cubicBezTo>
                    <a:pt x="1920" y="609"/>
                    <a:pt x="1907" y="649"/>
                    <a:pt x="1867" y="702"/>
                  </a:cubicBezTo>
                  <a:cubicBezTo>
                    <a:pt x="1841" y="754"/>
                    <a:pt x="1801" y="821"/>
                    <a:pt x="1748" y="900"/>
                  </a:cubicBezTo>
                  <a:lnTo>
                    <a:pt x="1602" y="1125"/>
                  </a:lnTo>
                  <a:cubicBezTo>
                    <a:pt x="1536" y="1032"/>
                    <a:pt x="1470" y="953"/>
                    <a:pt x="1417" y="874"/>
                  </a:cubicBezTo>
                  <a:cubicBezTo>
                    <a:pt x="1364" y="794"/>
                    <a:pt x="1311" y="715"/>
                    <a:pt x="1272" y="662"/>
                  </a:cubicBezTo>
                  <a:cubicBezTo>
                    <a:pt x="1232" y="596"/>
                    <a:pt x="1192" y="543"/>
                    <a:pt x="1166" y="503"/>
                  </a:cubicBezTo>
                  <a:cubicBezTo>
                    <a:pt x="1152" y="463"/>
                    <a:pt x="1139" y="437"/>
                    <a:pt x="1139" y="424"/>
                  </a:cubicBezTo>
                  <a:cubicBezTo>
                    <a:pt x="1139" y="384"/>
                    <a:pt x="1152" y="371"/>
                    <a:pt x="1179" y="371"/>
                  </a:cubicBezTo>
                  <a:cubicBezTo>
                    <a:pt x="1219" y="371"/>
                    <a:pt x="1272" y="357"/>
                    <a:pt x="1324" y="357"/>
                  </a:cubicBezTo>
                  <a:cubicBezTo>
                    <a:pt x="1391" y="357"/>
                    <a:pt x="1444" y="344"/>
                    <a:pt x="1470" y="304"/>
                  </a:cubicBezTo>
                  <a:cubicBezTo>
                    <a:pt x="1510" y="265"/>
                    <a:pt x="1523" y="238"/>
                    <a:pt x="1523" y="199"/>
                  </a:cubicBezTo>
                  <a:cubicBezTo>
                    <a:pt x="1523" y="172"/>
                    <a:pt x="1523" y="146"/>
                    <a:pt x="1523" y="132"/>
                  </a:cubicBezTo>
                  <a:cubicBezTo>
                    <a:pt x="1523" y="106"/>
                    <a:pt x="1510" y="79"/>
                    <a:pt x="1483" y="66"/>
                  </a:cubicBezTo>
                  <a:cubicBezTo>
                    <a:pt x="1457" y="40"/>
                    <a:pt x="1430" y="27"/>
                    <a:pt x="1377" y="13"/>
                  </a:cubicBezTo>
                  <a:cubicBezTo>
                    <a:pt x="1338" y="0"/>
                    <a:pt x="1272" y="0"/>
                    <a:pt x="1179"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16"/>
            <p:cNvSpPr/>
            <p:nvPr/>
          </p:nvSpPr>
          <p:spPr>
            <a:xfrm>
              <a:off x="4962835" y="259761"/>
              <a:ext cx="166860" cy="289725"/>
            </a:xfrm>
            <a:custGeom>
              <a:avLst/>
              <a:gdLst/>
              <a:ahLst/>
              <a:cxnLst/>
              <a:rect l="l" t="t" r="r" b="b"/>
              <a:pathLst>
                <a:path w="3019" h="5242" extrusionOk="0">
                  <a:moveTo>
                    <a:pt x="2873" y="0"/>
                  </a:moveTo>
                  <a:cubicBezTo>
                    <a:pt x="2767" y="0"/>
                    <a:pt x="2688" y="27"/>
                    <a:pt x="2635" y="80"/>
                  </a:cubicBezTo>
                  <a:cubicBezTo>
                    <a:pt x="2595" y="133"/>
                    <a:pt x="2529" y="225"/>
                    <a:pt x="2476" y="358"/>
                  </a:cubicBezTo>
                  <a:cubicBezTo>
                    <a:pt x="2383" y="530"/>
                    <a:pt x="2317" y="675"/>
                    <a:pt x="2264" y="781"/>
                  </a:cubicBezTo>
                  <a:lnTo>
                    <a:pt x="2119" y="1073"/>
                  </a:lnTo>
                  <a:cubicBezTo>
                    <a:pt x="2079" y="1152"/>
                    <a:pt x="2052" y="1231"/>
                    <a:pt x="2013" y="1298"/>
                  </a:cubicBezTo>
                  <a:cubicBezTo>
                    <a:pt x="1973" y="1377"/>
                    <a:pt x="1933" y="1456"/>
                    <a:pt x="1880" y="1562"/>
                  </a:cubicBezTo>
                  <a:cubicBezTo>
                    <a:pt x="1827" y="1668"/>
                    <a:pt x="1761" y="1787"/>
                    <a:pt x="1682" y="1946"/>
                  </a:cubicBezTo>
                  <a:cubicBezTo>
                    <a:pt x="1589" y="2092"/>
                    <a:pt x="1483" y="2277"/>
                    <a:pt x="1364" y="2515"/>
                  </a:cubicBezTo>
                  <a:cubicBezTo>
                    <a:pt x="1258" y="2700"/>
                    <a:pt x="1179" y="2846"/>
                    <a:pt x="1126" y="2952"/>
                  </a:cubicBezTo>
                  <a:cubicBezTo>
                    <a:pt x="1060" y="3058"/>
                    <a:pt x="1007" y="3150"/>
                    <a:pt x="967" y="3217"/>
                  </a:cubicBezTo>
                  <a:cubicBezTo>
                    <a:pt x="941" y="3283"/>
                    <a:pt x="901" y="3323"/>
                    <a:pt x="874" y="3362"/>
                  </a:cubicBezTo>
                  <a:cubicBezTo>
                    <a:pt x="861" y="3402"/>
                    <a:pt x="835" y="3442"/>
                    <a:pt x="808" y="3481"/>
                  </a:cubicBezTo>
                  <a:cubicBezTo>
                    <a:pt x="782" y="3521"/>
                    <a:pt x="755" y="3574"/>
                    <a:pt x="716" y="3640"/>
                  </a:cubicBezTo>
                  <a:cubicBezTo>
                    <a:pt x="689" y="3693"/>
                    <a:pt x="636" y="3786"/>
                    <a:pt x="583" y="3892"/>
                  </a:cubicBezTo>
                  <a:cubicBezTo>
                    <a:pt x="530" y="4011"/>
                    <a:pt x="451" y="4156"/>
                    <a:pt x="358" y="4328"/>
                  </a:cubicBezTo>
                  <a:cubicBezTo>
                    <a:pt x="266" y="4514"/>
                    <a:pt x="160" y="4739"/>
                    <a:pt x="14" y="5017"/>
                  </a:cubicBezTo>
                  <a:cubicBezTo>
                    <a:pt x="1" y="5030"/>
                    <a:pt x="1" y="5043"/>
                    <a:pt x="1" y="5070"/>
                  </a:cubicBezTo>
                  <a:cubicBezTo>
                    <a:pt x="1" y="5122"/>
                    <a:pt x="27" y="5162"/>
                    <a:pt x="54" y="5189"/>
                  </a:cubicBezTo>
                  <a:cubicBezTo>
                    <a:pt x="94" y="5228"/>
                    <a:pt x="133" y="5242"/>
                    <a:pt x="173" y="5242"/>
                  </a:cubicBezTo>
                  <a:cubicBezTo>
                    <a:pt x="239" y="5242"/>
                    <a:pt x="279" y="5228"/>
                    <a:pt x="332" y="5202"/>
                  </a:cubicBezTo>
                  <a:cubicBezTo>
                    <a:pt x="385" y="5175"/>
                    <a:pt x="411" y="5149"/>
                    <a:pt x="438" y="5096"/>
                  </a:cubicBezTo>
                  <a:lnTo>
                    <a:pt x="2939" y="384"/>
                  </a:lnTo>
                  <a:cubicBezTo>
                    <a:pt x="2952" y="358"/>
                    <a:pt x="2966" y="318"/>
                    <a:pt x="2992" y="265"/>
                  </a:cubicBezTo>
                  <a:cubicBezTo>
                    <a:pt x="3005" y="225"/>
                    <a:pt x="3019" y="186"/>
                    <a:pt x="3019" y="146"/>
                  </a:cubicBezTo>
                  <a:cubicBezTo>
                    <a:pt x="3019" y="120"/>
                    <a:pt x="3019" y="93"/>
                    <a:pt x="2992" y="53"/>
                  </a:cubicBezTo>
                  <a:cubicBezTo>
                    <a:pt x="2979" y="14"/>
                    <a:pt x="2939" y="0"/>
                    <a:pt x="2873"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16"/>
            <p:cNvSpPr/>
            <p:nvPr/>
          </p:nvSpPr>
          <p:spPr>
            <a:xfrm>
              <a:off x="5141357" y="259761"/>
              <a:ext cx="177085" cy="287515"/>
            </a:xfrm>
            <a:custGeom>
              <a:avLst/>
              <a:gdLst/>
              <a:ahLst/>
              <a:cxnLst/>
              <a:rect l="l" t="t" r="r" b="b"/>
              <a:pathLst>
                <a:path w="3204" h="5202" extrusionOk="0">
                  <a:moveTo>
                    <a:pt x="1668" y="0"/>
                  </a:moveTo>
                  <a:cubicBezTo>
                    <a:pt x="1417" y="0"/>
                    <a:pt x="1192" y="53"/>
                    <a:pt x="993" y="159"/>
                  </a:cubicBezTo>
                  <a:cubicBezTo>
                    <a:pt x="808" y="252"/>
                    <a:pt x="636" y="371"/>
                    <a:pt x="503" y="517"/>
                  </a:cubicBezTo>
                  <a:cubicBezTo>
                    <a:pt x="371" y="662"/>
                    <a:pt x="278" y="808"/>
                    <a:pt x="199" y="953"/>
                  </a:cubicBezTo>
                  <a:cubicBezTo>
                    <a:pt x="133" y="1099"/>
                    <a:pt x="106" y="1231"/>
                    <a:pt x="106" y="1324"/>
                  </a:cubicBezTo>
                  <a:cubicBezTo>
                    <a:pt x="106" y="1337"/>
                    <a:pt x="106" y="1377"/>
                    <a:pt x="106" y="1417"/>
                  </a:cubicBezTo>
                  <a:cubicBezTo>
                    <a:pt x="119" y="1456"/>
                    <a:pt x="133" y="1496"/>
                    <a:pt x="146" y="1549"/>
                  </a:cubicBezTo>
                  <a:cubicBezTo>
                    <a:pt x="159" y="1589"/>
                    <a:pt x="199" y="1615"/>
                    <a:pt x="225" y="1655"/>
                  </a:cubicBezTo>
                  <a:cubicBezTo>
                    <a:pt x="265" y="1681"/>
                    <a:pt x="318" y="1708"/>
                    <a:pt x="384" y="1708"/>
                  </a:cubicBezTo>
                  <a:cubicBezTo>
                    <a:pt x="503" y="1708"/>
                    <a:pt x="583" y="1681"/>
                    <a:pt x="649" y="1628"/>
                  </a:cubicBezTo>
                  <a:cubicBezTo>
                    <a:pt x="702" y="1575"/>
                    <a:pt x="742" y="1496"/>
                    <a:pt x="742" y="1417"/>
                  </a:cubicBezTo>
                  <a:cubicBezTo>
                    <a:pt x="742" y="1377"/>
                    <a:pt x="728" y="1350"/>
                    <a:pt x="715" y="1324"/>
                  </a:cubicBezTo>
                  <a:cubicBezTo>
                    <a:pt x="702" y="1298"/>
                    <a:pt x="689" y="1271"/>
                    <a:pt x="662" y="1245"/>
                  </a:cubicBezTo>
                  <a:lnTo>
                    <a:pt x="609" y="1178"/>
                  </a:lnTo>
                  <a:cubicBezTo>
                    <a:pt x="596" y="1165"/>
                    <a:pt x="596" y="1139"/>
                    <a:pt x="596" y="1099"/>
                  </a:cubicBezTo>
                  <a:cubicBezTo>
                    <a:pt x="596" y="1073"/>
                    <a:pt x="622" y="1020"/>
                    <a:pt x="662" y="940"/>
                  </a:cubicBezTo>
                  <a:cubicBezTo>
                    <a:pt x="715" y="861"/>
                    <a:pt x="781" y="768"/>
                    <a:pt x="861" y="689"/>
                  </a:cubicBezTo>
                  <a:cubicBezTo>
                    <a:pt x="953" y="609"/>
                    <a:pt x="1059" y="530"/>
                    <a:pt x="1178" y="477"/>
                  </a:cubicBezTo>
                  <a:cubicBezTo>
                    <a:pt x="1297" y="411"/>
                    <a:pt x="1443" y="371"/>
                    <a:pt x="1602" y="371"/>
                  </a:cubicBezTo>
                  <a:cubicBezTo>
                    <a:pt x="1761" y="371"/>
                    <a:pt x="1893" y="411"/>
                    <a:pt x="2012" y="464"/>
                  </a:cubicBezTo>
                  <a:cubicBezTo>
                    <a:pt x="2118" y="517"/>
                    <a:pt x="2211" y="583"/>
                    <a:pt x="2277" y="675"/>
                  </a:cubicBezTo>
                  <a:cubicBezTo>
                    <a:pt x="2343" y="755"/>
                    <a:pt x="2396" y="848"/>
                    <a:pt x="2422" y="953"/>
                  </a:cubicBezTo>
                  <a:cubicBezTo>
                    <a:pt x="2462" y="1059"/>
                    <a:pt x="2475" y="1152"/>
                    <a:pt x="2475" y="1258"/>
                  </a:cubicBezTo>
                  <a:cubicBezTo>
                    <a:pt x="2475" y="1456"/>
                    <a:pt x="2436" y="1668"/>
                    <a:pt x="2356" y="1906"/>
                  </a:cubicBezTo>
                  <a:cubicBezTo>
                    <a:pt x="2290" y="2131"/>
                    <a:pt x="2184" y="2356"/>
                    <a:pt x="2052" y="2595"/>
                  </a:cubicBezTo>
                  <a:cubicBezTo>
                    <a:pt x="1933" y="2820"/>
                    <a:pt x="1787" y="3058"/>
                    <a:pt x="1628" y="3283"/>
                  </a:cubicBezTo>
                  <a:cubicBezTo>
                    <a:pt x="1469" y="3508"/>
                    <a:pt x="1297" y="3720"/>
                    <a:pt x="1112" y="3931"/>
                  </a:cubicBezTo>
                  <a:cubicBezTo>
                    <a:pt x="940" y="4117"/>
                    <a:pt x="768" y="4302"/>
                    <a:pt x="596" y="4474"/>
                  </a:cubicBezTo>
                  <a:cubicBezTo>
                    <a:pt x="424" y="4633"/>
                    <a:pt x="265" y="4778"/>
                    <a:pt x="119" y="4884"/>
                  </a:cubicBezTo>
                  <a:cubicBezTo>
                    <a:pt x="93" y="4911"/>
                    <a:pt x="67" y="4937"/>
                    <a:pt x="27" y="4964"/>
                  </a:cubicBezTo>
                  <a:cubicBezTo>
                    <a:pt x="14" y="4977"/>
                    <a:pt x="0" y="5003"/>
                    <a:pt x="0" y="5043"/>
                  </a:cubicBezTo>
                  <a:cubicBezTo>
                    <a:pt x="0" y="5070"/>
                    <a:pt x="14" y="5109"/>
                    <a:pt x="27" y="5136"/>
                  </a:cubicBezTo>
                  <a:cubicBezTo>
                    <a:pt x="67" y="5175"/>
                    <a:pt x="106" y="5202"/>
                    <a:pt x="172" y="5202"/>
                  </a:cubicBezTo>
                  <a:cubicBezTo>
                    <a:pt x="225" y="5202"/>
                    <a:pt x="292" y="5189"/>
                    <a:pt x="331" y="5162"/>
                  </a:cubicBezTo>
                  <a:cubicBezTo>
                    <a:pt x="384" y="5149"/>
                    <a:pt x="411" y="5136"/>
                    <a:pt x="437" y="5109"/>
                  </a:cubicBezTo>
                  <a:lnTo>
                    <a:pt x="1112" y="5109"/>
                  </a:lnTo>
                  <a:cubicBezTo>
                    <a:pt x="1244" y="5109"/>
                    <a:pt x="1377" y="5109"/>
                    <a:pt x="1509" y="5122"/>
                  </a:cubicBezTo>
                  <a:lnTo>
                    <a:pt x="1880" y="5122"/>
                  </a:lnTo>
                  <a:cubicBezTo>
                    <a:pt x="2012" y="5122"/>
                    <a:pt x="2131" y="5122"/>
                    <a:pt x="2264" y="5136"/>
                  </a:cubicBezTo>
                  <a:lnTo>
                    <a:pt x="2674" y="5136"/>
                  </a:lnTo>
                  <a:cubicBezTo>
                    <a:pt x="2687" y="5136"/>
                    <a:pt x="2714" y="5122"/>
                    <a:pt x="2753" y="5096"/>
                  </a:cubicBezTo>
                  <a:cubicBezTo>
                    <a:pt x="2793" y="5083"/>
                    <a:pt x="2833" y="5043"/>
                    <a:pt x="2859" y="4990"/>
                  </a:cubicBezTo>
                  <a:cubicBezTo>
                    <a:pt x="2965" y="4792"/>
                    <a:pt x="3058" y="4646"/>
                    <a:pt x="3111" y="4553"/>
                  </a:cubicBezTo>
                  <a:cubicBezTo>
                    <a:pt x="3177" y="4461"/>
                    <a:pt x="3203" y="4395"/>
                    <a:pt x="3203" y="4355"/>
                  </a:cubicBezTo>
                  <a:cubicBezTo>
                    <a:pt x="3203" y="4302"/>
                    <a:pt x="3190" y="4275"/>
                    <a:pt x="3137" y="4249"/>
                  </a:cubicBezTo>
                  <a:cubicBezTo>
                    <a:pt x="3111" y="4236"/>
                    <a:pt x="3071" y="4222"/>
                    <a:pt x="3018" y="4222"/>
                  </a:cubicBezTo>
                  <a:cubicBezTo>
                    <a:pt x="2965" y="4222"/>
                    <a:pt x="2925" y="4236"/>
                    <a:pt x="2886" y="4275"/>
                  </a:cubicBezTo>
                  <a:cubicBezTo>
                    <a:pt x="2859" y="4302"/>
                    <a:pt x="2833" y="4328"/>
                    <a:pt x="2819" y="4368"/>
                  </a:cubicBezTo>
                  <a:lnTo>
                    <a:pt x="2647" y="4620"/>
                  </a:lnTo>
                  <a:cubicBezTo>
                    <a:pt x="2621" y="4672"/>
                    <a:pt x="2594" y="4699"/>
                    <a:pt x="2568" y="4712"/>
                  </a:cubicBezTo>
                  <a:cubicBezTo>
                    <a:pt x="2542" y="4725"/>
                    <a:pt x="2515" y="4739"/>
                    <a:pt x="2489" y="4739"/>
                  </a:cubicBezTo>
                  <a:lnTo>
                    <a:pt x="1800" y="4739"/>
                  </a:lnTo>
                  <a:cubicBezTo>
                    <a:pt x="1628" y="4725"/>
                    <a:pt x="1456" y="4725"/>
                    <a:pt x="1271" y="4725"/>
                  </a:cubicBezTo>
                  <a:cubicBezTo>
                    <a:pt x="1099" y="4725"/>
                    <a:pt x="940" y="4712"/>
                    <a:pt x="821" y="4712"/>
                  </a:cubicBezTo>
                  <a:cubicBezTo>
                    <a:pt x="940" y="4593"/>
                    <a:pt x="1072" y="4461"/>
                    <a:pt x="1218" y="4302"/>
                  </a:cubicBezTo>
                  <a:cubicBezTo>
                    <a:pt x="1377" y="4143"/>
                    <a:pt x="1536" y="3971"/>
                    <a:pt x="1681" y="3786"/>
                  </a:cubicBezTo>
                  <a:cubicBezTo>
                    <a:pt x="1840" y="3600"/>
                    <a:pt x="1999" y="3402"/>
                    <a:pt x="2144" y="3203"/>
                  </a:cubicBezTo>
                  <a:cubicBezTo>
                    <a:pt x="2290" y="2992"/>
                    <a:pt x="2436" y="2780"/>
                    <a:pt x="2542" y="2555"/>
                  </a:cubicBezTo>
                  <a:cubicBezTo>
                    <a:pt x="2661" y="2343"/>
                    <a:pt x="2753" y="2131"/>
                    <a:pt x="2833" y="1906"/>
                  </a:cubicBezTo>
                  <a:cubicBezTo>
                    <a:pt x="2899" y="1681"/>
                    <a:pt x="2939" y="1470"/>
                    <a:pt x="2939" y="1271"/>
                  </a:cubicBezTo>
                  <a:cubicBezTo>
                    <a:pt x="2939" y="1086"/>
                    <a:pt x="2912" y="927"/>
                    <a:pt x="2872" y="781"/>
                  </a:cubicBezTo>
                  <a:cubicBezTo>
                    <a:pt x="2833" y="623"/>
                    <a:pt x="2753" y="490"/>
                    <a:pt x="2647" y="371"/>
                  </a:cubicBezTo>
                  <a:cubicBezTo>
                    <a:pt x="2542" y="265"/>
                    <a:pt x="2409" y="173"/>
                    <a:pt x="2250" y="106"/>
                  </a:cubicBezTo>
                  <a:cubicBezTo>
                    <a:pt x="2092" y="40"/>
                    <a:pt x="1893" y="0"/>
                    <a:pt x="1668"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16"/>
            <p:cNvSpPr/>
            <p:nvPr/>
          </p:nvSpPr>
          <p:spPr>
            <a:xfrm>
              <a:off x="5320598" y="397272"/>
              <a:ext cx="209971" cy="208534"/>
            </a:xfrm>
            <a:custGeom>
              <a:avLst/>
              <a:gdLst/>
              <a:ahLst/>
              <a:cxnLst/>
              <a:rect l="l" t="t" r="r" b="b"/>
              <a:pathLst>
                <a:path w="3799" h="3773" extrusionOk="0">
                  <a:moveTo>
                    <a:pt x="384" y="1"/>
                  </a:moveTo>
                  <a:cubicBezTo>
                    <a:pt x="278" y="1"/>
                    <a:pt x="199" y="14"/>
                    <a:pt x="119" y="54"/>
                  </a:cubicBezTo>
                  <a:cubicBezTo>
                    <a:pt x="40" y="80"/>
                    <a:pt x="0" y="133"/>
                    <a:pt x="0" y="199"/>
                  </a:cubicBezTo>
                  <a:cubicBezTo>
                    <a:pt x="0" y="279"/>
                    <a:pt x="53" y="318"/>
                    <a:pt x="132" y="332"/>
                  </a:cubicBezTo>
                  <a:cubicBezTo>
                    <a:pt x="212" y="345"/>
                    <a:pt x="331" y="358"/>
                    <a:pt x="490" y="358"/>
                  </a:cubicBezTo>
                  <a:lnTo>
                    <a:pt x="609" y="358"/>
                  </a:lnTo>
                  <a:cubicBezTo>
                    <a:pt x="649" y="371"/>
                    <a:pt x="675" y="371"/>
                    <a:pt x="701" y="385"/>
                  </a:cubicBezTo>
                  <a:cubicBezTo>
                    <a:pt x="728" y="398"/>
                    <a:pt x="741" y="411"/>
                    <a:pt x="754" y="437"/>
                  </a:cubicBezTo>
                  <a:cubicBezTo>
                    <a:pt x="781" y="464"/>
                    <a:pt x="794" y="490"/>
                    <a:pt x="821" y="530"/>
                  </a:cubicBezTo>
                  <a:lnTo>
                    <a:pt x="2025" y="2714"/>
                  </a:lnTo>
                  <a:cubicBezTo>
                    <a:pt x="1972" y="2833"/>
                    <a:pt x="1919" y="2939"/>
                    <a:pt x="1866" y="3032"/>
                  </a:cubicBezTo>
                  <a:cubicBezTo>
                    <a:pt x="1813" y="3124"/>
                    <a:pt x="1760" y="3190"/>
                    <a:pt x="1694" y="3257"/>
                  </a:cubicBezTo>
                  <a:cubicBezTo>
                    <a:pt x="1641" y="3296"/>
                    <a:pt x="1575" y="3349"/>
                    <a:pt x="1509" y="3376"/>
                  </a:cubicBezTo>
                  <a:cubicBezTo>
                    <a:pt x="1429" y="3415"/>
                    <a:pt x="1363" y="3429"/>
                    <a:pt x="1297" y="3429"/>
                  </a:cubicBezTo>
                  <a:cubicBezTo>
                    <a:pt x="1178" y="3429"/>
                    <a:pt x="1072" y="3402"/>
                    <a:pt x="993" y="3349"/>
                  </a:cubicBezTo>
                  <a:cubicBezTo>
                    <a:pt x="926" y="3296"/>
                    <a:pt x="887" y="3230"/>
                    <a:pt x="887" y="3164"/>
                  </a:cubicBezTo>
                  <a:cubicBezTo>
                    <a:pt x="887" y="3137"/>
                    <a:pt x="900" y="3098"/>
                    <a:pt x="913" y="3071"/>
                  </a:cubicBezTo>
                  <a:cubicBezTo>
                    <a:pt x="940" y="3045"/>
                    <a:pt x="966" y="3018"/>
                    <a:pt x="993" y="3018"/>
                  </a:cubicBezTo>
                  <a:cubicBezTo>
                    <a:pt x="1019" y="3018"/>
                    <a:pt x="1046" y="3018"/>
                    <a:pt x="1072" y="3005"/>
                  </a:cubicBezTo>
                  <a:cubicBezTo>
                    <a:pt x="1099" y="3005"/>
                    <a:pt x="1125" y="2992"/>
                    <a:pt x="1151" y="2979"/>
                  </a:cubicBezTo>
                  <a:cubicBezTo>
                    <a:pt x="1178" y="2965"/>
                    <a:pt x="1204" y="2939"/>
                    <a:pt x="1218" y="2912"/>
                  </a:cubicBezTo>
                  <a:cubicBezTo>
                    <a:pt x="1231" y="2899"/>
                    <a:pt x="1244" y="2859"/>
                    <a:pt x="1244" y="2820"/>
                  </a:cubicBezTo>
                  <a:cubicBezTo>
                    <a:pt x="1244" y="2754"/>
                    <a:pt x="1218" y="2701"/>
                    <a:pt x="1165" y="2674"/>
                  </a:cubicBezTo>
                  <a:cubicBezTo>
                    <a:pt x="1125" y="2648"/>
                    <a:pt x="1072" y="2634"/>
                    <a:pt x="1019" y="2634"/>
                  </a:cubicBezTo>
                  <a:cubicBezTo>
                    <a:pt x="966" y="2634"/>
                    <a:pt x="913" y="2634"/>
                    <a:pt x="847" y="2661"/>
                  </a:cubicBezTo>
                  <a:cubicBezTo>
                    <a:pt x="794" y="2687"/>
                    <a:pt x="754" y="2714"/>
                    <a:pt x="701" y="2754"/>
                  </a:cubicBezTo>
                  <a:cubicBezTo>
                    <a:pt x="662" y="2807"/>
                    <a:pt x="622" y="2859"/>
                    <a:pt x="596" y="2926"/>
                  </a:cubicBezTo>
                  <a:cubicBezTo>
                    <a:pt x="569" y="2992"/>
                    <a:pt x="556" y="3071"/>
                    <a:pt x="556" y="3164"/>
                  </a:cubicBezTo>
                  <a:cubicBezTo>
                    <a:pt x="556" y="3257"/>
                    <a:pt x="582" y="3349"/>
                    <a:pt x="622" y="3415"/>
                  </a:cubicBezTo>
                  <a:cubicBezTo>
                    <a:pt x="649" y="3495"/>
                    <a:pt x="701" y="3561"/>
                    <a:pt x="768" y="3614"/>
                  </a:cubicBezTo>
                  <a:cubicBezTo>
                    <a:pt x="821" y="3667"/>
                    <a:pt x="900" y="3707"/>
                    <a:pt x="979" y="3733"/>
                  </a:cubicBezTo>
                  <a:cubicBezTo>
                    <a:pt x="1059" y="3759"/>
                    <a:pt x="1138" y="3773"/>
                    <a:pt x="1231" y="3773"/>
                  </a:cubicBezTo>
                  <a:cubicBezTo>
                    <a:pt x="1390" y="3773"/>
                    <a:pt x="1535" y="3733"/>
                    <a:pt x="1668" y="3667"/>
                  </a:cubicBezTo>
                  <a:cubicBezTo>
                    <a:pt x="1800" y="3614"/>
                    <a:pt x="1932" y="3508"/>
                    <a:pt x="2051" y="3376"/>
                  </a:cubicBezTo>
                  <a:cubicBezTo>
                    <a:pt x="2144" y="3257"/>
                    <a:pt x="2237" y="3111"/>
                    <a:pt x="2303" y="2952"/>
                  </a:cubicBezTo>
                  <a:cubicBezTo>
                    <a:pt x="2382" y="2780"/>
                    <a:pt x="2462" y="2595"/>
                    <a:pt x="2541" y="2370"/>
                  </a:cubicBezTo>
                  <a:lnTo>
                    <a:pt x="3176" y="596"/>
                  </a:lnTo>
                  <a:cubicBezTo>
                    <a:pt x="3203" y="530"/>
                    <a:pt x="3229" y="490"/>
                    <a:pt x="3256" y="477"/>
                  </a:cubicBezTo>
                  <a:cubicBezTo>
                    <a:pt x="3296" y="464"/>
                    <a:pt x="3362" y="451"/>
                    <a:pt x="3454" y="451"/>
                  </a:cubicBezTo>
                  <a:cubicBezTo>
                    <a:pt x="3534" y="451"/>
                    <a:pt x="3613" y="437"/>
                    <a:pt x="3679" y="411"/>
                  </a:cubicBezTo>
                  <a:cubicBezTo>
                    <a:pt x="3759" y="398"/>
                    <a:pt x="3799" y="345"/>
                    <a:pt x="3799" y="279"/>
                  </a:cubicBezTo>
                  <a:cubicBezTo>
                    <a:pt x="3799" y="212"/>
                    <a:pt x="3759" y="160"/>
                    <a:pt x="3693" y="146"/>
                  </a:cubicBezTo>
                  <a:cubicBezTo>
                    <a:pt x="3626" y="120"/>
                    <a:pt x="3547" y="107"/>
                    <a:pt x="3454" y="107"/>
                  </a:cubicBezTo>
                  <a:lnTo>
                    <a:pt x="2422" y="107"/>
                  </a:lnTo>
                  <a:cubicBezTo>
                    <a:pt x="2329" y="107"/>
                    <a:pt x="2263" y="120"/>
                    <a:pt x="2237" y="146"/>
                  </a:cubicBezTo>
                  <a:cubicBezTo>
                    <a:pt x="2210" y="160"/>
                    <a:pt x="2197" y="212"/>
                    <a:pt x="2197" y="279"/>
                  </a:cubicBezTo>
                  <a:cubicBezTo>
                    <a:pt x="2197" y="318"/>
                    <a:pt x="2224" y="358"/>
                    <a:pt x="2263" y="398"/>
                  </a:cubicBezTo>
                  <a:cubicBezTo>
                    <a:pt x="2303" y="437"/>
                    <a:pt x="2382" y="451"/>
                    <a:pt x="2475" y="451"/>
                  </a:cubicBezTo>
                  <a:cubicBezTo>
                    <a:pt x="2568" y="451"/>
                    <a:pt x="2634" y="464"/>
                    <a:pt x="2660" y="477"/>
                  </a:cubicBezTo>
                  <a:cubicBezTo>
                    <a:pt x="2687" y="504"/>
                    <a:pt x="2700" y="517"/>
                    <a:pt x="2700" y="557"/>
                  </a:cubicBezTo>
                  <a:cubicBezTo>
                    <a:pt x="2700" y="623"/>
                    <a:pt x="2687" y="689"/>
                    <a:pt x="2647" y="795"/>
                  </a:cubicBezTo>
                  <a:lnTo>
                    <a:pt x="2197" y="2224"/>
                  </a:lnTo>
                  <a:lnTo>
                    <a:pt x="1337" y="623"/>
                  </a:lnTo>
                  <a:cubicBezTo>
                    <a:pt x="1324" y="583"/>
                    <a:pt x="1310" y="543"/>
                    <a:pt x="1297" y="504"/>
                  </a:cubicBezTo>
                  <a:cubicBezTo>
                    <a:pt x="1284" y="464"/>
                    <a:pt x="1284" y="437"/>
                    <a:pt x="1284" y="424"/>
                  </a:cubicBezTo>
                  <a:cubicBezTo>
                    <a:pt x="1284" y="385"/>
                    <a:pt x="1284" y="358"/>
                    <a:pt x="1297" y="358"/>
                  </a:cubicBezTo>
                  <a:cubicBezTo>
                    <a:pt x="1324" y="345"/>
                    <a:pt x="1337" y="345"/>
                    <a:pt x="1363" y="345"/>
                  </a:cubicBezTo>
                  <a:cubicBezTo>
                    <a:pt x="1443" y="345"/>
                    <a:pt x="1496" y="332"/>
                    <a:pt x="1522" y="292"/>
                  </a:cubicBezTo>
                  <a:cubicBezTo>
                    <a:pt x="1549" y="252"/>
                    <a:pt x="1562" y="212"/>
                    <a:pt x="1562" y="160"/>
                  </a:cubicBezTo>
                  <a:cubicBezTo>
                    <a:pt x="1562" y="120"/>
                    <a:pt x="1549" y="80"/>
                    <a:pt x="1522" y="54"/>
                  </a:cubicBezTo>
                  <a:cubicBezTo>
                    <a:pt x="1496" y="14"/>
                    <a:pt x="1416" y="1"/>
                    <a:pt x="1310"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3" name="Google Shape;283;p16"/>
          <p:cNvSpPr/>
          <p:nvPr/>
        </p:nvSpPr>
        <p:spPr>
          <a:xfrm>
            <a:off x="348801" y="1423202"/>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4" name="Google Shape;284;p16"/>
          <p:cNvSpPr/>
          <p:nvPr/>
        </p:nvSpPr>
        <p:spPr>
          <a:xfrm>
            <a:off x="2599381" y="268456"/>
            <a:ext cx="224329" cy="274115"/>
          </a:xfrm>
          <a:custGeom>
            <a:avLst/>
            <a:gdLst/>
            <a:ahLst/>
            <a:cxnLst/>
            <a:rect l="l" t="t" r="r" b="b"/>
            <a:pathLst>
              <a:path w="3456" h="4223" extrusionOk="0">
                <a:moveTo>
                  <a:pt x="755" y="371"/>
                </a:moveTo>
                <a:cubicBezTo>
                  <a:pt x="861" y="371"/>
                  <a:pt x="954" y="411"/>
                  <a:pt x="1046" y="490"/>
                </a:cubicBezTo>
                <a:cubicBezTo>
                  <a:pt x="1139" y="570"/>
                  <a:pt x="1179" y="702"/>
                  <a:pt x="1179" y="887"/>
                </a:cubicBezTo>
                <a:cubicBezTo>
                  <a:pt x="1179" y="1073"/>
                  <a:pt x="1139" y="1218"/>
                  <a:pt x="1046" y="1311"/>
                </a:cubicBezTo>
                <a:cubicBezTo>
                  <a:pt x="967" y="1417"/>
                  <a:pt x="861" y="1470"/>
                  <a:pt x="729" y="1470"/>
                </a:cubicBezTo>
                <a:cubicBezTo>
                  <a:pt x="610" y="1470"/>
                  <a:pt x="517" y="1417"/>
                  <a:pt x="451" y="1311"/>
                </a:cubicBezTo>
                <a:cubicBezTo>
                  <a:pt x="385" y="1205"/>
                  <a:pt x="345" y="1086"/>
                  <a:pt x="345" y="940"/>
                </a:cubicBezTo>
                <a:cubicBezTo>
                  <a:pt x="345" y="834"/>
                  <a:pt x="358" y="742"/>
                  <a:pt x="385" y="662"/>
                </a:cubicBezTo>
                <a:cubicBezTo>
                  <a:pt x="424" y="596"/>
                  <a:pt x="451" y="530"/>
                  <a:pt x="491" y="490"/>
                </a:cubicBezTo>
                <a:cubicBezTo>
                  <a:pt x="530" y="437"/>
                  <a:pt x="583" y="411"/>
                  <a:pt x="623" y="398"/>
                </a:cubicBezTo>
                <a:cubicBezTo>
                  <a:pt x="676" y="371"/>
                  <a:pt x="716" y="371"/>
                  <a:pt x="755" y="371"/>
                </a:cubicBezTo>
                <a:close/>
                <a:moveTo>
                  <a:pt x="2727" y="2806"/>
                </a:moveTo>
                <a:cubicBezTo>
                  <a:pt x="2807" y="2806"/>
                  <a:pt x="2886" y="2846"/>
                  <a:pt x="2966" y="2926"/>
                </a:cubicBezTo>
                <a:cubicBezTo>
                  <a:pt x="3058" y="2992"/>
                  <a:pt x="3098" y="3124"/>
                  <a:pt x="3098" y="3309"/>
                </a:cubicBezTo>
                <a:cubicBezTo>
                  <a:pt x="3098" y="3376"/>
                  <a:pt x="3085" y="3442"/>
                  <a:pt x="3071" y="3508"/>
                </a:cubicBezTo>
                <a:cubicBezTo>
                  <a:pt x="3058" y="3574"/>
                  <a:pt x="3032" y="3640"/>
                  <a:pt x="3005" y="3693"/>
                </a:cubicBezTo>
                <a:cubicBezTo>
                  <a:pt x="2966" y="3746"/>
                  <a:pt x="2926" y="3786"/>
                  <a:pt x="2873" y="3826"/>
                </a:cubicBezTo>
                <a:cubicBezTo>
                  <a:pt x="2833" y="3865"/>
                  <a:pt x="2767" y="3879"/>
                  <a:pt x="2688" y="3879"/>
                </a:cubicBezTo>
                <a:cubicBezTo>
                  <a:pt x="2608" y="3879"/>
                  <a:pt x="2542" y="3865"/>
                  <a:pt x="2489" y="3826"/>
                </a:cubicBezTo>
                <a:cubicBezTo>
                  <a:pt x="2449" y="3786"/>
                  <a:pt x="2410" y="3733"/>
                  <a:pt x="2383" y="3680"/>
                </a:cubicBezTo>
                <a:cubicBezTo>
                  <a:pt x="2343" y="3627"/>
                  <a:pt x="2330" y="3561"/>
                  <a:pt x="2317" y="3495"/>
                </a:cubicBezTo>
                <a:cubicBezTo>
                  <a:pt x="2317" y="3442"/>
                  <a:pt x="2304" y="3389"/>
                  <a:pt x="2304" y="3336"/>
                </a:cubicBezTo>
                <a:cubicBezTo>
                  <a:pt x="2304" y="3164"/>
                  <a:pt x="2343" y="3031"/>
                  <a:pt x="2423" y="2939"/>
                </a:cubicBezTo>
                <a:cubicBezTo>
                  <a:pt x="2516" y="2846"/>
                  <a:pt x="2608" y="2806"/>
                  <a:pt x="2727" y="2806"/>
                </a:cubicBezTo>
                <a:close/>
                <a:moveTo>
                  <a:pt x="3032" y="1"/>
                </a:moveTo>
                <a:cubicBezTo>
                  <a:pt x="2992" y="1"/>
                  <a:pt x="2952" y="14"/>
                  <a:pt x="2913" y="54"/>
                </a:cubicBezTo>
                <a:cubicBezTo>
                  <a:pt x="2873" y="93"/>
                  <a:pt x="2846" y="146"/>
                  <a:pt x="2807" y="199"/>
                </a:cubicBezTo>
                <a:cubicBezTo>
                  <a:pt x="2767" y="252"/>
                  <a:pt x="2727" y="305"/>
                  <a:pt x="2688" y="371"/>
                </a:cubicBezTo>
                <a:cubicBezTo>
                  <a:pt x="2648" y="424"/>
                  <a:pt x="2595" y="464"/>
                  <a:pt x="2555" y="504"/>
                </a:cubicBezTo>
                <a:cubicBezTo>
                  <a:pt x="2502" y="530"/>
                  <a:pt x="2449" y="557"/>
                  <a:pt x="2383" y="570"/>
                </a:cubicBezTo>
                <a:cubicBezTo>
                  <a:pt x="2317" y="583"/>
                  <a:pt x="2264" y="583"/>
                  <a:pt x="2211" y="583"/>
                </a:cubicBezTo>
                <a:cubicBezTo>
                  <a:pt x="2052" y="583"/>
                  <a:pt x="1933" y="570"/>
                  <a:pt x="1827" y="543"/>
                </a:cubicBezTo>
                <a:cubicBezTo>
                  <a:pt x="1735" y="517"/>
                  <a:pt x="1642" y="477"/>
                  <a:pt x="1576" y="437"/>
                </a:cubicBezTo>
                <a:cubicBezTo>
                  <a:pt x="1510" y="398"/>
                  <a:pt x="1443" y="345"/>
                  <a:pt x="1391" y="305"/>
                </a:cubicBezTo>
                <a:cubicBezTo>
                  <a:pt x="1338" y="252"/>
                  <a:pt x="1285" y="212"/>
                  <a:pt x="1232" y="173"/>
                </a:cubicBezTo>
                <a:cubicBezTo>
                  <a:pt x="1179" y="120"/>
                  <a:pt x="1113" y="93"/>
                  <a:pt x="1033" y="67"/>
                </a:cubicBezTo>
                <a:cubicBezTo>
                  <a:pt x="967" y="27"/>
                  <a:pt x="874" y="14"/>
                  <a:pt x="755" y="14"/>
                </a:cubicBezTo>
                <a:cubicBezTo>
                  <a:pt x="663" y="14"/>
                  <a:pt x="570" y="40"/>
                  <a:pt x="477" y="80"/>
                </a:cubicBezTo>
                <a:cubicBezTo>
                  <a:pt x="398" y="120"/>
                  <a:pt x="318" y="186"/>
                  <a:pt x="239" y="265"/>
                </a:cubicBezTo>
                <a:cubicBezTo>
                  <a:pt x="173" y="345"/>
                  <a:pt x="120" y="437"/>
                  <a:pt x="67" y="557"/>
                </a:cubicBezTo>
                <a:cubicBezTo>
                  <a:pt x="27" y="662"/>
                  <a:pt x="1" y="795"/>
                  <a:pt x="1" y="940"/>
                </a:cubicBezTo>
                <a:cubicBezTo>
                  <a:pt x="1" y="1086"/>
                  <a:pt x="27" y="1205"/>
                  <a:pt x="67" y="1324"/>
                </a:cubicBezTo>
                <a:cubicBezTo>
                  <a:pt x="107" y="1430"/>
                  <a:pt x="160" y="1523"/>
                  <a:pt x="239" y="1589"/>
                </a:cubicBezTo>
                <a:cubicBezTo>
                  <a:pt x="305" y="1668"/>
                  <a:pt x="385" y="1721"/>
                  <a:pt x="477" y="1748"/>
                </a:cubicBezTo>
                <a:cubicBezTo>
                  <a:pt x="570" y="1787"/>
                  <a:pt x="649" y="1814"/>
                  <a:pt x="742" y="1814"/>
                </a:cubicBezTo>
                <a:cubicBezTo>
                  <a:pt x="848" y="1814"/>
                  <a:pt x="941" y="1787"/>
                  <a:pt x="1033" y="1748"/>
                </a:cubicBezTo>
                <a:cubicBezTo>
                  <a:pt x="1139" y="1695"/>
                  <a:pt x="1218" y="1629"/>
                  <a:pt x="1298" y="1549"/>
                </a:cubicBezTo>
                <a:cubicBezTo>
                  <a:pt x="1364" y="1456"/>
                  <a:pt x="1417" y="1364"/>
                  <a:pt x="1457" y="1245"/>
                </a:cubicBezTo>
                <a:cubicBezTo>
                  <a:pt x="1510" y="1126"/>
                  <a:pt x="1523" y="993"/>
                  <a:pt x="1523" y="861"/>
                </a:cubicBezTo>
                <a:cubicBezTo>
                  <a:pt x="1523" y="848"/>
                  <a:pt x="1523" y="834"/>
                  <a:pt x="1523" y="834"/>
                </a:cubicBezTo>
                <a:lnTo>
                  <a:pt x="1523" y="795"/>
                </a:lnTo>
                <a:cubicBezTo>
                  <a:pt x="1629" y="834"/>
                  <a:pt x="1735" y="861"/>
                  <a:pt x="1841" y="874"/>
                </a:cubicBezTo>
                <a:cubicBezTo>
                  <a:pt x="1933" y="887"/>
                  <a:pt x="2052" y="901"/>
                  <a:pt x="2198" y="901"/>
                </a:cubicBezTo>
                <a:lnTo>
                  <a:pt x="2304" y="901"/>
                </a:lnTo>
                <a:cubicBezTo>
                  <a:pt x="2330" y="887"/>
                  <a:pt x="2370" y="887"/>
                  <a:pt x="2410" y="874"/>
                </a:cubicBezTo>
                <a:lnTo>
                  <a:pt x="2410" y="874"/>
                </a:lnTo>
                <a:cubicBezTo>
                  <a:pt x="2410" y="887"/>
                  <a:pt x="2396" y="927"/>
                  <a:pt x="2343" y="1007"/>
                </a:cubicBezTo>
                <a:cubicBezTo>
                  <a:pt x="2304" y="1099"/>
                  <a:pt x="2238" y="1205"/>
                  <a:pt x="2171" y="1337"/>
                </a:cubicBezTo>
                <a:cubicBezTo>
                  <a:pt x="2092" y="1470"/>
                  <a:pt x="2013" y="1629"/>
                  <a:pt x="1920" y="1814"/>
                </a:cubicBezTo>
                <a:cubicBezTo>
                  <a:pt x="1814" y="1986"/>
                  <a:pt x="1721" y="2158"/>
                  <a:pt x="1629" y="2343"/>
                </a:cubicBezTo>
                <a:cubicBezTo>
                  <a:pt x="1523" y="2529"/>
                  <a:pt x="1430" y="2701"/>
                  <a:pt x="1338" y="2886"/>
                </a:cubicBezTo>
                <a:cubicBezTo>
                  <a:pt x="1245" y="3058"/>
                  <a:pt x="1166" y="3217"/>
                  <a:pt x="1086" y="3362"/>
                </a:cubicBezTo>
                <a:cubicBezTo>
                  <a:pt x="1020" y="3508"/>
                  <a:pt x="954" y="3627"/>
                  <a:pt x="914" y="3720"/>
                </a:cubicBezTo>
                <a:cubicBezTo>
                  <a:pt x="861" y="3812"/>
                  <a:pt x="835" y="3865"/>
                  <a:pt x="835" y="3879"/>
                </a:cubicBezTo>
                <a:cubicBezTo>
                  <a:pt x="835" y="3905"/>
                  <a:pt x="861" y="3945"/>
                  <a:pt x="888" y="3958"/>
                </a:cubicBezTo>
                <a:cubicBezTo>
                  <a:pt x="914" y="3984"/>
                  <a:pt x="954" y="3998"/>
                  <a:pt x="1020" y="3998"/>
                </a:cubicBezTo>
                <a:cubicBezTo>
                  <a:pt x="1086" y="3998"/>
                  <a:pt x="1139" y="3984"/>
                  <a:pt x="1166" y="3958"/>
                </a:cubicBezTo>
                <a:cubicBezTo>
                  <a:pt x="1205" y="3918"/>
                  <a:pt x="1232" y="3879"/>
                  <a:pt x="1258" y="3852"/>
                </a:cubicBezTo>
                <a:cubicBezTo>
                  <a:pt x="1271" y="3799"/>
                  <a:pt x="1324" y="3706"/>
                  <a:pt x="1391" y="3574"/>
                </a:cubicBezTo>
                <a:cubicBezTo>
                  <a:pt x="1443" y="3442"/>
                  <a:pt x="1536" y="3283"/>
                  <a:pt x="1629" y="3111"/>
                </a:cubicBezTo>
                <a:cubicBezTo>
                  <a:pt x="1721" y="2926"/>
                  <a:pt x="1827" y="2727"/>
                  <a:pt x="1933" y="2515"/>
                </a:cubicBezTo>
                <a:lnTo>
                  <a:pt x="2291" y="1854"/>
                </a:lnTo>
                <a:cubicBezTo>
                  <a:pt x="2410" y="1642"/>
                  <a:pt x="2516" y="1417"/>
                  <a:pt x="2621" y="1218"/>
                </a:cubicBezTo>
                <a:cubicBezTo>
                  <a:pt x="2741" y="1007"/>
                  <a:pt x="2833" y="834"/>
                  <a:pt x="2913" y="662"/>
                </a:cubicBezTo>
                <a:cubicBezTo>
                  <a:pt x="3005" y="504"/>
                  <a:pt x="3071" y="371"/>
                  <a:pt x="3124" y="265"/>
                </a:cubicBezTo>
                <a:cubicBezTo>
                  <a:pt x="3177" y="159"/>
                  <a:pt x="3204" y="107"/>
                  <a:pt x="3204" y="93"/>
                </a:cubicBezTo>
                <a:cubicBezTo>
                  <a:pt x="3204" y="80"/>
                  <a:pt x="3191" y="54"/>
                  <a:pt x="3164" y="27"/>
                </a:cubicBezTo>
                <a:cubicBezTo>
                  <a:pt x="3151" y="1"/>
                  <a:pt x="3111" y="1"/>
                  <a:pt x="3032" y="1"/>
                </a:cubicBezTo>
                <a:close/>
                <a:moveTo>
                  <a:pt x="2741" y="2462"/>
                </a:moveTo>
                <a:cubicBezTo>
                  <a:pt x="2621" y="2462"/>
                  <a:pt x="2516" y="2489"/>
                  <a:pt x="2423" y="2529"/>
                </a:cubicBezTo>
                <a:cubicBezTo>
                  <a:pt x="2330" y="2568"/>
                  <a:pt x="2251" y="2634"/>
                  <a:pt x="2185" y="2714"/>
                </a:cubicBezTo>
                <a:cubicBezTo>
                  <a:pt x="2118" y="2793"/>
                  <a:pt x="2066" y="2886"/>
                  <a:pt x="2026" y="2992"/>
                </a:cubicBezTo>
                <a:cubicBezTo>
                  <a:pt x="1986" y="3098"/>
                  <a:pt x="1960" y="3217"/>
                  <a:pt x="1960" y="3349"/>
                </a:cubicBezTo>
                <a:cubicBezTo>
                  <a:pt x="1960" y="3468"/>
                  <a:pt x="1986" y="3574"/>
                  <a:pt x="2013" y="3680"/>
                </a:cubicBezTo>
                <a:cubicBezTo>
                  <a:pt x="2052" y="3773"/>
                  <a:pt x="2092" y="3865"/>
                  <a:pt x="2158" y="3958"/>
                </a:cubicBezTo>
                <a:cubicBezTo>
                  <a:pt x="2211" y="4037"/>
                  <a:pt x="2291" y="4104"/>
                  <a:pt x="2383" y="4143"/>
                </a:cubicBezTo>
                <a:cubicBezTo>
                  <a:pt x="2476" y="4196"/>
                  <a:pt x="2582" y="4223"/>
                  <a:pt x="2701" y="4223"/>
                </a:cubicBezTo>
                <a:cubicBezTo>
                  <a:pt x="2939" y="4223"/>
                  <a:pt x="3124" y="4143"/>
                  <a:pt x="3257" y="3984"/>
                </a:cubicBezTo>
                <a:cubicBezTo>
                  <a:pt x="3389" y="3826"/>
                  <a:pt x="3455" y="3601"/>
                  <a:pt x="3455" y="3336"/>
                </a:cubicBezTo>
                <a:cubicBezTo>
                  <a:pt x="3455" y="3217"/>
                  <a:pt x="3442" y="3098"/>
                  <a:pt x="3416" y="3005"/>
                </a:cubicBezTo>
                <a:cubicBezTo>
                  <a:pt x="3389" y="2899"/>
                  <a:pt x="3349" y="2806"/>
                  <a:pt x="3283" y="2727"/>
                </a:cubicBezTo>
                <a:cubicBezTo>
                  <a:pt x="3230" y="2634"/>
                  <a:pt x="3151" y="2581"/>
                  <a:pt x="3058" y="2529"/>
                </a:cubicBezTo>
                <a:cubicBezTo>
                  <a:pt x="2979" y="2489"/>
                  <a:pt x="2860" y="2462"/>
                  <a:pt x="2741" y="2462"/>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6450815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85"/>
        <p:cNvGrpSpPr/>
        <p:nvPr/>
      </p:nvGrpSpPr>
      <p:grpSpPr>
        <a:xfrm>
          <a:off x="0" y="0"/>
          <a:ext cx="0" cy="0"/>
          <a:chOff x="0" y="0"/>
          <a:chExt cx="0" cy="0"/>
        </a:xfrm>
      </p:grpSpPr>
      <p:sp>
        <p:nvSpPr>
          <p:cNvPr id="286" name="Google Shape;286;p17"/>
          <p:cNvSpPr txBox="1">
            <a:spLocks noGrp="1"/>
          </p:cNvSpPr>
          <p:nvPr>
            <p:ph type="title"/>
          </p:nvPr>
        </p:nvSpPr>
        <p:spPr>
          <a:xfrm>
            <a:off x="960000" y="3840684"/>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933"/>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87" name="Google Shape;287;p17"/>
          <p:cNvSpPr txBox="1">
            <a:spLocks noGrp="1"/>
          </p:cNvSpPr>
          <p:nvPr>
            <p:ph type="subTitle" idx="1"/>
          </p:nvPr>
        </p:nvSpPr>
        <p:spPr>
          <a:xfrm>
            <a:off x="1187800" y="4521135"/>
            <a:ext cx="2659600" cy="110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atin typeface="Mukta Light"/>
                <a:ea typeface="Mukta Light"/>
                <a:cs typeface="Mukta Light"/>
                <a:sym typeface="Mukta Light"/>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88" name="Google Shape;288;p17"/>
          <p:cNvSpPr txBox="1">
            <a:spLocks noGrp="1"/>
          </p:cNvSpPr>
          <p:nvPr>
            <p:ph type="title" idx="2"/>
          </p:nvPr>
        </p:nvSpPr>
        <p:spPr>
          <a:xfrm>
            <a:off x="4538400" y="3840684"/>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933"/>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89" name="Google Shape;289;p17"/>
          <p:cNvSpPr txBox="1">
            <a:spLocks noGrp="1"/>
          </p:cNvSpPr>
          <p:nvPr>
            <p:ph type="subTitle" idx="3"/>
          </p:nvPr>
        </p:nvSpPr>
        <p:spPr>
          <a:xfrm>
            <a:off x="4767000" y="4521137"/>
            <a:ext cx="2658000" cy="110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atin typeface="Mukta Light"/>
                <a:ea typeface="Mukta Light"/>
                <a:cs typeface="Mukta Light"/>
                <a:sym typeface="Mukta Light"/>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0" name="Google Shape;290;p17"/>
          <p:cNvSpPr txBox="1">
            <a:spLocks noGrp="1"/>
          </p:cNvSpPr>
          <p:nvPr>
            <p:ph type="title" idx="4"/>
          </p:nvPr>
        </p:nvSpPr>
        <p:spPr>
          <a:xfrm>
            <a:off x="8116800" y="3840684"/>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933"/>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1" name="Google Shape;291;p17"/>
          <p:cNvSpPr txBox="1">
            <a:spLocks noGrp="1"/>
          </p:cNvSpPr>
          <p:nvPr>
            <p:ph type="subTitle" idx="5"/>
          </p:nvPr>
        </p:nvSpPr>
        <p:spPr>
          <a:xfrm>
            <a:off x="8345400" y="4521133"/>
            <a:ext cx="2658000" cy="110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atin typeface="Mukta Light"/>
                <a:ea typeface="Mukta Light"/>
                <a:cs typeface="Mukta Light"/>
                <a:sym typeface="Mukta Light"/>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2" name="Google Shape;292;p17"/>
          <p:cNvSpPr txBox="1">
            <a:spLocks noGrp="1"/>
          </p:cNvSpPr>
          <p:nvPr>
            <p:ph type="title" idx="6"/>
          </p:nvPr>
        </p:nvSpPr>
        <p:spPr>
          <a:xfrm>
            <a:off x="960000" y="5425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93" name="Google Shape;293;p17"/>
          <p:cNvSpPr/>
          <p:nvPr/>
        </p:nvSpPr>
        <p:spPr>
          <a:xfrm>
            <a:off x="11452791" y="572129"/>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17"/>
          <p:cNvSpPr/>
          <p:nvPr/>
        </p:nvSpPr>
        <p:spPr>
          <a:xfrm>
            <a:off x="10688850" y="259302"/>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5" name="Google Shape;295;p17"/>
          <p:cNvGrpSpPr/>
          <p:nvPr/>
        </p:nvGrpSpPr>
        <p:grpSpPr>
          <a:xfrm>
            <a:off x="726505" y="387360"/>
            <a:ext cx="961368" cy="336813"/>
            <a:chOff x="2109963" y="768908"/>
            <a:chExt cx="818604" cy="286796"/>
          </a:xfrm>
        </p:grpSpPr>
        <p:sp>
          <p:nvSpPr>
            <p:cNvPr id="296" name="Google Shape;296;p17"/>
            <p:cNvSpPr/>
            <p:nvPr/>
          </p:nvSpPr>
          <p:spPr>
            <a:xfrm>
              <a:off x="2109963" y="768908"/>
              <a:ext cx="177804" cy="286796"/>
            </a:xfrm>
            <a:custGeom>
              <a:avLst/>
              <a:gdLst/>
              <a:ahLst/>
              <a:cxnLst/>
              <a:rect l="l" t="t" r="r" b="b"/>
              <a:pathLst>
                <a:path w="3217" h="5189" extrusionOk="0">
                  <a:moveTo>
                    <a:pt x="1668" y="0"/>
                  </a:moveTo>
                  <a:cubicBezTo>
                    <a:pt x="1416" y="0"/>
                    <a:pt x="1191" y="53"/>
                    <a:pt x="1006" y="146"/>
                  </a:cubicBezTo>
                  <a:cubicBezTo>
                    <a:pt x="808" y="252"/>
                    <a:pt x="649" y="371"/>
                    <a:pt x="516" y="516"/>
                  </a:cubicBezTo>
                  <a:cubicBezTo>
                    <a:pt x="384" y="649"/>
                    <a:pt x="278" y="808"/>
                    <a:pt x="212" y="953"/>
                  </a:cubicBezTo>
                  <a:cubicBezTo>
                    <a:pt x="146" y="1099"/>
                    <a:pt x="106" y="1231"/>
                    <a:pt x="106" y="1324"/>
                  </a:cubicBezTo>
                  <a:cubicBezTo>
                    <a:pt x="106" y="1337"/>
                    <a:pt x="119" y="1363"/>
                    <a:pt x="119" y="1416"/>
                  </a:cubicBezTo>
                  <a:cubicBezTo>
                    <a:pt x="119" y="1456"/>
                    <a:pt x="133" y="1496"/>
                    <a:pt x="146" y="1535"/>
                  </a:cubicBezTo>
                  <a:cubicBezTo>
                    <a:pt x="172" y="1575"/>
                    <a:pt x="199" y="1615"/>
                    <a:pt x="239" y="1655"/>
                  </a:cubicBezTo>
                  <a:cubicBezTo>
                    <a:pt x="278" y="1681"/>
                    <a:pt x="331" y="1694"/>
                    <a:pt x="397" y="1694"/>
                  </a:cubicBezTo>
                  <a:cubicBezTo>
                    <a:pt x="503" y="1694"/>
                    <a:pt x="583" y="1668"/>
                    <a:pt x="649" y="1615"/>
                  </a:cubicBezTo>
                  <a:cubicBezTo>
                    <a:pt x="715" y="1562"/>
                    <a:pt x="741" y="1496"/>
                    <a:pt x="741" y="1416"/>
                  </a:cubicBezTo>
                  <a:cubicBezTo>
                    <a:pt x="741" y="1377"/>
                    <a:pt x="728" y="1337"/>
                    <a:pt x="715" y="1324"/>
                  </a:cubicBezTo>
                  <a:cubicBezTo>
                    <a:pt x="702" y="1284"/>
                    <a:pt x="689" y="1271"/>
                    <a:pt x="662" y="1244"/>
                  </a:cubicBezTo>
                  <a:lnTo>
                    <a:pt x="622" y="1178"/>
                  </a:lnTo>
                  <a:cubicBezTo>
                    <a:pt x="609" y="1152"/>
                    <a:pt x="596" y="1125"/>
                    <a:pt x="596" y="1099"/>
                  </a:cubicBezTo>
                  <a:cubicBezTo>
                    <a:pt x="596" y="1072"/>
                    <a:pt x="622" y="1019"/>
                    <a:pt x="662" y="940"/>
                  </a:cubicBezTo>
                  <a:cubicBezTo>
                    <a:pt x="715" y="847"/>
                    <a:pt x="781" y="768"/>
                    <a:pt x="874" y="688"/>
                  </a:cubicBezTo>
                  <a:cubicBezTo>
                    <a:pt x="953" y="609"/>
                    <a:pt x="1059" y="530"/>
                    <a:pt x="1191" y="477"/>
                  </a:cubicBezTo>
                  <a:cubicBezTo>
                    <a:pt x="1311" y="410"/>
                    <a:pt x="1456" y="371"/>
                    <a:pt x="1602" y="371"/>
                  </a:cubicBezTo>
                  <a:cubicBezTo>
                    <a:pt x="1761" y="371"/>
                    <a:pt x="1906" y="397"/>
                    <a:pt x="2012" y="463"/>
                  </a:cubicBezTo>
                  <a:cubicBezTo>
                    <a:pt x="2131" y="516"/>
                    <a:pt x="2224" y="583"/>
                    <a:pt x="2290" y="675"/>
                  </a:cubicBezTo>
                  <a:cubicBezTo>
                    <a:pt x="2356" y="755"/>
                    <a:pt x="2409" y="847"/>
                    <a:pt x="2436" y="953"/>
                  </a:cubicBezTo>
                  <a:cubicBezTo>
                    <a:pt x="2462" y="1059"/>
                    <a:pt x="2489" y="1152"/>
                    <a:pt x="2489" y="1244"/>
                  </a:cubicBezTo>
                  <a:cubicBezTo>
                    <a:pt x="2489" y="1456"/>
                    <a:pt x="2449" y="1668"/>
                    <a:pt x="2369" y="1893"/>
                  </a:cubicBezTo>
                  <a:cubicBezTo>
                    <a:pt x="2290" y="2131"/>
                    <a:pt x="2184" y="2356"/>
                    <a:pt x="2065" y="2594"/>
                  </a:cubicBezTo>
                  <a:cubicBezTo>
                    <a:pt x="1946" y="2819"/>
                    <a:pt x="1800" y="3044"/>
                    <a:pt x="1628" y="3283"/>
                  </a:cubicBezTo>
                  <a:cubicBezTo>
                    <a:pt x="1469" y="3508"/>
                    <a:pt x="1297" y="3719"/>
                    <a:pt x="1125" y="3918"/>
                  </a:cubicBezTo>
                  <a:cubicBezTo>
                    <a:pt x="953" y="4116"/>
                    <a:pt x="781" y="4302"/>
                    <a:pt x="609" y="4474"/>
                  </a:cubicBezTo>
                  <a:cubicBezTo>
                    <a:pt x="437" y="4633"/>
                    <a:pt x="278" y="4778"/>
                    <a:pt x="133" y="4884"/>
                  </a:cubicBezTo>
                  <a:cubicBezTo>
                    <a:pt x="93" y="4910"/>
                    <a:pt x="66" y="4937"/>
                    <a:pt x="40" y="4963"/>
                  </a:cubicBezTo>
                  <a:cubicBezTo>
                    <a:pt x="14" y="4977"/>
                    <a:pt x="0" y="5003"/>
                    <a:pt x="0" y="5043"/>
                  </a:cubicBezTo>
                  <a:cubicBezTo>
                    <a:pt x="0" y="5069"/>
                    <a:pt x="14" y="5109"/>
                    <a:pt x="40" y="5135"/>
                  </a:cubicBezTo>
                  <a:cubicBezTo>
                    <a:pt x="66" y="5175"/>
                    <a:pt x="119" y="5188"/>
                    <a:pt x="186" y="5188"/>
                  </a:cubicBezTo>
                  <a:cubicBezTo>
                    <a:pt x="239" y="5188"/>
                    <a:pt x="291" y="5188"/>
                    <a:pt x="344" y="5162"/>
                  </a:cubicBezTo>
                  <a:cubicBezTo>
                    <a:pt x="384" y="5149"/>
                    <a:pt x="424" y="5122"/>
                    <a:pt x="437" y="5109"/>
                  </a:cubicBezTo>
                  <a:lnTo>
                    <a:pt x="1509" y="5109"/>
                  </a:lnTo>
                  <a:cubicBezTo>
                    <a:pt x="1641" y="5109"/>
                    <a:pt x="1761" y="5122"/>
                    <a:pt x="1893" y="5122"/>
                  </a:cubicBezTo>
                  <a:lnTo>
                    <a:pt x="2674" y="5122"/>
                  </a:lnTo>
                  <a:cubicBezTo>
                    <a:pt x="2700" y="5122"/>
                    <a:pt x="2727" y="5122"/>
                    <a:pt x="2766" y="5096"/>
                  </a:cubicBezTo>
                  <a:cubicBezTo>
                    <a:pt x="2806" y="5069"/>
                    <a:pt x="2833" y="5043"/>
                    <a:pt x="2859" y="4990"/>
                  </a:cubicBezTo>
                  <a:cubicBezTo>
                    <a:pt x="2978" y="4791"/>
                    <a:pt x="3058" y="4646"/>
                    <a:pt x="3124" y="4553"/>
                  </a:cubicBezTo>
                  <a:cubicBezTo>
                    <a:pt x="3177" y="4460"/>
                    <a:pt x="3216" y="4394"/>
                    <a:pt x="3216" y="4355"/>
                  </a:cubicBezTo>
                  <a:cubicBezTo>
                    <a:pt x="3216" y="4302"/>
                    <a:pt x="3190" y="4262"/>
                    <a:pt x="3150" y="4249"/>
                  </a:cubicBezTo>
                  <a:cubicBezTo>
                    <a:pt x="3111" y="4235"/>
                    <a:pt x="3071" y="4222"/>
                    <a:pt x="3031" y="4222"/>
                  </a:cubicBezTo>
                  <a:cubicBezTo>
                    <a:pt x="2965" y="4222"/>
                    <a:pt x="2925" y="4235"/>
                    <a:pt x="2899" y="4275"/>
                  </a:cubicBezTo>
                  <a:cubicBezTo>
                    <a:pt x="2872" y="4302"/>
                    <a:pt x="2846" y="4328"/>
                    <a:pt x="2819" y="4355"/>
                  </a:cubicBezTo>
                  <a:lnTo>
                    <a:pt x="2661" y="4619"/>
                  </a:lnTo>
                  <a:cubicBezTo>
                    <a:pt x="2621" y="4659"/>
                    <a:pt x="2594" y="4699"/>
                    <a:pt x="2568" y="4712"/>
                  </a:cubicBezTo>
                  <a:cubicBezTo>
                    <a:pt x="2555" y="4725"/>
                    <a:pt x="2528" y="4738"/>
                    <a:pt x="2489" y="4738"/>
                  </a:cubicBezTo>
                  <a:lnTo>
                    <a:pt x="2250" y="4738"/>
                  </a:lnTo>
                  <a:cubicBezTo>
                    <a:pt x="2131" y="4738"/>
                    <a:pt x="1972" y="4738"/>
                    <a:pt x="1800" y="4725"/>
                  </a:cubicBezTo>
                  <a:lnTo>
                    <a:pt x="1284" y="4725"/>
                  </a:lnTo>
                  <a:cubicBezTo>
                    <a:pt x="1099" y="4725"/>
                    <a:pt x="953" y="4712"/>
                    <a:pt x="821" y="4712"/>
                  </a:cubicBezTo>
                  <a:cubicBezTo>
                    <a:pt x="940" y="4593"/>
                    <a:pt x="1072" y="4460"/>
                    <a:pt x="1231" y="4302"/>
                  </a:cubicBezTo>
                  <a:cubicBezTo>
                    <a:pt x="1377" y="4143"/>
                    <a:pt x="1536" y="3971"/>
                    <a:pt x="1694" y="3785"/>
                  </a:cubicBezTo>
                  <a:cubicBezTo>
                    <a:pt x="1853" y="3600"/>
                    <a:pt x="1999" y="3402"/>
                    <a:pt x="2144" y="3190"/>
                  </a:cubicBezTo>
                  <a:cubicBezTo>
                    <a:pt x="2303" y="2978"/>
                    <a:pt x="2436" y="2766"/>
                    <a:pt x="2555" y="2555"/>
                  </a:cubicBezTo>
                  <a:cubicBezTo>
                    <a:pt x="2674" y="2343"/>
                    <a:pt x="2766" y="2118"/>
                    <a:pt x="2833" y="1906"/>
                  </a:cubicBezTo>
                  <a:cubicBezTo>
                    <a:pt x="2912" y="1681"/>
                    <a:pt x="2952" y="1469"/>
                    <a:pt x="2952" y="1258"/>
                  </a:cubicBezTo>
                  <a:cubicBezTo>
                    <a:pt x="2952" y="1085"/>
                    <a:pt x="2925" y="927"/>
                    <a:pt x="2872" y="781"/>
                  </a:cubicBezTo>
                  <a:cubicBezTo>
                    <a:pt x="2833" y="622"/>
                    <a:pt x="2753" y="490"/>
                    <a:pt x="2661" y="371"/>
                  </a:cubicBezTo>
                  <a:cubicBezTo>
                    <a:pt x="2555" y="252"/>
                    <a:pt x="2422" y="172"/>
                    <a:pt x="2264" y="106"/>
                  </a:cubicBezTo>
                  <a:cubicBezTo>
                    <a:pt x="2105" y="27"/>
                    <a:pt x="1906"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17"/>
            <p:cNvSpPr/>
            <p:nvPr/>
          </p:nvSpPr>
          <p:spPr>
            <a:xfrm>
              <a:off x="2304514" y="857395"/>
              <a:ext cx="109821" cy="109766"/>
            </a:xfrm>
            <a:custGeom>
              <a:avLst/>
              <a:gdLst/>
              <a:ahLst/>
              <a:cxnLst/>
              <a:rect l="l" t="t" r="r" b="b"/>
              <a:pathLst>
                <a:path w="1987" h="1986" extrusionOk="0">
                  <a:moveTo>
                    <a:pt x="994" y="1"/>
                  </a:moveTo>
                  <a:cubicBezTo>
                    <a:pt x="927" y="1"/>
                    <a:pt x="888" y="27"/>
                    <a:pt x="848" y="67"/>
                  </a:cubicBezTo>
                  <a:cubicBezTo>
                    <a:pt x="808" y="93"/>
                    <a:pt x="795" y="146"/>
                    <a:pt x="795" y="186"/>
                  </a:cubicBezTo>
                  <a:cubicBezTo>
                    <a:pt x="795" y="252"/>
                    <a:pt x="795" y="345"/>
                    <a:pt x="795" y="451"/>
                  </a:cubicBezTo>
                  <a:cubicBezTo>
                    <a:pt x="808" y="557"/>
                    <a:pt x="808" y="676"/>
                    <a:pt x="808" y="808"/>
                  </a:cubicBezTo>
                  <a:lnTo>
                    <a:pt x="173" y="808"/>
                  </a:lnTo>
                  <a:cubicBezTo>
                    <a:pt x="133" y="808"/>
                    <a:pt x="94" y="821"/>
                    <a:pt x="67" y="861"/>
                  </a:cubicBezTo>
                  <a:cubicBezTo>
                    <a:pt x="27" y="887"/>
                    <a:pt x="1" y="940"/>
                    <a:pt x="1" y="1007"/>
                  </a:cubicBezTo>
                  <a:cubicBezTo>
                    <a:pt x="1" y="1073"/>
                    <a:pt x="27" y="1126"/>
                    <a:pt x="67" y="1165"/>
                  </a:cubicBezTo>
                  <a:cubicBezTo>
                    <a:pt x="107" y="1192"/>
                    <a:pt x="133" y="1205"/>
                    <a:pt x="173" y="1205"/>
                  </a:cubicBezTo>
                  <a:cubicBezTo>
                    <a:pt x="226" y="1205"/>
                    <a:pt x="305" y="1205"/>
                    <a:pt x="424" y="1192"/>
                  </a:cubicBezTo>
                  <a:lnTo>
                    <a:pt x="795" y="1192"/>
                  </a:lnTo>
                  <a:cubicBezTo>
                    <a:pt x="795" y="1298"/>
                    <a:pt x="782" y="1417"/>
                    <a:pt x="782" y="1536"/>
                  </a:cubicBezTo>
                  <a:cubicBezTo>
                    <a:pt x="782" y="1655"/>
                    <a:pt x="782" y="1761"/>
                    <a:pt x="782" y="1827"/>
                  </a:cubicBezTo>
                  <a:cubicBezTo>
                    <a:pt x="782" y="1854"/>
                    <a:pt x="795" y="1893"/>
                    <a:pt x="821" y="1933"/>
                  </a:cubicBezTo>
                  <a:cubicBezTo>
                    <a:pt x="861" y="1959"/>
                    <a:pt x="914" y="1986"/>
                    <a:pt x="980" y="1986"/>
                  </a:cubicBezTo>
                  <a:cubicBezTo>
                    <a:pt x="1060" y="1986"/>
                    <a:pt x="1113" y="1959"/>
                    <a:pt x="1139" y="1933"/>
                  </a:cubicBezTo>
                  <a:cubicBezTo>
                    <a:pt x="1179" y="1880"/>
                    <a:pt x="1192" y="1854"/>
                    <a:pt x="1192" y="1827"/>
                  </a:cubicBezTo>
                  <a:lnTo>
                    <a:pt x="1192" y="1192"/>
                  </a:lnTo>
                  <a:lnTo>
                    <a:pt x="1801" y="1192"/>
                  </a:lnTo>
                  <a:cubicBezTo>
                    <a:pt x="1854" y="1192"/>
                    <a:pt x="1894" y="1165"/>
                    <a:pt x="1920" y="1139"/>
                  </a:cubicBezTo>
                  <a:cubicBezTo>
                    <a:pt x="1960" y="1099"/>
                    <a:pt x="1986" y="1046"/>
                    <a:pt x="1986" y="980"/>
                  </a:cubicBezTo>
                  <a:cubicBezTo>
                    <a:pt x="1986" y="901"/>
                    <a:pt x="1973" y="848"/>
                    <a:pt x="1933" y="821"/>
                  </a:cubicBezTo>
                  <a:cubicBezTo>
                    <a:pt x="1907" y="795"/>
                    <a:pt x="1880" y="782"/>
                    <a:pt x="1854" y="782"/>
                  </a:cubicBezTo>
                  <a:cubicBezTo>
                    <a:pt x="1774" y="782"/>
                    <a:pt x="1669" y="782"/>
                    <a:pt x="1563" y="795"/>
                  </a:cubicBezTo>
                  <a:cubicBezTo>
                    <a:pt x="1457" y="808"/>
                    <a:pt x="1338" y="808"/>
                    <a:pt x="1192" y="808"/>
                  </a:cubicBezTo>
                  <a:lnTo>
                    <a:pt x="1192" y="464"/>
                  </a:lnTo>
                  <a:cubicBezTo>
                    <a:pt x="1205" y="345"/>
                    <a:pt x="1205" y="252"/>
                    <a:pt x="1205" y="186"/>
                  </a:cubicBezTo>
                  <a:cubicBezTo>
                    <a:pt x="1205" y="146"/>
                    <a:pt x="1179" y="93"/>
                    <a:pt x="1152" y="67"/>
                  </a:cubicBezTo>
                  <a:cubicBezTo>
                    <a:pt x="1113" y="27"/>
                    <a:pt x="1060" y="1"/>
                    <a:pt x="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17"/>
            <p:cNvSpPr/>
            <p:nvPr/>
          </p:nvSpPr>
          <p:spPr>
            <a:xfrm>
              <a:off x="2428871" y="768908"/>
              <a:ext cx="177085" cy="286796"/>
            </a:xfrm>
            <a:custGeom>
              <a:avLst/>
              <a:gdLst/>
              <a:ahLst/>
              <a:cxnLst/>
              <a:rect l="l" t="t" r="r" b="b"/>
              <a:pathLst>
                <a:path w="3204" h="5189" extrusionOk="0">
                  <a:moveTo>
                    <a:pt x="1669" y="0"/>
                  </a:moveTo>
                  <a:cubicBezTo>
                    <a:pt x="1417" y="0"/>
                    <a:pt x="1192" y="53"/>
                    <a:pt x="994" y="146"/>
                  </a:cubicBezTo>
                  <a:cubicBezTo>
                    <a:pt x="808" y="252"/>
                    <a:pt x="636" y="371"/>
                    <a:pt x="504" y="516"/>
                  </a:cubicBezTo>
                  <a:cubicBezTo>
                    <a:pt x="371" y="649"/>
                    <a:pt x="279" y="808"/>
                    <a:pt x="213" y="953"/>
                  </a:cubicBezTo>
                  <a:cubicBezTo>
                    <a:pt x="146" y="1099"/>
                    <a:pt x="107" y="1231"/>
                    <a:pt x="107" y="1324"/>
                  </a:cubicBezTo>
                  <a:cubicBezTo>
                    <a:pt x="107" y="1337"/>
                    <a:pt x="107" y="1363"/>
                    <a:pt x="120" y="1416"/>
                  </a:cubicBezTo>
                  <a:cubicBezTo>
                    <a:pt x="120" y="1456"/>
                    <a:pt x="133" y="1496"/>
                    <a:pt x="146" y="1535"/>
                  </a:cubicBezTo>
                  <a:cubicBezTo>
                    <a:pt x="160" y="1575"/>
                    <a:pt x="199" y="1615"/>
                    <a:pt x="226" y="1655"/>
                  </a:cubicBezTo>
                  <a:cubicBezTo>
                    <a:pt x="279" y="1681"/>
                    <a:pt x="332" y="1694"/>
                    <a:pt x="398" y="1694"/>
                  </a:cubicBezTo>
                  <a:cubicBezTo>
                    <a:pt x="504" y="1694"/>
                    <a:pt x="583" y="1668"/>
                    <a:pt x="649" y="1615"/>
                  </a:cubicBezTo>
                  <a:cubicBezTo>
                    <a:pt x="702" y="1562"/>
                    <a:pt x="742" y="1496"/>
                    <a:pt x="742" y="1416"/>
                  </a:cubicBezTo>
                  <a:cubicBezTo>
                    <a:pt x="742" y="1377"/>
                    <a:pt x="729" y="1337"/>
                    <a:pt x="716" y="1324"/>
                  </a:cubicBezTo>
                  <a:cubicBezTo>
                    <a:pt x="702" y="1284"/>
                    <a:pt x="689" y="1271"/>
                    <a:pt x="663" y="1244"/>
                  </a:cubicBezTo>
                  <a:lnTo>
                    <a:pt x="610" y="1178"/>
                  </a:lnTo>
                  <a:cubicBezTo>
                    <a:pt x="596" y="1152"/>
                    <a:pt x="596" y="1125"/>
                    <a:pt x="596" y="1099"/>
                  </a:cubicBezTo>
                  <a:cubicBezTo>
                    <a:pt x="596" y="1072"/>
                    <a:pt x="623" y="1019"/>
                    <a:pt x="663" y="940"/>
                  </a:cubicBezTo>
                  <a:cubicBezTo>
                    <a:pt x="716" y="847"/>
                    <a:pt x="782" y="768"/>
                    <a:pt x="861" y="688"/>
                  </a:cubicBezTo>
                  <a:cubicBezTo>
                    <a:pt x="954" y="609"/>
                    <a:pt x="1060" y="530"/>
                    <a:pt x="1179" y="477"/>
                  </a:cubicBezTo>
                  <a:cubicBezTo>
                    <a:pt x="1311" y="410"/>
                    <a:pt x="1444" y="371"/>
                    <a:pt x="1602" y="371"/>
                  </a:cubicBezTo>
                  <a:cubicBezTo>
                    <a:pt x="1761" y="371"/>
                    <a:pt x="1894" y="397"/>
                    <a:pt x="2013" y="463"/>
                  </a:cubicBezTo>
                  <a:cubicBezTo>
                    <a:pt x="2119" y="516"/>
                    <a:pt x="2211" y="583"/>
                    <a:pt x="2277" y="675"/>
                  </a:cubicBezTo>
                  <a:cubicBezTo>
                    <a:pt x="2357" y="755"/>
                    <a:pt x="2396" y="847"/>
                    <a:pt x="2423" y="953"/>
                  </a:cubicBezTo>
                  <a:cubicBezTo>
                    <a:pt x="2463" y="1059"/>
                    <a:pt x="2476" y="1152"/>
                    <a:pt x="2476" y="1244"/>
                  </a:cubicBezTo>
                  <a:cubicBezTo>
                    <a:pt x="2476" y="1456"/>
                    <a:pt x="2436" y="1668"/>
                    <a:pt x="2357" y="1893"/>
                  </a:cubicBezTo>
                  <a:cubicBezTo>
                    <a:pt x="2291" y="2131"/>
                    <a:pt x="2185" y="2356"/>
                    <a:pt x="2052" y="2594"/>
                  </a:cubicBezTo>
                  <a:cubicBezTo>
                    <a:pt x="1933" y="2819"/>
                    <a:pt x="1788" y="3044"/>
                    <a:pt x="1629" y="3283"/>
                  </a:cubicBezTo>
                  <a:cubicBezTo>
                    <a:pt x="1470" y="3508"/>
                    <a:pt x="1298" y="3719"/>
                    <a:pt x="1126" y="3918"/>
                  </a:cubicBezTo>
                  <a:cubicBezTo>
                    <a:pt x="954" y="4116"/>
                    <a:pt x="769" y="4302"/>
                    <a:pt x="596" y="4474"/>
                  </a:cubicBezTo>
                  <a:cubicBezTo>
                    <a:pt x="424" y="4633"/>
                    <a:pt x="266" y="4778"/>
                    <a:pt x="120" y="4884"/>
                  </a:cubicBezTo>
                  <a:cubicBezTo>
                    <a:pt x="94" y="4910"/>
                    <a:pt x="67" y="4937"/>
                    <a:pt x="27" y="4963"/>
                  </a:cubicBezTo>
                  <a:cubicBezTo>
                    <a:pt x="14" y="4977"/>
                    <a:pt x="1" y="5003"/>
                    <a:pt x="1" y="5043"/>
                  </a:cubicBezTo>
                  <a:cubicBezTo>
                    <a:pt x="1" y="5069"/>
                    <a:pt x="14" y="5109"/>
                    <a:pt x="27" y="5135"/>
                  </a:cubicBezTo>
                  <a:cubicBezTo>
                    <a:pt x="67" y="5175"/>
                    <a:pt x="107" y="5188"/>
                    <a:pt x="173" y="5188"/>
                  </a:cubicBezTo>
                  <a:cubicBezTo>
                    <a:pt x="239" y="5188"/>
                    <a:pt x="292" y="5188"/>
                    <a:pt x="332" y="5162"/>
                  </a:cubicBezTo>
                  <a:cubicBezTo>
                    <a:pt x="385" y="5149"/>
                    <a:pt x="424" y="5122"/>
                    <a:pt x="438" y="5109"/>
                  </a:cubicBezTo>
                  <a:lnTo>
                    <a:pt x="1510" y="5109"/>
                  </a:lnTo>
                  <a:cubicBezTo>
                    <a:pt x="1642" y="5109"/>
                    <a:pt x="1761" y="5122"/>
                    <a:pt x="1880" y="5122"/>
                  </a:cubicBezTo>
                  <a:lnTo>
                    <a:pt x="2674" y="5122"/>
                  </a:lnTo>
                  <a:cubicBezTo>
                    <a:pt x="2688" y="5122"/>
                    <a:pt x="2714" y="5122"/>
                    <a:pt x="2754" y="5096"/>
                  </a:cubicBezTo>
                  <a:cubicBezTo>
                    <a:pt x="2794" y="5069"/>
                    <a:pt x="2833" y="5043"/>
                    <a:pt x="2860" y="4990"/>
                  </a:cubicBezTo>
                  <a:cubicBezTo>
                    <a:pt x="2966" y="4791"/>
                    <a:pt x="3058" y="4646"/>
                    <a:pt x="3111" y="4553"/>
                  </a:cubicBezTo>
                  <a:cubicBezTo>
                    <a:pt x="3177" y="4460"/>
                    <a:pt x="3204" y="4394"/>
                    <a:pt x="3204" y="4355"/>
                  </a:cubicBezTo>
                  <a:cubicBezTo>
                    <a:pt x="3204" y="4302"/>
                    <a:pt x="3191" y="4262"/>
                    <a:pt x="3151" y="4249"/>
                  </a:cubicBezTo>
                  <a:cubicBezTo>
                    <a:pt x="3111" y="4235"/>
                    <a:pt x="3071" y="4222"/>
                    <a:pt x="3019" y="4222"/>
                  </a:cubicBezTo>
                  <a:cubicBezTo>
                    <a:pt x="2966" y="4222"/>
                    <a:pt x="2926" y="4235"/>
                    <a:pt x="2886" y="4275"/>
                  </a:cubicBezTo>
                  <a:cubicBezTo>
                    <a:pt x="2860" y="4302"/>
                    <a:pt x="2833" y="4328"/>
                    <a:pt x="2820" y="4355"/>
                  </a:cubicBezTo>
                  <a:lnTo>
                    <a:pt x="2648" y="4619"/>
                  </a:lnTo>
                  <a:cubicBezTo>
                    <a:pt x="2621" y="4659"/>
                    <a:pt x="2595" y="4699"/>
                    <a:pt x="2569" y="4712"/>
                  </a:cubicBezTo>
                  <a:cubicBezTo>
                    <a:pt x="2542" y="4725"/>
                    <a:pt x="2516" y="4738"/>
                    <a:pt x="2489" y="4738"/>
                  </a:cubicBezTo>
                  <a:lnTo>
                    <a:pt x="2251" y="4738"/>
                  </a:lnTo>
                  <a:cubicBezTo>
                    <a:pt x="2119" y="4738"/>
                    <a:pt x="1973" y="4738"/>
                    <a:pt x="1801" y="4725"/>
                  </a:cubicBezTo>
                  <a:lnTo>
                    <a:pt x="1271" y="4725"/>
                  </a:lnTo>
                  <a:cubicBezTo>
                    <a:pt x="1099" y="4725"/>
                    <a:pt x="941" y="4712"/>
                    <a:pt x="821" y="4712"/>
                  </a:cubicBezTo>
                  <a:cubicBezTo>
                    <a:pt x="941" y="4593"/>
                    <a:pt x="1073" y="4460"/>
                    <a:pt x="1232" y="4302"/>
                  </a:cubicBezTo>
                  <a:cubicBezTo>
                    <a:pt x="1377" y="4143"/>
                    <a:pt x="1536" y="3971"/>
                    <a:pt x="1682" y="3785"/>
                  </a:cubicBezTo>
                  <a:cubicBezTo>
                    <a:pt x="1841" y="3600"/>
                    <a:pt x="1999" y="3402"/>
                    <a:pt x="2145" y="3190"/>
                  </a:cubicBezTo>
                  <a:cubicBezTo>
                    <a:pt x="2291" y="2978"/>
                    <a:pt x="2436" y="2766"/>
                    <a:pt x="2542" y="2555"/>
                  </a:cubicBezTo>
                  <a:cubicBezTo>
                    <a:pt x="2661" y="2343"/>
                    <a:pt x="2754" y="2118"/>
                    <a:pt x="2833" y="1906"/>
                  </a:cubicBezTo>
                  <a:cubicBezTo>
                    <a:pt x="2899" y="1681"/>
                    <a:pt x="2939" y="1469"/>
                    <a:pt x="2939" y="1258"/>
                  </a:cubicBezTo>
                  <a:cubicBezTo>
                    <a:pt x="2939" y="1085"/>
                    <a:pt x="2913" y="927"/>
                    <a:pt x="2873" y="781"/>
                  </a:cubicBezTo>
                  <a:cubicBezTo>
                    <a:pt x="2833" y="622"/>
                    <a:pt x="2754" y="490"/>
                    <a:pt x="2648" y="371"/>
                  </a:cubicBezTo>
                  <a:cubicBezTo>
                    <a:pt x="2542" y="252"/>
                    <a:pt x="2423" y="172"/>
                    <a:pt x="2251" y="106"/>
                  </a:cubicBezTo>
                  <a:cubicBezTo>
                    <a:pt x="2092" y="27"/>
                    <a:pt x="1894" y="0"/>
                    <a:pt x="1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17"/>
            <p:cNvSpPr/>
            <p:nvPr/>
          </p:nvSpPr>
          <p:spPr>
            <a:xfrm>
              <a:off x="2632265" y="887407"/>
              <a:ext cx="93683" cy="78318"/>
            </a:xfrm>
            <a:custGeom>
              <a:avLst/>
              <a:gdLst/>
              <a:ahLst/>
              <a:cxnLst/>
              <a:rect l="l" t="t" r="r" b="b"/>
              <a:pathLst>
                <a:path w="1695" h="1417" extrusionOk="0">
                  <a:moveTo>
                    <a:pt x="159" y="0"/>
                  </a:moveTo>
                  <a:cubicBezTo>
                    <a:pt x="93" y="0"/>
                    <a:pt x="53" y="27"/>
                    <a:pt x="27" y="66"/>
                  </a:cubicBezTo>
                  <a:cubicBezTo>
                    <a:pt x="14" y="106"/>
                    <a:pt x="0" y="146"/>
                    <a:pt x="0" y="186"/>
                  </a:cubicBezTo>
                  <a:cubicBezTo>
                    <a:pt x="0" y="225"/>
                    <a:pt x="14" y="278"/>
                    <a:pt x="40" y="318"/>
                  </a:cubicBezTo>
                  <a:cubicBezTo>
                    <a:pt x="66" y="358"/>
                    <a:pt x="106" y="384"/>
                    <a:pt x="159" y="384"/>
                  </a:cubicBezTo>
                  <a:lnTo>
                    <a:pt x="821" y="384"/>
                  </a:lnTo>
                  <a:cubicBezTo>
                    <a:pt x="953" y="371"/>
                    <a:pt x="1086" y="371"/>
                    <a:pt x="1205" y="371"/>
                  </a:cubicBezTo>
                  <a:lnTo>
                    <a:pt x="1522" y="371"/>
                  </a:lnTo>
                  <a:cubicBezTo>
                    <a:pt x="1589" y="371"/>
                    <a:pt x="1641" y="344"/>
                    <a:pt x="1668" y="291"/>
                  </a:cubicBezTo>
                  <a:cubicBezTo>
                    <a:pt x="1681" y="239"/>
                    <a:pt x="1694" y="199"/>
                    <a:pt x="1694" y="172"/>
                  </a:cubicBezTo>
                  <a:cubicBezTo>
                    <a:pt x="1694" y="119"/>
                    <a:pt x="1681" y="80"/>
                    <a:pt x="1655" y="53"/>
                  </a:cubicBezTo>
                  <a:cubicBezTo>
                    <a:pt x="1628" y="14"/>
                    <a:pt x="1602" y="0"/>
                    <a:pt x="1575" y="0"/>
                  </a:cubicBezTo>
                  <a:cubicBezTo>
                    <a:pt x="1469" y="0"/>
                    <a:pt x="1364" y="0"/>
                    <a:pt x="1231" y="14"/>
                  </a:cubicBezTo>
                  <a:lnTo>
                    <a:pt x="278" y="14"/>
                  </a:lnTo>
                  <a:cubicBezTo>
                    <a:pt x="225" y="0"/>
                    <a:pt x="186" y="0"/>
                    <a:pt x="159" y="0"/>
                  </a:cubicBezTo>
                  <a:close/>
                  <a:moveTo>
                    <a:pt x="159" y="1033"/>
                  </a:moveTo>
                  <a:cubicBezTo>
                    <a:pt x="93" y="1033"/>
                    <a:pt x="53" y="1059"/>
                    <a:pt x="27" y="1099"/>
                  </a:cubicBezTo>
                  <a:cubicBezTo>
                    <a:pt x="14" y="1139"/>
                    <a:pt x="0" y="1178"/>
                    <a:pt x="0" y="1218"/>
                  </a:cubicBezTo>
                  <a:cubicBezTo>
                    <a:pt x="0" y="1271"/>
                    <a:pt x="14" y="1311"/>
                    <a:pt x="40" y="1350"/>
                  </a:cubicBezTo>
                  <a:cubicBezTo>
                    <a:pt x="66" y="1390"/>
                    <a:pt x="106" y="1416"/>
                    <a:pt x="159" y="1416"/>
                  </a:cubicBezTo>
                  <a:lnTo>
                    <a:pt x="821" y="1416"/>
                  </a:lnTo>
                  <a:cubicBezTo>
                    <a:pt x="953" y="1416"/>
                    <a:pt x="1086" y="1403"/>
                    <a:pt x="1205" y="1403"/>
                  </a:cubicBezTo>
                  <a:lnTo>
                    <a:pt x="1522" y="1403"/>
                  </a:lnTo>
                  <a:cubicBezTo>
                    <a:pt x="1589" y="1403"/>
                    <a:pt x="1641" y="1390"/>
                    <a:pt x="1668" y="1337"/>
                  </a:cubicBezTo>
                  <a:cubicBezTo>
                    <a:pt x="1681" y="1284"/>
                    <a:pt x="1694" y="1231"/>
                    <a:pt x="1694" y="1205"/>
                  </a:cubicBezTo>
                  <a:cubicBezTo>
                    <a:pt x="1694" y="1165"/>
                    <a:pt x="1681" y="1125"/>
                    <a:pt x="1655" y="1086"/>
                  </a:cubicBezTo>
                  <a:cubicBezTo>
                    <a:pt x="1628" y="1046"/>
                    <a:pt x="1602" y="1033"/>
                    <a:pt x="1575" y="1033"/>
                  </a:cubicBezTo>
                  <a:cubicBezTo>
                    <a:pt x="1469" y="1033"/>
                    <a:pt x="1364" y="1033"/>
                    <a:pt x="1231" y="1046"/>
                  </a:cubicBezTo>
                  <a:lnTo>
                    <a:pt x="278" y="1046"/>
                  </a:lnTo>
                  <a:cubicBezTo>
                    <a:pt x="225" y="1046"/>
                    <a:pt x="186" y="1033"/>
                    <a:pt x="159" y="10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17"/>
            <p:cNvSpPr/>
            <p:nvPr/>
          </p:nvSpPr>
          <p:spPr>
            <a:xfrm>
              <a:off x="2740539" y="770345"/>
              <a:ext cx="188029" cy="281711"/>
            </a:xfrm>
            <a:custGeom>
              <a:avLst/>
              <a:gdLst/>
              <a:ahLst/>
              <a:cxnLst/>
              <a:rect l="l" t="t" r="r" b="b"/>
              <a:pathLst>
                <a:path w="3402" h="5097" extrusionOk="0">
                  <a:moveTo>
                    <a:pt x="2528" y="609"/>
                  </a:moveTo>
                  <a:lnTo>
                    <a:pt x="2356" y="3190"/>
                  </a:lnTo>
                  <a:cubicBezTo>
                    <a:pt x="2210" y="3190"/>
                    <a:pt x="2038" y="3204"/>
                    <a:pt x="1853" y="3217"/>
                  </a:cubicBezTo>
                  <a:cubicBezTo>
                    <a:pt x="1668" y="3230"/>
                    <a:pt x="1496" y="3230"/>
                    <a:pt x="1324" y="3243"/>
                  </a:cubicBezTo>
                  <a:cubicBezTo>
                    <a:pt x="1165" y="3243"/>
                    <a:pt x="1019" y="3257"/>
                    <a:pt x="900" y="3257"/>
                  </a:cubicBezTo>
                  <a:lnTo>
                    <a:pt x="702" y="3257"/>
                  </a:lnTo>
                  <a:cubicBezTo>
                    <a:pt x="662" y="3257"/>
                    <a:pt x="635" y="3257"/>
                    <a:pt x="622" y="3243"/>
                  </a:cubicBezTo>
                  <a:cubicBezTo>
                    <a:pt x="622" y="3230"/>
                    <a:pt x="622" y="3230"/>
                    <a:pt x="622" y="3217"/>
                  </a:cubicBezTo>
                  <a:cubicBezTo>
                    <a:pt x="622" y="3190"/>
                    <a:pt x="622" y="3164"/>
                    <a:pt x="649" y="3137"/>
                  </a:cubicBezTo>
                  <a:cubicBezTo>
                    <a:pt x="675" y="3124"/>
                    <a:pt x="688" y="3098"/>
                    <a:pt x="688" y="3084"/>
                  </a:cubicBezTo>
                  <a:lnTo>
                    <a:pt x="2528" y="609"/>
                  </a:lnTo>
                  <a:close/>
                  <a:moveTo>
                    <a:pt x="2713" y="1"/>
                  </a:moveTo>
                  <a:cubicBezTo>
                    <a:pt x="2634" y="1"/>
                    <a:pt x="2581" y="27"/>
                    <a:pt x="2515" y="80"/>
                  </a:cubicBezTo>
                  <a:cubicBezTo>
                    <a:pt x="2462" y="120"/>
                    <a:pt x="2422" y="159"/>
                    <a:pt x="2409" y="173"/>
                  </a:cubicBezTo>
                  <a:cubicBezTo>
                    <a:pt x="2263" y="358"/>
                    <a:pt x="2131" y="530"/>
                    <a:pt x="2012" y="689"/>
                  </a:cubicBezTo>
                  <a:cubicBezTo>
                    <a:pt x="1893" y="834"/>
                    <a:pt x="1774" y="993"/>
                    <a:pt x="1668" y="1126"/>
                  </a:cubicBezTo>
                  <a:lnTo>
                    <a:pt x="1350" y="1562"/>
                  </a:lnTo>
                  <a:cubicBezTo>
                    <a:pt x="1244" y="1708"/>
                    <a:pt x="1125" y="1867"/>
                    <a:pt x="993" y="2039"/>
                  </a:cubicBezTo>
                  <a:cubicBezTo>
                    <a:pt x="874" y="2211"/>
                    <a:pt x="728" y="2396"/>
                    <a:pt x="582" y="2595"/>
                  </a:cubicBezTo>
                  <a:cubicBezTo>
                    <a:pt x="437" y="2807"/>
                    <a:pt x="265" y="3045"/>
                    <a:pt x="66" y="3309"/>
                  </a:cubicBezTo>
                  <a:cubicBezTo>
                    <a:pt x="40" y="3336"/>
                    <a:pt x="27" y="3362"/>
                    <a:pt x="13" y="3402"/>
                  </a:cubicBezTo>
                  <a:cubicBezTo>
                    <a:pt x="0" y="3415"/>
                    <a:pt x="0" y="3442"/>
                    <a:pt x="0" y="3468"/>
                  </a:cubicBezTo>
                  <a:cubicBezTo>
                    <a:pt x="0" y="3534"/>
                    <a:pt x="27" y="3574"/>
                    <a:pt x="80" y="3601"/>
                  </a:cubicBezTo>
                  <a:cubicBezTo>
                    <a:pt x="132" y="3640"/>
                    <a:pt x="185" y="3654"/>
                    <a:pt x="265" y="3654"/>
                  </a:cubicBezTo>
                  <a:cubicBezTo>
                    <a:pt x="344" y="3654"/>
                    <a:pt x="556" y="3654"/>
                    <a:pt x="900" y="3640"/>
                  </a:cubicBezTo>
                  <a:cubicBezTo>
                    <a:pt x="1231" y="3627"/>
                    <a:pt x="1721" y="3601"/>
                    <a:pt x="2343" y="3601"/>
                  </a:cubicBezTo>
                  <a:lnTo>
                    <a:pt x="2290" y="4554"/>
                  </a:lnTo>
                  <a:cubicBezTo>
                    <a:pt x="2290" y="4633"/>
                    <a:pt x="2263" y="4686"/>
                    <a:pt x="2197" y="4726"/>
                  </a:cubicBezTo>
                  <a:cubicBezTo>
                    <a:pt x="2144" y="4752"/>
                    <a:pt x="2078" y="4779"/>
                    <a:pt x="1985" y="4792"/>
                  </a:cubicBezTo>
                  <a:lnTo>
                    <a:pt x="1893" y="4792"/>
                  </a:lnTo>
                  <a:cubicBezTo>
                    <a:pt x="1853" y="4792"/>
                    <a:pt x="1800" y="4805"/>
                    <a:pt x="1747" y="4805"/>
                  </a:cubicBezTo>
                  <a:cubicBezTo>
                    <a:pt x="1694" y="4805"/>
                    <a:pt x="1641" y="4818"/>
                    <a:pt x="1575" y="4818"/>
                  </a:cubicBezTo>
                  <a:lnTo>
                    <a:pt x="1430" y="4818"/>
                  </a:lnTo>
                  <a:cubicBezTo>
                    <a:pt x="1390" y="4818"/>
                    <a:pt x="1350" y="4832"/>
                    <a:pt x="1310" y="4845"/>
                  </a:cubicBezTo>
                  <a:cubicBezTo>
                    <a:pt x="1271" y="4858"/>
                    <a:pt x="1244" y="4898"/>
                    <a:pt x="1244" y="4951"/>
                  </a:cubicBezTo>
                  <a:cubicBezTo>
                    <a:pt x="1244" y="5017"/>
                    <a:pt x="1271" y="5057"/>
                    <a:pt x="1324" y="5070"/>
                  </a:cubicBezTo>
                  <a:cubicBezTo>
                    <a:pt x="1377" y="5096"/>
                    <a:pt x="1416" y="5096"/>
                    <a:pt x="1456" y="5096"/>
                  </a:cubicBezTo>
                  <a:lnTo>
                    <a:pt x="2965" y="5096"/>
                  </a:lnTo>
                  <a:cubicBezTo>
                    <a:pt x="3044" y="5096"/>
                    <a:pt x="3110" y="5096"/>
                    <a:pt x="3163" y="5070"/>
                  </a:cubicBezTo>
                  <a:cubicBezTo>
                    <a:pt x="3216" y="5043"/>
                    <a:pt x="3230" y="5004"/>
                    <a:pt x="3230" y="4951"/>
                  </a:cubicBezTo>
                  <a:cubicBezTo>
                    <a:pt x="3230" y="4884"/>
                    <a:pt x="3216" y="4845"/>
                    <a:pt x="3163" y="4832"/>
                  </a:cubicBezTo>
                  <a:cubicBezTo>
                    <a:pt x="3124" y="4805"/>
                    <a:pt x="3057" y="4792"/>
                    <a:pt x="2965" y="4792"/>
                  </a:cubicBezTo>
                  <a:lnTo>
                    <a:pt x="2793" y="4792"/>
                  </a:lnTo>
                  <a:cubicBezTo>
                    <a:pt x="2740" y="4779"/>
                    <a:pt x="2713" y="4752"/>
                    <a:pt x="2713" y="4699"/>
                  </a:cubicBezTo>
                  <a:cubicBezTo>
                    <a:pt x="2713" y="4673"/>
                    <a:pt x="2713" y="4620"/>
                    <a:pt x="2713" y="4527"/>
                  </a:cubicBezTo>
                  <a:cubicBezTo>
                    <a:pt x="2727" y="4448"/>
                    <a:pt x="2727" y="4355"/>
                    <a:pt x="2727" y="4249"/>
                  </a:cubicBezTo>
                  <a:cubicBezTo>
                    <a:pt x="2740" y="4130"/>
                    <a:pt x="2740" y="4024"/>
                    <a:pt x="2753" y="3905"/>
                  </a:cubicBezTo>
                  <a:cubicBezTo>
                    <a:pt x="2753" y="3786"/>
                    <a:pt x="2766" y="3680"/>
                    <a:pt x="2766" y="3601"/>
                  </a:cubicBezTo>
                  <a:lnTo>
                    <a:pt x="3230" y="3601"/>
                  </a:lnTo>
                  <a:cubicBezTo>
                    <a:pt x="3256" y="3601"/>
                    <a:pt x="3296" y="3587"/>
                    <a:pt x="3335" y="3561"/>
                  </a:cubicBezTo>
                  <a:cubicBezTo>
                    <a:pt x="3388" y="3534"/>
                    <a:pt x="3402" y="3482"/>
                    <a:pt x="3402" y="3415"/>
                  </a:cubicBezTo>
                  <a:cubicBezTo>
                    <a:pt x="3402" y="3349"/>
                    <a:pt x="3388" y="3309"/>
                    <a:pt x="3349" y="3270"/>
                  </a:cubicBezTo>
                  <a:cubicBezTo>
                    <a:pt x="3309" y="3230"/>
                    <a:pt x="3256" y="3217"/>
                    <a:pt x="3190" y="3217"/>
                  </a:cubicBezTo>
                  <a:lnTo>
                    <a:pt x="2793" y="3190"/>
                  </a:lnTo>
                  <a:cubicBezTo>
                    <a:pt x="2793" y="3032"/>
                    <a:pt x="2793" y="2859"/>
                    <a:pt x="2806" y="2648"/>
                  </a:cubicBezTo>
                  <a:cubicBezTo>
                    <a:pt x="2806" y="2436"/>
                    <a:pt x="2819" y="2224"/>
                    <a:pt x="2832" y="1999"/>
                  </a:cubicBezTo>
                  <a:cubicBezTo>
                    <a:pt x="2846" y="1774"/>
                    <a:pt x="2859" y="1562"/>
                    <a:pt x="2872" y="1337"/>
                  </a:cubicBezTo>
                  <a:cubicBezTo>
                    <a:pt x="2899" y="1126"/>
                    <a:pt x="2912" y="927"/>
                    <a:pt x="2925" y="755"/>
                  </a:cubicBezTo>
                  <a:cubicBezTo>
                    <a:pt x="2938" y="583"/>
                    <a:pt x="2952" y="437"/>
                    <a:pt x="2952" y="318"/>
                  </a:cubicBezTo>
                  <a:cubicBezTo>
                    <a:pt x="2965" y="212"/>
                    <a:pt x="2965" y="146"/>
                    <a:pt x="2965" y="133"/>
                  </a:cubicBezTo>
                  <a:cubicBezTo>
                    <a:pt x="2965" y="93"/>
                    <a:pt x="2938" y="54"/>
                    <a:pt x="2899" y="40"/>
                  </a:cubicBezTo>
                  <a:cubicBezTo>
                    <a:pt x="2846" y="14"/>
                    <a:pt x="2780"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1" name="Google Shape;301;p17"/>
          <p:cNvGrpSpPr/>
          <p:nvPr/>
        </p:nvGrpSpPr>
        <p:grpSpPr>
          <a:xfrm>
            <a:off x="11003409" y="1493385"/>
            <a:ext cx="751777" cy="344537"/>
            <a:chOff x="6301529" y="2700815"/>
            <a:chExt cx="640137" cy="293373"/>
          </a:xfrm>
        </p:grpSpPr>
        <p:sp>
          <p:nvSpPr>
            <p:cNvPr id="302" name="Google Shape;302;p17"/>
            <p:cNvSpPr/>
            <p:nvPr/>
          </p:nvSpPr>
          <p:spPr>
            <a:xfrm>
              <a:off x="6301529" y="2703026"/>
              <a:ext cx="188802" cy="281656"/>
            </a:xfrm>
            <a:custGeom>
              <a:avLst/>
              <a:gdLst/>
              <a:ahLst/>
              <a:cxnLst/>
              <a:rect l="l" t="t" r="r" b="b"/>
              <a:pathLst>
                <a:path w="3416" h="5096" extrusionOk="0">
                  <a:moveTo>
                    <a:pt x="2528" y="609"/>
                  </a:moveTo>
                  <a:lnTo>
                    <a:pt x="2356" y="3177"/>
                  </a:lnTo>
                  <a:cubicBezTo>
                    <a:pt x="2211" y="3190"/>
                    <a:pt x="2039" y="3203"/>
                    <a:pt x="1853" y="3216"/>
                  </a:cubicBezTo>
                  <a:cubicBezTo>
                    <a:pt x="1668" y="3216"/>
                    <a:pt x="1496" y="3229"/>
                    <a:pt x="1324" y="3243"/>
                  </a:cubicBezTo>
                  <a:cubicBezTo>
                    <a:pt x="1165" y="3243"/>
                    <a:pt x="1020" y="3243"/>
                    <a:pt x="901" y="3256"/>
                  </a:cubicBezTo>
                  <a:lnTo>
                    <a:pt x="702" y="3256"/>
                  </a:lnTo>
                  <a:cubicBezTo>
                    <a:pt x="662" y="3256"/>
                    <a:pt x="636" y="3256"/>
                    <a:pt x="623" y="3243"/>
                  </a:cubicBezTo>
                  <a:cubicBezTo>
                    <a:pt x="623" y="3229"/>
                    <a:pt x="623" y="3216"/>
                    <a:pt x="623" y="3203"/>
                  </a:cubicBezTo>
                  <a:cubicBezTo>
                    <a:pt x="623" y="3177"/>
                    <a:pt x="623" y="3163"/>
                    <a:pt x="649" y="3137"/>
                  </a:cubicBezTo>
                  <a:cubicBezTo>
                    <a:pt x="676" y="3110"/>
                    <a:pt x="689" y="3097"/>
                    <a:pt x="689" y="3084"/>
                  </a:cubicBezTo>
                  <a:lnTo>
                    <a:pt x="2528" y="609"/>
                  </a:lnTo>
                  <a:close/>
                  <a:moveTo>
                    <a:pt x="2714" y="0"/>
                  </a:moveTo>
                  <a:cubicBezTo>
                    <a:pt x="2648" y="0"/>
                    <a:pt x="2581" y="27"/>
                    <a:pt x="2515" y="66"/>
                  </a:cubicBezTo>
                  <a:cubicBezTo>
                    <a:pt x="2462" y="119"/>
                    <a:pt x="2423" y="146"/>
                    <a:pt x="2409" y="172"/>
                  </a:cubicBezTo>
                  <a:cubicBezTo>
                    <a:pt x="2264" y="357"/>
                    <a:pt x="2131" y="530"/>
                    <a:pt x="2012" y="688"/>
                  </a:cubicBezTo>
                  <a:cubicBezTo>
                    <a:pt x="1893" y="834"/>
                    <a:pt x="1774" y="980"/>
                    <a:pt x="1668" y="1125"/>
                  </a:cubicBezTo>
                  <a:lnTo>
                    <a:pt x="1351" y="1562"/>
                  </a:lnTo>
                  <a:cubicBezTo>
                    <a:pt x="1245" y="1707"/>
                    <a:pt x="1126" y="1866"/>
                    <a:pt x="993" y="2038"/>
                  </a:cubicBezTo>
                  <a:cubicBezTo>
                    <a:pt x="874" y="2197"/>
                    <a:pt x="728" y="2396"/>
                    <a:pt x="583" y="2594"/>
                  </a:cubicBezTo>
                  <a:cubicBezTo>
                    <a:pt x="437" y="2806"/>
                    <a:pt x="265" y="3031"/>
                    <a:pt x="67" y="3296"/>
                  </a:cubicBezTo>
                  <a:cubicBezTo>
                    <a:pt x="40" y="3335"/>
                    <a:pt x="27" y="3362"/>
                    <a:pt x="14" y="3388"/>
                  </a:cubicBezTo>
                  <a:cubicBezTo>
                    <a:pt x="1" y="3415"/>
                    <a:pt x="1" y="3441"/>
                    <a:pt x="1" y="3468"/>
                  </a:cubicBezTo>
                  <a:cubicBezTo>
                    <a:pt x="1" y="3521"/>
                    <a:pt x="27" y="3574"/>
                    <a:pt x="80" y="3600"/>
                  </a:cubicBezTo>
                  <a:cubicBezTo>
                    <a:pt x="133" y="3640"/>
                    <a:pt x="186" y="3653"/>
                    <a:pt x="265" y="3653"/>
                  </a:cubicBezTo>
                  <a:cubicBezTo>
                    <a:pt x="345" y="3653"/>
                    <a:pt x="570" y="3640"/>
                    <a:pt x="901" y="3627"/>
                  </a:cubicBezTo>
                  <a:cubicBezTo>
                    <a:pt x="1231" y="3613"/>
                    <a:pt x="1721" y="3600"/>
                    <a:pt x="2343" y="3587"/>
                  </a:cubicBezTo>
                  <a:lnTo>
                    <a:pt x="2343" y="3587"/>
                  </a:lnTo>
                  <a:lnTo>
                    <a:pt x="2290" y="4540"/>
                  </a:lnTo>
                  <a:cubicBezTo>
                    <a:pt x="2290" y="4632"/>
                    <a:pt x="2264" y="4685"/>
                    <a:pt x="2211" y="4725"/>
                  </a:cubicBezTo>
                  <a:cubicBezTo>
                    <a:pt x="2158" y="4752"/>
                    <a:pt x="2078" y="4778"/>
                    <a:pt x="1986" y="4778"/>
                  </a:cubicBezTo>
                  <a:cubicBezTo>
                    <a:pt x="1973" y="4778"/>
                    <a:pt x="1946" y="4778"/>
                    <a:pt x="1893" y="4791"/>
                  </a:cubicBezTo>
                  <a:cubicBezTo>
                    <a:pt x="1853" y="4791"/>
                    <a:pt x="1801" y="4791"/>
                    <a:pt x="1748" y="4804"/>
                  </a:cubicBezTo>
                  <a:cubicBezTo>
                    <a:pt x="1695" y="4804"/>
                    <a:pt x="1642" y="4804"/>
                    <a:pt x="1576" y="4818"/>
                  </a:cubicBezTo>
                  <a:lnTo>
                    <a:pt x="1430" y="4818"/>
                  </a:lnTo>
                  <a:cubicBezTo>
                    <a:pt x="1390" y="4818"/>
                    <a:pt x="1351" y="4831"/>
                    <a:pt x="1311" y="4844"/>
                  </a:cubicBezTo>
                  <a:cubicBezTo>
                    <a:pt x="1271" y="4857"/>
                    <a:pt x="1245" y="4897"/>
                    <a:pt x="1245" y="4950"/>
                  </a:cubicBezTo>
                  <a:cubicBezTo>
                    <a:pt x="1245" y="5003"/>
                    <a:pt x="1271" y="5056"/>
                    <a:pt x="1324" y="5069"/>
                  </a:cubicBezTo>
                  <a:cubicBezTo>
                    <a:pt x="1377" y="5082"/>
                    <a:pt x="1417" y="5096"/>
                    <a:pt x="1456" y="5096"/>
                  </a:cubicBezTo>
                  <a:lnTo>
                    <a:pt x="2965" y="5096"/>
                  </a:lnTo>
                  <a:cubicBezTo>
                    <a:pt x="3045" y="5096"/>
                    <a:pt x="3111" y="5082"/>
                    <a:pt x="3164" y="5069"/>
                  </a:cubicBezTo>
                  <a:cubicBezTo>
                    <a:pt x="3217" y="5043"/>
                    <a:pt x="3230" y="5003"/>
                    <a:pt x="3230" y="4937"/>
                  </a:cubicBezTo>
                  <a:cubicBezTo>
                    <a:pt x="3230" y="4884"/>
                    <a:pt x="3217" y="4844"/>
                    <a:pt x="3164" y="4818"/>
                  </a:cubicBezTo>
                  <a:cubicBezTo>
                    <a:pt x="3124" y="4804"/>
                    <a:pt x="3058" y="4791"/>
                    <a:pt x="2965" y="4791"/>
                  </a:cubicBezTo>
                  <a:cubicBezTo>
                    <a:pt x="2912" y="4791"/>
                    <a:pt x="2859" y="4791"/>
                    <a:pt x="2793" y="4778"/>
                  </a:cubicBezTo>
                  <a:cubicBezTo>
                    <a:pt x="2740" y="4778"/>
                    <a:pt x="2714" y="4738"/>
                    <a:pt x="2714" y="4699"/>
                  </a:cubicBezTo>
                  <a:cubicBezTo>
                    <a:pt x="2714" y="4672"/>
                    <a:pt x="2714" y="4619"/>
                    <a:pt x="2714" y="4527"/>
                  </a:cubicBezTo>
                  <a:cubicBezTo>
                    <a:pt x="2727" y="4447"/>
                    <a:pt x="2727" y="4341"/>
                    <a:pt x="2727" y="4235"/>
                  </a:cubicBezTo>
                  <a:cubicBezTo>
                    <a:pt x="2740" y="4129"/>
                    <a:pt x="2740" y="4010"/>
                    <a:pt x="2753" y="3904"/>
                  </a:cubicBezTo>
                  <a:cubicBezTo>
                    <a:pt x="2753" y="3785"/>
                    <a:pt x="2767" y="3679"/>
                    <a:pt x="2767" y="3587"/>
                  </a:cubicBezTo>
                  <a:lnTo>
                    <a:pt x="3230" y="3587"/>
                  </a:lnTo>
                  <a:cubicBezTo>
                    <a:pt x="3256" y="3587"/>
                    <a:pt x="3296" y="3574"/>
                    <a:pt x="3336" y="3547"/>
                  </a:cubicBezTo>
                  <a:cubicBezTo>
                    <a:pt x="3389" y="3534"/>
                    <a:pt x="3415" y="3481"/>
                    <a:pt x="3415" y="3415"/>
                  </a:cubicBezTo>
                  <a:cubicBezTo>
                    <a:pt x="3415" y="3349"/>
                    <a:pt x="3389" y="3296"/>
                    <a:pt x="3349" y="3269"/>
                  </a:cubicBezTo>
                  <a:cubicBezTo>
                    <a:pt x="3309" y="3229"/>
                    <a:pt x="3256" y="3216"/>
                    <a:pt x="3190" y="3203"/>
                  </a:cubicBezTo>
                  <a:lnTo>
                    <a:pt x="2793" y="3177"/>
                  </a:lnTo>
                  <a:cubicBezTo>
                    <a:pt x="2793" y="3031"/>
                    <a:pt x="2793" y="2846"/>
                    <a:pt x="2806" y="2647"/>
                  </a:cubicBezTo>
                  <a:cubicBezTo>
                    <a:pt x="2806" y="2435"/>
                    <a:pt x="2820" y="2224"/>
                    <a:pt x="2833" y="1999"/>
                  </a:cubicBezTo>
                  <a:cubicBezTo>
                    <a:pt x="2846" y="1774"/>
                    <a:pt x="2859" y="1549"/>
                    <a:pt x="2873" y="1337"/>
                  </a:cubicBezTo>
                  <a:cubicBezTo>
                    <a:pt x="2899" y="1112"/>
                    <a:pt x="2912" y="927"/>
                    <a:pt x="2926" y="755"/>
                  </a:cubicBezTo>
                  <a:cubicBezTo>
                    <a:pt x="2939" y="569"/>
                    <a:pt x="2952" y="424"/>
                    <a:pt x="2952" y="318"/>
                  </a:cubicBezTo>
                  <a:cubicBezTo>
                    <a:pt x="2965" y="199"/>
                    <a:pt x="2965" y="146"/>
                    <a:pt x="2965" y="132"/>
                  </a:cubicBezTo>
                  <a:cubicBezTo>
                    <a:pt x="2965" y="93"/>
                    <a:pt x="2952" y="53"/>
                    <a:pt x="2899" y="40"/>
                  </a:cubicBezTo>
                  <a:cubicBezTo>
                    <a:pt x="2846" y="13"/>
                    <a:pt x="2780" y="0"/>
                    <a:pt x="2714"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17"/>
            <p:cNvSpPr/>
            <p:nvPr/>
          </p:nvSpPr>
          <p:spPr>
            <a:xfrm>
              <a:off x="6504149" y="2700815"/>
              <a:ext cx="177804" cy="287515"/>
            </a:xfrm>
            <a:custGeom>
              <a:avLst/>
              <a:gdLst/>
              <a:ahLst/>
              <a:cxnLst/>
              <a:rect l="l" t="t" r="r" b="b"/>
              <a:pathLst>
                <a:path w="3217" h="5202" extrusionOk="0">
                  <a:moveTo>
                    <a:pt x="1668" y="0"/>
                  </a:moveTo>
                  <a:cubicBezTo>
                    <a:pt x="1417" y="0"/>
                    <a:pt x="1192" y="53"/>
                    <a:pt x="1007" y="159"/>
                  </a:cubicBezTo>
                  <a:cubicBezTo>
                    <a:pt x="808" y="265"/>
                    <a:pt x="649" y="384"/>
                    <a:pt x="517" y="530"/>
                  </a:cubicBezTo>
                  <a:cubicBezTo>
                    <a:pt x="385" y="662"/>
                    <a:pt x="279" y="808"/>
                    <a:pt x="212" y="967"/>
                  </a:cubicBezTo>
                  <a:cubicBezTo>
                    <a:pt x="146" y="1112"/>
                    <a:pt x="120" y="1231"/>
                    <a:pt x="120" y="1337"/>
                  </a:cubicBezTo>
                  <a:cubicBezTo>
                    <a:pt x="120" y="1350"/>
                    <a:pt x="120" y="1377"/>
                    <a:pt x="120" y="1417"/>
                  </a:cubicBezTo>
                  <a:cubicBezTo>
                    <a:pt x="120" y="1456"/>
                    <a:pt x="133" y="1509"/>
                    <a:pt x="146" y="1549"/>
                  </a:cubicBezTo>
                  <a:cubicBezTo>
                    <a:pt x="173" y="1589"/>
                    <a:pt x="199" y="1628"/>
                    <a:pt x="239" y="1655"/>
                  </a:cubicBezTo>
                  <a:cubicBezTo>
                    <a:pt x="279" y="1695"/>
                    <a:pt x="332" y="1708"/>
                    <a:pt x="398" y="1708"/>
                  </a:cubicBezTo>
                  <a:cubicBezTo>
                    <a:pt x="504" y="1708"/>
                    <a:pt x="583" y="1681"/>
                    <a:pt x="649" y="1628"/>
                  </a:cubicBezTo>
                  <a:cubicBezTo>
                    <a:pt x="715" y="1575"/>
                    <a:pt x="742" y="1509"/>
                    <a:pt x="742" y="1417"/>
                  </a:cubicBezTo>
                  <a:cubicBezTo>
                    <a:pt x="742" y="1377"/>
                    <a:pt x="729" y="1350"/>
                    <a:pt x="715" y="1324"/>
                  </a:cubicBezTo>
                  <a:cubicBezTo>
                    <a:pt x="702" y="1297"/>
                    <a:pt x="689" y="1271"/>
                    <a:pt x="662" y="1258"/>
                  </a:cubicBezTo>
                  <a:lnTo>
                    <a:pt x="623" y="1192"/>
                  </a:lnTo>
                  <a:cubicBezTo>
                    <a:pt x="610" y="1165"/>
                    <a:pt x="596" y="1139"/>
                    <a:pt x="596" y="1112"/>
                  </a:cubicBezTo>
                  <a:cubicBezTo>
                    <a:pt x="596" y="1072"/>
                    <a:pt x="623" y="1020"/>
                    <a:pt x="662" y="940"/>
                  </a:cubicBezTo>
                  <a:cubicBezTo>
                    <a:pt x="715" y="861"/>
                    <a:pt x="782" y="781"/>
                    <a:pt x="874" y="702"/>
                  </a:cubicBezTo>
                  <a:cubicBezTo>
                    <a:pt x="954" y="609"/>
                    <a:pt x="1060" y="543"/>
                    <a:pt x="1192" y="477"/>
                  </a:cubicBezTo>
                  <a:cubicBezTo>
                    <a:pt x="1311" y="411"/>
                    <a:pt x="1457" y="384"/>
                    <a:pt x="1602" y="384"/>
                  </a:cubicBezTo>
                  <a:cubicBezTo>
                    <a:pt x="1774" y="384"/>
                    <a:pt x="1907" y="411"/>
                    <a:pt x="2012" y="464"/>
                  </a:cubicBezTo>
                  <a:cubicBezTo>
                    <a:pt x="2132" y="517"/>
                    <a:pt x="2224" y="596"/>
                    <a:pt x="2290" y="675"/>
                  </a:cubicBezTo>
                  <a:cubicBezTo>
                    <a:pt x="2357" y="768"/>
                    <a:pt x="2410" y="861"/>
                    <a:pt x="2436" y="967"/>
                  </a:cubicBezTo>
                  <a:cubicBezTo>
                    <a:pt x="2462" y="1059"/>
                    <a:pt x="2489" y="1165"/>
                    <a:pt x="2489" y="1258"/>
                  </a:cubicBezTo>
                  <a:cubicBezTo>
                    <a:pt x="2489" y="1470"/>
                    <a:pt x="2449" y="1681"/>
                    <a:pt x="2370" y="1906"/>
                  </a:cubicBezTo>
                  <a:cubicBezTo>
                    <a:pt x="2290" y="2131"/>
                    <a:pt x="2198" y="2370"/>
                    <a:pt x="2065" y="2595"/>
                  </a:cubicBezTo>
                  <a:cubicBezTo>
                    <a:pt x="1946" y="2833"/>
                    <a:pt x="1801" y="3058"/>
                    <a:pt x="1629" y="3296"/>
                  </a:cubicBezTo>
                  <a:cubicBezTo>
                    <a:pt x="1470" y="3521"/>
                    <a:pt x="1298" y="3733"/>
                    <a:pt x="1126" y="3931"/>
                  </a:cubicBezTo>
                  <a:cubicBezTo>
                    <a:pt x="954" y="4130"/>
                    <a:pt x="782" y="4315"/>
                    <a:pt x="610" y="4487"/>
                  </a:cubicBezTo>
                  <a:cubicBezTo>
                    <a:pt x="437" y="4646"/>
                    <a:pt x="279" y="4778"/>
                    <a:pt x="133" y="4884"/>
                  </a:cubicBezTo>
                  <a:cubicBezTo>
                    <a:pt x="93" y="4924"/>
                    <a:pt x="67" y="4950"/>
                    <a:pt x="40" y="4964"/>
                  </a:cubicBezTo>
                  <a:cubicBezTo>
                    <a:pt x="14" y="4990"/>
                    <a:pt x="1" y="5017"/>
                    <a:pt x="1" y="5043"/>
                  </a:cubicBezTo>
                  <a:cubicBezTo>
                    <a:pt x="1" y="5083"/>
                    <a:pt x="14" y="5109"/>
                    <a:pt x="40" y="5149"/>
                  </a:cubicBezTo>
                  <a:cubicBezTo>
                    <a:pt x="67" y="5189"/>
                    <a:pt x="120" y="5202"/>
                    <a:pt x="186" y="5202"/>
                  </a:cubicBezTo>
                  <a:cubicBezTo>
                    <a:pt x="239" y="5202"/>
                    <a:pt x="292" y="5189"/>
                    <a:pt x="345" y="5175"/>
                  </a:cubicBezTo>
                  <a:cubicBezTo>
                    <a:pt x="385" y="5162"/>
                    <a:pt x="424" y="5136"/>
                    <a:pt x="437" y="5122"/>
                  </a:cubicBezTo>
                  <a:lnTo>
                    <a:pt x="1510" y="5122"/>
                  </a:lnTo>
                  <a:cubicBezTo>
                    <a:pt x="1642" y="5122"/>
                    <a:pt x="1774" y="5122"/>
                    <a:pt x="1893" y="5136"/>
                  </a:cubicBezTo>
                  <a:lnTo>
                    <a:pt x="2674" y="5136"/>
                  </a:lnTo>
                  <a:cubicBezTo>
                    <a:pt x="2701" y="5136"/>
                    <a:pt x="2727" y="5122"/>
                    <a:pt x="2767" y="5109"/>
                  </a:cubicBezTo>
                  <a:cubicBezTo>
                    <a:pt x="2807" y="5083"/>
                    <a:pt x="2833" y="5043"/>
                    <a:pt x="2873" y="5003"/>
                  </a:cubicBezTo>
                  <a:cubicBezTo>
                    <a:pt x="2979" y="4805"/>
                    <a:pt x="3058" y="4659"/>
                    <a:pt x="3124" y="4567"/>
                  </a:cubicBezTo>
                  <a:cubicBezTo>
                    <a:pt x="3177" y="4461"/>
                    <a:pt x="3217" y="4394"/>
                    <a:pt x="3217" y="4355"/>
                  </a:cubicBezTo>
                  <a:cubicBezTo>
                    <a:pt x="3217" y="4315"/>
                    <a:pt x="3190" y="4275"/>
                    <a:pt x="3151" y="4262"/>
                  </a:cubicBezTo>
                  <a:cubicBezTo>
                    <a:pt x="3111" y="4236"/>
                    <a:pt x="3071" y="4222"/>
                    <a:pt x="3032" y="4222"/>
                  </a:cubicBezTo>
                  <a:cubicBezTo>
                    <a:pt x="2965" y="4222"/>
                    <a:pt x="2926" y="4249"/>
                    <a:pt x="2899" y="4275"/>
                  </a:cubicBezTo>
                  <a:cubicBezTo>
                    <a:pt x="2873" y="4302"/>
                    <a:pt x="2846" y="4342"/>
                    <a:pt x="2820" y="4368"/>
                  </a:cubicBezTo>
                  <a:lnTo>
                    <a:pt x="2661" y="4619"/>
                  </a:lnTo>
                  <a:cubicBezTo>
                    <a:pt x="2621" y="4672"/>
                    <a:pt x="2595" y="4712"/>
                    <a:pt x="2568" y="4725"/>
                  </a:cubicBezTo>
                  <a:cubicBezTo>
                    <a:pt x="2555" y="4739"/>
                    <a:pt x="2529" y="4752"/>
                    <a:pt x="2502" y="4752"/>
                  </a:cubicBezTo>
                  <a:lnTo>
                    <a:pt x="2251" y="4752"/>
                  </a:lnTo>
                  <a:cubicBezTo>
                    <a:pt x="2132" y="4752"/>
                    <a:pt x="1973" y="4739"/>
                    <a:pt x="1801" y="4739"/>
                  </a:cubicBezTo>
                  <a:lnTo>
                    <a:pt x="1285" y="4739"/>
                  </a:lnTo>
                  <a:cubicBezTo>
                    <a:pt x="1099" y="4725"/>
                    <a:pt x="954" y="4725"/>
                    <a:pt x="821" y="4712"/>
                  </a:cubicBezTo>
                  <a:cubicBezTo>
                    <a:pt x="940" y="4606"/>
                    <a:pt x="1073" y="4474"/>
                    <a:pt x="1232" y="4315"/>
                  </a:cubicBezTo>
                  <a:cubicBezTo>
                    <a:pt x="1377" y="4156"/>
                    <a:pt x="1536" y="3984"/>
                    <a:pt x="1695" y="3799"/>
                  </a:cubicBezTo>
                  <a:cubicBezTo>
                    <a:pt x="1854" y="3614"/>
                    <a:pt x="1999" y="3415"/>
                    <a:pt x="2145" y="3203"/>
                  </a:cubicBezTo>
                  <a:cubicBezTo>
                    <a:pt x="2304" y="2992"/>
                    <a:pt x="2436" y="2780"/>
                    <a:pt x="2555" y="2568"/>
                  </a:cubicBezTo>
                  <a:cubicBezTo>
                    <a:pt x="2674" y="2343"/>
                    <a:pt x="2767" y="2131"/>
                    <a:pt x="2833" y="1920"/>
                  </a:cubicBezTo>
                  <a:cubicBezTo>
                    <a:pt x="2912" y="1695"/>
                    <a:pt x="2952" y="1483"/>
                    <a:pt x="2952" y="1271"/>
                  </a:cubicBezTo>
                  <a:cubicBezTo>
                    <a:pt x="2952" y="1099"/>
                    <a:pt x="2926" y="940"/>
                    <a:pt x="2873" y="781"/>
                  </a:cubicBezTo>
                  <a:cubicBezTo>
                    <a:pt x="2833" y="622"/>
                    <a:pt x="2754" y="490"/>
                    <a:pt x="2661" y="384"/>
                  </a:cubicBezTo>
                  <a:cubicBezTo>
                    <a:pt x="2555" y="265"/>
                    <a:pt x="2423" y="172"/>
                    <a:pt x="2264" y="106"/>
                  </a:cubicBezTo>
                  <a:cubicBezTo>
                    <a:pt x="2105" y="40"/>
                    <a:pt x="1907" y="0"/>
                    <a:pt x="1668"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17"/>
            <p:cNvSpPr/>
            <p:nvPr/>
          </p:nvSpPr>
          <p:spPr>
            <a:xfrm>
              <a:off x="6708261" y="2850763"/>
              <a:ext cx="40292" cy="139778"/>
            </a:xfrm>
            <a:custGeom>
              <a:avLst/>
              <a:gdLst/>
              <a:ahLst/>
              <a:cxnLst/>
              <a:rect l="l" t="t" r="r" b="b"/>
              <a:pathLst>
                <a:path w="729" h="2529" extrusionOk="0">
                  <a:moveTo>
                    <a:pt x="371" y="1"/>
                  </a:moveTo>
                  <a:cubicBezTo>
                    <a:pt x="305" y="1"/>
                    <a:pt x="252" y="14"/>
                    <a:pt x="199" y="40"/>
                  </a:cubicBezTo>
                  <a:cubicBezTo>
                    <a:pt x="159" y="54"/>
                    <a:pt x="119" y="80"/>
                    <a:pt x="93" y="120"/>
                  </a:cubicBezTo>
                  <a:cubicBezTo>
                    <a:pt x="53" y="146"/>
                    <a:pt x="40" y="186"/>
                    <a:pt x="27" y="226"/>
                  </a:cubicBezTo>
                  <a:cubicBezTo>
                    <a:pt x="14" y="265"/>
                    <a:pt x="0" y="305"/>
                    <a:pt x="0" y="331"/>
                  </a:cubicBezTo>
                  <a:cubicBezTo>
                    <a:pt x="0" y="411"/>
                    <a:pt x="40" y="490"/>
                    <a:pt x="93" y="556"/>
                  </a:cubicBezTo>
                  <a:cubicBezTo>
                    <a:pt x="146" y="623"/>
                    <a:pt x="225" y="662"/>
                    <a:pt x="358" y="662"/>
                  </a:cubicBezTo>
                  <a:cubicBezTo>
                    <a:pt x="477" y="662"/>
                    <a:pt x="569" y="623"/>
                    <a:pt x="636" y="556"/>
                  </a:cubicBezTo>
                  <a:cubicBezTo>
                    <a:pt x="702" y="490"/>
                    <a:pt x="728" y="411"/>
                    <a:pt x="728" y="318"/>
                  </a:cubicBezTo>
                  <a:cubicBezTo>
                    <a:pt x="728" y="252"/>
                    <a:pt x="702" y="173"/>
                    <a:pt x="649" y="106"/>
                  </a:cubicBezTo>
                  <a:cubicBezTo>
                    <a:pt x="583" y="27"/>
                    <a:pt x="490" y="1"/>
                    <a:pt x="371" y="1"/>
                  </a:cubicBezTo>
                  <a:close/>
                  <a:moveTo>
                    <a:pt x="371" y="1867"/>
                  </a:moveTo>
                  <a:cubicBezTo>
                    <a:pt x="305" y="1867"/>
                    <a:pt x="252" y="1880"/>
                    <a:pt x="199" y="1906"/>
                  </a:cubicBezTo>
                  <a:cubicBezTo>
                    <a:pt x="159" y="1920"/>
                    <a:pt x="119" y="1946"/>
                    <a:pt x="93" y="1986"/>
                  </a:cubicBezTo>
                  <a:cubicBezTo>
                    <a:pt x="53" y="2012"/>
                    <a:pt x="40" y="2052"/>
                    <a:pt x="27" y="2092"/>
                  </a:cubicBezTo>
                  <a:cubicBezTo>
                    <a:pt x="14" y="2131"/>
                    <a:pt x="0" y="2171"/>
                    <a:pt x="0" y="2211"/>
                  </a:cubicBezTo>
                  <a:cubicBezTo>
                    <a:pt x="0" y="2277"/>
                    <a:pt x="40" y="2356"/>
                    <a:pt x="93" y="2423"/>
                  </a:cubicBezTo>
                  <a:cubicBezTo>
                    <a:pt x="146" y="2502"/>
                    <a:pt x="225" y="2529"/>
                    <a:pt x="358" y="2529"/>
                  </a:cubicBezTo>
                  <a:cubicBezTo>
                    <a:pt x="477" y="2529"/>
                    <a:pt x="569" y="2502"/>
                    <a:pt x="636" y="2423"/>
                  </a:cubicBezTo>
                  <a:cubicBezTo>
                    <a:pt x="702" y="2356"/>
                    <a:pt x="728" y="2277"/>
                    <a:pt x="728" y="2198"/>
                  </a:cubicBezTo>
                  <a:cubicBezTo>
                    <a:pt x="728" y="2118"/>
                    <a:pt x="702" y="2039"/>
                    <a:pt x="649" y="1973"/>
                  </a:cubicBezTo>
                  <a:cubicBezTo>
                    <a:pt x="583" y="1906"/>
                    <a:pt x="490" y="1867"/>
                    <a:pt x="371" y="1867"/>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17"/>
            <p:cNvSpPr/>
            <p:nvPr/>
          </p:nvSpPr>
          <p:spPr>
            <a:xfrm>
              <a:off x="6771877" y="2701534"/>
              <a:ext cx="169789" cy="292655"/>
            </a:xfrm>
            <a:custGeom>
              <a:avLst/>
              <a:gdLst/>
              <a:ahLst/>
              <a:cxnLst/>
              <a:rect l="l" t="t" r="r" b="b"/>
              <a:pathLst>
                <a:path w="3072" h="5295" extrusionOk="0">
                  <a:moveTo>
                    <a:pt x="1642" y="371"/>
                  </a:moveTo>
                  <a:cubicBezTo>
                    <a:pt x="1814" y="371"/>
                    <a:pt x="1960" y="411"/>
                    <a:pt x="2079" y="477"/>
                  </a:cubicBezTo>
                  <a:cubicBezTo>
                    <a:pt x="2198" y="543"/>
                    <a:pt x="2304" y="636"/>
                    <a:pt x="2383" y="742"/>
                  </a:cubicBezTo>
                  <a:cubicBezTo>
                    <a:pt x="2463" y="848"/>
                    <a:pt x="2529" y="954"/>
                    <a:pt x="2555" y="1086"/>
                  </a:cubicBezTo>
                  <a:cubicBezTo>
                    <a:pt x="2595" y="1218"/>
                    <a:pt x="2621" y="1337"/>
                    <a:pt x="2621" y="1443"/>
                  </a:cubicBezTo>
                  <a:cubicBezTo>
                    <a:pt x="2621" y="1562"/>
                    <a:pt x="2595" y="1682"/>
                    <a:pt x="2542" y="1814"/>
                  </a:cubicBezTo>
                  <a:cubicBezTo>
                    <a:pt x="2502" y="1946"/>
                    <a:pt x="2436" y="2065"/>
                    <a:pt x="2343" y="2184"/>
                  </a:cubicBezTo>
                  <a:cubicBezTo>
                    <a:pt x="2238" y="2304"/>
                    <a:pt x="2118" y="2409"/>
                    <a:pt x="1973" y="2489"/>
                  </a:cubicBezTo>
                  <a:cubicBezTo>
                    <a:pt x="1841" y="2582"/>
                    <a:pt x="1668" y="2621"/>
                    <a:pt x="1457" y="2621"/>
                  </a:cubicBezTo>
                  <a:cubicBezTo>
                    <a:pt x="1311" y="2621"/>
                    <a:pt x="1179" y="2595"/>
                    <a:pt x="1060" y="2542"/>
                  </a:cubicBezTo>
                  <a:cubicBezTo>
                    <a:pt x="941" y="2489"/>
                    <a:pt x="835" y="2409"/>
                    <a:pt x="742" y="2317"/>
                  </a:cubicBezTo>
                  <a:cubicBezTo>
                    <a:pt x="663" y="2224"/>
                    <a:pt x="596" y="2105"/>
                    <a:pt x="543" y="1986"/>
                  </a:cubicBezTo>
                  <a:cubicBezTo>
                    <a:pt x="491" y="1854"/>
                    <a:pt x="464" y="1721"/>
                    <a:pt x="464" y="1562"/>
                  </a:cubicBezTo>
                  <a:cubicBezTo>
                    <a:pt x="464" y="1351"/>
                    <a:pt x="504" y="1179"/>
                    <a:pt x="557" y="1033"/>
                  </a:cubicBezTo>
                  <a:cubicBezTo>
                    <a:pt x="623" y="874"/>
                    <a:pt x="716" y="755"/>
                    <a:pt x="821" y="662"/>
                  </a:cubicBezTo>
                  <a:cubicBezTo>
                    <a:pt x="927" y="557"/>
                    <a:pt x="1046" y="490"/>
                    <a:pt x="1192" y="437"/>
                  </a:cubicBezTo>
                  <a:cubicBezTo>
                    <a:pt x="1338" y="398"/>
                    <a:pt x="1483" y="371"/>
                    <a:pt x="1642" y="371"/>
                  </a:cubicBezTo>
                  <a:close/>
                  <a:moveTo>
                    <a:pt x="1589" y="1"/>
                  </a:moveTo>
                  <a:cubicBezTo>
                    <a:pt x="1298" y="1"/>
                    <a:pt x="1060" y="40"/>
                    <a:pt x="861" y="146"/>
                  </a:cubicBezTo>
                  <a:cubicBezTo>
                    <a:pt x="663" y="239"/>
                    <a:pt x="491" y="358"/>
                    <a:pt x="371" y="504"/>
                  </a:cubicBezTo>
                  <a:cubicBezTo>
                    <a:pt x="239" y="649"/>
                    <a:pt x="146" y="821"/>
                    <a:pt x="93" y="1007"/>
                  </a:cubicBezTo>
                  <a:cubicBezTo>
                    <a:pt x="27" y="1192"/>
                    <a:pt x="1" y="1364"/>
                    <a:pt x="1" y="1536"/>
                  </a:cubicBezTo>
                  <a:cubicBezTo>
                    <a:pt x="1" y="1761"/>
                    <a:pt x="41" y="1959"/>
                    <a:pt x="107" y="2145"/>
                  </a:cubicBezTo>
                  <a:cubicBezTo>
                    <a:pt x="186" y="2330"/>
                    <a:pt x="279" y="2489"/>
                    <a:pt x="398" y="2621"/>
                  </a:cubicBezTo>
                  <a:cubicBezTo>
                    <a:pt x="517" y="2754"/>
                    <a:pt x="663" y="2846"/>
                    <a:pt x="821" y="2926"/>
                  </a:cubicBezTo>
                  <a:cubicBezTo>
                    <a:pt x="980" y="2992"/>
                    <a:pt x="1152" y="3031"/>
                    <a:pt x="1338" y="3031"/>
                  </a:cubicBezTo>
                  <a:cubicBezTo>
                    <a:pt x="1430" y="3031"/>
                    <a:pt x="1536" y="3018"/>
                    <a:pt x="1655" y="2992"/>
                  </a:cubicBezTo>
                  <a:cubicBezTo>
                    <a:pt x="1761" y="2965"/>
                    <a:pt x="1880" y="2926"/>
                    <a:pt x="1986" y="2886"/>
                  </a:cubicBezTo>
                  <a:cubicBezTo>
                    <a:pt x="2092" y="2833"/>
                    <a:pt x="2198" y="2767"/>
                    <a:pt x="2291" y="2701"/>
                  </a:cubicBezTo>
                  <a:cubicBezTo>
                    <a:pt x="2396" y="2621"/>
                    <a:pt x="2476" y="2529"/>
                    <a:pt x="2555" y="2423"/>
                  </a:cubicBezTo>
                  <a:lnTo>
                    <a:pt x="2555" y="2423"/>
                  </a:lnTo>
                  <a:cubicBezTo>
                    <a:pt x="2516" y="2648"/>
                    <a:pt x="2436" y="2886"/>
                    <a:pt x="2343" y="3124"/>
                  </a:cubicBezTo>
                  <a:cubicBezTo>
                    <a:pt x="2251" y="3362"/>
                    <a:pt x="2132" y="3601"/>
                    <a:pt x="1986" y="3839"/>
                  </a:cubicBezTo>
                  <a:cubicBezTo>
                    <a:pt x="1841" y="4064"/>
                    <a:pt x="1695" y="4276"/>
                    <a:pt x="1523" y="4474"/>
                  </a:cubicBezTo>
                  <a:cubicBezTo>
                    <a:pt x="1351" y="4659"/>
                    <a:pt x="1166" y="4818"/>
                    <a:pt x="967" y="4951"/>
                  </a:cubicBezTo>
                  <a:cubicBezTo>
                    <a:pt x="927" y="4977"/>
                    <a:pt x="888" y="5017"/>
                    <a:pt x="874" y="5030"/>
                  </a:cubicBezTo>
                  <a:cubicBezTo>
                    <a:pt x="848" y="5056"/>
                    <a:pt x="835" y="5096"/>
                    <a:pt x="835" y="5136"/>
                  </a:cubicBezTo>
                  <a:cubicBezTo>
                    <a:pt x="835" y="5202"/>
                    <a:pt x="848" y="5242"/>
                    <a:pt x="901" y="5255"/>
                  </a:cubicBezTo>
                  <a:cubicBezTo>
                    <a:pt x="941" y="5281"/>
                    <a:pt x="980" y="5295"/>
                    <a:pt x="1020" y="5295"/>
                  </a:cubicBezTo>
                  <a:cubicBezTo>
                    <a:pt x="1073" y="5295"/>
                    <a:pt x="1126" y="5281"/>
                    <a:pt x="1166" y="5268"/>
                  </a:cubicBezTo>
                  <a:cubicBezTo>
                    <a:pt x="1218" y="5242"/>
                    <a:pt x="1258" y="5215"/>
                    <a:pt x="1311" y="5176"/>
                  </a:cubicBezTo>
                  <a:cubicBezTo>
                    <a:pt x="1470" y="5043"/>
                    <a:pt x="1642" y="4871"/>
                    <a:pt x="1854" y="4659"/>
                  </a:cubicBezTo>
                  <a:cubicBezTo>
                    <a:pt x="2052" y="4434"/>
                    <a:pt x="2251" y="4143"/>
                    <a:pt x="2449" y="3786"/>
                  </a:cubicBezTo>
                  <a:cubicBezTo>
                    <a:pt x="2529" y="3640"/>
                    <a:pt x="2608" y="3468"/>
                    <a:pt x="2688" y="3283"/>
                  </a:cubicBezTo>
                  <a:cubicBezTo>
                    <a:pt x="2754" y="3111"/>
                    <a:pt x="2820" y="2912"/>
                    <a:pt x="2886" y="2714"/>
                  </a:cubicBezTo>
                  <a:cubicBezTo>
                    <a:pt x="2939" y="2515"/>
                    <a:pt x="2979" y="2304"/>
                    <a:pt x="3018" y="2092"/>
                  </a:cubicBezTo>
                  <a:cubicBezTo>
                    <a:pt x="3058" y="1893"/>
                    <a:pt x="3071" y="1682"/>
                    <a:pt x="3071" y="1470"/>
                  </a:cubicBezTo>
                  <a:cubicBezTo>
                    <a:pt x="3071" y="1337"/>
                    <a:pt x="3045" y="1179"/>
                    <a:pt x="3005" y="1007"/>
                  </a:cubicBezTo>
                  <a:cubicBezTo>
                    <a:pt x="2966" y="834"/>
                    <a:pt x="2899" y="676"/>
                    <a:pt x="2780" y="530"/>
                  </a:cubicBezTo>
                  <a:cubicBezTo>
                    <a:pt x="2674" y="371"/>
                    <a:pt x="2529" y="252"/>
                    <a:pt x="2330" y="159"/>
                  </a:cubicBezTo>
                  <a:cubicBezTo>
                    <a:pt x="2132" y="54"/>
                    <a:pt x="1893" y="1"/>
                    <a:pt x="1589"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6" name="Google Shape;306;p17"/>
          <p:cNvSpPr/>
          <p:nvPr/>
        </p:nvSpPr>
        <p:spPr>
          <a:xfrm>
            <a:off x="397340" y="1144336"/>
            <a:ext cx="113267" cy="24467"/>
          </a:xfrm>
          <a:custGeom>
            <a:avLst/>
            <a:gdLst/>
            <a:ahLst/>
            <a:cxnLst/>
            <a:rect l="l" t="t" r="r" b="b"/>
            <a:pathLst>
              <a:path w="1537" h="332" extrusionOk="0">
                <a:moveTo>
                  <a:pt x="1" y="1"/>
                </a:moveTo>
                <a:lnTo>
                  <a:pt x="1" y="332"/>
                </a:lnTo>
                <a:lnTo>
                  <a:pt x="1536" y="332"/>
                </a:lnTo>
                <a:lnTo>
                  <a:pt x="1536"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286358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07"/>
        <p:cNvGrpSpPr/>
        <p:nvPr/>
      </p:nvGrpSpPr>
      <p:grpSpPr>
        <a:xfrm>
          <a:off x="0" y="0"/>
          <a:ext cx="0" cy="0"/>
          <a:chOff x="0" y="0"/>
          <a:chExt cx="0" cy="0"/>
        </a:xfrm>
      </p:grpSpPr>
      <p:sp>
        <p:nvSpPr>
          <p:cNvPr id="308" name="Google Shape;308;p18"/>
          <p:cNvSpPr txBox="1">
            <a:spLocks noGrp="1"/>
          </p:cNvSpPr>
          <p:nvPr>
            <p:ph type="title"/>
          </p:nvPr>
        </p:nvSpPr>
        <p:spPr>
          <a:xfrm>
            <a:off x="2742336" y="2056200"/>
            <a:ext cx="2852800" cy="495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800"/>
              <a:buNone/>
              <a:defRPr sz="2933">
                <a:solidFill>
                  <a:schemeClr val="lt2"/>
                </a:solidFill>
              </a:defRPr>
            </a:lvl1pPr>
            <a:lvl2pPr lvl="1"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2pPr>
            <a:lvl3pPr lvl="2"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3pPr>
            <a:lvl4pPr lvl="3"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4pPr>
            <a:lvl5pPr lvl="4"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5pPr>
            <a:lvl6pPr lvl="5"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6pPr>
            <a:lvl7pPr lvl="6"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7pPr>
            <a:lvl8pPr lvl="7"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8pPr>
            <a:lvl9pPr lvl="8"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9pPr>
          </a:lstStyle>
          <a:p>
            <a:endParaRPr/>
          </a:p>
        </p:txBody>
      </p:sp>
      <p:sp>
        <p:nvSpPr>
          <p:cNvPr id="309" name="Google Shape;309;p18"/>
          <p:cNvSpPr txBox="1">
            <a:spLocks noGrp="1"/>
          </p:cNvSpPr>
          <p:nvPr>
            <p:ph type="subTitle" idx="1"/>
          </p:nvPr>
        </p:nvSpPr>
        <p:spPr>
          <a:xfrm>
            <a:off x="2742336" y="2551733"/>
            <a:ext cx="2852800" cy="99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400"/>
              <a:buFont typeface="Mukta Light"/>
              <a:buNone/>
              <a:defRPr sz="1867">
                <a:latin typeface="Mukta Light"/>
                <a:ea typeface="Mukta Light"/>
                <a:cs typeface="Mukta Light"/>
                <a:sym typeface="Mukta Light"/>
              </a:defRPr>
            </a:lvl1pPr>
            <a:lvl2pPr lvl="1"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2pPr>
            <a:lvl3pPr lvl="2"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3pPr>
            <a:lvl4pPr lvl="3"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4pPr>
            <a:lvl5pPr lvl="4"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5pPr>
            <a:lvl6pPr lvl="5"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6pPr>
            <a:lvl7pPr lvl="6"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7pPr>
            <a:lvl8pPr lvl="7"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8pPr>
            <a:lvl9pPr lvl="8" rtl="0">
              <a:spcBef>
                <a:spcPts val="2133"/>
              </a:spcBef>
              <a:spcAft>
                <a:spcPts val="2133"/>
              </a:spcAft>
              <a:buClr>
                <a:srgbClr val="434343"/>
              </a:buClr>
              <a:buSzPts val="1400"/>
              <a:buFont typeface="Mukta Light"/>
              <a:buNone/>
              <a:defRPr>
                <a:solidFill>
                  <a:srgbClr val="434343"/>
                </a:solidFill>
                <a:latin typeface="Mukta Light"/>
                <a:ea typeface="Mukta Light"/>
                <a:cs typeface="Mukta Light"/>
                <a:sym typeface="Mukta Light"/>
              </a:defRPr>
            </a:lvl9pPr>
          </a:lstStyle>
          <a:p>
            <a:endParaRPr/>
          </a:p>
        </p:txBody>
      </p:sp>
      <p:sp>
        <p:nvSpPr>
          <p:cNvPr id="310" name="Google Shape;310;p18"/>
          <p:cNvSpPr txBox="1">
            <a:spLocks noGrp="1"/>
          </p:cNvSpPr>
          <p:nvPr>
            <p:ph type="title" idx="2"/>
          </p:nvPr>
        </p:nvSpPr>
        <p:spPr>
          <a:xfrm>
            <a:off x="7735629" y="2056200"/>
            <a:ext cx="2852800" cy="495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800"/>
              <a:buNone/>
              <a:defRPr sz="2933">
                <a:solidFill>
                  <a:schemeClr val="lt2"/>
                </a:solidFill>
              </a:defRPr>
            </a:lvl1pPr>
            <a:lvl2pPr lvl="1"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2pPr>
            <a:lvl3pPr lvl="2"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3pPr>
            <a:lvl4pPr lvl="3"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4pPr>
            <a:lvl5pPr lvl="4"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5pPr>
            <a:lvl6pPr lvl="5"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6pPr>
            <a:lvl7pPr lvl="6"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7pPr>
            <a:lvl8pPr lvl="7"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8pPr>
            <a:lvl9pPr lvl="8"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9pPr>
          </a:lstStyle>
          <a:p>
            <a:endParaRPr/>
          </a:p>
        </p:txBody>
      </p:sp>
      <p:sp>
        <p:nvSpPr>
          <p:cNvPr id="311" name="Google Shape;311;p18"/>
          <p:cNvSpPr txBox="1">
            <a:spLocks noGrp="1"/>
          </p:cNvSpPr>
          <p:nvPr>
            <p:ph type="subTitle" idx="3"/>
          </p:nvPr>
        </p:nvSpPr>
        <p:spPr>
          <a:xfrm>
            <a:off x="7735608" y="2551733"/>
            <a:ext cx="2852800" cy="99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400"/>
              <a:buFont typeface="Mukta Light"/>
              <a:buNone/>
              <a:defRPr sz="1867">
                <a:latin typeface="Mukta Light"/>
                <a:ea typeface="Mukta Light"/>
                <a:cs typeface="Mukta Light"/>
                <a:sym typeface="Mukta Light"/>
              </a:defRPr>
            </a:lvl1pPr>
            <a:lvl2pPr lvl="1"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2pPr>
            <a:lvl3pPr lvl="2"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3pPr>
            <a:lvl4pPr lvl="3"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4pPr>
            <a:lvl5pPr lvl="4"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5pPr>
            <a:lvl6pPr lvl="5"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6pPr>
            <a:lvl7pPr lvl="6"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7pPr>
            <a:lvl8pPr lvl="7"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8pPr>
            <a:lvl9pPr lvl="8" rtl="0">
              <a:spcBef>
                <a:spcPts val="2133"/>
              </a:spcBef>
              <a:spcAft>
                <a:spcPts val="2133"/>
              </a:spcAft>
              <a:buClr>
                <a:srgbClr val="434343"/>
              </a:buClr>
              <a:buSzPts val="1400"/>
              <a:buFont typeface="Mukta Light"/>
              <a:buNone/>
              <a:defRPr>
                <a:solidFill>
                  <a:srgbClr val="434343"/>
                </a:solidFill>
                <a:latin typeface="Mukta Light"/>
                <a:ea typeface="Mukta Light"/>
                <a:cs typeface="Mukta Light"/>
                <a:sym typeface="Mukta Light"/>
              </a:defRPr>
            </a:lvl9pPr>
          </a:lstStyle>
          <a:p>
            <a:endParaRPr/>
          </a:p>
        </p:txBody>
      </p:sp>
      <p:sp>
        <p:nvSpPr>
          <p:cNvPr id="312" name="Google Shape;312;p18"/>
          <p:cNvSpPr txBox="1">
            <a:spLocks noGrp="1"/>
          </p:cNvSpPr>
          <p:nvPr>
            <p:ph type="title" idx="4"/>
          </p:nvPr>
        </p:nvSpPr>
        <p:spPr>
          <a:xfrm>
            <a:off x="2742336" y="4299900"/>
            <a:ext cx="2852800" cy="495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800"/>
              <a:buNone/>
              <a:defRPr sz="2933">
                <a:solidFill>
                  <a:schemeClr val="lt2"/>
                </a:solidFill>
              </a:defRPr>
            </a:lvl1pPr>
            <a:lvl2pPr lvl="1"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2pPr>
            <a:lvl3pPr lvl="2"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3pPr>
            <a:lvl4pPr lvl="3"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4pPr>
            <a:lvl5pPr lvl="4"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5pPr>
            <a:lvl6pPr lvl="5"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6pPr>
            <a:lvl7pPr lvl="6"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7pPr>
            <a:lvl8pPr lvl="7"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8pPr>
            <a:lvl9pPr lvl="8"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9pPr>
          </a:lstStyle>
          <a:p>
            <a:endParaRPr/>
          </a:p>
        </p:txBody>
      </p:sp>
      <p:sp>
        <p:nvSpPr>
          <p:cNvPr id="313" name="Google Shape;313;p18"/>
          <p:cNvSpPr txBox="1">
            <a:spLocks noGrp="1"/>
          </p:cNvSpPr>
          <p:nvPr>
            <p:ph type="subTitle" idx="5"/>
          </p:nvPr>
        </p:nvSpPr>
        <p:spPr>
          <a:xfrm>
            <a:off x="2742336" y="4795433"/>
            <a:ext cx="2852800" cy="99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400"/>
              <a:buFont typeface="Mukta Light"/>
              <a:buNone/>
              <a:defRPr sz="1867">
                <a:latin typeface="Mukta Light"/>
                <a:ea typeface="Mukta Light"/>
                <a:cs typeface="Mukta Light"/>
                <a:sym typeface="Mukta Light"/>
              </a:defRPr>
            </a:lvl1pPr>
            <a:lvl2pPr lvl="1"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2pPr>
            <a:lvl3pPr lvl="2"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3pPr>
            <a:lvl4pPr lvl="3"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4pPr>
            <a:lvl5pPr lvl="4"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5pPr>
            <a:lvl6pPr lvl="5"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6pPr>
            <a:lvl7pPr lvl="6"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7pPr>
            <a:lvl8pPr lvl="7"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8pPr>
            <a:lvl9pPr lvl="8" rtl="0">
              <a:spcBef>
                <a:spcPts val="2133"/>
              </a:spcBef>
              <a:spcAft>
                <a:spcPts val="2133"/>
              </a:spcAft>
              <a:buClr>
                <a:srgbClr val="434343"/>
              </a:buClr>
              <a:buSzPts val="1400"/>
              <a:buFont typeface="Mukta Light"/>
              <a:buNone/>
              <a:defRPr>
                <a:solidFill>
                  <a:srgbClr val="434343"/>
                </a:solidFill>
                <a:latin typeface="Mukta Light"/>
                <a:ea typeface="Mukta Light"/>
                <a:cs typeface="Mukta Light"/>
                <a:sym typeface="Mukta Light"/>
              </a:defRPr>
            </a:lvl9pPr>
          </a:lstStyle>
          <a:p>
            <a:endParaRPr/>
          </a:p>
        </p:txBody>
      </p:sp>
      <p:sp>
        <p:nvSpPr>
          <p:cNvPr id="314" name="Google Shape;314;p18"/>
          <p:cNvSpPr txBox="1">
            <a:spLocks noGrp="1"/>
          </p:cNvSpPr>
          <p:nvPr>
            <p:ph type="title" idx="6"/>
          </p:nvPr>
        </p:nvSpPr>
        <p:spPr>
          <a:xfrm>
            <a:off x="7735629" y="4299900"/>
            <a:ext cx="2852800" cy="495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2"/>
              </a:buClr>
              <a:buSzPts val="1800"/>
              <a:buNone/>
              <a:defRPr sz="2933">
                <a:solidFill>
                  <a:schemeClr val="lt2"/>
                </a:solidFill>
              </a:defRPr>
            </a:lvl1pPr>
            <a:lvl2pPr lvl="1"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2pPr>
            <a:lvl3pPr lvl="2"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3pPr>
            <a:lvl4pPr lvl="3"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4pPr>
            <a:lvl5pPr lvl="4"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5pPr>
            <a:lvl6pPr lvl="5"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6pPr>
            <a:lvl7pPr lvl="6"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7pPr>
            <a:lvl8pPr lvl="7"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8pPr>
            <a:lvl9pPr lvl="8" rtl="0">
              <a:spcBef>
                <a:spcPts val="0"/>
              </a:spcBef>
              <a:spcAft>
                <a:spcPts val="0"/>
              </a:spcAft>
              <a:buClr>
                <a:schemeClr val="lt2"/>
              </a:buClr>
              <a:buSzPts val="1800"/>
              <a:buFont typeface="Chelsea Market"/>
              <a:buNone/>
              <a:defRPr sz="2400">
                <a:solidFill>
                  <a:schemeClr val="lt2"/>
                </a:solidFill>
                <a:latin typeface="Chelsea Market"/>
                <a:ea typeface="Chelsea Market"/>
                <a:cs typeface="Chelsea Market"/>
                <a:sym typeface="Chelsea Market"/>
              </a:defRPr>
            </a:lvl9pPr>
          </a:lstStyle>
          <a:p>
            <a:endParaRPr/>
          </a:p>
        </p:txBody>
      </p:sp>
      <p:sp>
        <p:nvSpPr>
          <p:cNvPr id="315" name="Google Shape;315;p18"/>
          <p:cNvSpPr txBox="1">
            <a:spLocks noGrp="1"/>
          </p:cNvSpPr>
          <p:nvPr>
            <p:ph type="subTitle" idx="7"/>
          </p:nvPr>
        </p:nvSpPr>
        <p:spPr>
          <a:xfrm>
            <a:off x="7735608" y="4795433"/>
            <a:ext cx="2852800" cy="99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400"/>
              <a:buFont typeface="Mukta Light"/>
              <a:buNone/>
              <a:defRPr sz="1867">
                <a:latin typeface="Mukta Light"/>
                <a:ea typeface="Mukta Light"/>
                <a:cs typeface="Mukta Light"/>
                <a:sym typeface="Mukta Light"/>
              </a:defRPr>
            </a:lvl1pPr>
            <a:lvl2pPr lvl="1"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2pPr>
            <a:lvl3pPr lvl="2"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3pPr>
            <a:lvl4pPr lvl="3"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4pPr>
            <a:lvl5pPr lvl="4"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5pPr>
            <a:lvl6pPr lvl="5"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6pPr>
            <a:lvl7pPr lvl="6"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7pPr>
            <a:lvl8pPr lvl="7" rtl="0">
              <a:spcBef>
                <a:spcPts val="2133"/>
              </a:spcBef>
              <a:spcAft>
                <a:spcPts val="0"/>
              </a:spcAft>
              <a:buClr>
                <a:srgbClr val="434343"/>
              </a:buClr>
              <a:buSzPts val="1400"/>
              <a:buFont typeface="Mukta Light"/>
              <a:buNone/>
              <a:defRPr>
                <a:solidFill>
                  <a:srgbClr val="434343"/>
                </a:solidFill>
                <a:latin typeface="Mukta Light"/>
                <a:ea typeface="Mukta Light"/>
                <a:cs typeface="Mukta Light"/>
                <a:sym typeface="Mukta Light"/>
              </a:defRPr>
            </a:lvl8pPr>
            <a:lvl9pPr lvl="8" rtl="0">
              <a:spcBef>
                <a:spcPts val="2133"/>
              </a:spcBef>
              <a:spcAft>
                <a:spcPts val="2133"/>
              </a:spcAft>
              <a:buClr>
                <a:srgbClr val="434343"/>
              </a:buClr>
              <a:buSzPts val="1400"/>
              <a:buFont typeface="Mukta Light"/>
              <a:buNone/>
              <a:defRPr>
                <a:solidFill>
                  <a:srgbClr val="434343"/>
                </a:solidFill>
                <a:latin typeface="Mukta Light"/>
                <a:ea typeface="Mukta Light"/>
                <a:cs typeface="Mukta Light"/>
                <a:sym typeface="Mukta Light"/>
              </a:defRPr>
            </a:lvl9pPr>
          </a:lstStyle>
          <a:p>
            <a:endParaRPr/>
          </a:p>
        </p:txBody>
      </p:sp>
      <p:sp>
        <p:nvSpPr>
          <p:cNvPr id="316" name="Google Shape;316;p18"/>
          <p:cNvSpPr txBox="1">
            <a:spLocks noGrp="1"/>
          </p:cNvSpPr>
          <p:nvPr>
            <p:ph type="title" idx="8"/>
          </p:nvPr>
        </p:nvSpPr>
        <p:spPr>
          <a:xfrm>
            <a:off x="960000" y="5425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000">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7" name="Google Shape;317;p18"/>
          <p:cNvSpPr/>
          <p:nvPr/>
        </p:nvSpPr>
        <p:spPr>
          <a:xfrm rot="-1315996">
            <a:off x="438924" y="4475395"/>
            <a:ext cx="279005" cy="278048"/>
          </a:xfrm>
          <a:custGeom>
            <a:avLst/>
            <a:gdLst/>
            <a:ahLst/>
            <a:cxnLst/>
            <a:rect l="l" t="t" r="r" b="b"/>
            <a:pathLst>
              <a:path w="3786" h="3773" extrusionOk="0">
                <a:moveTo>
                  <a:pt x="371" y="1"/>
                </a:moveTo>
                <a:cubicBezTo>
                  <a:pt x="279" y="1"/>
                  <a:pt x="186" y="14"/>
                  <a:pt x="107" y="54"/>
                </a:cubicBezTo>
                <a:cubicBezTo>
                  <a:pt x="27" y="80"/>
                  <a:pt x="1" y="133"/>
                  <a:pt x="1" y="199"/>
                </a:cubicBezTo>
                <a:cubicBezTo>
                  <a:pt x="1" y="279"/>
                  <a:pt x="40" y="318"/>
                  <a:pt x="120" y="332"/>
                </a:cubicBezTo>
                <a:cubicBezTo>
                  <a:pt x="199" y="345"/>
                  <a:pt x="318" y="358"/>
                  <a:pt x="477" y="358"/>
                </a:cubicBezTo>
                <a:lnTo>
                  <a:pt x="596" y="358"/>
                </a:lnTo>
                <a:cubicBezTo>
                  <a:pt x="636" y="371"/>
                  <a:pt x="662" y="371"/>
                  <a:pt x="689" y="385"/>
                </a:cubicBezTo>
                <a:cubicBezTo>
                  <a:pt x="715" y="398"/>
                  <a:pt x="729" y="411"/>
                  <a:pt x="755" y="437"/>
                </a:cubicBezTo>
                <a:cubicBezTo>
                  <a:pt x="768" y="464"/>
                  <a:pt x="795" y="490"/>
                  <a:pt x="808" y="530"/>
                </a:cubicBezTo>
                <a:lnTo>
                  <a:pt x="2012" y="2714"/>
                </a:lnTo>
                <a:cubicBezTo>
                  <a:pt x="1959" y="2833"/>
                  <a:pt x="1907" y="2939"/>
                  <a:pt x="1854" y="3032"/>
                </a:cubicBezTo>
                <a:cubicBezTo>
                  <a:pt x="1801" y="3124"/>
                  <a:pt x="1748" y="3190"/>
                  <a:pt x="1682" y="3257"/>
                </a:cubicBezTo>
                <a:cubicBezTo>
                  <a:pt x="1629" y="3296"/>
                  <a:pt x="1562" y="3349"/>
                  <a:pt x="1496" y="3376"/>
                </a:cubicBezTo>
                <a:cubicBezTo>
                  <a:pt x="1430" y="3415"/>
                  <a:pt x="1351" y="3429"/>
                  <a:pt x="1284" y="3429"/>
                </a:cubicBezTo>
                <a:cubicBezTo>
                  <a:pt x="1165" y="3429"/>
                  <a:pt x="1073" y="3402"/>
                  <a:pt x="993" y="3349"/>
                </a:cubicBezTo>
                <a:cubicBezTo>
                  <a:pt x="914" y="3296"/>
                  <a:pt x="874" y="3230"/>
                  <a:pt x="874" y="3164"/>
                </a:cubicBezTo>
                <a:cubicBezTo>
                  <a:pt x="874" y="3137"/>
                  <a:pt x="887" y="3098"/>
                  <a:pt x="901" y="3071"/>
                </a:cubicBezTo>
                <a:cubicBezTo>
                  <a:pt x="927" y="3045"/>
                  <a:pt x="954" y="3018"/>
                  <a:pt x="993" y="3018"/>
                </a:cubicBezTo>
                <a:cubicBezTo>
                  <a:pt x="1020" y="3018"/>
                  <a:pt x="1033" y="3018"/>
                  <a:pt x="1059" y="3005"/>
                </a:cubicBezTo>
                <a:cubicBezTo>
                  <a:pt x="1099" y="3005"/>
                  <a:pt x="1126" y="2992"/>
                  <a:pt x="1139" y="2979"/>
                </a:cubicBezTo>
                <a:cubicBezTo>
                  <a:pt x="1165" y="2965"/>
                  <a:pt x="1192" y="2939"/>
                  <a:pt x="1205" y="2912"/>
                </a:cubicBezTo>
                <a:cubicBezTo>
                  <a:pt x="1218" y="2899"/>
                  <a:pt x="1232" y="2859"/>
                  <a:pt x="1232" y="2820"/>
                </a:cubicBezTo>
                <a:cubicBezTo>
                  <a:pt x="1232" y="2754"/>
                  <a:pt x="1205" y="2701"/>
                  <a:pt x="1152" y="2674"/>
                </a:cubicBezTo>
                <a:cubicBezTo>
                  <a:pt x="1112" y="2648"/>
                  <a:pt x="1059" y="2634"/>
                  <a:pt x="1007" y="2634"/>
                </a:cubicBezTo>
                <a:cubicBezTo>
                  <a:pt x="954" y="2634"/>
                  <a:pt x="901" y="2634"/>
                  <a:pt x="848" y="2661"/>
                </a:cubicBezTo>
                <a:cubicBezTo>
                  <a:pt x="782" y="2687"/>
                  <a:pt x="742" y="2714"/>
                  <a:pt x="689" y="2754"/>
                </a:cubicBezTo>
                <a:cubicBezTo>
                  <a:pt x="649" y="2807"/>
                  <a:pt x="623" y="2859"/>
                  <a:pt x="583" y="2926"/>
                </a:cubicBezTo>
                <a:cubicBezTo>
                  <a:pt x="570" y="2992"/>
                  <a:pt x="557" y="3071"/>
                  <a:pt x="557" y="3164"/>
                </a:cubicBezTo>
                <a:cubicBezTo>
                  <a:pt x="557" y="3257"/>
                  <a:pt x="570" y="3349"/>
                  <a:pt x="609" y="3415"/>
                </a:cubicBezTo>
                <a:cubicBezTo>
                  <a:pt x="649" y="3495"/>
                  <a:pt x="689" y="3561"/>
                  <a:pt x="755" y="3614"/>
                </a:cubicBezTo>
                <a:cubicBezTo>
                  <a:pt x="821" y="3667"/>
                  <a:pt x="887" y="3707"/>
                  <a:pt x="967" y="3733"/>
                </a:cubicBezTo>
                <a:cubicBezTo>
                  <a:pt x="1046" y="3759"/>
                  <a:pt x="1126" y="3773"/>
                  <a:pt x="1218" y="3773"/>
                </a:cubicBezTo>
                <a:cubicBezTo>
                  <a:pt x="1377" y="3773"/>
                  <a:pt x="1536" y="3733"/>
                  <a:pt x="1668" y="3667"/>
                </a:cubicBezTo>
                <a:cubicBezTo>
                  <a:pt x="1801" y="3614"/>
                  <a:pt x="1920" y="3508"/>
                  <a:pt x="2039" y="3376"/>
                </a:cubicBezTo>
                <a:cubicBezTo>
                  <a:pt x="2132" y="3257"/>
                  <a:pt x="2224" y="3111"/>
                  <a:pt x="2304" y="2952"/>
                </a:cubicBezTo>
                <a:cubicBezTo>
                  <a:pt x="2383" y="2780"/>
                  <a:pt x="2449" y="2595"/>
                  <a:pt x="2529" y="2370"/>
                </a:cubicBezTo>
                <a:lnTo>
                  <a:pt x="3164" y="596"/>
                </a:lnTo>
                <a:cubicBezTo>
                  <a:pt x="3190" y="530"/>
                  <a:pt x="3217" y="490"/>
                  <a:pt x="3243" y="477"/>
                </a:cubicBezTo>
                <a:cubicBezTo>
                  <a:pt x="3283" y="464"/>
                  <a:pt x="3349" y="451"/>
                  <a:pt x="3442" y="451"/>
                </a:cubicBezTo>
                <a:cubicBezTo>
                  <a:pt x="3534" y="451"/>
                  <a:pt x="3601" y="437"/>
                  <a:pt x="3680" y="411"/>
                </a:cubicBezTo>
                <a:cubicBezTo>
                  <a:pt x="3746" y="398"/>
                  <a:pt x="3786" y="345"/>
                  <a:pt x="3786" y="279"/>
                </a:cubicBezTo>
                <a:cubicBezTo>
                  <a:pt x="3786" y="212"/>
                  <a:pt x="3746" y="160"/>
                  <a:pt x="3680" y="146"/>
                </a:cubicBezTo>
                <a:cubicBezTo>
                  <a:pt x="3614" y="120"/>
                  <a:pt x="3534" y="107"/>
                  <a:pt x="3442" y="107"/>
                </a:cubicBezTo>
                <a:lnTo>
                  <a:pt x="2409" y="107"/>
                </a:lnTo>
                <a:cubicBezTo>
                  <a:pt x="2317" y="107"/>
                  <a:pt x="2251" y="120"/>
                  <a:pt x="2224" y="146"/>
                </a:cubicBezTo>
                <a:cubicBezTo>
                  <a:pt x="2198" y="160"/>
                  <a:pt x="2184" y="212"/>
                  <a:pt x="2184" y="279"/>
                </a:cubicBezTo>
                <a:cubicBezTo>
                  <a:pt x="2184" y="318"/>
                  <a:pt x="2211" y="358"/>
                  <a:pt x="2251" y="398"/>
                </a:cubicBezTo>
                <a:cubicBezTo>
                  <a:pt x="2290" y="437"/>
                  <a:pt x="2370" y="451"/>
                  <a:pt x="2462" y="451"/>
                </a:cubicBezTo>
                <a:cubicBezTo>
                  <a:pt x="2568" y="451"/>
                  <a:pt x="2621" y="464"/>
                  <a:pt x="2648" y="477"/>
                </a:cubicBezTo>
                <a:cubicBezTo>
                  <a:pt x="2674" y="504"/>
                  <a:pt x="2687" y="517"/>
                  <a:pt x="2687" y="557"/>
                </a:cubicBezTo>
                <a:cubicBezTo>
                  <a:pt x="2687" y="623"/>
                  <a:pt x="2674" y="689"/>
                  <a:pt x="2648" y="795"/>
                </a:cubicBezTo>
                <a:lnTo>
                  <a:pt x="2184" y="2224"/>
                </a:lnTo>
                <a:lnTo>
                  <a:pt x="1324" y="623"/>
                </a:lnTo>
                <a:cubicBezTo>
                  <a:pt x="1311" y="583"/>
                  <a:pt x="1298" y="543"/>
                  <a:pt x="1284" y="504"/>
                </a:cubicBezTo>
                <a:cubicBezTo>
                  <a:pt x="1271" y="464"/>
                  <a:pt x="1271" y="437"/>
                  <a:pt x="1271" y="424"/>
                </a:cubicBezTo>
                <a:cubicBezTo>
                  <a:pt x="1271" y="385"/>
                  <a:pt x="1284" y="358"/>
                  <a:pt x="1298" y="358"/>
                </a:cubicBezTo>
                <a:cubicBezTo>
                  <a:pt x="1311" y="345"/>
                  <a:pt x="1324" y="345"/>
                  <a:pt x="1351" y="345"/>
                </a:cubicBezTo>
                <a:cubicBezTo>
                  <a:pt x="1430" y="345"/>
                  <a:pt x="1483" y="332"/>
                  <a:pt x="1509" y="292"/>
                </a:cubicBezTo>
                <a:cubicBezTo>
                  <a:pt x="1549" y="252"/>
                  <a:pt x="1562" y="212"/>
                  <a:pt x="1562" y="160"/>
                </a:cubicBezTo>
                <a:cubicBezTo>
                  <a:pt x="1562" y="120"/>
                  <a:pt x="1536" y="80"/>
                  <a:pt x="1509" y="54"/>
                </a:cubicBezTo>
                <a:cubicBezTo>
                  <a:pt x="1483" y="14"/>
                  <a:pt x="1417" y="1"/>
                  <a:pt x="131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18"/>
          <p:cNvSpPr/>
          <p:nvPr/>
        </p:nvSpPr>
        <p:spPr>
          <a:xfrm>
            <a:off x="538791" y="3791529"/>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9" name="Google Shape;319;p18"/>
          <p:cNvGrpSpPr/>
          <p:nvPr/>
        </p:nvGrpSpPr>
        <p:grpSpPr>
          <a:xfrm>
            <a:off x="284424" y="5248965"/>
            <a:ext cx="1347711" cy="1389900"/>
            <a:chOff x="213318" y="3936723"/>
            <a:chExt cx="1010783" cy="1042425"/>
          </a:xfrm>
        </p:grpSpPr>
        <p:grpSp>
          <p:nvGrpSpPr>
            <p:cNvPr id="320" name="Google Shape;320;p18"/>
            <p:cNvGrpSpPr/>
            <p:nvPr/>
          </p:nvGrpSpPr>
          <p:grpSpPr>
            <a:xfrm>
              <a:off x="213318" y="3936723"/>
              <a:ext cx="882102" cy="1042425"/>
              <a:chOff x="4385705" y="3356597"/>
              <a:chExt cx="1127287" cy="1332173"/>
            </a:xfrm>
          </p:grpSpPr>
          <p:sp>
            <p:nvSpPr>
              <p:cNvPr id="321" name="Google Shape;321;p18"/>
              <p:cNvSpPr/>
              <p:nvPr/>
            </p:nvSpPr>
            <p:spPr>
              <a:xfrm>
                <a:off x="4513711" y="4188355"/>
                <a:ext cx="30067" cy="292655"/>
              </a:xfrm>
              <a:custGeom>
                <a:avLst/>
                <a:gdLst/>
                <a:ahLst/>
                <a:cxnLst/>
                <a:rect l="l" t="t" r="r" b="b"/>
                <a:pathLst>
                  <a:path w="544" h="5295" extrusionOk="0">
                    <a:moveTo>
                      <a:pt x="0" y="0"/>
                    </a:moveTo>
                    <a:lnTo>
                      <a:pt x="0" y="5294"/>
                    </a:lnTo>
                    <a:lnTo>
                      <a:pt x="543" y="5294"/>
                    </a:lnTo>
                    <a:lnTo>
                      <a:pt x="543" y="3150"/>
                    </a:lnTo>
                    <a:lnTo>
                      <a:pt x="278" y="3150"/>
                    </a:lnTo>
                    <a:cubicBezTo>
                      <a:pt x="212" y="3150"/>
                      <a:pt x="159" y="3097"/>
                      <a:pt x="159" y="3044"/>
                    </a:cubicBezTo>
                    <a:cubicBezTo>
                      <a:pt x="159" y="2978"/>
                      <a:pt x="212" y="2978"/>
                      <a:pt x="278" y="2978"/>
                    </a:cubicBezTo>
                    <a:lnTo>
                      <a:pt x="543" y="2978"/>
                    </a:lnTo>
                    <a:lnTo>
                      <a:pt x="543" y="66"/>
                    </a:lnTo>
                    <a:cubicBezTo>
                      <a:pt x="331" y="66"/>
                      <a:pt x="159" y="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2" name="Google Shape;322;p18"/>
              <p:cNvGrpSpPr/>
              <p:nvPr/>
            </p:nvGrpSpPr>
            <p:grpSpPr>
              <a:xfrm>
                <a:off x="4385705" y="3356597"/>
                <a:ext cx="1127287" cy="1332173"/>
                <a:chOff x="4385705" y="3127997"/>
                <a:chExt cx="1127287" cy="1332173"/>
              </a:xfrm>
            </p:grpSpPr>
            <p:sp>
              <p:nvSpPr>
                <p:cNvPr id="323" name="Google Shape;323;p18"/>
                <p:cNvSpPr/>
                <p:nvPr/>
              </p:nvSpPr>
              <p:spPr>
                <a:xfrm>
                  <a:off x="4513711" y="3396499"/>
                  <a:ext cx="30067" cy="566960"/>
                </a:xfrm>
                <a:custGeom>
                  <a:avLst/>
                  <a:gdLst/>
                  <a:ahLst/>
                  <a:cxnLst/>
                  <a:rect l="l" t="t" r="r" b="b"/>
                  <a:pathLst>
                    <a:path w="544" h="10258" extrusionOk="0">
                      <a:moveTo>
                        <a:pt x="0" y="0"/>
                      </a:moveTo>
                      <a:lnTo>
                        <a:pt x="0" y="10191"/>
                      </a:lnTo>
                      <a:cubicBezTo>
                        <a:pt x="159" y="10257"/>
                        <a:pt x="331" y="10257"/>
                        <a:pt x="543" y="10257"/>
                      </a:cubicBezTo>
                      <a:lnTo>
                        <a:pt x="543" y="3137"/>
                      </a:lnTo>
                      <a:lnTo>
                        <a:pt x="278" y="3137"/>
                      </a:lnTo>
                      <a:cubicBezTo>
                        <a:pt x="212" y="3137"/>
                        <a:pt x="159" y="3084"/>
                        <a:pt x="159" y="3084"/>
                      </a:cubicBezTo>
                      <a:cubicBezTo>
                        <a:pt x="159" y="3031"/>
                        <a:pt x="212" y="2978"/>
                        <a:pt x="278" y="2978"/>
                      </a:cubicBezTo>
                      <a:lnTo>
                        <a:pt x="543" y="2978"/>
                      </a:lnTo>
                      <a:lnTo>
                        <a:pt x="5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18"/>
                <p:cNvSpPr/>
                <p:nvPr/>
              </p:nvSpPr>
              <p:spPr>
                <a:xfrm>
                  <a:off x="4385705" y="4252355"/>
                  <a:ext cx="1127287" cy="30785"/>
                </a:xfrm>
                <a:custGeom>
                  <a:avLst/>
                  <a:gdLst/>
                  <a:ahLst/>
                  <a:cxnLst/>
                  <a:rect l="l" t="t" r="r" b="b"/>
                  <a:pathLst>
                    <a:path w="20396" h="557" extrusionOk="0">
                      <a:moveTo>
                        <a:pt x="278" y="0"/>
                      </a:moveTo>
                      <a:cubicBezTo>
                        <a:pt x="106" y="0"/>
                        <a:pt x="0" y="172"/>
                        <a:pt x="0" y="278"/>
                      </a:cubicBezTo>
                      <a:cubicBezTo>
                        <a:pt x="0" y="450"/>
                        <a:pt x="106" y="556"/>
                        <a:pt x="278" y="556"/>
                      </a:cubicBezTo>
                      <a:lnTo>
                        <a:pt x="20396" y="556"/>
                      </a:lnTo>
                      <a:lnTo>
                        <a:pt x="20396" y="0"/>
                      </a:lnTo>
                      <a:lnTo>
                        <a:pt x="15049" y="0"/>
                      </a:lnTo>
                      <a:lnTo>
                        <a:pt x="15049" y="278"/>
                      </a:lnTo>
                      <a:cubicBezTo>
                        <a:pt x="15049" y="331"/>
                        <a:pt x="14996" y="397"/>
                        <a:pt x="14943" y="397"/>
                      </a:cubicBezTo>
                      <a:cubicBezTo>
                        <a:pt x="14890" y="397"/>
                        <a:pt x="14837" y="331"/>
                        <a:pt x="14837" y="278"/>
                      </a:cubicBezTo>
                      <a:lnTo>
                        <a:pt x="14837" y="0"/>
                      </a:lnTo>
                      <a:lnTo>
                        <a:pt x="5572" y="0"/>
                      </a:lnTo>
                      <a:lnTo>
                        <a:pt x="5572" y="278"/>
                      </a:lnTo>
                      <a:cubicBezTo>
                        <a:pt x="5572" y="331"/>
                        <a:pt x="5506" y="397"/>
                        <a:pt x="5506" y="397"/>
                      </a:cubicBezTo>
                      <a:cubicBezTo>
                        <a:pt x="5453" y="397"/>
                        <a:pt x="5400" y="331"/>
                        <a:pt x="5400" y="278"/>
                      </a:cubicBezTo>
                      <a:lnTo>
                        <a:pt x="54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18"/>
                <p:cNvSpPr/>
                <p:nvPr/>
              </p:nvSpPr>
              <p:spPr>
                <a:xfrm>
                  <a:off x="4467616" y="3261861"/>
                  <a:ext cx="122202" cy="134693"/>
                </a:xfrm>
                <a:custGeom>
                  <a:avLst/>
                  <a:gdLst/>
                  <a:ahLst/>
                  <a:cxnLst/>
                  <a:rect l="l" t="t" r="r" b="b"/>
                  <a:pathLst>
                    <a:path w="2211" h="2437" extrusionOk="0">
                      <a:moveTo>
                        <a:pt x="1112" y="1"/>
                      </a:moveTo>
                      <a:lnTo>
                        <a:pt x="1" y="2436"/>
                      </a:lnTo>
                      <a:lnTo>
                        <a:pt x="2211" y="2436"/>
                      </a:lnTo>
                      <a:lnTo>
                        <a:pt x="11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18"/>
                <p:cNvSpPr/>
                <p:nvPr/>
              </p:nvSpPr>
              <p:spPr>
                <a:xfrm>
                  <a:off x="4836322" y="3945109"/>
                  <a:ext cx="615984" cy="222462"/>
                </a:xfrm>
                <a:custGeom>
                  <a:avLst/>
                  <a:gdLst/>
                  <a:ahLst/>
                  <a:cxnLst/>
                  <a:rect l="l" t="t" r="r" b="b"/>
                  <a:pathLst>
                    <a:path w="11145" h="4025" extrusionOk="0">
                      <a:moveTo>
                        <a:pt x="6843" y="3243"/>
                      </a:moveTo>
                      <a:cubicBezTo>
                        <a:pt x="6896" y="3243"/>
                        <a:pt x="6896" y="3309"/>
                        <a:pt x="6896" y="3309"/>
                      </a:cubicBezTo>
                      <a:cubicBezTo>
                        <a:pt x="6896" y="3362"/>
                        <a:pt x="6843" y="3415"/>
                        <a:pt x="6790" y="3415"/>
                      </a:cubicBezTo>
                      <a:lnTo>
                        <a:pt x="6075" y="3415"/>
                      </a:lnTo>
                      <a:cubicBezTo>
                        <a:pt x="6022" y="3415"/>
                        <a:pt x="5956" y="3362"/>
                        <a:pt x="5956" y="3309"/>
                      </a:cubicBezTo>
                      <a:cubicBezTo>
                        <a:pt x="5956" y="3243"/>
                        <a:pt x="6022" y="3243"/>
                        <a:pt x="6075" y="3243"/>
                      </a:cubicBezTo>
                      <a:close/>
                      <a:moveTo>
                        <a:pt x="728" y="1"/>
                      </a:moveTo>
                      <a:cubicBezTo>
                        <a:pt x="503" y="1"/>
                        <a:pt x="225" y="53"/>
                        <a:pt x="0" y="53"/>
                      </a:cubicBezTo>
                      <a:cubicBezTo>
                        <a:pt x="887" y="993"/>
                        <a:pt x="1986" y="1814"/>
                        <a:pt x="3428" y="2528"/>
                      </a:cubicBezTo>
                      <a:cubicBezTo>
                        <a:pt x="4037" y="2806"/>
                        <a:pt x="4633" y="3031"/>
                        <a:pt x="5294" y="3243"/>
                      </a:cubicBezTo>
                      <a:lnTo>
                        <a:pt x="5413" y="3243"/>
                      </a:lnTo>
                      <a:cubicBezTo>
                        <a:pt x="6949" y="3693"/>
                        <a:pt x="8722" y="4024"/>
                        <a:pt x="10866" y="4024"/>
                      </a:cubicBezTo>
                      <a:cubicBezTo>
                        <a:pt x="11038" y="4024"/>
                        <a:pt x="11144" y="3905"/>
                        <a:pt x="11144" y="3799"/>
                      </a:cubicBezTo>
                      <a:cubicBezTo>
                        <a:pt x="11144" y="3640"/>
                        <a:pt x="11038" y="3521"/>
                        <a:pt x="10866" y="3468"/>
                      </a:cubicBezTo>
                      <a:cubicBezTo>
                        <a:pt x="7836" y="3415"/>
                        <a:pt x="5466" y="2859"/>
                        <a:pt x="3706" y="2039"/>
                      </a:cubicBezTo>
                      <a:cubicBezTo>
                        <a:pt x="2436" y="1430"/>
                        <a:pt x="1496" y="768"/>
                        <a:pt x="7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18"/>
                <p:cNvSpPr/>
                <p:nvPr/>
              </p:nvSpPr>
              <p:spPr>
                <a:xfrm>
                  <a:off x="4675376" y="3423526"/>
                  <a:ext cx="201238" cy="524568"/>
                </a:xfrm>
                <a:custGeom>
                  <a:avLst/>
                  <a:gdLst/>
                  <a:ahLst/>
                  <a:cxnLst/>
                  <a:rect l="l" t="t" r="r" b="b"/>
                  <a:pathLst>
                    <a:path w="3641" h="9491" extrusionOk="0">
                      <a:moveTo>
                        <a:pt x="331" y="1"/>
                      </a:moveTo>
                      <a:cubicBezTo>
                        <a:pt x="212" y="1"/>
                        <a:pt x="106" y="107"/>
                        <a:pt x="53" y="279"/>
                      </a:cubicBezTo>
                      <a:cubicBezTo>
                        <a:pt x="53" y="279"/>
                        <a:pt x="0" y="715"/>
                        <a:pt x="0" y="1496"/>
                      </a:cubicBezTo>
                      <a:cubicBezTo>
                        <a:pt x="0" y="1827"/>
                        <a:pt x="0" y="2092"/>
                        <a:pt x="53" y="2489"/>
                      </a:cubicBezTo>
                      <a:lnTo>
                        <a:pt x="331" y="2489"/>
                      </a:lnTo>
                      <a:lnTo>
                        <a:pt x="331" y="2595"/>
                      </a:lnTo>
                      <a:lnTo>
                        <a:pt x="331" y="2926"/>
                      </a:lnTo>
                      <a:cubicBezTo>
                        <a:pt x="331" y="2979"/>
                        <a:pt x="265" y="3032"/>
                        <a:pt x="265" y="3032"/>
                      </a:cubicBezTo>
                      <a:cubicBezTo>
                        <a:pt x="212" y="3032"/>
                        <a:pt x="159" y="2979"/>
                        <a:pt x="159" y="2926"/>
                      </a:cubicBezTo>
                      <a:lnTo>
                        <a:pt x="159" y="2648"/>
                      </a:lnTo>
                      <a:lnTo>
                        <a:pt x="53" y="2648"/>
                      </a:lnTo>
                      <a:cubicBezTo>
                        <a:pt x="53" y="2979"/>
                        <a:pt x="106" y="3257"/>
                        <a:pt x="159" y="3588"/>
                      </a:cubicBezTo>
                      <a:cubicBezTo>
                        <a:pt x="159" y="3588"/>
                        <a:pt x="212" y="3535"/>
                        <a:pt x="265" y="3535"/>
                      </a:cubicBezTo>
                      <a:cubicBezTo>
                        <a:pt x="265" y="3535"/>
                        <a:pt x="331" y="3588"/>
                        <a:pt x="331" y="3640"/>
                      </a:cubicBezTo>
                      <a:lnTo>
                        <a:pt x="331" y="4355"/>
                      </a:lnTo>
                      <a:lnTo>
                        <a:pt x="331" y="4408"/>
                      </a:lnTo>
                      <a:cubicBezTo>
                        <a:pt x="596" y="5732"/>
                        <a:pt x="1152" y="7227"/>
                        <a:pt x="2198" y="8604"/>
                      </a:cubicBezTo>
                      <a:cubicBezTo>
                        <a:pt x="2423" y="8882"/>
                        <a:pt x="2648" y="9213"/>
                        <a:pt x="2912" y="9490"/>
                      </a:cubicBezTo>
                      <a:cubicBezTo>
                        <a:pt x="3137" y="9490"/>
                        <a:pt x="3415" y="9438"/>
                        <a:pt x="3640" y="9438"/>
                      </a:cubicBezTo>
                      <a:cubicBezTo>
                        <a:pt x="2648" y="8498"/>
                        <a:pt x="1986" y="7452"/>
                        <a:pt x="1536" y="6393"/>
                      </a:cubicBezTo>
                      <a:cubicBezTo>
                        <a:pt x="715" y="4527"/>
                        <a:pt x="543" y="2648"/>
                        <a:pt x="543" y="1496"/>
                      </a:cubicBezTo>
                      <a:cubicBezTo>
                        <a:pt x="543" y="1165"/>
                        <a:pt x="543" y="835"/>
                        <a:pt x="596" y="663"/>
                      </a:cubicBezTo>
                      <a:lnTo>
                        <a:pt x="596" y="385"/>
                      </a:lnTo>
                      <a:lnTo>
                        <a:pt x="596" y="332"/>
                      </a:lnTo>
                      <a:cubicBezTo>
                        <a:pt x="662" y="173"/>
                        <a:pt x="543" y="54"/>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18"/>
                <p:cNvSpPr/>
                <p:nvPr/>
              </p:nvSpPr>
              <p:spPr>
                <a:xfrm>
                  <a:off x="4583959" y="3561093"/>
                  <a:ext cx="48306" cy="8788"/>
                </a:xfrm>
                <a:custGeom>
                  <a:avLst/>
                  <a:gdLst/>
                  <a:ahLst/>
                  <a:cxnLst/>
                  <a:rect l="l" t="t" r="r" b="b"/>
                  <a:pathLst>
                    <a:path w="874" h="159" extrusionOk="0">
                      <a:moveTo>
                        <a:pt x="106" y="0"/>
                      </a:moveTo>
                      <a:cubicBezTo>
                        <a:pt x="53" y="0"/>
                        <a:pt x="0" y="53"/>
                        <a:pt x="0" y="106"/>
                      </a:cubicBezTo>
                      <a:cubicBezTo>
                        <a:pt x="0" y="106"/>
                        <a:pt x="53" y="159"/>
                        <a:pt x="106" y="159"/>
                      </a:cubicBezTo>
                      <a:lnTo>
                        <a:pt x="821" y="159"/>
                      </a:lnTo>
                      <a:cubicBezTo>
                        <a:pt x="874" y="159"/>
                        <a:pt x="874" y="106"/>
                        <a:pt x="874" y="106"/>
                      </a:cubicBezTo>
                      <a:cubicBezTo>
                        <a:pt x="874" y="53"/>
                        <a:pt x="874" y="0"/>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18"/>
                <p:cNvSpPr/>
                <p:nvPr/>
              </p:nvSpPr>
              <p:spPr>
                <a:xfrm>
                  <a:off x="4684163" y="3618850"/>
                  <a:ext cx="9562" cy="283148"/>
                </a:xfrm>
                <a:custGeom>
                  <a:avLst/>
                  <a:gdLst/>
                  <a:ahLst/>
                  <a:cxnLst/>
                  <a:rect l="l" t="t" r="r" b="b"/>
                  <a:pathLst>
                    <a:path w="173" h="5123" extrusionOk="0">
                      <a:moveTo>
                        <a:pt x="106" y="1"/>
                      </a:moveTo>
                      <a:cubicBezTo>
                        <a:pt x="53" y="1"/>
                        <a:pt x="0" y="54"/>
                        <a:pt x="0" y="54"/>
                      </a:cubicBezTo>
                      <a:lnTo>
                        <a:pt x="0" y="106"/>
                      </a:lnTo>
                      <a:lnTo>
                        <a:pt x="0" y="821"/>
                      </a:lnTo>
                      <a:cubicBezTo>
                        <a:pt x="0" y="874"/>
                        <a:pt x="53" y="874"/>
                        <a:pt x="106" y="874"/>
                      </a:cubicBezTo>
                      <a:lnTo>
                        <a:pt x="172" y="874"/>
                      </a:lnTo>
                      <a:lnTo>
                        <a:pt x="172" y="821"/>
                      </a:lnTo>
                      <a:lnTo>
                        <a:pt x="172" y="106"/>
                      </a:lnTo>
                      <a:cubicBezTo>
                        <a:pt x="172" y="54"/>
                        <a:pt x="106" y="1"/>
                        <a:pt x="106" y="1"/>
                      </a:cubicBezTo>
                      <a:close/>
                      <a:moveTo>
                        <a:pt x="106" y="1430"/>
                      </a:moveTo>
                      <a:cubicBezTo>
                        <a:pt x="53" y="1430"/>
                        <a:pt x="0" y="1483"/>
                        <a:pt x="0" y="1536"/>
                      </a:cubicBezTo>
                      <a:lnTo>
                        <a:pt x="0" y="2198"/>
                      </a:lnTo>
                      <a:cubicBezTo>
                        <a:pt x="0" y="2264"/>
                        <a:pt x="53" y="2317"/>
                        <a:pt x="106" y="2317"/>
                      </a:cubicBezTo>
                      <a:cubicBezTo>
                        <a:pt x="106" y="2317"/>
                        <a:pt x="172" y="2264"/>
                        <a:pt x="172" y="2198"/>
                      </a:cubicBezTo>
                      <a:lnTo>
                        <a:pt x="172" y="1536"/>
                      </a:lnTo>
                      <a:cubicBezTo>
                        <a:pt x="172" y="1483"/>
                        <a:pt x="106" y="1430"/>
                        <a:pt x="106" y="1430"/>
                      </a:cubicBezTo>
                      <a:close/>
                      <a:moveTo>
                        <a:pt x="106" y="2806"/>
                      </a:moveTo>
                      <a:cubicBezTo>
                        <a:pt x="53" y="2806"/>
                        <a:pt x="0" y="2859"/>
                        <a:pt x="0" y="2926"/>
                      </a:cubicBezTo>
                      <a:lnTo>
                        <a:pt x="0" y="3640"/>
                      </a:lnTo>
                      <a:cubicBezTo>
                        <a:pt x="0" y="3693"/>
                        <a:pt x="53" y="3746"/>
                        <a:pt x="106" y="3746"/>
                      </a:cubicBezTo>
                      <a:cubicBezTo>
                        <a:pt x="106" y="3746"/>
                        <a:pt x="172" y="3693"/>
                        <a:pt x="172" y="3640"/>
                      </a:cubicBezTo>
                      <a:lnTo>
                        <a:pt x="172" y="2926"/>
                      </a:lnTo>
                      <a:cubicBezTo>
                        <a:pt x="172" y="2859"/>
                        <a:pt x="106" y="2806"/>
                        <a:pt x="106" y="2806"/>
                      </a:cubicBezTo>
                      <a:close/>
                      <a:moveTo>
                        <a:pt x="106" y="4249"/>
                      </a:moveTo>
                      <a:cubicBezTo>
                        <a:pt x="53" y="4249"/>
                        <a:pt x="0" y="4302"/>
                        <a:pt x="0" y="4355"/>
                      </a:cubicBezTo>
                      <a:lnTo>
                        <a:pt x="0" y="5070"/>
                      </a:lnTo>
                      <a:cubicBezTo>
                        <a:pt x="0" y="5070"/>
                        <a:pt x="53" y="5123"/>
                        <a:pt x="106" y="5123"/>
                      </a:cubicBezTo>
                      <a:lnTo>
                        <a:pt x="172" y="5070"/>
                      </a:lnTo>
                      <a:lnTo>
                        <a:pt x="172" y="4355"/>
                      </a:lnTo>
                      <a:cubicBezTo>
                        <a:pt x="172" y="4302"/>
                        <a:pt x="106" y="4249"/>
                        <a:pt x="106" y="4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18"/>
                <p:cNvSpPr/>
                <p:nvPr/>
              </p:nvSpPr>
              <p:spPr>
                <a:xfrm>
                  <a:off x="4684163" y="3932673"/>
                  <a:ext cx="9562" cy="27138"/>
                </a:xfrm>
                <a:custGeom>
                  <a:avLst/>
                  <a:gdLst/>
                  <a:ahLst/>
                  <a:cxnLst/>
                  <a:rect l="l" t="t" r="r" b="b"/>
                  <a:pathLst>
                    <a:path w="173" h="491" extrusionOk="0">
                      <a:moveTo>
                        <a:pt x="106" y="1"/>
                      </a:moveTo>
                      <a:cubicBezTo>
                        <a:pt x="53" y="1"/>
                        <a:pt x="0" y="1"/>
                        <a:pt x="0" y="53"/>
                      </a:cubicBezTo>
                      <a:lnTo>
                        <a:pt x="0" y="490"/>
                      </a:lnTo>
                      <a:lnTo>
                        <a:pt x="172" y="490"/>
                      </a:lnTo>
                      <a:lnTo>
                        <a:pt x="172" y="53"/>
                      </a:lnTo>
                      <a:cubicBezTo>
                        <a:pt x="172" y="1"/>
                        <a:pt x="106"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18"/>
                <p:cNvSpPr/>
                <p:nvPr/>
              </p:nvSpPr>
              <p:spPr>
                <a:xfrm>
                  <a:off x="4684163" y="4008725"/>
                  <a:ext cx="9562" cy="207097"/>
                </a:xfrm>
                <a:custGeom>
                  <a:avLst/>
                  <a:gdLst/>
                  <a:ahLst/>
                  <a:cxnLst/>
                  <a:rect l="l" t="t" r="r" b="b"/>
                  <a:pathLst>
                    <a:path w="173" h="3747" extrusionOk="0">
                      <a:moveTo>
                        <a:pt x="106" y="1"/>
                      </a:moveTo>
                      <a:cubicBezTo>
                        <a:pt x="53" y="1"/>
                        <a:pt x="0" y="54"/>
                        <a:pt x="0" y="107"/>
                      </a:cubicBezTo>
                      <a:lnTo>
                        <a:pt x="0" y="835"/>
                      </a:lnTo>
                      <a:cubicBezTo>
                        <a:pt x="0" y="888"/>
                        <a:pt x="53" y="888"/>
                        <a:pt x="106" y="888"/>
                      </a:cubicBezTo>
                      <a:cubicBezTo>
                        <a:pt x="106" y="888"/>
                        <a:pt x="172" y="888"/>
                        <a:pt x="172" y="835"/>
                      </a:cubicBezTo>
                      <a:lnTo>
                        <a:pt x="172" y="107"/>
                      </a:lnTo>
                      <a:cubicBezTo>
                        <a:pt x="172" y="54"/>
                        <a:pt x="106" y="1"/>
                        <a:pt x="106" y="1"/>
                      </a:cubicBezTo>
                      <a:close/>
                      <a:moveTo>
                        <a:pt x="106" y="1430"/>
                      </a:moveTo>
                      <a:cubicBezTo>
                        <a:pt x="53" y="1430"/>
                        <a:pt x="0" y="1497"/>
                        <a:pt x="0" y="1549"/>
                      </a:cubicBezTo>
                      <a:lnTo>
                        <a:pt x="0" y="2158"/>
                      </a:lnTo>
                      <a:cubicBezTo>
                        <a:pt x="0" y="2092"/>
                        <a:pt x="53" y="2092"/>
                        <a:pt x="106" y="2092"/>
                      </a:cubicBezTo>
                      <a:lnTo>
                        <a:pt x="172" y="2092"/>
                      </a:lnTo>
                      <a:lnTo>
                        <a:pt x="172" y="1549"/>
                      </a:lnTo>
                      <a:cubicBezTo>
                        <a:pt x="172" y="1497"/>
                        <a:pt x="106" y="1430"/>
                        <a:pt x="106" y="1430"/>
                      </a:cubicBezTo>
                      <a:close/>
                      <a:moveTo>
                        <a:pt x="0" y="2158"/>
                      </a:moveTo>
                      <a:lnTo>
                        <a:pt x="0" y="2211"/>
                      </a:lnTo>
                      <a:cubicBezTo>
                        <a:pt x="0" y="2264"/>
                        <a:pt x="53" y="2317"/>
                        <a:pt x="106" y="2317"/>
                      </a:cubicBezTo>
                      <a:cubicBezTo>
                        <a:pt x="106" y="2317"/>
                        <a:pt x="172" y="2317"/>
                        <a:pt x="172" y="2264"/>
                      </a:cubicBezTo>
                      <a:lnTo>
                        <a:pt x="106" y="2264"/>
                      </a:lnTo>
                      <a:cubicBezTo>
                        <a:pt x="53" y="2264"/>
                        <a:pt x="0" y="2211"/>
                        <a:pt x="0" y="2158"/>
                      </a:cubicBezTo>
                      <a:close/>
                      <a:moveTo>
                        <a:pt x="106" y="2873"/>
                      </a:moveTo>
                      <a:cubicBezTo>
                        <a:pt x="53" y="2873"/>
                        <a:pt x="0" y="2873"/>
                        <a:pt x="0" y="2926"/>
                      </a:cubicBezTo>
                      <a:lnTo>
                        <a:pt x="0" y="3641"/>
                      </a:lnTo>
                      <a:cubicBezTo>
                        <a:pt x="0" y="3694"/>
                        <a:pt x="53" y="3747"/>
                        <a:pt x="106" y="3747"/>
                      </a:cubicBezTo>
                      <a:cubicBezTo>
                        <a:pt x="106" y="3747"/>
                        <a:pt x="172" y="3694"/>
                        <a:pt x="172" y="3641"/>
                      </a:cubicBezTo>
                      <a:lnTo>
                        <a:pt x="172" y="2926"/>
                      </a:lnTo>
                      <a:cubicBezTo>
                        <a:pt x="172" y="2873"/>
                        <a:pt x="106" y="2873"/>
                        <a:pt x="106" y="28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18"/>
                <p:cNvSpPr/>
                <p:nvPr/>
              </p:nvSpPr>
              <p:spPr>
                <a:xfrm>
                  <a:off x="4522499" y="4124349"/>
                  <a:ext cx="694965" cy="150003"/>
                </a:xfrm>
                <a:custGeom>
                  <a:avLst/>
                  <a:gdLst/>
                  <a:ahLst/>
                  <a:cxnLst/>
                  <a:rect l="l" t="t" r="r" b="b"/>
                  <a:pathLst>
                    <a:path w="12574" h="2714" extrusionOk="0">
                      <a:moveTo>
                        <a:pt x="119" y="0"/>
                      </a:moveTo>
                      <a:cubicBezTo>
                        <a:pt x="53" y="0"/>
                        <a:pt x="0" y="0"/>
                        <a:pt x="0" y="66"/>
                      </a:cubicBezTo>
                      <a:cubicBezTo>
                        <a:pt x="0" y="119"/>
                        <a:pt x="53" y="172"/>
                        <a:pt x="119" y="172"/>
                      </a:cubicBezTo>
                      <a:lnTo>
                        <a:pt x="834" y="172"/>
                      </a:lnTo>
                      <a:cubicBezTo>
                        <a:pt x="887" y="172"/>
                        <a:pt x="940" y="119"/>
                        <a:pt x="940" y="66"/>
                      </a:cubicBezTo>
                      <a:cubicBezTo>
                        <a:pt x="940" y="0"/>
                        <a:pt x="887" y="0"/>
                        <a:pt x="834" y="0"/>
                      </a:cubicBezTo>
                      <a:close/>
                      <a:moveTo>
                        <a:pt x="1549" y="0"/>
                      </a:moveTo>
                      <a:cubicBezTo>
                        <a:pt x="1496" y="0"/>
                        <a:pt x="1443" y="0"/>
                        <a:pt x="1443" y="66"/>
                      </a:cubicBezTo>
                      <a:cubicBezTo>
                        <a:pt x="1443" y="119"/>
                        <a:pt x="1496" y="172"/>
                        <a:pt x="1549" y="172"/>
                      </a:cubicBezTo>
                      <a:lnTo>
                        <a:pt x="2264" y="172"/>
                      </a:lnTo>
                      <a:cubicBezTo>
                        <a:pt x="2316" y="172"/>
                        <a:pt x="2369" y="119"/>
                        <a:pt x="2369" y="66"/>
                      </a:cubicBezTo>
                      <a:cubicBezTo>
                        <a:pt x="2369" y="0"/>
                        <a:pt x="2316" y="0"/>
                        <a:pt x="2264" y="0"/>
                      </a:cubicBezTo>
                      <a:close/>
                      <a:moveTo>
                        <a:pt x="3031" y="0"/>
                      </a:moveTo>
                      <a:cubicBezTo>
                        <a:pt x="2978" y="0"/>
                        <a:pt x="2925" y="0"/>
                        <a:pt x="2925" y="66"/>
                      </a:cubicBezTo>
                      <a:cubicBezTo>
                        <a:pt x="2925" y="119"/>
                        <a:pt x="2978" y="172"/>
                        <a:pt x="3031" y="172"/>
                      </a:cubicBezTo>
                      <a:lnTo>
                        <a:pt x="3759" y="172"/>
                      </a:lnTo>
                      <a:cubicBezTo>
                        <a:pt x="3812" y="172"/>
                        <a:pt x="3812" y="119"/>
                        <a:pt x="3812" y="66"/>
                      </a:cubicBezTo>
                      <a:cubicBezTo>
                        <a:pt x="3812" y="0"/>
                        <a:pt x="3812" y="0"/>
                        <a:pt x="3759" y="0"/>
                      </a:cubicBezTo>
                      <a:close/>
                      <a:moveTo>
                        <a:pt x="4474" y="0"/>
                      </a:moveTo>
                      <a:cubicBezTo>
                        <a:pt x="4421" y="0"/>
                        <a:pt x="4355" y="0"/>
                        <a:pt x="4355" y="66"/>
                      </a:cubicBezTo>
                      <a:cubicBezTo>
                        <a:pt x="4355" y="119"/>
                        <a:pt x="4421" y="172"/>
                        <a:pt x="4474" y="172"/>
                      </a:cubicBezTo>
                      <a:lnTo>
                        <a:pt x="5189" y="172"/>
                      </a:lnTo>
                      <a:cubicBezTo>
                        <a:pt x="5241" y="172"/>
                        <a:pt x="5294" y="119"/>
                        <a:pt x="5294" y="66"/>
                      </a:cubicBezTo>
                      <a:cubicBezTo>
                        <a:pt x="5294" y="0"/>
                        <a:pt x="5241" y="0"/>
                        <a:pt x="5189" y="0"/>
                      </a:cubicBezTo>
                      <a:close/>
                      <a:moveTo>
                        <a:pt x="5903" y="0"/>
                      </a:moveTo>
                      <a:cubicBezTo>
                        <a:pt x="5850" y="0"/>
                        <a:pt x="5850" y="0"/>
                        <a:pt x="5850" y="66"/>
                      </a:cubicBezTo>
                      <a:cubicBezTo>
                        <a:pt x="5850" y="119"/>
                        <a:pt x="5850" y="172"/>
                        <a:pt x="5903" y="172"/>
                      </a:cubicBezTo>
                      <a:lnTo>
                        <a:pt x="6618" y="172"/>
                      </a:lnTo>
                      <a:cubicBezTo>
                        <a:pt x="6671" y="172"/>
                        <a:pt x="6737" y="119"/>
                        <a:pt x="6737" y="66"/>
                      </a:cubicBezTo>
                      <a:cubicBezTo>
                        <a:pt x="6737" y="0"/>
                        <a:pt x="6671" y="0"/>
                        <a:pt x="6618" y="0"/>
                      </a:cubicBezTo>
                      <a:close/>
                      <a:moveTo>
                        <a:pt x="7399" y="0"/>
                      </a:moveTo>
                      <a:cubicBezTo>
                        <a:pt x="7333" y="0"/>
                        <a:pt x="7280" y="0"/>
                        <a:pt x="7280" y="66"/>
                      </a:cubicBezTo>
                      <a:cubicBezTo>
                        <a:pt x="7280" y="119"/>
                        <a:pt x="7333" y="172"/>
                        <a:pt x="7399" y="172"/>
                      </a:cubicBezTo>
                      <a:lnTo>
                        <a:pt x="8114" y="172"/>
                      </a:lnTo>
                      <a:cubicBezTo>
                        <a:pt x="8166" y="172"/>
                        <a:pt x="8219" y="119"/>
                        <a:pt x="8219" y="66"/>
                      </a:cubicBezTo>
                      <a:cubicBezTo>
                        <a:pt x="8219" y="0"/>
                        <a:pt x="8166" y="0"/>
                        <a:pt x="8114" y="0"/>
                      </a:cubicBezTo>
                      <a:close/>
                      <a:moveTo>
                        <a:pt x="8828" y="0"/>
                      </a:moveTo>
                      <a:cubicBezTo>
                        <a:pt x="8775" y="0"/>
                        <a:pt x="8722" y="0"/>
                        <a:pt x="8722" y="66"/>
                      </a:cubicBezTo>
                      <a:cubicBezTo>
                        <a:pt x="8722" y="119"/>
                        <a:pt x="8775" y="172"/>
                        <a:pt x="8828" y="172"/>
                      </a:cubicBezTo>
                      <a:lnTo>
                        <a:pt x="9543" y="172"/>
                      </a:lnTo>
                      <a:cubicBezTo>
                        <a:pt x="9596" y="172"/>
                        <a:pt x="9649" y="119"/>
                        <a:pt x="9649" y="66"/>
                      </a:cubicBezTo>
                      <a:cubicBezTo>
                        <a:pt x="9649" y="0"/>
                        <a:pt x="9596" y="0"/>
                        <a:pt x="9543" y="0"/>
                      </a:cubicBezTo>
                      <a:close/>
                      <a:moveTo>
                        <a:pt x="10258" y="0"/>
                      </a:moveTo>
                      <a:cubicBezTo>
                        <a:pt x="10258" y="0"/>
                        <a:pt x="10205" y="0"/>
                        <a:pt x="10205" y="66"/>
                      </a:cubicBezTo>
                      <a:cubicBezTo>
                        <a:pt x="10205" y="119"/>
                        <a:pt x="10258" y="172"/>
                        <a:pt x="10258" y="172"/>
                      </a:cubicBezTo>
                      <a:lnTo>
                        <a:pt x="11039" y="172"/>
                      </a:lnTo>
                      <a:cubicBezTo>
                        <a:pt x="11091" y="172"/>
                        <a:pt x="11091" y="119"/>
                        <a:pt x="11091" y="66"/>
                      </a:cubicBezTo>
                      <a:lnTo>
                        <a:pt x="11091" y="0"/>
                      </a:lnTo>
                      <a:close/>
                      <a:moveTo>
                        <a:pt x="11753" y="0"/>
                      </a:moveTo>
                      <a:cubicBezTo>
                        <a:pt x="11700" y="0"/>
                        <a:pt x="11634" y="0"/>
                        <a:pt x="11634" y="66"/>
                      </a:cubicBezTo>
                      <a:cubicBezTo>
                        <a:pt x="11634" y="119"/>
                        <a:pt x="11700" y="172"/>
                        <a:pt x="11753" y="172"/>
                      </a:cubicBezTo>
                      <a:lnTo>
                        <a:pt x="12468" y="172"/>
                      </a:lnTo>
                      <a:cubicBezTo>
                        <a:pt x="12521" y="172"/>
                        <a:pt x="12574" y="119"/>
                        <a:pt x="12574" y="66"/>
                      </a:cubicBezTo>
                      <a:cubicBezTo>
                        <a:pt x="12574" y="66"/>
                        <a:pt x="12574" y="0"/>
                        <a:pt x="12521" y="0"/>
                      </a:cubicBezTo>
                      <a:close/>
                      <a:moveTo>
                        <a:pt x="12468" y="728"/>
                      </a:moveTo>
                      <a:cubicBezTo>
                        <a:pt x="12415" y="728"/>
                        <a:pt x="12362" y="728"/>
                        <a:pt x="12362" y="781"/>
                      </a:cubicBezTo>
                      <a:lnTo>
                        <a:pt x="12362" y="1549"/>
                      </a:lnTo>
                      <a:cubicBezTo>
                        <a:pt x="12362" y="1602"/>
                        <a:pt x="12415" y="1602"/>
                        <a:pt x="12468" y="1602"/>
                      </a:cubicBezTo>
                      <a:cubicBezTo>
                        <a:pt x="12521" y="1602"/>
                        <a:pt x="12574" y="1602"/>
                        <a:pt x="12574" y="1549"/>
                      </a:cubicBezTo>
                      <a:lnTo>
                        <a:pt x="12574" y="781"/>
                      </a:lnTo>
                      <a:cubicBezTo>
                        <a:pt x="12574" y="728"/>
                        <a:pt x="12521" y="728"/>
                        <a:pt x="12468" y="728"/>
                      </a:cubicBezTo>
                      <a:close/>
                      <a:moveTo>
                        <a:pt x="12468" y="2157"/>
                      </a:moveTo>
                      <a:cubicBezTo>
                        <a:pt x="12415" y="2157"/>
                        <a:pt x="12362" y="2210"/>
                        <a:pt x="12362" y="2263"/>
                      </a:cubicBezTo>
                      <a:lnTo>
                        <a:pt x="12362" y="2316"/>
                      </a:lnTo>
                      <a:lnTo>
                        <a:pt x="12362" y="2594"/>
                      </a:lnTo>
                      <a:cubicBezTo>
                        <a:pt x="12362" y="2647"/>
                        <a:pt x="12415" y="2713"/>
                        <a:pt x="12468" y="2713"/>
                      </a:cubicBezTo>
                      <a:cubicBezTo>
                        <a:pt x="12521" y="2713"/>
                        <a:pt x="12574" y="2647"/>
                        <a:pt x="12574" y="2594"/>
                      </a:cubicBezTo>
                      <a:lnTo>
                        <a:pt x="12574" y="2316"/>
                      </a:lnTo>
                      <a:lnTo>
                        <a:pt x="12574" y="2263"/>
                      </a:lnTo>
                      <a:cubicBezTo>
                        <a:pt x="12574" y="2210"/>
                        <a:pt x="12521" y="2157"/>
                        <a:pt x="12468" y="2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8"/>
                <p:cNvSpPr/>
                <p:nvPr/>
              </p:nvSpPr>
              <p:spPr>
                <a:xfrm>
                  <a:off x="4395212" y="4313815"/>
                  <a:ext cx="87824" cy="146355"/>
                </a:xfrm>
                <a:custGeom>
                  <a:avLst/>
                  <a:gdLst/>
                  <a:ahLst/>
                  <a:cxnLst/>
                  <a:rect l="l" t="t" r="r" b="b"/>
                  <a:pathLst>
                    <a:path w="1589" h="2648" extrusionOk="0">
                      <a:moveTo>
                        <a:pt x="808" y="185"/>
                      </a:moveTo>
                      <a:cubicBezTo>
                        <a:pt x="887" y="185"/>
                        <a:pt x="953" y="212"/>
                        <a:pt x="1019" y="252"/>
                      </a:cubicBezTo>
                      <a:cubicBezTo>
                        <a:pt x="1072" y="278"/>
                        <a:pt x="1125" y="331"/>
                        <a:pt x="1165" y="397"/>
                      </a:cubicBezTo>
                      <a:cubicBezTo>
                        <a:pt x="1205" y="463"/>
                        <a:pt x="1231" y="529"/>
                        <a:pt x="1258" y="609"/>
                      </a:cubicBezTo>
                      <a:cubicBezTo>
                        <a:pt x="1284" y="688"/>
                        <a:pt x="1311" y="768"/>
                        <a:pt x="1311" y="860"/>
                      </a:cubicBezTo>
                      <a:cubicBezTo>
                        <a:pt x="1337" y="940"/>
                        <a:pt x="1337" y="1032"/>
                        <a:pt x="1350" y="1112"/>
                      </a:cubicBezTo>
                      <a:cubicBezTo>
                        <a:pt x="1350" y="1191"/>
                        <a:pt x="1350" y="1271"/>
                        <a:pt x="1350" y="1350"/>
                      </a:cubicBezTo>
                      <a:cubicBezTo>
                        <a:pt x="1350" y="1549"/>
                        <a:pt x="1337" y="1721"/>
                        <a:pt x="1297" y="1866"/>
                      </a:cubicBezTo>
                      <a:cubicBezTo>
                        <a:pt x="1258" y="1999"/>
                        <a:pt x="1218" y="2118"/>
                        <a:pt x="1165" y="2210"/>
                      </a:cubicBezTo>
                      <a:cubicBezTo>
                        <a:pt x="1099" y="2290"/>
                        <a:pt x="1033" y="2356"/>
                        <a:pt x="967" y="2396"/>
                      </a:cubicBezTo>
                      <a:cubicBezTo>
                        <a:pt x="900" y="2435"/>
                        <a:pt x="834" y="2462"/>
                        <a:pt x="768" y="2462"/>
                      </a:cubicBezTo>
                      <a:cubicBezTo>
                        <a:pt x="662" y="2462"/>
                        <a:pt x="569" y="2422"/>
                        <a:pt x="503" y="2356"/>
                      </a:cubicBezTo>
                      <a:cubicBezTo>
                        <a:pt x="437" y="2290"/>
                        <a:pt x="384" y="2197"/>
                        <a:pt x="344" y="2104"/>
                      </a:cubicBezTo>
                      <a:cubicBezTo>
                        <a:pt x="305" y="1999"/>
                        <a:pt x="278" y="1879"/>
                        <a:pt x="252" y="1760"/>
                      </a:cubicBezTo>
                      <a:cubicBezTo>
                        <a:pt x="239" y="1628"/>
                        <a:pt x="239" y="1509"/>
                        <a:pt x="239" y="1403"/>
                      </a:cubicBezTo>
                      <a:cubicBezTo>
                        <a:pt x="239" y="1257"/>
                        <a:pt x="252" y="1112"/>
                        <a:pt x="265" y="979"/>
                      </a:cubicBezTo>
                      <a:cubicBezTo>
                        <a:pt x="292" y="834"/>
                        <a:pt x="331" y="702"/>
                        <a:pt x="371" y="582"/>
                      </a:cubicBezTo>
                      <a:cubicBezTo>
                        <a:pt x="424" y="463"/>
                        <a:pt x="477" y="371"/>
                        <a:pt x="556" y="304"/>
                      </a:cubicBezTo>
                      <a:cubicBezTo>
                        <a:pt x="622" y="225"/>
                        <a:pt x="715" y="185"/>
                        <a:pt x="808" y="185"/>
                      </a:cubicBezTo>
                      <a:close/>
                      <a:moveTo>
                        <a:pt x="821" y="0"/>
                      </a:moveTo>
                      <a:cubicBezTo>
                        <a:pt x="662" y="0"/>
                        <a:pt x="530" y="40"/>
                        <a:pt x="424" y="132"/>
                      </a:cubicBezTo>
                      <a:cubicBezTo>
                        <a:pt x="318" y="225"/>
                        <a:pt x="239" y="344"/>
                        <a:pt x="172" y="477"/>
                      </a:cubicBezTo>
                      <a:cubicBezTo>
                        <a:pt x="119" y="622"/>
                        <a:pt x="67" y="781"/>
                        <a:pt x="40" y="953"/>
                      </a:cubicBezTo>
                      <a:cubicBezTo>
                        <a:pt x="14" y="1125"/>
                        <a:pt x="0" y="1297"/>
                        <a:pt x="0" y="1456"/>
                      </a:cubicBezTo>
                      <a:cubicBezTo>
                        <a:pt x="0" y="1681"/>
                        <a:pt x="27" y="1879"/>
                        <a:pt x="67" y="2025"/>
                      </a:cubicBezTo>
                      <a:cubicBezTo>
                        <a:pt x="119" y="2184"/>
                        <a:pt x="172" y="2303"/>
                        <a:pt x="239" y="2396"/>
                      </a:cubicBezTo>
                      <a:cubicBezTo>
                        <a:pt x="318" y="2488"/>
                        <a:pt x="397" y="2554"/>
                        <a:pt x="490" y="2594"/>
                      </a:cubicBezTo>
                      <a:cubicBezTo>
                        <a:pt x="569" y="2634"/>
                        <a:pt x="662" y="2647"/>
                        <a:pt x="755" y="2647"/>
                      </a:cubicBezTo>
                      <a:cubicBezTo>
                        <a:pt x="834" y="2647"/>
                        <a:pt x="927" y="2634"/>
                        <a:pt x="1033" y="2594"/>
                      </a:cubicBezTo>
                      <a:cubicBezTo>
                        <a:pt x="1125" y="2541"/>
                        <a:pt x="1218" y="2475"/>
                        <a:pt x="1297" y="2369"/>
                      </a:cubicBezTo>
                      <a:cubicBezTo>
                        <a:pt x="1390" y="2277"/>
                        <a:pt x="1456" y="2144"/>
                        <a:pt x="1509" y="1972"/>
                      </a:cubicBezTo>
                      <a:cubicBezTo>
                        <a:pt x="1562" y="1813"/>
                        <a:pt x="1589" y="1602"/>
                        <a:pt x="1589" y="1350"/>
                      </a:cubicBezTo>
                      <a:cubicBezTo>
                        <a:pt x="1589" y="1257"/>
                        <a:pt x="1575" y="1165"/>
                        <a:pt x="1575" y="1059"/>
                      </a:cubicBezTo>
                      <a:cubicBezTo>
                        <a:pt x="1562" y="953"/>
                        <a:pt x="1549" y="860"/>
                        <a:pt x="1536" y="754"/>
                      </a:cubicBezTo>
                      <a:cubicBezTo>
                        <a:pt x="1509" y="649"/>
                        <a:pt x="1483" y="556"/>
                        <a:pt x="1443" y="463"/>
                      </a:cubicBezTo>
                      <a:cubicBezTo>
                        <a:pt x="1403" y="371"/>
                        <a:pt x="1364" y="291"/>
                        <a:pt x="1297" y="225"/>
                      </a:cubicBezTo>
                      <a:cubicBezTo>
                        <a:pt x="1244" y="159"/>
                        <a:pt x="1178" y="106"/>
                        <a:pt x="1099" y="53"/>
                      </a:cubicBezTo>
                      <a:cubicBezTo>
                        <a:pt x="1019" y="13"/>
                        <a:pt x="927" y="0"/>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18"/>
                <p:cNvSpPr/>
                <p:nvPr/>
              </p:nvSpPr>
              <p:spPr>
                <a:xfrm>
                  <a:off x="4452969" y="3127997"/>
                  <a:ext cx="105400" cy="104681"/>
                </a:xfrm>
                <a:custGeom>
                  <a:avLst/>
                  <a:gdLst/>
                  <a:ahLst/>
                  <a:cxnLst/>
                  <a:rect l="l" t="t" r="r" b="b"/>
                  <a:pathLst>
                    <a:path w="1907" h="1894" extrusionOk="0">
                      <a:moveTo>
                        <a:pt x="186" y="1"/>
                      </a:moveTo>
                      <a:cubicBezTo>
                        <a:pt x="147" y="1"/>
                        <a:pt x="94" y="1"/>
                        <a:pt x="54" y="27"/>
                      </a:cubicBezTo>
                      <a:cubicBezTo>
                        <a:pt x="27" y="40"/>
                        <a:pt x="1" y="67"/>
                        <a:pt x="1" y="107"/>
                      </a:cubicBezTo>
                      <a:cubicBezTo>
                        <a:pt x="1" y="133"/>
                        <a:pt x="27" y="160"/>
                        <a:pt x="67" y="160"/>
                      </a:cubicBezTo>
                      <a:cubicBezTo>
                        <a:pt x="107" y="173"/>
                        <a:pt x="173" y="173"/>
                        <a:pt x="239" y="173"/>
                      </a:cubicBezTo>
                      <a:cubicBezTo>
                        <a:pt x="266" y="173"/>
                        <a:pt x="292" y="173"/>
                        <a:pt x="305" y="186"/>
                      </a:cubicBezTo>
                      <a:cubicBezTo>
                        <a:pt x="319" y="186"/>
                        <a:pt x="332" y="186"/>
                        <a:pt x="345" y="199"/>
                      </a:cubicBezTo>
                      <a:cubicBezTo>
                        <a:pt x="358" y="199"/>
                        <a:pt x="372" y="213"/>
                        <a:pt x="385" y="213"/>
                      </a:cubicBezTo>
                      <a:cubicBezTo>
                        <a:pt x="398" y="226"/>
                        <a:pt x="398" y="239"/>
                        <a:pt x="411" y="265"/>
                      </a:cubicBezTo>
                      <a:lnTo>
                        <a:pt x="1020" y="1364"/>
                      </a:lnTo>
                      <a:cubicBezTo>
                        <a:pt x="994" y="1417"/>
                        <a:pt x="967" y="1470"/>
                        <a:pt x="941" y="1523"/>
                      </a:cubicBezTo>
                      <a:cubicBezTo>
                        <a:pt x="914" y="1563"/>
                        <a:pt x="874" y="1602"/>
                        <a:pt x="848" y="1629"/>
                      </a:cubicBezTo>
                      <a:cubicBezTo>
                        <a:pt x="822" y="1655"/>
                        <a:pt x="795" y="1668"/>
                        <a:pt x="755" y="1695"/>
                      </a:cubicBezTo>
                      <a:cubicBezTo>
                        <a:pt x="716" y="1708"/>
                        <a:pt x="689" y="1721"/>
                        <a:pt x="649" y="1721"/>
                      </a:cubicBezTo>
                      <a:cubicBezTo>
                        <a:pt x="597" y="1721"/>
                        <a:pt x="544" y="1708"/>
                        <a:pt x="504" y="1668"/>
                      </a:cubicBezTo>
                      <a:cubicBezTo>
                        <a:pt x="464" y="1642"/>
                        <a:pt x="451" y="1615"/>
                        <a:pt x="451" y="1576"/>
                      </a:cubicBezTo>
                      <a:cubicBezTo>
                        <a:pt x="451" y="1563"/>
                        <a:pt x="451" y="1549"/>
                        <a:pt x="464" y="1536"/>
                      </a:cubicBezTo>
                      <a:cubicBezTo>
                        <a:pt x="464" y="1523"/>
                        <a:pt x="477" y="1510"/>
                        <a:pt x="504" y="1510"/>
                      </a:cubicBezTo>
                      <a:lnTo>
                        <a:pt x="544" y="1510"/>
                      </a:lnTo>
                      <a:cubicBezTo>
                        <a:pt x="557" y="1496"/>
                        <a:pt x="570" y="1496"/>
                        <a:pt x="583" y="1483"/>
                      </a:cubicBezTo>
                      <a:cubicBezTo>
                        <a:pt x="597" y="1483"/>
                        <a:pt x="597" y="1470"/>
                        <a:pt x="610" y="1457"/>
                      </a:cubicBezTo>
                      <a:cubicBezTo>
                        <a:pt x="623" y="1443"/>
                        <a:pt x="623" y="1430"/>
                        <a:pt x="623" y="1404"/>
                      </a:cubicBezTo>
                      <a:cubicBezTo>
                        <a:pt x="623" y="1377"/>
                        <a:pt x="610" y="1351"/>
                        <a:pt x="583" y="1338"/>
                      </a:cubicBezTo>
                      <a:cubicBezTo>
                        <a:pt x="557" y="1324"/>
                        <a:pt x="544" y="1311"/>
                        <a:pt x="517" y="1311"/>
                      </a:cubicBezTo>
                      <a:cubicBezTo>
                        <a:pt x="491" y="1311"/>
                        <a:pt x="451" y="1324"/>
                        <a:pt x="424" y="1338"/>
                      </a:cubicBezTo>
                      <a:cubicBezTo>
                        <a:pt x="398" y="1338"/>
                        <a:pt x="372" y="1364"/>
                        <a:pt x="358" y="1377"/>
                      </a:cubicBezTo>
                      <a:cubicBezTo>
                        <a:pt x="332" y="1404"/>
                        <a:pt x="319" y="1430"/>
                        <a:pt x="305" y="1470"/>
                      </a:cubicBezTo>
                      <a:cubicBezTo>
                        <a:pt x="292" y="1496"/>
                        <a:pt x="279" y="1536"/>
                        <a:pt x="279" y="1576"/>
                      </a:cubicBezTo>
                      <a:cubicBezTo>
                        <a:pt x="279" y="1629"/>
                        <a:pt x="292" y="1668"/>
                        <a:pt x="305" y="1708"/>
                      </a:cubicBezTo>
                      <a:cubicBezTo>
                        <a:pt x="332" y="1748"/>
                        <a:pt x="358" y="1774"/>
                        <a:pt x="385" y="1814"/>
                      </a:cubicBezTo>
                      <a:cubicBezTo>
                        <a:pt x="411" y="1840"/>
                        <a:pt x="451" y="1854"/>
                        <a:pt x="491" y="1867"/>
                      </a:cubicBezTo>
                      <a:cubicBezTo>
                        <a:pt x="530" y="1880"/>
                        <a:pt x="570" y="1893"/>
                        <a:pt x="610" y="1893"/>
                      </a:cubicBezTo>
                      <a:cubicBezTo>
                        <a:pt x="702" y="1893"/>
                        <a:pt x="769" y="1867"/>
                        <a:pt x="835" y="1840"/>
                      </a:cubicBezTo>
                      <a:cubicBezTo>
                        <a:pt x="901" y="1814"/>
                        <a:pt x="967" y="1761"/>
                        <a:pt x="1033" y="1682"/>
                      </a:cubicBezTo>
                      <a:cubicBezTo>
                        <a:pt x="1073" y="1629"/>
                        <a:pt x="1126" y="1563"/>
                        <a:pt x="1152" y="1483"/>
                      </a:cubicBezTo>
                      <a:cubicBezTo>
                        <a:pt x="1192" y="1390"/>
                        <a:pt x="1232" y="1298"/>
                        <a:pt x="1272" y="1192"/>
                      </a:cubicBezTo>
                      <a:lnTo>
                        <a:pt x="1589" y="305"/>
                      </a:lnTo>
                      <a:cubicBezTo>
                        <a:pt x="1602" y="265"/>
                        <a:pt x="1616" y="252"/>
                        <a:pt x="1629" y="239"/>
                      </a:cubicBezTo>
                      <a:cubicBezTo>
                        <a:pt x="1655" y="226"/>
                        <a:pt x="1682" y="226"/>
                        <a:pt x="1735" y="226"/>
                      </a:cubicBezTo>
                      <a:cubicBezTo>
                        <a:pt x="1774" y="226"/>
                        <a:pt x="1814" y="213"/>
                        <a:pt x="1841" y="213"/>
                      </a:cubicBezTo>
                      <a:cubicBezTo>
                        <a:pt x="1880" y="199"/>
                        <a:pt x="1907" y="173"/>
                        <a:pt x="1907" y="133"/>
                      </a:cubicBezTo>
                      <a:cubicBezTo>
                        <a:pt x="1907" y="107"/>
                        <a:pt x="1880" y="80"/>
                        <a:pt x="1854" y="67"/>
                      </a:cubicBezTo>
                      <a:cubicBezTo>
                        <a:pt x="1814" y="54"/>
                        <a:pt x="1774" y="54"/>
                        <a:pt x="1735" y="54"/>
                      </a:cubicBezTo>
                      <a:lnTo>
                        <a:pt x="1219" y="54"/>
                      </a:lnTo>
                      <a:cubicBezTo>
                        <a:pt x="1166" y="54"/>
                        <a:pt x="1139" y="54"/>
                        <a:pt x="1126" y="67"/>
                      </a:cubicBezTo>
                      <a:cubicBezTo>
                        <a:pt x="1113" y="80"/>
                        <a:pt x="1099" y="107"/>
                        <a:pt x="1099" y="133"/>
                      </a:cubicBezTo>
                      <a:cubicBezTo>
                        <a:pt x="1099" y="160"/>
                        <a:pt x="1113" y="186"/>
                        <a:pt x="1126" y="199"/>
                      </a:cubicBezTo>
                      <a:cubicBezTo>
                        <a:pt x="1152" y="213"/>
                        <a:pt x="1192" y="226"/>
                        <a:pt x="1245" y="226"/>
                      </a:cubicBezTo>
                      <a:cubicBezTo>
                        <a:pt x="1285" y="226"/>
                        <a:pt x="1324" y="226"/>
                        <a:pt x="1338" y="239"/>
                      </a:cubicBezTo>
                      <a:cubicBezTo>
                        <a:pt x="1351" y="252"/>
                        <a:pt x="1351" y="265"/>
                        <a:pt x="1351" y="279"/>
                      </a:cubicBezTo>
                      <a:cubicBezTo>
                        <a:pt x="1351" y="305"/>
                        <a:pt x="1351" y="345"/>
                        <a:pt x="1324" y="398"/>
                      </a:cubicBezTo>
                      <a:lnTo>
                        <a:pt x="1099" y="1113"/>
                      </a:lnTo>
                      <a:lnTo>
                        <a:pt x="676" y="305"/>
                      </a:lnTo>
                      <a:cubicBezTo>
                        <a:pt x="663" y="292"/>
                        <a:pt x="649" y="265"/>
                        <a:pt x="649" y="252"/>
                      </a:cubicBezTo>
                      <a:cubicBezTo>
                        <a:pt x="649" y="226"/>
                        <a:pt x="649" y="213"/>
                        <a:pt x="649" y="213"/>
                      </a:cubicBezTo>
                      <a:cubicBezTo>
                        <a:pt x="649" y="186"/>
                        <a:pt x="649" y="186"/>
                        <a:pt x="649" y="173"/>
                      </a:cubicBezTo>
                      <a:lnTo>
                        <a:pt x="676" y="173"/>
                      </a:lnTo>
                      <a:cubicBezTo>
                        <a:pt x="729" y="173"/>
                        <a:pt x="755" y="160"/>
                        <a:pt x="769" y="146"/>
                      </a:cubicBezTo>
                      <a:cubicBezTo>
                        <a:pt x="782" y="120"/>
                        <a:pt x="782" y="107"/>
                        <a:pt x="782" y="80"/>
                      </a:cubicBezTo>
                      <a:cubicBezTo>
                        <a:pt x="782" y="54"/>
                        <a:pt x="782" y="40"/>
                        <a:pt x="755" y="27"/>
                      </a:cubicBezTo>
                      <a:cubicBezTo>
                        <a:pt x="742" y="1"/>
                        <a:pt x="716"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5" name="Google Shape;335;p18"/>
            <p:cNvSpPr/>
            <p:nvPr/>
          </p:nvSpPr>
          <p:spPr>
            <a:xfrm>
              <a:off x="1147048" y="4807395"/>
              <a:ext cx="77053" cy="66983"/>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6" name="Google Shape;336;p18"/>
          <p:cNvGrpSpPr/>
          <p:nvPr/>
        </p:nvGrpSpPr>
        <p:grpSpPr>
          <a:xfrm>
            <a:off x="10591672" y="550927"/>
            <a:ext cx="961368" cy="336813"/>
            <a:chOff x="2109963" y="768908"/>
            <a:chExt cx="818604" cy="286796"/>
          </a:xfrm>
        </p:grpSpPr>
        <p:sp>
          <p:nvSpPr>
            <p:cNvPr id="337" name="Google Shape;337;p18"/>
            <p:cNvSpPr/>
            <p:nvPr/>
          </p:nvSpPr>
          <p:spPr>
            <a:xfrm>
              <a:off x="2109963" y="768908"/>
              <a:ext cx="177804" cy="286796"/>
            </a:xfrm>
            <a:custGeom>
              <a:avLst/>
              <a:gdLst/>
              <a:ahLst/>
              <a:cxnLst/>
              <a:rect l="l" t="t" r="r" b="b"/>
              <a:pathLst>
                <a:path w="3217" h="5189" extrusionOk="0">
                  <a:moveTo>
                    <a:pt x="1668" y="0"/>
                  </a:moveTo>
                  <a:cubicBezTo>
                    <a:pt x="1416" y="0"/>
                    <a:pt x="1191" y="53"/>
                    <a:pt x="1006" y="146"/>
                  </a:cubicBezTo>
                  <a:cubicBezTo>
                    <a:pt x="808" y="252"/>
                    <a:pt x="649" y="371"/>
                    <a:pt x="516" y="516"/>
                  </a:cubicBezTo>
                  <a:cubicBezTo>
                    <a:pt x="384" y="649"/>
                    <a:pt x="278" y="808"/>
                    <a:pt x="212" y="953"/>
                  </a:cubicBezTo>
                  <a:cubicBezTo>
                    <a:pt x="146" y="1099"/>
                    <a:pt x="106" y="1231"/>
                    <a:pt x="106" y="1324"/>
                  </a:cubicBezTo>
                  <a:cubicBezTo>
                    <a:pt x="106" y="1337"/>
                    <a:pt x="119" y="1363"/>
                    <a:pt x="119" y="1416"/>
                  </a:cubicBezTo>
                  <a:cubicBezTo>
                    <a:pt x="119" y="1456"/>
                    <a:pt x="133" y="1496"/>
                    <a:pt x="146" y="1535"/>
                  </a:cubicBezTo>
                  <a:cubicBezTo>
                    <a:pt x="172" y="1575"/>
                    <a:pt x="199" y="1615"/>
                    <a:pt x="239" y="1655"/>
                  </a:cubicBezTo>
                  <a:cubicBezTo>
                    <a:pt x="278" y="1681"/>
                    <a:pt x="331" y="1694"/>
                    <a:pt x="397" y="1694"/>
                  </a:cubicBezTo>
                  <a:cubicBezTo>
                    <a:pt x="503" y="1694"/>
                    <a:pt x="583" y="1668"/>
                    <a:pt x="649" y="1615"/>
                  </a:cubicBezTo>
                  <a:cubicBezTo>
                    <a:pt x="715" y="1562"/>
                    <a:pt x="741" y="1496"/>
                    <a:pt x="741" y="1416"/>
                  </a:cubicBezTo>
                  <a:cubicBezTo>
                    <a:pt x="741" y="1377"/>
                    <a:pt x="728" y="1337"/>
                    <a:pt x="715" y="1324"/>
                  </a:cubicBezTo>
                  <a:cubicBezTo>
                    <a:pt x="702" y="1284"/>
                    <a:pt x="689" y="1271"/>
                    <a:pt x="662" y="1244"/>
                  </a:cubicBezTo>
                  <a:lnTo>
                    <a:pt x="622" y="1178"/>
                  </a:lnTo>
                  <a:cubicBezTo>
                    <a:pt x="609" y="1152"/>
                    <a:pt x="596" y="1125"/>
                    <a:pt x="596" y="1099"/>
                  </a:cubicBezTo>
                  <a:cubicBezTo>
                    <a:pt x="596" y="1072"/>
                    <a:pt x="622" y="1019"/>
                    <a:pt x="662" y="940"/>
                  </a:cubicBezTo>
                  <a:cubicBezTo>
                    <a:pt x="715" y="847"/>
                    <a:pt x="781" y="768"/>
                    <a:pt x="874" y="688"/>
                  </a:cubicBezTo>
                  <a:cubicBezTo>
                    <a:pt x="953" y="609"/>
                    <a:pt x="1059" y="530"/>
                    <a:pt x="1191" y="477"/>
                  </a:cubicBezTo>
                  <a:cubicBezTo>
                    <a:pt x="1311" y="410"/>
                    <a:pt x="1456" y="371"/>
                    <a:pt x="1602" y="371"/>
                  </a:cubicBezTo>
                  <a:cubicBezTo>
                    <a:pt x="1761" y="371"/>
                    <a:pt x="1906" y="397"/>
                    <a:pt x="2012" y="463"/>
                  </a:cubicBezTo>
                  <a:cubicBezTo>
                    <a:pt x="2131" y="516"/>
                    <a:pt x="2224" y="583"/>
                    <a:pt x="2290" y="675"/>
                  </a:cubicBezTo>
                  <a:cubicBezTo>
                    <a:pt x="2356" y="755"/>
                    <a:pt x="2409" y="847"/>
                    <a:pt x="2436" y="953"/>
                  </a:cubicBezTo>
                  <a:cubicBezTo>
                    <a:pt x="2462" y="1059"/>
                    <a:pt x="2489" y="1152"/>
                    <a:pt x="2489" y="1244"/>
                  </a:cubicBezTo>
                  <a:cubicBezTo>
                    <a:pt x="2489" y="1456"/>
                    <a:pt x="2449" y="1668"/>
                    <a:pt x="2369" y="1893"/>
                  </a:cubicBezTo>
                  <a:cubicBezTo>
                    <a:pt x="2290" y="2131"/>
                    <a:pt x="2184" y="2356"/>
                    <a:pt x="2065" y="2594"/>
                  </a:cubicBezTo>
                  <a:cubicBezTo>
                    <a:pt x="1946" y="2819"/>
                    <a:pt x="1800" y="3044"/>
                    <a:pt x="1628" y="3283"/>
                  </a:cubicBezTo>
                  <a:cubicBezTo>
                    <a:pt x="1469" y="3508"/>
                    <a:pt x="1297" y="3719"/>
                    <a:pt x="1125" y="3918"/>
                  </a:cubicBezTo>
                  <a:cubicBezTo>
                    <a:pt x="953" y="4116"/>
                    <a:pt x="781" y="4302"/>
                    <a:pt x="609" y="4474"/>
                  </a:cubicBezTo>
                  <a:cubicBezTo>
                    <a:pt x="437" y="4633"/>
                    <a:pt x="278" y="4778"/>
                    <a:pt x="133" y="4884"/>
                  </a:cubicBezTo>
                  <a:cubicBezTo>
                    <a:pt x="93" y="4910"/>
                    <a:pt x="66" y="4937"/>
                    <a:pt x="40" y="4963"/>
                  </a:cubicBezTo>
                  <a:cubicBezTo>
                    <a:pt x="14" y="4977"/>
                    <a:pt x="0" y="5003"/>
                    <a:pt x="0" y="5043"/>
                  </a:cubicBezTo>
                  <a:cubicBezTo>
                    <a:pt x="0" y="5069"/>
                    <a:pt x="14" y="5109"/>
                    <a:pt x="40" y="5135"/>
                  </a:cubicBezTo>
                  <a:cubicBezTo>
                    <a:pt x="66" y="5175"/>
                    <a:pt x="119" y="5188"/>
                    <a:pt x="186" y="5188"/>
                  </a:cubicBezTo>
                  <a:cubicBezTo>
                    <a:pt x="239" y="5188"/>
                    <a:pt x="291" y="5188"/>
                    <a:pt x="344" y="5162"/>
                  </a:cubicBezTo>
                  <a:cubicBezTo>
                    <a:pt x="384" y="5149"/>
                    <a:pt x="424" y="5122"/>
                    <a:pt x="437" y="5109"/>
                  </a:cubicBezTo>
                  <a:lnTo>
                    <a:pt x="1509" y="5109"/>
                  </a:lnTo>
                  <a:cubicBezTo>
                    <a:pt x="1641" y="5109"/>
                    <a:pt x="1761" y="5122"/>
                    <a:pt x="1893" y="5122"/>
                  </a:cubicBezTo>
                  <a:lnTo>
                    <a:pt x="2674" y="5122"/>
                  </a:lnTo>
                  <a:cubicBezTo>
                    <a:pt x="2700" y="5122"/>
                    <a:pt x="2727" y="5122"/>
                    <a:pt x="2766" y="5096"/>
                  </a:cubicBezTo>
                  <a:cubicBezTo>
                    <a:pt x="2806" y="5069"/>
                    <a:pt x="2833" y="5043"/>
                    <a:pt x="2859" y="4990"/>
                  </a:cubicBezTo>
                  <a:cubicBezTo>
                    <a:pt x="2978" y="4791"/>
                    <a:pt x="3058" y="4646"/>
                    <a:pt x="3124" y="4553"/>
                  </a:cubicBezTo>
                  <a:cubicBezTo>
                    <a:pt x="3177" y="4460"/>
                    <a:pt x="3216" y="4394"/>
                    <a:pt x="3216" y="4355"/>
                  </a:cubicBezTo>
                  <a:cubicBezTo>
                    <a:pt x="3216" y="4302"/>
                    <a:pt x="3190" y="4262"/>
                    <a:pt x="3150" y="4249"/>
                  </a:cubicBezTo>
                  <a:cubicBezTo>
                    <a:pt x="3111" y="4235"/>
                    <a:pt x="3071" y="4222"/>
                    <a:pt x="3031" y="4222"/>
                  </a:cubicBezTo>
                  <a:cubicBezTo>
                    <a:pt x="2965" y="4222"/>
                    <a:pt x="2925" y="4235"/>
                    <a:pt x="2899" y="4275"/>
                  </a:cubicBezTo>
                  <a:cubicBezTo>
                    <a:pt x="2872" y="4302"/>
                    <a:pt x="2846" y="4328"/>
                    <a:pt x="2819" y="4355"/>
                  </a:cubicBezTo>
                  <a:lnTo>
                    <a:pt x="2661" y="4619"/>
                  </a:lnTo>
                  <a:cubicBezTo>
                    <a:pt x="2621" y="4659"/>
                    <a:pt x="2594" y="4699"/>
                    <a:pt x="2568" y="4712"/>
                  </a:cubicBezTo>
                  <a:cubicBezTo>
                    <a:pt x="2555" y="4725"/>
                    <a:pt x="2528" y="4738"/>
                    <a:pt x="2489" y="4738"/>
                  </a:cubicBezTo>
                  <a:lnTo>
                    <a:pt x="2250" y="4738"/>
                  </a:lnTo>
                  <a:cubicBezTo>
                    <a:pt x="2131" y="4738"/>
                    <a:pt x="1972" y="4738"/>
                    <a:pt x="1800" y="4725"/>
                  </a:cubicBezTo>
                  <a:lnTo>
                    <a:pt x="1284" y="4725"/>
                  </a:lnTo>
                  <a:cubicBezTo>
                    <a:pt x="1099" y="4725"/>
                    <a:pt x="953" y="4712"/>
                    <a:pt x="821" y="4712"/>
                  </a:cubicBezTo>
                  <a:cubicBezTo>
                    <a:pt x="940" y="4593"/>
                    <a:pt x="1072" y="4460"/>
                    <a:pt x="1231" y="4302"/>
                  </a:cubicBezTo>
                  <a:cubicBezTo>
                    <a:pt x="1377" y="4143"/>
                    <a:pt x="1536" y="3971"/>
                    <a:pt x="1694" y="3785"/>
                  </a:cubicBezTo>
                  <a:cubicBezTo>
                    <a:pt x="1853" y="3600"/>
                    <a:pt x="1999" y="3402"/>
                    <a:pt x="2144" y="3190"/>
                  </a:cubicBezTo>
                  <a:cubicBezTo>
                    <a:pt x="2303" y="2978"/>
                    <a:pt x="2436" y="2766"/>
                    <a:pt x="2555" y="2555"/>
                  </a:cubicBezTo>
                  <a:cubicBezTo>
                    <a:pt x="2674" y="2343"/>
                    <a:pt x="2766" y="2118"/>
                    <a:pt x="2833" y="1906"/>
                  </a:cubicBezTo>
                  <a:cubicBezTo>
                    <a:pt x="2912" y="1681"/>
                    <a:pt x="2952" y="1469"/>
                    <a:pt x="2952" y="1258"/>
                  </a:cubicBezTo>
                  <a:cubicBezTo>
                    <a:pt x="2952" y="1085"/>
                    <a:pt x="2925" y="927"/>
                    <a:pt x="2872" y="781"/>
                  </a:cubicBezTo>
                  <a:cubicBezTo>
                    <a:pt x="2833" y="622"/>
                    <a:pt x="2753" y="490"/>
                    <a:pt x="2661" y="371"/>
                  </a:cubicBezTo>
                  <a:cubicBezTo>
                    <a:pt x="2555" y="252"/>
                    <a:pt x="2422" y="172"/>
                    <a:pt x="2264" y="106"/>
                  </a:cubicBezTo>
                  <a:cubicBezTo>
                    <a:pt x="2105" y="27"/>
                    <a:pt x="1906"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18"/>
            <p:cNvSpPr/>
            <p:nvPr/>
          </p:nvSpPr>
          <p:spPr>
            <a:xfrm>
              <a:off x="2304514" y="857395"/>
              <a:ext cx="109821" cy="109766"/>
            </a:xfrm>
            <a:custGeom>
              <a:avLst/>
              <a:gdLst/>
              <a:ahLst/>
              <a:cxnLst/>
              <a:rect l="l" t="t" r="r" b="b"/>
              <a:pathLst>
                <a:path w="1987" h="1986" extrusionOk="0">
                  <a:moveTo>
                    <a:pt x="994" y="1"/>
                  </a:moveTo>
                  <a:cubicBezTo>
                    <a:pt x="927" y="1"/>
                    <a:pt x="888" y="27"/>
                    <a:pt x="848" y="67"/>
                  </a:cubicBezTo>
                  <a:cubicBezTo>
                    <a:pt x="808" y="93"/>
                    <a:pt x="795" y="146"/>
                    <a:pt x="795" y="186"/>
                  </a:cubicBezTo>
                  <a:cubicBezTo>
                    <a:pt x="795" y="252"/>
                    <a:pt x="795" y="345"/>
                    <a:pt x="795" y="451"/>
                  </a:cubicBezTo>
                  <a:cubicBezTo>
                    <a:pt x="808" y="557"/>
                    <a:pt x="808" y="676"/>
                    <a:pt x="808" y="808"/>
                  </a:cubicBezTo>
                  <a:lnTo>
                    <a:pt x="173" y="808"/>
                  </a:lnTo>
                  <a:cubicBezTo>
                    <a:pt x="133" y="808"/>
                    <a:pt x="94" y="821"/>
                    <a:pt x="67" y="861"/>
                  </a:cubicBezTo>
                  <a:cubicBezTo>
                    <a:pt x="27" y="887"/>
                    <a:pt x="1" y="940"/>
                    <a:pt x="1" y="1007"/>
                  </a:cubicBezTo>
                  <a:cubicBezTo>
                    <a:pt x="1" y="1073"/>
                    <a:pt x="27" y="1126"/>
                    <a:pt x="67" y="1165"/>
                  </a:cubicBezTo>
                  <a:cubicBezTo>
                    <a:pt x="107" y="1192"/>
                    <a:pt x="133" y="1205"/>
                    <a:pt x="173" y="1205"/>
                  </a:cubicBezTo>
                  <a:cubicBezTo>
                    <a:pt x="226" y="1205"/>
                    <a:pt x="305" y="1205"/>
                    <a:pt x="424" y="1192"/>
                  </a:cubicBezTo>
                  <a:lnTo>
                    <a:pt x="795" y="1192"/>
                  </a:lnTo>
                  <a:cubicBezTo>
                    <a:pt x="795" y="1298"/>
                    <a:pt x="782" y="1417"/>
                    <a:pt x="782" y="1536"/>
                  </a:cubicBezTo>
                  <a:cubicBezTo>
                    <a:pt x="782" y="1655"/>
                    <a:pt x="782" y="1761"/>
                    <a:pt x="782" y="1827"/>
                  </a:cubicBezTo>
                  <a:cubicBezTo>
                    <a:pt x="782" y="1854"/>
                    <a:pt x="795" y="1893"/>
                    <a:pt x="821" y="1933"/>
                  </a:cubicBezTo>
                  <a:cubicBezTo>
                    <a:pt x="861" y="1959"/>
                    <a:pt x="914" y="1986"/>
                    <a:pt x="980" y="1986"/>
                  </a:cubicBezTo>
                  <a:cubicBezTo>
                    <a:pt x="1060" y="1986"/>
                    <a:pt x="1113" y="1959"/>
                    <a:pt x="1139" y="1933"/>
                  </a:cubicBezTo>
                  <a:cubicBezTo>
                    <a:pt x="1179" y="1880"/>
                    <a:pt x="1192" y="1854"/>
                    <a:pt x="1192" y="1827"/>
                  </a:cubicBezTo>
                  <a:lnTo>
                    <a:pt x="1192" y="1192"/>
                  </a:lnTo>
                  <a:lnTo>
                    <a:pt x="1801" y="1192"/>
                  </a:lnTo>
                  <a:cubicBezTo>
                    <a:pt x="1854" y="1192"/>
                    <a:pt x="1894" y="1165"/>
                    <a:pt x="1920" y="1139"/>
                  </a:cubicBezTo>
                  <a:cubicBezTo>
                    <a:pt x="1960" y="1099"/>
                    <a:pt x="1986" y="1046"/>
                    <a:pt x="1986" y="980"/>
                  </a:cubicBezTo>
                  <a:cubicBezTo>
                    <a:pt x="1986" y="901"/>
                    <a:pt x="1973" y="848"/>
                    <a:pt x="1933" y="821"/>
                  </a:cubicBezTo>
                  <a:cubicBezTo>
                    <a:pt x="1907" y="795"/>
                    <a:pt x="1880" y="782"/>
                    <a:pt x="1854" y="782"/>
                  </a:cubicBezTo>
                  <a:cubicBezTo>
                    <a:pt x="1774" y="782"/>
                    <a:pt x="1669" y="782"/>
                    <a:pt x="1563" y="795"/>
                  </a:cubicBezTo>
                  <a:cubicBezTo>
                    <a:pt x="1457" y="808"/>
                    <a:pt x="1338" y="808"/>
                    <a:pt x="1192" y="808"/>
                  </a:cubicBezTo>
                  <a:lnTo>
                    <a:pt x="1192" y="464"/>
                  </a:lnTo>
                  <a:cubicBezTo>
                    <a:pt x="1205" y="345"/>
                    <a:pt x="1205" y="252"/>
                    <a:pt x="1205" y="186"/>
                  </a:cubicBezTo>
                  <a:cubicBezTo>
                    <a:pt x="1205" y="146"/>
                    <a:pt x="1179" y="93"/>
                    <a:pt x="1152" y="67"/>
                  </a:cubicBezTo>
                  <a:cubicBezTo>
                    <a:pt x="1113" y="27"/>
                    <a:pt x="1060" y="1"/>
                    <a:pt x="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18"/>
            <p:cNvSpPr/>
            <p:nvPr/>
          </p:nvSpPr>
          <p:spPr>
            <a:xfrm>
              <a:off x="2428871" y="768908"/>
              <a:ext cx="177085" cy="286796"/>
            </a:xfrm>
            <a:custGeom>
              <a:avLst/>
              <a:gdLst/>
              <a:ahLst/>
              <a:cxnLst/>
              <a:rect l="l" t="t" r="r" b="b"/>
              <a:pathLst>
                <a:path w="3204" h="5189" extrusionOk="0">
                  <a:moveTo>
                    <a:pt x="1669" y="0"/>
                  </a:moveTo>
                  <a:cubicBezTo>
                    <a:pt x="1417" y="0"/>
                    <a:pt x="1192" y="53"/>
                    <a:pt x="994" y="146"/>
                  </a:cubicBezTo>
                  <a:cubicBezTo>
                    <a:pt x="808" y="252"/>
                    <a:pt x="636" y="371"/>
                    <a:pt x="504" y="516"/>
                  </a:cubicBezTo>
                  <a:cubicBezTo>
                    <a:pt x="371" y="649"/>
                    <a:pt x="279" y="808"/>
                    <a:pt x="213" y="953"/>
                  </a:cubicBezTo>
                  <a:cubicBezTo>
                    <a:pt x="146" y="1099"/>
                    <a:pt x="107" y="1231"/>
                    <a:pt x="107" y="1324"/>
                  </a:cubicBezTo>
                  <a:cubicBezTo>
                    <a:pt x="107" y="1337"/>
                    <a:pt x="107" y="1363"/>
                    <a:pt x="120" y="1416"/>
                  </a:cubicBezTo>
                  <a:cubicBezTo>
                    <a:pt x="120" y="1456"/>
                    <a:pt x="133" y="1496"/>
                    <a:pt x="146" y="1535"/>
                  </a:cubicBezTo>
                  <a:cubicBezTo>
                    <a:pt x="160" y="1575"/>
                    <a:pt x="199" y="1615"/>
                    <a:pt x="226" y="1655"/>
                  </a:cubicBezTo>
                  <a:cubicBezTo>
                    <a:pt x="279" y="1681"/>
                    <a:pt x="332" y="1694"/>
                    <a:pt x="398" y="1694"/>
                  </a:cubicBezTo>
                  <a:cubicBezTo>
                    <a:pt x="504" y="1694"/>
                    <a:pt x="583" y="1668"/>
                    <a:pt x="649" y="1615"/>
                  </a:cubicBezTo>
                  <a:cubicBezTo>
                    <a:pt x="702" y="1562"/>
                    <a:pt x="742" y="1496"/>
                    <a:pt x="742" y="1416"/>
                  </a:cubicBezTo>
                  <a:cubicBezTo>
                    <a:pt x="742" y="1377"/>
                    <a:pt x="729" y="1337"/>
                    <a:pt x="716" y="1324"/>
                  </a:cubicBezTo>
                  <a:cubicBezTo>
                    <a:pt x="702" y="1284"/>
                    <a:pt x="689" y="1271"/>
                    <a:pt x="663" y="1244"/>
                  </a:cubicBezTo>
                  <a:lnTo>
                    <a:pt x="610" y="1178"/>
                  </a:lnTo>
                  <a:cubicBezTo>
                    <a:pt x="596" y="1152"/>
                    <a:pt x="596" y="1125"/>
                    <a:pt x="596" y="1099"/>
                  </a:cubicBezTo>
                  <a:cubicBezTo>
                    <a:pt x="596" y="1072"/>
                    <a:pt x="623" y="1019"/>
                    <a:pt x="663" y="940"/>
                  </a:cubicBezTo>
                  <a:cubicBezTo>
                    <a:pt x="716" y="847"/>
                    <a:pt x="782" y="768"/>
                    <a:pt x="861" y="688"/>
                  </a:cubicBezTo>
                  <a:cubicBezTo>
                    <a:pt x="954" y="609"/>
                    <a:pt x="1060" y="530"/>
                    <a:pt x="1179" y="477"/>
                  </a:cubicBezTo>
                  <a:cubicBezTo>
                    <a:pt x="1311" y="410"/>
                    <a:pt x="1444" y="371"/>
                    <a:pt x="1602" y="371"/>
                  </a:cubicBezTo>
                  <a:cubicBezTo>
                    <a:pt x="1761" y="371"/>
                    <a:pt x="1894" y="397"/>
                    <a:pt x="2013" y="463"/>
                  </a:cubicBezTo>
                  <a:cubicBezTo>
                    <a:pt x="2119" y="516"/>
                    <a:pt x="2211" y="583"/>
                    <a:pt x="2277" y="675"/>
                  </a:cubicBezTo>
                  <a:cubicBezTo>
                    <a:pt x="2357" y="755"/>
                    <a:pt x="2396" y="847"/>
                    <a:pt x="2423" y="953"/>
                  </a:cubicBezTo>
                  <a:cubicBezTo>
                    <a:pt x="2463" y="1059"/>
                    <a:pt x="2476" y="1152"/>
                    <a:pt x="2476" y="1244"/>
                  </a:cubicBezTo>
                  <a:cubicBezTo>
                    <a:pt x="2476" y="1456"/>
                    <a:pt x="2436" y="1668"/>
                    <a:pt x="2357" y="1893"/>
                  </a:cubicBezTo>
                  <a:cubicBezTo>
                    <a:pt x="2291" y="2131"/>
                    <a:pt x="2185" y="2356"/>
                    <a:pt x="2052" y="2594"/>
                  </a:cubicBezTo>
                  <a:cubicBezTo>
                    <a:pt x="1933" y="2819"/>
                    <a:pt x="1788" y="3044"/>
                    <a:pt x="1629" y="3283"/>
                  </a:cubicBezTo>
                  <a:cubicBezTo>
                    <a:pt x="1470" y="3508"/>
                    <a:pt x="1298" y="3719"/>
                    <a:pt x="1126" y="3918"/>
                  </a:cubicBezTo>
                  <a:cubicBezTo>
                    <a:pt x="954" y="4116"/>
                    <a:pt x="769" y="4302"/>
                    <a:pt x="596" y="4474"/>
                  </a:cubicBezTo>
                  <a:cubicBezTo>
                    <a:pt x="424" y="4633"/>
                    <a:pt x="266" y="4778"/>
                    <a:pt x="120" y="4884"/>
                  </a:cubicBezTo>
                  <a:cubicBezTo>
                    <a:pt x="94" y="4910"/>
                    <a:pt x="67" y="4937"/>
                    <a:pt x="27" y="4963"/>
                  </a:cubicBezTo>
                  <a:cubicBezTo>
                    <a:pt x="14" y="4977"/>
                    <a:pt x="1" y="5003"/>
                    <a:pt x="1" y="5043"/>
                  </a:cubicBezTo>
                  <a:cubicBezTo>
                    <a:pt x="1" y="5069"/>
                    <a:pt x="14" y="5109"/>
                    <a:pt x="27" y="5135"/>
                  </a:cubicBezTo>
                  <a:cubicBezTo>
                    <a:pt x="67" y="5175"/>
                    <a:pt x="107" y="5188"/>
                    <a:pt x="173" y="5188"/>
                  </a:cubicBezTo>
                  <a:cubicBezTo>
                    <a:pt x="239" y="5188"/>
                    <a:pt x="292" y="5188"/>
                    <a:pt x="332" y="5162"/>
                  </a:cubicBezTo>
                  <a:cubicBezTo>
                    <a:pt x="385" y="5149"/>
                    <a:pt x="424" y="5122"/>
                    <a:pt x="438" y="5109"/>
                  </a:cubicBezTo>
                  <a:lnTo>
                    <a:pt x="1510" y="5109"/>
                  </a:lnTo>
                  <a:cubicBezTo>
                    <a:pt x="1642" y="5109"/>
                    <a:pt x="1761" y="5122"/>
                    <a:pt x="1880" y="5122"/>
                  </a:cubicBezTo>
                  <a:lnTo>
                    <a:pt x="2674" y="5122"/>
                  </a:lnTo>
                  <a:cubicBezTo>
                    <a:pt x="2688" y="5122"/>
                    <a:pt x="2714" y="5122"/>
                    <a:pt x="2754" y="5096"/>
                  </a:cubicBezTo>
                  <a:cubicBezTo>
                    <a:pt x="2794" y="5069"/>
                    <a:pt x="2833" y="5043"/>
                    <a:pt x="2860" y="4990"/>
                  </a:cubicBezTo>
                  <a:cubicBezTo>
                    <a:pt x="2966" y="4791"/>
                    <a:pt x="3058" y="4646"/>
                    <a:pt x="3111" y="4553"/>
                  </a:cubicBezTo>
                  <a:cubicBezTo>
                    <a:pt x="3177" y="4460"/>
                    <a:pt x="3204" y="4394"/>
                    <a:pt x="3204" y="4355"/>
                  </a:cubicBezTo>
                  <a:cubicBezTo>
                    <a:pt x="3204" y="4302"/>
                    <a:pt x="3191" y="4262"/>
                    <a:pt x="3151" y="4249"/>
                  </a:cubicBezTo>
                  <a:cubicBezTo>
                    <a:pt x="3111" y="4235"/>
                    <a:pt x="3071" y="4222"/>
                    <a:pt x="3019" y="4222"/>
                  </a:cubicBezTo>
                  <a:cubicBezTo>
                    <a:pt x="2966" y="4222"/>
                    <a:pt x="2926" y="4235"/>
                    <a:pt x="2886" y="4275"/>
                  </a:cubicBezTo>
                  <a:cubicBezTo>
                    <a:pt x="2860" y="4302"/>
                    <a:pt x="2833" y="4328"/>
                    <a:pt x="2820" y="4355"/>
                  </a:cubicBezTo>
                  <a:lnTo>
                    <a:pt x="2648" y="4619"/>
                  </a:lnTo>
                  <a:cubicBezTo>
                    <a:pt x="2621" y="4659"/>
                    <a:pt x="2595" y="4699"/>
                    <a:pt x="2569" y="4712"/>
                  </a:cubicBezTo>
                  <a:cubicBezTo>
                    <a:pt x="2542" y="4725"/>
                    <a:pt x="2516" y="4738"/>
                    <a:pt x="2489" y="4738"/>
                  </a:cubicBezTo>
                  <a:lnTo>
                    <a:pt x="2251" y="4738"/>
                  </a:lnTo>
                  <a:cubicBezTo>
                    <a:pt x="2119" y="4738"/>
                    <a:pt x="1973" y="4738"/>
                    <a:pt x="1801" y="4725"/>
                  </a:cubicBezTo>
                  <a:lnTo>
                    <a:pt x="1271" y="4725"/>
                  </a:lnTo>
                  <a:cubicBezTo>
                    <a:pt x="1099" y="4725"/>
                    <a:pt x="941" y="4712"/>
                    <a:pt x="821" y="4712"/>
                  </a:cubicBezTo>
                  <a:cubicBezTo>
                    <a:pt x="941" y="4593"/>
                    <a:pt x="1073" y="4460"/>
                    <a:pt x="1232" y="4302"/>
                  </a:cubicBezTo>
                  <a:cubicBezTo>
                    <a:pt x="1377" y="4143"/>
                    <a:pt x="1536" y="3971"/>
                    <a:pt x="1682" y="3785"/>
                  </a:cubicBezTo>
                  <a:cubicBezTo>
                    <a:pt x="1841" y="3600"/>
                    <a:pt x="1999" y="3402"/>
                    <a:pt x="2145" y="3190"/>
                  </a:cubicBezTo>
                  <a:cubicBezTo>
                    <a:pt x="2291" y="2978"/>
                    <a:pt x="2436" y="2766"/>
                    <a:pt x="2542" y="2555"/>
                  </a:cubicBezTo>
                  <a:cubicBezTo>
                    <a:pt x="2661" y="2343"/>
                    <a:pt x="2754" y="2118"/>
                    <a:pt x="2833" y="1906"/>
                  </a:cubicBezTo>
                  <a:cubicBezTo>
                    <a:pt x="2899" y="1681"/>
                    <a:pt x="2939" y="1469"/>
                    <a:pt x="2939" y="1258"/>
                  </a:cubicBezTo>
                  <a:cubicBezTo>
                    <a:pt x="2939" y="1085"/>
                    <a:pt x="2913" y="927"/>
                    <a:pt x="2873" y="781"/>
                  </a:cubicBezTo>
                  <a:cubicBezTo>
                    <a:pt x="2833" y="622"/>
                    <a:pt x="2754" y="490"/>
                    <a:pt x="2648" y="371"/>
                  </a:cubicBezTo>
                  <a:cubicBezTo>
                    <a:pt x="2542" y="252"/>
                    <a:pt x="2423" y="172"/>
                    <a:pt x="2251" y="106"/>
                  </a:cubicBezTo>
                  <a:cubicBezTo>
                    <a:pt x="2092" y="27"/>
                    <a:pt x="1894" y="0"/>
                    <a:pt x="1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18"/>
            <p:cNvSpPr/>
            <p:nvPr/>
          </p:nvSpPr>
          <p:spPr>
            <a:xfrm>
              <a:off x="2632265" y="887407"/>
              <a:ext cx="93683" cy="78318"/>
            </a:xfrm>
            <a:custGeom>
              <a:avLst/>
              <a:gdLst/>
              <a:ahLst/>
              <a:cxnLst/>
              <a:rect l="l" t="t" r="r" b="b"/>
              <a:pathLst>
                <a:path w="1695" h="1417" extrusionOk="0">
                  <a:moveTo>
                    <a:pt x="159" y="0"/>
                  </a:moveTo>
                  <a:cubicBezTo>
                    <a:pt x="93" y="0"/>
                    <a:pt x="53" y="27"/>
                    <a:pt x="27" y="66"/>
                  </a:cubicBezTo>
                  <a:cubicBezTo>
                    <a:pt x="14" y="106"/>
                    <a:pt x="0" y="146"/>
                    <a:pt x="0" y="186"/>
                  </a:cubicBezTo>
                  <a:cubicBezTo>
                    <a:pt x="0" y="225"/>
                    <a:pt x="14" y="278"/>
                    <a:pt x="40" y="318"/>
                  </a:cubicBezTo>
                  <a:cubicBezTo>
                    <a:pt x="66" y="358"/>
                    <a:pt x="106" y="384"/>
                    <a:pt x="159" y="384"/>
                  </a:cubicBezTo>
                  <a:lnTo>
                    <a:pt x="821" y="384"/>
                  </a:lnTo>
                  <a:cubicBezTo>
                    <a:pt x="953" y="371"/>
                    <a:pt x="1086" y="371"/>
                    <a:pt x="1205" y="371"/>
                  </a:cubicBezTo>
                  <a:lnTo>
                    <a:pt x="1522" y="371"/>
                  </a:lnTo>
                  <a:cubicBezTo>
                    <a:pt x="1589" y="371"/>
                    <a:pt x="1641" y="344"/>
                    <a:pt x="1668" y="291"/>
                  </a:cubicBezTo>
                  <a:cubicBezTo>
                    <a:pt x="1681" y="239"/>
                    <a:pt x="1694" y="199"/>
                    <a:pt x="1694" y="172"/>
                  </a:cubicBezTo>
                  <a:cubicBezTo>
                    <a:pt x="1694" y="119"/>
                    <a:pt x="1681" y="80"/>
                    <a:pt x="1655" y="53"/>
                  </a:cubicBezTo>
                  <a:cubicBezTo>
                    <a:pt x="1628" y="14"/>
                    <a:pt x="1602" y="0"/>
                    <a:pt x="1575" y="0"/>
                  </a:cubicBezTo>
                  <a:cubicBezTo>
                    <a:pt x="1469" y="0"/>
                    <a:pt x="1364" y="0"/>
                    <a:pt x="1231" y="14"/>
                  </a:cubicBezTo>
                  <a:lnTo>
                    <a:pt x="278" y="14"/>
                  </a:lnTo>
                  <a:cubicBezTo>
                    <a:pt x="225" y="0"/>
                    <a:pt x="186" y="0"/>
                    <a:pt x="159" y="0"/>
                  </a:cubicBezTo>
                  <a:close/>
                  <a:moveTo>
                    <a:pt x="159" y="1033"/>
                  </a:moveTo>
                  <a:cubicBezTo>
                    <a:pt x="93" y="1033"/>
                    <a:pt x="53" y="1059"/>
                    <a:pt x="27" y="1099"/>
                  </a:cubicBezTo>
                  <a:cubicBezTo>
                    <a:pt x="14" y="1139"/>
                    <a:pt x="0" y="1178"/>
                    <a:pt x="0" y="1218"/>
                  </a:cubicBezTo>
                  <a:cubicBezTo>
                    <a:pt x="0" y="1271"/>
                    <a:pt x="14" y="1311"/>
                    <a:pt x="40" y="1350"/>
                  </a:cubicBezTo>
                  <a:cubicBezTo>
                    <a:pt x="66" y="1390"/>
                    <a:pt x="106" y="1416"/>
                    <a:pt x="159" y="1416"/>
                  </a:cubicBezTo>
                  <a:lnTo>
                    <a:pt x="821" y="1416"/>
                  </a:lnTo>
                  <a:cubicBezTo>
                    <a:pt x="953" y="1416"/>
                    <a:pt x="1086" y="1403"/>
                    <a:pt x="1205" y="1403"/>
                  </a:cubicBezTo>
                  <a:lnTo>
                    <a:pt x="1522" y="1403"/>
                  </a:lnTo>
                  <a:cubicBezTo>
                    <a:pt x="1589" y="1403"/>
                    <a:pt x="1641" y="1390"/>
                    <a:pt x="1668" y="1337"/>
                  </a:cubicBezTo>
                  <a:cubicBezTo>
                    <a:pt x="1681" y="1284"/>
                    <a:pt x="1694" y="1231"/>
                    <a:pt x="1694" y="1205"/>
                  </a:cubicBezTo>
                  <a:cubicBezTo>
                    <a:pt x="1694" y="1165"/>
                    <a:pt x="1681" y="1125"/>
                    <a:pt x="1655" y="1086"/>
                  </a:cubicBezTo>
                  <a:cubicBezTo>
                    <a:pt x="1628" y="1046"/>
                    <a:pt x="1602" y="1033"/>
                    <a:pt x="1575" y="1033"/>
                  </a:cubicBezTo>
                  <a:cubicBezTo>
                    <a:pt x="1469" y="1033"/>
                    <a:pt x="1364" y="1033"/>
                    <a:pt x="1231" y="1046"/>
                  </a:cubicBezTo>
                  <a:lnTo>
                    <a:pt x="278" y="1046"/>
                  </a:lnTo>
                  <a:cubicBezTo>
                    <a:pt x="225" y="1046"/>
                    <a:pt x="186" y="1033"/>
                    <a:pt x="159" y="10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8"/>
            <p:cNvSpPr/>
            <p:nvPr/>
          </p:nvSpPr>
          <p:spPr>
            <a:xfrm>
              <a:off x="2740539" y="770345"/>
              <a:ext cx="188029" cy="281711"/>
            </a:xfrm>
            <a:custGeom>
              <a:avLst/>
              <a:gdLst/>
              <a:ahLst/>
              <a:cxnLst/>
              <a:rect l="l" t="t" r="r" b="b"/>
              <a:pathLst>
                <a:path w="3402" h="5097" extrusionOk="0">
                  <a:moveTo>
                    <a:pt x="2528" y="609"/>
                  </a:moveTo>
                  <a:lnTo>
                    <a:pt x="2356" y="3190"/>
                  </a:lnTo>
                  <a:cubicBezTo>
                    <a:pt x="2210" y="3190"/>
                    <a:pt x="2038" y="3204"/>
                    <a:pt x="1853" y="3217"/>
                  </a:cubicBezTo>
                  <a:cubicBezTo>
                    <a:pt x="1668" y="3230"/>
                    <a:pt x="1496" y="3230"/>
                    <a:pt x="1324" y="3243"/>
                  </a:cubicBezTo>
                  <a:cubicBezTo>
                    <a:pt x="1165" y="3243"/>
                    <a:pt x="1019" y="3257"/>
                    <a:pt x="900" y="3257"/>
                  </a:cubicBezTo>
                  <a:lnTo>
                    <a:pt x="702" y="3257"/>
                  </a:lnTo>
                  <a:cubicBezTo>
                    <a:pt x="662" y="3257"/>
                    <a:pt x="635" y="3257"/>
                    <a:pt x="622" y="3243"/>
                  </a:cubicBezTo>
                  <a:cubicBezTo>
                    <a:pt x="622" y="3230"/>
                    <a:pt x="622" y="3230"/>
                    <a:pt x="622" y="3217"/>
                  </a:cubicBezTo>
                  <a:cubicBezTo>
                    <a:pt x="622" y="3190"/>
                    <a:pt x="622" y="3164"/>
                    <a:pt x="649" y="3137"/>
                  </a:cubicBezTo>
                  <a:cubicBezTo>
                    <a:pt x="675" y="3124"/>
                    <a:pt x="688" y="3098"/>
                    <a:pt x="688" y="3084"/>
                  </a:cubicBezTo>
                  <a:lnTo>
                    <a:pt x="2528" y="609"/>
                  </a:lnTo>
                  <a:close/>
                  <a:moveTo>
                    <a:pt x="2713" y="1"/>
                  </a:moveTo>
                  <a:cubicBezTo>
                    <a:pt x="2634" y="1"/>
                    <a:pt x="2581" y="27"/>
                    <a:pt x="2515" y="80"/>
                  </a:cubicBezTo>
                  <a:cubicBezTo>
                    <a:pt x="2462" y="120"/>
                    <a:pt x="2422" y="159"/>
                    <a:pt x="2409" y="173"/>
                  </a:cubicBezTo>
                  <a:cubicBezTo>
                    <a:pt x="2263" y="358"/>
                    <a:pt x="2131" y="530"/>
                    <a:pt x="2012" y="689"/>
                  </a:cubicBezTo>
                  <a:cubicBezTo>
                    <a:pt x="1893" y="834"/>
                    <a:pt x="1774" y="993"/>
                    <a:pt x="1668" y="1126"/>
                  </a:cubicBezTo>
                  <a:lnTo>
                    <a:pt x="1350" y="1562"/>
                  </a:lnTo>
                  <a:cubicBezTo>
                    <a:pt x="1244" y="1708"/>
                    <a:pt x="1125" y="1867"/>
                    <a:pt x="993" y="2039"/>
                  </a:cubicBezTo>
                  <a:cubicBezTo>
                    <a:pt x="874" y="2211"/>
                    <a:pt x="728" y="2396"/>
                    <a:pt x="582" y="2595"/>
                  </a:cubicBezTo>
                  <a:cubicBezTo>
                    <a:pt x="437" y="2807"/>
                    <a:pt x="265" y="3045"/>
                    <a:pt x="66" y="3309"/>
                  </a:cubicBezTo>
                  <a:cubicBezTo>
                    <a:pt x="40" y="3336"/>
                    <a:pt x="27" y="3362"/>
                    <a:pt x="13" y="3402"/>
                  </a:cubicBezTo>
                  <a:cubicBezTo>
                    <a:pt x="0" y="3415"/>
                    <a:pt x="0" y="3442"/>
                    <a:pt x="0" y="3468"/>
                  </a:cubicBezTo>
                  <a:cubicBezTo>
                    <a:pt x="0" y="3534"/>
                    <a:pt x="27" y="3574"/>
                    <a:pt x="80" y="3601"/>
                  </a:cubicBezTo>
                  <a:cubicBezTo>
                    <a:pt x="132" y="3640"/>
                    <a:pt x="185" y="3654"/>
                    <a:pt x="265" y="3654"/>
                  </a:cubicBezTo>
                  <a:cubicBezTo>
                    <a:pt x="344" y="3654"/>
                    <a:pt x="556" y="3654"/>
                    <a:pt x="900" y="3640"/>
                  </a:cubicBezTo>
                  <a:cubicBezTo>
                    <a:pt x="1231" y="3627"/>
                    <a:pt x="1721" y="3601"/>
                    <a:pt x="2343" y="3601"/>
                  </a:cubicBezTo>
                  <a:lnTo>
                    <a:pt x="2290" y="4554"/>
                  </a:lnTo>
                  <a:cubicBezTo>
                    <a:pt x="2290" y="4633"/>
                    <a:pt x="2263" y="4686"/>
                    <a:pt x="2197" y="4726"/>
                  </a:cubicBezTo>
                  <a:cubicBezTo>
                    <a:pt x="2144" y="4752"/>
                    <a:pt x="2078" y="4779"/>
                    <a:pt x="1985" y="4792"/>
                  </a:cubicBezTo>
                  <a:lnTo>
                    <a:pt x="1893" y="4792"/>
                  </a:lnTo>
                  <a:cubicBezTo>
                    <a:pt x="1853" y="4792"/>
                    <a:pt x="1800" y="4805"/>
                    <a:pt x="1747" y="4805"/>
                  </a:cubicBezTo>
                  <a:cubicBezTo>
                    <a:pt x="1694" y="4805"/>
                    <a:pt x="1641" y="4818"/>
                    <a:pt x="1575" y="4818"/>
                  </a:cubicBezTo>
                  <a:lnTo>
                    <a:pt x="1430" y="4818"/>
                  </a:lnTo>
                  <a:cubicBezTo>
                    <a:pt x="1390" y="4818"/>
                    <a:pt x="1350" y="4832"/>
                    <a:pt x="1310" y="4845"/>
                  </a:cubicBezTo>
                  <a:cubicBezTo>
                    <a:pt x="1271" y="4858"/>
                    <a:pt x="1244" y="4898"/>
                    <a:pt x="1244" y="4951"/>
                  </a:cubicBezTo>
                  <a:cubicBezTo>
                    <a:pt x="1244" y="5017"/>
                    <a:pt x="1271" y="5057"/>
                    <a:pt x="1324" y="5070"/>
                  </a:cubicBezTo>
                  <a:cubicBezTo>
                    <a:pt x="1377" y="5096"/>
                    <a:pt x="1416" y="5096"/>
                    <a:pt x="1456" y="5096"/>
                  </a:cubicBezTo>
                  <a:lnTo>
                    <a:pt x="2965" y="5096"/>
                  </a:lnTo>
                  <a:cubicBezTo>
                    <a:pt x="3044" y="5096"/>
                    <a:pt x="3110" y="5096"/>
                    <a:pt x="3163" y="5070"/>
                  </a:cubicBezTo>
                  <a:cubicBezTo>
                    <a:pt x="3216" y="5043"/>
                    <a:pt x="3230" y="5004"/>
                    <a:pt x="3230" y="4951"/>
                  </a:cubicBezTo>
                  <a:cubicBezTo>
                    <a:pt x="3230" y="4884"/>
                    <a:pt x="3216" y="4845"/>
                    <a:pt x="3163" y="4832"/>
                  </a:cubicBezTo>
                  <a:cubicBezTo>
                    <a:pt x="3124" y="4805"/>
                    <a:pt x="3057" y="4792"/>
                    <a:pt x="2965" y="4792"/>
                  </a:cubicBezTo>
                  <a:lnTo>
                    <a:pt x="2793" y="4792"/>
                  </a:lnTo>
                  <a:cubicBezTo>
                    <a:pt x="2740" y="4779"/>
                    <a:pt x="2713" y="4752"/>
                    <a:pt x="2713" y="4699"/>
                  </a:cubicBezTo>
                  <a:cubicBezTo>
                    <a:pt x="2713" y="4673"/>
                    <a:pt x="2713" y="4620"/>
                    <a:pt x="2713" y="4527"/>
                  </a:cubicBezTo>
                  <a:cubicBezTo>
                    <a:pt x="2727" y="4448"/>
                    <a:pt x="2727" y="4355"/>
                    <a:pt x="2727" y="4249"/>
                  </a:cubicBezTo>
                  <a:cubicBezTo>
                    <a:pt x="2740" y="4130"/>
                    <a:pt x="2740" y="4024"/>
                    <a:pt x="2753" y="3905"/>
                  </a:cubicBezTo>
                  <a:cubicBezTo>
                    <a:pt x="2753" y="3786"/>
                    <a:pt x="2766" y="3680"/>
                    <a:pt x="2766" y="3601"/>
                  </a:cubicBezTo>
                  <a:lnTo>
                    <a:pt x="3230" y="3601"/>
                  </a:lnTo>
                  <a:cubicBezTo>
                    <a:pt x="3256" y="3601"/>
                    <a:pt x="3296" y="3587"/>
                    <a:pt x="3335" y="3561"/>
                  </a:cubicBezTo>
                  <a:cubicBezTo>
                    <a:pt x="3388" y="3534"/>
                    <a:pt x="3402" y="3482"/>
                    <a:pt x="3402" y="3415"/>
                  </a:cubicBezTo>
                  <a:cubicBezTo>
                    <a:pt x="3402" y="3349"/>
                    <a:pt x="3388" y="3309"/>
                    <a:pt x="3349" y="3270"/>
                  </a:cubicBezTo>
                  <a:cubicBezTo>
                    <a:pt x="3309" y="3230"/>
                    <a:pt x="3256" y="3217"/>
                    <a:pt x="3190" y="3217"/>
                  </a:cubicBezTo>
                  <a:lnTo>
                    <a:pt x="2793" y="3190"/>
                  </a:lnTo>
                  <a:cubicBezTo>
                    <a:pt x="2793" y="3032"/>
                    <a:pt x="2793" y="2859"/>
                    <a:pt x="2806" y="2648"/>
                  </a:cubicBezTo>
                  <a:cubicBezTo>
                    <a:pt x="2806" y="2436"/>
                    <a:pt x="2819" y="2224"/>
                    <a:pt x="2832" y="1999"/>
                  </a:cubicBezTo>
                  <a:cubicBezTo>
                    <a:pt x="2846" y="1774"/>
                    <a:pt x="2859" y="1562"/>
                    <a:pt x="2872" y="1337"/>
                  </a:cubicBezTo>
                  <a:cubicBezTo>
                    <a:pt x="2899" y="1126"/>
                    <a:pt x="2912" y="927"/>
                    <a:pt x="2925" y="755"/>
                  </a:cubicBezTo>
                  <a:cubicBezTo>
                    <a:pt x="2938" y="583"/>
                    <a:pt x="2952" y="437"/>
                    <a:pt x="2952" y="318"/>
                  </a:cubicBezTo>
                  <a:cubicBezTo>
                    <a:pt x="2965" y="212"/>
                    <a:pt x="2965" y="146"/>
                    <a:pt x="2965" y="133"/>
                  </a:cubicBezTo>
                  <a:cubicBezTo>
                    <a:pt x="2965" y="93"/>
                    <a:pt x="2938" y="54"/>
                    <a:pt x="2899" y="40"/>
                  </a:cubicBezTo>
                  <a:cubicBezTo>
                    <a:pt x="2846" y="14"/>
                    <a:pt x="2780"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3024322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42"/>
        <p:cNvGrpSpPr/>
        <p:nvPr/>
      </p:nvGrpSpPr>
      <p:grpSpPr>
        <a:xfrm>
          <a:off x="0" y="0"/>
          <a:ext cx="0" cy="0"/>
          <a:chOff x="0" y="0"/>
          <a:chExt cx="0" cy="0"/>
        </a:xfrm>
      </p:grpSpPr>
      <p:sp>
        <p:nvSpPr>
          <p:cNvPr id="343" name="Google Shape;343;p19"/>
          <p:cNvSpPr txBox="1">
            <a:spLocks noGrp="1"/>
          </p:cNvSpPr>
          <p:nvPr>
            <p:ph type="title"/>
          </p:nvPr>
        </p:nvSpPr>
        <p:spPr>
          <a:xfrm>
            <a:off x="960000" y="5425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000">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4" name="Google Shape;344;p19"/>
          <p:cNvSpPr txBox="1">
            <a:spLocks noGrp="1"/>
          </p:cNvSpPr>
          <p:nvPr>
            <p:ph type="title" idx="2"/>
          </p:nvPr>
        </p:nvSpPr>
        <p:spPr>
          <a:xfrm>
            <a:off x="1871663" y="2040600"/>
            <a:ext cx="22404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345" name="Google Shape;345;p19"/>
          <p:cNvSpPr txBox="1">
            <a:spLocks noGrp="1"/>
          </p:cNvSpPr>
          <p:nvPr>
            <p:ph type="subTitle" idx="1"/>
          </p:nvPr>
        </p:nvSpPr>
        <p:spPr>
          <a:xfrm>
            <a:off x="1871663" y="2576436"/>
            <a:ext cx="2240400" cy="10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Mukta Light"/>
                <a:ea typeface="Mukta Light"/>
                <a:cs typeface="Mukta Light"/>
                <a:sym typeface="Mukta Light"/>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346" name="Google Shape;346;p19"/>
          <p:cNvSpPr txBox="1">
            <a:spLocks noGrp="1"/>
          </p:cNvSpPr>
          <p:nvPr>
            <p:ph type="title" idx="3"/>
          </p:nvPr>
        </p:nvSpPr>
        <p:spPr>
          <a:xfrm>
            <a:off x="5407188" y="2040600"/>
            <a:ext cx="22432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347" name="Google Shape;347;p19"/>
          <p:cNvSpPr txBox="1">
            <a:spLocks noGrp="1"/>
          </p:cNvSpPr>
          <p:nvPr>
            <p:ph type="subTitle" idx="4"/>
          </p:nvPr>
        </p:nvSpPr>
        <p:spPr>
          <a:xfrm>
            <a:off x="5407196" y="2576436"/>
            <a:ext cx="2243200" cy="10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Mukta Light"/>
                <a:ea typeface="Mukta Light"/>
                <a:cs typeface="Mukta Light"/>
                <a:sym typeface="Mukta Light"/>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348" name="Google Shape;348;p19"/>
          <p:cNvSpPr txBox="1">
            <a:spLocks noGrp="1"/>
          </p:cNvSpPr>
          <p:nvPr>
            <p:ph type="title" idx="5"/>
          </p:nvPr>
        </p:nvSpPr>
        <p:spPr>
          <a:xfrm>
            <a:off x="1871663" y="4155000"/>
            <a:ext cx="22404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349" name="Google Shape;349;p19"/>
          <p:cNvSpPr txBox="1">
            <a:spLocks noGrp="1"/>
          </p:cNvSpPr>
          <p:nvPr>
            <p:ph type="subTitle" idx="6"/>
          </p:nvPr>
        </p:nvSpPr>
        <p:spPr>
          <a:xfrm>
            <a:off x="1871663" y="4690836"/>
            <a:ext cx="2240400" cy="10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Mukta Light"/>
                <a:ea typeface="Mukta Light"/>
                <a:cs typeface="Mukta Light"/>
                <a:sym typeface="Mukta Light"/>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350" name="Google Shape;350;p19"/>
          <p:cNvSpPr txBox="1">
            <a:spLocks noGrp="1"/>
          </p:cNvSpPr>
          <p:nvPr>
            <p:ph type="title" idx="7"/>
          </p:nvPr>
        </p:nvSpPr>
        <p:spPr>
          <a:xfrm>
            <a:off x="5407188" y="4155000"/>
            <a:ext cx="22432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351" name="Google Shape;351;p19"/>
          <p:cNvSpPr txBox="1">
            <a:spLocks noGrp="1"/>
          </p:cNvSpPr>
          <p:nvPr>
            <p:ph type="subTitle" idx="8"/>
          </p:nvPr>
        </p:nvSpPr>
        <p:spPr>
          <a:xfrm>
            <a:off x="5407196" y="4690836"/>
            <a:ext cx="2243200" cy="10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Mukta Light"/>
                <a:ea typeface="Mukta Light"/>
                <a:cs typeface="Mukta Light"/>
                <a:sym typeface="Mukta Light"/>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352" name="Google Shape;352;p19"/>
          <p:cNvSpPr txBox="1">
            <a:spLocks noGrp="1"/>
          </p:cNvSpPr>
          <p:nvPr>
            <p:ph type="title" idx="9"/>
          </p:nvPr>
        </p:nvSpPr>
        <p:spPr>
          <a:xfrm>
            <a:off x="8942723" y="2040600"/>
            <a:ext cx="22432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353" name="Google Shape;353;p19"/>
          <p:cNvSpPr txBox="1">
            <a:spLocks noGrp="1"/>
          </p:cNvSpPr>
          <p:nvPr>
            <p:ph type="subTitle" idx="13"/>
          </p:nvPr>
        </p:nvSpPr>
        <p:spPr>
          <a:xfrm>
            <a:off x="8942729" y="2576436"/>
            <a:ext cx="2243200" cy="10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Mukta Light"/>
                <a:ea typeface="Mukta Light"/>
                <a:cs typeface="Mukta Light"/>
                <a:sym typeface="Mukta Light"/>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354" name="Google Shape;354;p19"/>
          <p:cNvSpPr txBox="1">
            <a:spLocks noGrp="1"/>
          </p:cNvSpPr>
          <p:nvPr>
            <p:ph type="title" idx="14"/>
          </p:nvPr>
        </p:nvSpPr>
        <p:spPr>
          <a:xfrm>
            <a:off x="8942723" y="4155000"/>
            <a:ext cx="22432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355" name="Google Shape;355;p19"/>
          <p:cNvSpPr txBox="1">
            <a:spLocks noGrp="1"/>
          </p:cNvSpPr>
          <p:nvPr>
            <p:ph type="subTitle" idx="15"/>
          </p:nvPr>
        </p:nvSpPr>
        <p:spPr>
          <a:xfrm>
            <a:off x="8942729" y="4690836"/>
            <a:ext cx="2243200" cy="10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Mukta Light"/>
                <a:ea typeface="Mukta Light"/>
                <a:cs typeface="Mukta Light"/>
                <a:sym typeface="Mukta Light"/>
              </a:defRPr>
            </a:lvl1pPr>
            <a:lvl2pPr lvl="1" rtl="0">
              <a:lnSpc>
                <a:spcPct val="100000"/>
              </a:lnSpc>
              <a:spcBef>
                <a:spcPts val="2133"/>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grpSp>
        <p:nvGrpSpPr>
          <p:cNvPr id="356" name="Google Shape;356;p19"/>
          <p:cNvGrpSpPr/>
          <p:nvPr/>
        </p:nvGrpSpPr>
        <p:grpSpPr>
          <a:xfrm>
            <a:off x="485992" y="468507"/>
            <a:ext cx="793839" cy="579963"/>
            <a:chOff x="570141" y="1610117"/>
            <a:chExt cx="675952" cy="493837"/>
          </a:xfrm>
        </p:grpSpPr>
        <p:sp>
          <p:nvSpPr>
            <p:cNvPr id="357" name="Google Shape;357;p19"/>
            <p:cNvSpPr/>
            <p:nvPr/>
          </p:nvSpPr>
          <p:spPr>
            <a:xfrm>
              <a:off x="954157" y="1808371"/>
              <a:ext cx="250207" cy="292655"/>
            </a:xfrm>
            <a:custGeom>
              <a:avLst/>
              <a:gdLst/>
              <a:ahLst/>
              <a:cxnLst/>
              <a:rect l="l" t="t" r="r" b="b"/>
              <a:pathLst>
                <a:path w="4527" h="5295" extrusionOk="0">
                  <a:moveTo>
                    <a:pt x="2701" y="0"/>
                  </a:moveTo>
                  <a:cubicBezTo>
                    <a:pt x="2608" y="0"/>
                    <a:pt x="2555" y="14"/>
                    <a:pt x="2528" y="40"/>
                  </a:cubicBezTo>
                  <a:cubicBezTo>
                    <a:pt x="2502" y="53"/>
                    <a:pt x="2489" y="93"/>
                    <a:pt x="2489" y="146"/>
                  </a:cubicBezTo>
                  <a:cubicBezTo>
                    <a:pt x="2489" y="199"/>
                    <a:pt x="2502" y="239"/>
                    <a:pt x="2542" y="265"/>
                  </a:cubicBezTo>
                  <a:cubicBezTo>
                    <a:pt x="2595" y="292"/>
                    <a:pt x="2634" y="305"/>
                    <a:pt x="2701" y="305"/>
                  </a:cubicBezTo>
                  <a:cubicBezTo>
                    <a:pt x="2793" y="305"/>
                    <a:pt x="2846" y="305"/>
                    <a:pt x="2873" y="318"/>
                  </a:cubicBezTo>
                  <a:cubicBezTo>
                    <a:pt x="2912" y="318"/>
                    <a:pt x="2926" y="358"/>
                    <a:pt x="2926" y="397"/>
                  </a:cubicBezTo>
                  <a:cubicBezTo>
                    <a:pt x="2926" y="424"/>
                    <a:pt x="2912" y="477"/>
                    <a:pt x="2873" y="543"/>
                  </a:cubicBezTo>
                  <a:cubicBezTo>
                    <a:pt x="2846" y="609"/>
                    <a:pt x="2806" y="702"/>
                    <a:pt x="2753" y="808"/>
                  </a:cubicBezTo>
                  <a:cubicBezTo>
                    <a:pt x="2701" y="900"/>
                    <a:pt x="2648" y="1020"/>
                    <a:pt x="2581" y="1139"/>
                  </a:cubicBezTo>
                  <a:cubicBezTo>
                    <a:pt x="2515" y="1258"/>
                    <a:pt x="2462" y="1377"/>
                    <a:pt x="2396" y="1483"/>
                  </a:cubicBezTo>
                  <a:cubicBezTo>
                    <a:pt x="2330" y="1602"/>
                    <a:pt x="2277" y="1721"/>
                    <a:pt x="2224" y="1827"/>
                  </a:cubicBezTo>
                  <a:cubicBezTo>
                    <a:pt x="2171" y="1920"/>
                    <a:pt x="2131" y="2012"/>
                    <a:pt x="2092" y="2078"/>
                  </a:cubicBezTo>
                  <a:cubicBezTo>
                    <a:pt x="1959" y="1814"/>
                    <a:pt x="1827" y="1575"/>
                    <a:pt x="1721" y="1350"/>
                  </a:cubicBezTo>
                  <a:lnTo>
                    <a:pt x="1589" y="1086"/>
                  </a:lnTo>
                  <a:cubicBezTo>
                    <a:pt x="1536" y="993"/>
                    <a:pt x="1496" y="900"/>
                    <a:pt x="1456" y="834"/>
                  </a:cubicBezTo>
                  <a:cubicBezTo>
                    <a:pt x="1430" y="755"/>
                    <a:pt x="1403" y="689"/>
                    <a:pt x="1377" y="649"/>
                  </a:cubicBezTo>
                  <a:cubicBezTo>
                    <a:pt x="1364" y="596"/>
                    <a:pt x="1351" y="556"/>
                    <a:pt x="1351" y="543"/>
                  </a:cubicBezTo>
                  <a:cubicBezTo>
                    <a:pt x="1351" y="503"/>
                    <a:pt x="1377" y="477"/>
                    <a:pt x="1443" y="464"/>
                  </a:cubicBezTo>
                  <a:cubicBezTo>
                    <a:pt x="1496" y="450"/>
                    <a:pt x="1562" y="437"/>
                    <a:pt x="1628" y="437"/>
                  </a:cubicBezTo>
                  <a:cubicBezTo>
                    <a:pt x="1708" y="424"/>
                    <a:pt x="1774" y="411"/>
                    <a:pt x="1827" y="384"/>
                  </a:cubicBezTo>
                  <a:cubicBezTo>
                    <a:pt x="1893" y="371"/>
                    <a:pt x="1920" y="331"/>
                    <a:pt x="1920" y="278"/>
                  </a:cubicBezTo>
                  <a:cubicBezTo>
                    <a:pt x="1920" y="225"/>
                    <a:pt x="1906" y="186"/>
                    <a:pt x="1880" y="172"/>
                  </a:cubicBezTo>
                  <a:cubicBezTo>
                    <a:pt x="1853" y="146"/>
                    <a:pt x="1801" y="133"/>
                    <a:pt x="1721" y="133"/>
                  </a:cubicBezTo>
                  <a:lnTo>
                    <a:pt x="345" y="133"/>
                  </a:lnTo>
                  <a:cubicBezTo>
                    <a:pt x="212" y="133"/>
                    <a:pt x="133" y="186"/>
                    <a:pt x="133" y="278"/>
                  </a:cubicBezTo>
                  <a:cubicBezTo>
                    <a:pt x="133" y="331"/>
                    <a:pt x="159" y="371"/>
                    <a:pt x="199" y="397"/>
                  </a:cubicBezTo>
                  <a:cubicBezTo>
                    <a:pt x="252" y="411"/>
                    <a:pt x="305" y="424"/>
                    <a:pt x="358" y="424"/>
                  </a:cubicBezTo>
                  <a:cubicBezTo>
                    <a:pt x="503" y="424"/>
                    <a:pt x="623" y="437"/>
                    <a:pt x="715" y="464"/>
                  </a:cubicBezTo>
                  <a:cubicBezTo>
                    <a:pt x="808" y="490"/>
                    <a:pt x="874" y="543"/>
                    <a:pt x="914" y="622"/>
                  </a:cubicBezTo>
                  <a:lnTo>
                    <a:pt x="1880" y="2515"/>
                  </a:lnTo>
                  <a:lnTo>
                    <a:pt x="887" y="4514"/>
                  </a:lnTo>
                  <a:cubicBezTo>
                    <a:pt x="848" y="4593"/>
                    <a:pt x="808" y="4646"/>
                    <a:pt x="781" y="4686"/>
                  </a:cubicBezTo>
                  <a:cubicBezTo>
                    <a:pt x="742" y="4725"/>
                    <a:pt x="676" y="4752"/>
                    <a:pt x="596" y="4752"/>
                  </a:cubicBezTo>
                  <a:cubicBezTo>
                    <a:pt x="583" y="4752"/>
                    <a:pt x="556" y="4752"/>
                    <a:pt x="530" y="4765"/>
                  </a:cubicBezTo>
                  <a:cubicBezTo>
                    <a:pt x="490" y="4765"/>
                    <a:pt x="451" y="4765"/>
                    <a:pt x="411" y="4778"/>
                  </a:cubicBezTo>
                  <a:cubicBezTo>
                    <a:pt x="371" y="4778"/>
                    <a:pt x="331" y="4778"/>
                    <a:pt x="292" y="4792"/>
                  </a:cubicBezTo>
                  <a:lnTo>
                    <a:pt x="186" y="4792"/>
                  </a:lnTo>
                  <a:cubicBezTo>
                    <a:pt x="146" y="4792"/>
                    <a:pt x="106" y="4805"/>
                    <a:pt x="67" y="4818"/>
                  </a:cubicBezTo>
                  <a:cubicBezTo>
                    <a:pt x="14" y="4845"/>
                    <a:pt x="1" y="4871"/>
                    <a:pt x="1" y="4924"/>
                  </a:cubicBezTo>
                  <a:cubicBezTo>
                    <a:pt x="1" y="4977"/>
                    <a:pt x="27" y="5017"/>
                    <a:pt x="67" y="5043"/>
                  </a:cubicBezTo>
                  <a:cubicBezTo>
                    <a:pt x="120" y="5056"/>
                    <a:pt x="159" y="5070"/>
                    <a:pt x="199" y="5070"/>
                  </a:cubicBezTo>
                  <a:lnTo>
                    <a:pt x="1708" y="5070"/>
                  </a:lnTo>
                  <a:cubicBezTo>
                    <a:pt x="1787" y="5070"/>
                    <a:pt x="1840" y="5056"/>
                    <a:pt x="1880" y="5030"/>
                  </a:cubicBezTo>
                  <a:cubicBezTo>
                    <a:pt x="1906" y="5003"/>
                    <a:pt x="1920" y="4964"/>
                    <a:pt x="1920" y="4911"/>
                  </a:cubicBezTo>
                  <a:cubicBezTo>
                    <a:pt x="1920" y="4858"/>
                    <a:pt x="1893" y="4818"/>
                    <a:pt x="1853" y="4805"/>
                  </a:cubicBezTo>
                  <a:cubicBezTo>
                    <a:pt x="1814" y="4778"/>
                    <a:pt x="1761" y="4765"/>
                    <a:pt x="1708" y="4765"/>
                  </a:cubicBezTo>
                  <a:lnTo>
                    <a:pt x="1562" y="4765"/>
                  </a:lnTo>
                  <a:cubicBezTo>
                    <a:pt x="1523" y="4765"/>
                    <a:pt x="1483" y="4765"/>
                    <a:pt x="1443" y="4752"/>
                  </a:cubicBezTo>
                  <a:cubicBezTo>
                    <a:pt x="1403" y="4752"/>
                    <a:pt x="1364" y="4739"/>
                    <a:pt x="1351" y="4725"/>
                  </a:cubicBezTo>
                  <a:cubicBezTo>
                    <a:pt x="1324" y="4712"/>
                    <a:pt x="1311" y="4699"/>
                    <a:pt x="1311" y="4672"/>
                  </a:cubicBezTo>
                  <a:cubicBezTo>
                    <a:pt x="1311" y="4646"/>
                    <a:pt x="1324" y="4593"/>
                    <a:pt x="1364" y="4514"/>
                  </a:cubicBezTo>
                  <a:cubicBezTo>
                    <a:pt x="1403" y="4421"/>
                    <a:pt x="1456" y="4315"/>
                    <a:pt x="1509" y="4183"/>
                  </a:cubicBezTo>
                  <a:cubicBezTo>
                    <a:pt x="1576" y="4064"/>
                    <a:pt x="1642" y="3931"/>
                    <a:pt x="1708" y="3786"/>
                  </a:cubicBezTo>
                  <a:cubicBezTo>
                    <a:pt x="1774" y="3640"/>
                    <a:pt x="1840" y="3508"/>
                    <a:pt x="1893" y="3389"/>
                  </a:cubicBezTo>
                  <a:cubicBezTo>
                    <a:pt x="1959" y="3270"/>
                    <a:pt x="1999" y="3164"/>
                    <a:pt x="2039" y="3084"/>
                  </a:cubicBezTo>
                  <a:cubicBezTo>
                    <a:pt x="2078" y="3005"/>
                    <a:pt x="2105" y="2965"/>
                    <a:pt x="2105" y="2965"/>
                  </a:cubicBezTo>
                  <a:cubicBezTo>
                    <a:pt x="2290" y="3309"/>
                    <a:pt x="2449" y="3627"/>
                    <a:pt x="2595" y="3905"/>
                  </a:cubicBezTo>
                  <a:cubicBezTo>
                    <a:pt x="2661" y="4024"/>
                    <a:pt x="2714" y="4143"/>
                    <a:pt x="2780" y="4249"/>
                  </a:cubicBezTo>
                  <a:cubicBezTo>
                    <a:pt x="2833" y="4368"/>
                    <a:pt x="2886" y="4474"/>
                    <a:pt x="2939" y="4580"/>
                  </a:cubicBezTo>
                  <a:cubicBezTo>
                    <a:pt x="2992" y="4672"/>
                    <a:pt x="3031" y="4752"/>
                    <a:pt x="3058" y="4818"/>
                  </a:cubicBezTo>
                  <a:cubicBezTo>
                    <a:pt x="3084" y="4884"/>
                    <a:pt x="3098" y="4911"/>
                    <a:pt x="3098" y="4937"/>
                  </a:cubicBezTo>
                  <a:cubicBezTo>
                    <a:pt x="3098" y="4964"/>
                    <a:pt x="3071" y="4977"/>
                    <a:pt x="3031" y="4977"/>
                  </a:cubicBezTo>
                  <a:cubicBezTo>
                    <a:pt x="2992" y="4990"/>
                    <a:pt x="2939" y="5003"/>
                    <a:pt x="2886" y="5003"/>
                  </a:cubicBezTo>
                  <a:cubicBezTo>
                    <a:pt x="2833" y="5017"/>
                    <a:pt x="2793" y="5030"/>
                    <a:pt x="2740" y="5056"/>
                  </a:cubicBezTo>
                  <a:cubicBezTo>
                    <a:pt x="2701" y="5070"/>
                    <a:pt x="2687" y="5109"/>
                    <a:pt x="2687" y="5162"/>
                  </a:cubicBezTo>
                  <a:cubicBezTo>
                    <a:pt x="2687" y="5215"/>
                    <a:pt x="2701" y="5242"/>
                    <a:pt x="2727" y="5268"/>
                  </a:cubicBezTo>
                  <a:cubicBezTo>
                    <a:pt x="2753" y="5281"/>
                    <a:pt x="2806" y="5295"/>
                    <a:pt x="2873" y="5295"/>
                  </a:cubicBezTo>
                  <a:lnTo>
                    <a:pt x="4276" y="5295"/>
                  </a:lnTo>
                  <a:cubicBezTo>
                    <a:pt x="4342" y="5295"/>
                    <a:pt x="4408" y="5281"/>
                    <a:pt x="4448" y="5268"/>
                  </a:cubicBezTo>
                  <a:cubicBezTo>
                    <a:pt x="4501" y="5255"/>
                    <a:pt x="4527" y="5215"/>
                    <a:pt x="4527" y="5162"/>
                  </a:cubicBezTo>
                  <a:cubicBezTo>
                    <a:pt x="4527" y="5109"/>
                    <a:pt x="4501" y="5070"/>
                    <a:pt x="4461" y="5043"/>
                  </a:cubicBezTo>
                  <a:cubicBezTo>
                    <a:pt x="4408" y="5030"/>
                    <a:pt x="4355" y="5017"/>
                    <a:pt x="4276" y="5017"/>
                  </a:cubicBezTo>
                  <a:cubicBezTo>
                    <a:pt x="4077" y="5017"/>
                    <a:pt x="3905" y="5003"/>
                    <a:pt x="3773" y="4977"/>
                  </a:cubicBezTo>
                  <a:cubicBezTo>
                    <a:pt x="3640" y="4950"/>
                    <a:pt x="3561" y="4897"/>
                    <a:pt x="3508" y="4818"/>
                  </a:cubicBezTo>
                  <a:lnTo>
                    <a:pt x="2303" y="2515"/>
                  </a:lnTo>
                  <a:lnTo>
                    <a:pt x="3336" y="556"/>
                  </a:lnTo>
                  <a:cubicBezTo>
                    <a:pt x="3376" y="477"/>
                    <a:pt x="3415" y="424"/>
                    <a:pt x="3455" y="384"/>
                  </a:cubicBezTo>
                  <a:cubicBezTo>
                    <a:pt x="3481" y="345"/>
                    <a:pt x="3548" y="318"/>
                    <a:pt x="3640" y="318"/>
                  </a:cubicBezTo>
                  <a:cubicBezTo>
                    <a:pt x="3680" y="318"/>
                    <a:pt x="3733" y="305"/>
                    <a:pt x="3826" y="305"/>
                  </a:cubicBezTo>
                  <a:cubicBezTo>
                    <a:pt x="3918" y="305"/>
                    <a:pt x="4011" y="292"/>
                    <a:pt x="4090" y="278"/>
                  </a:cubicBezTo>
                  <a:cubicBezTo>
                    <a:pt x="4143" y="265"/>
                    <a:pt x="4183" y="252"/>
                    <a:pt x="4209" y="239"/>
                  </a:cubicBezTo>
                  <a:cubicBezTo>
                    <a:pt x="4262" y="212"/>
                    <a:pt x="4276" y="186"/>
                    <a:pt x="4276" y="133"/>
                  </a:cubicBezTo>
                  <a:cubicBezTo>
                    <a:pt x="4276" y="80"/>
                    <a:pt x="4262" y="40"/>
                    <a:pt x="4209" y="27"/>
                  </a:cubicBezTo>
                  <a:cubicBezTo>
                    <a:pt x="4183" y="14"/>
                    <a:pt x="4130" y="0"/>
                    <a:pt x="4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19"/>
            <p:cNvSpPr/>
            <p:nvPr/>
          </p:nvSpPr>
          <p:spPr>
            <a:xfrm>
              <a:off x="570141" y="1610117"/>
              <a:ext cx="214337" cy="166142"/>
            </a:xfrm>
            <a:custGeom>
              <a:avLst/>
              <a:gdLst/>
              <a:ahLst/>
              <a:cxnLst/>
              <a:rect l="l" t="t" r="r" b="b"/>
              <a:pathLst>
                <a:path w="3878" h="3006" extrusionOk="0">
                  <a:moveTo>
                    <a:pt x="2263" y="1"/>
                  </a:moveTo>
                  <a:cubicBezTo>
                    <a:pt x="2065" y="1"/>
                    <a:pt x="1866" y="54"/>
                    <a:pt x="1681" y="160"/>
                  </a:cubicBezTo>
                  <a:cubicBezTo>
                    <a:pt x="1509" y="265"/>
                    <a:pt x="1363" y="411"/>
                    <a:pt x="1271" y="610"/>
                  </a:cubicBezTo>
                  <a:lnTo>
                    <a:pt x="1257" y="226"/>
                  </a:lnTo>
                  <a:cubicBezTo>
                    <a:pt x="1257" y="146"/>
                    <a:pt x="1244" y="93"/>
                    <a:pt x="1218" y="67"/>
                  </a:cubicBezTo>
                  <a:cubicBezTo>
                    <a:pt x="1191" y="40"/>
                    <a:pt x="1125" y="27"/>
                    <a:pt x="1019" y="27"/>
                  </a:cubicBezTo>
                  <a:cubicBezTo>
                    <a:pt x="821" y="27"/>
                    <a:pt x="649" y="27"/>
                    <a:pt x="529" y="40"/>
                  </a:cubicBezTo>
                  <a:cubicBezTo>
                    <a:pt x="397" y="40"/>
                    <a:pt x="291" y="54"/>
                    <a:pt x="212" y="67"/>
                  </a:cubicBezTo>
                  <a:cubicBezTo>
                    <a:pt x="132" y="80"/>
                    <a:pt x="79" y="107"/>
                    <a:pt x="53" y="133"/>
                  </a:cubicBezTo>
                  <a:cubicBezTo>
                    <a:pt x="13" y="160"/>
                    <a:pt x="0" y="199"/>
                    <a:pt x="0" y="239"/>
                  </a:cubicBezTo>
                  <a:cubicBezTo>
                    <a:pt x="0" y="265"/>
                    <a:pt x="13" y="279"/>
                    <a:pt x="40" y="305"/>
                  </a:cubicBezTo>
                  <a:cubicBezTo>
                    <a:pt x="66" y="305"/>
                    <a:pt x="106" y="318"/>
                    <a:pt x="146" y="332"/>
                  </a:cubicBezTo>
                  <a:cubicBezTo>
                    <a:pt x="185" y="332"/>
                    <a:pt x="225" y="332"/>
                    <a:pt x="265" y="345"/>
                  </a:cubicBezTo>
                  <a:lnTo>
                    <a:pt x="728" y="345"/>
                  </a:lnTo>
                  <a:cubicBezTo>
                    <a:pt x="794" y="345"/>
                    <a:pt x="834" y="411"/>
                    <a:pt x="834" y="543"/>
                  </a:cubicBezTo>
                  <a:cubicBezTo>
                    <a:pt x="834" y="570"/>
                    <a:pt x="834" y="649"/>
                    <a:pt x="821" y="782"/>
                  </a:cubicBezTo>
                  <a:cubicBezTo>
                    <a:pt x="821" y="914"/>
                    <a:pt x="821" y="1060"/>
                    <a:pt x="821" y="1218"/>
                  </a:cubicBezTo>
                  <a:cubicBezTo>
                    <a:pt x="821" y="1390"/>
                    <a:pt x="807" y="1549"/>
                    <a:pt x="807" y="1708"/>
                  </a:cubicBezTo>
                  <a:cubicBezTo>
                    <a:pt x="807" y="1854"/>
                    <a:pt x="807" y="1973"/>
                    <a:pt x="807" y="2039"/>
                  </a:cubicBezTo>
                  <a:cubicBezTo>
                    <a:pt x="807" y="2079"/>
                    <a:pt x="794" y="2105"/>
                    <a:pt x="794" y="2145"/>
                  </a:cubicBezTo>
                  <a:cubicBezTo>
                    <a:pt x="794" y="2184"/>
                    <a:pt x="781" y="2224"/>
                    <a:pt x="768" y="2251"/>
                  </a:cubicBezTo>
                  <a:cubicBezTo>
                    <a:pt x="754" y="2290"/>
                    <a:pt x="741" y="2317"/>
                    <a:pt x="715" y="2343"/>
                  </a:cubicBezTo>
                  <a:cubicBezTo>
                    <a:pt x="688" y="2357"/>
                    <a:pt x="662" y="2370"/>
                    <a:pt x="622" y="2370"/>
                  </a:cubicBezTo>
                  <a:lnTo>
                    <a:pt x="503" y="2370"/>
                  </a:lnTo>
                  <a:cubicBezTo>
                    <a:pt x="450" y="2370"/>
                    <a:pt x="410" y="2383"/>
                    <a:pt x="344" y="2409"/>
                  </a:cubicBezTo>
                  <a:cubicBezTo>
                    <a:pt x="304" y="2436"/>
                    <a:pt x="278" y="2489"/>
                    <a:pt x="278" y="2555"/>
                  </a:cubicBezTo>
                  <a:cubicBezTo>
                    <a:pt x="278" y="2634"/>
                    <a:pt x="304" y="2687"/>
                    <a:pt x="357" y="2701"/>
                  </a:cubicBezTo>
                  <a:cubicBezTo>
                    <a:pt x="410" y="2714"/>
                    <a:pt x="476" y="2727"/>
                    <a:pt x="543" y="2727"/>
                  </a:cubicBezTo>
                  <a:lnTo>
                    <a:pt x="1112" y="2727"/>
                  </a:lnTo>
                  <a:cubicBezTo>
                    <a:pt x="1244" y="2714"/>
                    <a:pt x="1363" y="2714"/>
                    <a:pt x="1469" y="2714"/>
                  </a:cubicBezTo>
                  <a:lnTo>
                    <a:pt x="1654" y="2714"/>
                  </a:lnTo>
                  <a:cubicBezTo>
                    <a:pt x="1747" y="2714"/>
                    <a:pt x="1800" y="2714"/>
                    <a:pt x="1840" y="2687"/>
                  </a:cubicBezTo>
                  <a:cubicBezTo>
                    <a:pt x="1879" y="2661"/>
                    <a:pt x="1906" y="2621"/>
                    <a:pt x="1906" y="2555"/>
                  </a:cubicBezTo>
                  <a:cubicBezTo>
                    <a:pt x="1906" y="2476"/>
                    <a:pt x="1879" y="2409"/>
                    <a:pt x="1826" y="2396"/>
                  </a:cubicBezTo>
                  <a:cubicBezTo>
                    <a:pt x="1787" y="2370"/>
                    <a:pt x="1734" y="2357"/>
                    <a:pt x="1654" y="2357"/>
                  </a:cubicBezTo>
                  <a:lnTo>
                    <a:pt x="1244" y="2357"/>
                  </a:lnTo>
                  <a:lnTo>
                    <a:pt x="1244" y="1668"/>
                  </a:lnTo>
                  <a:cubicBezTo>
                    <a:pt x="1244" y="1536"/>
                    <a:pt x="1257" y="1417"/>
                    <a:pt x="1271" y="1298"/>
                  </a:cubicBezTo>
                  <a:cubicBezTo>
                    <a:pt x="1297" y="1165"/>
                    <a:pt x="1337" y="1060"/>
                    <a:pt x="1376" y="954"/>
                  </a:cubicBezTo>
                  <a:cubicBezTo>
                    <a:pt x="1456" y="808"/>
                    <a:pt x="1549" y="662"/>
                    <a:pt x="1681" y="557"/>
                  </a:cubicBezTo>
                  <a:cubicBezTo>
                    <a:pt x="1813" y="437"/>
                    <a:pt x="1972" y="371"/>
                    <a:pt x="2144" y="371"/>
                  </a:cubicBezTo>
                  <a:cubicBezTo>
                    <a:pt x="2276" y="371"/>
                    <a:pt x="2396" y="411"/>
                    <a:pt x="2462" y="490"/>
                  </a:cubicBezTo>
                  <a:cubicBezTo>
                    <a:pt x="2554" y="570"/>
                    <a:pt x="2607" y="676"/>
                    <a:pt x="2647" y="808"/>
                  </a:cubicBezTo>
                  <a:cubicBezTo>
                    <a:pt x="2700" y="927"/>
                    <a:pt x="2726" y="1086"/>
                    <a:pt x="2740" y="1258"/>
                  </a:cubicBezTo>
                  <a:cubicBezTo>
                    <a:pt x="2753" y="1430"/>
                    <a:pt x="2766" y="1615"/>
                    <a:pt x="2766" y="1801"/>
                  </a:cubicBezTo>
                  <a:cubicBezTo>
                    <a:pt x="2766" y="1814"/>
                    <a:pt x="2766" y="1880"/>
                    <a:pt x="2753" y="1986"/>
                  </a:cubicBezTo>
                  <a:cubicBezTo>
                    <a:pt x="2753" y="2105"/>
                    <a:pt x="2753" y="2251"/>
                    <a:pt x="2740" y="2409"/>
                  </a:cubicBezTo>
                  <a:cubicBezTo>
                    <a:pt x="2740" y="2502"/>
                    <a:pt x="2713" y="2568"/>
                    <a:pt x="2687" y="2595"/>
                  </a:cubicBezTo>
                  <a:cubicBezTo>
                    <a:pt x="2647" y="2621"/>
                    <a:pt x="2581" y="2634"/>
                    <a:pt x="2475" y="2648"/>
                  </a:cubicBezTo>
                  <a:cubicBezTo>
                    <a:pt x="2449" y="2661"/>
                    <a:pt x="2409" y="2674"/>
                    <a:pt x="2369" y="2701"/>
                  </a:cubicBezTo>
                  <a:cubicBezTo>
                    <a:pt x="2329" y="2727"/>
                    <a:pt x="2303" y="2767"/>
                    <a:pt x="2303" y="2833"/>
                  </a:cubicBezTo>
                  <a:cubicBezTo>
                    <a:pt x="2303" y="2899"/>
                    <a:pt x="2329" y="2939"/>
                    <a:pt x="2369" y="2965"/>
                  </a:cubicBezTo>
                  <a:cubicBezTo>
                    <a:pt x="2409" y="2992"/>
                    <a:pt x="2462" y="3005"/>
                    <a:pt x="2515" y="3005"/>
                  </a:cubicBezTo>
                  <a:cubicBezTo>
                    <a:pt x="2528" y="3005"/>
                    <a:pt x="2594" y="3005"/>
                    <a:pt x="2700" y="2992"/>
                  </a:cubicBezTo>
                  <a:lnTo>
                    <a:pt x="3653" y="2992"/>
                  </a:lnTo>
                  <a:cubicBezTo>
                    <a:pt x="3706" y="2992"/>
                    <a:pt x="3759" y="2979"/>
                    <a:pt x="3812" y="2965"/>
                  </a:cubicBezTo>
                  <a:cubicBezTo>
                    <a:pt x="3851" y="2939"/>
                    <a:pt x="3878" y="2899"/>
                    <a:pt x="3878" y="2833"/>
                  </a:cubicBezTo>
                  <a:cubicBezTo>
                    <a:pt x="3878" y="2793"/>
                    <a:pt x="3865" y="2754"/>
                    <a:pt x="3838" y="2727"/>
                  </a:cubicBezTo>
                  <a:cubicBezTo>
                    <a:pt x="3812" y="2701"/>
                    <a:pt x="3785" y="2687"/>
                    <a:pt x="3746" y="2674"/>
                  </a:cubicBezTo>
                  <a:cubicBezTo>
                    <a:pt x="3706" y="2648"/>
                    <a:pt x="3666" y="2648"/>
                    <a:pt x="3626" y="2634"/>
                  </a:cubicBezTo>
                  <a:lnTo>
                    <a:pt x="3203" y="2634"/>
                  </a:lnTo>
                  <a:lnTo>
                    <a:pt x="3203" y="1205"/>
                  </a:lnTo>
                  <a:cubicBezTo>
                    <a:pt x="3203" y="954"/>
                    <a:pt x="3163" y="755"/>
                    <a:pt x="3110" y="596"/>
                  </a:cubicBezTo>
                  <a:cubicBezTo>
                    <a:pt x="3044" y="437"/>
                    <a:pt x="2965" y="318"/>
                    <a:pt x="2872" y="226"/>
                  </a:cubicBezTo>
                  <a:cubicBezTo>
                    <a:pt x="2779" y="146"/>
                    <a:pt x="2674" y="80"/>
                    <a:pt x="2554" y="54"/>
                  </a:cubicBezTo>
                  <a:cubicBezTo>
                    <a:pt x="2449" y="14"/>
                    <a:pt x="2356" y="1"/>
                    <a:pt x="2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19"/>
            <p:cNvSpPr/>
            <p:nvPr/>
          </p:nvSpPr>
          <p:spPr>
            <a:xfrm>
              <a:off x="611815" y="1689153"/>
              <a:ext cx="634279" cy="414801"/>
            </a:xfrm>
            <a:custGeom>
              <a:avLst/>
              <a:gdLst/>
              <a:ahLst/>
              <a:cxnLst/>
              <a:rect l="l" t="t" r="r" b="b"/>
              <a:pathLst>
                <a:path w="11476" h="7505" extrusionOk="0">
                  <a:moveTo>
                    <a:pt x="4633" y="0"/>
                  </a:moveTo>
                  <a:cubicBezTo>
                    <a:pt x="4527" y="0"/>
                    <a:pt x="4474" y="53"/>
                    <a:pt x="4421" y="172"/>
                  </a:cubicBezTo>
                  <a:lnTo>
                    <a:pt x="3428" y="6234"/>
                  </a:lnTo>
                  <a:lnTo>
                    <a:pt x="2595" y="3031"/>
                  </a:lnTo>
                  <a:cubicBezTo>
                    <a:pt x="2542" y="2925"/>
                    <a:pt x="2489" y="2872"/>
                    <a:pt x="2383" y="2872"/>
                  </a:cubicBezTo>
                  <a:lnTo>
                    <a:pt x="225" y="2872"/>
                  </a:lnTo>
                  <a:cubicBezTo>
                    <a:pt x="120" y="2872"/>
                    <a:pt x="0" y="2978"/>
                    <a:pt x="0" y="3097"/>
                  </a:cubicBezTo>
                  <a:cubicBezTo>
                    <a:pt x="0" y="3203"/>
                    <a:pt x="120" y="3309"/>
                    <a:pt x="225" y="3309"/>
                  </a:cubicBezTo>
                  <a:lnTo>
                    <a:pt x="2211" y="3309"/>
                  </a:lnTo>
                  <a:lnTo>
                    <a:pt x="3256" y="7332"/>
                  </a:lnTo>
                  <a:cubicBezTo>
                    <a:pt x="3309" y="7452"/>
                    <a:pt x="3375" y="7504"/>
                    <a:pt x="3481" y="7504"/>
                  </a:cubicBezTo>
                  <a:cubicBezTo>
                    <a:pt x="3587" y="7504"/>
                    <a:pt x="3706" y="7399"/>
                    <a:pt x="3706" y="7332"/>
                  </a:cubicBezTo>
                  <a:lnTo>
                    <a:pt x="4858" y="450"/>
                  </a:lnTo>
                  <a:lnTo>
                    <a:pt x="11250" y="450"/>
                  </a:lnTo>
                  <a:cubicBezTo>
                    <a:pt x="11370" y="450"/>
                    <a:pt x="11475" y="331"/>
                    <a:pt x="11475" y="225"/>
                  </a:cubicBezTo>
                  <a:cubicBezTo>
                    <a:pt x="11475" y="119"/>
                    <a:pt x="11370" y="0"/>
                    <a:pt x="11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0" name="Google Shape;360;p19"/>
          <p:cNvSpPr/>
          <p:nvPr/>
        </p:nvSpPr>
        <p:spPr>
          <a:xfrm rot="-1315996">
            <a:off x="11493783" y="6168295"/>
            <a:ext cx="279005" cy="278048"/>
          </a:xfrm>
          <a:custGeom>
            <a:avLst/>
            <a:gdLst/>
            <a:ahLst/>
            <a:cxnLst/>
            <a:rect l="l" t="t" r="r" b="b"/>
            <a:pathLst>
              <a:path w="3786" h="3773" extrusionOk="0">
                <a:moveTo>
                  <a:pt x="371" y="1"/>
                </a:moveTo>
                <a:cubicBezTo>
                  <a:pt x="279" y="1"/>
                  <a:pt x="186" y="14"/>
                  <a:pt x="107" y="54"/>
                </a:cubicBezTo>
                <a:cubicBezTo>
                  <a:pt x="27" y="80"/>
                  <a:pt x="1" y="133"/>
                  <a:pt x="1" y="199"/>
                </a:cubicBezTo>
                <a:cubicBezTo>
                  <a:pt x="1" y="279"/>
                  <a:pt x="40" y="318"/>
                  <a:pt x="120" y="332"/>
                </a:cubicBezTo>
                <a:cubicBezTo>
                  <a:pt x="199" y="345"/>
                  <a:pt x="318" y="358"/>
                  <a:pt x="477" y="358"/>
                </a:cubicBezTo>
                <a:lnTo>
                  <a:pt x="596" y="358"/>
                </a:lnTo>
                <a:cubicBezTo>
                  <a:pt x="636" y="371"/>
                  <a:pt x="662" y="371"/>
                  <a:pt x="689" y="385"/>
                </a:cubicBezTo>
                <a:cubicBezTo>
                  <a:pt x="715" y="398"/>
                  <a:pt x="729" y="411"/>
                  <a:pt x="755" y="437"/>
                </a:cubicBezTo>
                <a:cubicBezTo>
                  <a:pt x="768" y="464"/>
                  <a:pt x="795" y="490"/>
                  <a:pt x="808" y="530"/>
                </a:cubicBezTo>
                <a:lnTo>
                  <a:pt x="2012" y="2714"/>
                </a:lnTo>
                <a:cubicBezTo>
                  <a:pt x="1959" y="2833"/>
                  <a:pt x="1907" y="2939"/>
                  <a:pt x="1854" y="3032"/>
                </a:cubicBezTo>
                <a:cubicBezTo>
                  <a:pt x="1801" y="3124"/>
                  <a:pt x="1748" y="3190"/>
                  <a:pt x="1682" y="3257"/>
                </a:cubicBezTo>
                <a:cubicBezTo>
                  <a:pt x="1629" y="3296"/>
                  <a:pt x="1562" y="3349"/>
                  <a:pt x="1496" y="3376"/>
                </a:cubicBezTo>
                <a:cubicBezTo>
                  <a:pt x="1430" y="3415"/>
                  <a:pt x="1351" y="3429"/>
                  <a:pt x="1284" y="3429"/>
                </a:cubicBezTo>
                <a:cubicBezTo>
                  <a:pt x="1165" y="3429"/>
                  <a:pt x="1073" y="3402"/>
                  <a:pt x="993" y="3349"/>
                </a:cubicBezTo>
                <a:cubicBezTo>
                  <a:pt x="914" y="3296"/>
                  <a:pt x="874" y="3230"/>
                  <a:pt x="874" y="3164"/>
                </a:cubicBezTo>
                <a:cubicBezTo>
                  <a:pt x="874" y="3137"/>
                  <a:pt x="887" y="3098"/>
                  <a:pt x="901" y="3071"/>
                </a:cubicBezTo>
                <a:cubicBezTo>
                  <a:pt x="927" y="3045"/>
                  <a:pt x="954" y="3018"/>
                  <a:pt x="993" y="3018"/>
                </a:cubicBezTo>
                <a:cubicBezTo>
                  <a:pt x="1020" y="3018"/>
                  <a:pt x="1033" y="3018"/>
                  <a:pt x="1059" y="3005"/>
                </a:cubicBezTo>
                <a:cubicBezTo>
                  <a:pt x="1099" y="3005"/>
                  <a:pt x="1126" y="2992"/>
                  <a:pt x="1139" y="2979"/>
                </a:cubicBezTo>
                <a:cubicBezTo>
                  <a:pt x="1165" y="2965"/>
                  <a:pt x="1192" y="2939"/>
                  <a:pt x="1205" y="2912"/>
                </a:cubicBezTo>
                <a:cubicBezTo>
                  <a:pt x="1218" y="2899"/>
                  <a:pt x="1232" y="2859"/>
                  <a:pt x="1232" y="2820"/>
                </a:cubicBezTo>
                <a:cubicBezTo>
                  <a:pt x="1232" y="2754"/>
                  <a:pt x="1205" y="2701"/>
                  <a:pt x="1152" y="2674"/>
                </a:cubicBezTo>
                <a:cubicBezTo>
                  <a:pt x="1112" y="2648"/>
                  <a:pt x="1059" y="2634"/>
                  <a:pt x="1007" y="2634"/>
                </a:cubicBezTo>
                <a:cubicBezTo>
                  <a:pt x="954" y="2634"/>
                  <a:pt x="901" y="2634"/>
                  <a:pt x="848" y="2661"/>
                </a:cubicBezTo>
                <a:cubicBezTo>
                  <a:pt x="782" y="2687"/>
                  <a:pt x="742" y="2714"/>
                  <a:pt x="689" y="2754"/>
                </a:cubicBezTo>
                <a:cubicBezTo>
                  <a:pt x="649" y="2807"/>
                  <a:pt x="623" y="2859"/>
                  <a:pt x="583" y="2926"/>
                </a:cubicBezTo>
                <a:cubicBezTo>
                  <a:pt x="570" y="2992"/>
                  <a:pt x="557" y="3071"/>
                  <a:pt x="557" y="3164"/>
                </a:cubicBezTo>
                <a:cubicBezTo>
                  <a:pt x="557" y="3257"/>
                  <a:pt x="570" y="3349"/>
                  <a:pt x="609" y="3415"/>
                </a:cubicBezTo>
                <a:cubicBezTo>
                  <a:pt x="649" y="3495"/>
                  <a:pt x="689" y="3561"/>
                  <a:pt x="755" y="3614"/>
                </a:cubicBezTo>
                <a:cubicBezTo>
                  <a:pt x="821" y="3667"/>
                  <a:pt x="887" y="3707"/>
                  <a:pt x="967" y="3733"/>
                </a:cubicBezTo>
                <a:cubicBezTo>
                  <a:pt x="1046" y="3759"/>
                  <a:pt x="1126" y="3773"/>
                  <a:pt x="1218" y="3773"/>
                </a:cubicBezTo>
                <a:cubicBezTo>
                  <a:pt x="1377" y="3773"/>
                  <a:pt x="1536" y="3733"/>
                  <a:pt x="1668" y="3667"/>
                </a:cubicBezTo>
                <a:cubicBezTo>
                  <a:pt x="1801" y="3614"/>
                  <a:pt x="1920" y="3508"/>
                  <a:pt x="2039" y="3376"/>
                </a:cubicBezTo>
                <a:cubicBezTo>
                  <a:pt x="2132" y="3257"/>
                  <a:pt x="2224" y="3111"/>
                  <a:pt x="2304" y="2952"/>
                </a:cubicBezTo>
                <a:cubicBezTo>
                  <a:pt x="2383" y="2780"/>
                  <a:pt x="2449" y="2595"/>
                  <a:pt x="2529" y="2370"/>
                </a:cubicBezTo>
                <a:lnTo>
                  <a:pt x="3164" y="596"/>
                </a:lnTo>
                <a:cubicBezTo>
                  <a:pt x="3190" y="530"/>
                  <a:pt x="3217" y="490"/>
                  <a:pt x="3243" y="477"/>
                </a:cubicBezTo>
                <a:cubicBezTo>
                  <a:pt x="3283" y="464"/>
                  <a:pt x="3349" y="451"/>
                  <a:pt x="3442" y="451"/>
                </a:cubicBezTo>
                <a:cubicBezTo>
                  <a:pt x="3534" y="451"/>
                  <a:pt x="3601" y="437"/>
                  <a:pt x="3680" y="411"/>
                </a:cubicBezTo>
                <a:cubicBezTo>
                  <a:pt x="3746" y="398"/>
                  <a:pt x="3786" y="345"/>
                  <a:pt x="3786" y="279"/>
                </a:cubicBezTo>
                <a:cubicBezTo>
                  <a:pt x="3786" y="212"/>
                  <a:pt x="3746" y="160"/>
                  <a:pt x="3680" y="146"/>
                </a:cubicBezTo>
                <a:cubicBezTo>
                  <a:pt x="3614" y="120"/>
                  <a:pt x="3534" y="107"/>
                  <a:pt x="3442" y="107"/>
                </a:cubicBezTo>
                <a:lnTo>
                  <a:pt x="2409" y="107"/>
                </a:lnTo>
                <a:cubicBezTo>
                  <a:pt x="2317" y="107"/>
                  <a:pt x="2251" y="120"/>
                  <a:pt x="2224" y="146"/>
                </a:cubicBezTo>
                <a:cubicBezTo>
                  <a:pt x="2198" y="160"/>
                  <a:pt x="2184" y="212"/>
                  <a:pt x="2184" y="279"/>
                </a:cubicBezTo>
                <a:cubicBezTo>
                  <a:pt x="2184" y="318"/>
                  <a:pt x="2211" y="358"/>
                  <a:pt x="2251" y="398"/>
                </a:cubicBezTo>
                <a:cubicBezTo>
                  <a:pt x="2290" y="437"/>
                  <a:pt x="2370" y="451"/>
                  <a:pt x="2462" y="451"/>
                </a:cubicBezTo>
                <a:cubicBezTo>
                  <a:pt x="2568" y="451"/>
                  <a:pt x="2621" y="464"/>
                  <a:pt x="2648" y="477"/>
                </a:cubicBezTo>
                <a:cubicBezTo>
                  <a:pt x="2674" y="504"/>
                  <a:pt x="2687" y="517"/>
                  <a:pt x="2687" y="557"/>
                </a:cubicBezTo>
                <a:cubicBezTo>
                  <a:pt x="2687" y="623"/>
                  <a:pt x="2674" y="689"/>
                  <a:pt x="2648" y="795"/>
                </a:cubicBezTo>
                <a:lnTo>
                  <a:pt x="2184" y="2224"/>
                </a:lnTo>
                <a:lnTo>
                  <a:pt x="1324" y="623"/>
                </a:lnTo>
                <a:cubicBezTo>
                  <a:pt x="1311" y="583"/>
                  <a:pt x="1298" y="543"/>
                  <a:pt x="1284" y="504"/>
                </a:cubicBezTo>
                <a:cubicBezTo>
                  <a:pt x="1271" y="464"/>
                  <a:pt x="1271" y="437"/>
                  <a:pt x="1271" y="424"/>
                </a:cubicBezTo>
                <a:cubicBezTo>
                  <a:pt x="1271" y="385"/>
                  <a:pt x="1284" y="358"/>
                  <a:pt x="1298" y="358"/>
                </a:cubicBezTo>
                <a:cubicBezTo>
                  <a:pt x="1311" y="345"/>
                  <a:pt x="1324" y="345"/>
                  <a:pt x="1351" y="345"/>
                </a:cubicBezTo>
                <a:cubicBezTo>
                  <a:pt x="1430" y="345"/>
                  <a:pt x="1483" y="332"/>
                  <a:pt x="1509" y="292"/>
                </a:cubicBezTo>
                <a:cubicBezTo>
                  <a:pt x="1549" y="252"/>
                  <a:pt x="1562" y="212"/>
                  <a:pt x="1562" y="160"/>
                </a:cubicBezTo>
                <a:cubicBezTo>
                  <a:pt x="1562" y="120"/>
                  <a:pt x="1536" y="80"/>
                  <a:pt x="1509" y="54"/>
                </a:cubicBezTo>
                <a:cubicBezTo>
                  <a:pt x="1483" y="14"/>
                  <a:pt x="1417" y="1"/>
                  <a:pt x="131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9"/>
          <p:cNvSpPr/>
          <p:nvPr/>
        </p:nvSpPr>
        <p:spPr>
          <a:xfrm>
            <a:off x="11593651" y="5484429"/>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724471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62"/>
        <p:cNvGrpSpPr/>
        <p:nvPr/>
      </p:nvGrpSpPr>
      <p:grpSpPr>
        <a:xfrm>
          <a:off x="0" y="0"/>
          <a:ext cx="0" cy="0"/>
          <a:chOff x="0" y="0"/>
          <a:chExt cx="0" cy="0"/>
        </a:xfrm>
      </p:grpSpPr>
      <p:sp>
        <p:nvSpPr>
          <p:cNvPr id="363" name="Google Shape;363;p20"/>
          <p:cNvSpPr txBox="1">
            <a:spLocks noGrp="1"/>
          </p:cNvSpPr>
          <p:nvPr>
            <p:ph type="ctrTitle"/>
          </p:nvPr>
        </p:nvSpPr>
        <p:spPr>
          <a:xfrm>
            <a:off x="1104800" y="1181100"/>
            <a:ext cx="5562800" cy="1351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7333" b="1">
                <a:solidFill>
                  <a:srgbClr val="FFEC9D"/>
                </a:solidFill>
                <a:latin typeface="Life Savers"/>
                <a:ea typeface="Life Savers"/>
                <a:cs typeface="Life Savers"/>
                <a:sym typeface="Life Savers"/>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364" name="Google Shape;364;p20"/>
          <p:cNvSpPr txBox="1">
            <a:spLocks noGrp="1"/>
          </p:cNvSpPr>
          <p:nvPr>
            <p:ph type="subTitle" idx="1"/>
          </p:nvPr>
        </p:nvSpPr>
        <p:spPr>
          <a:xfrm>
            <a:off x="1803400" y="2662333"/>
            <a:ext cx="4165600" cy="188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133">
                <a:solidFill>
                  <a:schemeClr val="lt1"/>
                </a:solidFill>
                <a:latin typeface="Mukta Light"/>
                <a:ea typeface="Mukta Light"/>
                <a:cs typeface="Mukta Light"/>
                <a:sym typeface="Mukta Light"/>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65" name="Google Shape;365;p20"/>
          <p:cNvSpPr txBox="1"/>
          <p:nvPr/>
        </p:nvSpPr>
        <p:spPr>
          <a:xfrm>
            <a:off x="1505000" y="4301700"/>
            <a:ext cx="4762400" cy="960400"/>
          </a:xfrm>
          <a:prstGeom prst="rect">
            <a:avLst/>
          </a:prstGeom>
          <a:noFill/>
          <a:ln>
            <a:noFill/>
          </a:ln>
        </p:spPr>
        <p:txBody>
          <a:bodyPr spcFirstLastPara="1" wrap="square" lIns="121900" tIns="121900" rIns="121900" bIns="121900" anchor="t" anchorCtr="0">
            <a:noAutofit/>
          </a:bodyPr>
          <a:lstStyle/>
          <a:p>
            <a:pPr marL="0" lvl="0" indent="0" algn="ctr" rtl="0">
              <a:spcBef>
                <a:spcPts val="400"/>
              </a:spcBef>
              <a:spcAft>
                <a:spcPts val="0"/>
              </a:spcAft>
              <a:buNone/>
            </a:pPr>
            <a:r>
              <a:rPr lang="en" sz="1600">
                <a:solidFill>
                  <a:schemeClr val="lt1"/>
                </a:solidFill>
                <a:latin typeface="Mukta"/>
                <a:ea typeface="Mukta"/>
                <a:cs typeface="Mukta"/>
                <a:sym typeface="Mukta"/>
              </a:rPr>
              <a:t>CREDITS: This presentation template was created by </a:t>
            </a:r>
            <a:r>
              <a:rPr lang="en" sz="1600" b="1">
                <a:solidFill>
                  <a:schemeClr val="lt1"/>
                </a:solidFill>
                <a:uFill>
                  <a:noFill/>
                </a:uFill>
                <a:latin typeface="Mukta"/>
                <a:ea typeface="Mukta"/>
                <a:cs typeface="Mukta"/>
                <a:sym typeface="Mukta"/>
                <a:hlinkClick r:id="rId2">
                  <a:extLst>
                    <a:ext uri="{A12FA001-AC4F-418D-AE19-62706E023703}">
                      <ahyp:hlinkClr xmlns:ahyp="http://schemas.microsoft.com/office/drawing/2018/hyperlinkcolor" val="tx"/>
                    </a:ext>
                  </a:extLst>
                </a:hlinkClick>
              </a:rPr>
              <a:t>Slidesgo</a:t>
            </a:r>
            <a:r>
              <a:rPr lang="en" sz="1600">
                <a:solidFill>
                  <a:schemeClr val="lt1"/>
                </a:solidFill>
                <a:latin typeface="Mukta"/>
                <a:ea typeface="Mukta"/>
                <a:cs typeface="Mukta"/>
                <a:sym typeface="Mukta"/>
              </a:rPr>
              <a:t>, including icons by </a:t>
            </a:r>
            <a:r>
              <a:rPr lang="en" sz="1600" b="1">
                <a:solidFill>
                  <a:schemeClr val="lt1"/>
                </a:solidFill>
                <a:uFill>
                  <a:noFill/>
                </a:uFill>
                <a:latin typeface="Mukta"/>
                <a:ea typeface="Mukta"/>
                <a:cs typeface="Mukta"/>
                <a:sym typeface="Mukta"/>
                <a:hlinkClick r:id="rId3">
                  <a:extLst>
                    <a:ext uri="{A12FA001-AC4F-418D-AE19-62706E023703}">
                      <ahyp:hlinkClr xmlns:ahyp="http://schemas.microsoft.com/office/drawing/2018/hyperlinkcolor" val="tx"/>
                    </a:ext>
                  </a:extLst>
                </a:hlinkClick>
              </a:rPr>
              <a:t>Flaticon</a:t>
            </a:r>
            <a:r>
              <a:rPr lang="en" sz="1600">
                <a:solidFill>
                  <a:schemeClr val="lt1"/>
                </a:solidFill>
                <a:latin typeface="Mukta"/>
                <a:ea typeface="Mukta"/>
                <a:cs typeface="Mukta"/>
                <a:sym typeface="Mukta"/>
              </a:rPr>
              <a:t>, and infographics &amp; images by </a:t>
            </a:r>
            <a:r>
              <a:rPr lang="en" sz="1600" b="1">
                <a:solidFill>
                  <a:schemeClr val="lt1"/>
                </a:solidFill>
                <a:uFill>
                  <a:noFill/>
                </a:uFill>
                <a:latin typeface="Mukta"/>
                <a:ea typeface="Mukta"/>
                <a:cs typeface="Mukta"/>
                <a:sym typeface="Mukta"/>
                <a:hlinkClick r:id="rId4">
                  <a:extLst>
                    <a:ext uri="{A12FA001-AC4F-418D-AE19-62706E023703}">
                      <ahyp:hlinkClr xmlns:ahyp="http://schemas.microsoft.com/office/drawing/2018/hyperlinkcolor" val="tx"/>
                    </a:ext>
                  </a:extLst>
                </a:hlinkClick>
              </a:rPr>
              <a:t>Freepik</a:t>
            </a:r>
            <a:endParaRPr sz="1600">
              <a:solidFill>
                <a:schemeClr val="lt1"/>
              </a:solidFill>
              <a:latin typeface="Mukta"/>
              <a:ea typeface="Mukta"/>
              <a:cs typeface="Mukta"/>
              <a:sym typeface="Mukta"/>
            </a:endParaRPr>
          </a:p>
        </p:txBody>
      </p:sp>
      <p:sp>
        <p:nvSpPr>
          <p:cNvPr id="366" name="Google Shape;366;p20"/>
          <p:cNvSpPr/>
          <p:nvPr/>
        </p:nvSpPr>
        <p:spPr>
          <a:xfrm>
            <a:off x="7189032" y="6221072"/>
            <a:ext cx="224329" cy="274115"/>
          </a:xfrm>
          <a:custGeom>
            <a:avLst/>
            <a:gdLst/>
            <a:ahLst/>
            <a:cxnLst/>
            <a:rect l="l" t="t" r="r" b="b"/>
            <a:pathLst>
              <a:path w="3456" h="4223" extrusionOk="0">
                <a:moveTo>
                  <a:pt x="755" y="371"/>
                </a:moveTo>
                <a:cubicBezTo>
                  <a:pt x="861" y="371"/>
                  <a:pt x="954" y="411"/>
                  <a:pt x="1046" y="490"/>
                </a:cubicBezTo>
                <a:cubicBezTo>
                  <a:pt x="1139" y="570"/>
                  <a:pt x="1179" y="702"/>
                  <a:pt x="1179" y="887"/>
                </a:cubicBezTo>
                <a:cubicBezTo>
                  <a:pt x="1179" y="1073"/>
                  <a:pt x="1139" y="1218"/>
                  <a:pt x="1046" y="1311"/>
                </a:cubicBezTo>
                <a:cubicBezTo>
                  <a:pt x="967" y="1417"/>
                  <a:pt x="861" y="1470"/>
                  <a:pt x="729" y="1470"/>
                </a:cubicBezTo>
                <a:cubicBezTo>
                  <a:pt x="610" y="1470"/>
                  <a:pt x="517" y="1417"/>
                  <a:pt x="451" y="1311"/>
                </a:cubicBezTo>
                <a:cubicBezTo>
                  <a:pt x="385" y="1205"/>
                  <a:pt x="345" y="1086"/>
                  <a:pt x="345" y="940"/>
                </a:cubicBezTo>
                <a:cubicBezTo>
                  <a:pt x="345" y="834"/>
                  <a:pt x="358" y="742"/>
                  <a:pt x="385" y="662"/>
                </a:cubicBezTo>
                <a:cubicBezTo>
                  <a:pt x="424" y="596"/>
                  <a:pt x="451" y="530"/>
                  <a:pt x="491" y="490"/>
                </a:cubicBezTo>
                <a:cubicBezTo>
                  <a:pt x="530" y="437"/>
                  <a:pt x="583" y="411"/>
                  <a:pt x="623" y="398"/>
                </a:cubicBezTo>
                <a:cubicBezTo>
                  <a:pt x="676" y="371"/>
                  <a:pt x="716" y="371"/>
                  <a:pt x="755" y="371"/>
                </a:cubicBezTo>
                <a:close/>
                <a:moveTo>
                  <a:pt x="2727" y="2806"/>
                </a:moveTo>
                <a:cubicBezTo>
                  <a:pt x="2807" y="2806"/>
                  <a:pt x="2886" y="2846"/>
                  <a:pt x="2966" y="2926"/>
                </a:cubicBezTo>
                <a:cubicBezTo>
                  <a:pt x="3058" y="2992"/>
                  <a:pt x="3098" y="3124"/>
                  <a:pt x="3098" y="3309"/>
                </a:cubicBezTo>
                <a:cubicBezTo>
                  <a:pt x="3098" y="3376"/>
                  <a:pt x="3085" y="3442"/>
                  <a:pt x="3071" y="3508"/>
                </a:cubicBezTo>
                <a:cubicBezTo>
                  <a:pt x="3058" y="3574"/>
                  <a:pt x="3032" y="3640"/>
                  <a:pt x="3005" y="3693"/>
                </a:cubicBezTo>
                <a:cubicBezTo>
                  <a:pt x="2966" y="3746"/>
                  <a:pt x="2926" y="3786"/>
                  <a:pt x="2873" y="3826"/>
                </a:cubicBezTo>
                <a:cubicBezTo>
                  <a:pt x="2833" y="3865"/>
                  <a:pt x="2767" y="3879"/>
                  <a:pt x="2688" y="3879"/>
                </a:cubicBezTo>
                <a:cubicBezTo>
                  <a:pt x="2608" y="3879"/>
                  <a:pt x="2542" y="3865"/>
                  <a:pt x="2489" y="3826"/>
                </a:cubicBezTo>
                <a:cubicBezTo>
                  <a:pt x="2449" y="3786"/>
                  <a:pt x="2410" y="3733"/>
                  <a:pt x="2383" y="3680"/>
                </a:cubicBezTo>
                <a:cubicBezTo>
                  <a:pt x="2343" y="3627"/>
                  <a:pt x="2330" y="3561"/>
                  <a:pt x="2317" y="3495"/>
                </a:cubicBezTo>
                <a:cubicBezTo>
                  <a:pt x="2317" y="3442"/>
                  <a:pt x="2304" y="3389"/>
                  <a:pt x="2304" y="3336"/>
                </a:cubicBezTo>
                <a:cubicBezTo>
                  <a:pt x="2304" y="3164"/>
                  <a:pt x="2343" y="3031"/>
                  <a:pt x="2423" y="2939"/>
                </a:cubicBezTo>
                <a:cubicBezTo>
                  <a:pt x="2516" y="2846"/>
                  <a:pt x="2608" y="2806"/>
                  <a:pt x="2727" y="2806"/>
                </a:cubicBezTo>
                <a:close/>
                <a:moveTo>
                  <a:pt x="3032" y="1"/>
                </a:moveTo>
                <a:cubicBezTo>
                  <a:pt x="2992" y="1"/>
                  <a:pt x="2952" y="14"/>
                  <a:pt x="2913" y="54"/>
                </a:cubicBezTo>
                <a:cubicBezTo>
                  <a:pt x="2873" y="93"/>
                  <a:pt x="2846" y="146"/>
                  <a:pt x="2807" y="199"/>
                </a:cubicBezTo>
                <a:cubicBezTo>
                  <a:pt x="2767" y="252"/>
                  <a:pt x="2727" y="305"/>
                  <a:pt x="2688" y="371"/>
                </a:cubicBezTo>
                <a:cubicBezTo>
                  <a:pt x="2648" y="424"/>
                  <a:pt x="2595" y="464"/>
                  <a:pt x="2555" y="504"/>
                </a:cubicBezTo>
                <a:cubicBezTo>
                  <a:pt x="2502" y="530"/>
                  <a:pt x="2449" y="557"/>
                  <a:pt x="2383" y="570"/>
                </a:cubicBezTo>
                <a:cubicBezTo>
                  <a:pt x="2317" y="583"/>
                  <a:pt x="2264" y="583"/>
                  <a:pt x="2211" y="583"/>
                </a:cubicBezTo>
                <a:cubicBezTo>
                  <a:pt x="2052" y="583"/>
                  <a:pt x="1933" y="570"/>
                  <a:pt x="1827" y="543"/>
                </a:cubicBezTo>
                <a:cubicBezTo>
                  <a:pt x="1735" y="517"/>
                  <a:pt x="1642" y="477"/>
                  <a:pt x="1576" y="437"/>
                </a:cubicBezTo>
                <a:cubicBezTo>
                  <a:pt x="1510" y="398"/>
                  <a:pt x="1443" y="345"/>
                  <a:pt x="1391" y="305"/>
                </a:cubicBezTo>
                <a:cubicBezTo>
                  <a:pt x="1338" y="252"/>
                  <a:pt x="1285" y="212"/>
                  <a:pt x="1232" y="173"/>
                </a:cubicBezTo>
                <a:cubicBezTo>
                  <a:pt x="1179" y="120"/>
                  <a:pt x="1113" y="93"/>
                  <a:pt x="1033" y="67"/>
                </a:cubicBezTo>
                <a:cubicBezTo>
                  <a:pt x="967" y="27"/>
                  <a:pt x="874" y="14"/>
                  <a:pt x="755" y="14"/>
                </a:cubicBezTo>
                <a:cubicBezTo>
                  <a:pt x="663" y="14"/>
                  <a:pt x="570" y="40"/>
                  <a:pt x="477" y="80"/>
                </a:cubicBezTo>
                <a:cubicBezTo>
                  <a:pt x="398" y="120"/>
                  <a:pt x="318" y="186"/>
                  <a:pt x="239" y="265"/>
                </a:cubicBezTo>
                <a:cubicBezTo>
                  <a:pt x="173" y="345"/>
                  <a:pt x="120" y="437"/>
                  <a:pt x="67" y="557"/>
                </a:cubicBezTo>
                <a:cubicBezTo>
                  <a:pt x="27" y="662"/>
                  <a:pt x="1" y="795"/>
                  <a:pt x="1" y="940"/>
                </a:cubicBezTo>
                <a:cubicBezTo>
                  <a:pt x="1" y="1086"/>
                  <a:pt x="27" y="1205"/>
                  <a:pt x="67" y="1324"/>
                </a:cubicBezTo>
                <a:cubicBezTo>
                  <a:pt x="107" y="1430"/>
                  <a:pt x="160" y="1523"/>
                  <a:pt x="239" y="1589"/>
                </a:cubicBezTo>
                <a:cubicBezTo>
                  <a:pt x="305" y="1668"/>
                  <a:pt x="385" y="1721"/>
                  <a:pt x="477" y="1748"/>
                </a:cubicBezTo>
                <a:cubicBezTo>
                  <a:pt x="570" y="1787"/>
                  <a:pt x="649" y="1814"/>
                  <a:pt x="742" y="1814"/>
                </a:cubicBezTo>
                <a:cubicBezTo>
                  <a:pt x="848" y="1814"/>
                  <a:pt x="941" y="1787"/>
                  <a:pt x="1033" y="1748"/>
                </a:cubicBezTo>
                <a:cubicBezTo>
                  <a:pt x="1139" y="1695"/>
                  <a:pt x="1218" y="1629"/>
                  <a:pt x="1298" y="1549"/>
                </a:cubicBezTo>
                <a:cubicBezTo>
                  <a:pt x="1364" y="1456"/>
                  <a:pt x="1417" y="1364"/>
                  <a:pt x="1457" y="1245"/>
                </a:cubicBezTo>
                <a:cubicBezTo>
                  <a:pt x="1510" y="1126"/>
                  <a:pt x="1523" y="993"/>
                  <a:pt x="1523" y="861"/>
                </a:cubicBezTo>
                <a:cubicBezTo>
                  <a:pt x="1523" y="848"/>
                  <a:pt x="1523" y="834"/>
                  <a:pt x="1523" y="834"/>
                </a:cubicBezTo>
                <a:lnTo>
                  <a:pt x="1523" y="795"/>
                </a:lnTo>
                <a:cubicBezTo>
                  <a:pt x="1629" y="834"/>
                  <a:pt x="1735" y="861"/>
                  <a:pt x="1841" y="874"/>
                </a:cubicBezTo>
                <a:cubicBezTo>
                  <a:pt x="1933" y="887"/>
                  <a:pt x="2052" y="901"/>
                  <a:pt x="2198" y="901"/>
                </a:cubicBezTo>
                <a:lnTo>
                  <a:pt x="2304" y="901"/>
                </a:lnTo>
                <a:cubicBezTo>
                  <a:pt x="2330" y="887"/>
                  <a:pt x="2370" y="887"/>
                  <a:pt x="2410" y="874"/>
                </a:cubicBezTo>
                <a:lnTo>
                  <a:pt x="2410" y="874"/>
                </a:lnTo>
                <a:cubicBezTo>
                  <a:pt x="2410" y="887"/>
                  <a:pt x="2396" y="927"/>
                  <a:pt x="2343" y="1007"/>
                </a:cubicBezTo>
                <a:cubicBezTo>
                  <a:pt x="2304" y="1099"/>
                  <a:pt x="2238" y="1205"/>
                  <a:pt x="2171" y="1337"/>
                </a:cubicBezTo>
                <a:cubicBezTo>
                  <a:pt x="2092" y="1470"/>
                  <a:pt x="2013" y="1629"/>
                  <a:pt x="1920" y="1814"/>
                </a:cubicBezTo>
                <a:cubicBezTo>
                  <a:pt x="1814" y="1986"/>
                  <a:pt x="1721" y="2158"/>
                  <a:pt x="1629" y="2343"/>
                </a:cubicBezTo>
                <a:cubicBezTo>
                  <a:pt x="1523" y="2529"/>
                  <a:pt x="1430" y="2701"/>
                  <a:pt x="1338" y="2886"/>
                </a:cubicBezTo>
                <a:cubicBezTo>
                  <a:pt x="1245" y="3058"/>
                  <a:pt x="1166" y="3217"/>
                  <a:pt x="1086" y="3362"/>
                </a:cubicBezTo>
                <a:cubicBezTo>
                  <a:pt x="1020" y="3508"/>
                  <a:pt x="954" y="3627"/>
                  <a:pt x="914" y="3720"/>
                </a:cubicBezTo>
                <a:cubicBezTo>
                  <a:pt x="861" y="3812"/>
                  <a:pt x="835" y="3865"/>
                  <a:pt x="835" y="3879"/>
                </a:cubicBezTo>
                <a:cubicBezTo>
                  <a:pt x="835" y="3905"/>
                  <a:pt x="861" y="3945"/>
                  <a:pt x="888" y="3958"/>
                </a:cubicBezTo>
                <a:cubicBezTo>
                  <a:pt x="914" y="3984"/>
                  <a:pt x="954" y="3998"/>
                  <a:pt x="1020" y="3998"/>
                </a:cubicBezTo>
                <a:cubicBezTo>
                  <a:pt x="1086" y="3998"/>
                  <a:pt x="1139" y="3984"/>
                  <a:pt x="1166" y="3958"/>
                </a:cubicBezTo>
                <a:cubicBezTo>
                  <a:pt x="1205" y="3918"/>
                  <a:pt x="1232" y="3879"/>
                  <a:pt x="1258" y="3852"/>
                </a:cubicBezTo>
                <a:cubicBezTo>
                  <a:pt x="1271" y="3799"/>
                  <a:pt x="1324" y="3706"/>
                  <a:pt x="1391" y="3574"/>
                </a:cubicBezTo>
                <a:cubicBezTo>
                  <a:pt x="1443" y="3442"/>
                  <a:pt x="1536" y="3283"/>
                  <a:pt x="1629" y="3111"/>
                </a:cubicBezTo>
                <a:cubicBezTo>
                  <a:pt x="1721" y="2926"/>
                  <a:pt x="1827" y="2727"/>
                  <a:pt x="1933" y="2515"/>
                </a:cubicBezTo>
                <a:lnTo>
                  <a:pt x="2291" y="1854"/>
                </a:lnTo>
                <a:cubicBezTo>
                  <a:pt x="2410" y="1642"/>
                  <a:pt x="2516" y="1417"/>
                  <a:pt x="2621" y="1218"/>
                </a:cubicBezTo>
                <a:cubicBezTo>
                  <a:pt x="2741" y="1007"/>
                  <a:pt x="2833" y="834"/>
                  <a:pt x="2913" y="662"/>
                </a:cubicBezTo>
                <a:cubicBezTo>
                  <a:pt x="3005" y="504"/>
                  <a:pt x="3071" y="371"/>
                  <a:pt x="3124" y="265"/>
                </a:cubicBezTo>
                <a:cubicBezTo>
                  <a:pt x="3177" y="159"/>
                  <a:pt x="3204" y="107"/>
                  <a:pt x="3204" y="93"/>
                </a:cubicBezTo>
                <a:cubicBezTo>
                  <a:pt x="3204" y="80"/>
                  <a:pt x="3191" y="54"/>
                  <a:pt x="3164" y="27"/>
                </a:cubicBezTo>
                <a:cubicBezTo>
                  <a:pt x="3151" y="1"/>
                  <a:pt x="3111" y="1"/>
                  <a:pt x="3032" y="1"/>
                </a:cubicBezTo>
                <a:close/>
                <a:moveTo>
                  <a:pt x="2741" y="2462"/>
                </a:moveTo>
                <a:cubicBezTo>
                  <a:pt x="2621" y="2462"/>
                  <a:pt x="2516" y="2489"/>
                  <a:pt x="2423" y="2529"/>
                </a:cubicBezTo>
                <a:cubicBezTo>
                  <a:pt x="2330" y="2568"/>
                  <a:pt x="2251" y="2634"/>
                  <a:pt x="2185" y="2714"/>
                </a:cubicBezTo>
                <a:cubicBezTo>
                  <a:pt x="2118" y="2793"/>
                  <a:pt x="2066" y="2886"/>
                  <a:pt x="2026" y="2992"/>
                </a:cubicBezTo>
                <a:cubicBezTo>
                  <a:pt x="1986" y="3098"/>
                  <a:pt x="1960" y="3217"/>
                  <a:pt x="1960" y="3349"/>
                </a:cubicBezTo>
                <a:cubicBezTo>
                  <a:pt x="1960" y="3468"/>
                  <a:pt x="1986" y="3574"/>
                  <a:pt x="2013" y="3680"/>
                </a:cubicBezTo>
                <a:cubicBezTo>
                  <a:pt x="2052" y="3773"/>
                  <a:pt x="2092" y="3865"/>
                  <a:pt x="2158" y="3958"/>
                </a:cubicBezTo>
                <a:cubicBezTo>
                  <a:pt x="2211" y="4037"/>
                  <a:pt x="2291" y="4104"/>
                  <a:pt x="2383" y="4143"/>
                </a:cubicBezTo>
                <a:cubicBezTo>
                  <a:pt x="2476" y="4196"/>
                  <a:pt x="2582" y="4223"/>
                  <a:pt x="2701" y="4223"/>
                </a:cubicBezTo>
                <a:cubicBezTo>
                  <a:pt x="2939" y="4223"/>
                  <a:pt x="3124" y="4143"/>
                  <a:pt x="3257" y="3984"/>
                </a:cubicBezTo>
                <a:cubicBezTo>
                  <a:pt x="3389" y="3826"/>
                  <a:pt x="3455" y="3601"/>
                  <a:pt x="3455" y="3336"/>
                </a:cubicBezTo>
                <a:cubicBezTo>
                  <a:pt x="3455" y="3217"/>
                  <a:pt x="3442" y="3098"/>
                  <a:pt x="3416" y="3005"/>
                </a:cubicBezTo>
                <a:cubicBezTo>
                  <a:pt x="3389" y="2899"/>
                  <a:pt x="3349" y="2806"/>
                  <a:pt x="3283" y="2727"/>
                </a:cubicBezTo>
                <a:cubicBezTo>
                  <a:pt x="3230" y="2634"/>
                  <a:pt x="3151" y="2581"/>
                  <a:pt x="3058" y="2529"/>
                </a:cubicBezTo>
                <a:cubicBezTo>
                  <a:pt x="2979" y="2489"/>
                  <a:pt x="2860" y="2462"/>
                  <a:pt x="2741" y="2462"/>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7" name="Google Shape;367;p20"/>
          <p:cNvGrpSpPr/>
          <p:nvPr/>
        </p:nvGrpSpPr>
        <p:grpSpPr>
          <a:xfrm>
            <a:off x="11114715" y="356240"/>
            <a:ext cx="793839" cy="579963"/>
            <a:chOff x="570141" y="1610117"/>
            <a:chExt cx="675952" cy="493837"/>
          </a:xfrm>
        </p:grpSpPr>
        <p:sp>
          <p:nvSpPr>
            <p:cNvPr id="368" name="Google Shape;368;p20"/>
            <p:cNvSpPr/>
            <p:nvPr/>
          </p:nvSpPr>
          <p:spPr>
            <a:xfrm>
              <a:off x="954157" y="1808371"/>
              <a:ext cx="250207" cy="292655"/>
            </a:xfrm>
            <a:custGeom>
              <a:avLst/>
              <a:gdLst/>
              <a:ahLst/>
              <a:cxnLst/>
              <a:rect l="l" t="t" r="r" b="b"/>
              <a:pathLst>
                <a:path w="4527" h="5295" extrusionOk="0">
                  <a:moveTo>
                    <a:pt x="2701" y="0"/>
                  </a:moveTo>
                  <a:cubicBezTo>
                    <a:pt x="2608" y="0"/>
                    <a:pt x="2555" y="14"/>
                    <a:pt x="2528" y="40"/>
                  </a:cubicBezTo>
                  <a:cubicBezTo>
                    <a:pt x="2502" y="53"/>
                    <a:pt x="2489" y="93"/>
                    <a:pt x="2489" y="146"/>
                  </a:cubicBezTo>
                  <a:cubicBezTo>
                    <a:pt x="2489" y="199"/>
                    <a:pt x="2502" y="239"/>
                    <a:pt x="2542" y="265"/>
                  </a:cubicBezTo>
                  <a:cubicBezTo>
                    <a:pt x="2595" y="292"/>
                    <a:pt x="2634" y="305"/>
                    <a:pt x="2701" y="305"/>
                  </a:cubicBezTo>
                  <a:cubicBezTo>
                    <a:pt x="2793" y="305"/>
                    <a:pt x="2846" y="305"/>
                    <a:pt x="2873" y="318"/>
                  </a:cubicBezTo>
                  <a:cubicBezTo>
                    <a:pt x="2912" y="318"/>
                    <a:pt x="2926" y="358"/>
                    <a:pt x="2926" y="397"/>
                  </a:cubicBezTo>
                  <a:cubicBezTo>
                    <a:pt x="2926" y="424"/>
                    <a:pt x="2912" y="477"/>
                    <a:pt x="2873" y="543"/>
                  </a:cubicBezTo>
                  <a:cubicBezTo>
                    <a:pt x="2846" y="609"/>
                    <a:pt x="2806" y="702"/>
                    <a:pt x="2753" y="808"/>
                  </a:cubicBezTo>
                  <a:cubicBezTo>
                    <a:pt x="2701" y="900"/>
                    <a:pt x="2648" y="1020"/>
                    <a:pt x="2581" y="1139"/>
                  </a:cubicBezTo>
                  <a:cubicBezTo>
                    <a:pt x="2515" y="1258"/>
                    <a:pt x="2462" y="1377"/>
                    <a:pt x="2396" y="1483"/>
                  </a:cubicBezTo>
                  <a:cubicBezTo>
                    <a:pt x="2330" y="1602"/>
                    <a:pt x="2277" y="1721"/>
                    <a:pt x="2224" y="1827"/>
                  </a:cubicBezTo>
                  <a:cubicBezTo>
                    <a:pt x="2171" y="1920"/>
                    <a:pt x="2131" y="2012"/>
                    <a:pt x="2092" y="2078"/>
                  </a:cubicBezTo>
                  <a:cubicBezTo>
                    <a:pt x="1959" y="1814"/>
                    <a:pt x="1827" y="1575"/>
                    <a:pt x="1721" y="1350"/>
                  </a:cubicBezTo>
                  <a:lnTo>
                    <a:pt x="1589" y="1086"/>
                  </a:lnTo>
                  <a:cubicBezTo>
                    <a:pt x="1536" y="993"/>
                    <a:pt x="1496" y="900"/>
                    <a:pt x="1456" y="834"/>
                  </a:cubicBezTo>
                  <a:cubicBezTo>
                    <a:pt x="1430" y="755"/>
                    <a:pt x="1403" y="689"/>
                    <a:pt x="1377" y="649"/>
                  </a:cubicBezTo>
                  <a:cubicBezTo>
                    <a:pt x="1364" y="596"/>
                    <a:pt x="1351" y="556"/>
                    <a:pt x="1351" y="543"/>
                  </a:cubicBezTo>
                  <a:cubicBezTo>
                    <a:pt x="1351" y="503"/>
                    <a:pt x="1377" y="477"/>
                    <a:pt x="1443" y="464"/>
                  </a:cubicBezTo>
                  <a:cubicBezTo>
                    <a:pt x="1496" y="450"/>
                    <a:pt x="1562" y="437"/>
                    <a:pt x="1628" y="437"/>
                  </a:cubicBezTo>
                  <a:cubicBezTo>
                    <a:pt x="1708" y="424"/>
                    <a:pt x="1774" y="411"/>
                    <a:pt x="1827" y="384"/>
                  </a:cubicBezTo>
                  <a:cubicBezTo>
                    <a:pt x="1893" y="371"/>
                    <a:pt x="1920" y="331"/>
                    <a:pt x="1920" y="278"/>
                  </a:cubicBezTo>
                  <a:cubicBezTo>
                    <a:pt x="1920" y="225"/>
                    <a:pt x="1906" y="186"/>
                    <a:pt x="1880" y="172"/>
                  </a:cubicBezTo>
                  <a:cubicBezTo>
                    <a:pt x="1853" y="146"/>
                    <a:pt x="1801" y="133"/>
                    <a:pt x="1721" y="133"/>
                  </a:cubicBezTo>
                  <a:lnTo>
                    <a:pt x="345" y="133"/>
                  </a:lnTo>
                  <a:cubicBezTo>
                    <a:pt x="212" y="133"/>
                    <a:pt x="133" y="186"/>
                    <a:pt x="133" y="278"/>
                  </a:cubicBezTo>
                  <a:cubicBezTo>
                    <a:pt x="133" y="331"/>
                    <a:pt x="159" y="371"/>
                    <a:pt x="199" y="397"/>
                  </a:cubicBezTo>
                  <a:cubicBezTo>
                    <a:pt x="252" y="411"/>
                    <a:pt x="305" y="424"/>
                    <a:pt x="358" y="424"/>
                  </a:cubicBezTo>
                  <a:cubicBezTo>
                    <a:pt x="503" y="424"/>
                    <a:pt x="623" y="437"/>
                    <a:pt x="715" y="464"/>
                  </a:cubicBezTo>
                  <a:cubicBezTo>
                    <a:pt x="808" y="490"/>
                    <a:pt x="874" y="543"/>
                    <a:pt x="914" y="622"/>
                  </a:cubicBezTo>
                  <a:lnTo>
                    <a:pt x="1880" y="2515"/>
                  </a:lnTo>
                  <a:lnTo>
                    <a:pt x="887" y="4514"/>
                  </a:lnTo>
                  <a:cubicBezTo>
                    <a:pt x="848" y="4593"/>
                    <a:pt x="808" y="4646"/>
                    <a:pt x="781" y="4686"/>
                  </a:cubicBezTo>
                  <a:cubicBezTo>
                    <a:pt x="742" y="4725"/>
                    <a:pt x="676" y="4752"/>
                    <a:pt x="596" y="4752"/>
                  </a:cubicBezTo>
                  <a:cubicBezTo>
                    <a:pt x="583" y="4752"/>
                    <a:pt x="556" y="4752"/>
                    <a:pt x="530" y="4765"/>
                  </a:cubicBezTo>
                  <a:cubicBezTo>
                    <a:pt x="490" y="4765"/>
                    <a:pt x="451" y="4765"/>
                    <a:pt x="411" y="4778"/>
                  </a:cubicBezTo>
                  <a:cubicBezTo>
                    <a:pt x="371" y="4778"/>
                    <a:pt x="331" y="4778"/>
                    <a:pt x="292" y="4792"/>
                  </a:cubicBezTo>
                  <a:lnTo>
                    <a:pt x="186" y="4792"/>
                  </a:lnTo>
                  <a:cubicBezTo>
                    <a:pt x="146" y="4792"/>
                    <a:pt x="106" y="4805"/>
                    <a:pt x="67" y="4818"/>
                  </a:cubicBezTo>
                  <a:cubicBezTo>
                    <a:pt x="14" y="4845"/>
                    <a:pt x="1" y="4871"/>
                    <a:pt x="1" y="4924"/>
                  </a:cubicBezTo>
                  <a:cubicBezTo>
                    <a:pt x="1" y="4977"/>
                    <a:pt x="27" y="5017"/>
                    <a:pt x="67" y="5043"/>
                  </a:cubicBezTo>
                  <a:cubicBezTo>
                    <a:pt x="120" y="5056"/>
                    <a:pt x="159" y="5070"/>
                    <a:pt x="199" y="5070"/>
                  </a:cubicBezTo>
                  <a:lnTo>
                    <a:pt x="1708" y="5070"/>
                  </a:lnTo>
                  <a:cubicBezTo>
                    <a:pt x="1787" y="5070"/>
                    <a:pt x="1840" y="5056"/>
                    <a:pt x="1880" y="5030"/>
                  </a:cubicBezTo>
                  <a:cubicBezTo>
                    <a:pt x="1906" y="5003"/>
                    <a:pt x="1920" y="4964"/>
                    <a:pt x="1920" y="4911"/>
                  </a:cubicBezTo>
                  <a:cubicBezTo>
                    <a:pt x="1920" y="4858"/>
                    <a:pt x="1893" y="4818"/>
                    <a:pt x="1853" y="4805"/>
                  </a:cubicBezTo>
                  <a:cubicBezTo>
                    <a:pt x="1814" y="4778"/>
                    <a:pt x="1761" y="4765"/>
                    <a:pt x="1708" y="4765"/>
                  </a:cubicBezTo>
                  <a:lnTo>
                    <a:pt x="1562" y="4765"/>
                  </a:lnTo>
                  <a:cubicBezTo>
                    <a:pt x="1523" y="4765"/>
                    <a:pt x="1483" y="4765"/>
                    <a:pt x="1443" y="4752"/>
                  </a:cubicBezTo>
                  <a:cubicBezTo>
                    <a:pt x="1403" y="4752"/>
                    <a:pt x="1364" y="4739"/>
                    <a:pt x="1351" y="4725"/>
                  </a:cubicBezTo>
                  <a:cubicBezTo>
                    <a:pt x="1324" y="4712"/>
                    <a:pt x="1311" y="4699"/>
                    <a:pt x="1311" y="4672"/>
                  </a:cubicBezTo>
                  <a:cubicBezTo>
                    <a:pt x="1311" y="4646"/>
                    <a:pt x="1324" y="4593"/>
                    <a:pt x="1364" y="4514"/>
                  </a:cubicBezTo>
                  <a:cubicBezTo>
                    <a:pt x="1403" y="4421"/>
                    <a:pt x="1456" y="4315"/>
                    <a:pt x="1509" y="4183"/>
                  </a:cubicBezTo>
                  <a:cubicBezTo>
                    <a:pt x="1576" y="4064"/>
                    <a:pt x="1642" y="3931"/>
                    <a:pt x="1708" y="3786"/>
                  </a:cubicBezTo>
                  <a:cubicBezTo>
                    <a:pt x="1774" y="3640"/>
                    <a:pt x="1840" y="3508"/>
                    <a:pt x="1893" y="3389"/>
                  </a:cubicBezTo>
                  <a:cubicBezTo>
                    <a:pt x="1959" y="3270"/>
                    <a:pt x="1999" y="3164"/>
                    <a:pt x="2039" y="3084"/>
                  </a:cubicBezTo>
                  <a:cubicBezTo>
                    <a:pt x="2078" y="3005"/>
                    <a:pt x="2105" y="2965"/>
                    <a:pt x="2105" y="2965"/>
                  </a:cubicBezTo>
                  <a:cubicBezTo>
                    <a:pt x="2290" y="3309"/>
                    <a:pt x="2449" y="3627"/>
                    <a:pt x="2595" y="3905"/>
                  </a:cubicBezTo>
                  <a:cubicBezTo>
                    <a:pt x="2661" y="4024"/>
                    <a:pt x="2714" y="4143"/>
                    <a:pt x="2780" y="4249"/>
                  </a:cubicBezTo>
                  <a:cubicBezTo>
                    <a:pt x="2833" y="4368"/>
                    <a:pt x="2886" y="4474"/>
                    <a:pt x="2939" y="4580"/>
                  </a:cubicBezTo>
                  <a:cubicBezTo>
                    <a:pt x="2992" y="4672"/>
                    <a:pt x="3031" y="4752"/>
                    <a:pt x="3058" y="4818"/>
                  </a:cubicBezTo>
                  <a:cubicBezTo>
                    <a:pt x="3084" y="4884"/>
                    <a:pt x="3098" y="4911"/>
                    <a:pt x="3098" y="4937"/>
                  </a:cubicBezTo>
                  <a:cubicBezTo>
                    <a:pt x="3098" y="4964"/>
                    <a:pt x="3071" y="4977"/>
                    <a:pt x="3031" y="4977"/>
                  </a:cubicBezTo>
                  <a:cubicBezTo>
                    <a:pt x="2992" y="4990"/>
                    <a:pt x="2939" y="5003"/>
                    <a:pt x="2886" y="5003"/>
                  </a:cubicBezTo>
                  <a:cubicBezTo>
                    <a:pt x="2833" y="5017"/>
                    <a:pt x="2793" y="5030"/>
                    <a:pt x="2740" y="5056"/>
                  </a:cubicBezTo>
                  <a:cubicBezTo>
                    <a:pt x="2701" y="5070"/>
                    <a:pt x="2687" y="5109"/>
                    <a:pt x="2687" y="5162"/>
                  </a:cubicBezTo>
                  <a:cubicBezTo>
                    <a:pt x="2687" y="5215"/>
                    <a:pt x="2701" y="5242"/>
                    <a:pt x="2727" y="5268"/>
                  </a:cubicBezTo>
                  <a:cubicBezTo>
                    <a:pt x="2753" y="5281"/>
                    <a:pt x="2806" y="5295"/>
                    <a:pt x="2873" y="5295"/>
                  </a:cubicBezTo>
                  <a:lnTo>
                    <a:pt x="4276" y="5295"/>
                  </a:lnTo>
                  <a:cubicBezTo>
                    <a:pt x="4342" y="5295"/>
                    <a:pt x="4408" y="5281"/>
                    <a:pt x="4448" y="5268"/>
                  </a:cubicBezTo>
                  <a:cubicBezTo>
                    <a:pt x="4501" y="5255"/>
                    <a:pt x="4527" y="5215"/>
                    <a:pt x="4527" y="5162"/>
                  </a:cubicBezTo>
                  <a:cubicBezTo>
                    <a:pt x="4527" y="5109"/>
                    <a:pt x="4501" y="5070"/>
                    <a:pt x="4461" y="5043"/>
                  </a:cubicBezTo>
                  <a:cubicBezTo>
                    <a:pt x="4408" y="5030"/>
                    <a:pt x="4355" y="5017"/>
                    <a:pt x="4276" y="5017"/>
                  </a:cubicBezTo>
                  <a:cubicBezTo>
                    <a:pt x="4077" y="5017"/>
                    <a:pt x="3905" y="5003"/>
                    <a:pt x="3773" y="4977"/>
                  </a:cubicBezTo>
                  <a:cubicBezTo>
                    <a:pt x="3640" y="4950"/>
                    <a:pt x="3561" y="4897"/>
                    <a:pt x="3508" y="4818"/>
                  </a:cubicBezTo>
                  <a:lnTo>
                    <a:pt x="2303" y="2515"/>
                  </a:lnTo>
                  <a:lnTo>
                    <a:pt x="3336" y="556"/>
                  </a:lnTo>
                  <a:cubicBezTo>
                    <a:pt x="3376" y="477"/>
                    <a:pt x="3415" y="424"/>
                    <a:pt x="3455" y="384"/>
                  </a:cubicBezTo>
                  <a:cubicBezTo>
                    <a:pt x="3481" y="345"/>
                    <a:pt x="3548" y="318"/>
                    <a:pt x="3640" y="318"/>
                  </a:cubicBezTo>
                  <a:cubicBezTo>
                    <a:pt x="3680" y="318"/>
                    <a:pt x="3733" y="305"/>
                    <a:pt x="3826" y="305"/>
                  </a:cubicBezTo>
                  <a:cubicBezTo>
                    <a:pt x="3918" y="305"/>
                    <a:pt x="4011" y="292"/>
                    <a:pt x="4090" y="278"/>
                  </a:cubicBezTo>
                  <a:cubicBezTo>
                    <a:pt x="4143" y="265"/>
                    <a:pt x="4183" y="252"/>
                    <a:pt x="4209" y="239"/>
                  </a:cubicBezTo>
                  <a:cubicBezTo>
                    <a:pt x="4262" y="212"/>
                    <a:pt x="4276" y="186"/>
                    <a:pt x="4276" y="133"/>
                  </a:cubicBezTo>
                  <a:cubicBezTo>
                    <a:pt x="4276" y="80"/>
                    <a:pt x="4262" y="40"/>
                    <a:pt x="4209" y="27"/>
                  </a:cubicBezTo>
                  <a:cubicBezTo>
                    <a:pt x="4183" y="14"/>
                    <a:pt x="4130" y="0"/>
                    <a:pt x="4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0"/>
            <p:cNvSpPr/>
            <p:nvPr/>
          </p:nvSpPr>
          <p:spPr>
            <a:xfrm>
              <a:off x="570141" y="1610117"/>
              <a:ext cx="214337" cy="166142"/>
            </a:xfrm>
            <a:custGeom>
              <a:avLst/>
              <a:gdLst/>
              <a:ahLst/>
              <a:cxnLst/>
              <a:rect l="l" t="t" r="r" b="b"/>
              <a:pathLst>
                <a:path w="3878" h="3006" extrusionOk="0">
                  <a:moveTo>
                    <a:pt x="2263" y="1"/>
                  </a:moveTo>
                  <a:cubicBezTo>
                    <a:pt x="2065" y="1"/>
                    <a:pt x="1866" y="54"/>
                    <a:pt x="1681" y="160"/>
                  </a:cubicBezTo>
                  <a:cubicBezTo>
                    <a:pt x="1509" y="265"/>
                    <a:pt x="1363" y="411"/>
                    <a:pt x="1271" y="610"/>
                  </a:cubicBezTo>
                  <a:lnTo>
                    <a:pt x="1257" y="226"/>
                  </a:lnTo>
                  <a:cubicBezTo>
                    <a:pt x="1257" y="146"/>
                    <a:pt x="1244" y="93"/>
                    <a:pt x="1218" y="67"/>
                  </a:cubicBezTo>
                  <a:cubicBezTo>
                    <a:pt x="1191" y="40"/>
                    <a:pt x="1125" y="27"/>
                    <a:pt x="1019" y="27"/>
                  </a:cubicBezTo>
                  <a:cubicBezTo>
                    <a:pt x="821" y="27"/>
                    <a:pt x="649" y="27"/>
                    <a:pt x="529" y="40"/>
                  </a:cubicBezTo>
                  <a:cubicBezTo>
                    <a:pt x="397" y="40"/>
                    <a:pt x="291" y="54"/>
                    <a:pt x="212" y="67"/>
                  </a:cubicBezTo>
                  <a:cubicBezTo>
                    <a:pt x="132" y="80"/>
                    <a:pt x="79" y="107"/>
                    <a:pt x="53" y="133"/>
                  </a:cubicBezTo>
                  <a:cubicBezTo>
                    <a:pt x="13" y="160"/>
                    <a:pt x="0" y="199"/>
                    <a:pt x="0" y="239"/>
                  </a:cubicBezTo>
                  <a:cubicBezTo>
                    <a:pt x="0" y="265"/>
                    <a:pt x="13" y="279"/>
                    <a:pt x="40" y="305"/>
                  </a:cubicBezTo>
                  <a:cubicBezTo>
                    <a:pt x="66" y="305"/>
                    <a:pt x="106" y="318"/>
                    <a:pt x="146" y="332"/>
                  </a:cubicBezTo>
                  <a:cubicBezTo>
                    <a:pt x="185" y="332"/>
                    <a:pt x="225" y="332"/>
                    <a:pt x="265" y="345"/>
                  </a:cubicBezTo>
                  <a:lnTo>
                    <a:pt x="728" y="345"/>
                  </a:lnTo>
                  <a:cubicBezTo>
                    <a:pt x="794" y="345"/>
                    <a:pt x="834" y="411"/>
                    <a:pt x="834" y="543"/>
                  </a:cubicBezTo>
                  <a:cubicBezTo>
                    <a:pt x="834" y="570"/>
                    <a:pt x="834" y="649"/>
                    <a:pt x="821" y="782"/>
                  </a:cubicBezTo>
                  <a:cubicBezTo>
                    <a:pt x="821" y="914"/>
                    <a:pt x="821" y="1060"/>
                    <a:pt x="821" y="1218"/>
                  </a:cubicBezTo>
                  <a:cubicBezTo>
                    <a:pt x="821" y="1390"/>
                    <a:pt x="807" y="1549"/>
                    <a:pt x="807" y="1708"/>
                  </a:cubicBezTo>
                  <a:cubicBezTo>
                    <a:pt x="807" y="1854"/>
                    <a:pt x="807" y="1973"/>
                    <a:pt x="807" y="2039"/>
                  </a:cubicBezTo>
                  <a:cubicBezTo>
                    <a:pt x="807" y="2079"/>
                    <a:pt x="794" y="2105"/>
                    <a:pt x="794" y="2145"/>
                  </a:cubicBezTo>
                  <a:cubicBezTo>
                    <a:pt x="794" y="2184"/>
                    <a:pt x="781" y="2224"/>
                    <a:pt x="768" y="2251"/>
                  </a:cubicBezTo>
                  <a:cubicBezTo>
                    <a:pt x="754" y="2290"/>
                    <a:pt x="741" y="2317"/>
                    <a:pt x="715" y="2343"/>
                  </a:cubicBezTo>
                  <a:cubicBezTo>
                    <a:pt x="688" y="2357"/>
                    <a:pt x="662" y="2370"/>
                    <a:pt x="622" y="2370"/>
                  </a:cubicBezTo>
                  <a:lnTo>
                    <a:pt x="503" y="2370"/>
                  </a:lnTo>
                  <a:cubicBezTo>
                    <a:pt x="450" y="2370"/>
                    <a:pt x="410" y="2383"/>
                    <a:pt x="344" y="2409"/>
                  </a:cubicBezTo>
                  <a:cubicBezTo>
                    <a:pt x="304" y="2436"/>
                    <a:pt x="278" y="2489"/>
                    <a:pt x="278" y="2555"/>
                  </a:cubicBezTo>
                  <a:cubicBezTo>
                    <a:pt x="278" y="2634"/>
                    <a:pt x="304" y="2687"/>
                    <a:pt x="357" y="2701"/>
                  </a:cubicBezTo>
                  <a:cubicBezTo>
                    <a:pt x="410" y="2714"/>
                    <a:pt x="476" y="2727"/>
                    <a:pt x="543" y="2727"/>
                  </a:cubicBezTo>
                  <a:lnTo>
                    <a:pt x="1112" y="2727"/>
                  </a:lnTo>
                  <a:cubicBezTo>
                    <a:pt x="1244" y="2714"/>
                    <a:pt x="1363" y="2714"/>
                    <a:pt x="1469" y="2714"/>
                  </a:cubicBezTo>
                  <a:lnTo>
                    <a:pt x="1654" y="2714"/>
                  </a:lnTo>
                  <a:cubicBezTo>
                    <a:pt x="1747" y="2714"/>
                    <a:pt x="1800" y="2714"/>
                    <a:pt x="1840" y="2687"/>
                  </a:cubicBezTo>
                  <a:cubicBezTo>
                    <a:pt x="1879" y="2661"/>
                    <a:pt x="1906" y="2621"/>
                    <a:pt x="1906" y="2555"/>
                  </a:cubicBezTo>
                  <a:cubicBezTo>
                    <a:pt x="1906" y="2476"/>
                    <a:pt x="1879" y="2409"/>
                    <a:pt x="1826" y="2396"/>
                  </a:cubicBezTo>
                  <a:cubicBezTo>
                    <a:pt x="1787" y="2370"/>
                    <a:pt x="1734" y="2357"/>
                    <a:pt x="1654" y="2357"/>
                  </a:cubicBezTo>
                  <a:lnTo>
                    <a:pt x="1244" y="2357"/>
                  </a:lnTo>
                  <a:lnTo>
                    <a:pt x="1244" y="1668"/>
                  </a:lnTo>
                  <a:cubicBezTo>
                    <a:pt x="1244" y="1536"/>
                    <a:pt x="1257" y="1417"/>
                    <a:pt x="1271" y="1298"/>
                  </a:cubicBezTo>
                  <a:cubicBezTo>
                    <a:pt x="1297" y="1165"/>
                    <a:pt x="1337" y="1060"/>
                    <a:pt x="1376" y="954"/>
                  </a:cubicBezTo>
                  <a:cubicBezTo>
                    <a:pt x="1456" y="808"/>
                    <a:pt x="1549" y="662"/>
                    <a:pt x="1681" y="557"/>
                  </a:cubicBezTo>
                  <a:cubicBezTo>
                    <a:pt x="1813" y="437"/>
                    <a:pt x="1972" y="371"/>
                    <a:pt x="2144" y="371"/>
                  </a:cubicBezTo>
                  <a:cubicBezTo>
                    <a:pt x="2276" y="371"/>
                    <a:pt x="2396" y="411"/>
                    <a:pt x="2462" y="490"/>
                  </a:cubicBezTo>
                  <a:cubicBezTo>
                    <a:pt x="2554" y="570"/>
                    <a:pt x="2607" y="676"/>
                    <a:pt x="2647" y="808"/>
                  </a:cubicBezTo>
                  <a:cubicBezTo>
                    <a:pt x="2700" y="927"/>
                    <a:pt x="2726" y="1086"/>
                    <a:pt x="2740" y="1258"/>
                  </a:cubicBezTo>
                  <a:cubicBezTo>
                    <a:pt x="2753" y="1430"/>
                    <a:pt x="2766" y="1615"/>
                    <a:pt x="2766" y="1801"/>
                  </a:cubicBezTo>
                  <a:cubicBezTo>
                    <a:pt x="2766" y="1814"/>
                    <a:pt x="2766" y="1880"/>
                    <a:pt x="2753" y="1986"/>
                  </a:cubicBezTo>
                  <a:cubicBezTo>
                    <a:pt x="2753" y="2105"/>
                    <a:pt x="2753" y="2251"/>
                    <a:pt x="2740" y="2409"/>
                  </a:cubicBezTo>
                  <a:cubicBezTo>
                    <a:pt x="2740" y="2502"/>
                    <a:pt x="2713" y="2568"/>
                    <a:pt x="2687" y="2595"/>
                  </a:cubicBezTo>
                  <a:cubicBezTo>
                    <a:pt x="2647" y="2621"/>
                    <a:pt x="2581" y="2634"/>
                    <a:pt x="2475" y="2648"/>
                  </a:cubicBezTo>
                  <a:cubicBezTo>
                    <a:pt x="2449" y="2661"/>
                    <a:pt x="2409" y="2674"/>
                    <a:pt x="2369" y="2701"/>
                  </a:cubicBezTo>
                  <a:cubicBezTo>
                    <a:pt x="2329" y="2727"/>
                    <a:pt x="2303" y="2767"/>
                    <a:pt x="2303" y="2833"/>
                  </a:cubicBezTo>
                  <a:cubicBezTo>
                    <a:pt x="2303" y="2899"/>
                    <a:pt x="2329" y="2939"/>
                    <a:pt x="2369" y="2965"/>
                  </a:cubicBezTo>
                  <a:cubicBezTo>
                    <a:pt x="2409" y="2992"/>
                    <a:pt x="2462" y="3005"/>
                    <a:pt x="2515" y="3005"/>
                  </a:cubicBezTo>
                  <a:cubicBezTo>
                    <a:pt x="2528" y="3005"/>
                    <a:pt x="2594" y="3005"/>
                    <a:pt x="2700" y="2992"/>
                  </a:cubicBezTo>
                  <a:lnTo>
                    <a:pt x="3653" y="2992"/>
                  </a:lnTo>
                  <a:cubicBezTo>
                    <a:pt x="3706" y="2992"/>
                    <a:pt x="3759" y="2979"/>
                    <a:pt x="3812" y="2965"/>
                  </a:cubicBezTo>
                  <a:cubicBezTo>
                    <a:pt x="3851" y="2939"/>
                    <a:pt x="3878" y="2899"/>
                    <a:pt x="3878" y="2833"/>
                  </a:cubicBezTo>
                  <a:cubicBezTo>
                    <a:pt x="3878" y="2793"/>
                    <a:pt x="3865" y="2754"/>
                    <a:pt x="3838" y="2727"/>
                  </a:cubicBezTo>
                  <a:cubicBezTo>
                    <a:pt x="3812" y="2701"/>
                    <a:pt x="3785" y="2687"/>
                    <a:pt x="3746" y="2674"/>
                  </a:cubicBezTo>
                  <a:cubicBezTo>
                    <a:pt x="3706" y="2648"/>
                    <a:pt x="3666" y="2648"/>
                    <a:pt x="3626" y="2634"/>
                  </a:cubicBezTo>
                  <a:lnTo>
                    <a:pt x="3203" y="2634"/>
                  </a:lnTo>
                  <a:lnTo>
                    <a:pt x="3203" y="1205"/>
                  </a:lnTo>
                  <a:cubicBezTo>
                    <a:pt x="3203" y="954"/>
                    <a:pt x="3163" y="755"/>
                    <a:pt x="3110" y="596"/>
                  </a:cubicBezTo>
                  <a:cubicBezTo>
                    <a:pt x="3044" y="437"/>
                    <a:pt x="2965" y="318"/>
                    <a:pt x="2872" y="226"/>
                  </a:cubicBezTo>
                  <a:cubicBezTo>
                    <a:pt x="2779" y="146"/>
                    <a:pt x="2674" y="80"/>
                    <a:pt x="2554" y="54"/>
                  </a:cubicBezTo>
                  <a:cubicBezTo>
                    <a:pt x="2449" y="14"/>
                    <a:pt x="2356" y="1"/>
                    <a:pt x="2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0"/>
            <p:cNvSpPr/>
            <p:nvPr/>
          </p:nvSpPr>
          <p:spPr>
            <a:xfrm>
              <a:off x="611815" y="1689153"/>
              <a:ext cx="634279" cy="414801"/>
            </a:xfrm>
            <a:custGeom>
              <a:avLst/>
              <a:gdLst/>
              <a:ahLst/>
              <a:cxnLst/>
              <a:rect l="l" t="t" r="r" b="b"/>
              <a:pathLst>
                <a:path w="11476" h="7505" extrusionOk="0">
                  <a:moveTo>
                    <a:pt x="4633" y="0"/>
                  </a:moveTo>
                  <a:cubicBezTo>
                    <a:pt x="4527" y="0"/>
                    <a:pt x="4474" y="53"/>
                    <a:pt x="4421" y="172"/>
                  </a:cubicBezTo>
                  <a:lnTo>
                    <a:pt x="3428" y="6234"/>
                  </a:lnTo>
                  <a:lnTo>
                    <a:pt x="2595" y="3031"/>
                  </a:lnTo>
                  <a:cubicBezTo>
                    <a:pt x="2542" y="2925"/>
                    <a:pt x="2489" y="2872"/>
                    <a:pt x="2383" y="2872"/>
                  </a:cubicBezTo>
                  <a:lnTo>
                    <a:pt x="225" y="2872"/>
                  </a:lnTo>
                  <a:cubicBezTo>
                    <a:pt x="120" y="2872"/>
                    <a:pt x="0" y="2978"/>
                    <a:pt x="0" y="3097"/>
                  </a:cubicBezTo>
                  <a:cubicBezTo>
                    <a:pt x="0" y="3203"/>
                    <a:pt x="120" y="3309"/>
                    <a:pt x="225" y="3309"/>
                  </a:cubicBezTo>
                  <a:lnTo>
                    <a:pt x="2211" y="3309"/>
                  </a:lnTo>
                  <a:lnTo>
                    <a:pt x="3256" y="7332"/>
                  </a:lnTo>
                  <a:cubicBezTo>
                    <a:pt x="3309" y="7452"/>
                    <a:pt x="3375" y="7504"/>
                    <a:pt x="3481" y="7504"/>
                  </a:cubicBezTo>
                  <a:cubicBezTo>
                    <a:pt x="3587" y="7504"/>
                    <a:pt x="3706" y="7399"/>
                    <a:pt x="3706" y="7332"/>
                  </a:cubicBezTo>
                  <a:lnTo>
                    <a:pt x="4858" y="450"/>
                  </a:lnTo>
                  <a:lnTo>
                    <a:pt x="11250" y="450"/>
                  </a:lnTo>
                  <a:cubicBezTo>
                    <a:pt x="11370" y="450"/>
                    <a:pt x="11475" y="331"/>
                    <a:pt x="11475" y="225"/>
                  </a:cubicBezTo>
                  <a:cubicBezTo>
                    <a:pt x="11475" y="119"/>
                    <a:pt x="11370" y="0"/>
                    <a:pt x="11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739078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4"/>
        <p:cNvGrpSpPr/>
        <p:nvPr/>
      </p:nvGrpSpPr>
      <p:grpSpPr>
        <a:xfrm>
          <a:off x="0" y="0"/>
          <a:ext cx="0" cy="0"/>
          <a:chOff x="0" y="0"/>
          <a:chExt cx="0" cy="0"/>
        </a:xfrm>
      </p:grpSpPr>
      <p:sp>
        <p:nvSpPr>
          <p:cNvPr id="45" name="Google Shape;45;p3"/>
          <p:cNvSpPr/>
          <p:nvPr/>
        </p:nvSpPr>
        <p:spPr>
          <a:xfrm>
            <a:off x="1288907" y="-213861"/>
            <a:ext cx="7285724" cy="7285724"/>
          </a:xfrm>
          <a:custGeom>
            <a:avLst/>
            <a:gdLst/>
            <a:ahLst/>
            <a:cxnLst/>
            <a:rect l="l" t="t" r="r" b="b"/>
            <a:pathLst>
              <a:path w="79637" h="79637" extrusionOk="0">
                <a:moveTo>
                  <a:pt x="39825" y="0"/>
                </a:moveTo>
                <a:cubicBezTo>
                  <a:pt x="17815" y="0"/>
                  <a:pt x="0" y="17815"/>
                  <a:pt x="0" y="39812"/>
                </a:cubicBezTo>
                <a:cubicBezTo>
                  <a:pt x="0" y="61822"/>
                  <a:pt x="17815" y="79636"/>
                  <a:pt x="39825" y="79636"/>
                </a:cubicBezTo>
                <a:cubicBezTo>
                  <a:pt x="61822" y="79636"/>
                  <a:pt x="79637" y="61822"/>
                  <a:pt x="79637" y="39812"/>
                </a:cubicBezTo>
                <a:cubicBezTo>
                  <a:pt x="79637" y="17815"/>
                  <a:pt x="61822" y="0"/>
                  <a:pt x="3982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 name="Google Shape;46;p3"/>
          <p:cNvSpPr txBox="1">
            <a:spLocks noGrp="1"/>
          </p:cNvSpPr>
          <p:nvPr>
            <p:ph type="title"/>
          </p:nvPr>
        </p:nvSpPr>
        <p:spPr>
          <a:xfrm>
            <a:off x="2093369" y="2841200"/>
            <a:ext cx="56768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solidFill>
                  <a:schemeClr val="lt2"/>
                </a:solidFill>
              </a:defRPr>
            </a:lvl1pPr>
            <a:lvl2pPr lvl="1" algn="ctr" rtl="0">
              <a:spcBef>
                <a:spcPts val="0"/>
              </a:spcBef>
              <a:spcAft>
                <a:spcPts val="0"/>
              </a:spcAft>
              <a:buClr>
                <a:srgbClr val="FFEC9D"/>
              </a:buClr>
              <a:buSzPts val="3600"/>
              <a:buNone/>
              <a:defRPr sz="4800">
                <a:solidFill>
                  <a:srgbClr val="FFEC9D"/>
                </a:solidFill>
              </a:defRPr>
            </a:lvl2pPr>
            <a:lvl3pPr lvl="2" algn="ctr" rtl="0">
              <a:spcBef>
                <a:spcPts val="0"/>
              </a:spcBef>
              <a:spcAft>
                <a:spcPts val="0"/>
              </a:spcAft>
              <a:buClr>
                <a:srgbClr val="FFEC9D"/>
              </a:buClr>
              <a:buSzPts val="3600"/>
              <a:buNone/>
              <a:defRPr sz="4800">
                <a:solidFill>
                  <a:srgbClr val="FFEC9D"/>
                </a:solidFill>
              </a:defRPr>
            </a:lvl3pPr>
            <a:lvl4pPr lvl="3" algn="ctr" rtl="0">
              <a:spcBef>
                <a:spcPts val="0"/>
              </a:spcBef>
              <a:spcAft>
                <a:spcPts val="0"/>
              </a:spcAft>
              <a:buClr>
                <a:srgbClr val="FFEC9D"/>
              </a:buClr>
              <a:buSzPts val="3600"/>
              <a:buNone/>
              <a:defRPr sz="4800">
                <a:solidFill>
                  <a:srgbClr val="FFEC9D"/>
                </a:solidFill>
              </a:defRPr>
            </a:lvl4pPr>
            <a:lvl5pPr lvl="4" algn="ctr" rtl="0">
              <a:spcBef>
                <a:spcPts val="0"/>
              </a:spcBef>
              <a:spcAft>
                <a:spcPts val="0"/>
              </a:spcAft>
              <a:buClr>
                <a:srgbClr val="FFEC9D"/>
              </a:buClr>
              <a:buSzPts val="3600"/>
              <a:buNone/>
              <a:defRPr sz="4800">
                <a:solidFill>
                  <a:srgbClr val="FFEC9D"/>
                </a:solidFill>
              </a:defRPr>
            </a:lvl5pPr>
            <a:lvl6pPr lvl="5" algn="ctr" rtl="0">
              <a:spcBef>
                <a:spcPts val="0"/>
              </a:spcBef>
              <a:spcAft>
                <a:spcPts val="0"/>
              </a:spcAft>
              <a:buClr>
                <a:srgbClr val="FFEC9D"/>
              </a:buClr>
              <a:buSzPts val="3600"/>
              <a:buNone/>
              <a:defRPr sz="4800">
                <a:solidFill>
                  <a:srgbClr val="FFEC9D"/>
                </a:solidFill>
              </a:defRPr>
            </a:lvl6pPr>
            <a:lvl7pPr lvl="6" algn="ctr" rtl="0">
              <a:spcBef>
                <a:spcPts val="0"/>
              </a:spcBef>
              <a:spcAft>
                <a:spcPts val="0"/>
              </a:spcAft>
              <a:buClr>
                <a:srgbClr val="FFEC9D"/>
              </a:buClr>
              <a:buSzPts val="3600"/>
              <a:buNone/>
              <a:defRPr sz="4800">
                <a:solidFill>
                  <a:srgbClr val="FFEC9D"/>
                </a:solidFill>
              </a:defRPr>
            </a:lvl7pPr>
            <a:lvl8pPr lvl="7" algn="ctr" rtl="0">
              <a:spcBef>
                <a:spcPts val="0"/>
              </a:spcBef>
              <a:spcAft>
                <a:spcPts val="0"/>
              </a:spcAft>
              <a:buClr>
                <a:srgbClr val="FFEC9D"/>
              </a:buClr>
              <a:buSzPts val="3600"/>
              <a:buNone/>
              <a:defRPr sz="4800">
                <a:solidFill>
                  <a:srgbClr val="FFEC9D"/>
                </a:solidFill>
              </a:defRPr>
            </a:lvl8pPr>
            <a:lvl9pPr lvl="8" algn="ctr" rtl="0">
              <a:spcBef>
                <a:spcPts val="0"/>
              </a:spcBef>
              <a:spcAft>
                <a:spcPts val="0"/>
              </a:spcAft>
              <a:buClr>
                <a:srgbClr val="FFEC9D"/>
              </a:buClr>
              <a:buSzPts val="3600"/>
              <a:buNone/>
              <a:defRPr sz="4800">
                <a:solidFill>
                  <a:srgbClr val="FFEC9D"/>
                </a:solidFill>
              </a:defRPr>
            </a:lvl9pPr>
          </a:lstStyle>
          <a:p>
            <a:endParaRPr/>
          </a:p>
        </p:txBody>
      </p:sp>
      <p:sp>
        <p:nvSpPr>
          <p:cNvPr id="47" name="Google Shape;47;p3"/>
          <p:cNvSpPr txBox="1">
            <a:spLocks noGrp="1"/>
          </p:cNvSpPr>
          <p:nvPr>
            <p:ph type="title" idx="2" hasCustomPrompt="1"/>
          </p:nvPr>
        </p:nvSpPr>
        <p:spPr>
          <a:xfrm>
            <a:off x="2831169" y="1757167"/>
            <a:ext cx="4201200" cy="1122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2"/>
                </a:solidFill>
              </a:defRPr>
            </a:lvl1pPr>
            <a:lvl2pPr lvl="1" algn="ctr" rtl="0">
              <a:spcBef>
                <a:spcPts val="0"/>
              </a:spcBef>
              <a:spcAft>
                <a:spcPts val="0"/>
              </a:spcAft>
              <a:buClr>
                <a:srgbClr val="FFEC9D"/>
              </a:buClr>
              <a:buSzPts val="6000"/>
              <a:buNone/>
              <a:defRPr sz="8000">
                <a:solidFill>
                  <a:srgbClr val="FFEC9D"/>
                </a:solidFill>
              </a:defRPr>
            </a:lvl2pPr>
            <a:lvl3pPr lvl="2" algn="ctr" rtl="0">
              <a:spcBef>
                <a:spcPts val="0"/>
              </a:spcBef>
              <a:spcAft>
                <a:spcPts val="0"/>
              </a:spcAft>
              <a:buClr>
                <a:srgbClr val="FFEC9D"/>
              </a:buClr>
              <a:buSzPts val="6000"/>
              <a:buNone/>
              <a:defRPr sz="8000">
                <a:solidFill>
                  <a:srgbClr val="FFEC9D"/>
                </a:solidFill>
              </a:defRPr>
            </a:lvl3pPr>
            <a:lvl4pPr lvl="3" algn="ctr" rtl="0">
              <a:spcBef>
                <a:spcPts val="0"/>
              </a:spcBef>
              <a:spcAft>
                <a:spcPts val="0"/>
              </a:spcAft>
              <a:buClr>
                <a:srgbClr val="FFEC9D"/>
              </a:buClr>
              <a:buSzPts val="6000"/>
              <a:buNone/>
              <a:defRPr sz="8000">
                <a:solidFill>
                  <a:srgbClr val="FFEC9D"/>
                </a:solidFill>
              </a:defRPr>
            </a:lvl4pPr>
            <a:lvl5pPr lvl="4" algn="ctr" rtl="0">
              <a:spcBef>
                <a:spcPts val="0"/>
              </a:spcBef>
              <a:spcAft>
                <a:spcPts val="0"/>
              </a:spcAft>
              <a:buClr>
                <a:srgbClr val="FFEC9D"/>
              </a:buClr>
              <a:buSzPts val="6000"/>
              <a:buNone/>
              <a:defRPr sz="8000">
                <a:solidFill>
                  <a:srgbClr val="FFEC9D"/>
                </a:solidFill>
              </a:defRPr>
            </a:lvl5pPr>
            <a:lvl6pPr lvl="5" algn="ctr" rtl="0">
              <a:spcBef>
                <a:spcPts val="0"/>
              </a:spcBef>
              <a:spcAft>
                <a:spcPts val="0"/>
              </a:spcAft>
              <a:buClr>
                <a:srgbClr val="FFEC9D"/>
              </a:buClr>
              <a:buSzPts val="6000"/>
              <a:buNone/>
              <a:defRPr sz="8000">
                <a:solidFill>
                  <a:srgbClr val="FFEC9D"/>
                </a:solidFill>
              </a:defRPr>
            </a:lvl6pPr>
            <a:lvl7pPr lvl="6" algn="ctr" rtl="0">
              <a:spcBef>
                <a:spcPts val="0"/>
              </a:spcBef>
              <a:spcAft>
                <a:spcPts val="0"/>
              </a:spcAft>
              <a:buClr>
                <a:srgbClr val="FFEC9D"/>
              </a:buClr>
              <a:buSzPts val="6000"/>
              <a:buNone/>
              <a:defRPr sz="8000">
                <a:solidFill>
                  <a:srgbClr val="FFEC9D"/>
                </a:solidFill>
              </a:defRPr>
            </a:lvl7pPr>
            <a:lvl8pPr lvl="7" algn="ctr" rtl="0">
              <a:spcBef>
                <a:spcPts val="0"/>
              </a:spcBef>
              <a:spcAft>
                <a:spcPts val="0"/>
              </a:spcAft>
              <a:buClr>
                <a:srgbClr val="FFEC9D"/>
              </a:buClr>
              <a:buSzPts val="6000"/>
              <a:buNone/>
              <a:defRPr sz="8000">
                <a:solidFill>
                  <a:srgbClr val="FFEC9D"/>
                </a:solidFill>
              </a:defRPr>
            </a:lvl8pPr>
            <a:lvl9pPr lvl="8" algn="ctr" rtl="0">
              <a:spcBef>
                <a:spcPts val="0"/>
              </a:spcBef>
              <a:spcAft>
                <a:spcPts val="0"/>
              </a:spcAft>
              <a:buClr>
                <a:srgbClr val="FFEC9D"/>
              </a:buClr>
              <a:buSzPts val="6000"/>
              <a:buNone/>
              <a:defRPr sz="8000">
                <a:solidFill>
                  <a:srgbClr val="FFEC9D"/>
                </a:solidFill>
              </a:defRPr>
            </a:lvl9pPr>
          </a:lstStyle>
          <a:p>
            <a:r>
              <a:t>xx%</a:t>
            </a:r>
          </a:p>
        </p:txBody>
      </p:sp>
      <p:sp>
        <p:nvSpPr>
          <p:cNvPr id="48" name="Google Shape;48;p3"/>
          <p:cNvSpPr txBox="1">
            <a:spLocks noGrp="1"/>
          </p:cNvSpPr>
          <p:nvPr>
            <p:ph type="subTitle" idx="1"/>
          </p:nvPr>
        </p:nvSpPr>
        <p:spPr>
          <a:xfrm>
            <a:off x="3047969" y="4149633"/>
            <a:ext cx="3767600" cy="9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atin typeface="Mukta Light"/>
                <a:ea typeface="Mukta Light"/>
                <a:cs typeface="Mukta Light"/>
                <a:sym typeface="Mukta Light"/>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49" name="Google Shape;49;p3"/>
          <p:cNvGrpSpPr/>
          <p:nvPr/>
        </p:nvGrpSpPr>
        <p:grpSpPr>
          <a:xfrm>
            <a:off x="482472" y="602211"/>
            <a:ext cx="961368" cy="336813"/>
            <a:chOff x="2109963" y="768908"/>
            <a:chExt cx="818604" cy="286796"/>
          </a:xfrm>
        </p:grpSpPr>
        <p:sp>
          <p:nvSpPr>
            <p:cNvPr id="50" name="Google Shape;50;p3"/>
            <p:cNvSpPr/>
            <p:nvPr/>
          </p:nvSpPr>
          <p:spPr>
            <a:xfrm>
              <a:off x="2109963" y="768908"/>
              <a:ext cx="177804" cy="286796"/>
            </a:xfrm>
            <a:custGeom>
              <a:avLst/>
              <a:gdLst/>
              <a:ahLst/>
              <a:cxnLst/>
              <a:rect l="l" t="t" r="r" b="b"/>
              <a:pathLst>
                <a:path w="3217" h="5189" extrusionOk="0">
                  <a:moveTo>
                    <a:pt x="1668" y="0"/>
                  </a:moveTo>
                  <a:cubicBezTo>
                    <a:pt x="1416" y="0"/>
                    <a:pt x="1191" y="53"/>
                    <a:pt x="1006" y="146"/>
                  </a:cubicBezTo>
                  <a:cubicBezTo>
                    <a:pt x="808" y="252"/>
                    <a:pt x="649" y="371"/>
                    <a:pt x="516" y="516"/>
                  </a:cubicBezTo>
                  <a:cubicBezTo>
                    <a:pt x="384" y="649"/>
                    <a:pt x="278" y="808"/>
                    <a:pt x="212" y="953"/>
                  </a:cubicBezTo>
                  <a:cubicBezTo>
                    <a:pt x="146" y="1099"/>
                    <a:pt x="106" y="1231"/>
                    <a:pt x="106" y="1324"/>
                  </a:cubicBezTo>
                  <a:cubicBezTo>
                    <a:pt x="106" y="1337"/>
                    <a:pt x="119" y="1363"/>
                    <a:pt x="119" y="1416"/>
                  </a:cubicBezTo>
                  <a:cubicBezTo>
                    <a:pt x="119" y="1456"/>
                    <a:pt x="133" y="1496"/>
                    <a:pt x="146" y="1535"/>
                  </a:cubicBezTo>
                  <a:cubicBezTo>
                    <a:pt x="172" y="1575"/>
                    <a:pt x="199" y="1615"/>
                    <a:pt x="239" y="1655"/>
                  </a:cubicBezTo>
                  <a:cubicBezTo>
                    <a:pt x="278" y="1681"/>
                    <a:pt x="331" y="1694"/>
                    <a:pt x="397" y="1694"/>
                  </a:cubicBezTo>
                  <a:cubicBezTo>
                    <a:pt x="503" y="1694"/>
                    <a:pt x="583" y="1668"/>
                    <a:pt x="649" y="1615"/>
                  </a:cubicBezTo>
                  <a:cubicBezTo>
                    <a:pt x="715" y="1562"/>
                    <a:pt x="741" y="1496"/>
                    <a:pt x="741" y="1416"/>
                  </a:cubicBezTo>
                  <a:cubicBezTo>
                    <a:pt x="741" y="1377"/>
                    <a:pt x="728" y="1337"/>
                    <a:pt x="715" y="1324"/>
                  </a:cubicBezTo>
                  <a:cubicBezTo>
                    <a:pt x="702" y="1284"/>
                    <a:pt x="689" y="1271"/>
                    <a:pt x="662" y="1244"/>
                  </a:cubicBezTo>
                  <a:lnTo>
                    <a:pt x="622" y="1178"/>
                  </a:lnTo>
                  <a:cubicBezTo>
                    <a:pt x="609" y="1152"/>
                    <a:pt x="596" y="1125"/>
                    <a:pt x="596" y="1099"/>
                  </a:cubicBezTo>
                  <a:cubicBezTo>
                    <a:pt x="596" y="1072"/>
                    <a:pt x="622" y="1019"/>
                    <a:pt x="662" y="940"/>
                  </a:cubicBezTo>
                  <a:cubicBezTo>
                    <a:pt x="715" y="847"/>
                    <a:pt x="781" y="768"/>
                    <a:pt x="874" y="688"/>
                  </a:cubicBezTo>
                  <a:cubicBezTo>
                    <a:pt x="953" y="609"/>
                    <a:pt x="1059" y="530"/>
                    <a:pt x="1191" y="477"/>
                  </a:cubicBezTo>
                  <a:cubicBezTo>
                    <a:pt x="1311" y="410"/>
                    <a:pt x="1456" y="371"/>
                    <a:pt x="1602" y="371"/>
                  </a:cubicBezTo>
                  <a:cubicBezTo>
                    <a:pt x="1761" y="371"/>
                    <a:pt x="1906" y="397"/>
                    <a:pt x="2012" y="463"/>
                  </a:cubicBezTo>
                  <a:cubicBezTo>
                    <a:pt x="2131" y="516"/>
                    <a:pt x="2224" y="583"/>
                    <a:pt x="2290" y="675"/>
                  </a:cubicBezTo>
                  <a:cubicBezTo>
                    <a:pt x="2356" y="755"/>
                    <a:pt x="2409" y="847"/>
                    <a:pt x="2436" y="953"/>
                  </a:cubicBezTo>
                  <a:cubicBezTo>
                    <a:pt x="2462" y="1059"/>
                    <a:pt x="2489" y="1152"/>
                    <a:pt x="2489" y="1244"/>
                  </a:cubicBezTo>
                  <a:cubicBezTo>
                    <a:pt x="2489" y="1456"/>
                    <a:pt x="2449" y="1668"/>
                    <a:pt x="2369" y="1893"/>
                  </a:cubicBezTo>
                  <a:cubicBezTo>
                    <a:pt x="2290" y="2131"/>
                    <a:pt x="2184" y="2356"/>
                    <a:pt x="2065" y="2594"/>
                  </a:cubicBezTo>
                  <a:cubicBezTo>
                    <a:pt x="1946" y="2819"/>
                    <a:pt x="1800" y="3044"/>
                    <a:pt x="1628" y="3283"/>
                  </a:cubicBezTo>
                  <a:cubicBezTo>
                    <a:pt x="1469" y="3508"/>
                    <a:pt x="1297" y="3719"/>
                    <a:pt x="1125" y="3918"/>
                  </a:cubicBezTo>
                  <a:cubicBezTo>
                    <a:pt x="953" y="4116"/>
                    <a:pt x="781" y="4302"/>
                    <a:pt x="609" y="4474"/>
                  </a:cubicBezTo>
                  <a:cubicBezTo>
                    <a:pt x="437" y="4633"/>
                    <a:pt x="278" y="4778"/>
                    <a:pt x="133" y="4884"/>
                  </a:cubicBezTo>
                  <a:cubicBezTo>
                    <a:pt x="93" y="4910"/>
                    <a:pt x="66" y="4937"/>
                    <a:pt x="40" y="4963"/>
                  </a:cubicBezTo>
                  <a:cubicBezTo>
                    <a:pt x="14" y="4977"/>
                    <a:pt x="0" y="5003"/>
                    <a:pt x="0" y="5043"/>
                  </a:cubicBezTo>
                  <a:cubicBezTo>
                    <a:pt x="0" y="5069"/>
                    <a:pt x="14" y="5109"/>
                    <a:pt x="40" y="5135"/>
                  </a:cubicBezTo>
                  <a:cubicBezTo>
                    <a:pt x="66" y="5175"/>
                    <a:pt x="119" y="5188"/>
                    <a:pt x="186" y="5188"/>
                  </a:cubicBezTo>
                  <a:cubicBezTo>
                    <a:pt x="239" y="5188"/>
                    <a:pt x="291" y="5188"/>
                    <a:pt x="344" y="5162"/>
                  </a:cubicBezTo>
                  <a:cubicBezTo>
                    <a:pt x="384" y="5149"/>
                    <a:pt x="424" y="5122"/>
                    <a:pt x="437" y="5109"/>
                  </a:cubicBezTo>
                  <a:lnTo>
                    <a:pt x="1509" y="5109"/>
                  </a:lnTo>
                  <a:cubicBezTo>
                    <a:pt x="1641" y="5109"/>
                    <a:pt x="1761" y="5122"/>
                    <a:pt x="1893" y="5122"/>
                  </a:cubicBezTo>
                  <a:lnTo>
                    <a:pt x="2674" y="5122"/>
                  </a:lnTo>
                  <a:cubicBezTo>
                    <a:pt x="2700" y="5122"/>
                    <a:pt x="2727" y="5122"/>
                    <a:pt x="2766" y="5096"/>
                  </a:cubicBezTo>
                  <a:cubicBezTo>
                    <a:pt x="2806" y="5069"/>
                    <a:pt x="2833" y="5043"/>
                    <a:pt x="2859" y="4990"/>
                  </a:cubicBezTo>
                  <a:cubicBezTo>
                    <a:pt x="2978" y="4791"/>
                    <a:pt x="3058" y="4646"/>
                    <a:pt x="3124" y="4553"/>
                  </a:cubicBezTo>
                  <a:cubicBezTo>
                    <a:pt x="3177" y="4460"/>
                    <a:pt x="3216" y="4394"/>
                    <a:pt x="3216" y="4355"/>
                  </a:cubicBezTo>
                  <a:cubicBezTo>
                    <a:pt x="3216" y="4302"/>
                    <a:pt x="3190" y="4262"/>
                    <a:pt x="3150" y="4249"/>
                  </a:cubicBezTo>
                  <a:cubicBezTo>
                    <a:pt x="3111" y="4235"/>
                    <a:pt x="3071" y="4222"/>
                    <a:pt x="3031" y="4222"/>
                  </a:cubicBezTo>
                  <a:cubicBezTo>
                    <a:pt x="2965" y="4222"/>
                    <a:pt x="2925" y="4235"/>
                    <a:pt x="2899" y="4275"/>
                  </a:cubicBezTo>
                  <a:cubicBezTo>
                    <a:pt x="2872" y="4302"/>
                    <a:pt x="2846" y="4328"/>
                    <a:pt x="2819" y="4355"/>
                  </a:cubicBezTo>
                  <a:lnTo>
                    <a:pt x="2661" y="4619"/>
                  </a:lnTo>
                  <a:cubicBezTo>
                    <a:pt x="2621" y="4659"/>
                    <a:pt x="2594" y="4699"/>
                    <a:pt x="2568" y="4712"/>
                  </a:cubicBezTo>
                  <a:cubicBezTo>
                    <a:pt x="2555" y="4725"/>
                    <a:pt x="2528" y="4738"/>
                    <a:pt x="2489" y="4738"/>
                  </a:cubicBezTo>
                  <a:lnTo>
                    <a:pt x="2250" y="4738"/>
                  </a:lnTo>
                  <a:cubicBezTo>
                    <a:pt x="2131" y="4738"/>
                    <a:pt x="1972" y="4738"/>
                    <a:pt x="1800" y="4725"/>
                  </a:cubicBezTo>
                  <a:lnTo>
                    <a:pt x="1284" y="4725"/>
                  </a:lnTo>
                  <a:cubicBezTo>
                    <a:pt x="1099" y="4725"/>
                    <a:pt x="953" y="4712"/>
                    <a:pt x="821" y="4712"/>
                  </a:cubicBezTo>
                  <a:cubicBezTo>
                    <a:pt x="940" y="4593"/>
                    <a:pt x="1072" y="4460"/>
                    <a:pt x="1231" y="4302"/>
                  </a:cubicBezTo>
                  <a:cubicBezTo>
                    <a:pt x="1377" y="4143"/>
                    <a:pt x="1536" y="3971"/>
                    <a:pt x="1694" y="3785"/>
                  </a:cubicBezTo>
                  <a:cubicBezTo>
                    <a:pt x="1853" y="3600"/>
                    <a:pt x="1999" y="3402"/>
                    <a:pt x="2144" y="3190"/>
                  </a:cubicBezTo>
                  <a:cubicBezTo>
                    <a:pt x="2303" y="2978"/>
                    <a:pt x="2436" y="2766"/>
                    <a:pt x="2555" y="2555"/>
                  </a:cubicBezTo>
                  <a:cubicBezTo>
                    <a:pt x="2674" y="2343"/>
                    <a:pt x="2766" y="2118"/>
                    <a:pt x="2833" y="1906"/>
                  </a:cubicBezTo>
                  <a:cubicBezTo>
                    <a:pt x="2912" y="1681"/>
                    <a:pt x="2952" y="1469"/>
                    <a:pt x="2952" y="1258"/>
                  </a:cubicBezTo>
                  <a:cubicBezTo>
                    <a:pt x="2952" y="1085"/>
                    <a:pt x="2925" y="927"/>
                    <a:pt x="2872" y="781"/>
                  </a:cubicBezTo>
                  <a:cubicBezTo>
                    <a:pt x="2833" y="622"/>
                    <a:pt x="2753" y="490"/>
                    <a:pt x="2661" y="371"/>
                  </a:cubicBezTo>
                  <a:cubicBezTo>
                    <a:pt x="2555" y="252"/>
                    <a:pt x="2422" y="172"/>
                    <a:pt x="2264" y="106"/>
                  </a:cubicBezTo>
                  <a:cubicBezTo>
                    <a:pt x="2105" y="27"/>
                    <a:pt x="1906"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3"/>
            <p:cNvSpPr/>
            <p:nvPr/>
          </p:nvSpPr>
          <p:spPr>
            <a:xfrm>
              <a:off x="2304514" y="857395"/>
              <a:ext cx="109821" cy="109766"/>
            </a:xfrm>
            <a:custGeom>
              <a:avLst/>
              <a:gdLst/>
              <a:ahLst/>
              <a:cxnLst/>
              <a:rect l="l" t="t" r="r" b="b"/>
              <a:pathLst>
                <a:path w="1987" h="1986" extrusionOk="0">
                  <a:moveTo>
                    <a:pt x="994" y="1"/>
                  </a:moveTo>
                  <a:cubicBezTo>
                    <a:pt x="927" y="1"/>
                    <a:pt x="888" y="27"/>
                    <a:pt x="848" y="67"/>
                  </a:cubicBezTo>
                  <a:cubicBezTo>
                    <a:pt x="808" y="93"/>
                    <a:pt x="795" y="146"/>
                    <a:pt x="795" y="186"/>
                  </a:cubicBezTo>
                  <a:cubicBezTo>
                    <a:pt x="795" y="252"/>
                    <a:pt x="795" y="345"/>
                    <a:pt x="795" y="451"/>
                  </a:cubicBezTo>
                  <a:cubicBezTo>
                    <a:pt x="808" y="557"/>
                    <a:pt x="808" y="676"/>
                    <a:pt x="808" y="808"/>
                  </a:cubicBezTo>
                  <a:lnTo>
                    <a:pt x="173" y="808"/>
                  </a:lnTo>
                  <a:cubicBezTo>
                    <a:pt x="133" y="808"/>
                    <a:pt x="94" y="821"/>
                    <a:pt x="67" y="861"/>
                  </a:cubicBezTo>
                  <a:cubicBezTo>
                    <a:pt x="27" y="887"/>
                    <a:pt x="1" y="940"/>
                    <a:pt x="1" y="1007"/>
                  </a:cubicBezTo>
                  <a:cubicBezTo>
                    <a:pt x="1" y="1073"/>
                    <a:pt x="27" y="1126"/>
                    <a:pt x="67" y="1165"/>
                  </a:cubicBezTo>
                  <a:cubicBezTo>
                    <a:pt x="107" y="1192"/>
                    <a:pt x="133" y="1205"/>
                    <a:pt x="173" y="1205"/>
                  </a:cubicBezTo>
                  <a:cubicBezTo>
                    <a:pt x="226" y="1205"/>
                    <a:pt x="305" y="1205"/>
                    <a:pt x="424" y="1192"/>
                  </a:cubicBezTo>
                  <a:lnTo>
                    <a:pt x="795" y="1192"/>
                  </a:lnTo>
                  <a:cubicBezTo>
                    <a:pt x="795" y="1298"/>
                    <a:pt x="782" y="1417"/>
                    <a:pt x="782" y="1536"/>
                  </a:cubicBezTo>
                  <a:cubicBezTo>
                    <a:pt x="782" y="1655"/>
                    <a:pt x="782" y="1761"/>
                    <a:pt x="782" y="1827"/>
                  </a:cubicBezTo>
                  <a:cubicBezTo>
                    <a:pt x="782" y="1854"/>
                    <a:pt x="795" y="1893"/>
                    <a:pt x="821" y="1933"/>
                  </a:cubicBezTo>
                  <a:cubicBezTo>
                    <a:pt x="861" y="1959"/>
                    <a:pt x="914" y="1986"/>
                    <a:pt x="980" y="1986"/>
                  </a:cubicBezTo>
                  <a:cubicBezTo>
                    <a:pt x="1060" y="1986"/>
                    <a:pt x="1113" y="1959"/>
                    <a:pt x="1139" y="1933"/>
                  </a:cubicBezTo>
                  <a:cubicBezTo>
                    <a:pt x="1179" y="1880"/>
                    <a:pt x="1192" y="1854"/>
                    <a:pt x="1192" y="1827"/>
                  </a:cubicBezTo>
                  <a:lnTo>
                    <a:pt x="1192" y="1192"/>
                  </a:lnTo>
                  <a:lnTo>
                    <a:pt x="1801" y="1192"/>
                  </a:lnTo>
                  <a:cubicBezTo>
                    <a:pt x="1854" y="1192"/>
                    <a:pt x="1894" y="1165"/>
                    <a:pt x="1920" y="1139"/>
                  </a:cubicBezTo>
                  <a:cubicBezTo>
                    <a:pt x="1960" y="1099"/>
                    <a:pt x="1986" y="1046"/>
                    <a:pt x="1986" y="980"/>
                  </a:cubicBezTo>
                  <a:cubicBezTo>
                    <a:pt x="1986" y="901"/>
                    <a:pt x="1973" y="848"/>
                    <a:pt x="1933" y="821"/>
                  </a:cubicBezTo>
                  <a:cubicBezTo>
                    <a:pt x="1907" y="795"/>
                    <a:pt x="1880" y="782"/>
                    <a:pt x="1854" y="782"/>
                  </a:cubicBezTo>
                  <a:cubicBezTo>
                    <a:pt x="1774" y="782"/>
                    <a:pt x="1669" y="782"/>
                    <a:pt x="1563" y="795"/>
                  </a:cubicBezTo>
                  <a:cubicBezTo>
                    <a:pt x="1457" y="808"/>
                    <a:pt x="1338" y="808"/>
                    <a:pt x="1192" y="808"/>
                  </a:cubicBezTo>
                  <a:lnTo>
                    <a:pt x="1192" y="464"/>
                  </a:lnTo>
                  <a:cubicBezTo>
                    <a:pt x="1205" y="345"/>
                    <a:pt x="1205" y="252"/>
                    <a:pt x="1205" y="186"/>
                  </a:cubicBezTo>
                  <a:cubicBezTo>
                    <a:pt x="1205" y="146"/>
                    <a:pt x="1179" y="93"/>
                    <a:pt x="1152" y="67"/>
                  </a:cubicBezTo>
                  <a:cubicBezTo>
                    <a:pt x="1113" y="27"/>
                    <a:pt x="1060" y="1"/>
                    <a:pt x="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3"/>
            <p:cNvSpPr/>
            <p:nvPr/>
          </p:nvSpPr>
          <p:spPr>
            <a:xfrm>
              <a:off x="2428871" y="768908"/>
              <a:ext cx="177085" cy="286796"/>
            </a:xfrm>
            <a:custGeom>
              <a:avLst/>
              <a:gdLst/>
              <a:ahLst/>
              <a:cxnLst/>
              <a:rect l="l" t="t" r="r" b="b"/>
              <a:pathLst>
                <a:path w="3204" h="5189" extrusionOk="0">
                  <a:moveTo>
                    <a:pt x="1669" y="0"/>
                  </a:moveTo>
                  <a:cubicBezTo>
                    <a:pt x="1417" y="0"/>
                    <a:pt x="1192" y="53"/>
                    <a:pt x="994" y="146"/>
                  </a:cubicBezTo>
                  <a:cubicBezTo>
                    <a:pt x="808" y="252"/>
                    <a:pt x="636" y="371"/>
                    <a:pt x="504" y="516"/>
                  </a:cubicBezTo>
                  <a:cubicBezTo>
                    <a:pt x="371" y="649"/>
                    <a:pt x="279" y="808"/>
                    <a:pt x="213" y="953"/>
                  </a:cubicBezTo>
                  <a:cubicBezTo>
                    <a:pt x="146" y="1099"/>
                    <a:pt x="107" y="1231"/>
                    <a:pt x="107" y="1324"/>
                  </a:cubicBezTo>
                  <a:cubicBezTo>
                    <a:pt x="107" y="1337"/>
                    <a:pt x="107" y="1363"/>
                    <a:pt x="120" y="1416"/>
                  </a:cubicBezTo>
                  <a:cubicBezTo>
                    <a:pt x="120" y="1456"/>
                    <a:pt x="133" y="1496"/>
                    <a:pt x="146" y="1535"/>
                  </a:cubicBezTo>
                  <a:cubicBezTo>
                    <a:pt x="160" y="1575"/>
                    <a:pt x="199" y="1615"/>
                    <a:pt x="226" y="1655"/>
                  </a:cubicBezTo>
                  <a:cubicBezTo>
                    <a:pt x="279" y="1681"/>
                    <a:pt x="332" y="1694"/>
                    <a:pt x="398" y="1694"/>
                  </a:cubicBezTo>
                  <a:cubicBezTo>
                    <a:pt x="504" y="1694"/>
                    <a:pt x="583" y="1668"/>
                    <a:pt x="649" y="1615"/>
                  </a:cubicBezTo>
                  <a:cubicBezTo>
                    <a:pt x="702" y="1562"/>
                    <a:pt x="742" y="1496"/>
                    <a:pt x="742" y="1416"/>
                  </a:cubicBezTo>
                  <a:cubicBezTo>
                    <a:pt x="742" y="1377"/>
                    <a:pt x="729" y="1337"/>
                    <a:pt x="716" y="1324"/>
                  </a:cubicBezTo>
                  <a:cubicBezTo>
                    <a:pt x="702" y="1284"/>
                    <a:pt x="689" y="1271"/>
                    <a:pt x="663" y="1244"/>
                  </a:cubicBezTo>
                  <a:lnTo>
                    <a:pt x="610" y="1178"/>
                  </a:lnTo>
                  <a:cubicBezTo>
                    <a:pt x="596" y="1152"/>
                    <a:pt x="596" y="1125"/>
                    <a:pt x="596" y="1099"/>
                  </a:cubicBezTo>
                  <a:cubicBezTo>
                    <a:pt x="596" y="1072"/>
                    <a:pt x="623" y="1019"/>
                    <a:pt x="663" y="940"/>
                  </a:cubicBezTo>
                  <a:cubicBezTo>
                    <a:pt x="716" y="847"/>
                    <a:pt x="782" y="768"/>
                    <a:pt x="861" y="688"/>
                  </a:cubicBezTo>
                  <a:cubicBezTo>
                    <a:pt x="954" y="609"/>
                    <a:pt x="1060" y="530"/>
                    <a:pt x="1179" y="477"/>
                  </a:cubicBezTo>
                  <a:cubicBezTo>
                    <a:pt x="1311" y="410"/>
                    <a:pt x="1444" y="371"/>
                    <a:pt x="1602" y="371"/>
                  </a:cubicBezTo>
                  <a:cubicBezTo>
                    <a:pt x="1761" y="371"/>
                    <a:pt x="1894" y="397"/>
                    <a:pt x="2013" y="463"/>
                  </a:cubicBezTo>
                  <a:cubicBezTo>
                    <a:pt x="2119" y="516"/>
                    <a:pt x="2211" y="583"/>
                    <a:pt x="2277" y="675"/>
                  </a:cubicBezTo>
                  <a:cubicBezTo>
                    <a:pt x="2357" y="755"/>
                    <a:pt x="2396" y="847"/>
                    <a:pt x="2423" y="953"/>
                  </a:cubicBezTo>
                  <a:cubicBezTo>
                    <a:pt x="2463" y="1059"/>
                    <a:pt x="2476" y="1152"/>
                    <a:pt x="2476" y="1244"/>
                  </a:cubicBezTo>
                  <a:cubicBezTo>
                    <a:pt x="2476" y="1456"/>
                    <a:pt x="2436" y="1668"/>
                    <a:pt x="2357" y="1893"/>
                  </a:cubicBezTo>
                  <a:cubicBezTo>
                    <a:pt x="2291" y="2131"/>
                    <a:pt x="2185" y="2356"/>
                    <a:pt x="2052" y="2594"/>
                  </a:cubicBezTo>
                  <a:cubicBezTo>
                    <a:pt x="1933" y="2819"/>
                    <a:pt x="1788" y="3044"/>
                    <a:pt x="1629" y="3283"/>
                  </a:cubicBezTo>
                  <a:cubicBezTo>
                    <a:pt x="1470" y="3508"/>
                    <a:pt x="1298" y="3719"/>
                    <a:pt x="1126" y="3918"/>
                  </a:cubicBezTo>
                  <a:cubicBezTo>
                    <a:pt x="954" y="4116"/>
                    <a:pt x="769" y="4302"/>
                    <a:pt x="596" y="4474"/>
                  </a:cubicBezTo>
                  <a:cubicBezTo>
                    <a:pt x="424" y="4633"/>
                    <a:pt x="266" y="4778"/>
                    <a:pt x="120" y="4884"/>
                  </a:cubicBezTo>
                  <a:cubicBezTo>
                    <a:pt x="94" y="4910"/>
                    <a:pt x="67" y="4937"/>
                    <a:pt x="27" y="4963"/>
                  </a:cubicBezTo>
                  <a:cubicBezTo>
                    <a:pt x="14" y="4977"/>
                    <a:pt x="1" y="5003"/>
                    <a:pt x="1" y="5043"/>
                  </a:cubicBezTo>
                  <a:cubicBezTo>
                    <a:pt x="1" y="5069"/>
                    <a:pt x="14" y="5109"/>
                    <a:pt x="27" y="5135"/>
                  </a:cubicBezTo>
                  <a:cubicBezTo>
                    <a:pt x="67" y="5175"/>
                    <a:pt x="107" y="5188"/>
                    <a:pt x="173" y="5188"/>
                  </a:cubicBezTo>
                  <a:cubicBezTo>
                    <a:pt x="239" y="5188"/>
                    <a:pt x="292" y="5188"/>
                    <a:pt x="332" y="5162"/>
                  </a:cubicBezTo>
                  <a:cubicBezTo>
                    <a:pt x="385" y="5149"/>
                    <a:pt x="424" y="5122"/>
                    <a:pt x="438" y="5109"/>
                  </a:cubicBezTo>
                  <a:lnTo>
                    <a:pt x="1510" y="5109"/>
                  </a:lnTo>
                  <a:cubicBezTo>
                    <a:pt x="1642" y="5109"/>
                    <a:pt x="1761" y="5122"/>
                    <a:pt x="1880" y="5122"/>
                  </a:cubicBezTo>
                  <a:lnTo>
                    <a:pt x="2674" y="5122"/>
                  </a:lnTo>
                  <a:cubicBezTo>
                    <a:pt x="2688" y="5122"/>
                    <a:pt x="2714" y="5122"/>
                    <a:pt x="2754" y="5096"/>
                  </a:cubicBezTo>
                  <a:cubicBezTo>
                    <a:pt x="2794" y="5069"/>
                    <a:pt x="2833" y="5043"/>
                    <a:pt x="2860" y="4990"/>
                  </a:cubicBezTo>
                  <a:cubicBezTo>
                    <a:pt x="2966" y="4791"/>
                    <a:pt x="3058" y="4646"/>
                    <a:pt x="3111" y="4553"/>
                  </a:cubicBezTo>
                  <a:cubicBezTo>
                    <a:pt x="3177" y="4460"/>
                    <a:pt x="3204" y="4394"/>
                    <a:pt x="3204" y="4355"/>
                  </a:cubicBezTo>
                  <a:cubicBezTo>
                    <a:pt x="3204" y="4302"/>
                    <a:pt x="3191" y="4262"/>
                    <a:pt x="3151" y="4249"/>
                  </a:cubicBezTo>
                  <a:cubicBezTo>
                    <a:pt x="3111" y="4235"/>
                    <a:pt x="3071" y="4222"/>
                    <a:pt x="3019" y="4222"/>
                  </a:cubicBezTo>
                  <a:cubicBezTo>
                    <a:pt x="2966" y="4222"/>
                    <a:pt x="2926" y="4235"/>
                    <a:pt x="2886" y="4275"/>
                  </a:cubicBezTo>
                  <a:cubicBezTo>
                    <a:pt x="2860" y="4302"/>
                    <a:pt x="2833" y="4328"/>
                    <a:pt x="2820" y="4355"/>
                  </a:cubicBezTo>
                  <a:lnTo>
                    <a:pt x="2648" y="4619"/>
                  </a:lnTo>
                  <a:cubicBezTo>
                    <a:pt x="2621" y="4659"/>
                    <a:pt x="2595" y="4699"/>
                    <a:pt x="2569" y="4712"/>
                  </a:cubicBezTo>
                  <a:cubicBezTo>
                    <a:pt x="2542" y="4725"/>
                    <a:pt x="2516" y="4738"/>
                    <a:pt x="2489" y="4738"/>
                  </a:cubicBezTo>
                  <a:lnTo>
                    <a:pt x="2251" y="4738"/>
                  </a:lnTo>
                  <a:cubicBezTo>
                    <a:pt x="2119" y="4738"/>
                    <a:pt x="1973" y="4738"/>
                    <a:pt x="1801" y="4725"/>
                  </a:cubicBezTo>
                  <a:lnTo>
                    <a:pt x="1271" y="4725"/>
                  </a:lnTo>
                  <a:cubicBezTo>
                    <a:pt x="1099" y="4725"/>
                    <a:pt x="941" y="4712"/>
                    <a:pt x="821" y="4712"/>
                  </a:cubicBezTo>
                  <a:cubicBezTo>
                    <a:pt x="941" y="4593"/>
                    <a:pt x="1073" y="4460"/>
                    <a:pt x="1232" y="4302"/>
                  </a:cubicBezTo>
                  <a:cubicBezTo>
                    <a:pt x="1377" y="4143"/>
                    <a:pt x="1536" y="3971"/>
                    <a:pt x="1682" y="3785"/>
                  </a:cubicBezTo>
                  <a:cubicBezTo>
                    <a:pt x="1841" y="3600"/>
                    <a:pt x="1999" y="3402"/>
                    <a:pt x="2145" y="3190"/>
                  </a:cubicBezTo>
                  <a:cubicBezTo>
                    <a:pt x="2291" y="2978"/>
                    <a:pt x="2436" y="2766"/>
                    <a:pt x="2542" y="2555"/>
                  </a:cubicBezTo>
                  <a:cubicBezTo>
                    <a:pt x="2661" y="2343"/>
                    <a:pt x="2754" y="2118"/>
                    <a:pt x="2833" y="1906"/>
                  </a:cubicBezTo>
                  <a:cubicBezTo>
                    <a:pt x="2899" y="1681"/>
                    <a:pt x="2939" y="1469"/>
                    <a:pt x="2939" y="1258"/>
                  </a:cubicBezTo>
                  <a:cubicBezTo>
                    <a:pt x="2939" y="1085"/>
                    <a:pt x="2913" y="927"/>
                    <a:pt x="2873" y="781"/>
                  </a:cubicBezTo>
                  <a:cubicBezTo>
                    <a:pt x="2833" y="622"/>
                    <a:pt x="2754" y="490"/>
                    <a:pt x="2648" y="371"/>
                  </a:cubicBezTo>
                  <a:cubicBezTo>
                    <a:pt x="2542" y="252"/>
                    <a:pt x="2423" y="172"/>
                    <a:pt x="2251" y="106"/>
                  </a:cubicBezTo>
                  <a:cubicBezTo>
                    <a:pt x="2092" y="27"/>
                    <a:pt x="1894" y="0"/>
                    <a:pt x="1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3"/>
            <p:cNvSpPr/>
            <p:nvPr/>
          </p:nvSpPr>
          <p:spPr>
            <a:xfrm>
              <a:off x="2632265" y="887407"/>
              <a:ext cx="93683" cy="78318"/>
            </a:xfrm>
            <a:custGeom>
              <a:avLst/>
              <a:gdLst/>
              <a:ahLst/>
              <a:cxnLst/>
              <a:rect l="l" t="t" r="r" b="b"/>
              <a:pathLst>
                <a:path w="1695" h="1417" extrusionOk="0">
                  <a:moveTo>
                    <a:pt x="159" y="0"/>
                  </a:moveTo>
                  <a:cubicBezTo>
                    <a:pt x="93" y="0"/>
                    <a:pt x="53" y="27"/>
                    <a:pt x="27" y="66"/>
                  </a:cubicBezTo>
                  <a:cubicBezTo>
                    <a:pt x="14" y="106"/>
                    <a:pt x="0" y="146"/>
                    <a:pt x="0" y="186"/>
                  </a:cubicBezTo>
                  <a:cubicBezTo>
                    <a:pt x="0" y="225"/>
                    <a:pt x="14" y="278"/>
                    <a:pt x="40" y="318"/>
                  </a:cubicBezTo>
                  <a:cubicBezTo>
                    <a:pt x="66" y="358"/>
                    <a:pt x="106" y="384"/>
                    <a:pt x="159" y="384"/>
                  </a:cubicBezTo>
                  <a:lnTo>
                    <a:pt x="821" y="384"/>
                  </a:lnTo>
                  <a:cubicBezTo>
                    <a:pt x="953" y="371"/>
                    <a:pt x="1086" y="371"/>
                    <a:pt x="1205" y="371"/>
                  </a:cubicBezTo>
                  <a:lnTo>
                    <a:pt x="1522" y="371"/>
                  </a:lnTo>
                  <a:cubicBezTo>
                    <a:pt x="1589" y="371"/>
                    <a:pt x="1641" y="344"/>
                    <a:pt x="1668" y="291"/>
                  </a:cubicBezTo>
                  <a:cubicBezTo>
                    <a:pt x="1681" y="239"/>
                    <a:pt x="1694" y="199"/>
                    <a:pt x="1694" y="172"/>
                  </a:cubicBezTo>
                  <a:cubicBezTo>
                    <a:pt x="1694" y="119"/>
                    <a:pt x="1681" y="80"/>
                    <a:pt x="1655" y="53"/>
                  </a:cubicBezTo>
                  <a:cubicBezTo>
                    <a:pt x="1628" y="14"/>
                    <a:pt x="1602" y="0"/>
                    <a:pt x="1575" y="0"/>
                  </a:cubicBezTo>
                  <a:cubicBezTo>
                    <a:pt x="1469" y="0"/>
                    <a:pt x="1364" y="0"/>
                    <a:pt x="1231" y="14"/>
                  </a:cubicBezTo>
                  <a:lnTo>
                    <a:pt x="278" y="14"/>
                  </a:lnTo>
                  <a:cubicBezTo>
                    <a:pt x="225" y="0"/>
                    <a:pt x="186" y="0"/>
                    <a:pt x="159" y="0"/>
                  </a:cubicBezTo>
                  <a:close/>
                  <a:moveTo>
                    <a:pt x="159" y="1033"/>
                  </a:moveTo>
                  <a:cubicBezTo>
                    <a:pt x="93" y="1033"/>
                    <a:pt x="53" y="1059"/>
                    <a:pt x="27" y="1099"/>
                  </a:cubicBezTo>
                  <a:cubicBezTo>
                    <a:pt x="14" y="1139"/>
                    <a:pt x="0" y="1178"/>
                    <a:pt x="0" y="1218"/>
                  </a:cubicBezTo>
                  <a:cubicBezTo>
                    <a:pt x="0" y="1271"/>
                    <a:pt x="14" y="1311"/>
                    <a:pt x="40" y="1350"/>
                  </a:cubicBezTo>
                  <a:cubicBezTo>
                    <a:pt x="66" y="1390"/>
                    <a:pt x="106" y="1416"/>
                    <a:pt x="159" y="1416"/>
                  </a:cubicBezTo>
                  <a:lnTo>
                    <a:pt x="821" y="1416"/>
                  </a:lnTo>
                  <a:cubicBezTo>
                    <a:pt x="953" y="1416"/>
                    <a:pt x="1086" y="1403"/>
                    <a:pt x="1205" y="1403"/>
                  </a:cubicBezTo>
                  <a:lnTo>
                    <a:pt x="1522" y="1403"/>
                  </a:lnTo>
                  <a:cubicBezTo>
                    <a:pt x="1589" y="1403"/>
                    <a:pt x="1641" y="1390"/>
                    <a:pt x="1668" y="1337"/>
                  </a:cubicBezTo>
                  <a:cubicBezTo>
                    <a:pt x="1681" y="1284"/>
                    <a:pt x="1694" y="1231"/>
                    <a:pt x="1694" y="1205"/>
                  </a:cubicBezTo>
                  <a:cubicBezTo>
                    <a:pt x="1694" y="1165"/>
                    <a:pt x="1681" y="1125"/>
                    <a:pt x="1655" y="1086"/>
                  </a:cubicBezTo>
                  <a:cubicBezTo>
                    <a:pt x="1628" y="1046"/>
                    <a:pt x="1602" y="1033"/>
                    <a:pt x="1575" y="1033"/>
                  </a:cubicBezTo>
                  <a:cubicBezTo>
                    <a:pt x="1469" y="1033"/>
                    <a:pt x="1364" y="1033"/>
                    <a:pt x="1231" y="1046"/>
                  </a:cubicBezTo>
                  <a:lnTo>
                    <a:pt x="278" y="1046"/>
                  </a:lnTo>
                  <a:cubicBezTo>
                    <a:pt x="225" y="1046"/>
                    <a:pt x="186" y="1033"/>
                    <a:pt x="159" y="10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3"/>
            <p:cNvSpPr/>
            <p:nvPr/>
          </p:nvSpPr>
          <p:spPr>
            <a:xfrm>
              <a:off x="2740539" y="770345"/>
              <a:ext cx="188029" cy="281711"/>
            </a:xfrm>
            <a:custGeom>
              <a:avLst/>
              <a:gdLst/>
              <a:ahLst/>
              <a:cxnLst/>
              <a:rect l="l" t="t" r="r" b="b"/>
              <a:pathLst>
                <a:path w="3402" h="5097" extrusionOk="0">
                  <a:moveTo>
                    <a:pt x="2528" y="609"/>
                  </a:moveTo>
                  <a:lnTo>
                    <a:pt x="2356" y="3190"/>
                  </a:lnTo>
                  <a:cubicBezTo>
                    <a:pt x="2210" y="3190"/>
                    <a:pt x="2038" y="3204"/>
                    <a:pt x="1853" y="3217"/>
                  </a:cubicBezTo>
                  <a:cubicBezTo>
                    <a:pt x="1668" y="3230"/>
                    <a:pt x="1496" y="3230"/>
                    <a:pt x="1324" y="3243"/>
                  </a:cubicBezTo>
                  <a:cubicBezTo>
                    <a:pt x="1165" y="3243"/>
                    <a:pt x="1019" y="3257"/>
                    <a:pt x="900" y="3257"/>
                  </a:cubicBezTo>
                  <a:lnTo>
                    <a:pt x="702" y="3257"/>
                  </a:lnTo>
                  <a:cubicBezTo>
                    <a:pt x="662" y="3257"/>
                    <a:pt x="635" y="3257"/>
                    <a:pt x="622" y="3243"/>
                  </a:cubicBezTo>
                  <a:cubicBezTo>
                    <a:pt x="622" y="3230"/>
                    <a:pt x="622" y="3230"/>
                    <a:pt x="622" y="3217"/>
                  </a:cubicBezTo>
                  <a:cubicBezTo>
                    <a:pt x="622" y="3190"/>
                    <a:pt x="622" y="3164"/>
                    <a:pt x="649" y="3137"/>
                  </a:cubicBezTo>
                  <a:cubicBezTo>
                    <a:pt x="675" y="3124"/>
                    <a:pt x="688" y="3098"/>
                    <a:pt x="688" y="3084"/>
                  </a:cubicBezTo>
                  <a:lnTo>
                    <a:pt x="2528" y="609"/>
                  </a:lnTo>
                  <a:close/>
                  <a:moveTo>
                    <a:pt x="2713" y="1"/>
                  </a:moveTo>
                  <a:cubicBezTo>
                    <a:pt x="2634" y="1"/>
                    <a:pt x="2581" y="27"/>
                    <a:pt x="2515" y="80"/>
                  </a:cubicBezTo>
                  <a:cubicBezTo>
                    <a:pt x="2462" y="120"/>
                    <a:pt x="2422" y="159"/>
                    <a:pt x="2409" y="173"/>
                  </a:cubicBezTo>
                  <a:cubicBezTo>
                    <a:pt x="2263" y="358"/>
                    <a:pt x="2131" y="530"/>
                    <a:pt x="2012" y="689"/>
                  </a:cubicBezTo>
                  <a:cubicBezTo>
                    <a:pt x="1893" y="834"/>
                    <a:pt x="1774" y="993"/>
                    <a:pt x="1668" y="1126"/>
                  </a:cubicBezTo>
                  <a:lnTo>
                    <a:pt x="1350" y="1562"/>
                  </a:lnTo>
                  <a:cubicBezTo>
                    <a:pt x="1244" y="1708"/>
                    <a:pt x="1125" y="1867"/>
                    <a:pt x="993" y="2039"/>
                  </a:cubicBezTo>
                  <a:cubicBezTo>
                    <a:pt x="874" y="2211"/>
                    <a:pt x="728" y="2396"/>
                    <a:pt x="582" y="2595"/>
                  </a:cubicBezTo>
                  <a:cubicBezTo>
                    <a:pt x="437" y="2807"/>
                    <a:pt x="265" y="3045"/>
                    <a:pt x="66" y="3309"/>
                  </a:cubicBezTo>
                  <a:cubicBezTo>
                    <a:pt x="40" y="3336"/>
                    <a:pt x="27" y="3362"/>
                    <a:pt x="13" y="3402"/>
                  </a:cubicBezTo>
                  <a:cubicBezTo>
                    <a:pt x="0" y="3415"/>
                    <a:pt x="0" y="3442"/>
                    <a:pt x="0" y="3468"/>
                  </a:cubicBezTo>
                  <a:cubicBezTo>
                    <a:pt x="0" y="3534"/>
                    <a:pt x="27" y="3574"/>
                    <a:pt x="80" y="3601"/>
                  </a:cubicBezTo>
                  <a:cubicBezTo>
                    <a:pt x="132" y="3640"/>
                    <a:pt x="185" y="3654"/>
                    <a:pt x="265" y="3654"/>
                  </a:cubicBezTo>
                  <a:cubicBezTo>
                    <a:pt x="344" y="3654"/>
                    <a:pt x="556" y="3654"/>
                    <a:pt x="900" y="3640"/>
                  </a:cubicBezTo>
                  <a:cubicBezTo>
                    <a:pt x="1231" y="3627"/>
                    <a:pt x="1721" y="3601"/>
                    <a:pt x="2343" y="3601"/>
                  </a:cubicBezTo>
                  <a:lnTo>
                    <a:pt x="2290" y="4554"/>
                  </a:lnTo>
                  <a:cubicBezTo>
                    <a:pt x="2290" y="4633"/>
                    <a:pt x="2263" y="4686"/>
                    <a:pt x="2197" y="4726"/>
                  </a:cubicBezTo>
                  <a:cubicBezTo>
                    <a:pt x="2144" y="4752"/>
                    <a:pt x="2078" y="4779"/>
                    <a:pt x="1985" y="4792"/>
                  </a:cubicBezTo>
                  <a:lnTo>
                    <a:pt x="1893" y="4792"/>
                  </a:lnTo>
                  <a:cubicBezTo>
                    <a:pt x="1853" y="4792"/>
                    <a:pt x="1800" y="4805"/>
                    <a:pt x="1747" y="4805"/>
                  </a:cubicBezTo>
                  <a:cubicBezTo>
                    <a:pt x="1694" y="4805"/>
                    <a:pt x="1641" y="4818"/>
                    <a:pt x="1575" y="4818"/>
                  </a:cubicBezTo>
                  <a:lnTo>
                    <a:pt x="1430" y="4818"/>
                  </a:lnTo>
                  <a:cubicBezTo>
                    <a:pt x="1390" y="4818"/>
                    <a:pt x="1350" y="4832"/>
                    <a:pt x="1310" y="4845"/>
                  </a:cubicBezTo>
                  <a:cubicBezTo>
                    <a:pt x="1271" y="4858"/>
                    <a:pt x="1244" y="4898"/>
                    <a:pt x="1244" y="4951"/>
                  </a:cubicBezTo>
                  <a:cubicBezTo>
                    <a:pt x="1244" y="5017"/>
                    <a:pt x="1271" y="5057"/>
                    <a:pt x="1324" y="5070"/>
                  </a:cubicBezTo>
                  <a:cubicBezTo>
                    <a:pt x="1377" y="5096"/>
                    <a:pt x="1416" y="5096"/>
                    <a:pt x="1456" y="5096"/>
                  </a:cubicBezTo>
                  <a:lnTo>
                    <a:pt x="2965" y="5096"/>
                  </a:lnTo>
                  <a:cubicBezTo>
                    <a:pt x="3044" y="5096"/>
                    <a:pt x="3110" y="5096"/>
                    <a:pt x="3163" y="5070"/>
                  </a:cubicBezTo>
                  <a:cubicBezTo>
                    <a:pt x="3216" y="5043"/>
                    <a:pt x="3230" y="5004"/>
                    <a:pt x="3230" y="4951"/>
                  </a:cubicBezTo>
                  <a:cubicBezTo>
                    <a:pt x="3230" y="4884"/>
                    <a:pt x="3216" y="4845"/>
                    <a:pt x="3163" y="4832"/>
                  </a:cubicBezTo>
                  <a:cubicBezTo>
                    <a:pt x="3124" y="4805"/>
                    <a:pt x="3057" y="4792"/>
                    <a:pt x="2965" y="4792"/>
                  </a:cubicBezTo>
                  <a:lnTo>
                    <a:pt x="2793" y="4792"/>
                  </a:lnTo>
                  <a:cubicBezTo>
                    <a:pt x="2740" y="4779"/>
                    <a:pt x="2713" y="4752"/>
                    <a:pt x="2713" y="4699"/>
                  </a:cubicBezTo>
                  <a:cubicBezTo>
                    <a:pt x="2713" y="4673"/>
                    <a:pt x="2713" y="4620"/>
                    <a:pt x="2713" y="4527"/>
                  </a:cubicBezTo>
                  <a:cubicBezTo>
                    <a:pt x="2727" y="4448"/>
                    <a:pt x="2727" y="4355"/>
                    <a:pt x="2727" y="4249"/>
                  </a:cubicBezTo>
                  <a:cubicBezTo>
                    <a:pt x="2740" y="4130"/>
                    <a:pt x="2740" y="4024"/>
                    <a:pt x="2753" y="3905"/>
                  </a:cubicBezTo>
                  <a:cubicBezTo>
                    <a:pt x="2753" y="3786"/>
                    <a:pt x="2766" y="3680"/>
                    <a:pt x="2766" y="3601"/>
                  </a:cubicBezTo>
                  <a:lnTo>
                    <a:pt x="3230" y="3601"/>
                  </a:lnTo>
                  <a:cubicBezTo>
                    <a:pt x="3256" y="3601"/>
                    <a:pt x="3296" y="3587"/>
                    <a:pt x="3335" y="3561"/>
                  </a:cubicBezTo>
                  <a:cubicBezTo>
                    <a:pt x="3388" y="3534"/>
                    <a:pt x="3402" y="3482"/>
                    <a:pt x="3402" y="3415"/>
                  </a:cubicBezTo>
                  <a:cubicBezTo>
                    <a:pt x="3402" y="3349"/>
                    <a:pt x="3388" y="3309"/>
                    <a:pt x="3349" y="3270"/>
                  </a:cubicBezTo>
                  <a:cubicBezTo>
                    <a:pt x="3309" y="3230"/>
                    <a:pt x="3256" y="3217"/>
                    <a:pt x="3190" y="3217"/>
                  </a:cubicBezTo>
                  <a:lnTo>
                    <a:pt x="2793" y="3190"/>
                  </a:lnTo>
                  <a:cubicBezTo>
                    <a:pt x="2793" y="3032"/>
                    <a:pt x="2793" y="2859"/>
                    <a:pt x="2806" y="2648"/>
                  </a:cubicBezTo>
                  <a:cubicBezTo>
                    <a:pt x="2806" y="2436"/>
                    <a:pt x="2819" y="2224"/>
                    <a:pt x="2832" y="1999"/>
                  </a:cubicBezTo>
                  <a:cubicBezTo>
                    <a:pt x="2846" y="1774"/>
                    <a:pt x="2859" y="1562"/>
                    <a:pt x="2872" y="1337"/>
                  </a:cubicBezTo>
                  <a:cubicBezTo>
                    <a:pt x="2899" y="1126"/>
                    <a:pt x="2912" y="927"/>
                    <a:pt x="2925" y="755"/>
                  </a:cubicBezTo>
                  <a:cubicBezTo>
                    <a:pt x="2938" y="583"/>
                    <a:pt x="2952" y="437"/>
                    <a:pt x="2952" y="318"/>
                  </a:cubicBezTo>
                  <a:cubicBezTo>
                    <a:pt x="2965" y="212"/>
                    <a:pt x="2965" y="146"/>
                    <a:pt x="2965" y="133"/>
                  </a:cubicBezTo>
                  <a:cubicBezTo>
                    <a:pt x="2965" y="93"/>
                    <a:pt x="2938" y="54"/>
                    <a:pt x="2899" y="40"/>
                  </a:cubicBezTo>
                  <a:cubicBezTo>
                    <a:pt x="2846" y="14"/>
                    <a:pt x="2780"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 name="Google Shape;55;p3"/>
          <p:cNvSpPr/>
          <p:nvPr/>
        </p:nvSpPr>
        <p:spPr>
          <a:xfrm>
            <a:off x="11148891" y="987878"/>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 name="Google Shape;56;p3"/>
          <p:cNvSpPr/>
          <p:nvPr/>
        </p:nvSpPr>
        <p:spPr>
          <a:xfrm>
            <a:off x="354383" y="5771102"/>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 name="Google Shape;57;p3"/>
          <p:cNvSpPr/>
          <p:nvPr/>
        </p:nvSpPr>
        <p:spPr>
          <a:xfrm>
            <a:off x="1591814" y="6262923"/>
            <a:ext cx="224329" cy="274115"/>
          </a:xfrm>
          <a:custGeom>
            <a:avLst/>
            <a:gdLst/>
            <a:ahLst/>
            <a:cxnLst/>
            <a:rect l="l" t="t" r="r" b="b"/>
            <a:pathLst>
              <a:path w="3456" h="4223" extrusionOk="0">
                <a:moveTo>
                  <a:pt x="755" y="371"/>
                </a:moveTo>
                <a:cubicBezTo>
                  <a:pt x="861" y="371"/>
                  <a:pt x="954" y="411"/>
                  <a:pt x="1046" y="490"/>
                </a:cubicBezTo>
                <a:cubicBezTo>
                  <a:pt x="1139" y="570"/>
                  <a:pt x="1179" y="702"/>
                  <a:pt x="1179" y="887"/>
                </a:cubicBezTo>
                <a:cubicBezTo>
                  <a:pt x="1179" y="1073"/>
                  <a:pt x="1139" y="1218"/>
                  <a:pt x="1046" y="1311"/>
                </a:cubicBezTo>
                <a:cubicBezTo>
                  <a:pt x="967" y="1417"/>
                  <a:pt x="861" y="1470"/>
                  <a:pt x="729" y="1470"/>
                </a:cubicBezTo>
                <a:cubicBezTo>
                  <a:pt x="610" y="1470"/>
                  <a:pt x="517" y="1417"/>
                  <a:pt x="451" y="1311"/>
                </a:cubicBezTo>
                <a:cubicBezTo>
                  <a:pt x="385" y="1205"/>
                  <a:pt x="345" y="1086"/>
                  <a:pt x="345" y="940"/>
                </a:cubicBezTo>
                <a:cubicBezTo>
                  <a:pt x="345" y="834"/>
                  <a:pt x="358" y="742"/>
                  <a:pt x="385" y="662"/>
                </a:cubicBezTo>
                <a:cubicBezTo>
                  <a:pt x="424" y="596"/>
                  <a:pt x="451" y="530"/>
                  <a:pt x="491" y="490"/>
                </a:cubicBezTo>
                <a:cubicBezTo>
                  <a:pt x="530" y="437"/>
                  <a:pt x="583" y="411"/>
                  <a:pt x="623" y="398"/>
                </a:cubicBezTo>
                <a:cubicBezTo>
                  <a:pt x="676" y="371"/>
                  <a:pt x="716" y="371"/>
                  <a:pt x="755" y="371"/>
                </a:cubicBezTo>
                <a:close/>
                <a:moveTo>
                  <a:pt x="2727" y="2806"/>
                </a:moveTo>
                <a:cubicBezTo>
                  <a:pt x="2807" y="2806"/>
                  <a:pt x="2886" y="2846"/>
                  <a:pt x="2966" y="2926"/>
                </a:cubicBezTo>
                <a:cubicBezTo>
                  <a:pt x="3058" y="2992"/>
                  <a:pt x="3098" y="3124"/>
                  <a:pt x="3098" y="3309"/>
                </a:cubicBezTo>
                <a:cubicBezTo>
                  <a:pt x="3098" y="3376"/>
                  <a:pt x="3085" y="3442"/>
                  <a:pt x="3071" y="3508"/>
                </a:cubicBezTo>
                <a:cubicBezTo>
                  <a:pt x="3058" y="3574"/>
                  <a:pt x="3032" y="3640"/>
                  <a:pt x="3005" y="3693"/>
                </a:cubicBezTo>
                <a:cubicBezTo>
                  <a:pt x="2966" y="3746"/>
                  <a:pt x="2926" y="3786"/>
                  <a:pt x="2873" y="3826"/>
                </a:cubicBezTo>
                <a:cubicBezTo>
                  <a:pt x="2833" y="3865"/>
                  <a:pt x="2767" y="3879"/>
                  <a:pt x="2688" y="3879"/>
                </a:cubicBezTo>
                <a:cubicBezTo>
                  <a:pt x="2608" y="3879"/>
                  <a:pt x="2542" y="3865"/>
                  <a:pt x="2489" y="3826"/>
                </a:cubicBezTo>
                <a:cubicBezTo>
                  <a:pt x="2449" y="3786"/>
                  <a:pt x="2410" y="3733"/>
                  <a:pt x="2383" y="3680"/>
                </a:cubicBezTo>
                <a:cubicBezTo>
                  <a:pt x="2343" y="3627"/>
                  <a:pt x="2330" y="3561"/>
                  <a:pt x="2317" y="3495"/>
                </a:cubicBezTo>
                <a:cubicBezTo>
                  <a:pt x="2317" y="3442"/>
                  <a:pt x="2304" y="3389"/>
                  <a:pt x="2304" y="3336"/>
                </a:cubicBezTo>
                <a:cubicBezTo>
                  <a:pt x="2304" y="3164"/>
                  <a:pt x="2343" y="3031"/>
                  <a:pt x="2423" y="2939"/>
                </a:cubicBezTo>
                <a:cubicBezTo>
                  <a:pt x="2516" y="2846"/>
                  <a:pt x="2608" y="2806"/>
                  <a:pt x="2727" y="2806"/>
                </a:cubicBezTo>
                <a:close/>
                <a:moveTo>
                  <a:pt x="3032" y="1"/>
                </a:moveTo>
                <a:cubicBezTo>
                  <a:pt x="2992" y="1"/>
                  <a:pt x="2952" y="14"/>
                  <a:pt x="2913" y="54"/>
                </a:cubicBezTo>
                <a:cubicBezTo>
                  <a:pt x="2873" y="93"/>
                  <a:pt x="2846" y="146"/>
                  <a:pt x="2807" y="199"/>
                </a:cubicBezTo>
                <a:cubicBezTo>
                  <a:pt x="2767" y="252"/>
                  <a:pt x="2727" y="305"/>
                  <a:pt x="2688" y="371"/>
                </a:cubicBezTo>
                <a:cubicBezTo>
                  <a:pt x="2648" y="424"/>
                  <a:pt x="2595" y="464"/>
                  <a:pt x="2555" y="504"/>
                </a:cubicBezTo>
                <a:cubicBezTo>
                  <a:pt x="2502" y="530"/>
                  <a:pt x="2449" y="557"/>
                  <a:pt x="2383" y="570"/>
                </a:cubicBezTo>
                <a:cubicBezTo>
                  <a:pt x="2317" y="583"/>
                  <a:pt x="2264" y="583"/>
                  <a:pt x="2211" y="583"/>
                </a:cubicBezTo>
                <a:cubicBezTo>
                  <a:pt x="2052" y="583"/>
                  <a:pt x="1933" y="570"/>
                  <a:pt x="1827" y="543"/>
                </a:cubicBezTo>
                <a:cubicBezTo>
                  <a:pt x="1735" y="517"/>
                  <a:pt x="1642" y="477"/>
                  <a:pt x="1576" y="437"/>
                </a:cubicBezTo>
                <a:cubicBezTo>
                  <a:pt x="1510" y="398"/>
                  <a:pt x="1443" y="345"/>
                  <a:pt x="1391" y="305"/>
                </a:cubicBezTo>
                <a:cubicBezTo>
                  <a:pt x="1338" y="252"/>
                  <a:pt x="1285" y="212"/>
                  <a:pt x="1232" y="173"/>
                </a:cubicBezTo>
                <a:cubicBezTo>
                  <a:pt x="1179" y="120"/>
                  <a:pt x="1113" y="93"/>
                  <a:pt x="1033" y="67"/>
                </a:cubicBezTo>
                <a:cubicBezTo>
                  <a:pt x="967" y="27"/>
                  <a:pt x="874" y="14"/>
                  <a:pt x="755" y="14"/>
                </a:cubicBezTo>
                <a:cubicBezTo>
                  <a:pt x="663" y="14"/>
                  <a:pt x="570" y="40"/>
                  <a:pt x="477" y="80"/>
                </a:cubicBezTo>
                <a:cubicBezTo>
                  <a:pt x="398" y="120"/>
                  <a:pt x="318" y="186"/>
                  <a:pt x="239" y="265"/>
                </a:cubicBezTo>
                <a:cubicBezTo>
                  <a:pt x="173" y="345"/>
                  <a:pt x="120" y="437"/>
                  <a:pt x="67" y="557"/>
                </a:cubicBezTo>
                <a:cubicBezTo>
                  <a:pt x="27" y="662"/>
                  <a:pt x="1" y="795"/>
                  <a:pt x="1" y="940"/>
                </a:cubicBezTo>
                <a:cubicBezTo>
                  <a:pt x="1" y="1086"/>
                  <a:pt x="27" y="1205"/>
                  <a:pt x="67" y="1324"/>
                </a:cubicBezTo>
                <a:cubicBezTo>
                  <a:pt x="107" y="1430"/>
                  <a:pt x="160" y="1523"/>
                  <a:pt x="239" y="1589"/>
                </a:cubicBezTo>
                <a:cubicBezTo>
                  <a:pt x="305" y="1668"/>
                  <a:pt x="385" y="1721"/>
                  <a:pt x="477" y="1748"/>
                </a:cubicBezTo>
                <a:cubicBezTo>
                  <a:pt x="570" y="1787"/>
                  <a:pt x="649" y="1814"/>
                  <a:pt x="742" y="1814"/>
                </a:cubicBezTo>
                <a:cubicBezTo>
                  <a:pt x="848" y="1814"/>
                  <a:pt x="941" y="1787"/>
                  <a:pt x="1033" y="1748"/>
                </a:cubicBezTo>
                <a:cubicBezTo>
                  <a:pt x="1139" y="1695"/>
                  <a:pt x="1218" y="1629"/>
                  <a:pt x="1298" y="1549"/>
                </a:cubicBezTo>
                <a:cubicBezTo>
                  <a:pt x="1364" y="1456"/>
                  <a:pt x="1417" y="1364"/>
                  <a:pt x="1457" y="1245"/>
                </a:cubicBezTo>
                <a:cubicBezTo>
                  <a:pt x="1510" y="1126"/>
                  <a:pt x="1523" y="993"/>
                  <a:pt x="1523" y="861"/>
                </a:cubicBezTo>
                <a:cubicBezTo>
                  <a:pt x="1523" y="848"/>
                  <a:pt x="1523" y="834"/>
                  <a:pt x="1523" y="834"/>
                </a:cubicBezTo>
                <a:lnTo>
                  <a:pt x="1523" y="795"/>
                </a:lnTo>
                <a:cubicBezTo>
                  <a:pt x="1629" y="834"/>
                  <a:pt x="1735" y="861"/>
                  <a:pt x="1841" y="874"/>
                </a:cubicBezTo>
                <a:cubicBezTo>
                  <a:pt x="1933" y="887"/>
                  <a:pt x="2052" y="901"/>
                  <a:pt x="2198" y="901"/>
                </a:cubicBezTo>
                <a:lnTo>
                  <a:pt x="2304" y="901"/>
                </a:lnTo>
                <a:cubicBezTo>
                  <a:pt x="2330" y="887"/>
                  <a:pt x="2370" y="887"/>
                  <a:pt x="2410" y="874"/>
                </a:cubicBezTo>
                <a:lnTo>
                  <a:pt x="2410" y="874"/>
                </a:lnTo>
                <a:cubicBezTo>
                  <a:pt x="2410" y="887"/>
                  <a:pt x="2396" y="927"/>
                  <a:pt x="2343" y="1007"/>
                </a:cubicBezTo>
                <a:cubicBezTo>
                  <a:pt x="2304" y="1099"/>
                  <a:pt x="2238" y="1205"/>
                  <a:pt x="2171" y="1337"/>
                </a:cubicBezTo>
                <a:cubicBezTo>
                  <a:pt x="2092" y="1470"/>
                  <a:pt x="2013" y="1629"/>
                  <a:pt x="1920" y="1814"/>
                </a:cubicBezTo>
                <a:cubicBezTo>
                  <a:pt x="1814" y="1986"/>
                  <a:pt x="1721" y="2158"/>
                  <a:pt x="1629" y="2343"/>
                </a:cubicBezTo>
                <a:cubicBezTo>
                  <a:pt x="1523" y="2529"/>
                  <a:pt x="1430" y="2701"/>
                  <a:pt x="1338" y="2886"/>
                </a:cubicBezTo>
                <a:cubicBezTo>
                  <a:pt x="1245" y="3058"/>
                  <a:pt x="1166" y="3217"/>
                  <a:pt x="1086" y="3362"/>
                </a:cubicBezTo>
                <a:cubicBezTo>
                  <a:pt x="1020" y="3508"/>
                  <a:pt x="954" y="3627"/>
                  <a:pt x="914" y="3720"/>
                </a:cubicBezTo>
                <a:cubicBezTo>
                  <a:pt x="861" y="3812"/>
                  <a:pt x="835" y="3865"/>
                  <a:pt x="835" y="3879"/>
                </a:cubicBezTo>
                <a:cubicBezTo>
                  <a:pt x="835" y="3905"/>
                  <a:pt x="861" y="3945"/>
                  <a:pt x="888" y="3958"/>
                </a:cubicBezTo>
                <a:cubicBezTo>
                  <a:pt x="914" y="3984"/>
                  <a:pt x="954" y="3998"/>
                  <a:pt x="1020" y="3998"/>
                </a:cubicBezTo>
                <a:cubicBezTo>
                  <a:pt x="1086" y="3998"/>
                  <a:pt x="1139" y="3984"/>
                  <a:pt x="1166" y="3958"/>
                </a:cubicBezTo>
                <a:cubicBezTo>
                  <a:pt x="1205" y="3918"/>
                  <a:pt x="1232" y="3879"/>
                  <a:pt x="1258" y="3852"/>
                </a:cubicBezTo>
                <a:cubicBezTo>
                  <a:pt x="1271" y="3799"/>
                  <a:pt x="1324" y="3706"/>
                  <a:pt x="1391" y="3574"/>
                </a:cubicBezTo>
                <a:cubicBezTo>
                  <a:pt x="1443" y="3442"/>
                  <a:pt x="1536" y="3283"/>
                  <a:pt x="1629" y="3111"/>
                </a:cubicBezTo>
                <a:cubicBezTo>
                  <a:pt x="1721" y="2926"/>
                  <a:pt x="1827" y="2727"/>
                  <a:pt x="1933" y="2515"/>
                </a:cubicBezTo>
                <a:lnTo>
                  <a:pt x="2291" y="1854"/>
                </a:lnTo>
                <a:cubicBezTo>
                  <a:pt x="2410" y="1642"/>
                  <a:pt x="2516" y="1417"/>
                  <a:pt x="2621" y="1218"/>
                </a:cubicBezTo>
                <a:cubicBezTo>
                  <a:pt x="2741" y="1007"/>
                  <a:pt x="2833" y="834"/>
                  <a:pt x="2913" y="662"/>
                </a:cubicBezTo>
                <a:cubicBezTo>
                  <a:pt x="3005" y="504"/>
                  <a:pt x="3071" y="371"/>
                  <a:pt x="3124" y="265"/>
                </a:cubicBezTo>
                <a:cubicBezTo>
                  <a:pt x="3177" y="159"/>
                  <a:pt x="3204" y="107"/>
                  <a:pt x="3204" y="93"/>
                </a:cubicBezTo>
                <a:cubicBezTo>
                  <a:pt x="3204" y="80"/>
                  <a:pt x="3191" y="54"/>
                  <a:pt x="3164" y="27"/>
                </a:cubicBezTo>
                <a:cubicBezTo>
                  <a:pt x="3151" y="1"/>
                  <a:pt x="3111" y="1"/>
                  <a:pt x="3032" y="1"/>
                </a:cubicBezTo>
                <a:close/>
                <a:moveTo>
                  <a:pt x="2741" y="2462"/>
                </a:moveTo>
                <a:cubicBezTo>
                  <a:pt x="2621" y="2462"/>
                  <a:pt x="2516" y="2489"/>
                  <a:pt x="2423" y="2529"/>
                </a:cubicBezTo>
                <a:cubicBezTo>
                  <a:pt x="2330" y="2568"/>
                  <a:pt x="2251" y="2634"/>
                  <a:pt x="2185" y="2714"/>
                </a:cubicBezTo>
                <a:cubicBezTo>
                  <a:pt x="2118" y="2793"/>
                  <a:pt x="2066" y="2886"/>
                  <a:pt x="2026" y="2992"/>
                </a:cubicBezTo>
                <a:cubicBezTo>
                  <a:pt x="1986" y="3098"/>
                  <a:pt x="1960" y="3217"/>
                  <a:pt x="1960" y="3349"/>
                </a:cubicBezTo>
                <a:cubicBezTo>
                  <a:pt x="1960" y="3468"/>
                  <a:pt x="1986" y="3574"/>
                  <a:pt x="2013" y="3680"/>
                </a:cubicBezTo>
                <a:cubicBezTo>
                  <a:pt x="2052" y="3773"/>
                  <a:pt x="2092" y="3865"/>
                  <a:pt x="2158" y="3958"/>
                </a:cubicBezTo>
                <a:cubicBezTo>
                  <a:pt x="2211" y="4037"/>
                  <a:pt x="2291" y="4104"/>
                  <a:pt x="2383" y="4143"/>
                </a:cubicBezTo>
                <a:cubicBezTo>
                  <a:pt x="2476" y="4196"/>
                  <a:pt x="2582" y="4223"/>
                  <a:pt x="2701" y="4223"/>
                </a:cubicBezTo>
                <a:cubicBezTo>
                  <a:pt x="2939" y="4223"/>
                  <a:pt x="3124" y="4143"/>
                  <a:pt x="3257" y="3984"/>
                </a:cubicBezTo>
                <a:cubicBezTo>
                  <a:pt x="3389" y="3826"/>
                  <a:pt x="3455" y="3601"/>
                  <a:pt x="3455" y="3336"/>
                </a:cubicBezTo>
                <a:cubicBezTo>
                  <a:pt x="3455" y="3217"/>
                  <a:pt x="3442" y="3098"/>
                  <a:pt x="3416" y="3005"/>
                </a:cubicBezTo>
                <a:cubicBezTo>
                  <a:pt x="3389" y="2899"/>
                  <a:pt x="3349" y="2806"/>
                  <a:pt x="3283" y="2727"/>
                </a:cubicBezTo>
                <a:cubicBezTo>
                  <a:pt x="3230" y="2634"/>
                  <a:pt x="3151" y="2581"/>
                  <a:pt x="3058" y="2529"/>
                </a:cubicBezTo>
                <a:cubicBezTo>
                  <a:pt x="2979" y="2489"/>
                  <a:pt x="2860" y="2462"/>
                  <a:pt x="2741" y="2462"/>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8" name="Google Shape;58;p3"/>
          <p:cNvGrpSpPr/>
          <p:nvPr/>
        </p:nvGrpSpPr>
        <p:grpSpPr>
          <a:xfrm>
            <a:off x="9910844" y="2426845"/>
            <a:ext cx="1607001" cy="837832"/>
            <a:chOff x="1787352" y="2530363"/>
            <a:chExt cx="1540651" cy="803239"/>
          </a:xfrm>
        </p:grpSpPr>
        <p:sp>
          <p:nvSpPr>
            <p:cNvPr id="59" name="Google Shape;59;p3"/>
            <p:cNvSpPr/>
            <p:nvPr/>
          </p:nvSpPr>
          <p:spPr>
            <a:xfrm>
              <a:off x="1971678" y="2530363"/>
              <a:ext cx="914442" cy="628420"/>
            </a:xfrm>
            <a:custGeom>
              <a:avLst/>
              <a:gdLst/>
              <a:ahLst/>
              <a:cxnLst/>
              <a:rect l="l" t="t" r="r" b="b"/>
              <a:pathLst>
                <a:path w="16545" h="11370" extrusionOk="0">
                  <a:moveTo>
                    <a:pt x="279" y="1"/>
                  </a:moveTo>
                  <a:cubicBezTo>
                    <a:pt x="213" y="1"/>
                    <a:pt x="160" y="1"/>
                    <a:pt x="160" y="54"/>
                  </a:cubicBezTo>
                  <a:cubicBezTo>
                    <a:pt x="54" y="120"/>
                    <a:pt x="1" y="173"/>
                    <a:pt x="1" y="279"/>
                  </a:cubicBezTo>
                  <a:lnTo>
                    <a:pt x="1" y="8603"/>
                  </a:lnTo>
                  <a:cubicBezTo>
                    <a:pt x="1" y="8551"/>
                    <a:pt x="54" y="8445"/>
                    <a:pt x="107" y="8445"/>
                  </a:cubicBezTo>
                  <a:cubicBezTo>
                    <a:pt x="160" y="8392"/>
                    <a:pt x="213" y="8326"/>
                    <a:pt x="279" y="8326"/>
                  </a:cubicBezTo>
                  <a:lnTo>
                    <a:pt x="543" y="8326"/>
                  </a:lnTo>
                  <a:lnTo>
                    <a:pt x="543" y="715"/>
                  </a:lnTo>
                  <a:lnTo>
                    <a:pt x="13011" y="6340"/>
                  </a:lnTo>
                  <a:cubicBezTo>
                    <a:pt x="12852" y="6076"/>
                    <a:pt x="12733" y="5798"/>
                    <a:pt x="12574" y="5520"/>
                  </a:cubicBezTo>
                  <a:lnTo>
                    <a:pt x="385" y="54"/>
                  </a:lnTo>
                  <a:cubicBezTo>
                    <a:pt x="385" y="1"/>
                    <a:pt x="332" y="1"/>
                    <a:pt x="279" y="1"/>
                  </a:cubicBezTo>
                  <a:close/>
                  <a:moveTo>
                    <a:pt x="3085" y="10814"/>
                  </a:moveTo>
                  <a:lnTo>
                    <a:pt x="3085" y="11092"/>
                  </a:lnTo>
                  <a:cubicBezTo>
                    <a:pt x="3085" y="11198"/>
                    <a:pt x="3032" y="11251"/>
                    <a:pt x="2979" y="11303"/>
                  </a:cubicBezTo>
                  <a:cubicBezTo>
                    <a:pt x="2926" y="11370"/>
                    <a:pt x="2860" y="11370"/>
                    <a:pt x="2807" y="11370"/>
                  </a:cubicBezTo>
                  <a:lnTo>
                    <a:pt x="16545" y="11370"/>
                  </a:lnTo>
                  <a:cubicBezTo>
                    <a:pt x="16426" y="11198"/>
                    <a:pt x="16267" y="11039"/>
                    <a:pt x="16095" y="108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3"/>
            <p:cNvSpPr/>
            <p:nvPr/>
          </p:nvSpPr>
          <p:spPr>
            <a:xfrm>
              <a:off x="2666643" y="2835398"/>
              <a:ext cx="661361" cy="323385"/>
            </a:xfrm>
            <a:custGeom>
              <a:avLst/>
              <a:gdLst/>
              <a:ahLst/>
              <a:cxnLst/>
              <a:rect l="l" t="t" r="r" b="b"/>
              <a:pathLst>
                <a:path w="11966" h="5851" extrusionOk="0">
                  <a:moveTo>
                    <a:pt x="0" y="1"/>
                  </a:moveTo>
                  <a:cubicBezTo>
                    <a:pt x="159" y="279"/>
                    <a:pt x="278" y="557"/>
                    <a:pt x="437" y="821"/>
                  </a:cubicBezTo>
                  <a:lnTo>
                    <a:pt x="10417" y="5295"/>
                  </a:lnTo>
                  <a:lnTo>
                    <a:pt x="3521" y="5295"/>
                  </a:lnTo>
                  <a:cubicBezTo>
                    <a:pt x="3693" y="5520"/>
                    <a:pt x="3852" y="5679"/>
                    <a:pt x="3971" y="5851"/>
                  </a:cubicBezTo>
                  <a:lnTo>
                    <a:pt x="11687" y="5851"/>
                  </a:lnTo>
                  <a:cubicBezTo>
                    <a:pt x="11793" y="5851"/>
                    <a:pt x="11912" y="5784"/>
                    <a:pt x="11965" y="5626"/>
                  </a:cubicBezTo>
                  <a:cubicBezTo>
                    <a:pt x="11965" y="5520"/>
                    <a:pt x="11912" y="5401"/>
                    <a:pt x="11793" y="53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3"/>
            <p:cNvSpPr/>
            <p:nvPr/>
          </p:nvSpPr>
          <p:spPr>
            <a:xfrm>
              <a:off x="1971678" y="2990485"/>
              <a:ext cx="170508" cy="168297"/>
            </a:xfrm>
            <a:custGeom>
              <a:avLst/>
              <a:gdLst/>
              <a:ahLst/>
              <a:cxnLst/>
              <a:rect l="l" t="t" r="r" b="b"/>
              <a:pathLst>
                <a:path w="3085" h="3045" extrusionOk="0">
                  <a:moveTo>
                    <a:pt x="2529" y="556"/>
                  </a:moveTo>
                  <a:lnTo>
                    <a:pt x="2529" y="2489"/>
                  </a:lnTo>
                  <a:lnTo>
                    <a:pt x="543" y="2489"/>
                  </a:lnTo>
                  <a:lnTo>
                    <a:pt x="543" y="556"/>
                  </a:lnTo>
                  <a:close/>
                  <a:moveTo>
                    <a:pt x="279" y="1"/>
                  </a:moveTo>
                  <a:cubicBezTo>
                    <a:pt x="213" y="1"/>
                    <a:pt x="160" y="67"/>
                    <a:pt x="107" y="120"/>
                  </a:cubicBezTo>
                  <a:cubicBezTo>
                    <a:pt x="54" y="120"/>
                    <a:pt x="1" y="226"/>
                    <a:pt x="1" y="278"/>
                  </a:cubicBezTo>
                  <a:lnTo>
                    <a:pt x="1" y="2767"/>
                  </a:lnTo>
                  <a:cubicBezTo>
                    <a:pt x="1" y="2873"/>
                    <a:pt x="54" y="2926"/>
                    <a:pt x="107" y="2978"/>
                  </a:cubicBezTo>
                  <a:cubicBezTo>
                    <a:pt x="160" y="3045"/>
                    <a:pt x="213" y="3045"/>
                    <a:pt x="279" y="3045"/>
                  </a:cubicBezTo>
                  <a:lnTo>
                    <a:pt x="2807" y="3045"/>
                  </a:lnTo>
                  <a:cubicBezTo>
                    <a:pt x="2860" y="3045"/>
                    <a:pt x="2926" y="3045"/>
                    <a:pt x="2979" y="2978"/>
                  </a:cubicBezTo>
                  <a:cubicBezTo>
                    <a:pt x="3032" y="2926"/>
                    <a:pt x="3085" y="2873"/>
                    <a:pt x="3085" y="2767"/>
                  </a:cubicBezTo>
                  <a:lnTo>
                    <a:pt x="3085" y="2489"/>
                  </a:lnTo>
                  <a:lnTo>
                    <a:pt x="3085" y="278"/>
                  </a:lnTo>
                  <a:cubicBezTo>
                    <a:pt x="3085" y="226"/>
                    <a:pt x="3032" y="120"/>
                    <a:pt x="2979" y="120"/>
                  </a:cubicBezTo>
                  <a:cubicBezTo>
                    <a:pt x="2926" y="67"/>
                    <a:pt x="2860" y="1"/>
                    <a:pt x="2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3"/>
            <p:cNvSpPr/>
            <p:nvPr/>
          </p:nvSpPr>
          <p:spPr>
            <a:xfrm>
              <a:off x="2584733" y="2634989"/>
              <a:ext cx="118554" cy="120765"/>
            </a:xfrm>
            <a:custGeom>
              <a:avLst/>
              <a:gdLst/>
              <a:ahLst/>
              <a:cxnLst/>
              <a:rect l="l" t="t" r="r" b="b"/>
              <a:pathLst>
                <a:path w="2145" h="2185" extrusionOk="0">
                  <a:moveTo>
                    <a:pt x="887" y="1284"/>
                  </a:moveTo>
                  <a:cubicBezTo>
                    <a:pt x="953" y="1284"/>
                    <a:pt x="1032" y="1297"/>
                    <a:pt x="1085" y="1311"/>
                  </a:cubicBezTo>
                  <a:cubicBezTo>
                    <a:pt x="1151" y="1324"/>
                    <a:pt x="1204" y="1350"/>
                    <a:pt x="1257" y="1377"/>
                  </a:cubicBezTo>
                  <a:cubicBezTo>
                    <a:pt x="1310" y="1403"/>
                    <a:pt x="1350" y="1430"/>
                    <a:pt x="1376" y="1469"/>
                  </a:cubicBezTo>
                  <a:cubicBezTo>
                    <a:pt x="1403" y="1509"/>
                    <a:pt x="1416" y="1549"/>
                    <a:pt x="1416" y="1588"/>
                  </a:cubicBezTo>
                  <a:cubicBezTo>
                    <a:pt x="1416" y="1641"/>
                    <a:pt x="1403" y="1681"/>
                    <a:pt x="1363" y="1721"/>
                  </a:cubicBezTo>
                  <a:cubicBezTo>
                    <a:pt x="1337" y="1761"/>
                    <a:pt x="1297" y="1787"/>
                    <a:pt x="1231" y="1813"/>
                  </a:cubicBezTo>
                  <a:cubicBezTo>
                    <a:pt x="1178" y="1840"/>
                    <a:pt x="1112" y="1866"/>
                    <a:pt x="1046" y="1880"/>
                  </a:cubicBezTo>
                  <a:cubicBezTo>
                    <a:pt x="966" y="1906"/>
                    <a:pt x="887" y="1906"/>
                    <a:pt x="807" y="1906"/>
                  </a:cubicBezTo>
                  <a:cubicBezTo>
                    <a:pt x="675" y="1906"/>
                    <a:pt x="569" y="1893"/>
                    <a:pt x="463" y="1840"/>
                  </a:cubicBezTo>
                  <a:cubicBezTo>
                    <a:pt x="371" y="1800"/>
                    <a:pt x="318" y="1734"/>
                    <a:pt x="318" y="1641"/>
                  </a:cubicBezTo>
                  <a:cubicBezTo>
                    <a:pt x="318" y="1588"/>
                    <a:pt x="331" y="1536"/>
                    <a:pt x="371" y="1496"/>
                  </a:cubicBezTo>
                  <a:cubicBezTo>
                    <a:pt x="397" y="1456"/>
                    <a:pt x="437" y="1416"/>
                    <a:pt x="490" y="1390"/>
                  </a:cubicBezTo>
                  <a:cubicBezTo>
                    <a:pt x="529" y="1350"/>
                    <a:pt x="596" y="1337"/>
                    <a:pt x="662" y="1311"/>
                  </a:cubicBezTo>
                  <a:cubicBezTo>
                    <a:pt x="728" y="1297"/>
                    <a:pt x="807" y="1284"/>
                    <a:pt x="887" y="1284"/>
                  </a:cubicBezTo>
                  <a:close/>
                  <a:moveTo>
                    <a:pt x="926" y="0"/>
                  </a:moveTo>
                  <a:cubicBezTo>
                    <a:pt x="688" y="0"/>
                    <a:pt x="490" y="53"/>
                    <a:pt x="344" y="159"/>
                  </a:cubicBezTo>
                  <a:cubicBezTo>
                    <a:pt x="199" y="265"/>
                    <a:pt x="132" y="397"/>
                    <a:pt x="132" y="569"/>
                  </a:cubicBezTo>
                  <a:cubicBezTo>
                    <a:pt x="132" y="649"/>
                    <a:pt x="159" y="715"/>
                    <a:pt x="199" y="781"/>
                  </a:cubicBezTo>
                  <a:cubicBezTo>
                    <a:pt x="238" y="861"/>
                    <a:pt x="304" y="887"/>
                    <a:pt x="397" y="887"/>
                  </a:cubicBezTo>
                  <a:cubicBezTo>
                    <a:pt x="463" y="887"/>
                    <a:pt x="503" y="874"/>
                    <a:pt x="543" y="847"/>
                  </a:cubicBezTo>
                  <a:cubicBezTo>
                    <a:pt x="582" y="821"/>
                    <a:pt x="596" y="781"/>
                    <a:pt x="596" y="728"/>
                  </a:cubicBezTo>
                  <a:cubicBezTo>
                    <a:pt x="596" y="675"/>
                    <a:pt x="582" y="636"/>
                    <a:pt x="556" y="622"/>
                  </a:cubicBezTo>
                  <a:cubicBezTo>
                    <a:pt x="529" y="596"/>
                    <a:pt x="503" y="583"/>
                    <a:pt x="490" y="583"/>
                  </a:cubicBezTo>
                  <a:cubicBezTo>
                    <a:pt x="450" y="569"/>
                    <a:pt x="437" y="569"/>
                    <a:pt x="410" y="556"/>
                  </a:cubicBezTo>
                  <a:cubicBezTo>
                    <a:pt x="397" y="556"/>
                    <a:pt x="397" y="530"/>
                    <a:pt x="397" y="503"/>
                  </a:cubicBezTo>
                  <a:cubicBezTo>
                    <a:pt x="397" y="477"/>
                    <a:pt x="410" y="437"/>
                    <a:pt x="437" y="411"/>
                  </a:cubicBezTo>
                  <a:cubicBezTo>
                    <a:pt x="476" y="384"/>
                    <a:pt x="516" y="358"/>
                    <a:pt x="556" y="344"/>
                  </a:cubicBezTo>
                  <a:cubicBezTo>
                    <a:pt x="609" y="318"/>
                    <a:pt x="662" y="305"/>
                    <a:pt x="728" y="291"/>
                  </a:cubicBezTo>
                  <a:cubicBezTo>
                    <a:pt x="781" y="278"/>
                    <a:pt x="834" y="278"/>
                    <a:pt x="887" y="278"/>
                  </a:cubicBezTo>
                  <a:cubicBezTo>
                    <a:pt x="1072" y="278"/>
                    <a:pt x="1204" y="331"/>
                    <a:pt x="1297" y="450"/>
                  </a:cubicBezTo>
                  <a:cubicBezTo>
                    <a:pt x="1376" y="569"/>
                    <a:pt x="1416" y="728"/>
                    <a:pt x="1416" y="927"/>
                  </a:cubicBezTo>
                  <a:cubicBezTo>
                    <a:pt x="1416" y="940"/>
                    <a:pt x="1416" y="966"/>
                    <a:pt x="1416" y="1006"/>
                  </a:cubicBezTo>
                  <a:lnTo>
                    <a:pt x="1416" y="1099"/>
                  </a:lnTo>
                  <a:lnTo>
                    <a:pt x="1416" y="1218"/>
                  </a:lnTo>
                  <a:cubicBezTo>
                    <a:pt x="1218" y="1086"/>
                    <a:pt x="1006" y="1006"/>
                    <a:pt x="768" y="1006"/>
                  </a:cubicBezTo>
                  <a:cubicBezTo>
                    <a:pt x="649" y="1006"/>
                    <a:pt x="543" y="1033"/>
                    <a:pt x="450" y="1059"/>
                  </a:cubicBezTo>
                  <a:cubicBezTo>
                    <a:pt x="357" y="1086"/>
                    <a:pt x="278" y="1138"/>
                    <a:pt x="212" y="1191"/>
                  </a:cubicBezTo>
                  <a:cubicBezTo>
                    <a:pt x="146" y="1244"/>
                    <a:pt x="93" y="1311"/>
                    <a:pt x="53" y="1390"/>
                  </a:cubicBezTo>
                  <a:cubicBezTo>
                    <a:pt x="13" y="1469"/>
                    <a:pt x="0" y="1549"/>
                    <a:pt x="0" y="1641"/>
                  </a:cubicBezTo>
                  <a:cubicBezTo>
                    <a:pt x="0" y="1800"/>
                    <a:pt x="53" y="1946"/>
                    <a:pt x="185" y="2038"/>
                  </a:cubicBezTo>
                  <a:cubicBezTo>
                    <a:pt x="318" y="2131"/>
                    <a:pt x="490" y="2184"/>
                    <a:pt x="701" y="2184"/>
                  </a:cubicBezTo>
                  <a:cubicBezTo>
                    <a:pt x="847" y="2184"/>
                    <a:pt x="979" y="2158"/>
                    <a:pt x="1099" y="2118"/>
                  </a:cubicBezTo>
                  <a:cubicBezTo>
                    <a:pt x="1218" y="2065"/>
                    <a:pt x="1324" y="1999"/>
                    <a:pt x="1429" y="1919"/>
                  </a:cubicBezTo>
                  <a:cubicBezTo>
                    <a:pt x="1456" y="2012"/>
                    <a:pt x="1496" y="2078"/>
                    <a:pt x="1562" y="2131"/>
                  </a:cubicBezTo>
                  <a:cubicBezTo>
                    <a:pt x="1628" y="2171"/>
                    <a:pt x="1707" y="2184"/>
                    <a:pt x="1787" y="2184"/>
                  </a:cubicBezTo>
                  <a:cubicBezTo>
                    <a:pt x="1840" y="2184"/>
                    <a:pt x="1879" y="2184"/>
                    <a:pt x="1919" y="2171"/>
                  </a:cubicBezTo>
                  <a:cubicBezTo>
                    <a:pt x="1959" y="2158"/>
                    <a:pt x="1999" y="2131"/>
                    <a:pt x="2038" y="2105"/>
                  </a:cubicBezTo>
                  <a:cubicBezTo>
                    <a:pt x="2078" y="2078"/>
                    <a:pt x="2091" y="2038"/>
                    <a:pt x="2118" y="1999"/>
                  </a:cubicBezTo>
                  <a:cubicBezTo>
                    <a:pt x="2144" y="1959"/>
                    <a:pt x="2144" y="1893"/>
                    <a:pt x="2144" y="1840"/>
                  </a:cubicBezTo>
                  <a:cubicBezTo>
                    <a:pt x="2144" y="1800"/>
                    <a:pt x="2144" y="1761"/>
                    <a:pt x="2131" y="1734"/>
                  </a:cubicBezTo>
                  <a:cubicBezTo>
                    <a:pt x="2118" y="1694"/>
                    <a:pt x="2091" y="1681"/>
                    <a:pt x="2051" y="1681"/>
                  </a:cubicBezTo>
                  <a:cubicBezTo>
                    <a:pt x="2012" y="1681"/>
                    <a:pt x="1972" y="1694"/>
                    <a:pt x="1959" y="1721"/>
                  </a:cubicBezTo>
                  <a:cubicBezTo>
                    <a:pt x="1946" y="1747"/>
                    <a:pt x="1932" y="1761"/>
                    <a:pt x="1932" y="1787"/>
                  </a:cubicBezTo>
                  <a:cubicBezTo>
                    <a:pt x="1919" y="1827"/>
                    <a:pt x="1906" y="1853"/>
                    <a:pt x="1893" y="1880"/>
                  </a:cubicBezTo>
                  <a:cubicBezTo>
                    <a:pt x="1893" y="1893"/>
                    <a:pt x="1866" y="1906"/>
                    <a:pt x="1840" y="1906"/>
                  </a:cubicBezTo>
                  <a:cubicBezTo>
                    <a:pt x="1787" y="1906"/>
                    <a:pt x="1760" y="1893"/>
                    <a:pt x="1747" y="1840"/>
                  </a:cubicBezTo>
                  <a:cubicBezTo>
                    <a:pt x="1734" y="1800"/>
                    <a:pt x="1734" y="1708"/>
                    <a:pt x="1734" y="1562"/>
                  </a:cubicBezTo>
                  <a:lnTo>
                    <a:pt x="1734" y="1403"/>
                  </a:lnTo>
                  <a:cubicBezTo>
                    <a:pt x="1734" y="1337"/>
                    <a:pt x="1734" y="1271"/>
                    <a:pt x="1734" y="1218"/>
                  </a:cubicBezTo>
                  <a:cubicBezTo>
                    <a:pt x="1734" y="1152"/>
                    <a:pt x="1747" y="1086"/>
                    <a:pt x="1747" y="1033"/>
                  </a:cubicBezTo>
                  <a:cubicBezTo>
                    <a:pt x="1747" y="980"/>
                    <a:pt x="1747" y="927"/>
                    <a:pt x="1747" y="900"/>
                  </a:cubicBezTo>
                  <a:cubicBezTo>
                    <a:pt x="1747" y="291"/>
                    <a:pt x="1469" y="0"/>
                    <a:pt x="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3"/>
            <p:cNvSpPr/>
            <p:nvPr/>
          </p:nvSpPr>
          <p:spPr>
            <a:xfrm>
              <a:off x="1787352" y="2713970"/>
              <a:ext cx="141215" cy="212955"/>
            </a:xfrm>
            <a:custGeom>
              <a:avLst/>
              <a:gdLst/>
              <a:ahLst/>
              <a:cxnLst/>
              <a:rect l="l" t="t" r="r" b="b"/>
              <a:pathLst>
                <a:path w="2555" h="3853" extrusionOk="0">
                  <a:moveTo>
                    <a:pt x="1655" y="1959"/>
                  </a:moveTo>
                  <a:cubicBezTo>
                    <a:pt x="1708" y="1959"/>
                    <a:pt x="1761" y="1973"/>
                    <a:pt x="1827" y="1999"/>
                  </a:cubicBezTo>
                  <a:cubicBezTo>
                    <a:pt x="1893" y="2026"/>
                    <a:pt x="1946" y="2065"/>
                    <a:pt x="2012" y="2132"/>
                  </a:cubicBezTo>
                  <a:cubicBezTo>
                    <a:pt x="2065" y="2184"/>
                    <a:pt x="2118" y="2277"/>
                    <a:pt x="2158" y="2370"/>
                  </a:cubicBezTo>
                  <a:cubicBezTo>
                    <a:pt x="2198" y="2476"/>
                    <a:pt x="2211" y="2595"/>
                    <a:pt x="2211" y="2754"/>
                  </a:cubicBezTo>
                  <a:cubicBezTo>
                    <a:pt x="2211" y="2912"/>
                    <a:pt x="2184" y="3045"/>
                    <a:pt x="2131" y="3151"/>
                  </a:cubicBezTo>
                  <a:cubicBezTo>
                    <a:pt x="2092" y="3256"/>
                    <a:pt x="2039" y="3336"/>
                    <a:pt x="1959" y="3402"/>
                  </a:cubicBezTo>
                  <a:cubicBezTo>
                    <a:pt x="1893" y="3455"/>
                    <a:pt x="1814" y="3495"/>
                    <a:pt x="1734" y="3521"/>
                  </a:cubicBezTo>
                  <a:cubicBezTo>
                    <a:pt x="1655" y="3548"/>
                    <a:pt x="1576" y="3548"/>
                    <a:pt x="1523" y="3548"/>
                  </a:cubicBezTo>
                  <a:cubicBezTo>
                    <a:pt x="1324" y="3548"/>
                    <a:pt x="1178" y="3495"/>
                    <a:pt x="1086" y="3376"/>
                  </a:cubicBezTo>
                  <a:cubicBezTo>
                    <a:pt x="993" y="3256"/>
                    <a:pt x="940" y="3071"/>
                    <a:pt x="940" y="2846"/>
                  </a:cubicBezTo>
                  <a:cubicBezTo>
                    <a:pt x="940" y="2793"/>
                    <a:pt x="953" y="2714"/>
                    <a:pt x="980" y="2608"/>
                  </a:cubicBezTo>
                  <a:cubicBezTo>
                    <a:pt x="1006" y="2515"/>
                    <a:pt x="1059" y="2423"/>
                    <a:pt x="1112" y="2317"/>
                  </a:cubicBezTo>
                  <a:cubicBezTo>
                    <a:pt x="1165" y="2224"/>
                    <a:pt x="1245" y="2132"/>
                    <a:pt x="1337" y="2065"/>
                  </a:cubicBezTo>
                  <a:cubicBezTo>
                    <a:pt x="1430" y="1999"/>
                    <a:pt x="1536" y="1959"/>
                    <a:pt x="1655" y="1959"/>
                  </a:cubicBezTo>
                  <a:close/>
                  <a:moveTo>
                    <a:pt x="398" y="1"/>
                  </a:moveTo>
                  <a:cubicBezTo>
                    <a:pt x="265" y="1"/>
                    <a:pt x="173" y="14"/>
                    <a:pt x="106" y="40"/>
                  </a:cubicBezTo>
                  <a:cubicBezTo>
                    <a:pt x="40" y="67"/>
                    <a:pt x="1" y="93"/>
                    <a:pt x="1" y="146"/>
                  </a:cubicBezTo>
                  <a:cubicBezTo>
                    <a:pt x="1" y="173"/>
                    <a:pt x="27" y="199"/>
                    <a:pt x="67" y="212"/>
                  </a:cubicBezTo>
                  <a:cubicBezTo>
                    <a:pt x="120" y="239"/>
                    <a:pt x="159" y="239"/>
                    <a:pt x="212" y="239"/>
                  </a:cubicBezTo>
                  <a:lnTo>
                    <a:pt x="398" y="239"/>
                  </a:lnTo>
                  <a:cubicBezTo>
                    <a:pt x="530" y="239"/>
                    <a:pt x="596" y="279"/>
                    <a:pt x="596" y="371"/>
                  </a:cubicBezTo>
                  <a:lnTo>
                    <a:pt x="596" y="557"/>
                  </a:lnTo>
                  <a:lnTo>
                    <a:pt x="596" y="821"/>
                  </a:lnTo>
                  <a:cubicBezTo>
                    <a:pt x="596" y="927"/>
                    <a:pt x="609" y="1033"/>
                    <a:pt x="609" y="1139"/>
                  </a:cubicBezTo>
                  <a:lnTo>
                    <a:pt x="609" y="1483"/>
                  </a:lnTo>
                  <a:cubicBezTo>
                    <a:pt x="609" y="1721"/>
                    <a:pt x="596" y="1920"/>
                    <a:pt x="596" y="2092"/>
                  </a:cubicBezTo>
                  <a:cubicBezTo>
                    <a:pt x="596" y="2264"/>
                    <a:pt x="596" y="2409"/>
                    <a:pt x="596" y="2542"/>
                  </a:cubicBezTo>
                  <a:cubicBezTo>
                    <a:pt x="596" y="2674"/>
                    <a:pt x="583" y="2780"/>
                    <a:pt x="583" y="2886"/>
                  </a:cubicBezTo>
                  <a:cubicBezTo>
                    <a:pt x="583" y="2979"/>
                    <a:pt x="583" y="3071"/>
                    <a:pt x="583" y="3151"/>
                  </a:cubicBezTo>
                  <a:lnTo>
                    <a:pt x="570" y="3402"/>
                  </a:lnTo>
                  <a:cubicBezTo>
                    <a:pt x="570" y="3495"/>
                    <a:pt x="556" y="3587"/>
                    <a:pt x="556" y="3680"/>
                  </a:cubicBezTo>
                  <a:cubicBezTo>
                    <a:pt x="556" y="3733"/>
                    <a:pt x="583" y="3786"/>
                    <a:pt x="609" y="3812"/>
                  </a:cubicBezTo>
                  <a:cubicBezTo>
                    <a:pt x="636" y="3839"/>
                    <a:pt x="676" y="3852"/>
                    <a:pt x="715" y="3852"/>
                  </a:cubicBezTo>
                  <a:cubicBezTo>
                    <a:pt x="755" y="3852"/>
                    <a:pt x="781" y="3839"/>
                    <a:pt x="808" y="3826"/>
                  </a:cubicBezTo>
                  <a:cubicBezTo>
                    <a:pt x="821" y="3826"/>
                    <a:pt x="848" y="3799"/>
                    <a:pt x="861" y="3773"/>
                  </a:cubicBezTo>
                  <a:cubicBezTo>
                    <a:pt x="861" y="3746"/>
                    <a:pt x="874" y="3706"/>
                    <a:pt x="874" y="3667"/>
                  </a:cubicBezTo>
                  <a:cubicBezTo>
                    <a:pt x="874" y="3614"/>
                    <a:pt x="887" y="3548"/>
                    <a:pt x="887" y="3481"/>
                  </a:cubicBezTo>
                  <a:cubicBezTo>
                    <a:pt x="914" y="3521"/>
                    <a:pt x="940" y="3561"/>
                    <a:pt x="980" y="3614"/>
                  </a:cubicBezTo>
                  <a:cubicBezTo>
                    <a:pt x="1020" y="3654"/>
                    <a:pt x="1059" y="3680"/>
                    <a:pt x="1112" y="3720"/>
                  </a:cubicBezTo>
                  <a:cubicBezTo>
                    <a:pt x="1152" y="3759"/>
                    <a:pt x="1218" y="3786"/>
                    <a:pt x="1284" y="3799"/>
                  </a:cubicBezTo>
                  <a:cubicBezTo>
                    <a:pt x="1351" y="3826"/>
                    <a:pt x="1430" y="3839"/>
                    <a:pt x="1523" y="3839"/>
                  </a:cubicBezTo>
                  <a:cubicBezTo>
                    <a:pt x="1628" y="3839"/>
                    <a:pt x="1748" y="3826"/>
                    <a:pt x="1867" y="3786"/>
                  </a:cubicBezTo>
                  <a:cubicBezTo>
                    <a:pt x="1986" y="3746"/>
                    <a:pt x="2105" y="3693"/>
                    <a:pt x="2198" y="3614"/>
                  </a:cubicBezTo>
                  <a:cubicBezTo>
                    <a:pt x="2303" y="3521"/>
                    <a:pt x="2383" y="3415"/>
                    <a:pt x="2449" y="3283"/>
                  </a:cubicBezTo>
                  <a:cubicBezTo>
                    <a:pt x="2515" y="3151"/>
                    <a:pt x="2555" y="2979"/>
                    <a:pt x="2555" y="2780"/>
                  </a:cubicBezTo>
                  <a:cubicBezTo>
                    <a:pt x="2555" y="2661"/>
                    <a:pt x="2542" y="2529"/>
                    <a:pt x="2502" y="2409"/>
                  </a:cubicBezTo>
                  <a:cubicBezTo>
                    <a:pt x="2476" y="2277"/>
                    <a:pt x="2436" y="2158"/>
                    <a:pt x="2370" y="2052"/>
                  </a:cubicBezTo>
                  <a:cubicBezTo>
                    <a:pt x="2317" y="1946"/>
                    <a:pt x="2224" y="1854"/>
                    <a:pt x="2118" y="1774"/>
                  </a:cubicBezTo>
                  <a:cubicBezTo>
                    <a:pt x="2012" y="1708"/>
                    <a:pt x="1893" y="1668"/>
                    <a:pt x="1734" y="1668"/>
                  </a:cubicBezTo>
                  <a:cubicBezTo>
                    <a:pt x="1562" y="1668"/>
                    <a:pt x="1403" y="1721"/>
                    <a:pt x="1271" y="1827"/>
                  </a:cubicBezTo>
                  <a:cubicBezTo>
                    <a:pt x="1126" y="1920"/>
                    <a:pt x="1020" y="2065"/>
                    <a:pt x="927" y="2251"/>
                  </a:cubicBezTo>
                  <a:lnTo>
                    <a:pt x="927" y="173"/>
                  </a:lnTo>
                  <a:cubicBezTo>
                    <a:pt x="927" y="93"/>
                    <a:pt x="914" y="40"/>
                    <a:pt x="887" y="27"/>
                  </a:cubicBezTo>
                  <a:cubicBezTo>
                    <a:pt x="861" y="14"/>
                    <a:pt x="834" y="1"/>
                    <a:pt x="8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3"/>
            <p:cNvSpPr/>
            <p:nvPr/>
          </p:nvSpPr>
          <p:spPr>
            <a:xfrm>
              <a:off x="2506415" y="3201175"/>
              <a:ext cx="111977" cy="132427"/>
            </a:xfrm>
            <a:custGeom>
              <a:avLst/>
              <a:gdLst/>
              <a:ahLst/>
              <a:cxnLst/>
              <a:rect l="l" t="t" r="r" b="b"/>
              <a:pathLst>
                <a:path w="2026" h="2396" extrusionOk="0">
                  <a:moveTo>
                    <a:pt x="1761" y="0"/>
                  </a:moveTo>
                  <a:cubicBezTo>
                    <a:pt x="1708" y="0"/>
                    <a:pt x="1682" y="14"/>
                    <a:pt x="1655" y="40"/>
                  </a:cubicBezTo>
                  <a:cubicBezTo>
                    <a:pt x="1629" y="66"/>
                    <a:pt x="1629" y="93"/>
                    <a:pt x="1629" y="133"/>
                  </a:cubicBezTo>
                  <a:lnTo>
                    <a:pt x="1629" y="265"/>
                  </a:lnTo>
                  <a:cubicBezTo>
                    <a:pt x="1629" y="318"/>
                    <a:pt x="1629" y="358"/>
                    <a:pt x="1629" y="384"/>
                  </a:cubicBezTo>
                  <a:cubicBezTo>
                    <a:pt x="1563" y="291"/>
                    <a:pt x="1483" y="212"/>
                    <a:pt x="1391" y="186"/>
                  </a:cubicBezTo>
                  <a:cubicBezTo>
                    <a:pt x="1298" y="159"/>
                    <a:pt x="1192" y="133"/>
                    <a:pt x="1073" y="133"/>
                  </a:cubicBezTo>
                  <a:cubicBezTo>
                    <a:pt x="927" y="133"/>
                    <a:pt x="782" y="172"/>
                    <a:pt x="649" y="225"/>
                  </a:cubicBezTo>
                  <a:cubicBezTo>
                    <a:pt x="517" y="291"/>
                    <a:pt x="398" y="371"/>
                    <a:pt x="305" y="490"/>
                  </a:cubicBezTo>
                  <a:cubicBezTo>
                    <a:pt x="213" y="583"/>
                    <a:pt x="133" y="715"/>
                    <a:pt x="80" y="861"/>
                  </a:cubicBezTo>
                  <a:cubicBezTo>
                    <a:pt x="27" y="1006"/>
                    <a:pt x="1" y="1165"/>
                    <a:pt x="1" y="1324"/>
                  </a:cubicBezTo>
                  <a:cubicBezTo>
                    <a:pt x="1" y="1469"/>
                    <a:pt x="14" y="1615"/>
                    <a:pt x="67" y="1747"/>
                  </a:cubicBezTo>
                  <a:cubicBezTo>
                    <a:pt x="120" y="1880"/>
                    <a:pt x="186" y="1986"/>
                    <a:pt x="266" y="2091"/>
                  </a:cubicBezTo>
                  <a:cubicBezTo>
                    <a:pt x="358" y="2184"/>
                    <a:pt x="464" y="2264"/>
                    <a:pt x="596" y="2316"/>
                  </a:cubicBezTo>
                  <a:cubicBezTo>
                    <a:pt x="729" y="2369"/>
                    <a:pt x="874" y="2396"/>
                    <a:pt x="1033" y="2396"/>
                  </a:cubicBezTo>
                  <a:cubicBezTo>
                    <a:pt x="1443" y="2396"/>
                    <a:pt x="1761" y="2237"/>
                    <a:pt x="1973" y="1906"/>
                  </a:cubicBezTo>
                  <a:cubicBezTo>
                    <a:pt x="1999" y="1880"/>
                    <a:pt x="1999" y="1853"/>
                    <a:pt x="2013" y="1840"/>
                  </a:cubicBezTo>
                  <a:cubicBezTo>
                    <a:pt x="2026" y="1827"/>
                    <a:pt x="2026" y="1800"/>
                    <a:pt x="2026" y="1774"/>
                  </a:cubicBezTo>
                  <a:cubicBezTo>
                    <a:pt x="2026" y="1734"/>
                    <a:pt x="2013" y="1708"/>
                    <a:pt x="1973" y="1681"/>
                  </a:cubicBezTo>
                  <a:cubicBezTo>
                    <a:pt x="1946" y="1668"/>
                    <a:pt x="1920" y="1655"/>
                    <a:pt x="1880" y="1655"/>
                  </a:cubicBezTo>
                  <a:cubicBezTo>
                    <a:pt x="1867" y="1655"/>
                    <a:pt x="1841" y="1668"/>
                    <a:pt x="1814" y="1681"/>
                  </a:cubicBezTo>
                  <a:cubicBezTo>
                    <a:pt x="1788" y="1694"/>
                    <a:pt x="1761" y="1721"/>
                    <a:pt x="1735" y="1774"/>
                  </a:cubicBezTo>
                  <a:cubicBezTo>
                    <a:pt x="1668" y="1866"/>
                    <a:pt x="1589" y="1946"/>
                    <a:pt x="1470" y="2012"/>
                  </a:cubicBezTo>
                  <a:cubicBezTo>
                    <a:pt x="1351" y="2078"/>
                    <a:pt x="1192" y="2105"/>
                    <a:pt x="1020" y="2105"/>
                  </a:cubicBezTo>
                  <a:cubicBezTo>
                    <a:pt x="808" y="2105"/>
                    <a:pt x="636" y="2039"/>
                    <a:pt x="530" y="1893"/>
                  </a:cubicBezTo>
                  <a:cubicBezTo>
                    <a:pt x="411" y="1761"/>
                    <a:pt x="358" y="1562"/>
                    <a:pt x="358" y="1324"/>
                  </a:cubicBezTo>
                  <a:cubicBezTo>
                    <a:pt x="358" y="1191"/>
                    <a:pt x="371" y="1059"/>
                    <a:pt x="398" y="953"/>
                  </a:cubicBezTo>
                  <a:cubicBezTo>
                    <a:pt x="438" y="847"/>
                    <a:pt x="491" y="755"/>
                    <a:pt x="557" y="675"/>
                  </a:cubicBezTo>
                  <a:cubicBezTo>
                    <a:pt x="610" y="583"/>
                    <a:pt x="689" y="530"/>
                    <a:pt x="768" y="490"/>
                  </a:cubicBezTo>
                  <a:cubicBezTo>
                    <a:pt x="861" y="437"/>
                    <a:pt x="954" y="411"/>
                    <a:pt x="1060" y="411"/>
                  </a:cubicBezTo>
                  <a:cubicBezTo>
                    <a:pt x="1271" y="411"/>
                    <a:pt x="1417" y="464"/>
                    <a:pt x="1496" y="556"/>
                  </a:cubicBezTo>
                  <a:cubicBezTo>
                    <a:pt x="1576" y="649"/>
                    <a:pt x="1629" y="781"/>
                    <a:pt x="1629" y="940"/>
                  </a:cubicBezTo>
                  <a:cubicBezTo>
                    <a:pt x="1629" y="966"/>
                    <a:pt x="1642" y="993"/>
                    <a:pt x="1668" y="1006"/>
                  </a:cubicBezTo>
                  <a:cubicBezTo>
                    <a:pt x="1695" y="1033"/>
                    <a:pt x="1721" y="1033"/>
                    <a:pt x="1748" y="1033"/>
                  </a:cubicBezTo>
                  <a:cubicBezTo>
                    <a:pt x="1788" y="1033"/>
                    <a:pt x="1827" y="1019"/>
                    <a:pt x="1867" y="1006"/>
                  </a:cubicBezTo>
                  <a:cubicBezTo>
                    <a:pt x="1893" y="980"/>
                    <a:pt x="1920" y="953"/>
                    <a:pt x="1920" y="940"/>
                  </a:cubicBezTo>
                  <a:lnTo>
                    <a:pt x="1920" y="768"/>
                  </a:lnTo>
                  <a:lnTo>
                    <a:pt x="1920" y="543"/>
                  </a:lnTo>
                  <a:cubicBezTo>
                    <a:pt x="1920" y="477"/>
                    <a:pt x="1920" y="397"/>
                    <a:pt x="1920" y="331"/>
                  </a:cubicBezTo>
                  <a:lnTo>
                    <a:pt x="1920" y="159"/>
                  </a:lnTo>
                  <a:cubicBezTo>
                    <a:pt x="1920" y="106"/>
                    <a:pt x="1907" y="66"/>
                    <a:pt x="1880" y="40"/>
                  </a:cubicBezTo>
                  <a:cubicBezTo>
                    <a:pt x="1854" y="14"/>
                    <a:pt x="1814" y="0"/>
                    <a:pt x="17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 name="Google Shape;65;p3"/>
          <p:cNvGrpSpPr/>
          <p:nvPr/>
        </p:nvGrpSpPr>
        <p:grpSpPr>
          <a:xfrm>
            <a:off x="8768242" y="385718"/>
            <a:ext cx="751777" cy="344537"/>
            <a:chOff x="6301529" y="2700815"/>
            <a:chExt cx="640137" cy="293373"/>
          </a:xfrm>
        </p:grpSpPr>
        <p:sp>
          <p:nvSpPr>
            <p:cNvPr id="66" name="Google Shape;66;p3"/>
            <p:cNvSpPr/>
            <p:nvPr/>
          </p:nvSpPr>
          <p:spPr>
            <a:xfrm>
              <a:off x="6301529" y="2703026"/>
              <a:ext cx="188802" cy="281656"/>
            </a:xfrm>
            <a:custGeom>
              <a:avLst/>
              <a:gdLst/>
              <a:ahLst/>
              <a:cxnLst/>
              <a:rect l="l" t="t" r="r" b="b"/>
              <a:pathLst>
                <a:path w="3416" h="5096" extrusionOk="0">
                  <a:moveTo>
                    <a:pt x="2528" y="609"/>
                  </a:moveTo>
                  <a:lnTo>
                    <a:pt x="2356" y="3177"/>
                  </a:lnTo>
                  <a:cubicBezTo>
                    <a:pt x="2211" y="3190"/>
                    <a:pt x="2039" y="3203"/>
                    <a:pt x="1853" y="3216"/>
                  </a:cubicBezTo>
                  <a:cubicBezTo>
                    <a:pt x="1668" y="3216"/>
                    <a:pt x="1496" y="3229"/>
                    <a:pt x="1324" y="3243"/>
                  </a:cubicBezTo>
                  <a:cubicBezTo>
                    <a:pt x="1165" y="3243"/>
                    <a:pt x="1020" y="3243"/>
                    <a:pt x="901" y="3256"/>
                  </a:cubicBezTo>
                  <a:lnTo>
                    <a:pt x="702" y="3256"/>
                  </a:lnTo>
                  <a:cubicBezTo>
                    <a:pt x="662" y="3256"/>
                    <a:pt x="636" y="3256"/>
                    <a:pt x="623" y="3243"/>
                  </a:cubicBezTo>
                  <a:cubicBezTo>
                    <a:pt x="623" y="3229"/>
                    <a:pt x="623" y="3216"/>
                    <a:pt x="623" y="3203"/>
                  </a:cubicBezTo>
                  <a:cubicBezTo>
                    <a:pt x="623" y="3177"/>
                    <a:pt x="623" y="3163"/>
                    <a:pt x="649" y="3137"/>
                  </a:cubicBezTo>
                  <a:cubicBezTo>
                    <a:pt x="676" y="3110"/>
                    <a:pt x="689" y="3097"/>
                    <a:pt x="689" y="3084"/>
                  </a:cubicBezTo>
                  <a:lnTo>
                    <a:pt x="2528" y="609"/>
                  </a:lnTo>
                  <a:close/>
                  <a:moveTo>
                    <a:pt x="2714" y="0"/>
                  </a:moveTo>
                  <a:cubicBezTo>
                    <a:pt x="2648" y="0"/>
                    <a:pt x="2581" y="27"/>
                    <a:pt x="2515" y="66"/>
                  </a:cubicBezTo>
                  <a:cubicBezTo>
                    <a:pt x="2462" y="119"/>
                    <a:pt x="2423" y="146"/>
                    <a:pt x="2409" y="172"/>
                  </a:cubicBezTo>
                  <a:cubicBezTo>
                    <a:pt x="2264" y="357"/>
                    <a:pt x="2131" y="530"/>
                    <a:pt x="2012" y="688"/>
                  </a:cubicBezTo>
                  <a:cubicBezTo>
                    <a:pt x="1893" y="834"/>
                    <a:pt x="1774" y="980"/>
                    <a:pt x="1668" y="1125"/>
                  </a:cubicBezTo>
                  <a:lnTo>
                    <a:pt x="1351" y="1562"/>
                  </a:lnTo>
                  <a:cubicBezTo>
                    <a:pt x="1245" y="1707"/>
                    <a:pt x="1126" y="1866"/>
                    <a:pt x="993" y="2038"/>
                  </a:cubicBezTo>
                  <a:cubicBezTo>
                    <a:pt x="874" y="2197"/>
                    <a:pt x="728" y="2396"/>
                    <a:pt x="583" y="2594"/>
                  </a:cubicBezTo>
                  <a:cubicBezTo>
                    <a:pt x="437" y="2806"/>
                    <a:pt x="265" y="3031"/>
                    <a:pt x="67" y="3296"/>
                  </a:cubicBezTo>
                  <a:cubicBezTo>
                    <a:pt x="40" y="3335"/>
                    <a:pt x="27" y="3362"/>
                    <a:pt x="14" y="3388"/>
                  </a:cubicBezTo>
                  <a:cubicBezTo>
                    <a:pt x="1" y="3415"/>
                    <a:pt x="1" y="3441"/>
                    <a:pt x="1" y="3468"/>
                  </a:cubicBezTo>
                  <a:cubicBezTo>
                    <a:pt x="1" y="3521"/>
                    <a:pt x="27" y="3574"/>
                    <a:pt x="80" y="3600"/>
                  </a:cubicBezTo>
                  <a:cubicBezTo>
                    <a:pt x="133" y="3640"/>
                    <a:pt x="186" y="3653"/>
                    <a:pt x="265" y="3653"/>
                  </a:cubicBezTo>
                  <a:cubicBezTo>
                    <a:pt x="345" y="3653"/>
                    <a:pt x="570" y="3640"/>
                    <a:pt x="901" y="3627"/>
                  </a:cubicBezTo>
                  <a:cubicBezTo>
                    <a:pt x="1231" y="3613"/>
                    <a:pt x="1721" y="3600"/>
                    <a:pt x="2343" y="3587"/>
                  </a:cubicBezTo>
                  <a:lnTo>
                    <a:pt x="2343" y="3587"/>
                  </a:lnTo>
                  <a:lnTo>
                    <a:pt x="2290" y="4540"/>
                  </a:lnTo>
                  <a:cubicBezTo>
                    <a:pt x="2290" y="4632"/>
                    <a:pt x="2264" y="4685"/>
                    <a:pt x="2211" y="4725"/>
                  </a:cubicBezTo>
                  <a:cubicBezTo>
                    <a:pt x="2158" y="4752"/>
                    <a:pt x="2078" y="4778"/>
                    <a:pt x="1986" y="4778"/>
                  </a:cubicBezTo>
                  <a:cubicBezTo>
                    <a:pt x="1973" y="4778"/>
                    <a:pt x="1946" y="4778"/>
                    <a:pt x="1893" y="4791"/>
                  </a:cubicBezTo>
                  <a:cubicBezTo>
                    <a:pt x="1853" y="4791"/>
                    <a:pt x="1801" y="4791"/>
                    <a:pt x="1748" y="4804"/>
                  </a:cubicBezTo>
                  <a:cubicBezTo>
                    <a:pt x="1695" y="4804"/>
                    <a:pt x="1642" y="4804"/>
                    <a:pt x="1576" y="4818"/>
                  </a:cubicBezTo>
                  <a:lnTo>
                    <a:pt x="1430" y="4818"/>
                  </a:lnTo>
                  <a:cubicBezTo>
                    <a:pt x="1390" y="4818"/>
                    <a:pt x="1351" y="4831"/>
                    <a:pt x="1311" y="4844"/>
                  </a:cubicBezTo>
                  <a:cubicBezTo>
                    <a:pt x="1271" y="4857"/>
                    <a:pt x="1245" y="4897"/>
                    <a:pt x="1245" y="4950"/>
                  </a:cubicBezTo>
                  <a:cubicBezTo>
                    <a:pt x="1245" y="5003"/>
                    <a:pt x="1271" y="5056"/>
                    <a:pt x="1324" y="5069"/>
                  </a:cubicBezTo>
                  <a:cubicBezTo>
                    <a:pt x="1377" y="5082"/>
                    <a:pt x="1417" y="5096"/>
                    <a:pt x="1456" y="5096"/>
                  </a:cubicBezTo>
                  <a:lnTo>
                    <a:pt x="2965" y="5096"/>
                  </a:lnTo>
                  <a:cubicBezTo>
                    <a:pt x="3045" y="5096"/>
                    <a:pt x="3111" y="5082"/>
                    <a:pt x="3164" y="5069"/>
                  </a:cubicBezTo>
                  <a:cubicBezTo>
                    <a:pt x="3217" y="5043"/>
                    <a:pt x="3230" y="5003"/>
                    <a:pt x="3230" y="4937"/>
                  </a:cubicBezTo>
                  <a:cubicBezTo>
                    <a:pt x="3230" y="4884"/>
                    <a:pt x="3217" y="4844"/>
                    <a:pt x="3164" y="4818"/>
                  </a:cubicBezTo>
                  <a:cubicBezTo>
                    <a:pt x="3124" y="4804"/>
                    <a:pt x="3058" y="4791"/>
                    <a:pt x="2965" y="4791"/>
                  </a:cubicBezTo>
                  <a:cubicBezTo>
                    <a:pt x="2912" y="4791"/>
                    <a:pt x="2859" y="4791"/>
                    <a:pt x="2793" y="4778"/>
                  </a:cubicBezTo>
                  <a:cubicBezTo>
                    <a:pt x="2740" y="4778"/>
                    <a:pt x="2714" y="4738"/>
                    <a:pt x="2714" y="4699"/>
                  </a:cubicBezTo>
                  <a:cubicBezTo>
                    <a:pt x="2714" y="4672"/>
                    <a:pt x="2714" y="4619"/>
                    <a:pt x="2714" y="4527"/>
                  </a:cubicBezTo>
                  <a:cubicBezTo>
                    <a:pt x="2727" y="4447"/>
                    <a:pt x="2727" y="4341"/>
                    <a:pt x="2727" y="4235"/>
                  </a:cubicBezTo>
                  <a:cubicBezTo>
                    <a:pt x="2740" y="4129"/>
                    <a:pt x="2740" y="4010"/>
                    <a:pt x="2753" y="3904"/>
                  </a:cubicBezTo>
                  <a:cubicBezTo>
                    <a:pt x="2753" y="3785"/>
                    <a:pt x="2767" y="3679"/>
                    <a:pt x="2767" y="3587"/>
                  </a:cubicBezTo>
                  <a:lnTo>
                    <a:pt x="3230" y="3587"/>
                  </a:lnTo>
                  <a:cubicBezTo>
                    <a:pt x="3256" y="3587"/>
                    <a:pt x="3296" y="3574"/>
                    <a:pt x="3336" y="3547"/>
                  </a:cubicBezTo>
                  <a:cubicBezTo>
                    <a:pt x="3389" y="3534"/>
                    <a:pt x="3415" y="3481"/>
                    <a:pt x="3415" y="3415"/>
                  </a:cubicBezTo>
                  <a:cubicBezTo>
                    <a:pt x="3415" y="3349"/>
                    <a:pt x="3389" y="3296"/>
                    <a:pt x="3349" y="3269"/>
                  </a:cubicBezTo>
                  <a:cubicBezTo>
                    <a:pt x="3309" y="3229"/>
                    <a:pt x="3256" y="3216"/>
                    <a:pt x="3190" y="3203"/>
                  </a:cubicBezTo>
                  <a:lnTo>
                    <a:pt x="2793" y="3177"/>
                  </a:lnTo>
                  <a:cubicBezTo>
                    <a:pt x="2793" y="3031"/>
                    <a:pt x="2793" y="2846"/>
                    <a:pt x="2806" y="2647"/>
                  </a:cubicBezTo>
                  <a:cubicBezTo>
                    <a:pt x="2806" y="2435"/>
                    <a:pt x="2820" y="2224"/>
                    <a:pt x="2833" y="1999"/>
                  </a:cubicBezTo>
                  <a:cubicBezTo>
                    <a:pt x="2846" y="1774"/>
                    <a:pt x="2859" y="1549"/>
                    <a:pt x="2873" y="1337"/>
                  </a:cubicBezTo>
                  <a:cubicBezTo>
                    <a:pt x="2899" y="1112"/>
                    <a:pt x="2912" y="927"/>
                    <a:pt x="2926" y="755"/>
                  </a:cubicBezTo>
                  <a:cubicBezTo>
                    <a:pt x="2939" y="569"/>
                    <a:pt x="2952" y="424"/>
                    <a:pt x="2952" y="318"/>
                  </a:cubicBezTo>
                  <a:cubicBezTo>
                    <a:pt x="2965" y="199"/>
                    <a:pt x="2965" y="146"/>
                    <a:pt x="2965" y="132"/>
                  </a:cubicBezTo>
                  <a:cubicBezTo>
                    <a:pt x="2965" y="93"/>
                    <a:pt x="2952" y="53"/>
                    <a:pt x="2899" y="40"/>
                  </a:cubicBezTo>
                  <a:cubicBezTo>
                    <a:pt x="2846" y="13"/>
                    <a:pt x="2780" y="0"/>
                    <a:pt x="2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3"/>
            <p:cNvSpPr/>
            <p:nvPr/>
          </p:nvSpPr>
          <p:spPr>
            <a:xfrm>
              <a:off x="6504149" y="2700815"/>
              <a:ext cx="177804" cy="287515"/>
            </a:xfrm>
            <a:custGeom>
              <a:avLst/>
              <a:gdLst/>
              <a:ahLst/>
              <a:cxnLst/>
              <a:rect l="l" t="t" r="r" b="b"/>
              <a:pathLst>
                <a:path w="3217" h="5202" extrusionOk="0">
                  <a:moveTo>
                    <a:pt x="1668" y="0"/>
                  </a:moveTo>
                  <a:cubicBezTo>
                    <a:pt x="1417" y="0"/>
                    <a:pt x="1192" y="53"/>
                    <a:pt x="1007" y="159"/>
                  </a:cubicBezTo>
                  <a:cubicBezTo>
                    <a:pt x="808" y="265"/>
                    <a:pt x="649" y="384"/>
                    <a:pt x="517" y="530"/>
                  </a:cubicBezTo>
                  <a:cubicBezTo>
                    <a:pt x="385" y="662"/>
                    <a:pt x="279" y="808"/>
                    <a:pt x="212" y="967"/>
                  </a:cubicBezTo>
                  <a:cubicBezTo>
                    <a:pt x="146" y="1112"/>
                    <a:pt x="120" y="1231"/>
                    <a:pt x="120" y="1337"/>
                  </a:cubicBezTo>
                  <a:cubicBezTo>
                    <a:pt x="120" y="1350"/>
                    <a:pt x="120" y="1377"/>
                    <a:pt x="120" y="1417"/>
                  </a:cubicBezTo>
                  <a:cubicBezTo>
                    <a:pt x="120" y="1456"/>
                    <a:pt x="133" y="1509"/>
                    <a:pt x="146" y="1549"/>
                  </a:cubicBezTo>
                  <a:cubicBezTo>
                    <a:pt x="173" y="1589"/>
                    <a:pt x="199" y="1628"/>
                    <a:pt x="239" y="1655"/>
                  </a:cubicBezTo>
                  <a:cubicBezTo>
                    <a:pt x="279" y="1695"/>
                    <a:pt x="332" y="1708"/>
                    <a:pt x="398" y="1708"/>
                  </a:cubicBezTo>
                  <a:cubicBezTo>
                    <a:pt x="504" y="1708"/>
                    <a:pt x="583" y="1681"/>
                    <a:pt x="649" y="1628"/>
                  </a:cubicBezTo>
                  <a:cubicBezTo>
                    <a:pt x="715" y="1575"/>
                    <a:pt x="742" y="1509"/>
                    <a:pt x="742" y="1417"/>
                  </a:cubicBezTo>
                  <a:cubicBezTo>
                    <a:pt x="742" y="1377"/>
                    <a:pt x="729" y="1350"/>
                    <a:pt x="715" y="1324"/>
                  </a:cubicBezTo>
                  <a:cubicBezTo>
                    <a:pt x="702" y="1297"/>
                    <a:pt x="689" y="1271"/>
                    <a:pt x="662" y="1258"/>
                  </a:cubicBezTo>
                  <a:lnTo>
                    <a:pt x="623" y="1192"/>
                  </a:lnTo>
                  <a:cubicBezTo>
                    <a:pt x="610" y="1165"/>
                    <a:pt x="596" y="1139"/>
                    <a:pt x="596" y="1112"/>
                  </a:cubicBezTo>
                  <a:cubicBezTo>
                    <a:pt x="596" y="1072"/>
                    <a:pt x="623" y="1020"/>
                    <a:pt x="662" y="940"/>
                  </a:cubicBezTo>
                  <a:cubicBezTo>
                    <a:pt x="715" y="861"/>
                    <a:pt x="782" y="781"/>
                    <a:pt x="874" y="702"/>
                  </a:cubicBezTo>
                  <a:cubicBezTo>
                    <a:pt x="954" y="609"/>
                    <a:pt x="1060" y="543"/>
                    <a:pt x="1192" y="477"/>
                  </a:cubicBezTo>
                  <a:cubicBezTo>
                    <a:pt x="1311" y="411"/>
                    <a:pt x="1457" y="384"/>
                    <a:pt x="1602" y="384"/>
                  </a:cubicBezTo>
                  <a:cubicBezTo>
                    <a:pt x="1774" y="384"/>
                    <a:pt x="1907" y="411"/>
                    <a:pt x="2012" y="464"/>
                  </a:cubicBezTo>
                  <a:cubicBezTo>
                    <a:pt x="2132" y="517"/>
                    <a:pt x="2224" y="596"/>
                    <a:pt x="2290" y="675"/>
                  </a:cubicBezTo>
                  <a:cubicBezTo>
                    <a:pt x="2357" y="768"/>
                    <a:pt x="2410" y="861"/>
                    <a:pt x="2436" y="967"/>
                  </a:cubicBezTo>
                  <a:cubicBezTo>
                    <a:pt x="2462" y="1059"/>
                    <a:pt x="2489" y="1165"/>
                    <a:pt x="2489" y="1258"/>
                  </a:cubicBezTo>
                  <a:cubicBezTo>
                    <a:pt x="2489" y="1470"/>
                    <a:pt x="2449" y="1681"/>
                    <a:pt x="2370" y="1906"/>
                  </a:cubicBezTo>
                  <a:cubicBezTo>
                    <a:pt x="2290" y="2131"/>
                    <a:pt x="2198" y="2370"/>
                    <a:pt x="2065" y="2595"/>
                  </a:cubicBezTo>
                  <a:cubicBezTo>
                    <a:pt x="1946" y="2833"/>
                    <a:pt x="1801" y="3058"/>
                    <a:pt x="1629" y="3296"/>
                  </a:cubicBezTo>
                  <a:cubicBezTo>
                    <a:pt x="1470" y="3521"/>
                    <a:pt x="1298" y="3733"/>
                    <a:pt x="1126" y="3931"/>
                  </a:cubicBezTo>
                  <a:cubicBezTo>
                    <a:pt x="954" y="4130"/>
                    <a:pt x="782" y="4315"/>
                    <a:pt x="610" y="4487"/>
                  </a:cubicBezTo>
                  <a:cubicBezTo>
                    <a:pt x="437" y="4646"/>
                    <a:pt x="279" y="4778"/>
                    <a:pt x="133" y="4884"/>
                  </a:cubicBezTo>
                  <a:cubicBezTo>
                    <a:pt x="93" y="4924"/>
                    <a:pt x="67" y="4950"/>
                    <a:pt x="40" y="4964"/>
                  </a:cubicBezTo>
                  <a:cubicBezTo>
                    <a:pt x="14" y="4990"/>
                    <a:pt x="1" y="5017"/>
                    <a:pt x="1" y="5043"/>
                  </a:cubicBezTo>
                  <a:cubicBezTo>
                    <a:pt x="1" y="5083"/>
                    <a:pt x="14" y="5109"/>
                    <a:pt x="40" y="5149"/>
                  </a:cubicBezTo>
                  <a:cubicBezTo>
                    <a:pt x="67" y="5189"/>
                    <a:pt x="120" y="5202"/>
                    <a:pt x="186" y="5202"/>
                  </a:cubicBezTo>
                  <a:cubicBezTo>
                    <a:pt x="239" y="5202"/>
                    <a:pt x="292" y="5189"/>
                    <a:pt x="345" y="5175"/>
                  </a:cubicBezTo>
                  <a:cubicBezTo>
                    <a:pt x="385" y="5162"/>
                    <a:pt x="424" y="5136"/>
                    <a:pt x="437" y="5122"/>
                  </a:cubicBezTo>
                  <a:lnTo>
                    <a:pt x="1510" y="5122"/>
                  </a:lnTo>
                  <a:cubicBezTo>
                    <a:pt x="1642" y="5122"/>
                    <a:pt x="1774" y="5122"/>
                    <a:pt x="1893" y="5136"/>
                  </a:cubicBezTo>
                  <a:lnTo>
                    <a:pt x="2674" y="5136"/>
                  </a:lnTo>
                  <a:cubicBezTo>
                    <a:pt x="2701" y="5136"/>
                    <a:pt x="2727" y="5122"/>
                    <a:pt x="2767" y="5109"/>
                  </a:cubicBezTo>
                  <a:cubicBezTo>
                    <a:pt x="2807" y="5083"/>
                    <a:pt x="2833" y="5043"/>
                    <a:pt x="2873" y="5003"/>
                  </a:cubicBezTo>
                  <a:cubicBezTo>
                    <a:pt x="2979" y="4805"/>
                    <a:pt x="3058" y="4659"/>
                    <a:pt x="3124" y="4567"/>
                  </a:cubicBezTo>
                  <a:cubicBezTo>
                    <a:pt x="3177" y="4461"/>
                    <a:pt x="3217" y="4394"/>
                    <a:pt x="3217" y="4355"/>
                  </a:cubicBezTo>
                  <a:cubicBezTo>
                    <a:pt x="3217" y="4315"/>
                    <a:pt x="3190" y="4275"/>
                    <a:pt x="3151" y="4262"/>
                  </a:cubicBezTo>
                  <a:cubicBezTo>
                    <a:pt x="3111" y="4236"/>
                    <a:pt x="3071" y="4222"/>
                    <a:pt x="3032" y="4222"/>
                  </a:cubicBezTo>
                  <a:cubicBezTo>
                    <a:pt x="2965" y="4222"/>
                    <a:pt x="2926" y="4249"/>
                    <a:pt x="2899" y="4275"/>
                  </a:cubicBezTo>
                  <a:cubicBezTo>
                    <a:pt x="2873" y="4302"/>
                    <a:pt x="2846" y="4342"/>
                    <a:pt x="2820" y="4368"/>
                  </a:cubicBezTo>
                  <a:lnTo>
                    <a:pt x="2661" y="4619"/>
                  </a:lnTo>
                  <a:cubicBezTo>
                    <a:pt x="2621" y="4672"/>
                    <a:pt x="2595" y="4712"/>
                    <a:pt x="2568" y="4725"/>
                  </a:cubicBezTo>
                  <a:cubicBezTo>
                    <a:pt x="2555" y="4739"/>
                    <a:pt x="2529" y="4752"/>
                    <a:pt x="2502" y="4752"/>
                  </a:cubicBezTo>
                  <a:lnTo>
                    <a:pt x="2251" y="4752"/>
                  </a:lnTo>
                  <a:cubicBezTo>
                    <a:pt x="2132" y="4752"/>
                    <a:pt x="1973" y="4739"/>
                    <a:pt x="1801" y="4739"/>
                  </a:cubicBezTo>
                  <a:lnTo>
                    <a:pt x="1285" y="4739"/>
                  </a:lnTo>
                  <a:cubicBezTo>
                    <a:pt x="1099" y="4725"/>
                    <a:pt x="954" y="4725"/>
                    <a:pt x="821" y="4712"/>
                  </a:cubicBezTo>
                  <a:cubicBezTo>
                    <a:pt x="940" y="4606"/>
                    <a:pt x="1073" y="4474"/>
                    <a:pt x="1232" y="4315"/>
                  </a:cubicBezTo>
                  <a:cubicBezTo>
                    <a:pt x="1377" y="4156"/>
                    <a:pt x="1536" y="3984"/>
                    <a:pt x="1695" y="3799"/>
                  </a:cubicBezTo>
                  <a:cubicBezTo>
                    <a:pt x="1854" y="3614"/>
                    <a:pt x="1999" y="3415"/>
                    <a:pt x="2145" y="3203"/>
                  </a:cubicBezTo>
                  <a:cubicBezTo>
                    <a:pt x="2304" y="2992"/>
                    <a:pt x="2436" y="2780"/>
                    <a:pt x="2555" y="2568"/>
                  </a:cubicBezTo>
                  <a:cubicBezTo>
                    <a:pt x="2674" y="2343"/>
                    <a:pt x="2767" y="2131"/>
                    <a:pt x="2833" y="1920"/>
                  </a:cubicBezTo>
                  <a:cubicBezTo>
                    <a:pt x="2912" y="1695"/>
                    <a:pt x="2952" y="1483"/>
                    <a:pt x="2952" y="1271"/>
                  </a:cubicBezTo>
                  <a:cubicBezTo>
                    <a:pt x="2952" y="1099"/>
                    <a:pt x="2926" y="940"/>
                    <a:pt x="2873" y="781"/>
                  </a:cubicBezTo>
                  <a:cubicBezTo>
                    <a:pt x="2833" y="622"/>
                    <a:pt x="2754" y="490"/>
                    <a:pt x="2661" y="384"/>
                  </a:cubicBezTo>
                  <a:cubicBezTo>
                    <a:pt x="2555" y="265"/>
                    <a:pt x="2423" y="172"/>
                    <a:pt x="2264" y="106"/>
                  </a:cubicBezTo>
                  <a:cubicBezTo>
                    <a:pt x="2105" y="40"/>
                    <a:pt x="1907"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3"/>
            <p:cNvSpPr/>
            <p:nvPr/>
          </p:nvSpPr>
          <p:spPr>
            <a:xfrm>
              <a:off x="6708261" y="2850763"/>
              <a:ext cx="40292" cy="139778"/>
            </a:xfrm>
            <a:custGeom>
              <a:avLst/>
              <a:gdLst/>
              <a:ahLst/>
              <a:cxnLst/>
              <a:rect l="l" t="t" r="r" b="b"/>
              <a:pathLst>
                <a:path w="729" h="2529" extrusionOk="0">
                  <a:moveTo>
                    <a:pt x="371" y="1"/>
                  </a:moveTo>
                  <a:cubicBezTo>
                    <a:pt x="305" y="1"/>
                    <a:pt x="252" y="14"/>
                    <a:pt x="199" y="40"/>
                  </a:cubicBezTo>
                  <a:cubicBezTo>
                    <a:pt x="159" y="54"/>
                    <a:pt x="119" y="80"/>
                    <a:pt x="93" y="120"/>
                  </a:cubicBezTo>
                  <a:cubicBezTo>
                    <a:pt x="53" y="146"/>
                    <a:pt x="40" y="186"/>
                    <a:pt x="27" y="226"/>
                  </a:cubicBezTo>
                  <a:cubicBezTo>
                    <a:pt x="14" y="265"/>
                    <a:pt x="0" y="305"/>
                    <a:pt x="0" y="331"/>
                  </a:cubicBezTo>
                  <a:cubicBezTo>
                    <a:pt x="0" y="411"/>
                    <a:pt x="40" y="490"/>
                    <a:pt x="93" y="556"/>
                  </a:cubicBezTo>
                  <a:cubicBezTo>
                    <a:pt x="146" y="623"/>
                    <a:pt x="225" y="662"/>
                    <a:pt x="358" y="662"/>
                  </a:cubicBezTo>
                  <a:cubicBezTo>
                    <a:pt x="477" y="662"/>
                    <a:pt x="569" y="623"/>
                    <a:pt x="636" y="556"/>
                  </a:cubicBezTo>
                  <a:cubicBezTo>
                    <a:pt x="702" y="490"/>
                    <a:pt x="728" y="411"/>
                    <a:pt x="728" y="318"/>
                  </a:cubicBezTo>
                  <a:cubicBezTo>
                    <a:pt x="728" y="252"/>
                    <a:pt x="702" y="173"/>
                    <a:pt x="649" y="106"/>
                  </a:cubicBezTo>
                  <a:cubicBezTo>
                    <a:pt x="583" y="27"/>
                    <a:pt x="490" y="1"/>
                    <a:pt x="371" y="1"/>
                  </a:cubicBezTo>
                  <a:close/>
                  <a:moveTo>
                    <a:pt x="371" y="1867"/>
                  </a:moveTo>
                  <a:cubicBezTo>
                    <a:pt x="305" y="1867"/>
                    <a:pt x="252" y="1880"/>
                    <a:pt x="199" y="1906"/>
                  </a:cubicBezTo>
                  <a:cubicBezTo>
                    <a:pt x="159" y="1920"/>
                    <a:pt x="119" y="1946"/>
                    <a:pt x="93" y="1986"/>
                  </a:cubicBezTo>
                  <a:cubicBezTo>
                    <a:pt x="53" y="2012"/>
                    <a:pt x="40" y="2052"/>
                    <a:pt x="27" y="2092"/>
                  </a:cubicBezTo>
                  <a:cubicBezTo>
                    <a:pt x="14" y="2131"/>
                    <a:pt x="0" y="2171"/>
                    <a:pt x="0" y="2211"/>
                  </a:cubicBezTo>
                  <a:cubicBezTo>
                    <a:pt x="0" y="2277"/>
                    <a:pt x="40" y="2356"/>
                    <a:pt x="93" y="2423"/>
                  </a:cubicBezTo>
                  <a:cubicBezTo>
                    <a:pt x="146" y="2502"/>
                    <a:pt x="225" y="2529"/>
                    <a:pt x="358" y="2529"/>
                  </a:cubicBezTo>
                  <a:cubicBezTo>
                    <a:pt x="477" y="2529"/>
                    <a:pt x="569" y="2502"/>
                    <a:pt x="636" y="2423"/>
                  </a:cubicBezTo>
                  <a:cubicBezTo>
                    <a:pt x="702" y="2356"/>
                    <a:pt x="728" y="2277"/>
                    <a:pt x="728" y="2198"/>
                  </a:cubicBezTo>
                  <a:cubicBezTo>
                    <a:pt x="728" y="2118"/>
                    <a:pt x="702" y="2039"/>
                    <a:pt x="649" y="1973"/>
                  </a:cubicBezTo>
                  <a:cubicBezTo>
                    <a:pt x="583" y="1906"/>
                    <a:pt x="490" y="1867"/>
                    <a:pt x="371" y="186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3"/>
            <p:cNvSpPr/>
            <p:nvPr/>
          </p:nvSpPr>
          <p:spPr>
            <a:xfrm>
              <a:off x="6771877" y="2701534"/>
              <a:ext cx="169789" cy="292655"/>
            </a:xfrm>
            <a:custGeom>
              <a:avLst/>
              <a:gdLst/>
              <a:ahLst/>
              <a:cxnLst/>
              <a:rect l="l" t="t" r="r" b="b"/>
              <a:pathLst>
                <a:path w="3072" h="5295" extrusionOk="0">
                  <a:moveTo>
                    <a:pt x="1642" y="371"/>
                  </a:moveTo>
                  <a:cubicBezTo>
                    <a:pt x="1814" y="371"/>
                    <a:pt x="1960" y="411"/>
                    <a:pt x="2079" y="477"/>
                  </a:cubicBezTo>
                  <a:cubicBezTo>
                    <a:pt x="2198" y="543"/>
                    <a:pt x="2304" y="636"/>
                    <a:pt x="2383" y="742"/>
                  </a:cubicBezTo>
                  <a:cubicBezTo>
                    <a:pt x="2463" y="848"/>
                    <a:pt x="2529" y="954"/>
                    <a:pt x="2555" y="1086"/>
                  </a:cubicBezTo>
                  <a:cubicBezTo>
                    <a:pt x="2595" y="1218"/>
                    <a:pt x="2621" y="1337"/>
                    <a:pt x="2621" y="1443"/>
                  </a:cubicBezTo>
                  <a:cubicBezTo>
                    <a:pt x="2621" y="1562"/>
                    <a:pt x="2595" y="1682"/>
                    <a:pt x="2542" y="1814"/>
                  </a:cubicBezTo>
                  <a:cubicBezTo>
                    <a:pt x="2502" y="1946"/>
                    <a:pt x="2436" y="2065"/>
                    <a:pt x="2343" y="2184"/>
                  </a:cubicBezTo>
                  <a:cubicBezTo>
                    <a:pt x="2238" y="2304"/>
                    <a:pt x="2118" y="2409"/>
                    <a:pt x="1973" y="2489"/>
                  </a:cubicBezTo>
                  <a:cubicBezTo>
                    <a:pt x="1841" y="2582"/>
                    <a:pt x="1668" y="2621"/>
                    <a:pt x="1457" y="2621"/>
                  </a:cubicBezTo>
                  <a:cubicBezTo>
                    <a:pt x="1311" y="2621"/>
                    <a:pt x="1179" y="2595"/>
                    <a:pt x="1060" y="2542"/>
                  </a:cubicBezTo>
                  <a:cubicBezTo>
                    <a:pt x="941" y="2489"/>
                    <a:pt x="835" y="2409"/>
                    <a:pt x="742" y="2317"/>
                  </a:cubicBezTo>
                  <a:cubicBezTo>
                    <a:pt x="663" y="2224"/>
                    <a:pt x="596" y="2105"/>
                    <a:pt x="543" y="1986"/>
                  </a:cubicBezTo>
                  <a:cubicBezTo>
                    <a:pt x="491" y="1854"/>
                    <a:pt x="464" y="1721"/>
                    <a:pt x="464" y="1562"/>
                  </a:cubicBezTo>
                  <a:cubicBezTo>
                    <a:pt x="464" y="1351"/>
                    <a:pt x="504" y="1179"/>
                    <a:pt x="557" y="1033"/>
                  </a:cubicBezTo>
                  <a:cubicBezTo>
                    <a:pt x="623" y="874"/>
                    <a:pt x="716" y="755"/>
                    <a:pt x="821" y="662"/>
                  </a:cubicBezTo>
                  <a:cubicBezTo>
                    <a:pt x="927" y="557"/>
                    <a:pt x="1046" y="490"/>
                    <a:pt x="1192" y="437"/>
                  </a:cubicBezTo>
                  <a:cubicBezTo>
                    <a:pt x="1338" y="398"/>
                    <a:pt x="1483" y="371"/>
                    <a:pt x="1642" y="371"/>
                  </a:cubicBezTo>
                  <a:close/>
                  <a:moveTo>
                    <a:pt x="1589" y="1"/>
                  </a:moveTo>
                  <a:cubicBezTo>
                    <a:pt x="1298" y="1"/>
                    <a:pt x="1060" y="40"/>
                    <a:pt x="861" y="146"/>
                  </a:cubicBezTo>
                  <a:cubicBezTo>
                    <a:pt x="663" y="239"/>
                    <a:pt x="491" y="358"/>
                    <a:pt x="371" y="504"/>
                  </a:cubicBezTo>
                  <a:cubicBezTo>
                    <a:pt x="239" y="649"/>
                    <a:pt x="146" y="821"/>
                    <a:pt x="93" y="1007"/>
                  </a:cubicBezTo>
                  <a:cubicBezTo>
                    <a:pt x="27" y="1192"/>
                    <a:pt x="1" y="1364"/>
                    <a:pt x="1" y="1536"/>
                  </a:cubicBezTo>
                  <a:cubicBezTo>
                    <a:pt x="1" y="1761"/>
                    <a:pt x="41" y="1959"/>
                    <a:pt x="107" y="2145"/>
                  </a:cubicBezTo>
                  <a:cubicBezTo>
                    <a:pt x="186" y="2330"/>
                    <a:pt x="279" y="2489"/>
                    <a:pt x="398" y="2621"/>
                  </a:cubicBezTo>
                  <a:cubicBezTo>
                    <a:pt x="517" y="2754"/>
                    <a:pt x="663" y="2846"/>
                    <a:pt x="821" y="2926"/>
                  </a:cubicBezTo>
                  <a:cubicBezTo>
                    <a:pt x="980" y="2992"/>
                    <a:pt x="1152" y="3031"/>
                    <a:pt x="1338" y="3031"/>
                  </a:cubicBezTo>
                  <a:cubicBezTo>
                    <a:pt x="1430" y="3031"/>
                    <a:pt x="1536" y="3018"/>
                    <a:pt x="1655" y="2992"/>
                  </a:cubicBezTo>
                  <a:cubicBezTo>
                    <a:pt x="1761" y="2965"/>
                    <a:pt x="1880" y="2926"/>
                    <a:pt x="1986" y="2886"/>
                  </a:cubicBezTo>
                  <a:cubicBezTo>
                    <a:pt x="2092" y="2833"/>
                    <a:pt x="2198" y="2767"/>
                    <a:pt x="2291" y="2701"/>
                  </a:cubicBezTo>
                  <a:cubicBezTo>
                    <a:pt x="2396" y="2621"/>
                    <a:pt x="2476" y="2529"/>
                    <a:pt x="2555" y="2423"/>
                  </a:cubicBezTo>
                  <a:lnTo>
                    <a:pt x="2555" y="2423"/>
                  </a:lnTo>
                  <a:cubicBezTo>
                    <a:pt x="2516" y="2648"/>
                    <a:pt x="2436" y="2886"/>
                    <a:pt x="2343" y="3124"/>
                  </a:cubicBezTo>
                  <a:cubicBezTo>
                    <a:pt x="2251" y="3362"/>
                    <a:pt x="2132" y="3601"/>
                    <a:pt x="1986" y="3839"/>
                  </a:cubicBezTo>
                  <a:cubicBezTo>
                    <a:pt x="1841" y="4064"/>
                    <a:pt x="1695" y="4276"/>
                    <a:pt x="1523" y="4474"/>
                  </a:cubicBezTo>
                  <a:cubicBezTo>
                    <a:pt x="1351" y="4659"/>
                    <a:pt x="1166" y="4818"/>
                    <a:pt x="967" y="4951"/>
                  </a:cubicBezTo>
                  <a:cubicBezTo>
                    <a:pt x="927" y="4977"/>
                    <a:pt x="888" y="5017"/>
                    <a:pt x="874" y="5030"/>
                  </a:cubicBezTo>
                  <a:cubicBezTo>
                    <a:pt x="848" y="5056"/>
                    <a:pt x="835" y="5096"/>
                    <a:pt x="835" y="5136"/>
                  </a:cubicBezTo>
                  <a:cubicBezTo>
                    <a:pt x="835" y="5202"/>
                    <a:pt x="848" y="5242"/>
                    <a:pt x="901" y="5255"/>
                  </a:cubicBezTo>
                  <a:cubicBezTo>
                    <a:pt x="941" y="5281"/>
                    <a:pt x="980" y="5295"/>
                    <a:pt x="1020" y="5295"/>
                  </a:cubicBezTo>
                  <a:cubicBezTo>
                    <a:pt x="1073" y="5295"/>
                    <a:pt x="1126" y="5281"/>
                    <a:pt x="1166" y="5268"/>
                  </a:cubicBezTo>
                  <a:cubicBezTo>
                    <a:pt x="1218" y="5242"/>
                    <a:pt x="1258" y="5215"/>
                    <a:pt x="1311" y="5176"/>
                  </a:cubicBezTo>
                  <a:cubicBezTo>
                    <a:pt x="1470" y="5043"/>
                    <a:pt x="1642" y="4871"/>
                    <a:pt x="1854" y="4659"/>
                  </a:cubicBezTo>
                  <a:cubicBezTo>
                    <a:pt x="2052" y="4434"/>
                    <a:pt x="2251" y="4143"/>
                    <a:pt x="2449" y="3786"/>
                  </a:cubicBezTo>
                  <a:cubicBezTo>
                    <a:pt x="2529" y="3640"/>
                    <a:pt x="2608" y="3468"/>
                    <a:pt x="2688" y="3283"/>
                  </a:cubicBezTo>
                  <a:cubicBezTo>
                    <a:pt x="2754" y="3111"/>
                    <a:pt x="2820" y="2912"/>
                    <a:pt x="2886" y="2714"/>
                  </a:cubicBezTo>
                  <a:cubicBezTo>
                    <a:pt x="2939" y="2515"/>
                    <a:pt x="2979" y="2304"/>
                    <a:pt x="3018" y="2092"/>
                  </a:cubicBezTo>
                  <a:cubicBezTo>
                    <a:pt x="3058" y="1893"/>
                    <a:pt x="3071" y="1682"/>
                    <a:pt x="3071" y="1470"/>
                  </a:cubicBezTo>
                  <a:cubicBezTo>
                    <a:pt x="3071" y="1337"/>
                    <a:pt x="3045" y="1179"/>
                    <a:pt x="3005" y="1007"/>
                  </a:cubicBezTo>
                  <a:cubicBezTo>
                    <a:pt x="2966" y="834"/>
                    <a:pt x="2899" y="676"/>
                    <a:pt x="2780" y="530"/>
                  </a:cubicBezTo>
                  <a:cubicBezTo>
                    <a:pt x="2674" y="371"/>
                    <a:pt x="2529" y="252"/>
                    <a:pt x="2330" y="159"/>
                  </a:cubicBezTo>
                  <a:cubicBezTo>
                    <a:pt x="2132" y="54"/>
                    <a:pt x="1893" y="1"/>
                    <a:pt x="1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 name="Google Shape;70;p3"/>
          <p:cNvSpPr/>
          <p:nvPr/>
        </p:nvSpPr>
        <p:spPr>
          <a:xfrm>
            <a:off x="812414" y="3264675"/>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529067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71"/>
        <p:cNvGrpSpPr/>
        <p:nvPr/>
      </p:nvGrpSpPr>
      <p:grpSpPr>
        <a:xfrm>
          <a:off x="0" y="0"/>
          <a:ext cx="0" cy="0"/>
          <a:chOff x="0" y="0"/>
          <a:chExt cx="0" cy="0"/>
        </a:xfrm>
      </p:grpSpPr>
      <p:grpSp>
        <p:nvGrpSpPr>
          <p:cNvPr id="372" name="Google Shape;372;p21"/>
          <p:cNvGrpSpPr/>
          <p:nvPr/>
        </p:nvGrpSpPr>
        <p:grpSpPr>
          <a:xfrm>
            <a:off x="10177007" y="5463353"/>
            <a:ext cx="1809341" cy="943324"/>
            <a:chOff x="1787352" y="2530363"/>
            <a:chExt cx="1540651" cy="803239"/>
          </a:xfrm>
        </p:grpSpPr>
        <p:sp>
          <p:nvSpPr>
            <p:cNvPr id="373" name="Google Shape;373;p21"/>
            <p:cNvSpPr/>
            <p:nvPr/>
          </p:nvSpPr>
          <p:spPr>
            <a:xfrm>
              <a:off x="1971678" y="2530363"/>
              <a:ext cx="914442" cy="628420"/>
            </a:xfrm>
            <a:custGeom>
              <a:avLst/>
              <a:gdLst/>
              <a:ahLst/>
              <a:cxnLst/>
              <a:rect l="l" t="t" r="r" b="b"/>
              <a:pathLst>
                <a:path w="16545" h="11370" extrusionOk="0">
                  <a:moveTo>
                    <a:pt x="279" y="1"/>
                  </a:moveTo>
                  <a:cubicBezTo>
                    <a:pt x="213" y="1"/>
                    <a:pt x="160" y="1"/>
                    <a:pt x="160" y="54"/>
                  </a:cubicBezTo>
                  <a:cubicBezTo>
                    <a:pt x="54" y="120"/>
                    <a:pt x="1" y="173"/>
                    <a:pt x="1" y="279"/>
                  </a:cubicBezTo>
                  <a:lnTo>
                    <a:pt x="1" y="8603"/>
                  </a:lnTo>
                  <a:cubicBezTo>
                    <a:pt x="1" y="8551"/>
                    <a:pt x="54" y="8445"/>
                    <a:pt x="107" y="8445"/>
                  </a:cubicBezTo>
                  <a:cubicBezTo>
                    <a:pt x="160" y="8392"/>
                    <a:pt x="213" y="8326"/>
                    <a:pt x="279" y="8326"/>
                  </a:cubicBezTo>
                  <a:lnTo>
                    <a:pt x="543" y="8326"/>
                  </a:lnTo>
                  <a:lnTo>
                    <a:pt x="543" y="715"/>
                  </a:lnTo>
                  <a:lnTo>
                    <a:pt x="13011" y="6340"/>
                  </a:lnTo>
                  <a:cubicBezTo>
                    <a:pt x="12852" y="6076"/>
                    <a:pt x="12733" y="5798"/>
                    <a:pt x="12574" y="5520"/>
                  </a:cubicBezTo>
                  <a:lnTo>
                    <a:pt x="385" y="54"/>
                  </a:lnTo>
                  <a:cubicBezTo>
                    <a:pt x="385" y="1"/>
                    <a:pt x="332" y="1"/>
                    <a:pt x="279" y="1"/>
                  </a:cubicBezTo>
                  <a:close/>
                  <a:moveTo>
                    <a:pt x="3085" y="10814"/>
                  </a:moveTo>
                  <a:lnTo>
                    <a:pt x="3085" y="11092"/>
                  </a:lnTo>
                  <a:cubicBezTo>
                    <a:pt x="3085" y="11198"/>
                    <a:pt x="3032" y="11251"/>
                    <a:pt x="2979" y="11303"/>
                  </a:cubicBezTo>
                  <a:cubicBezTo>
                    <a:pt x="2926" y="11370"/>
                    <a:pt x="2860" y="11370"/>
                    <a:pt x="2807" y="11370"/>
                  </a:cubicBezTo>
                  <a:lnTo>
                    <a:pt x="16545" y="11370"/>
                  </a:lnTo>
                  <a:cubicBezTo>
                    <a:pt x="16426" y="11198"/>
                    <a:pt x="16267" y="11039"/>
                    <a:pt x="16095" y="10814"/>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1"/>
            <p:cNvSpPr/>
            <p:nvPr/>
          </p:nvSpPr>
          <p:spPr>
            <a:xfrm>
              <a:off x="2666643" y="2835398"/>
              <a:ext cx="661361" cy="323385"/>
            </a:xfrm>
            <a:custGeom>
              <a:avLst/>
              <a:gdLst/>
              <a:ahLst/>
              <a:cxnLst/>
              <a:rect l="l" t="t" r="r" b="b"/>
              <a:pathLst>
                <a:path w="11966" h="5851" extrusionOk="0">
                  <a:moveTo>
                    <a:pt x="0" y="1"/>
                  </a:moveTo>
                  <a:cubicBezTo>
                    <a:pt x="159" y="279"/>
                    <a:pt x="278" y="557"/>
                    <a:pt x="437" y="821"/>
                  </a:cubicBezTo>
                  <a:lnTo>
                    <a:pt x="10417" y="5295"/>
                  </a:lnTo>
                  <a:lnTo>
                    <a:pt x="3521" y="5295"/>
                  </a:lnTo>
                  <a:cubicBezTo>
                    <a:pt x="3693" y="5520"/>
                    <a:pt x="3852" y="5679"/>
                    <a:pt x="3971" y="5851"/>
                  </a:cubicBezTo>
                  <a:lnTo>
                    <a:pt x="11687" y="5851"/>
                  </a:lnTo>
                  <a:cubicBezTo>
                    <a:pt x="11793" y="5851"/>
                    <a:pt x="11912" y="5784"/>
                    <a:pt x="11965" y="5626"/>
                  </a:cubicBezTo>
                  <a:cubicBezTo>
                    <a:pt x="11965" y="5520"/>
                    <a:pt x="11912" y="5401"/>
                    <a:pt x="11793" y="5348"/>
                  </a:cubicBezTo>
                  <a:lnTo>
                    <a:pt x="0" y="1"/>
                  </a:ln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1"/>
            <p:cNvSpPr/>
            <p:nvPr/>
          </p:nvSpPr>
          <p:spPr>
            <a:xfrm>
              <a:off x="1971678" y="2990485"/>
              <a:ext cx="170508" cy="168297"/>
            </a:xfrm>
            <a:custGeom>
              <a:avLst/>
              <a:gdLst/>
              <a:ahLst/>
              <a:cxnLst/>
              <a:rect l="l" t="t" r="r" b="b"/>
              <a:pathLst>
                <a:path w="3085" h="3045" extrusionOk="0">
                  <a:moveTo>
                    <a:pt x="2529" y="556"/>
                  </a:moveTo>
                  <a:lnTo>
                    <a:pt x="2529" y="2489"/>
                  </a:lnTo>
                  <a:lnTo>
                    <a:pt x="543" y="2489"/>
                  </a:lnTo>
                  <a:lnTo>
                    <a:pt x="543" y="556"/>
                  </a:lnTo>
                  <a:close/>
                  <a:moveTo>
                    <a:pt x="279" y="1"/>
                  </a:moveTo>
                  <a:cubicBezTo>
                    <a:pt x="213" y="1"/>
                    <a:pt x="160" y="67"/>
                    <a:pt x="107" y="120"/>
                  </a:cubicBezTo>
                  <a:cubicBezTo>
                    <a:pt x="54" y="120"/>
                    <a:pt x="1" y="226"/>
                    <a:pt x="1" y="278"/>
                  </a:cubicBezTo>
                  <a:lnTo>
                    <a:pt x="1" y="2767"/>
                  </a:lnTo>
                  <a:cubicBezTo>
                    <a:pt x="1" y="2873"/>
                    <a:pt x="54" y="2926"/>
                    <a:pt x="107" y="2978"/>
                  </a:cubicBezTo>
                  <a:cubicBezTo>
                    <a:pt x="160" y="3045"/>
                    <a:pt x="213" y="3045"/>
                    <a:pt x="279" y="3045"/>
                  </a:cubicBezTo>
                  <a:lnTo>
                    <a:pt x="2807" y="3045"/>
                  </a:lnTo>
                  <a:cubicBezTo>
                    <a:pt x="2860" y="3045"/>
                    <a:pt x="2926" y="3045"/>
                    <a:pt x="2979" y="2978"/>
                  </a:cubicBezTo>
                  <a:cubicBezTo>
                    <a:pt x="3032" y="2926"/>
                    <a:pt x="3085" y="2873"/>
                    <a:pt x="3085" y="2767"/>
                  </a:cubicBezTo>
                  <a:lnTo>
                    <a:pt x="3085" y="2489"/>
                  </a:lnTo>
                  <a:lnTo>
                    <a:pt x="3085" y="278"/>
                  </a:lnTo>
                  <a:cubicBezTo>
                    <a:pt x="3085" y="226"/>
                    <a:pt x="3032" y="120"/>
                    <a:pt x="2979" y="120"/>
                  </a:cubicBezTo>
                  <a:cubicBezTo>
                    <a:pt x="2926" y="67"/>
                    <a:pt x="2860" y="1"/>
                    <a:pt x="2807"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1"/>
            <p:cNvSpPr/>
            <p:nvPr/>
          </p:nvSpPr>
          <p:spPr>
            <a:xfrm>
              <a:off x="2584733" y="2634989"/>
              <a:ext cx="118554" cy="120765"/>
            </a:xfrm>
            <a:custGeom>
              <a:avLst/>
              <a:gdLst/>
              <a:ahLst/>
              <a:cxnLst/>
              <a:rect l="l" t="t" r="r" b="b"/>
              <a:pathLst>
                <a:path w="2145" h="2185" extrusionOk="0">
                  <a:moveTo>
                    <a:pt x="887" y="1284"/>
                  </a:moveTo>
                  <a:cubicBezTo>
                    <a:pt x="953" y="1284"/>
                    <a:pt x="1032" y="1297"/>
                    <a:pt x="1085" y="1311"/>
                  </a:cubicBezTo>
                  <a:cubicBezTo>
                    <a:pt x="1151" y="1324"/>
                    <a:pt x="1204" y="1350"/>
                    <a:pt x="1257" y="1377"/>
                  </a:cubicBezTo>
                  <a:cubicBezTo>
                    <a:pt x="1310" y="1403"/>
                    <a:pt x="1350" y="1430"/>
                    <a:pt x="1376" y="1469"/>
                  </a:cubicBezTo>
                  <a:cubicBezTo>
                    <a:pt x="1403" y="1509"/>
                    <a:pt x="1416" y="1549"/>
                    <a:pt x="1416" y="1588"/>
                  </a:cubicBezTo>
                  <a:cubicBezTo>
                    <a:pt x="1416" y="1641"/>
                    <a:pt x="1403" y="1681"/>
                    <a:pt x="1363" y="1721"/>
                  </a:cubicBezTo>
                  <a:cubicBezTo>
                    <a:pt x="1337" y="1761"/>
                    <a:pt x="1297" y="1787"/>
                    <a:pt x="1231" y="1813"/>
                  </a:cubicBezTo>
                  <a:cubicBezTo>
                    <a:pt x="1178" y="1840"/>
                    <a:pt x="1112" y="1866"/>
                    <a:pt x="1046" y="1880"/>
                  </a:cubicBezTo>
                  <a:cubicBezTo>
                    <a:pt x="966" y="1906"/>
                    <a:pt x="887" y="1906"/>
                    <a:pt x="807" y="1906"/>
                  </a:cubicBezTo>
                  <a:cubicBezTo>
                    <a:pt x="675" y="1906"/>
                    <a:pt x="569" y="1893"/>
                    <a:pt x="463" y="1840"/>
                  </a:cubicBezTo>
                  <a:cubicBezTo>
                    <a:pt x="371" y="1800"/>
                    <a:pt x="318" y="1734"/>
                    <a:pt x="318" y="1641"/>
                  </a:cubicBezTo>
                  <a:cubicBezTo>
                    <a:pt x="318" y="1588"/>
                    <a:pt x="331" y="1536"/>
                    <a:pt x="371" y="1496"/>
                  </a:cubicBezTo>
                  <a:cubicBezTo>
                    <a:pt x="397" y="1456"/>
                    <a:pt x="437" y="1416"/>
                    <a:pt x="490" y="1390"/>
                  </a:cubicBezTo>
                  <a:cubicBezTo>
                    <a:pt x="529" y="1350"/>
                    <a:pt x="596" y="1337"/>
                    <a:pt x="662" y="1311"/>
                  </a:cubicBezTo>
                  <a:cubicBezTo>
                    <a:pt x="728" y="1297"/>
                    <a:pt x="807" y="1284"/>
                    <a:pt x="887" y="1284"/>
                  </a:cubicBezTo>
                  <a:close/>
                  <a:moveTo>
                    <a:pt x="926" y="0"/>
                  </a:moveTo>
                  <a:cubicBezTo>
                    <a:pt x="688" y="0"/>
                    <a:pt x="490" y="53"/>
                    <a:pt x="344" y="159"/>
                  </a:cubicBezTo>
                  <a:cubicBezTo>
                    <a:pt x="199" y="265"/>
                    <a:pt x="132" y="397"/>
                    <a:pt x="132" y="569"/>
                  </a:cubicBezTo>
                  <a:cubicBezTo>
                    <a:pt x="132" y="649"/>
                    <a:pt x="159" y="715"/>
                    <a:pt x="199" y="781"/>
                  </a:cubicBezTo>
                  <a:cubicBezTo>
                    <a:pt x="238" y="861"/>
                    <a:pt x="304" y="887"/>
                    <a:pt x="397" y="887"/>
                  </a:cubicBezTo>
                  <a:cubicBezTo>
                    <a:pt x="463" y="887"/>
                    <a:pt x="503" y="874"/>
                    <a:pt x="543" y="847"/>
                  </a:cubicBezTo>
                  <a:cubicBezTo>
                    <a:pt x="582" y="821"/>
                    <a:pt x="596" y="781"/>
                    <a:pt x="596" y="728"/>
                  </a:cubicBezTo>
                  <a:cubicBezTo>
                    <a:pt x="596" y="675"/>
                    <a:pt x="582" y="636"/>
                    <a:pt x="556" y="622"/>
                  </a:cubicBezTo>
                  <a:cubicBezTo>
                    <a:pt x="529" y="596"/>
                    <a:pt x="503" y="583"/>
                    <a:pt x="490" y="583"/>
                  </a:cubicBezTo>
                  <a:cubicBezTo>
                    <a:pt x="450" y="569"/>
                    <a:pt x="437" y="569"/>
                    <a:pt x="410" y="556"/>
                  </a:cubicBezTo>
                  <a:cubicBezTo>
                    <a:pt x="397" y="556"/>
                    <a:pt x="397" y="530"/>
                    <a:pt x="397" y="503"/>
                  </a:cubicBezTo>
                  <a:cubicBezTo>
                    <a:pt x="397" y="477"/>
                    <a:pt x="410" y="437"/>
                    <a:pt x="437" y="411"/>
                  </a:cubicBezTo>
                  <a:cubicBezTo>
                    <a:pt x="476" y="384"/>
                    <a:pt x="516" y="358"/>
                    <a:pt x="556" y="344"/>
                  </a:cubicBezTo>
                  <a:cubicBezTo>
                    <a:pt x="609" y="318"/>
                    <a:pt x="662" y="305"/>
                    <a:pt x="728" y="291"/>
                  </a:cubicBezTo>
                  <a:cubicBezTo>
                    <a:pt x="781" y="278"/>
                    <a:pt x="834" y="278"/>
                    <a:pt x="887" y="278"/>
                  </a:cubicBezTo>
                  <a:cubicBezTo>
                    <a:pt x="1072" y="278"/>
                    <a:pt x="1204" y="331"/>
                    <a:pt x="1297" y="450"/>
                  </a:cubicBezTo>
                  <a:cubicBezTo>
                    <a:pt x="1376" y="569"/>
                    <a:pt x="1416" y="728"/>
                    <a:pt x="1416" y="927"/>
                  </a:cubicBezTo>
                  <a:cubicBezTo>
                    <a:pt x="1416" y="940"/>
                    <a:pt x="1416" y="966"/>
                    <a:pt x="1416" y="1006"/>
                  </a:cubicBezTo>
                  <a:lnTo>
                    <a:pt x="1416" y="1099"/>
                  </a:lnTo>
                  <a:lnTo>
                    <a:pt x="1416" y="1218"/>
                  </a:lnTo>
                  <a:cubicBezTo>
                    <a:pt x="1218" y="1086"/>
                    <a:pt x="1006" y="1006"/>
                    <a:pt x="768" y="1006"/>
                  </a:cubicBezTo>
                  <a:cubicBezTo>
                    <a:pt x="649" y="1006"/>
                    <a:pt x="543" y="1033"/>
                    <a:pt x="450" y="1059"/>
                  </a:cubicBezTo>
                  <a:cubicBezTo>
                    <a:pt x="357" y="1086"/>
                    <a:pt x="278" y="1138"/>
                    <a:pt x="212" y="1191"/>
                  </a:cubicBezTo>
                  <a:cubicBezTo>
                    <a:pt x="146" y="1244"/>
                    <a:pt x="93" y="1311"/>
                    <a:pt x="53" y="1390"/>
                  </a:cubicBezTo>
                  <a:cubicBezTo>
                    <a:pt x="13" y="1469"/>
                    <a:pt x="0" y="1549"/>
                    <a:pt x="0" y="1641"/>
                  </a:cubicBezTo>
                  <a:cubicBezTo>
                    <a:pt x="0" y="1800"/>
                    <a:pt x="53" y="1946"/>
                    <a:pt x="185" y="2038"/>
                  </a:cubicBezTo>
                  <a:cubicBezTo>
                    <a:pt x="318" y="2131"/>
                    <a:pt x="490" y="2184"/>
                    <a:pt x="701" y="2184"/>
                  </a:cubicBezTo>
                  <a:cubicBezTo>
                    <a:pt x="847" y="2184"/>
                    <a:pt x="979" y="2158"/>
                    <a:pt x="1099" y="2118"/>
                  </a:cubicBezTo>
                  <a:cubicBezTo>
                    <a:pt x="1218" y="2065"/>
                    <a:pt x="1324" y="1999"/>
                    <a:pt x="1429" y="1919"/>
                  </a:cubicBezTo>
                  <a:cubicBezTo>
                    <a:pt x="1456" y="2012"/>
                    <a:pt x="1496" y="2078"/>
                    <a:pt x="1562" y="2131"/>
                  </a:cubicBezTo>
                  <a:cubicBezTo>
                    <a:pt x="1628" y="2171"/>
                    <a:pt x="1707" y="2184"/>
                    <a:pt x="1787" y="2184"/>
                  </a:cubicBezTo>
                  <a:cubicBezTo>
                    <a:pt x="1840" y="2184"/>
                    <a:pt x="1879" y="2184"/>
                    <a:pt x="1919" y="2171"/>
                  </a:cubicBezTo>
                  <a:cubicBezTo>
                    <a:pt x="1959" y="2158"/>
                    <a:pt x="1999" y="2131"/>
                    <a:pt x="2038" y="2105"/>
                  </a:cubicBezTo>
                  <a:cubicBezTo>
                    <a:pt x="2078" y="2078"/>
                    <a:pt x="2091" y="2038"/>
                    <a:pt x="2118" y="1999"/>
                  </a:cubicBezTo>
                  <a:cubicBezTo>
                    <a:pt x="2144" y="1959"/>
                    <a:pt x="2144" y="1893"/>
                    <a:pt x="2144" y="1840"/>
                  </a:cubicBezTo>
                  <a:cubicBezTo>
                    <a:pt x="2144" y="1800"/>
                    <a:pt x="2144" y="1761"/>
                    <a:pt x="2131" y="1734"/>
                  </a:cubicBezTo>
                  <a:cubicBezTo>
                    <a:pt x="2118" y="1694"/>
                    <a:pt x="2091" y="1681"/>
                    <a:pt x="2051" y="1681"/>
                  </a:cubicBezTo>
                  <a:cubicBezTo>
                    <a:pt x="2012" y="1681"/>
                    <a:pt x="1972" y="1694"/>
                    <a:pt x="1959" y="1721"/>
                  </a:cubicBezTo>
                  <a:cubicBezTo>
                    <a:pt x="1946" y="1747"/>
                    <a:pt x="1932" y="1761"/>
                    <a:pt x="1932" y="1787"/>
                  </a:cubicBezTo>
                  <a:cubicBezTo>
                    <a:pt x="1919" y="1827"/>
                    <a:pt x="1906" y="1853"/>
                    <a:pt x="1893" y="1880"/>
                  </a:cubicBezTo>
                  <a:cubicBezTo>
                    <a:pt x="1893" y="1893"/>
                    <a:pt x="1866" y="1906"/>
                    <a:pt x="1840" y="1906"/>
                  </a:cubicBezTo>
                  <a:cubicBezTo>
                    <a:pt x="1787" y="1906"/>
                    <a:pt x="1760" y="1893"/>
                    <a:pt x="1747" y="1840"/>
                  </a:cubicBezTo>
                  <a:cubicBezTo>
                    <a:pt x="1734" y="1800"/>
                    <a:pt x="1734" y="1708"/>
                    <a:pt x="1734" y="1562"/>
                  </a:cubicBezTo>
                  <a:lnTo>
                    <a:pt x="1734" y="1403"/>
                  </a:lnTo>
                  <a:cubicBezTo>
                    <a:pt x="1734" y="1337"/>
                    <a:pt x="1734" y="1271"/>
                    <a:pt x="1734" y="1218"/>
                  </a:cubicBezTo>
                  <a:cubicBezTo>
                    <a:pt x="1734" y="1152"/>
                    <a:pt x="1747" y="1086"/>
                    <a:pt x="1747" y="1033"/>
                  </a:cubicBezTo>
                  <a:cubicBezTo>
                    <a:pt x="1747" y="980"/>
                    <a:pt x="1747" y="927"/>
                    <a:pt x="1747" y="900"/>
                  </a:cubicBezTo>
                  <a:cubicBezTo>
                    <a:pt x="1747" y="291"/>
                    <a:pt x="1469" y="0"/>
                    <a:pt x="926"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1"/>
            <p:cNvSpPr/>
            <p:nvPr/>
          </p:nvSpPr>
          <p:spPr>
            <a:xfrm>
              <a:off x="1787352" y="2713970"/>
              <a:ext cx="141215" cy="212955"/>
            </a:xfrm>
            <a:custGeom>
              <a:avLst/>
              <a:gdLst/>
              <a:ahLst/>
              <a:cxnLst/>
              <a:rect l="l" t="t" r="r" b="b"/>
              <a:pathLst>
                <a:path w="2555" h="3853" extrusionOk="0">
                  <a:moveTo>
                    <a:pt x="1655" y="1959"/>
                  </a:moveTo>
                  <a:cubicBezTo>
                    <a:pt x="1708" y="1959"/>
                    <a:pt x="1761" y="1973"/>
                    <a:pt x="1827" y="1999"/>
                  </a:cubicBezTo>
                  <a:cubicBezTo>
                    <a:pt x="1893" y="2026"/>
                    <a:pt x="1946" y="2065"/>
                    <a:pt x="2012" y="2132"/>
                  </a:cubicBezTo>
                  <a:cubicBezTo>
                    <a:pt x="2065" y="2184"/>
                    <a:pt x="2118" y="2277"/>
                    <a:pt x="2158" y="2370"/>
                  </a:cubicBezTo>
                  <a:cubicBezTo>
                    <a:pt x="2198" y="2476"/>
                    <a:pt x="2211" y="2595"/>
                    <a:pt x="2211" y="2754"/>
                  </a:cubicBezTo>
                  <a:cubicBezTo>
                    <a:pt x="2211" y="2912"/>
                    <a:pt x="2184" y="3045"/>
                    <a:pt x="2131" y="3151"/>
                  </a:cubicBezTo>
                  <a:cubicBezTo>
                    <a:pt x="2092" y="3256"/>
                    <a:pt x="2039" y="3336"/>
                    <a:pt x="1959" y="3402"/>
                  </a:cubicBezTo>
                  <a:cubicBezTo>
                    <a:pt x="1893" y="3455"/>
                    <a:pt x="1814" y="3495"/>
                    <a:pt x="1734" y="3521"/>
                  </a:cubicBezTo>
                  <a:cubicBezTo>
                    <a:pt x="1655" y="3548"/>
                    <a:pt x="1576" y="3548"/>
                    <a:pt x="1523" y="3548"/>
                  </a:cubicBezTo>
                  <a:cubicBezTo>
                    <a:pt x="1324" y="3548"/>
                    <a:pt x="1178" y="3495"/>
                    <a:pt x="1086" y="3376"/>
                  </a:cubicBezTo>
                  <a:cubicBezTo>
                    <a:pt x="993" y="3256"/>
                    <a:pt x="940" y="3071"/>
                    <a:pt x="940" y="2846"/>
                  </a:cubicBezTo>
                  <a:cubicBezTo>
                    <a:pt x="940" y="2793"/>
                    <a:pt x="953" y="2714"/>
                    <a:pt x="980" y="2608"/>
                  </a:cubicBezTo>
                  <a:cubicBezTo>
                    <a:pt x="1006" y="2515"/>
                    <a:pt x="1059" y="2423"/>
                    <a:pt x="1112" y="2317"/>
                  </a:cubicBezTo>
                  <a:cubicBezTo>
                    <a:pt x="1165" y="2224"/>
                    <a:pt x="1245" y="2132"/>
                    <a:pt x="1337" y="2065"/>
                  </a:cubicBezTo>
                  <a:cubicBezTo>
                    <a:pt x="1430" y="1999"/>
                    <a:pt x="1536" y="1959"/>
                    <a:pt x="1655" y="1959"/>
                  </a:cubicBezTo>
                  <a:close/>
                  <a:moveTo>
                    <a:pt x="398" y="1"/>
                  </a:moveTo>
                  <a:cubicBezTo>
                    <a:pt x="265" y="1"/>
                    <a:pt x="173" y="14"/>
                    <a:pt x="106" y="40"/>
                  </a:cubicBezTo>
                  <a:cubicBezTo>
                    <a:pt x="40" y="67"/>
                    <a:pt x="1" y="93"/>
                    <a:pt x="1" y="146"/>
                  </a:cubicBezTo>
                  <a:cubicBezTo>
                    <a:pt x="1" y="173"/>
                    <a:pt x="27" y="199"/>
                    <a:pt x="67" y="212"/>
                  </a:cubicBezTo>
                  <a:cubicBezTo>
                    <a:pt x="120" y="239"/>
                    <a:pt x="159" y="239"/>
                    <a:pt x="212" y="239"/>
                  </a:cubicBezTo>
                  <a:lnTo>
                    <a:pt x="398" y="239"/>
                  </a:lnTo>
                  <a:cubicBezTo>
                    <a:pt x="530" y="239"/>
                    <a:pt x="596" y="279"/>
                    <a:pt x="596" y="371"/>
                  </a:cubicBezTo>
                  <a:lnTo>
                    <a:pt x="596" y="557"/>
                  </a:lnTo>
                  <a:lnTo>
                    <a:pt x="596" y="821"/>
                  </a:lnTo>
                  <a:cubicBezTo>
                    <a:pt x="596" y="927"/>
                    <a:pt x="609" y="1033"/>
                    <a:pt x="609" y="1139"/>
                  </a:cubicBezTo>
                  <a:lnTo>
                    <a:pt x="609" y="1483"/>
                  </a:lnTo>
                  <a:cubicBezTo>
                    <a:pt x="609" y="1721"/>
                    <a:pt x="596" y="1920"/>
                    <a:pt x="596" y="2092"/>
                  </a:cubicBezTo>
                  <a:cubicBezTo>
                    <a:pt x="596" y="2264"/>
                    <a:pt x="596" y="2409"/>
                    <a:pt x="596" y="2542"/>
                  </a:cubicBezTo>
                  <a:cubicBezTo>
                    <a:pt x="596" y="2674"/>
                    <a:pt x="583" y="2780"/>
                    <a:pt x="583" y="2886"/>
                  </a:cubicBezTo>
                  <a:cubicBezTo>
                    <a:pt x="583" y="2979"/>
                    <a:pt x="583" y="3071"/>
                    <a:pt x="583" y="3151"/>
                  </a:cubicBezTo>
                  <a:lnTo>
                    <a:pt x="570" y="3402"/>
                  </a:lnTo>
                  <a:cubicBezTo>
                    <a:pt x="570" y="3495"/>
                    <a:pt x="556" y="3587"/>
                    <a:pt x="556" y="3680"/>
                  </a:cubicBezTo>
                  <a:cubicBezTo>
                    <a:pt x="556" y="3733"/>
                    <a:pt x="583" y="3786"/>
                    <a:pt x="609" y="3812"/>
                  </a:cubicBezTo>
                  <a:cubicBezTo>
                    <a:pt x="636" y="3839"/>
                    <a:pt x="676" y="3852"/>
                    <a:pt x="715" y="3852"/>
                  </a:cubicBezTo>
                  <a:cubicBezTo>
                    <a:pt x="755" y="3852"/>
                    <a:pt x="781" y="3839"/>
                    <a:pt x="808" y="3826"/>
                  </a:cubicBezTo>
                  <a:cubicBezTo>
                    <a:pt x="821" y="3826"/>
                    <a:pt x="848" y="3799"/>
                    <a:pt x="861" y="3773"/>
                  </a:cubicBezTo>
                  <a:cubicBezTo>
                    <a:pt x="861" y="3746"/>
                    <a:pt x="874" y="3706"/>
                    <a:pt x="874" y="3667"/>
                  </a:cubicBezTo>
                  <a:cubicBezTo>
                    <a:pt x="874" y="3614"/>
                    <a:pt x="887" y="3548"/>
                    <a:pt x="887" y="3481"/>
                  </a:cubicBezTo>
                  <a:cubicBezTo>
                    <a:pt x="914" y="3521"/>
                    <a:pt x="940" y="3561"/>
                    <a:pt x="980" y="3614"/>
                  </a:cubicBezTo>
                  <a:cubicBezTo>
                    <a:pt x="1020" y="3654"/>
                    <a:pt x="1059" y="3680"/>
                    <a:pt x="1112" y="3720"/>
                  </a:cubicBezTo>
                  <a:cubicBezTo>
                    <a:pt x="1152" y="3759"/>
                    <a:pt x="1218" y="3786"/>
                    <a:pt x="1284" y="3799"/>
                  </a:cubicBezTo>
                  <a:cubicBezTo>
                    <a:pt x="1351" y="3826"/>
                    <a:pt x="1430" y="3839"/>
                    <a:pt x="1523" y="3839"/>
                  </a:cubicBezTo>
                  <a:cubicBezTo>
                    <a:pt x="1628" y="3839"/>
                    <a:pt x="1748" y="3826"/>
                    <a:pt x="1867" y="3786"/>
                  </a:cubicBezTo>
                  <a:cubicBezTo>
                    <a:pt x="1986" y="3746"/>
                    <a:pt x="2105" y="3693"/>
                    <a:pt x="2198" y="3614"/>
                  </a:cubicBezTo>
                  <a:cubicBezTo>
                    <a:pt x="2303" y="3521"/>
                    <a:pt x="2383" y="3415"/>
                    <a:pt x="2449" y="3283"/>
                  </a:cubicBezTo>
                  <a:cubicBezTo>
                    <a:pt x="2515" y="3151"/>
                    <a:pt x="2555" y="2979"/>
                    <a:pt x="2555" y="2780"/>
                  </a:cubicBezTo>
                  <a:cubicBezTo>
                    <a:pt x="2555" y="2661"/>
                    <a:pt x="2542" y="2529"/>
                    <a:pt x="2502" y="2409"/>
                  </a:cubicBezTo>
                  <a:cubicBezTo>
                    <a:pt x="2476" y="2277"/>
                    <a:pt x="2436" y="2158"/>
                    <a:pt x="2370" y="2052"/>
                  </a:cubicBezTo>
                  <a:cubicBezTo>
                    <a:pt x="2317" y="1946"/>
                    <a:pt x="2224" y="1854"/>
                    <a:pt x="2118" y="1774"/>
                  </a:cubicBezTo>
                  <a:cubicBezTo>
                    <a:pt x="2012" y="1708"/>
                    <a:pt x="1893" y="1668"/>
                    <a:pt x="1734" y="1668"/>
                  </a:cubicBezTo>
                  <a:cubicBezTo>
                    <a:pt x="1562" y="1668"/>
                    <a:pt x="1403" y="1721"/>
                    <a:pt x="1271" y="1827"/>
                  </a:cubicBezTo>
                  <a:cubicBezTo>
                    <a:pt x="1126" y="1920"/>
                    <a:pt x="1020" y="2065"/>
                    <a:pt x="927" y="2251"/>
                  </a:cubicBezTo>
                  <a:lnTo>
                    <a:pt x="927" y="173"/>
                  </a:lnTo>
                  <a:cubicBezTo>
                    <a:pt x="927" y="93"/>
                    <a:pt x="914" y="40"/>
                    <a:pt x="887" y="27"/>
                  </a:cubicBezTo>
                  <a:cubicBezTo>
                    <a:pt x="861" y="14"/>
                    <a:pt x="834" y="1"/>
                    <a:pt x="808"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1"/>
            <p:cNvSpPr/>
            <p:nvPr/>
          </p:nvSpPr>
          <p:spPr>
            <a:xfrm>
              <a:off x="2506415" y="3201175"/>
              <a:ext cx="111977" cy="132427"/>
            </a:xfrm>
            <a:custGeom>
              <a:avLst/>
              <a:gdLst/>
              <a:ahLst/>
              <a:cxnLst/>
              <a:rect l="l" t="t" r="r" b="b"/>
              <a:pathLst>
                <a:path w="2026" h="2396" extrusionOk="0">
                  <a:moveTo>
                    <a:pt x="1761" y="0"/>
                  </a:moveTo>
                  <a:cubicBezTo>
                    <a:pt x="1708" y="0"/>
                    <a:pt x="1682" y="14"/>
                    <a:pt x="1655" y="40"/>
                  </a:cubicBezTo>
                  <a:cubicBezTo>
                    <a:pt x="1629" y="66"/>
                    <a:pt x="1629" y="93"/>
                    <a:pt x="1629" y="133"/>
                  </a:cubicBezTo>
                  <a:lnTo>
                    <a:pt x="1629" y="265"/>
                  </a:lnTo>
                  <a:cubicBezTo>
                    <a:pt x="1629" y="318"/>
                    <a:pt x="1629" y="358"/>
                    <a:pt x="1629" y="384"/>
                  </a:cubicBezTo>
                  <a:cubicBezTo>
                    <a:pt x="1563" y="291"/>
                    <a:pt x="1483" y="212"/>
                    <a:pt x="1391" y="186"/>
                  </a:cubicBezTo>
                  <a:cubicBezTo>
                    <a:pt x="1298" y="159"/>
                    <a:pt x="1192" y="133"/>
                    <a:pt x="1073" y="133"/>
                  </a:cubicBezTo>
                  <a:cubicBezTo>
                    <a:pt x="927" y="133"/>
                    <a:pt x="782" y="172"/>
                    <a:pt x="649" y="225"/>
                  </a:cubicBezTo>
                  <a:cubicBezTo>
                    <a:pt x="517" y="291"/>
                    <a:pt x="398" y="371"/>
                    <a:pt x="305" y="490"/>
                  </a:cubicBezTo>
                  <a:cubicBezTo>
                    <a:pt x="213" y="583"/>
                    <a:pt x="133" y="715"/>
                    <a:pt x="80" y="861"/>
                  </a:cubicBezTo>
                  <a:cubicBezTo>
                    <a:pt x="27" y="1006"/>
                    <a:pt x="1" y="1165"/>
                    <a:pt x="1" y="1324"/>
                  </a:cubicBezTo>
                  <a:cubicBezTo>
                    <a:pt x="1" y="1469"/>
                    <a:pt x="14" y="1615"/>
                    <a:pt x="67" y="1747"/>
                  </a:cubicBezTo>
                  <a:cubicBezTo>
                    <a:pt x="120" y="1880"/>
                    <a:pt x="186" y="1986"/>
                    <a:pt x="266" y="2091"/>
                  </a:cubicBezTo>
                  <a:cubicBezTo>
                    <a:pt x="358" y="2184"/>
                    <a:pt x="464" y="2264"/>
                    <a:pt x="596" y="2316"/>
                  </a:cubicBezTo>
                  <a:cubicBezTo>
                    <a:pt x="729" y="2369"/>
                    <a:pt x="874" y="2396"/>
                    <a:pt x="1033" y="2396"/>
                  </a:cubicBezTo>
                  <a:cubicBezTo>
                    <a:pt x="1443" y="2396"/>
                    <a:pt x="1761" y="2237"/>
                    <a:pt x="1973" y="1906"/>
                  </a:cubicBezTo>
                  <a:cubicBezTo>
                    <a:pt x="1999" y="1880"/>
                    <a:pt x="1999" y="1853"/>
                    <a:pt x="2013" y="1840"/>
                  </a:cubicBezTo>
                  <a:cubicBezTo>
                    <a:pt x="2026" y="1827"/>
                    <a:pt x="2026" y="1800"/>
                    <a:pt x="2026" y="1774"/>
                  </a:cubicBezTo>
                  <a:cubicBezTo>
                    <a:pt x="2026" y="1734"/>
                    <a:pt x="2013" y="1708"/>
                    <a:pt x="1973" y="1681"/>
                  </a:cubicBezTo>
                  <a:cubicBezTo>
                    <a:pt x="1946" y="1668"/>
                    <a:pt x="1920" y="1655"/>
                    <a:pt x="1880" y="1655"/>
                  </a:cubicBezTo>
                  <a:cubicBezTo>
                    <a:pt x="1867" y="1655"/>
                    <a:pt x="1841" y="1668"/>
                    <a:pt x="1814" y="1681"/>
                  </a:cubicBezTo>
                  <a:cubicBezTo>
                    <a:pt x="1788" y="1694"/>
                    <a:pt x="1761" y="1721"/>
                    <a:pt x="1735" y="1774"/>
                  </a:cubicBezTo>
                  <a:cubicBezTo>
                    <a:pt x="1668" y="1866"/>
                    <a:pt x="1589" y="1946"/>
                    <a:pt x="1470" y="2012"/>
                  </a:cubicBezTo>
                  <a:cubicBezTo>
                    <a:pt x="1351" y="2078"/>
                    <a:pt x="1192" y="2105"/>
                    <a:pt x="1020" y="2105"/>
                  </a:cubicBezTo>
                  <a:cubicBezTo>
                    <a:pt x="808" y="2105"/>
                    <a:pt x="636" y="2039"/>
                    <a:pt x="530" y="1893"/>
                  </a:cubicBezTo>
                  <a:cubicBezTo>
                    <a:pt x="411" y="1761"/>
                    <a:pt x="358" y="1562"/>
                    <a:pt x="358" y="1324"/>
                  </a:cubicBezTo>
                  <a:cubicBezTo>
                    <a:pt x="358" y="1191"/>
                    <a:pt x="371" y="1059"/>
                    <a:pt x="398" y="953"/>
                  </a:cubicBezTo>
                  <a:cubicBezTo>
                    <a:pt x="438" y="847"/>
                    <a:pt x="491" y="755"/>
                    <a:pt x="557" y="675"/>
                  </a:cubicBezTo>
                  <a:cubicBezTo>
                    <a:pt x="610" y="583"/>
                    <a:pt x="689" y="530"/>
                    <a:pt x="768" y="490"/>
                  </a:cubicBezTo>
                  <a:cubicBezTo>
                    <a:pt x="861" y="437"/>
                    <a:pt x="954" y="411"/>
                    <a:pt x="1060" y="411"/>
                  </a:cubicBezTo>
                  <a:cubicBezTo>
                    <a:pt x="1271" y="411"/>
                    <a:pt x="1417" y="464"/>
                    <a:pt x="1496" y="556"/>
                  </a:cubicBezTo>
                  <a:cubicBezTo>
                    <a:pt x="1576" y="649"/>
                    <a:pt x="1629" y="781"/>
                    <a:pt x="1629" y="940"/>
                  </a:cubicBezTo>
                  <a:cubicBezTo>
                    <a:pt x="1629" y="966"/>
                    <a:pt x="1642" y="993"/>
                    <a:pt x="1668" y="1006"/>
                  </a:cubicBezTo>
                  <a:cubicBezTo>
                    <a:pt x="1695" y="1033"/>
                    <a:pt x="1721" y="1033"/>
                    <a:pt x="1748" y="1033"/>
                  </a:cubicBezTo>
                  <a:cubicBezTo>
                    <a:pt x="1788" y="1033"/>
                    <a:pt x="1827" y="1019"/>
                    <a:pt x="1867" y="1006"/>
                  </a:cubicBezTo>
                  <a:cubicBezTo>
                    <a:pt x="1893" y="980"/>
                    <a:pt x="1920" y="953"/>
                    <a:pt x="1920" y="940"/>
                  </a:cubicBezTo>
                  <a:lnTo>
                    <a:pt x="1920" y="768"/>
                  </a:lnTo>
                  <a:lnTo>
                    <a:pt x="1920" y="543"/>
                  </a:lnTo>
                  <a:cubicBezTo>
                    <a:pt x="1920" y="477"/>
                    <a:pt x="1920" y="397"/>
                    <a:pt x="1920" y="331"/>
                  </a:cubicBezTo>
                  <a:lnTo>
                    <a:pt x="1920" y="159"/>
                  </a:lnTo>
                  <a:cubicBezTo>
                    <a:pt x="1920" y="106"/>
                    <a:pt x="1907" y="66"/>
                    <a:pt x="1880" y="40"/>
                  </a:cubicBezTo>
                  <a:cubicBezTo>
                    <a:pt x="1854" y="14"/>
                    <a:pt x="1814" y="0"/>
                    <a:pt x="1761"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9" name="Google Shape;379;p21"/>
          <p:cNvGrpSpPr/>
          <p:nvPr/>
        </p:nvGrpSpPr>
        <p:grpSpPr>
          <a:xfrm rot="-760195">
            <a:off x="574263" y="839203"/>
            <a:ext cx="961421" cy="336832"/>
            <a:chOff x="2109963" y="768908"/>
            <a:chExt cx="818604" cy="286796"/>
          </a:xfrm>
        </p:grpSpPr>
        <p:sp>
          <p:nvSpPr>
            <p:cNvPr id="380" name="Google Shape;380;p21"/>
            <p:cNvSpPr/>
            <p:nvPr/>
          </p:nvSpPr>
          <p:spPr>
            <a:xfrm>
              <a:off x="2109963" y="768908"/>
              <a:ext cx="177804" cy="286796"/>
            </a:xfrm>
            <a:custGeom>
              <a:avLst/>
              <a:gdLst/>
              <a:ahLst/>
              <a:cxnLst/>
              <a:rect l="l" t="t" r="r" b="b"/>
              <a:pathLst>
                <a:path w="3217" h="5189" extrusionOk="0">
                  <a:moveTo>
                    <a:pt x="1668" y="0"/>
                  </a:moveTo>
                  <a:cubicBezTo>
                    <a:pt x="1416" y="0"/>
                    <a:pt x="1191" y="53"/>
                    <a:pt x="1006" y="146"/>
                  </a:cubicBezTo>
                  <a:cubicBezTo>
                    <a:pt x="808" y="252"/>
                    <a:pt x="649" y="371"/>
                    <a:pt x="516" y="516"/>
                  </a:cubicBezTo>
                  <a:cubicBezTo>
                    <a:pt x="384" y="649"/>
                    <a:pt x="278" y="808"/>
                    <a:pt x="212" y="953"/>
                  </a:cubicBezTo>
                  <a:cubicBezTo>
                    <a:pt x="146" y="1099"/>
                    <a:pt x="106" y="1231"/>
                    <a:pt x="106" y="1324"/>
                  </a:cubicBezTo>
                  <a:cubicBezTo>
                    <a:pt x="106" y="1337"/>
                    <a:pt x="119" y="1363"/>
                    <a:pt x="119" y="1416"/>
                  </a:cubicBezTo>
                  <a:cubicBezTo>
                    <a:pt x="119" y="1456"/>
                    <a:pt x="133" y="1496"/>
                    <a:pt x="146" y="1535"/>
                  </a:cubicBezTo>
                  <a:cubicBezTo>
                    <a:pt x="172" y="1575"/>
                    <a:pt x="199" y="1615"/>
                    <a:pt x="239" y="1655"/>
                  </a:cubicBezTo>
                  <a:cubicBezTo>
                    <a:pt x="278" y="1681"/>
                    <a:pt x="331" y="1694"/>
                    <a:pt x="397" y="1694"/>
                  </a:cubicBezTo>
                  <a:cubicBezTo>
                    <a:pt x="503" y="1694"/>
                    <a:pt x="583" y="1668"/>
                    <a:pt x="649" y="1615"/>
                  </a:cubicBezTo>
                  <a:cubicBezTo>
                    <a:pt x="715" y="1562"/>
                    <a:pt x="741" y="1496"/>
                    <a:pt x="741" y="1416"/>
                  </a:cubicBezTo>
                  <a:cubicBezTo>
                    <a:pt x="741" y="1377"/>
                    <a:pt x="728" y="1337"/>
                    <a:pt x="715" y="1324"/>
                  </a:cubicBezTo>
                  <a:cubicBezTo>
                    <a:pt x="702" y="1284"/>
                    <a:pt x="689" y="1271"/>
                    <a:pt x="662" y="1244"/>
                  </a:cubicBezTo>
                  <a:lnTo>
                    <a:pt x="622" y="1178"/>
                  </a:lnTo>
                  <a:cubicBezTo>
                    <a:pt x="609" y="1152"/>
                    <a:pt x="596" y="1125"/>
                    <a:pt x="596" y="1099"/>
                  </a:cubicBezTo>
                  <a:cubicBezTo>
                    <a:pt x="596" y="1072"/>
                    <a:pt x="622" y="1019"/>
                    <a:pt x="662" y="940"/>
                  </a:cubicBezTo>
                  <a:cubicBezTo>
                    <a:pt x="715" y="847"/>
                    <a:pt x="781" y="768"/>
                    <a:pt x="874" y="688"/>
                  </a:cubicBezTo>
                  <a:cubicBezTo>
                    <a:pt x="953" y="609"/>
                    <a:pt x="1059" y="530"/>
                    <a:pt x="1191" y="477"/>
                  </a:cubicBezTo>
                  <a:cubicBezTo>
                    <a:pt x="1311" y="410"/>
                    <a:pt x="1456" y="371"/>
                    <a:pt x="1602" y="371"/>
                  </a:cubicBezTo>
                  <a:cubicBezTo>
                    <a:pt x="1761" y="371"/>
                    <a:pt x="1906" y="397"/>
                    <a:pt x="2012" y="463"/>
                  </a:cubicBezTo>
                  <a:cubicBezTo>
                    <a:pt x="2131" y="516"/>
                    <a:pt x="2224" y="583"/>
                    <a:pt x="2290" y="675"/>
                  </a:cubicBezTo>
                  <a:cubicBezTo>
                    <a:pt x="2356" y="755"/>
                    <a:pt x="2409" y="847"/>
                    <a:pt x="2436" y="953"/>
                  </a:cubicBezTo>
                  <a:cubicBezTo>
                    <a:pt x="2462" y="1059"/>
                    <a:pt x="2489" y="1152"/>
                    <a:pt x="2489" y="1244"/>
                  </a:cubicBezTo>
                  <a:cubicBezTo>
                    <a:pt x="2489" y="1456"/>
                    <a:pt x="2449" y="1668"/>
                    <a:pt x="2369" y="1893"/>
                  </a:cubicBezTo>
                  <a:cubicBezTo>
                    <a:pt x="2290" y="2131"/>
                    <a:pt x="2184" y="2356"/>
                    <a:pt x="2065" y="2594"/>
                  </a:cubicBezTo>
                  <a:cubicBezTo>
                    <a:pt x="1946" y="2819"/>
                    <a:pt x="1800" y="3044"/>
                    <a:pt x="1628" y="3283"/>
                  </a:cubicBezTo>
                  <a:cubicBezTo>
                    <a:pt x="1469" y="3508"/>
                    <a:pt x="1297" y="3719"/>
                    <a:pt x="1125" y="3918"/>
                  </a:cubicBezTo>
                  <a:cubicBezTo>
                    <a:pt x="953" y="4116"/>
                    <a:pt x="781" y="4302"/>
                    <a:pt x="609" y="4474"/>
                  </a:cubicBezTo>
                  <a:cubicBezTo>
                    <a:pt x="437" y="4633"/>
                    <a:pt x="278" y="4778"/>
                    <a:pt x="133" y="4884"/>
                  </a:cubicBezTo>
                  <a:cubicBezTo>
                    <a:pt x="93" y="4910"/>
                    <a:pt x="66" y="4937"/>
                    <a:pt x="40" y="4963"/>
                  </a:cubicBezTo>
                  <a:cubicBezTo>
                    <a:pt x="14" y="4977"/>
                    <a:pt x="0" y="5003"/>
                    <a:pt x="0" y="5043"/>
                  </a:cubicBezTo>
                  <a:cubicBezTo>
                    <a:pt x="0" y="5069"/>
                    <a:pt x="14" y="5109"/>
                    <a:pt x="40" y="5135"/>
                  </a:cubicBezTo>
                  <a:cubicBezTo>
                    <a:pt x="66" y="5175"/>
                    <a:pt x="119" y="5188"/>
                    <a:pt x="186" y="5188"/>
                  </a:cubicBezTo>
                  <a:cubicBezTo>
                    <a:pt x="239" y="5188"/>
                    <a:pt x="291" y="5188"/>
                    <a:pt x="344" y="5162"/>
                  </a:cubicBezTo>
                  <a:cubicBezTo>
                    <a:pt x="384" y="5149"/>
                    <a:pt x="424" y="5122"/>
                    <a:pt x="437" y="5109"/>
                  </a:cubicBezTo>
                  <a:lnTo>
                    <a:pt x="1509" y="5109"/>
                  </a:lnTo>
                  <a:cubicBezTo>
                    <a:pt x="1641" y="5109"/>
                    <a:pt x="1761" y="5122"/>
                    <a:pt x="1893" y="5122"/>
                  </a:cubicBezTo>
                  <a:lnTo>
                    <a:pt x="2674" y="5122"/>
                  </a:lnTo>
                  <a:cubicBezTo>
                    <a:pt x="2700" y="5122"/>
                    <a:pt x="2727" y="5122"/>
                    <a:pt x="2766" y="5096"/>
                  </a:cubicBezTo>
                  <a:cubicBezTo>
                    <a:pt x="2806" y="5069"/>
                    <a:pt x="2833" y="5043"/>
                    <a:pt x="2859" y="4990"/>
                  </a:cubicBezTo>
                  <a:cubicBezTo>
                    <a:pt x="2978" y="4791"/>
                    <a:pt x="3058" y="4646"/>
                    <a:pt x="3124" y="4553"/>
                  </a:cubicBezTo>
                  <a:cubicBezTo>
                    <a:pt x="3177" y="4460"/>
                    <a:pt x="3216" y="4394"/>
                    <a:pt x="3216" y="4355"/>
                  </a:cubicBezTo>
                  <a:cubicBezTo>
                    <a:pt x="3216" y="4302"/>
                    <a:pt x="3190" y="4262"/>
                    <a:pt x="3150" y="4249"/>
                  </a:cubicBezTo>
                  <a:cubicBezTo>
                    <a:pt x="3111" y="4235"/>
                    <a:pt x="3071" y="4222"/>
                    <a:pt x="3031" y="4222"/>
                  </a:cubicBezTo>
                  <a:cubicBezTo>
                    <a:pt x="2965" y="4222"/>
                    <a:pt x="2925" y="4235"/>
                    <a:pt x="2899" y="4275"/>
                  </a:cubicBezTo>
                  <a:cubicBezTo>
                    <a:pt x="2872" y="4302"/>
                    <a:pt x="2846" y="4328"/>
                    <a:pt x="2819" y="4355"/>
                  </a:cubicBezTo>
                  <a:lnTo>
                    <a:pt x="2661" y="4619"/>
                  </a:lnTo>
                  <a:cubicBezTo>
                    <a:pt x="2621" y="4659"/>
                    <a:pt x="2594" y="4699"/>
                    <a:pt x="2568" y="4712"/>
                  </a:cubicBezTo>
                  <a:cubicBezTo>
                    <a:pt x="2555" y="4725"/>
                    <a:pt x="2528" y="4738"/>
                    <a:pt x="2489" y="4738"/>
                  </a:cubicBezTo>
                  <a:lnTo>
                    <a:pt x="2250" y="4738"/>
                  </a:lnTo>
                  <a:cubicBezTo>
                    <a:pt x="2131" y="4738"/>
                    <a:pt x="1972" y="4738"/>
                    <a:pt x="1800" y="4725"/>
                  </a:cubicBezTo>
                  <a:lnTo>
                    <a:pt x="1284" y="4725"/>
                  </a:lnTo>
                  <a:cubicBezTo>
                    <a:pt x="1099" y="4725"/>
                    <a:pt x="953" y="4712"/>
                    <a:pt x="821" y="4712"/>
                  </a:cubicBezTo>
                  <a:cubicBezTo>
                    <a:pt x="940" y="4593"/>
                    <a:pt x="1072" y="4460"/>
                    <a:pt x="1231" y="4302"/>
                  </a:cubicBezTo>
                  <a:cubicBezTo>
                    <a:pt x="1377" y="4143"/>
                    <a:pt x="1536" y="3971"/>
                    <a:pt x="1694" y="3785"/>
                  </a:cubicBezTo>
                  <a:cubicBezTo>
                    <a:pt x="1853" y="3600"/>
                    <a:pt x="1999" y="3402"/>
                    <a:pt x="2144" y="3190"/>
                  </a:cubicBezTo>
                  <a:cubicBezTo>
                    <a:pt x="2303" y="2978"/>
                    <a:pt x="2436" y="2766"/>
                    <a:pt x="2555" y="2555"/>
                  </a:cubicBezTo>
                  <a:cubicBezTo>
                    <a:pt x="2674" y="2343"/>
                    <a:pt x="2766" y="2118"/>
                    <a:pt x="2833" y="1906"/>
                  </a:cubicBezTo>
                  <a:cubicBezTo>
                    <a:pt x="2912" y="1681"/>
                    <a:pt x="2952" y="1469"/>
                    <a:pt x="2952" y="1258"/>
                  </a:cubicBezTo>
                  <a:cubicBezTo>
                    <a:pt x="2952" y="1085"/>
                    <a:pt x="2925" y="927"/>
                    <a:pt x="2872" y="781"/>
                  </a:cubicBezTo>
                  <a:cubicBezTo>
                    <a:pt x="2833" y="622"/>
                    <a:pt x="2753" y="490"/>
                    <a:pt x="2661" y="371"/>
                  </a:cubicBezTo>
                  <a:cubicBezTo>
                    <a:pt x="2555" y="252"/>
                    <a:pt x="2422" y="172"/>
                    <a:pt x="2264" y="106"/>
                  </a:cubicBezTo>
                  <a:cubicBezTo>
                    <a:pt x="2105" y="27"/>
                    <a:pt x="1906"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1"/>
            <p:cNvSpPr/>
            <p:nvPr/>
          </p:nvSpPr>
          <p:spPr>
            <a:xfrm>
              <a:off x="2304514" y="857395"/>
              <a:ext cx="109821" cy="109766"/>
            </a:xfrm>
            <a:custGeom>
              <a:avLst/>
              <a:gdLst/>
              <a:ahLst/>
              <a:cxnLst/>
              <a:rect l="l" t="t" r="r" b="b"/>
              <a:pathLst>
                <a:path w="1987" h="1986" extrusionOk="0">
                  <a:moveTo>
                    <a:pt x="994" y="1"/>
                  </a:moveTo>
                  <a:cubicBezTo>
                    <a:pt x="927" y="1"/>
                    <a:pt x="888" y="27"/>
                    <a:pt x="848" y="67"/>
                  </a:cubicBezTo>
                  <a:cubicBezTo>
                    <a:pt x="808" y="93"/>
                    <a:pt x="795" y="146"/>
                    <a:pt x="795" y="186"/>
                  </a:cubicBezTo>
                  <a:cubicBezTo>
                    <a:pt x="795" y="252"/>
                    <a:pt x="795" y="345"/>
                    <a:pt x="795" y="451"/>
                  </a:cubicBezTo>
                  <a:cubicBezTo>
                    <a:pt x="808" y="557"/>
                    <a:pt x="808" y="676"/>
                    <a:pt x="808" y="808"/>
                  </a:cubicBezTo>
                  <a:lnTo>
                    <a:pt x="173" y="808"/>
                  </a:lnTo>
                  <a:cubicBezTo>
                    <a:pt x="133" y="808"/>
                    <a:pt x="94" y="821"/>
                    <a:pt x="67" y="861"/>
                  </a:cubicBezTo>
                  <a:cubicBezTo>
                    <a:pt x="27" y="887"/>
                    <a:pt x="1" y="940"/>
                    <a:pt x="1" y="1007"/>
                  </a:cubicBezTo>
                  <a:cubicBezTo>
                    <a:pt x="1" y="1073"/>
                    <a:pt x="27" y="1126"/>
                    <a:pt x="67" y="1165"/>
                  </a:cubicBezTo>
                  <a:cubicBezTo>
                    <a:pt x="107" y="1192"/>
                    <a:pt x="133" y="1205"/>
                    <a:pt x="173" y="1205"/>
                  </a:cubicBezTo>
                  <a:cubicBezTo>
                    <a:pt x="226" y="1205"/>
                    <a:pt x="305" y="1205"/>
                    <a:pt x="424" y="1192"/>
                  </a:cubicBezTo>
                  <a:lnTo>
                    <a:pt x="795" y="1192"/>
                  </a:lnTo>
                  <a:cubicBezTo>
                    <a:pt x="795" y="1298"/>
                    <a:pt x="782" y="1417"/>
                    <a:pt x="782" y="1536"/>
                  </a:cubicBezTo>
                  <a:cubicBezTo>
                    <a:pt x="782" y="1655"/>
                    <a:pt x="782" y="1761"/>
                    <a:pt x="782" y="1827"/>
                  </a:cubicBezTo>
                  <a:cubicBezTo>
                    <a:pt x="782" y="1854"/>
                    <a:pt x="795" y="1893"/>
                    <a:pt x="821" y="1933"/>
                  </a:cubicBezTo>
                  <a:cubicBezTo>
                    <a:pt x="861" y="1959"/>
                    <a:pt x="914" y="1986"/>
                    <a:pt x="980" y="1986"/>
                  </a:cubicBezTo>
                  <a:cubicBezTo>
                    <a:pt x="1060" y="1986"/>
                    <a:pt x="1113" y="1959"/>
                    <a:pt x="1139" y="1933"/>
                  </a:cubicBezTo>
                  <a:cubicBezTo>
                    <a:pt x="1179" y="1880"/>
                    <a:pt x="1192" y="1854"/>
                    <a:pt x="1192" y="1827"/>
                  </a:cubicBezTo>
                  <a:lnTo>
                    <a:pt x="1192" y="1192"/>
                  </a:lnTo>
                  <a:lnTo>
                    <a:pt x="1801" y="1192"/>
                  </a:lnTo>
                  <a:cubicBezTo>
                    <a:pt x="1854" y="1192"/>
                    <a:pt x="1894" y="1165"/>
                    <a:pt x="1920" y="1139"/>
                  </a:cubicBezTo>
                  <a:cubicBezTo>
                    <a:pt x="1960" y="1099"/>
                    <a:pt x="1986" y="1046"/>
                    <a:pt x="1986" y="980"/>
                  </a:cubicBezTo>
                  <a:cubicBezTo>
                    <a:pt x="1986" y="901"/>
                    <a:pt x="1973" y="848"/>
                    <a:pt x="1933" y="821"/>
                  </a:cubicBezTo>
                  <a:cubicBezTo>
                    <a:pt x="1907" y="795"/>
                    <a:pt x="1880" y="782"/>
                    <a:pt x="1854" y="782"/>
                  </a:cubicBezTo>
                  <a:cubicBezTo>
                    <a:pt x="1774" y="782"/>
                    <a:pt x="1669" y="782"/>
                    <a:pt x="1563" y="795"/>
                  </a:cubicBezTo>
                  <a:cubicBezTo>
                    <a:pt x="1457" y="808"/>
                    <a:pt x="1338" y="808"/>
                    <a:pt x="1192" y="808"/>
                  </a:cubicBezTo>
                  <a:lnTo>
                    <a:pt x="1192" y="464"/>
                  </a:lnTo>
                  <a:cubicBezTo>
                    <a:pt x="1205" y="345"/>
                    <a:pt x="1205" y="252"/>
                    <a:pt x="1205" y="186"/>
                  </a:cubicBezTo>
                  <a:cubicBezTo>
                    <a:pt x="1205" y="146"/>
                    <a:pt x="1179" y="93"/>
                    <a:pt x="1152" y="67"/>
                  </a:cubicBezTo>
                  <a:cubicBezTo>
                    <a:pt x="1113" y="27"/>
                    <a:pt x="1060" y="1"/>
                    <a:pt x="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1"/>
            <p:cNvSpPr/>
            <p:nvPr/>
          </p:nvSpPr>
          <p:spPr>
            <a:xfrm>
              <a:off x="2428871" y="768908"/>
              <a:ext cx="177085" cy="286796"/>
            </a:xfrm>
            <a:custGeom>
              <a:avLst/>
              <a:gdLst/>
              <a:ahLst/>
              <a:cxnLst/>
              <a:rect l="l" t="t" r="r" b="b"/>
              <a:pathLst>
                <a:path w="3204" h="5189" extrusionOk="0">
                  <a:moveTo>
                    <a:pt x="1669" y="0"/>
                  </a:moveTo>
                  <a:cubicBezTo>
                    <a:pt x="1417" y="0"/>
                    <a:pt x="1192" y="53"/>
                    <a:pt x="994" y="146"/>
                  </a:cubicBezTo>
                  <a:cubicBezTo>
                    <a:pt x="808" y="252"/>
                    <a:pt x="636" y="371"/>
                    <a:pt x="504" y="516"/>
                  </a:cubicBezTo>
                  <a:cubicBezTo>
                    <a:pt x="371" y="649"/>
                    <a:pt x="279" y="808"/>
                    <a:pt x="213" y="953"/>
                  </a:cubicBezTo>
                  <a:cubicBezTo>
                    <a:pt x="146" y="1099"/>
                    <a:pt x="107" y="1231"/>
                    <a:pt x="107" y="1324"/>
                  </a:cubicBezTo>
                  <a:cubicBezTo>
                    <a:pt x="107" y="1337"/>
                    <a:pt x="107" y="1363"/>
                    <a:pt x="120" y="1416"/>
                  </a:cubicBezTo>
                  <a:cubicBezTo>
                    <a:pt x="120" y="1456"/>
                    <a:pt x="133" y="1496"/>
                    <a:pt x="146" y="1535"/>
                  </a:cubicBezTo>
                  <a:cubicBezTo>
                    <a:pt x="160" y="1575"/>
                    <a:pt x="199" y="1615"/>
                    <a:pt x="226" y="1655"/>
                  </a:cubicBezTo>
                  <a:cubicBezTo>
                    <a:pt x="279" y="1681"/>
                    <a:pt x="332" y="1694"/>
                    <a:pt x="398" y="1694"/>
                  </a:cubicBezTo>
                  <a:cubicBezTo>
                    <a:pt x="504" y="1694"/>
                    <a:pt x="583" y="1668"/>
                    <a:pt x="649" y="1615"/>
                  </a:cubicBezTo>
                  <a:cubicBezTo>
                    <a:pt x="702" y="1562"/>
                    <a:pt x="742" y="1496"/>
                    <a:pt x="742" y="1416"/>
                  </a:cubicBezTo>
                  <a:cubicBezTo>
                    <a:pt x="742" y="1377"/>
                    <a:pt x="729" y="1337"/>
                    <a:pt x="716" y="1324"/>
                  </a:cubicBezTo>
                  <a:cubicBezTo>
                    <a:pt x="702" y="1284"/>
                    <a:pt x="689" y="1271"/>
                    <a:pt x="663" y="1244"/>
                  </a:cubicBezTo>
                  <a:lnTo>
                    <a:pt x="610" y="1178"/>
                  </a:lnTo>
                  <a:cubicBezTo>
                    <a:pt x="596" y="1152"/>
                    <a:pt x="596" y="1125"/>
                    <a:pt x="596" y="1099"/>
                  </a:cubicBezTo>
                  <a:cubicBezTo>
                    <a:pt x="596" y="1072"/>
                    <a:pt x="623" y="1019"/>
                    <a:pt x="663" y="940"/>
                  </a:cubicBezTo>
                  <a:cubicBezTo>
                    <a:pt x="716" y="847"/>
                    <a:pt x="782" y="768"/>
                    <a:pt x="861" y="688"/>
                  </a:cubicBezTo>
                  <a:cubicBezTo>
                    <a:pt x="954" y="609"/>
                    <a:pt x="1060" y="530"/>
                    <a:pt x="1179" y="477"/>
                  </a:cubicBezTo>
                  <a:cubicBezTo>
                    <a:pt x="1311" y="410"/>
                    <a:pt x="1444" y="371"/>
                    <a:pt x="1602" y="371"/>
                  </a:cubicBezTo>
                  <a:cubicBezTo>
                    <a:pt x="1761" y="371"/>
                    <a:pt x="1894" y="397"/>
                    <a:pt x="2013" y="463"/>
                  </a:cubicBezTo>
                  <a:cubicBezTo>
                    <a:pt x="2119" y="516"/>
                    <a:pt x="2211" y="583"/>
                    <a:pt x="2277" y="675"/>
                  </a:cubicBezTo>
                  <a:cubicBezTo>
                    <a:pt x="2357" y="755"/>
                    <a:pt x="2396" y="847"/>
                    <a:pt x="2423" y="953"/>
                  </a:cubicBezTo>
                  <a:cubicBezTo>
                    <a:pt x="2463" y="1059"/>
                    <a:pt x="2476" y="1152"/>
                    <a:pt x="2476" y="1244"/>
                  </a:cubicBezTo>
                  <a:cubicBezTo>
                    <a:pt x="2476" y="1456"/>
                    <a:pt x="2436" y="1668"/>
                    <a:pt x="2357" y="1893"/>
                  </a:cubicBezTo>
                  <a:cubicBezTo>
                    <a:pt x="2291" y="2131"/>
                    <a:pt x="2185" y="2356"/>
                    <a:pt x="2052" y="2594"/>
                  </a:cubicBezTo>
                  <a:cubicBezTo>
                    <a:pt x="1933" y="2819"/>
                    <a:pt x="1788" y="3044"/>
                    <a:pt x="1629" y="3283"/>
                  </a:cubicBezTo>
                  <a:cubicBezTo>
                    <a:pt x="1470" y="3508"/>
                    <a:pt x="1298" y="3719"/>
                    <a:pt x="1126" y="3918"/>
                  </a:cubicBezTo>
                  <a:cubicBezTo>
                    <a:pt x="954" y="4116"/>
                    <a:pt x="769" y="4302"/>
                    <a:pt x="596" y="4474"/>
                  </a:cubicBezTo>
                  <a:cubicBezTo>
                    <a:pt x="424" y="4633"/>
                    <a:pt x="266" y="4778"/>
                    <a:pt x="120" y="4884"/>
                  </a:cubicBezTo>
                  <a:cubicBezTo>
                    <a:pt x="94" y="4910"/>
                    <a:pt x="67" y="4937"/>
                    <a:pt x="27" y="4963"/>
                  </a:cubicBezTo>
                  <a:cubicBezTo>
                    <a:pt x="14" y="4977"/>
                    <a:pt x="1" y="5003"/>
                    <a:pt x="1" y="5043"/>
                  </a:cubicBezTo>
                  <a:cubicBezTo>
                    <a:pt x="1" y="5069"/>
                    <a:pt x="14" y="5109"/>
                    <a:pt x="27" y="5135"/>
                  </a:cubicBezTo>
                  <a:cubicBezTo>
                    <a:pt x="67" y="5175"/>
                    <a:pt x="107" y="5188"/>
                    <a:pt x="173" y="5188"/>
                  </a:cubicBezTo>
                  <a:cubicBezTo>
                    <a:pt x="239" y="5188"/>
                    <a:pt x="292" y="5188"/>
                    <a:pt x="332" y="5162"/>
                  </a:cubicBezTo>
                  <a:cubicBezTo>
                    <a:pt x="385" y="5149"/>
                    <a:pt x="424" y="5122"/>
                    <a:pt x="438" y="5109"/>
                  </a:cubicBezTo>
                  <a:lnTo>
                    <a:pt x="1510" y="5109"/>
                  </a:lnTo>
                  <a:cubicBezTo>
                    <a:pt x="1642" y="5109"/>
                    <a:pt x="1761" y="5122"/>
                    <a:pt x="1880" y="5122"/>
                  </a:cubicBezTo>
                  <a:lnTo>
                    <a:pt x="2674" y="5122"/>
                  </a:lnTo>
                  <a:cubicBezTo>
                    <a:pt x="2688" y="5122"/>
                    <a:pt x="2714" y="5122"/>
                    <a:pt x="2754" y="5096"/>
                  </a:cubicBezTo>
                  <a:cubicBezTo>
                    <a:pt x="2794" y="5069"/>
                    <a:pt x="2833" y="5043"/>
                    <a:pt x="2860" y="4990"/>
                  </a:cubicBezTo>
                  <a:cubicBezTo>
                    <a:pt x="2966" y="4791"/>
                    <a:pt x="3058" y="4646"/>
                    <a:pt x="3111" y="4553"/>
                  </a:cubicBezTo>
                  <a:cubicBezTo>
                    <a:pt x="3177" y="4460"/>
                    <a:pt x="3204" y="4394"/>
                    <a:pt x="3204" y="4355"/>
                  </a:cubicBezTo>
                  <a:cubicBezTo>
                    <a:pt x="3204" y="4302"/>
                    <a:pt x="3191" y="4262"/>
                    <a:pt x="3151" y="4249"/>
                  </a:cubicBezTo>
                  <a:cubicBezTo>
                    <a:pt x="3111" y="4235"/>
                    <a:pt x="3071" y="4222"/>
                    <a:pt x="3019" y="4222"/>
                  </a:cubicBezTo>
                  <a:cubicBezTo>
                    <a:pt x="2966" y="4222"/>
                    <a:pt x="2926" y="4235"/>
                    <a:pt x="2886" y="4275"/>
                  </a:cubicBezTo>
                  <a:cubicBezTo>
                    <a:pt x="2860" y="4302"/>
                    <a:pt x="2833" y="4328"/>
                    <a:pt x="2820" y="4355"/>
                  </a:cubicBezTo>
                  <a:lnTo>
                    <a:pt x="2648" y="4619"/>
                  </a:lnTo>
                  <a:cubicBezTo>
                    <a:pt x="2621" y="4659"/>
                    <a:pt x="2595" y="4699"/>
                    <a:pt x="2569" y="4712"/>
                  </a:cubicBezTo>
                  <a:cubicBezTo>
                    <a:pt x="2542" y="4725"/>
                    <a:pt x="2516" y="4738"/>
                    <a:pt x="2489" y="4738"/>
                  </a:cubicBezTo>
                  <a:lnTo>
                    <a:pt x="2251" y="4738"/>
                  </a:lnTo>
                  <a:cubicBezTo>
                    <a:pt x="2119" y="4738"/>
                    <a:pt x="1973" y="4738"/>
                    <a:pt x="1801" y="4725"/>
                  </a:cubicBezTo>
                  <a:lnTo>
                    <a:pt x="1271" y="4725"/>
                  </a:lnTo>
                  <a:cubicBezTo>
                    <a:pt x="1099" y="4725"/>
                    <a:pt x="941" y="4712"/>
                    <a:pt x="821" y="4712"/>
                  </a:cubicBezTo>
                  <a:cubicBezTo>
                    <a:pt x="941" y="4593"/>
                    <a:pt x="1073" y="4460"/>
                    <a:pt x="1232" y="4302"/>
                  </a:cubicBezTo>
                  <a:cubicBezTo>
                    <a:pt x="1377" y="4143"/>
                    <a:pt x="1536" y="3971"/>
                    <a:pt x="1682" y="3785"/>
                  </a:cubicBezTo>
                  <a:cubicBezTo>
                    <a:pt x="1841" y="3600"/>
                    <a:pt x="1999" y="3402"/>
                    <a:pt x="2145" y="3190"/>
                  </a:cubicBezTo>
                  <a:cubicBezTo>
                    <a:pt x="2291" y="2978"/>
                    <a:pt x="2436" y="2766"/>
                    <a:pt x="2542" y="2555"/>
                  </a:cubicBezTo>
                  <a:cubicBezTo>
                    <a:pt x="2661" y="2343"/>
                    <a:pt x="2754" y="2118"/>
                    <a:pt x="2833" y="1906"/>
                  </a:cubicBezTo>
                  <a:cubicBezTo>
                    <a:pt x="2899" y="1681"/>
                    <a:pt x="2939" y="1469"/>
                    <a:pt x="2939" y="1258"/>
                  </a:cubicBezTo>
                  <a:cubicBezTo>
                    <a:pt x="2939" y="1085"/>
                    <a:pt x="2913" y="927"/>
                    <a:pt x="2873" y="781"/>
                  </a:cubicBezTo>
                  <a:cubicBezTo>
                    <a:pt x="2833" y="622"/>
                    <a:pt x="2754" y="490"/>
                    <a:pt x="2648" y="371"/>
                  </a:cubicBezTo>
                  <a:cubicBezTo>
                    <a:pt x="2542" y="252"/>
                    <a:pt x="2423" y="172"/>
                    <a:pt x="2251" y="106"/>
                  </a:cubicBezTo>
                  <a:cubicBezTo>
                    <a:pt x="2092" y="27"/>
                    <a:pt x="1894" y="0"/>
                    <a:pt x="1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1"/>
            <p:cNvSpPr/>
            <p:nvPr/>
          </p:nvSpPr>
          <p:spPr>
            <a:xfrm>
              <a:off x="2632265" y="887407"/>
              <a:ext cx="93683" cy="78318"/>
            </a:xfrm>
            <a:custGeom>
              <a:avLst/>
              <a:gdLst/>
              <a:ahLst/>
              <a:cxnLst/>
              <a:rect l="l" t="t" r="r" b="b"/>
              <a:pathLst>
                <a:path w="1695" h="1417" extrusionOk="0">
                  <a:moveTo>
                    <a:pt x="159" y="0"/>
                  </a:moveTo>
                  <a:cubicBezTo>
                    <a:pt x="93" y="0"/>
                    <a:pt x="53" y="27"/>
                    <a:pt x="27" y="66"/>
                  </a:cubicBezTo>
                  <a:cubicBezTo>
                    <a:pt x="14" y="106"/>
                    <a:pt x="0" y="146"/>
                    <a:pt x="0" y="186"/>
                  </a:cubicBezTo>
                  <a:cubicBezTo>
                    <a:pt x="0" y="225"/>
                    <a:pt x="14" y="278"/>
                    <a:pt x="40" y="318"/>
                  </a:cubicBezTo>
                  <a:cubicBezTo>
                    <a:pt x="66" y="358"/>
                    <a:pt x="106" y="384"/>
                    <a:pt x="159" y="384"/>
                  </a:cubicBezTo>
                  <a:lnTo>
                    <a:pt x="821" y="384"/>
                  </a:lnTo>
                  <a:cubicBezTo>
                    <a:pt x="953" y="371"/>
                    <a:pt x="1086" y="371"/>
                    <a:pt x="1205" y="371"/>
                  </a:cubicBezTo>
                  <a:lnTo>
                    <a:pt x="1522" y="371"/>
                  </a:lnTo>
                  <a:cubicBezTo>
                    <a:pt x="1589" y="371"/>
                    <a:pt x="1641" y="344"/>
                    <a:pt x="1668" y="291"/>
                  </a:cubicBezTo>
                  <a:cubicBezTo>
                    <a:pt x="1681" y="239"/>
                    <a:pt x="1694" y="199"/>
                    <a:pt x="1694" y="172"/>
                  </a:cubicBezTo>
                  <a:cubicBezTo>
                    <a:pt x="1694" y="119"/>
                    <a:pt x="1681" y="80"/>
                    <a:pt x="1655" y="53"/>
                  </a:cubicBezTo>
                  <a:cubicBezTo>
                    <a:pt x="1628" y="14"/>
                    <a:pt x="1602" y="0"/>
                    <a:pt x="1575" y="0"/>
                  </a:cubicBezTo>
                  <a:cubicBezTo>
                    <a:pt x="1469" y="0"/>
                    <a:pt x="1364" y="0"/>
                    <a:pt x="1231" y="14"/>
                  </a:cubicBezTo>
                  <a:lnTo>
                    <a:pt x="278" y="14"/>
                  </a:lnTo>
                  <a:cubicBezTo>
                    <a:pt x="225" y="0"/>
                    <a:pt x="186" y="0"/>
                    <a:pt x="159" y="0"/>
                  </a:cubicBezTo>
                  <a:close/>
                  <a:moveTo>
                    <a:pt x="159" y="1033"/>
                  </a:moveTo>
                  <a:cubicBezTo>
                    <a:pt x="93" y="1033"/>
                    <a:pt x="53" y="1059"/>
                    <a:pt x="27" y="1099"/>
                  </a:cubicBezTo>
                  <a:cubicBezTo>
                    <a:pt x="14" y="1139"/>
                    <a:pt x="0" y="1178"/>
                    <a:pt x="0" y="1218"/>
                  </a:cubicBezTo>
                  <a:cubicBezTo>
                    <a:pt x="0" y="1271"/>
                    <a:pt x="14" y="1311"/>
                    <a:pt x="40" y="1350"/>
                  </a:cubicBezTo>
                  <a:cubicBezTo>
                    <a:pt x="66" y="1390"/>
                    <a:pt x="106" y="1416"/>
                    <a:pt x="159" y="1416"/>
                  </a:cubicBezTo>
                  <a:lnTo>
                    <a:pt x="821" y="1416"/>
                  </a:lnTo>
                  <a:cubicBezTo>
                    <a:pt x="953" y="1416"/>
                    <a:pt x="1086" y="1403"/>
                    <a:pt x="1205" y="1403"/>
                  </a:cubicBezTo>
                  <a:lnTo>
                    <a:pt x="1522" y="1403"/>
                  </a:lnTo>
                  <a:cubicBezTo>
                    <a:pt x="1589" y="1403"/>
                    <a:pt x="1641" y="1390"/>
                    <a:pt x="1668" y="1337"/>
                  </a:cubicBezTo>
                  <a:cubicBezTo>
                    <a:pt x="1681" y="1284"/>
                    <a:pt x="1694" y="1231"/>
                    <a:pt x="1694" y="1205"/>
                  </a:cubicBezTo>
                  <a:cubicBezTo>
                    <a:pt x="1694" y="1165"/>
                    <a:pt x="1681" y="1125"/>
                    <a:pt x="1655" y="1086"/>
                  </a:cubicBezTo>
                  <a:cubicBezTo>
                    <a:pt x="1628" y="1046"/>
                    <a:pt x="1602" y="1033"/>
                    <a:pt x="1575" y="1033"/>
                  </a:cubicBezTo>
                  <a:cubicBezTo>
                    <a:pt x="1469" y="1033"/>
                    <a:pt x="1364" y="1033"/>
                    <a:pt x="1231" y="1046"/>
                  </a:cubicBezTo>
                  <a:lnTo>
                    <a:pt x="278" y="1046"/>
                  </a:lnTo>
                  <a:cubicBezTo>
                    <a:pt x="225" y="1046"/>
                    <a:pt x="186" y="1033"/>
                    <a:pt x="159" y="10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1"/>
            <p:cNvSpPr/>
            <p:nvPr/>
          </p:nvSpPr>
          <p:spPr>
            <a:xfrm>
              <a:off x="2740539" y="770345"/>
              <a:ext cx="188029" cy="281711"/>
            </a:xfrm>
            <a:custGeom>
              <a:avLst/>
              <a:gdLst/>
              <a:ahLst/>
              <a:cxnLst/>
              <a:rect l="l" t="t" r="r" b="b"/>
              <a:pathLst>
                <a:path w="3402" h="5097" extrusionOk="0">
                  <a:moveTo>
                    <a:pt x="2528" y="609"/>
                  </a:moveTo>
                  <a:lnTo>
                    <a:pt x="2356" y="3190"/>
                  </a:lnTo>
                  <a:cubicBezTo>
                    <a:pt x="2210" y="3190"/>
                    <a:pt x="2038" y="3204"/>
                    <a:pt x="1853" y="3217"/>
                  </a:cubicBezTo>
                  <a:cubicBezTo>
                    <a:pt x="1668" y="3230"/>
                    <a:pt x="1496" y="3230"/>
                    <a:pt x="1324" y="3243"/>
                  </a:cubicBezTo>
                  <a:cubicBezTo>
                    <a:pt x="1165" y="3243"/>
                    <a:pt x="1019" y="3257"/>
                    <a:pt x="900" y="3257"/>
                  </a:cubicBezTo>
                  <a:lnTo>
                    <a:pt x="702" y="3257"/>
                  </a:lnTo>
                  <a:cubicBezTo>
                    <a:pt x="662" y="3257"/>
                    <a:pt x="635" y="3257"/>
                    <a:pt x="622" y="3243"/>
                  </a:cubicBezTo>
                  <a:cubicBezTo>
                    <a:pt x="622" y="3230"/>
                    <a:pt x="622" y="3230"/>
                    <a:pt x="622" y="3217"/>
                  </a:cubicBezTo>
                  <a:cubicBezTo>
                    <a:pt x="622" y="3190"/>
                    <a:pt x="622" y="3164"/>
                    <a:pt x="649" y="3137"/>
                  </a:cubicBezTo>
                  <a:cubicBezTo>
                    <a:pt x="675" y="3124"/>
                    <a:pt x="688" y="3098"/>
                    <a:pt x="688" y="3084"/>
                  </a:cubicBezTo>
                  <a:lnTo>
                    <a:pt x="2528" y="609"/>
                  </a:lnTo>
                  <a:close/>
                  <a:moveTo>
                    <a:pt x="2713" y="1"/>
                  </a:moveTo>
                  <a:cubicBezTo>
                    <a:pt x="2634" y="1"/>
                    <a:pt x="2581" y="27"/>
                    <a:pt x="2515" y="80"/>
                  </a:cubicBezTo>
                  <a:cubicBezTo>
                    <a:pt x="2462" y="120"/>
                    <a:pt x="2422" y="159"/>
                    <a:pt x="2409" y="173"/>
                  </a:cubicBezTo>
                  <a:cubicBezTo>
                    <a:pt x="2263" y="358"/>
                    <a:pt x="2131" y="530"/>
                    <a:pt x="2012" y="689"/>
                  </a:cubicBezTo>
                  <a:cubicBezTo>
                    <a:pt x="1893" y="834"/>
                    <a:pt x="1774" y="993"/>
                    <a:pt x="1668" y="1126"/>
                  </a:cubicBezTo>
                  <a:lnTo>
                    <a:pt x="1350" y="1562"/>
                  </a:lnTo>
                  <a:cubicBezTo>
                    <a:pt x="1244" y="1708"/>
                    <a:pt x="1125" y="1867"/>
                    <a:pt x="993" y="2039"/>
                  </a:cubicBezTo>
                  <a:cubicBezTo>
                    <a:pt x="874" y="2211"/>
                    <a:pt x="728" y="2396"/>
                    <a:pt x="582" y="2595"/>
                  </a:cubicBezTo>
                  <a:cubicBezTo>
                    <a:pt x="437" y="2807"/>
                    <a:pt x="265" y="3045"/>
                    <a:pt x="66" y="3309"/>
                  </a:cubicBezTo>
                  <a:cubicBezTo>
                    <a:pt x="40" y="3336"/>
                    <a:pt x="27" y="3362"/>
                    <a:pt x="13" y="3402"/>
                  </a:cubicBezTo>
                  <a:cubicBezTo>
                    <a:pt x="0" y="3415"/>
                    <a:pt x="0" y="3442"/>
                    <a:pt x="0" y="3468"/>
                  </a:cubicBezTo>
                  <a:cubicBezTo>
                    <a:pt x="0" y="3534"/>
                    <a:pt x="27" y="3574"/>
                    <a:pt x="80" y="3601"/>
                  </a:cubicBezTo>
                  <a:cubicBezTo>
                    <a:pt x="132" y="3640"/>
                    <a:pt x="185" y="3654"/>
                    <a:pt x="265" y="3654"/>
                  </a:cubicBezTo>
                  <a:cubicBezTo>
                    <a:pt x="344" y="3654"/>
                    <a:pt x="556" y="3654"/>
                    <a:pt x="900" y="3640"/>
                  </a:cubicBezTo>
                  <a:cubicBezTo>
                    <a:pt x="1231" y="3627"/>
                    <a:pt x="1721" y="3601"/>
                    <a:pt x="2343" y="3601"/>
                  </a:cubicBezTo>
                  <a:lnTo>
                    <a:pt x="2290" y="4554"/>
                  </a:lnTo>
                  <a:cubicBezTo>
                    <a:pt x="2290" y="4633"/>
                    <a:pt x="2263" y="4686"/>
                    <a:pt x="2197" y="4726"/>
                  </a:cubicBezTo>
                  <a:cubicBezTo>
                    <a:pt x="2144" y="4752"/>
                    <a:pt x="2078" y="4779"/>
                    <a:pt x="1985" y="4792"/>
                  </a:cubicBezTo>
                  <a:lnTo>
                    <a:pt x="1893" y="4792"/>
                  </a:lnTo>
                  <a:cubicBezTo>
                    <a:pt x="1853" y="4792"/>
                    <a:pt x="1800" y="4805"/>
                    <a:pt x="1747" y="4805"/>
                  </a:cubicBezTo>
                  <a:cubicBezTo>
                    <a:pt x="1694" y="4805"/>
                    <a:pt x="1641" y="4818"/>
                    <a:pt x="1575" y="4818"/>
                  </a:cubicBezTo>
                  <a:lnTo>
                    <a:pt x="1430" y="4818"/>
                  </a:lnTo>
                  <a:cubicBezTo>
                    <a:pt x="1390" y="4818"/>
                    <a:pt x="1350" y="4832"/>
                    <a:pt x="1310" y="4845"/>
                  </a:cubicBezTo>
                  <a:cubicBezTo>
                    <a:pt x="1271" y="4858"/>
                    <a:pt x="1244" y="4898"/>
                    <a:pt x="1244" y="4951"/>
                  </a:cubicBezTo>
                  <a:cubicBezTo>
                    <a:pt x="1244" y="5017"/>
                    <a:pt x="1271" y="5057"/>
                    <a:pt x="1324" y="5070"/>
                  </a:cubicBezTo>
                  <a:cubicBezTo>
                    <a:pt x="1377" y="5096"/>
                    <a:pt x="1416" y="5096"/>
                    <a:pt x="1456" y="5096"/>
                  </a:cubicBezTo>
                  <a:lnTo>
                    <a:pt x="2965" y="5096"/>
                  </a:lnTo>
                  <a:cubicBezTo>
                    <a:pt x="3044" y="5096"/>
                    <a:pt x="3110" y="5096"/>
                    <a:pt x="3163" y="5070"/>
                  </a:cubicBezTo>
                  <a:cubicBezTo>
                    <a:pt x="3216" y="5043"/>
                    <a:pt x="3230" y="5004"/>
                    <a:pt x="3230" y="4951"/>
                  </a:cubicBezTo>
                  <a:cubicBezTo>
                    <a:pt x="3230" y="4884"/>
                    <a:pt x="3216" y="4845"/>
                    <a:pt x="3163" y="4832"/>
                  </a:cubicBezTo>
                  <a:cubicBezTo>
                    <a:pt x="3124" y="4805"/>
                    <a:pt x="3057" y="4792"/>
                    <a:pt x="2965" y="4792"/>
                  </a:cubicBezTo>
                  <a:lnTo>
                    <a:pt x="2793" y="4792"/>
                  </a:lnTo>
                  <a:cubicBezTo>
                    <a:pt x="2740" y="4779"/>
                    <a:pt x="2713" y="4752"/>
                    <a:pt x="2713" y="4699"/>
                  </a:cubicBezTo>
                  <a:cubicBezTo>
                    <a:pt x="2713" y="4673"/>
                    <a:pt x="2713" y="4620"/>
                    <a:pt x="2713" y="4527"/>
                  </a:cubicBezTo>
                  <a:cubicBezTo>
                    <a:pt x="2727" y="4448"/>
                    <a:pt x="2727" y="4355"/>
                    <a:pt x="2727" y="4249"/>
                  </a:cubicBezTo>
                  <a:cubicBezTo>
                    <a:pt x="2740" y="4130"/>
                    <a:pt x="2740" y="4024"/>
                    <a:pt x="2753" y="3905"/>
                  </a:cubicBezTo>
                  <a:cubicBezTo>
                    <a:pt x="2753" y="3786"/>
                    <a:pt x="2766" y="3680"/>
                    <a:pt x="2766" y="3601"/>
                  </a:cubicBezTo>
                  <a:lnTo>
                    <a:pt x="3230" y="3601"/>
                  </a:lnTo>
                  <a:cubicBezTo>
                    <a:pt x="3256" y="3601"/>
                    <a:pt x="3296" y="3587"/>
                    <a:pt x="3335" y="3561"/>
                  </a:cubicBezTo>
                  <a:cubicBezTo>
                    <a:pt x="3388" y="3534"/>
                    <a:pt x="3402" y="3482"/>
                    <a:pt x="3402" y="3415"/>
                  </a:cubicBezTo>
                  <a:cubicBezTo>
                    <a:pt x="3402" y="3349"/>
                    <a:pt x="3388" y="3309"/>
                    <a:pt x="3349" y="3270"/>
                  </a:cubicBezTo>
                  <a:cubicBezTo>
                    <a:pt x="3309" y="3230"/>
                    <a:pt x="3256" y="3217"/>
                    <a:pt x="3190" y="3217"/>
                  </a:cubicBezTo>
                  <a:lnTo>
                    <a:pt x="2793" y="3190"/>
                  </a:lnTo>
                  <a:cubicBezTo>
                    <a:pt x="2793" y="3032"/>
                    <a:pt x="2793" y="2859"/>
                    <a:pt x="2806" y="2648"/>
                  </a:cubicBezTo>
                  <a:cubicBezTo>
                    <a:pt x="2806" y="2436"/>
                    <a:pt x="2819" y="2224"/>
                    <a:pt x="2832" y="1999"/>
                  </a:cubicBezTo>
                  <a:cubicBezTo>
                    <a:pt x="2846" y="1774"/>
                    <a:pt x="2859" y="1562"/>
                    <a:pt x="2872" y="1337"/>
                  </a:cubicBezTo>
                  <a:cubicBezTo>
                    <a:pt x="2899" y="1126"/>
                    <a:pt x="2912" y="927"/>
                    <a:pt x="2925" y="755"/>
                  </a:cubicBezTo>
                  <a:cubicBezTo>
                    <a:pt x="2938" y="583"/>
                    <a:pt x="2952" y="437"/>
                    <a:pt x="2952" y="318"/>
                  </a:cubicBezTo>
                  <a:cubicBezTo>
                    <a:pt x="2965" y="212"/>
                    <a:pt x="2965" y="146"/>
                    <a:pt x="2965" y="133"/>
                  </a:cubicBezTo>
                  <a:cubicBezTo>
                    <a:pt x="2965" y="93"/>
                    <a:pt x="2938" y="54"/>
                    <a:pt x="2899" y="40"/>
                  </a:cubicBezTo>
                  <a:cubicBezTo>
                    <a:pt x="2846" y="14"/>
                    <a:pt x="2780"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2994627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85"/>
        <p:cNvGrpSpPr/>
        <p:nvPr/>
      </p:nvGrpSpPr>
      <p:grpSpPr>
        <a:xfrm>
          <a:off x="0" y="0"/>
          <a:ext cx="0" cy="0"/>
          <a:chOff x="0" y="0"/>
          <a:chExt cx="0" cy="0"/>
        </a:xfrm>
      </p:grpSpPr>
      <p:sp>
        <p:nvSpPr>
          <p:cNvPr id="386" name="Google Shape;386;p22"/>
          <p:cNvSpPr/>
          <p:nvPr/>
        </p:nvSpPr>
        <p:spPr>
          <a:xfrm rot="-1315996">
            <a:off x="11505758" y="1194479"/>
            <a:ext cx="279005" cy="278048"/>
          </a:xfrm>
          <a:custGeom>
            <a:avLst/>
            <a:gdLst/>
            <a:ahLst/>
            <a:cxnLst/>
            <a:rect l="l" t="t" r="r" b="b"/>
            <a:pathLst>
              <a:path w="3786" h="3773" extrusionOk="0">
                <a:moveTo>
                  <a:pt x="371" y="1"/>
                </a:moveTo>
                <a:cubicBezTo>
                  <a:pt x="279" y="1"/>
                  <a:pt x="186" y="14"/>
                  <a:pt x="107" y="54"/>
                </a:cubicBezTo>
                <a:cubicBezTo>
                  <a:pt x="27" y="80"/>
                  <a:pt x="1" y="133"/>
                  <a:pt x="1" y="199"/>
                </a:cubicBezTo>
                <a:cubicBezTo>
                  <a:pt x="1" y="279"/>
                  <a:pt x="40" y="318"/>
                  <a:pt x="120" y="332"/>
                </a:cubicBezTo>
                <a:cubicBezTo>
                  <a:pt x="199" y="345"/>
                  <a:pt x="318" y="358"/>
                  <a:pt x="477" y="358"/>
                </a:cubicBezTo>
                <a:lnTo>
                  <a:pt x="596" y="358"/>
                </a:lnTo>
                <a:cubicBezTo>
                  <a:pt x="636" y="371"/>
                  <a:pt x="662" y="371"/>
                  <a:pt x="689" y="385"/>
                </a:cubicBezTo>
                <a:cubicBezTo>
                  <a:pt x="715" y="398"/>
                  <a:pt x="729" y="411"/>
                  <a:pt x="755" y="437"/>
                </a:cubicBezTo>
                <a:cubicBezTo>
                  <a:pt x="768" y="464"/>
                  <a:pt x="795" y="490"/>
                  <a:pt x="808" y="530"/>
                </a:cubicBezTo>
                <a:lnTo>
                  <a:pt x="2012" y="2714"/>
                </a:lnTo>
                <a:cubicBezTo>
                  <a:pt x="1959" y="2833"/>
                  <a:pt x="1907" y="2939"/>
                  <a:pt x="1854" y="3032"/>
                </a:cubicBezTo>
                <a:cubicBezTo>
                  <a:pt x="1801" y="3124"/>
                  <a:pt x="1748" y="3190"/>
                  <a:pt x="1682" y="3257"/>
                </a:cubicBezTo>
                <a:cubicBezTo>
                  <a:pt x="1629" y="3296"/>
                  <a:pt x="1562" y="3349"/>
                  <a:pt x="1496" y="3376"/>
                </a:cubicBezTo>
                <a:cubicBezTo>
                  <a:pt x="1430" y="3415"/>
                  <a:pt x="1351" y="3429"/>
                  <a:pt x="1284" y="3429"/>
                </a:cubicBezTo>
                <a:cubicBezTo>
                  <a:pt x="1165" y="3429"/>
                  <a:pt x="1073" y="3402"/>
                  <a:pt x="993" y="3349"/>
                </a:cubicBezTo>
                <a:cubicBezTo>
                  <a:pt x="914" y="3296"/>
                  <a:pt x="874" y="3230"/>
                  <a:pt x="874" y="3164"/>
                </a:cubicBezTo>
                <a:cubicBezTo>
                  <a:pt x="874" y="3137"/>
                  <a:pt x="887" y="3098"/>
                  <a:pt x="901" y="3071"/>
                </a:cubicBezTo>
                <a:cubicBezTo>
                  <a:pt x="927" y="3045"/>
                  <a:pt x="954" y="3018"/>
                  <a:pt x="993" y="3018"/>
                </a:cubicBezTo>
                <a:cubicBezTo>
                  <a:pt x="1020" y="3018"/>
                  <a:pt x="1033" y="3018"/>
                  <a:pt x="1059" y="3005"/>
                </a:cubicBezTo>
                <a:cubicBezTo>
                  <a:pt x="1099" y="3005"/>
                  <a:pt x="1126" y="2992"/>
                  <a:pt x="1139" y="2979"/>
                </a:cubicBezTo>
                <a:cubicBezTo>
                  <a:pt x="1165" y="2965"/>
                  <a:pt x="1192" y="2939"/>
                  <a:pt x="1205" y="2912"/>
                </a:cubicBezTo>
                <a:cubicBezTo>
                  <a:pt x="1218" y="2899"/>
                  <a:pt x="1232" y="2859"/>
                  <a:pt x="1232" y="2820"/>
                </a:cubicBezTo>
                <a:cubicBezTo>
                  <a:pt x="1232" y="2754"/>
                  <a:pt x="1205" y="2701"/>
                  <a:pt x="1152" y="2674"/>
                </a:cubicBezTo>
                <a:cubicBezTo>
                  <a:pt x="1112" y="2648"/>
                  <a:pt x="1059" y="2634"/>
                  <a:pt x="1007" y="2634"/>
                </a:cubicBezTo>
                <a:cubicBezTo>
                  <a:pt x="954" y="2634"/>
                  <a:pt x="901" y="2634"/>
                  <a:pt x="848" y="2661"/>
                </a:cubicBezTo>
                <a:cubicBezTo>
                  <a:pt x="782" y="2687"/>
                  <a:pt x="742" y="2714"/>
                  <a:pt x="689" y="2754"/>
                </a:cubicBezTo>
                <a:cubicBezTo>
                  <a:pt x="649" y="2807"/>
                  <a:pt x="623" y="2859"/>
                  <a:pt x="583" y="2926"/>
                </a:cubicBezTo>
                <a:cubicBezTo>
                  <a:pt x="570" y="2992"/>
                  <a:pt x="557" y="3071"/>
                  <a:pt x="557" y="3164"/>
                </a:cubicBezTo>
                <a:cubicBezTo>
                  <a:pt x="557" y="3257"/>
                  <a:pt x="570" y="3349"/>
                  <a:pt x="609" y="3415"/>
                </a:cubicBezTo>
                <a:cubicBezTo>
                  <a:pt x="649" y="3495"/>
                  <a:pt x="689" y="3561"/>
                  <a:pt x="755" y="3614"/>
                </a:cubicBezTo>
                <a:cubicBezTo>
                  <a:pt x="821" y="3667"/>
                  <a:pt x="887" y="3707"/>
                  <a:pt x="967" y="3733"/>
                </a:cubicBezTo>
                <a:cubicBezTo>
                  <a:pt x="1046" y="3759"/>
                  <a:pt x="1126" y="3773"/>
                  <a:pt x="1218" y="3773"/>
                </a:cubicBezTo>
                <a:cubicBezTo>
                  <a:pt x="1377" y="3773"/>
                  <a:pt x="1536" y="3733"/>
                  <a:pt x="1668" y="3667"/>
                </a:cubicBezTo>
                <a:cubicBezTo>
                  <a:pt x="1801" y="3614"/>
                  <a:pt x="1920" y="3508"/>
                  <a:pt x="2039" y="3376"/>
                </a:cubicBezTo>
                <a:cubicBezTo>
                  <a:pt x="2132" y="3257"/>
                  <a:pt x="2224" y="3111"/>
                  <a:pt x="2304" y="2952"/>
                </a:cubicBezTo>
                <a:cubicBezTo>
                  <a:pt x="2383" y="2780"/>
                  <a:pt x="2449" y="2595"/>
                  <a:pt x="2529" y="2370"/>
                </a:cubicBezTo>
                <a:lnTo>
                  <a:pt x="3164" y="596"/>
                </a:lnTo>
                <a:cubicBezTo>
                  <a:pt x="3190" y="530"/>
                  <a:pt x="3217" y="490"/>
                  <a:pt x="3243" y="477"/>
                </a:cubicBezTo>
                <a:cubicBezTo>
                  <a:pt x="3283" y="464"/>
                  <a:pt x="3349" y="451"/>
                  <a:pt x="3442" y="451"/>
                </a:cubicBezTo>
                <a:cubicBezTo>
                  <a:pt x="3534" y="451"/>
                  <a:pt x="3601" y="437"/>
                  <a:pt x="3680" y="411"/>
                </a:cubicBezTo>
                <a:cubicBezTo>
                  <a:pt x="3746" y="398"/>
                  <a:pt x="3786" y="345"/>
                  <a:pt x="3786" y="279"/>
                </a:cubicBezTo>
                <a:cubicBezTo>
                  <a:pt x="3786" y="212"/>
                  <a:pt x="3746" y="160"/>
                  <a:pt x="3680" y="146"/>
                </a:cubicBezTo>
                <a:cubicBezTo>
                  <a:pt x="3614" y="120"/>
                  <a:pt x="3534" y="107"/>
                  <a:pt x="3442" y="107"/>
                </a:cubicBezTo>
                <a:lnTo>
                  <a:pt x="2409" y="107"/>
                </a:lnTo>
                <a:cubicBezTo>
                  <a:pt x="2317" y="107"/>
                  <a:pt x="2251" y="120"/>
                  <a:pt x="2224" y="146"/>
                </a:cubicBezTo>
                <a:cubicBezTo>
                  <a:pt x="2198" y="160"/>
                  <a:pt x="2184" y="212"/>
                  <a:pt x="2184" y="279"/>
                </a:cubicBezTo>
                <a:cubicBezTo>
                  <a:pt x="2184" y="318"/>
                  <a:pt x="2211" y="358"/>
                  <a:pt x="2251" y="398"/>
                </a:cubicBezTo>
                <a:cubicBezTo>
                  <a:pt x="2290" y="437"/>
                  <a:pt x="2370" y="451"/>
                  <a:pt x="2462" y="451"/>
                </a:cubicBezTo>
                <a:cubicBezTo>
                  <a:pt x="2568" y="451"/>
                  <a:pt x="2621" y="464"/>
                  <a:pt x="2648" y="477"/>
                </a:cubicBezTo>
                <a:cubicBezTo>
                  <a:pt x="2674" y="504"/>
                  <a:pt x="2687" y="517"/>
                  <a:pt x="2687" y="557"/>
                </a:cubicBezTo>
                <a:cubicBezTo>
                  <a:pt x="2687" y="623"/>
                  <a:pt x="2674" y="689"/>
                  <a:pt x="2648" y="795"/>
                </a:cubicBezTo>
                <a:lnTo>
                  <a:pt x="2184" y="2224"/>
                </a:lnTo>
                <a:lnTo>
                  <a:pt x="1324" y="623"/>
                </a:lnTo>
                <a:cubicBezTo>
                  <a:pt x="1311" y="583"/>
                  <a:pt x="1298" y="543"/>
                  <a:pt x="1284" y="504"/>
                </a:cubicBezTo>
                <a:cubicBezTo>
                  <a:pt x="1271" y="464"/>
                  <a:pt x="1271" y="437"/>
                  <a:pt x="1271" y="424"/>
                </a:cubicBezTo>
                <a:cubicBezTo>
                  <a:pt x="1271" y="385"/>
                  <a:pt x="1284" y="358"/>
                  <a:pt x="1298" y="358"/>
                </a:cubicBezTo>
                <a:cubicBezTo>
                  <a:pt x="1311" y="345"/>
                  <a:pt x="1324" y="345"/>
                  <a:pt x="1351" y="345"/>
                </a:cubicBezTo>
                <a:cubicBezTo>
                  <a:pt x="1430" y="345"/>
                  <a:pt x="1483" y="332"/>
                  <a:pt x="1509" y="292"/>
                </a:cubicBezTo>
                <a:cubicBezTo>
                  <a:pt x="1549" y="252"/>
                  <a:pt x="1562" y="212"/>
                  <a:pt x="1562" y="160"/>
                </a:cubicBezTo>
                <a:cubicBezTo>
                  <a:pt x="1562" y="120"/>
                  <a:pt x="1536" y="80"/>
                  <a:pt x="1509" y="54"/>
                </a:cubicBezTo>
                <a:cubicBezTo>
                  <a:pt x="1483" y="14"/>
                  <a:pt x="1417" y="1"/>
                  <a:pt x="131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7" name="Google Shape;387;p22"/>
          <p:cNvSpPr/>
          <p:nvPr/>
        </p:nvSpPr>
        <p:spPr>
          <a:xfrm>
            <a:off x="11536991" y="286329"/>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8" name="Google Shape;388;p22"/>
          <p:cNvGrpSpPr/>
          <p:nvPr/>
        </p:nvGrpSpPr>
        <p:grpSpPr>
          <a:xfrm>
            <a:off x="386025" y="5185465"/>
            <a:ext cx="1347711" cy="1389900"/>
            <a:chOff x="213318" y="3936723"/>
            <a:chExt cx="1010783" cy="1042425"/>
          </a:xfrm>
        </p:grpSpPr>
        <p:grpSp>
          <p:nvGrpSpPr>
            <p:cNvPr id="389" name="Google Shape;389;p22"/>
            <p:cNvGrpSpPr/>
            <p:nvPr/>
          </p:nvGrpSpPr>
          <p:grpSpPr>
            <a:xfrm>
              <a:off x="213318" y="3936723"/>
              <a:ext cx="882102" cy="1042425"/>
              <a:chOff x="4385705" y="3356597"/>
              <a:chExt cx="1127287" cy="1332173"/>
            </a:xfrm>
          </p:grpSpPr>
          <p:sp>
            <p:nvSpPr>
              <p:cNvPr id="390" name="Google Shape;390;p22"/>
              <p:cNvSpPr/>
              <p:nvPr/>
            </p:nvSpPr>
            <p:spPr>
              <a:xfrm>
                <a:off x="4513711" y="4188355"/>
                <a:ext cx="30067" cy="292655"/>
              </a:xfrm>
              <a:custGeom>
                <a:avLst/>
                <a:gdLst/>
                <a:ahLst/>
                <a:cxnLst/>
                <a:rect l="l" t="t" r="r" b="b"/>
                <a:pathLst>
                  <a:path w="544" h="5295" extrusionOk="0">
                    <a:moveTo>
                      <a:pt x="0" y="0"/>
                    </a:moveTo>
                    <a:lnTo>
                      <a:pt x="0" y="5294"/>
                    </a:lnTo>
                    <a:lnTo>
                      <a:pt x="543" y="5294"/>
                    </a:lnTo>
                    <a:lnTo>
                      <a:pt x="543" y="3150"/>
                    </a:lnTo>
                    <a:lnTo>
                      <a:pt x="278" y="3150"/>
                    </a:lnTo>
                    <a:cubicBezTo>
                      <a:pt x="212" y="3150"/>
                      <a:pt x="159" y="3097"/>
                      <a:pt x="159" y="3044"/>
                    </a:cubicBezTo>
                    <a:cubicBezTo>
                      <a:pt x="159" y="2978"/>
                      <a:pt x="212" y="2978"/>
                      <a:pt x="278" y="2978"/>
                    </a:cubicBezTo>
                    <a:lnTo>
                      <a:pt x="543" y="2978"/>
                    </a:lnTo>
                    <a:lnTo>
                      <a:pt x="543" y="66"/>
                    </a:lnTo>
                    <a:cubicBezTo>
                      <a:pt x="331" y="66"/>
                      <a:pt x="159" y="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1" name="Google Shape;391;p22"/>
              <p:cNvGrpSpPr/>
              <p:nvPr/>
            </p:nvGrpSpPr>
            <p:grpSpPr>
              <a:xfrm>
                <a:off x="4385705" y="3356597"/>
                <a:ext cx="1127287" cy="1332173"/>
                <a:chOff x="4385705" y="3127997"/>
                <a:chExt cx="1127287" cy="1332173"/>
              </a:xfrm>
            </p:grpSpPr>
            <p:sp>
              <p:nvSpPr>
                <p:cNvPr id="392" name="Google Shape;392;p22"/>
                <p:cNvSpPr/>
                <p:nvPr/>
              </p:nvSpPr>
              <p:spPr>
                <a:xfrm>
                  <a:off x="4513711" y="3396499"/>
                  <a:ext cx="30067" cy="566960"/>
                </a:xfrm>
                <a:custGeom>
                  <a:avLst/>
                  <a:gdLst/>
                  <a:ahLst/>
                  <a:cxnLst/>
                  <a:rect l="l" t="t" r="r" b="b"/>
                  <a:pathLst>
                    <a:path w="544" h="10258" extrusionOk="0">
                      <a:moveTo>
                        <a:pt x="0" y="0"/>
                      </a:moveTo>
                      <a:lnTo>
                        <a:pt x="0" y="10191"/>
                      </a:lnTo>
                      <a:cubicBezTo>
                        <a:pt x="159" y="10257"/>
                        <a:pt x="331" y="10257"/>
                        <a:pt x="543" y="10257"/>
                      </a:cubicBezTo>
                      <a:lnTo>
                        <a:pt x="543" y="3137"/>
                      </a:lnTo>
                      <a:lnTo>
                        <a:pt x="278" y="3137"/>
                      </a:lnTo>
                      <a:cubicBezTo>
                        <a:pt x="212" y="3137"/>
                        <a:pt x="159" y="3084"/>
                        <a:pt x="159" y="3084"/>
                      </a:cubicBezTo>
                      <a:cubicBezTo>
                        <a:pt x="159" y="3031"/>
                        <a:pt x="212" y="2978"/>
                        <a:pt x="278" y="2978"/>
                      </a:cubicBezTo>
                      <a:lnTo>
                        <a:pt x="543" y="2978"/>
                      </a:lnTo>
                      <a:lnTo>
                        <a:pt x="5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2"/>
                <p:cNvSpPr/>
                <p:nvPr/>
              </p:nvSpPr>
              <p:spPr>
                <a:xfrm>
                  <a:off x="4385705" y="4252355"/>
                  <a:ext cx="1127287" cy="30785"/>
                </a:xfrm>
                <a:custGeom>
                  <a:avLst/>
                  <a:gdLst/>
                  <a:ahLst/>
                  <a:cxnLst/>
                  <a:rect l="l" t="t" r="r" b="b"/>
                  <a:pathLst>
                    <a:path w="20396" h="557" extrusionOk="0">
                      <a:moveTo>
                        <a:pt x="278" y="0"/>
                      </a:moveTo>
                      <a:cubicBezTo>
                        <a:pt x="106" y="0"/>
                        <a:pt x="0" y="172"/>
                        <a:pt x="0" y="278"/>
                      </a:cubicBezTo>
                      <a:cubicBezTo>
                        <a:pt x="0" y="450"/>
                        <a:pt x="106" y="556"/>
                        <a:pt x="278" y="556"/>
                      </a:cubicBezTo>
                      <a:lnTo>
                        <a:pt x="20396" y="556"/>
                      </a:lnTo>
                      <a:lnTo>
                        <a:pt x="20396" y="0"/>
                      </a:lnTo>
                      <a:lnTo>
                        <a:pt x="15049" y="0"/>
                      </a:lnTo>
                      <a:lnTo>
                        <a:pt x="15049" y="278"/>
                      </a:lnTo>
                      <a:cubicBezTo>
                        <a:pt x="15049" y="331"/>
                        <a:pt x="14996" y="397"/>
                        <a:pt x="14943" y="397"/>
                      </a:cubicBezTo>
                      <a:cubicBezTo>
                        <a:pt x="14890" y="397"/>
                        <a:pt x="14837" y="331"/>
                        <a:pt x="14837" y="278"/>
                      </a:cubicBezTo>
                      <a:lnTo>
                        <a:pt x="14837" y="0"/>
                      </a:lnTo>
                      <a:lnTo>
                        <a:pt x="5572" y="0"/>
                      </a:lnTo>
                      <a:lnTo>
                        <a:pt x="5572" y="278"/>
                      </a:lnTo>
                      <a:cubicBezTo>
                        <a:pt x="5572" y="331"/>
                        <a:pt x="5506" y="397"/>
                        <a:pt x="5506" y="397"/>
                      </a:cubicBezTo>
                      <a:cubicBezTo>
                        <a:pt x="5453" y="397"/>
                        <a:pt x="5400" y="331"/>
                        <a:pt x="5400" y="278"/>
                      </a:cubicBezTo>
                      <a:lnTo>
                        <a:pt x="54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2"/>
                <p:cNvSpPr/>
                <p:nvPr/>
              </p:nvSpPr>
              <p:spPr>
                <a:xfrm>
                  <a:off x="4467616" y="3261861"/>
                  <a:ext cx="122202" cy="134693"/>
                </a:xfrm>
                <a:custGeom>
                  <a:avLst/>
                  <a:gdLst/>
                  <a:ahLst/>
                  <a:cxnLst/>
                  <a:rect l="l" t="t" r="r" b="b"/>
                  <a:pathLst>
                    <a:path w="2211" h="2437" extrusionOk="0">
                      <a:moveTo>
                        <a:pt x="1112" y="1"/>
                      </a:moveTo>
                      <a:lnTo>
                        <a:pt x="1" y="2436"/>
                      </a:lnTo>
                      <a:lnTo>
                        <a:pt x="2211" y="2436"/>
                      </a:lnTo>
                      <a:lnTo>
                        <a:pt x="11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2"/>
                <p:cNvSpPr/>
                <p:nvPr/>
              </p:nvSpPr>
              <p:spPr>
                <a:xfrm>
                  <a:off x="4836322" y="3945109"/>
                  <a:ext cx="615984" cy="222462"/>
                </a:xfrm>
                <a:custGeom>
                  <a:avLst/>
                  <a:gdLst/>
                  <a:ahLst/>
                  <a:cxnLst/>
                  <a:rect l="l" t="t" r="r" b="b"/>
                  <a:pathLst>
                    <a:path w="11145" h="4025" extrusionOk="0">
                      <a:moveTo>
                        <a:pt x="6843" y="3243"/>
                      </a:moveTo>
                      <a:cubicBezTo>
                        <a:pt x="6896" y="3243"/>
                        <a:pt x="6896" y="3309"/>
                        <a:pt x="6896" y="3309"/>
                      </a:cubicBezTo>
                      <a:cubicBezTo>
                        <a:pt x="6896" y="3362"/>
                        <a:pt x="6843" y="3415"/>
                        <a:pt x="6790" y="3415"/>
                      </a:cubicBezTo>
                      <a:lnTo>
                        <a:pt x="6075" y="3415"/>
                      </a:lnTo>
                      <a:cubicBezTo>
                        <a:pt x="6022" y="3415"/>
                        <a:pt x="5956" y="3362"/>
                        <a:pt x="5956" y="3309"/>
                      </a:cubicBezTo>
                      <a:cubicBezTo>
                        <a:pt x="5956" y="3243"/>
                        <a:pt x="6022" y="3243"/>
                        <a:pt x="6075" y="3243"/>
                      </a:cubicBezTo>
                      <a:close/>
                      <a:moveTo>
                        <a:pt x="728" y="1"/>
                      </a:moveTo>
                      <a:cubicBezTo>
                        <a:pt x="503" y="1"/>
                        <a:pt x="225" y="53"/>
                        <a:pt x="0" y="53"/>
                      </a:cubicBezTo>
                      <a:cubicBezTo>
                        <a:pt x="887" y="993"/>
                        <a:pt x="1986" y="1814"/>
                        <a:pt x="3428" y="2528"/>
                      </a:cubicBezTo>
                      <a:cubicBezTo>
                        <a:pt x="4037" y="2806"/>
                        <a:pt x="4633" y="3031"/>
                        <a:pt x="5294" y="3243"/>
                      </a:cubicBezTo>
                      <a:lnTo>
                        <a:pt x="5413" y="3243"/>
                      </a:lnTo>
                      <a:cubicBezTo>
                        <a:pt x="6949" y="3693"/>
                        <a:pt x="8722" y="4024"/>
                        <a:pt x="10866" y="4024"/>
                      </a:cubicBezTo>
                      <a:cubicBezTo>
                        <a:pt x="11038" y="4024"/>
                        <a:pt x="11144" y="3905"/>
                        <a:pt x="11144" y="3799"/>
                      </a:cubicBezTo>
                      <a:cubicBezTo>
                        <a:pt x="11144" y="3640"/>
                        <a:pt x="11038" y="3521"/>
                        <a:pt x="10866" y="3468"/>
                      </a:cubicBezTo>
                      <a:cubicBezTo>
                        <a:pt x="7836" y="3415"/>
                        <a:pt x="5466" y="2859"/>
                        <a:pt x="3706" y="2039"/>
                      </a:cubicBezTo>
                      <a:cubicBezTo>
                        <a:pt x="2436" y="1430"/>
                        <a:pt x="1496" y="768"/>
                        <a:pt x="7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2"/>
                <p:cNvSpPr/>
                <p:nvPr/>
              </p:nvSpPr>
              <p:spPr>
                <a:xfrm>
                  <a:off x="4675376" y="3423526"/>
                  <a:ext cx="201238" cy="524568"/>
                </a:xfrm>
                <a:custGeom>
                  <a:avLst/>
                  <a:gdLst/>
                  <a:ahLst/>
                  <a:cxnLst/>
                  <a:rect l="l" t="t" r="r" b="b"/>
                  <a:pathLst>
                    <a:path w="3641" h="9491" extrusionOk="0">
                      <a:moveTo>
                        <a:pt x="331" y="1"/>
                      </a:moveTo>
                      <a:cubicBezTo>
                        <a:pt x="212" y="1"/>
                        <a:pt x="106" y="107"/>
                        <a:pt x="53" y="279"/>
                      </a:cubicBezTo>
                      <a:cubicBezTo>
                        <a:pt x="53" y="279"/>
                        <a:pt x="0" y="715"/>
                        <a:pt x="0" y="1496"/>
                      </a:cubicBezTo>
                      <a:cubicBezTo>
                        <a:pt x="0" y="1827"/>
                        <a:pt x="0" y="2092"/>
                        <a:pt x="53" y="2489"/>
                      </a:cubicBezTo>
                      <a:lnTo>
                        <a:pt x="331" y="2489"/>
                      </a:lnTo>
                      <a:lnTo>
                        <a:pt x="331" y="2595"/>
                      </a:lnTo>
                      <a:lnTo>
                        <a:pt x="331" y="2926"/>
                      </a:lnTo>
                      <a:cubicBezTo>
                        <a:pt x="331" y="2979"/>
                        <a:pt x="265" y="3032"/>
                        <a:pt x="265" y="3032"/>
                      </a:cubicBezTo>
                      <a:cubicBezTo>
                        <a:pt x="212" y="3032"/>
                        <a:pt x="159" y="2979"/>
                        <a:pt x="159" y="2926"/>
                      </a:cubicBezTo>
                      <a:lnTo>
                        <a:pt x="159" y="2648"/>
                      </a:lnTo>
                      <a:lnTo>
                        <a:pt x="53" y="2648"/>
                      </a:lnTo>
                      <a:cubicBezTo>
                        <a:pt x="53" y="2979"/>
                        <a:pt x="106" y="3257"/>
                        <a:pt x="159" y="3588"/>
                      </a:cubicBezTo>
                      <a:cubicBezTo>
                        <a:pt x="159" y="3588"/>
                        <a:pt x="212" y="3535"/>
                        <a:pt x="265" y="3535"/>
                      </a:cubicBezTo>
                      <a:cubicBezTo>
                        <a:pt x="265" y="3535"/>
                        <a:pt x="331" y="3588"/>
                        <a:pt x="331" y="3640"/>
                      </a:cubicBezTo>
                      <a:lnTo>
                        <a:pt x="331" y="4355"/>
                      </a:lnTo>
                      <a:lnTo>
                        <a:pt x="331" y="4408"/>
                      </a:lnTo>
                      <a:cubicBezTo>
                        <a:pt x="596" y="5732"/>
                        <a:pt x="1152" y="7227"/>
                        <a:pt x="2198" y="8604"/>
                      </a:cubicBezTo>
                      <a:cubicBezTo>
                        <a:pt x="2423" y="8882"/>
                        <a:pt x="2648" y="9213"/>
                        <a:pt x="2912" y="9490"/>
                      </a:cubicBezTo>
                      <a:cubicBezTo>
                        <a:pt x="3137" y="9490"/>
                        <a:pt x="3415" y="9438"/>
                        <a:pt x="3640" y="9438"/>
                      </a:cubicBezTo>
                      <a:cubicBezTo>
                        <a:pt x="2648" y="8498"/>
                        <a:pt x="1986" y="7452"/>
                        <a:pt x="1536" y="6393"/>
                      </a:cubicBezTo>
                      <a:cubicBezTo>
                        <a:pt x="715" y="4527"/>
                        <a:pt x="543" y="2648"/>
                        <a:pt x="543" y="1496"/>
                      </a:cubicBezTo>
                      <a:cubicBezTo>
                        <a:pt x="543" y="1165"/>
                        <a:pt x="543" y="835"/>
                        <a:pt x="596" y="663"/>
                      </a:cubicBezTo>
                      <a:lnTo>
                        <a:pt x="596" y="385"/>
                      </a:lnTo>
                      <a:lnTo>
                        <a:pt x="596" y="332"/>
                      </a:lnTo>
                      <a:cubicBezTo>
                        <a:pt x="662" y="173"/>
                        <a:pt x="543" y="54"/>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2"/>
                <p:cNvSpPr/>
                <p:nvPr/>
              </p:nvSpPr>
              <p:spPr>
                <a:xfrm>
                  <a:off x="4583959" y="3561093"/>
                  <a:ext cx="48306" cy="8788"/>
                </a:xfrm>
                <a:custGeom>
                  <a:avLst/>
                  <a:gdLst/>
                  <a:ahLst/>
                  <a:cxnLst/>
                  <a:rect l="l" t="t" r="r" b="b"/>
                  <a:pathLst>
                    <a:path w="874" h="159" extrusionOk="0">
                      <a:moveTo>
                        <a:pt x="106" y="0"/>
                      </a:moveTo>
                      <a:cubicBezTo>
                        <a:pt x="53" y="0"/>
                        <a:pt x="0" y="53"/>
                        <a:pt x="0" y="106"/>
                      </a:cubicBezTo>
                      <a:cubicBezTo>
                        <a:pt x="0" y="106"/>
                        <a:pt x="53" y="159"/>
                        <a:pt x="106" y="159"/>
                      </a:cubicBezTo>
                      <a:lnTo>
                        <a:pt x="821" y="159"/>
                      </a:lnTo>
                      <a:cubicBezTo>
                        <a:pt x="874" y="159"/>
                        <a:pt x="874" y="106"/>
                        <a:pt x="874" y="106"/>
                      </a:cubicBezTo>
                      <a:cubicBezTo>
                        <a:pt x="874" y="53"/>
                        <a:pt x="874" y="0"/>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2"/>
                <p:cNvSpPr/>
                <p:nvPr/>
              </p:nvSpPr>
              <p:spPr>
                <a:xfrm>
                  <a:off x="4684163" y="3618850"/>
                  <a:ext cx="9562" cy="283148"/>
                </a:xfrm>
                <a:custGeom>
                  <a:avLst/>
                  <a:gdLst/>
                  <a:ahLst/>
                  <a:cxnLst/>
                  <a:rect l="l" t="t" r="r" b="b"/>
                  <a:pathLst>
                    <a:path w="173" h="5123" extrusionOk="0">
                      <a:moveTo>
                        <a:pt x="106" y="1"/>
                      </a:moveTo>
                      <a:cubicBezTo>
                        <a:pt x="53" y="1"/>
                        <a:pt x="0" y="54"/>
                        <a:pt x="0" y="54"/>
                      </a:cubicBezTo>
                      <a:lnTo>
                        <a:pt x="0" y="106"/>
                      </a:lnTo>
                      <a:lnTo>
                        <a:pt x="0" y="821"/>
                      </a:lnTo>
                      <a:cubicBezTo>
                        <a:pt x="0" y="874"/>
                        <a:pt x="53" y="874"/>
                        <a:pt x="106" y="874"/>
                      </a:cubicBezTo>
                      <a:lnTo>
                        <a:pt x="172" y="874"/>
                      </a:lnTo>
                      <a:lnTo>
                        <a:pt x="172" y="821"/>
                      </a:lnTo>
                      <a:lnTo>
                        <a:pt x="172" y="106"/>
                      </a:lnTo>
                      <a:cubicBezTo>
                        <a:pt x="172" y="54"/>
                        <a:pt x="106" y="1"/>
                        <a:pt x="106" y="1"/>
                      </a:cubicBezTo>
                      <a:close/>
                      <a:moveTo>
                        <a:pt x="106" y="1430"/>
                      </a:moveTo>
                      <a:cubicBezTo>
                        <a:pt x="53" y="1430"/>
                        <a:pt x="0" y="1483"/>
                        <a:pt x="0" y="1536"/>
                      </a:cubicBezTo>
                      <a:lnTo>
                        <a:pt x="0" y="2198"/>
                      </a:lnTo>
                      <a:cubicBezTo>
                        <a:pt x="0" y="2264"/>
                        <a:pt x="53" y="2317"/>
                        <a:pt x="106" y="2317"/>
                      </a:cubicBezTo>
                      <a:cubicBezTo>
                        <a:pt x="106" y="2317"/>
                        <a:pt x="172" y="2264"/>
                        <a:pt x="172" y="2198"/>
                      </a:cubicBezTo>
                      <a:lnTo>
                        <a:pt x="172" y="1536"/>
                      </a:lnTo>
                      <a:cubicBezTo>
                        <a:pt x="172" y="1483"/>
                        <a:pt x="106" y="1430"/>
                        <a:pt x="106" y="1430"/>
                      </a:cubicBezTo>
                      <a:close/>
                      <a:moveTo>
                        <a:pt x="106" y="2806"/>
                      </a:moveTo>
                      <a:cubicBezTo>
                        <a:pt x="53" y="2806"/>
                        <a:pt x="0" y="2859"/>
                        <a:pt x="0" y="2926"/>
                      </a:cubicBezTo>
                      <a:lnTo>
                        <a:pt x="0" y="3640"/>
                      </a:lnTo>
                      <a:cubicBezTo>
                        <a:pt x="0" y="3693"/>
                        <a:pt x="53" y="3746"/>
                        <a:pt x="106" y="3746"/>
                      </a:cubicBezTo>
                      <a:cubicBezTo>
                        <a:pt x="106" y="3746"/>
                        <a:pt x="172" y="3693"/>
                        <a:pt x="172" y="3640"/>
                      </a:cubicBezTo>
                      <a:lnTo>
                        <a:pt x="172" y="2926"/>
                      </a:lnTo>
                      <a:cubicBezTo>
                        <a:pt x="172" y="2859"/>
                        <a:pt x="106" y="2806"/>
                        <a:pt x="106" y="2806"/>
                      </a:cubicBezTo>
                      <a:close/>
                      <a:moveTo>
                        <a:pt x="106" y="4249"/>
                      </a:moveTo>
                      <a:cubicBezTo>
                        <a:pt x="53" y="4249"/>
                        <a:pt x="0" y="4302"/>
                        <a:pt x="0" y="4355"/>
                      </a:cubicBezTo>
                      <a:lnTo>
                        <a:pt x="0" y="5070"/>
                      </a:lnTo>
                      <a:cubicBezTo>
                        <a:pt x="0" y="5070"/>
                        <a:pt x="53" y="5123"/>
                        <a:pt x="106" y="5123"/>
                      </a:cubicBezTo>
                      <a:lnTo>
                        <a:pt x="172" y="5070"/>
                      </a:lnTo>
                      <a:lnTo>
                        <a:pt x="172" y="4355"/>
                      </a:lnTo>
                      <a:cubicBezTo>
                        <a:pt x="172" y="4302"/>
                        <a:pt x="106" y="4249"/>
                        <a:pt x="106" y="4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2"/>
                <p:cNvSpPr/>
                <p:nvPr/>
              </p:nvSpPr>
              <p:spPr>
                <a:xfrm>
                  <a:off x="4684163" y="3932673"/>
                  <a:ext cx="9562" cy="27138"/>
                </a:xfrm>
                <a:custGeom>
                  <a:avLst/>
                  <a:gdLst/>
                  <a:ahLst/>
                  <a:cxnLst/>
                  <a:rect l="l" t="t" r="r" b="b"/>
                  <a:pathLst>
                    <a:path w="173" h="491" extrusionOk="0">
                      <a:moveTo>
                        <a:pt x="106" y="1"/>
                      </a:moveTo>
                      <a:cubicBezTo>
                        <a:pt x="53" y="1"/>
                        <a:pt x="0" y="1"/>
                        <a:pt x="0" y="53"/>
                      </a:cubicBezTo>
                      <a:lnTo>
                        <a:pt x="0" y="490"/>
                      </a:lnTo>
                      <a:lnTo>
                        <a:pt x="172" y="490"/>
                      </a:lnTo>
                      <a:lnTo>
                        <a:pt x="172" y="53"/>
                      </a:lnTo>
                      <a:cubicBezTo>
                        <a:pt x="172" y="1"/>
                        <a:pt x="106"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2"/>
                <p:cNvSpPr/>
                <p:nvPr/>
              </p:nvSpPr>
              <p:spPr>
                <a:xfrm>
                  <a:off x="4684163" y="4008725"/>
                  <a:ext cx="9562" cy="207097"/>
                </a:xfrm>
                <a:custGeom>
                  <a:avLst/>
                  <a:gdLst/>
                  <a:ahLst/>
                  <a:cxnLst/>
                  <a:rect l="l" t="t" r="r" b="b"/>
                  <a:pathLst>
                    <a:path w="173" h="3747" extrusionOk="0">
                      <a:moveTo>
                        <a:pt x="106" y="1"/>
                      </a:moveTo>
                      <a:cubicBezTo>
                        <a:pt x="53" y="1"/>
                        <a:pt x="0" y="54"/>
                        <a:pt x="0" y="107"/>
                      </a:cubicBezTo>
                      <a:lnTo>
                        <a:pt x="0" y="835"/>
                      </a:lnTo>
                      <a:cubicBezTo>
                        <a:pt x="0" y="888"/>
                        <a:pt x="53" y="888"/>
                        <a:pt x="106" y="888"/>
                      </a:cubicBezTo>
                      <a:cubicBezTo>
                        <a:pt x="106" y="888"/>
                        <a:pt x="172" y="888"/>
                        <a:pt x="172" y="835"/>
                      </a:cubicBezTo>
                      <a:lnTo>
                        <a:pt x="172" y="107"/>
                      </a:lnTo>
                      <a:cubicBezTo>
                        <a:pt x="172" y="54"/>
                        <a:pt x="106" y="1"/>
                        <a:pt x="106" y="1"/>
                      </a:cubicBezTo>
                      <a:close/>
                      <a:moveTo>
                        <a:pt x="106" y="1430"/>
                      </a:moveTo>
                      <a:cubicBezTo>
                        <a:pt x="53" y="1430"/>
                        <a:pt x="0" y="1497"/>
                        <a:pt x="0" y="1549"/>
                      </a:cubicBezTo>
                      <a:lnTo>
                        <a:pt x="0" y="2158"/>
                      </a:lnTo>
                      <a:cubicBezTo>
                        <a:pt x="0" y="2092"/>
                        <a:pt x="53" y="2092"/>
                        <a:pt x="106" y="2092"/>
                      </a:cubicBezTo>
                      <a:lnTo>
                        <a:pt x="172" y="2092"/>
                      </a:lnTo>
                      <a:lnTo>
                        <a:pt x="172" y="1549"/>
                      </a:lnTo>
                      <a:cubicBezTo>
                        <a:pt x="172" y="1497"/>
                        <a:pt x="106" y="1430"/>
                        <a:pt x="106" y="1430"/>
                      </a:cubicBezTo>
                      <a:close/>
                      <a:moveTo>
                        <a:pt x="0" y="2158"/>
                      </a:moveTo>
                      <a:lnTo>
                        <a:pt x="0" y="2211"/>
                      </a:lnTo>
                      <a:cubicBezTo>
                        <a:pt x="0" y="2264"/>
                        <a:pt x="53" y="2317"/>
                        <a:pt x="106" y="2317"/>
                      </a:cubicBezTo>
                      <a:cubicBezTo>
                        <a:pt x="106" y="2317"/>
                        <a:pt x="172" y="2317"/>
                        <a:pt x="172" y="2264"/>
                      </a:cubicBezTo>
                      <a:lnTo>
                        <a:pt x="106" y="2264"/>
                      </a:lnTo>
                      <a:cubicBezTo>
                        <a:pt x="53" y="2264"/>
                        <a:pt x="0" y="2211"/>
                        <a:pt x="0" y="2158"/>
                      </a:cubicBezTo>
                      <a:close/>
                      <a:moveTo>
                        <a:pt x="106" y="2873"/>
                      </a:moveTo>
                      <a:cubicBezTo>
                        <a:pt x="53" y="2873"/>
                        <a:pt x="0" y="2873"/>
                        <a:pt x="0" y="2926"/>
                      </a:cubicBezTo>
                      <a:lnTo>
                        <a:pt x="0" y="3641"/>
                      </a:lnTo>
                      <a:cubicBezTo>
                        <a:pt x="0" y="3694"/>
                        <a:pt x="53" y="3747"/>
                        <a:pt x="106" y="3747"/>
                      </a:cubicBezTo>
                      <a:cubicBezTo>
                        <a:pt x="106" y="3747"/>
                        <a:pt x="172" y="3694"/>
                        <a:pt x="172" y="3641"/>
                      </a:cubicBezTo>
                      <a:lnTo>
                        <a:pt x="172" y="2926"/>
                      </a:lnTo>
                      <a:cubicBezTo>
                        <a:pt x="172" y="2873"/>
                        <a:pt x="106" y="2873"/>
                        <a:pt x="106" y="28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2"/>
                <p:cNvSpPr/>
                <p:nvPr/>
              </p:nvSpPr>
              <p:spPr>
                <a:xfrm>
                  <a:off x="4522499" y="4124349"/>
                  <a:ext cx="694965" cy="150003"/>
                </a:xfrm>
                <a:custGeom>
                  <a:avLst/>
                  <a:gdLst/>
                  <a:ahLst/>
                  <a:cxnLst/>
                  <a:rect l="l" t="t" r="r" b="b"/>
                  <a:pathLst>
                    <a:path w="12574" h="2714" extrusionOk="0">
                      <a:moveTo>
                        <a:pt x="119" y="0"/>
                      </a:moveTo>
                      <a:cubicBezTo>
                        <a:pt x="53" y="0"/>
                        <a:pt x="0" y="0"/>
                        <a:pt x="0" y="66"/>
                      </a:cubicBezTo>
                      <a:cubicBezTo>
                        <a:pt x="0" y="119"/>
                        <a:pt x="53" y="172"/>
                        <a:pt x="119" y="172"/>
                      </a:cubicBezTo>
                      <a:lnTo>
                        <a:pt x="834" y="172"/>
                      </a:lnTo>
                      <a:cubicBezTo>
                        <a:pt x="887" y="172"/>
                        <a:pt x="940" y="119"/>
                        <a:pt x="940" y="66"/>
                      </a:cubicBezTo>
                      <a:cubicBezTo>
                        <a:pt x="940" y="0"/>
                        <a:pt x="887" y="0"/>
                        <a:pt x="834" y="0"/>
                      </a:cubicBezTo>
                      <a:close/>
                      <a:moveTo>
                        <a:pt x="1549" y="0"/>
                      </a:moveTo>
                      <a:cubicBezTo>
                        <a:pt x="1496" y="0"/>
                        <a:pt x="1443" y="0"/>
                        <a:pt x="1443" y="66"/>
                      </a:cubicBezTo>
                      <a:cubicBezTo>
                        <a:pt x="1443" y="119"/>
                        <a:pt x="1496" y="172"/>
                        <a:pt x="1549" y="172"/>
                      </a:cubicBezTo>
                      <a:lnTo>
                        <a:pt x="2264" y="172"/>
                      </a:lnTo>
                      <a:cubicBezTo>
                        <a:pt x="2316" y="172"/>
                        <a:pt x="2369" y="119"/>
                        <a:pt x="2369" y="66"/>
                      </a:cubicBezTo>
                      <a:cubicBezTo>
                        <a:pt x="2369" y="0"/>
                        <a:pt x="2316" y="0"/>
                        <a:pt x="2264" y="0"/>
                      </a:cubicBezTo>
                      <a:close/>
                      <a:moveTo>
                        <a:pt x="3031" y="0"/>
                      </a:moveTo>
                      <a:cubicBezTo>
                        <a:pt x="2978" y="0"/>
                        <a:pt x="2925" y="0"/>
                        <a:pt x="2925" y="66"/>
                      </a:cubicBezTo>
                      <a:cubicBezTo>
                        <a:pt x="2925" y="119"/>
                        <a:pt x="2978" y="172"/>
                        <a:pt x="3031" y="172"/>
                      </a:cubicBezTo>
                      <a:lnTo>
                        <a:pt x="3759" y="172"/>
                      </a:lnTo>
                      <a:cubicBezTo>
                        <a:pt x="3812" y="172"/>
                        <a:pt x="3812" y="119"/>
                        <a:pt x="3812" y="66"/>
                      </a:cubicBezTo>
                      <a:cubicBezTo>
                        <a:pt x="3812" y="0"/>
                        <a:pt x="3812" y="0"/>
                        <a:pt x="3759" y="0"/>
                      </a:cubicBezTo>
                      <a:close/>
                      <a:moveTo>
                        <a:pt x="4474" y="0"/>
                      </a:moveTo>
                      <a:cubicBezTo>
                        <a:pt x="4421" y="0"/>
                        <a:pt x="4355" y="0"/>
                        <a:pt x="4355" y="66"/>
                      </a:cubicBezTo>
                      <a:cubicBezTo>
                        <a:pt x="4355" y="119"/>
                        <a:pt x="4421" y="172"/>
                        <a:pt x="4474" y="172"/>
                      </a:cubicBezTo>
                      <a:lnTo>
                        <a:pt x="5189" y="172"/>
                      </a:lnTo>
                      <a:cubicBezTo>
                        <a:pt x="5241" y="172"/>
                        <a:pt x="5294" y="119"/>
                        <a:pt x="5294" y="66"/>
                      </a:cubicBezTo>
                      <a:cubicBezTo>
                        <a:pt x="5294" y="0"/>
                        <a:pt x="5241" y="0"/>
                        <a:pt x="5189" y="0"/>
                      </a:cubicBezTo>
                      <a:close/>
                      <a:moveTo>
                        <a:pt x="5903" y="0"/>
                      </a:moveTo>
                      <a:cubicBezTo>
                        <a:pt x="5850" y="0"/>
                        <a:pt x="5850" y="0"/>
                        <a:pt x="5850" y="66"/>
                      </a:cubicBezTo>
                      <a:cubicBezTo>
                        <a:pt x="5850" y="119"/>
                        <a:pt x="5850" y="172"/>
                        <a:pt x="5903" y="172"/>
                      </a:cubicBezTo>
                      <a:lnTo>
                        <a:pt x="6618" y="172"/>
                      </a:lnTo>
                      <a:cubicBezTo>
                        <a:pt x="6671" y="172"/>
                        <a:pt x="6737" y="119"/>
                        <a:pt x="6737" y="66"/>
                      </a:cubicBezTo>
                      <a:cubicBezTo>
                        <a:pt x="6737" y="0"/>
                        <a:pt x="6671" y="0"/>
                        <a:pt x="6618" y="0"/>
                      </a:cubicBezTo>
                      <a:close/>
                      <a:moveTo>
                        <a:pt x="7399" y="0"/>
                      </a:moveTo>
                      <a:cubicBezTo>
                        <a:pt x="7333" y="0"/>
                        <a:pt x="7280" y="0"/>
                        <a:pt x="7280" y="66"/>
                      </a:cubicBezTo>
                      <a:cubicBezTo>
                        <a:pt x="7280" y="119"/>
                        <a:pt x="7333" y="172"/>
                        <a:pt x="7399" y="172"/>
                      </a:cubicBezTo>
                      <a:lnTo>
                        <a:pt x="8114" y="172"/>
                      </a:lnTo>
                      <a:cubicBezTo>
                        <a:pt x="8166" y="172"/>
                        <a:pt x="8219" y="119"/>
                        <a:pt x="8219" y="66"/>
                      </a:cubicBezTo>
                      <a:cubicBezTo>
                        <a:pt x="8219" y="0"/>
                        <a:pt x="8166" y="0"/>
                        <a:pt x="8114" y="0"/>
                      </a:cubicBezTo>
                      <a:close/>
                      <a:moveTo>
                        <a:pt x="8828" y="0"/>
                      </a:moveTo>
                      <a:cubicBezTo>
                        <a:pt x="8775" y="0"/>
                        <a:pt x="8722" y="0"/>
                        <a:pt x="8722" y="66"/>
                      </a:cubicBezTo>
                      <a:cubicBezTo>
                        <a:pt x="8722" y="119"/>
                        <a:pt x="8775" y="172"/>
                        <a:pt x="8828" y="172"/>
                      </a:cubicBezTo>
                      <a:lnTo>
                        <a:pt x="9543" y="172"/>
                      </a:lnTo>
                      <a:cubicBezTo>
                        <a:pt x="9596" y="172"/>
                        <a:pt x="9649" y="119"/>
                        <a:pt x="9649" y="66"/>
                      </a:cubicBezTo>
                      <a:cubicBezTo>
                        <a:pt x="9649" y="0"/>
                        <a:pt x="9596" y="0"/>
                        <a:pt x="9543" y="0"/>
                      </a:cubicBezTo>
                      <a:close/>
                      <a:moveTo>
                        <a:pt x="10258" y="0"/>
                      </a:moveTo>
                      <a:cubicBezTo>
                        <a:pt x="10258" y="0"/>
                        <a:pt x="10205" y="0"/>
                        <a:pt x="10205" y="66"/>
                      </a:cubicBezTo>
                      <a:cubicBezTo>
                        <a:pt x="10205" y="119"/>
                        <a:pt x="10258" y="172"/>
                        <a:pt x="10258" y="172"/>
                      </a:cubicBezTo>
                      <a:lnTo>
                        <a:pt x="11039" y="172"/>
                      </a:lnTo>
                      <a:cubicBezTo>
                        <a:pt x="11091" y="172"/>
                        <a:pt x="11091" y="119"/>
                        <a:pt x="11091" y="66"/>
                      </a:cubicBezTo>
                      <a:lnTo>
                        <a:pt x="11091" y="0"/>
                      </a:lnTo>
                      <a:close/>
                      <a:moveTo>
                        <a:pt x="11753" y="0"/>
                      </a:moveTo>
                      <a:cubicBezTo>
                        <a:pt x="11700" y="0"/>
                        <a:pt x="11634" y="0"/>
                        <a:pt x="11634" y="66"/>
                      </a:cubicBezTo>
                      <a:cubicBezTo>
                        <a:pt x="11634" y="119"/>
                        <a:pt x="11700" y="172"/>
                        <a:pt x="11753" y="172"/>
                      </a:cubicBezTo>
                      <a:lnTo>
                        <a:pt x="12468" y="172"/>
                      </a:lnTo>
                      <a:cubicBezTo>
                        <a:pt x="12521" y="172"/>
                        <a:pt x="12574" y="119"/>
                        <a:pt x="12574" y="66"/>
                      </a:cubicBezTo>
                      <a:cubicBezTo>
                        <a:pt x="12574" y="66"/>
                        <a:pt x="12574" y="0"/>
                        <a:pt x="12521" y="0"/>
                      </a:cubicBezTo>
                      <a:close/>
                      <a:moveTo>
                        <a:pt x="12468" y="728"/>
                      </a:moveTo>
                      <a:cubicBezTo>
                        <a:pt x="12415" y="728"/>
                        <a:pt x="12362" y="728"/>
                        <a:pt x="12362" y="781"/>
                      </a:cubicBezTo>
                      <a:lnTo>
                        <a:pt x="12362" y="1549"/>
                      </a:lnTo>
                      <a:cubicBezTo>
                        <a:pt x="12362" y="1602"/>
                        <a:pt x="12415" y="1602"/>
                        <a:pt x="12468" y="1602"/>
                      </a:cubicBezTo>
                      <a:cubicBezTo>
                        <a:pt x="12521" y="1602"/>
                        <a:pt x="12574" y="1602"/>
                        <a:pt x="12574" y="1549"/>
                      </a:cubicBezTo>
                      <a:lnTo>
                        <a:pt x="12574" y="781"/>
                      </a:lnTo>
                      <a:cubicBezTo>
                        <a:pt x="12574" y="728"/>
                        <a:pt x="12521" y="728"/>
                        <a:pt x="12468" y="728"/>
                      </a:cubicBezTo>
                      <a:close/>
                      <a:moveTo>
                        <a:pt x="12468" y="2157"/>
                      </a:moveTo>
                      <a:cubicBezTo>
                        <a:pt x="12415" y="2157"/>
                        <a:pt x="12362" y="2210"/>
                        <a:pt x="12362" y="2263"/>
                      </a:cubicBezTo>
                      <a:lnTo>
                        <a:pt x="12362" y="2316"/>
                      </a:lnTo>
                      <a:lnTo>
                        <a:pt x="12362" y="2594"/>
                      </a:lnTo>
                      <a:cubicBezTo>
                        <a:pt x="12362" y="2647"/>
                        <a:pt x="12415" y="2713"/>
                        <a:pt x="12468" y="2713"/>
                      </a:cubicBezTo>
                      <a:cubicBezTo>
                        <a:pt x="12521" y="2713"/>
                        <a:pt x="12574" y="2647"/>
                        <a:pt x="12574" y="2594"/>
                      </a:cubicBezTo>
                      <a:lnTo>
                        <a:pt x="12574" y="2316"/>
                      </a:lnTo>
                      <a:lnTo>
                        <a:pt x="12574" y="2263"/>
                      </a:lnTo>
                      <a:cubicBezTo>
                        <a:pt x="12574" y="2210"/>
                        <a:pt x="12521" y="2157"/>
                        <a:pt x="12468" y="2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2"/>
                <p:cNvSpPr/>
                <p:nvPr/>
              </p:nvSpPr>
              <p:spPr>
                <a:xfrm>
                  <a:off x="4395212" y="4313815"/>
                  <a:ext cx="87824" cy="146355"/>
                </a:xfrm>
                <a:custGeom>
                  <a:avLst/>
                  <a:gdLst/>
                  <a:ahLst/>
                  <a:cxnLst/>
                  <a:rect l="l" t="t" r="r" b="b"/>
                  <a:pathLst>
                    <a:path w="1589" h="2648" extrusionOk="0">
                      <a:moveTo>
                        <a:pt x="808" y="185"/>
                      </a:moveTo>
                      <a:cubicBezTo>
                        <a:pt x="887" y="185"/>
                        <a:pt x="953" y="212"/>
                        <a:pt x="1019" y="252"/>
                      </a:cubicBezTo>
                      <a:cubicBezTo>
                        <a:pt x="1072" y="278"/>
                        <a:pt x="1125" y="331"/>
                        <a:pt x="1165" y="397"/>
                      </a:cubicBezTo>
                      <a:cubicBezTo>
                        <a:pt x="1205" y="463"/>
                        <a:pt x="1231" y="529"/>
                        <a:pt x="1258" y="609"/>
                      </a:cubicBezTo>
                      <a:cubicBezTo>
                        <a:pt x="1284" y="688"/>
                        <a:pt x="1311" y="768"/>
                        <a:pt x="1311" y="860"/>
                      </a:cubicBezTo>
                      <a:cubicBezTo>
                        <a:pt x="1337" y="940"/>
                        <a:pt x="1337" y="1032"/>
                        <a:pt x="1350" y="1112"/>
                      </a:cubicBezTo>
                      <a:cubicBezTo>
                        <a:pt x="1350" y="1191"/>
                        <a:pt x="1350" y="1271"/>
                        <a:pt x="1350" y="1350"/>
                      </a:cubicBezTo>
                      <a:cubicBezTo>
                        <a:pt x="1350" y="1549"/>
                        <a:pt x="1337" y="1721"/>
                        <a:pt x="1297" y="1866"/>
                      </a:cubicBezTo>
                      <a:cubicBezTo>
                        <a:pt x="1258" y="1999"/>
                        <a:pt x="1218" y="2118"/>
                        <a:pt x="1165" y="2210"/>
                      </a:cubicBezTo>
                      <a:cubicBezTo>
                        <a:pt x="1099" y="2290"/>
                        <a:pt x="1033" y="2356"/>
                        <a:pt x="967" y="2396"/>
                      </a:cubicBezTo>
                      <a:cubicBezTo>
                        <a:pt x="900" y="2435"/>
                        <a:pt x="834" y="2462"/>
                        <a:pt x="768" y="2462"/>
                      </a:cubicBezTo>
                      <a:cubicBezTo>
                        <a:pt x="662" y="2462"/>
                        <a:pt x="569" y="2422"/>
                        <a:pt x="503" y="2356"/>
                      </a:cubicBezTo>
                      <a:cubicBezTo>
                        <a:pt x="437" y="2290"/>
                        <a:pt x="384" y="2197"/>
                        <a:pt x="344" y="2104"/>
                      </a:cubicBezTo>
                      <a:cubicBezTo>
                        <a:pt x="305" y="1999"/>
                        <a:pt x="278" y="1879"/>
                        <a:pt x="252" y="1760"/>
                      </a:cubicBezTo>
                      <a:cubicBezTo>
                        <a:pt x="239" y="1628"/>
                        <a:pt x="239" y="1509"/>
                        <a:pt x="239" y="1403"/>
                      </a:cubicBezTo>
                      <a:cubicBezTo>
                        <a:pt x="239" y="1257"/>
                        <a:pt x="252" y="1112"/>
                        <a:pt x="265" y="979"/>
                      </a:cubicBezTo>
                      <a:cubicBezTo>
                        <a:pt x="292" y="834"/>
                        <a:pt x="331" y="702"/>
                        <a:pt x="371" y="582"/>
                      </a:cubicBezTo>
                      <a:cubicBezTo>
                        <a:pt x="424" y="463"/>
                        <a:pt x="477" y="371"/>
                        <a:pt x="556" y="304"/>
                      </a:cubicBezTo>
                      <a:cubicBezTo>
                        <a:pt x="622" y="225"/>
                        <a:pt x="715" y="185"/>
                        <a:pt x="808" y="185"/>
                      </a:cubicBezTo>
                      <a:close/>
                      <a:moveTo>
                        <a:pt x="821" y="0"/>
                      </a:moveTo>
                      <a:cubicBezTo>
                        <a:pt x="662" y="0"/>
                        <a:pt x="530" y="40"/>
                        <a:pt x="424" y="132"/>
                      </a:cubicBezTo>
                      <a:cubicBezTo>
                        <a:pt x="318" y="225"/>
                        <a:pt x="239" y="344"/>
                        <a:pt x="172" y="477"/>
                      </a:cubicBezTo>
                      <a:cubicBezTo>
                        <a:pt x="119" y="622"/>
                        <a:pt x="67" y="781"/>
                        <a:pt x="40" y="953"/>
                      </a:cubicBezTo>
                      <a:cubicBezTo>
                        <a:pt x="14" y="1125"/>
                        <a:pt x="0" y="1297"/>
                        <a:pt x="0" y="1456"/>
                      </a:cubicBezTo>
                      <a:cubicBezTo>
                        <a:pt x="0" y="1681"/>
                        <a:pt x="27" y="1879"/>
                        <a:pt x="67" y="2025"/>
                      </a:cubicBezTo>
                      <a:cubicBezTo>
                        <a:pt x="119" y="2184"/>
                        <a:pt x="172" y="2303"/>
                        <a:pt x="239" y="2396"/>
                      </a:cubicBezTo>
                      <a:cubicBezTo>
                        <a:pt x="318" y="2488"/>
                        <a:pt x="397" y="2554"/>
                        <a:pt x="490" y="2594"/>
                      </a:cubicBezTo>
                      <a:cubicBezTo>
                        <a:pt x="569" y="2634"/>
                        <a:pt x="662" y="2647"/>
                        <a:pt x="755" y="2647"/>
                      </a:cubicBezTo>
                      <a:cubicBezTo>
                        <a:pt x="834" y="2647"/>
                        <a:pt x="927" y="2634"/>
                        <a:pt x="1033" y="2594"/>
                      </a:cubicBezTo>
                      <a:cubicBezTo>
                        <a:pt x="1125" y="2541"/>
                        <a:pt x="1218" y="2475"/>
                        <a:pt x="1297" y="2369"/>
                      </a:cubicBezTo>
                      <a:cubicBezTo>
                        <a:pt x="1390" y="2277"/>
                        <a:pt x="1456" y="2144"/>
                        <a:pt x="1509" y="1972"/>
                      </a:cubicBezTo>
                      <a:cubicBezTo>
                        <a:pt x="1562" y="1813"/>
                        <a:pt x="1589" y="1602"/>
                        <a:pt x="1589" y="1350"/>
                      </a:cubicBezTo>
                      <a:cubicBezTo>
                        <a:pt x="1589" y="1257"/>
                        <a:pt x="1575" y="1165"/>
                        <a:pt x="1575" y="1059"/>
                      </a:cubicBezTo>
                      <a:cubicBezTo>
                        <a:pt x="1562" y="953"/>
                        <a:pt x="1549" y="860"/>
                        <a:pt x="1536" y="754"/>
                      </a:cubicBezTo>
                      <a:cubicBezTo>
                        <a:pt x="1509" y="649"/>
                        <a:pt x="1483" y="556"/>
                        <a:pt x="1443" y="463"/>
                      </a:cubicBezTo>
                      <a:cubicBezTo>
                        <a:pt x="1403" y="371"/>
                        <a:pt x="1364" y="291"/>
                        <a:pt x="1297" y="225"/>
                      </a:cubicBezTo>
                      <a:cubicBezTo>
                        <a:pt x="1244" y="159"/>
                        <a:pt x="1178" y="106"/>
                        <a:pt x="1099" y="53"/>
                      </a:cubicBezTo>
                      <a:cubicBezTo>
                        <a:pt x="1019" y="13"/>
                        <a:pt x="927" y="0"/>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2"/>
                <p:cNvSpPr/>
                <p:nvPr/>
              </p:nvSpPr>
              <p:spPr>
                <a:xfrm>
                  <a:off x="4452969" y="3127997"/>
                  <a:ext cx="105400" cy="104681"/>
                </a:xfrm>
                <a:custGeom>
                  <a:avLst/>
                  <a:gdLst/>
                  <a:ahLst/>
                  <a:cxnLst/>
                  <a:rect l="l" t="t" r="r" b="b"/>
                  <a:pathLst>
                    <a:path w="1907" h="1894" extrusionOk="0">
                      <a:moveTo>
                        <a:pt x="186" y="1"/>
                      </a:moveTo>
                      <a:cubicBezTo>
                        <a:pt x="147" y="1"/>
                        <a:pt x="94" y="1"/>
                        <a:pt x="54" y="27"/>
                      </a:cubicBezTo>
                      <a:cubicBezTo>
                        <a:pt x="27" y="40"/>
                        <a:pt x="1" y="67"/>
                        <a:pt x="1" y="107"/>
                      </a:cubicBezTo>
                      <a:cubicBezTo>
                        <a:pt x="1" y="133"/>
                        <a:pt x="27" y="160"/>
                        <a:pt x="67" y="160"/>
                      </a:cubicBezTo>
                      <a:cubicBezTo>
                        <a:pt x="107" y="173"/>
                        <a:pt x="173" y="173"/>
                        <a:pt x="239" y="173"/>
                      </a:cubicBezTo>
                      <a:cubicBezTo>
                        <a:pt x="266" y="173"/>
                        <a:pt x="292" y="173"/>
                        <a:pt x="305" y="186"/>
                      </a:cubicBezTo>
                      <a:cubicBezTo>
                        <a:pt x="319" y="186"/>
                        <a:pt x="332" y="186"/>
                        <a:pt x="345" y="199"/>
                      </a:cubicBezTo>
                      <a:cubicBezTo>
                        <a:pt x="358" y="199"/>
                        <a:pt x="372" y="213"/>
                        <a:pt x="385" y="213"/>
                      </a:cubicBezTo>
                      <a:cubicBezTo>
                        <a:pt x="398" y="226"/>
                        <a:pt x="398" y="239"/>
                        <a:pt x="411" y="265"/>
                      </a:cubicBezTo>
                      <a:lnTo>
                        <a:pt x="1020" y="1364"/>
                      </a:lnTo>
                      <a:cubicBezTo>
                        <a:pt x="994" y="1417"/>
                        <a:pt x="967" y="1470"/>
                        <a:pt x="941" y="1523"/>
                      </a:cubicBezTo>
                      <a:cubicBezTo>
                        <a:pt x="914" y="1563"/>
                        <a:pt x="874" y="1602"/>
                        <a:pt x="848" y="1629"/>
                      </a:cubicBezTo>
                      <a:cubicBezTo>
                        <a:pt x="822" y="1655"/>
                        <a:pt x="795" y="1668"/>
                        <a:pt x="755" y="1695"/>
                      </a:cubicBezTo>
                      <a:cubicBezTo>
                        <a:pt x="716" y="1708"/>
                        <a:pt x="689" y="1721"/>
                        <a:pt x="649" y="1721"/>
                      </a:cubicBezTo>
                      <a:cubicBezTo>
                        <a:pt x="597" y="1721"/>
                        <a:pt x="544" y="1708"/>
                        <a:pt x="504" y="1668"/>
                      </a:cubicBezTo>
                      <a:cubicBezTo>
                        <a:pt x="464" y="1642"/>
                        <a:pt x="451" y="1615"/>
                        <a:pt x="451" y="1576"/>
                      </a:cubicBezTo>
                      <a:cubicBezTo>
                        <a:pt x="451" y="1563"/>
                        <a:pt x="451" y="1549"/>
                        <a:pt x="464" y="1536"/>
                      </a:cubicBezTo>
                      <a:cubicBezTo>
                        <a:pt x="464" y="1523"/>
                        <a:pt x="477" y="1510"/>
                        <a:pt x="504" y="1510"/>
                      </a:cubicBezTo>
                      <a:lnTo>
                        <a:pt x="544" y="1510"/>
                      </a:lnTo>
                      <a:cubicBezTo>
                        <a:pt x="557" y="1496"/>
                        <a:pt x="570" y="1496"/>
                        <a:pt x="583" y="1483"/>
                      </a:cubicBezTo>
                      <a:cubicBezTo>
                        <a:pt x="597" y="1483"/>
                        <a:pt x="597" y="1470"/>
                        <a:pt x="610" y="1457"/>
                      </a:cubicBezTo>
                      <a:cubicBezTo>
                        <a:pt x="623" y="1443"/>
                        <a:pt x="623" y="1430"/>
                        <a:pt x="623" y="1404"/>
                      </a:cubicBezTo>
                      <a:cubicBezTo>
                        <a:pt x="623" y="1377"/>
                        <a:pt x="610" y="1351"/>
                        <a:pt x="583" y="1338"/>
                      </a:cubicBezTo>
                      <a:cubicBezTo>
                        <a:pt x="557" y="1324"/>
                        <a:pt x="544" y="1311"/>
                        <a:pt x="517" y="1311"/>
                      </a:cubicBezTo>
                      <a:cubicBezTo>
                        <a:pt x="491" y="1311"/>
                        <a:pt x="451" y="1324"/>
                        <a:pt x="424" y="1338"/>
                      </a:cubicBezTo>
                      <a:cubicBezTo>
                        <a:pt x="398" y="1338"/>
                        <a:pt x="372" y="1364"/>
                        <a:pt x="358" y="1377"/>
                      </a:cubicBezTo>
                      <a:cubicBezTo>
                        <a:pt x="332" y="1404"/>
                        <a:pt x="319" y="1430"/>
                        <a:pt x="305" y="1470"/>
                      </a:cubicBezTo>
                      <a:cubicBezTo>
                        <a:pt x="292" y="1496"/>
                        <a:pt x="279" y="1536"/>
                        <a:pt x="279" y="1576"/>
                      </a:cubicBezTo>
                      <a:cubicBezTo>
                        <a:pt x="279" y="1629"/>
                        <a:pt x="292" y="1668"/>
                        <a:pt x="305" y="1708"/>
                      </a:cubicBezTo>
                      <a:cubicBezTo>
                        <a:pt x="332" y="1748"/>
                        <a:pt x="358" y="1774"/>
                        <a:pt x="385" y="1814"/>
                      </a:cubicBezTo>
                      <a:cubicBezTo>
                        <a:pt x="411" y="1840"/>
                        <a:pt x="451" y="1854"/>
                        <a:pt x="491" y="1867"/>
                      </a:cubicBezTo>
                      <a:cubicBezTo>
                        <a:pt x="530" y="1880"/>
                        <a:pt x="570" y="1893"/>
                        <a:pt x="610" y="1893"/>
                      </a:cubicBezTo>
                      <a:cubicBezTo>
                        <a:pt x="702" y="1893"/>
                        <a:pt x="769" y="1867"/>
                        <a:pt x="835" y="1840"/>
                      </a:cubicBezTo>
                      <a:cubicBezTo>
                        <a:pt x="901" y="1814"/>
                        <a:pt x="967" y="1761"/>
                        <a:pt x="1033" y="1682"/>
                      </a:cubicBezTo>
                      <a:cubicBezTo>
                        <a:pt x="1073" y="1629"/>
                        <a:pt x="1126" y="1563"/>
                        <a:pt x="1152" y="1483"/>
                      </a:cubicBezTo>
                      <a:cubicBezTo>
                        <a:pt x="1192" y="1390"/>
                        <a:pt x="1232" y="1298"/>
                        <a:pt x="1272" y="1192"/>
                      </a:cubicBezTo>
                      <a:lnTo>
                        <a:pt x="1589" y="305"/>
                      </a:lnTo>
                      <a:cubicBezTo>
                        <a:pt x="1602" y="265"/>
                        <a:pt x="1616" y="252"/>
                        <a:pt x="1629" y="239"/>
                      </a:cubicBezTo>
                      <a:cubicBezTo>
                        <a:pt x="1655" y="226"/>
                        <a:pt x="1682" y="226"/>
                        <a:pt x="1735" y="226"/>
                      </a:cubicBezTo>
                      <a:cubicBezTo>
                        <a:pt x="1774" y="226"/>
                        <a:pt x="1814" y="213"/>
                        <a:pt x="1841" y="213"/>
                      </a:cubicBezTo>
                      <a:cubicBezTo>
                        <a:pt x="1880" y="199"/>
                        <a:pt x="1907" y="173"/>
                        <a:pt x="1907" y="133"/>
                      </a:cubicBezTo>
                      <a:cubicBezTo>
                        <a:pt x="1907" y="107"/>
                        <a:pt x="1880" y="80"/>
                        <a:pt x="1854" y="67"/>
                      </a:cubicBezTo>
                      <a:cubicBezTo>
                        <a:pt x="1814" y="54"/>
                        <a:pt x="1774" y="54"/>
                        <a:pt x="1735" y="54"/>
                      </a:cubicBezTo>
                      <a:lnTo>
                        <a:pt x="1219" y="54"/>
                      </a:lnTo>
                      <a:cubicBezTo>
                        <a:pt x="1166" y="54"/>
                        <a:pt x="1139" y="54"/>
                        <a:pt x="1126" y="67"/>
                      </a:cubicBezTo>
                      <a:cubicBezTo>
                        <a:pt x="1113" y="80"/>
                        <a:pt x="1099" y="107"/>
                        <a:pt x="1099" y="133"/>
                      </a:cubicBezTo>
                      <a:cubicBezTo>
                        <a:pt x="1099" y="160"/>
                        <a:pt x="1113" y="186"/>
                        <a:pt x="1126" y="199"/>
                      </a:cubicBezTo>
                      <a:cubicBezTo>
                        <a:pt x="1152" y="213"/>
                        <a:pt x="1192" y="226"/>
                        <a:pt x="1245" y="226"/>
                      </a:cubicBezTo>
                      <a:cubicBezTo>
                        <a:pt x="1285" y="226"/>
                        <a:pt x="1324" y="226"/>
                        <a:pt x="1338" y="239"/>
                      </a:cubicBezTo>
                      <a:cubicBezTo>
                        <a:pt x="1351" y="252"/>
                        <a:pt x="1351" y="265"/>
                        <a:pt x="1351" y="279"/>
                      </a:cubicBezTo>
                      <a:cubicBezTo>
                        <a:pt x="1351" y="305"/>
                        <a:pt x="1351" y="345"/>
                        <a:pt x="1324" y="398"/>
                      </a:cubicBezTo>
                      <a:lnTo>
                        <a:pt x="1099" y="1113"/>
                      </a:lnTo>
                      <a:lnTo>
                        <a:pt x="676" y="305"/>
                      </a:lnTo>
                      <a:cubicBezTo>
                        <a:pt x="663" y="292"/>
                        <a:pt x="649" y="265"/>
                        <a:pt x="649" y="252"/>
                      </a:cubicBezTo>
                      <a:cubicBezTo>
                        <a:pt x="649" y="226"/>
                        <a:pt x="649" y="213"/>
                        <a:pt x="649" y="213"/>
                      </a:cubicBezTo>
                      <a:cubicBezTo>
                        <a:pt x="649" y="186"/>
                        <a:pt x="649" y="186"/>
                        <a:pt x="649" y="173"/>
                      </a:cubicBezTo>
                      <a:lnTo>
                        <a:pt x="676" y="173"/>
                      </a:lnTo>
                      <a:cubicBezTo>
                        <a:pt x="729" y="173"/>
                        <a:pt x="755" y="160"/>
                        <a:pt x="769" y="146"/>
                      </a:cubicBezTo>
                      <a:cubicBezTo>
                        <a:pt x="782" y="120"/>
                        <a:pt x="782" y="107"/>
                        <a:pt x="782" y="80"/>
                      </a:cubicBezTo>
                      <a:cubicBezTo>
                        <a:pt x="782" y="54"/>
                        <a:pt x="782" y="40"/>
                        <a:pt x="755" y="27"/>
                      </a:cubicBezTo>
                      <a:cubicBezTo>
                        <a:pt x="742" y="1"/>
                        <a:pt x="716"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404" name="Google Shape;404;p22"/>
            <p:cNvSpPr/>
            <p:nvPr/>
          </p:nvSpPr>
          <p:spPr>
            <a:xfrm>
              <a:off x="1147048" y="4807395"/>
              <a:ext cx="77053" cy="66983"/>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6226617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405"/>
        <p:cNvGrpSpPr/>
        <p:nvPr/>
      </p:nvGrpSpPr>
      <p:grpSpPr>
        <a:xfrm>
          <a:off x="0" y="0"/>
          <a:ext cx="0" cy="0"/>
          <a:chOff x="0" y="0"/>
          <a:chExt cx="0" cy="0"/>
        </a:xfrm>
      </p:grpSpPr>
      <p:grpSp>
        <p:nvGrpSpPr>
          <p:cNvPr id="406" name="Google Shape;406;p23"/>
          <p:cNvGrpSpPr/>
          <p:nvPr/>
        </p:nvGrpSpPr>
        <p:grpSpPr>
          <a:xfrm>
            <a:off x="10912693" y="430407"/>
            <a:ext cx="793839" cy="579963"/>
            <a:chOff x="570141" y="1610117"/>
            <a:chExt cx="675952" cy="493837"/>
          </a:xfrm>
        </p:grpSpPr>
        <p:sp>
          <p:nvSpPr>
            <p:cNvPr id="407" name="Google Shape;407;p23"/>
            <p:cNvSpPr/>
            <p:nvPr/>
          </p:nvSpPr>
          <p:spPr>
            <a:xfrm>
              <a:off x="954157" y="1808371"/>
              <a:ext cx="250207" cy="292655"/>
            </a:xfrm>
            <a:custGeom>
              <a:avLst/>
              <a:gdLst/>
              <a:ahLst/>
              <a:cxnLst/>
              <a:rect l="l" t="t" r="r" b="b"/>
              <a:pathLst>
                <a:path w="4527" h="5295" extrusionOk="0">
                  <a:moveTo>
                    <a:pt x="2701" y="0"/>
                  </a:moveTo>
                  <a:cubicBezTo>
                    <a:pt x="2608" y="0"/>
                    <a:pt x="2555" y="14"/>
                    <a:pt x="2528" y="40"/>
                  </a:cubicBezTo>
                  <a:cubicBezTo>
                    <a:pt x="2502" y="53"/>
                    <a:pt x="2489" y="93"/>
                    <a:pt x="2489" y="146"/>
                  </a:cubicBezTo>
                  <a:cubicBezTo>
                    <a:pt x="2489" y="199"/>
                    <a:pt x="2502" y="239"/>
                    <a:pt x="2542" y="265"/>
                  </a:cubicBezTo>
                  <a:cubicBezTo>
                    <a:pt x="2595" y="292"/>
                    <a:pt x="2634" y="305"/>
                    <a:pt x="2701" y="305"/>
                  </a:cubicBezTo>
                  <a:cubicBezTo>
                    <a:pt x="2793" y="305"/>
                    <a:pt x="2846" y="305"/>
                    <a:pt x="2873" y="318"/>
                  </a:cubicBezTo>
                  <a:cubicBezTo>
                    <a:pt x="2912" y="318"/>
                    <a:pt x="2926" y="358"/>
                    <a:pt x="2926" y="397"/>
                  </a:cubicBezTo>
                  <a:cubicBezTo>
                    <a:pt x="2926" y="424"/>
                    <a:pt x="2912" y="477"/>
                    <a:pt x="2873" y="543"/>
                  </a:cubicBezTo>
                  <a:cubicBezTo>
                    <a:pt x="2846" y="609"/>
                    <a:pt x="2806" y="702"/>
                    <a:pt x="2753" y="808"/>
                  </a:cubicBezTo>
                  <a:cubicBezTo>
                    <a:pt x="2701" y="900"/>
                    <a:pt x="2648" y="1020"/>
                    <a:pt x="2581" y="1139"/>
                  </a:cubicBezTo>
                  <a:cubicBezTo>
                    <a:pt x="2515" y="1258"/>
                    <a:pt x="2462" y="1377"/>
                    <a:pt x="2396" y="1483"/>
                  </a:cubicBezTo>
                  <a:cubicBezTo>
                    <a:pt x="2330" y="1602"/>
                    <a:pt x="2277" y="1721"/>
                    <a:pt x="2224" y="1827"/>
                  </a:cubicBezTo>
                  <a:cubicBezTo>
                    <a:pt x="2171" y="1920"/>
                    <a:pt x="2131" y="2012"/>
                    <a:pt x="2092" y="2078"/>
                  </a:cubicBezTo>
                  <a:cubicBezTo>
                    <a:pt x="1959" y="1814"/>
                    <a:pt x="1827" y="1575"/>
                    <a:pt x="1721" y="1350"/>
                  </a:cubicBezTo>
                  <a:lnTo>
                    <a:pt x="1589" y="1086"/>
                  </a:lnTo>
                  <a:cubicBezTo>
                    <a:pt x="1536" y="993"/>
                    <a:pt x="1496" y="900"/>
                    <a:pt x="1456" y="834"/>
                  </a:cubicBezTo>
                  <a:cubicBezTo>
                    <a:pt x="1430" y="755"/>
                    <a:pt x="1403" y="689"/>
                    <a:pt x="1377" y="649"/>
                  </a:cubicBezTo>
                  <a:cubicBezTo>
                    <a:pt x="1364" y="596"/>
                    <a:pt x="1351" y="556"/>
                    <a:pt x="1351" y="543"/>
                  </a:cubicBezTo>
                  <a:cubicBezTo>
                    <a:pt x="1351" y="503"/>
                    <a:pt x="1377" y="477"/>
                    <a:pt x="1443" y="464"/>
                  </a:cubicBezTo>
                  <a:cubicBezTo>
                    <a:pt x="1496" y="450"/>
                    <a:pt x="1562" y="437"/>
                    <a:pt x="1628" y="437"/>
                  </a:cubicBezTo>
                  <a:cubicBezTo>
                    <a:pt x="1708" y="424"/>
                    <a:pt x="1774" y="411"/>
                    <a:pt x="1827" y="384"/>
                  </a:cubicBezTo>
                  <a:cubicBezTo>
                    <a:pt x="1893" y="371"/>
                    <a:pt x="1920" y="331"/>
                    <a:pt x="1920" y="278"/>
                  </a:cubicBezTo>
                  <a:cubicBezTo>
                    <a:pt x="1920" y="225"/>
                    <a:pt x="1906" y="186"/>
                    <a:pt x="1880" y="172"/>
                  </a:cubicBezTo>
                  <a:cubicBezTo>
                    <a:pt x="1853" y="146"/>
                    <a:pt x="1801" y="133"/>
                    <a:pt x="1721" y="133"/>
                  </a:cubicBezTo>
                  <a:lnTo>
                    <a:pt x="345" y="133"/>
                  </a:lnTo>
                  <a:cubicBezTo>
                    <a:pt x="212" y="133"/>
                    <a:pt x="133" y="186"/>
                    <a:pt x="133" y="278"/>
                  </a:cubicBezTo>
                  <a:cubicBezTo>
                    <a:pt x="133" y="331"/>
                    <a:pt x="159" y="371"/>
                    <a:pt x="199" y="397"/>
                  </a:cubicBezTo>
                  <a:cubicBezTo>
                    <a:pt x="252" y="411"/>
                    <a:pt x="305" y="424"/>
                    <a:pt x="358" y="424"/>
                  </a:cubicBezTo>
                  <a:cubicBezTo>
                    <a:pt x="503" y="424"/>
                    <a:pt x="623" y="437"/>
                    <a:pt x="715" y="464"/>
                  </a:cubicBezTo>
                  <a:cubicBezTo>
                    <a:pt x="808" y="490"/>
                    <a:pt x="874" y="543"/>
                    <a:pt x="914" y="622"/>
                  </a:cubicBezTo>
                  <a:lnTo>
                    <a:pt x="1880" y="2515"/>
                  </a:lnTo>
                  <a:lnTo>
                    <a:pt x="887" y="4514"/>
                  </a:lnTo>
                  <a:cubicBezTo>
                    <a:pt x="848" y="4593"/>
                    <a:pt x="808" y="4646"/>
                    <a:pt x="781" y="4686"/>
                  </a:cubicBezTo>
                  <a:cubicBezTo>
                    <a:pt x="742" y="4725"/>
                    <a:pt x="676" y="4752"/>
                    <a:pt x="596" y="4752"/>
                  </a:cubicBezTo>
                  <a:cubicBezTo>
                    <a:pt x="583" y="4752"/>
                    <a:pt x="556" y="4752"/>
                    <a:pt x="530" y="4765"/>
                  </a:cubicBezTo>
                  <a:cubicBezTo>
                    <a:pt x="490" y="4765"/>
                    <a:pt x="451" y="4765"/>
                    <a:pt x="411" y="4778"/>
                  </a:cubicBezTo>
                  <a:cubicBezTo>
                    <a:pt x="371" y="4778"/>
                    <a:pt x="331" y="4778"/>
                    <a:pt x="292" y="4792"/>
                  </a:cubicBezTo>
                  <a:lnTo>
                    <a:pt x="186" y="4792"/>
                  </a:lnTo>
                  <a:cubicBezTo>
                    <a:pt x="146" y="4792"/>
                    <a:pt x="106" y="4805"/>
                    <a:pt x="67" y="4818"/>
                  </a:cubicBezTo>
                  <a:cubicBezTo>
                    <a:pt x="14" y="4845"/>
                    <a:pt x="1" y="4871"/>
                    <a:pt x="1" y="4924"/>
                  </a:cubicBezTo>
                  <a:cubicBezTo>
                    <a:pt x="1" y="4977"/>
                    <a:pt x="27" y="5017"/>
                    <a:pt x="67" y="5043"/>
                  </a:cubicBezTo>
                  <a:cubicBezTo>
                    <a:pt x="120" y="5056"/>
                    <a:pt x="159" y="5070"/>
                    <a:pt x="199" y="5070"/>
                  </a:cubicBezTo>
                  <a:lnTo>
                    <a:pt x="1708" y="5070"/>
                  </a:lnTo>
                  <a:cubicBezTo>
                    <a:pt x="1787" y="5070"/>
                    <a:pt x="1840" y="5056"/>
                    <a:pt x="1880" y="5030"/>
                  </a:cubicBezTo>
                  <a:cubicBezTo>
                    <a:pt x="1906" y="5003"/>
                    <a:pt x="1920" y="4964"/>
                    <a:pt x="1920" y="4911"/>
                  </a:cubicBezTo>
                  <a:cubicBezTo>
                    <a:pt x="1920" y="4858"/>
                    <a:pt x="1893" y="4818"/>
                    <a:pt x="1853" y="4805"/>
                  </a:cubicBezTo>
                  <a:cubicBezTo>
                    <a:pt x="1814" y="4778"/>
                    <a:pt x="1761" y="4765"/>
                    <a:pt x="1708" y="4765"/>
                  </a:cubicBezTo>
                  <a:lnTo>
                    <a:pt x="1562" y="4765"/>
                  </a:lnTo>
                  <a:cubicBezTo>
                    <a:pt x="1523" y="4765"/>
                    <a:pt x="1483" y="4765"/>
                    <a:pt x="1443" y="4752"/>
                  </a:cubicBezTo>
                  <a:cubicBezTo>
                    <a:pt x="1403" y="4752"/>
                    <a:pt x="1364" y="4739"/>
                    <a:pt x="1351" y="4725"/>
                  </a:cubicBezTo>
                  <a:cubicBezTo>
                    <a:pt x="1324" y="4712"/>
                    <a:pt x="1311" y="4699"/>
                    <a:pt x="1311" y="4672"/>
                  </a:cubicBezTo>
                  <a:cubicBezTo>
                    <a:pt x="1311" y="4646"/>
                    <a:pt x="1324" y="4593"/>
                    <a:pt x="1364" y="4514"/>
                  </a:cubicBezTo>
                  <a:cubicBezTo>
                    <a:pt x="1403" y="4421"/>
                    <a:pt x="1456" y="4315"/>
                    <a:pt x="1509" y="4183"/>
                  </a:cubicBezTo>
                  <a:cubicBezTo>
                    <a:pt x="1576" y="4064"/>
                    <a:pt x="1642" y="3931"/>
                    <a:pt x="1708" y="3786"/>
                  </a:cubicBezTo>
                  <a:cubicBezTo>
                    <a:pt x="1774" y="3640"/>
                    <a:pt x="1840" y="3508"/>
                    <a:pt x="1893" y="3389"/>
                  </a:cubicBezTo>
                  <a:cubicBezTo>
                    <a:pt x="1959" y="3270"/>
                    <a:pt x="1999" y="3164"/>
                    <a:pt x="2039" y="3084"/>
                  </a:cubicBezTo>
                  <a:cubicBezTo>
                    <a:pt x="2078" y="3005"/>
                    <a:pt x="2105" y="2965"/>
                    <a:pt x="2105" y="2965"/>
                  </a:cubicBezTo>
                  <a:cubicBezTo>
                    <a:pt x="2290" y="3309"/>
                    <a:pt x="2449" y="3627"/>
                    <a:pt x="2595" y="3905"/>
                  </a:cubicBezTo>
                  <a:cubicBezTo>
                    <a:pt x="2661" y="4024"/>
                    <a:pt x="2714" y="4143"/>
                    <a:pt x="2780" y="4249"/>
                  </a:cubicBezTo>
                  <a:cubicBezTo>
                    <a:pt x="2833" y="4368"/>
                    <a:pt x="2886" y="4474"/>
                    <a:pt x="2939" y="4580"/>
                  </a:cubicBezTo>
                  <a:cubicBezTo>
                    <a:pt x="2992" y="4672"/>
                    <a:pt x="3031" y="4752"/>
                    <a:pt x="3058" y="4818"/>
                  </a:cubicBezTo>
                  <a:cubicBezTo>
                    <a:pt x="3084" y="4884"/>
                    <a:pt x="3098" y="4911"/>
                    <a:pt x="3098" y="4937"/>
                  </a:cubicBezTo>
                  <a:cubicBezTo>
                    <a:pt x="3098" y="4964"/>
                    <a:pt x="3071" y="4977"/>
                    <a:pt x="3031" y="4977"/>
                  </a:cubicBezTo>
                  <a:cubicBezTo>
                    <a:pt x="2992" y="4990"/>
                    <a:pt x="2939" y="5003"/>
                    <a:pt x="2886" y="5003"/>
                  </a:cubicBezTo>
                  <a:cubicBezTo>
                    <a:pt x="2833" y="5017"/>
                    <a:pt x="2793" y="5030"/>
                    <a:pt x="2740" y="5056"/>
                  </a:cubicBezTo>
                  <a:cubicBezTo>
                    <a:pt x="2701" y="5070"/>
                    <a:pt x="2687" y="5109"/>
                    <a:pt x="2687" y="5162"/>
                  </a:cubicBezTo>
                  <a:cubicBezTo>
                    <a:pt x="2687" y="5215"/>
                    <a:pt x="2701" y="5242"/>
                    <a:pt x="2727" y="5268"/>
                  </a:cubicBezTo>
                  <a:cubicBezTo>
                    <a:pt x="2753" y="5281"/>
                    <a:pt x="2806" y="5295"/>
                    <a:pt x="2873" y="5295"/>
                  </a:cubicBezTo>
                  <a:lnTo>
                    <a:pt x="4276" y="5295"/>
                  </a:lnTo>
                  <a:cubicBezTo>
                    <a:pt x="4342" y="5295"/>
                    <a:pt x="4408" y="5281"/>
                    <a:pt x="4448" y="5268"/>
                  </a:cubicBezTo>
                  <a:cubicBezTo>
                    <a:pt x="4501" y="5255"/>
                    <a:pt x="4527" y="5215"/>
                    <a:pt x="4527" y="5162"/>
                  </a:cubicBezTo>
                  <a:cubicBezTo>
                    <a:pt x="4527" y="5109"/>
                    <a:pt x="4501" y="5070"/>
                    <a:pt x="4461" y="5043"/>
                  </a:cubicBezTo>
                  <a:cubicBezTo>
                    <a:pt x="4408" y="5030"/>
                    <a:pt x="4355" y="5017"/>
                    <a:pt x="4276" y="5017"/>
                  </a:cubicBezTo>
                  <a:cubicBezTo>
                    <a:pt x="4077" y="5017"/>
                    <a:pt x="3905" y="5003"/>
                    <a:pt x="3773" y="4977"/>
                  </a:cubicBezTo>
                  <a:cubicBezTo>
                    <a:pt x="3640" y="4950"/>
                    <a:pt x="3561" y="4897"/>
                    <a:pt x="3508" y="4818"/>
                  </a:cubicBezTo>
                  <a:lnTo>
                    <a:pt x="2303" y="2515"/>
                  </a:lnTo>
                  <a:lnTo>
                    <a:pt x="3336" y="556"/>
                  </a:lnTo>
                  <a:cubicBezTo>
                    <a:pt x="3376" y="477"/>
                    <a:pt x="3415" y="424"/>
                    <a:pt x="3455" y="384"/>
                  </a:cubicBezTo>
                  <a:cubicBezTo>
                    <a:pt x="3481" y="345"/>
                    <a:pt x="3548" y="318"/>
                    <a:pt x="3640" y="318"/>
                  </a:cubicBezTo>
                  <a:cubicBezTo>
                    <a:pt x="3680" y="318"/>
                    <a:pt x="3733" y="305"/>
                    <a:pt x="3826" y="305"/>
                  </a:cubicBezTo>
                  <a:cubicBezTo>
                    <a:pt x="3918" y="305"/>
                    <a:pt x="4011" y="292"/>
                    <a:pt x="4090" y="278"/>
                  </a:cubicBezTo>
                  <a:cubicBezTo>
                    <a:pt x="4143" y="265"/>
                    <a:pt x="4183" y="252"/>
                    <a:pt x="4209" y="239"/>
                  </a:cubicBezTo>
                  <a:cubicBezTo>
                    <a:pt x="4262" y="212"/>
                    <a:pt x="4276" y="186"/>
                    <a:pt x="4276" y="133"/>
                  </a:cubicBezTo>
                  <a:cubicBezTo>
                    <a:pt x="4276" y="80"/>
                    <a:pt x="4262" y="40"/>
                    <a:pt x="4209" y="27"/>
                  </a:cubicBezTo>
                  <a:cubicBezTo>
                    <a:pt x="4183" y="14"/>
                    <a:pt x="4130" y="0"/>
                    <a:pt x="4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3"/>
            <p:cNvSpPr/>
            <p:nvPr/>
          </p:nvSpPr>
          <p:spPr>
            <a:xfrm>
              <a:off x="570141" y="1610117"/>
              <a:ext cx="214337" cy="166142"/>
            </a:xfrm>
            <a:custGeom>
              <a:avLst/>
              <a:gdLst/>
              <a:ahLst/>
              <a:cxnLst/>
              <a:rect l="l" t="t" r="r" b="b"/>
              <a:pathLst>
                <a:path w="3878" h="3006" extrusionOk="0">
                  <a:moveTo>
                    <a:pt x="2263" y="1"/>
                  </a:moveTo>
                  <a:cubicBezTo>
                    <a:pt x="2065" y="1"/>
                    <a:pt x="1866" y="54"/>
                    <a:pt x="1681" y="160"/>
                  </a:cubicBezTo>
                  <a:cubicBezTo>
                    <a:pt x="1509" y="265"/>
                    <a:pt x="1363" y="411"/>
                    <a:pt x="1271" y="610"/>
                  </a:cubicBezTo>
                  <a:lnTo>
                    <a:pt x="1257" y="226"/>
                  </a:lnTo>
                  <a:cubicBezTo>
                    <a:pt x="1257" y="146"/>
                    <a:pt x="1244" y="93"/>
                    <a:pt x="1218" y="67"/>
                  </a:cubicBezTo>
                  <a:cubicBezTo>
                    <a:pt x="1191" y="40"/>
                    <a:pt x="1125" y="27"/>
                    <a:pt x="1019" y="27"/>
                  </a:cubicBezTo>
                  <a:cubicBezTo>
                    <a:pt x="821" y="27"/>
                    <a:pt x="649" y="27"/>
                    <a:pt x="529" y="40"/>
                  </a:cubicBezTo>
                  <a:cubicBezTo>
                    <a:pt x="397" y="40"/>
                    <a:pt x="291" y="54"/>
                    <a:pt x="212" y="67"/>
                  </a:cubicBezTo>
                  <a:cubicBezTo>
                    <a:pt x="132" y="80"/>
                    <a:pt x="79" y="107"/>
                    <a:pt x="53" y="133"/>
                  </a:cubicBezTo>
                  <a:cubicBezTo>
                    <a:pt x="13" y="160"/>
                    <a:pt x="0" y="199"/>
                    <a:pt x="0" y="239"/>
                  </a:cubicBezTo>
                  <a:cubicBezTo>
                    <a:pt x="0" y="265"/>
                    <a:pt x="13" y="279"/>
                    <a:pt x="40" y="305"/>
                  </a:cubicBezTo>
                  <a:cubicBezTo>
                    <a:pt x="66" y="305"/>
                    <a:pt x="106" y="318"/>
                    <a:pt x="146" y="332"/>
                  </a:cubicBezTo>
                  <a:cubicBezTo>
                    <a:pt x="185" y="332"/>
                    <a:pt x="225" y="332"/>
                    <a:pt x="265" y="345"/>
                  </a:cubicBezTo>
                  <a:lnTo>
                    <a:pt x="728" y="345"/>
                  </a:lnTo>
                  <a:cubicBezTo>
                    <a:pt x="794" y="345"/>
                    <a:pt x="834" y="411"/>
                    <a:pt x="834" y="543"/>
                  </a:cubicBezTo>
                  <a:cubicBezTo>
                    <a:pt x="834" y="570"/>
                    <a:pt x="834" y="649"/>
                    <a:pt x="821" y="782"/>
                  </a:cubicBezTo>
                  <a:cubicBezTo>
                    <a:pt x="821" y="914"/>
                    <a:pt x="821" y="1060"/>
                    <a:pt x="821" y="1218"/>
                  </a:cubicBezTo>
                  <a:cubicBezTo>
                    <a:pt x="821" y="1390"/>
                    <a:pt x="807" y="1549"/>
                    <a:pt x="807" y="1708"/>
                  </a:cubicBezTo>
                  <a:cubicBezTo>
                    <a:pt x="807" y="1854"/>
                    <a:pt x="807" y="1973"/>
                    <a:pt x="807" y="2039"/>
                  </a:cubicBezTo>
                  <a:cubicBezTo>
                    <a:pt x="807" y="2079"/>
                    <a:pt x="794" y="2105"/>
                    <a:pt x="794" y="2145"/>
                  </a:cubicBezTo>
                  <a:cubicBezTo>
                    <a:pt x="794" y="2184"/>
                    <a:pt x="781" y="2224"/>
                    <a:pt x="768" y="2251"/>
                  </a:cubicBezTo>
                  <a:cubicBezTo>
                    <a:pt x="754" y="2290"/>
                    <a:pt x="741" y="2317"/>
                    <a:pt x="715" y="2343"/>
                  </a:cubicBezTo>
                  <a:cubicBezTo>
                    <a:pt x="688" y="2357"/>
                    <a:pt x="662" y="2370"/>
                    <a:pt x="622" y="2370"/>
                  </a:cubicBezTo>
                  <a:lnTo>
                    <a:pt x="503" y="2370"/>
                  </a:lnTo>
                  <a:cubicBezTo>
                    <a:pt x="450" y="2370"/>
                    <a:pt x="410" y="2383"/>
                    <a:pt x="344" y="2409"/>
                  </a:cubicBezTo>
                  <a:cubicBezTo>
                    <a:pt x="304" y="2436"/>
                    <a:pt x="278" y="2489"/>
                    <a:pt x="278" y="2555"/>
                  </a:cubicBezTo>
                  <a:cubicBezTo>
                    <a:pt x="278" y="2634"/>
                    <a:pt x="304" y="2687"/>
                    <a:pt x="357" y="2701"/>
                  </a:cubicBezTo>
                  <a:cubicBezTo>
                    <a:pt x="410" y="2714"/>
                    <a:pt x="476" y="2727"/>
                    <a:pt x="543" y="2727"/>
                  </a:cubicBezTo>
                  <a:lnTo>
                    <a:pt x="1112" y="2727"/>
                  </a:lnTo>
                  <a:cubicBezTo>
                    <a:pt x="1244" y="2714"/>
                    <a:pt x="1363" y="2714"/>
                    <a:pt x="1469" y="2714"/>
                  </a:cubicBezTo>
                  <a:lnTo>
                    <a:pt x="1654" y="2714"/>
                  </a:lnTo>
                  <a:cubicBezTo>
                    <a:pt x="1747" y="2714"/>
                    <a:pt x="1800" y="2714"/>
                    <a:pt x="1840" y="2687"/>
                  </a:cubicBezTo>
                  <a:cubicBezTo>
                    <a:pt x="1879" y="2661"/>
                    <a:pt x="1906" y="2621"/>
                    <a:pt x="1906" y="2555"/>
                  </a:cubicBezTo>
                  <a:cubicBezTo>
                    <a:pt x="1906" y="2476"/>
                    <a:pt x="1879" y="2409"/>
                    <a:pt x="1826" y="2396"/>
                  </a:cubicBezTo>
                  <a:cubicBezTo>
                    <a:pt x="1787" y="2370"/>
                    <a:pt x="1734" y="2357"/>
                    <a:pt x="1654" y="2357"/>
                  </a:cubicBezTo>
                  <a:lnTo>
                    <a:pt x="1244" y="2357"/>
                  </a:lnTo>
                  <a:lnTo>
                    <a:pt x="1244" y="1668"/>
                  </a:lnTo>
                  <a:cubicBezTo>
                    <a:pt x="1244" y="1536"/>
                    <a:pt x="1257" y="1417"/>
                    <a:pt x="1271" y="1298"/>
                  </a:cubicBezTo>
                  <a:cubicBezTo>
                    <a:pt x="1297" y="1165"/>
                    <a:pt x="1337" y="1060"/>
                    <a:pt x="1376" y="954"/>
                  </a:cubicBezTo>
                  <a:cubicBezTo>
                    <a:pt x="1456" y="808"/>
                    <a:pt x="1549" y="662"/>
                    <a:pt x="1681" y="557"/>
                  </a:cubicBezTo>
                  <a:cubicBezTo>
                    <a:pt x="1813" y="437"/>
                    <a:pt x="1972" y="371"/>
                    <a:pt x="2144" y="371"/>
                  </a:cubicBezTo>
                  <a:cubicBezTo>
                    <a:pt x="2276" y="371"/>
                    <a:pt x="2396" y="411"/>
                    <a:pt x="2462" y="490"/>
                  </a:cubicBezTo>
                  <a:cubicBezTo>
                    <a:pt x="2554" y="570"/>
                    <a:pt x="2607" y="676"/>
                    <a:pt x="2647" y="808"/>
                  </a:cubicBezTo>
                  <a:cubicBezTo>
                    <a:pt x="2700" y="927"/>
                    <a:pt x="2726" y="1086"/>
                    <a:pt x="2740" y="1258"/>
                  </a:cubicBezTo>
                  <a:cubicBezTo>
                    <a:pt x="2753" y="1430"/>
                    <a:pt x="2766" y="1615"/>
                    <a:pt x="2766" y="1801"/>
                  </a:cubicBezTo>
                  <a:cubicBezTo>
                    <a:pt x="2766" y="1814"/>
                    <a:pt x="2766" y="1880"/>
                    <a:pt x="2753" y="1986"/>
                  </a:cubicBezTo>
                  <a:cubicBezTo>
                    <a:pt x="2753" y="2105"/>
                    <a:pt x="2753" y="2251"/>
                    <a:pt x="2740" y="2409"/>
                  </a:cubicBezTo>
                  <a:cubicBezTo>
                    <a:pt x="2740" y="2502"/>
                    <a:pt x="2713" y="2568"/>
                    <a:pt x="2687" y="2595"/>
                  </a:cubicBezTo>
                  <a:cubicBezTo>
                    <a:pt x="2647" y="2621"/>
                    <a:pt x="2581" y="2634"/>
                    <a:pt x="2475" y="2648"/>
                  </a:cubicBezTo>
                  <a:cubicBezTo>
                    <a:pt x="2449" y="2661"/>
                    <a:pt x="2409" y="2674"/>
                    <a:pt x="2369" y="2701"/>
                  </a:cubicBezTo>
                  <a:cubicBezTo>
                    <a:pt x="2329" y="2727"/>
                    <a:pt x="2303" y="2767"/>
                    <a:pt x="2303" y="2833"/>
                  </a:cubicBezTo>
                  <a:cubicBezTo>
                    <a:pt x="2303" y="2899"/>
                    <a:pt x="2329" y="2939"/>
                    <a:pt x="2369" y="2965"/>
                  </a:cubicBezTo>
                  <a:cubicBezTo>
                    <a:pt x="2409" y="2992"/>
                    <a:pt x="2462" y="3005"/>
                    <a:pt x="2515" y="3005"/>
                  </a:cubicBezTo>
                  <a:cubicBezTo>
                    <a:pt x="2528" y="3005"/>
                    <a:pt x="2594" y="3005"/>
                    <a:pt x="2700" y="2992"/>
                  </a:cubicBezTo>
                  <a:lnTo>
                    <a:pt x="3653" y="2992"/>
                  </a:lnTo>
                  <a:cubicBezTo>
                    <a:pt x="3706" y="2992"/>
                    <a:pt x="3759" y="2979"/>
                    <a:pt x="3812" y="2965"/>
                  </a:cubicBezTo>
                  <a:cubicBezTo>
                    <a:pt x="3851" y="2939"/>
                    <a:pt x="3878" y="2899"/>
                    <a:pt x="3878" y="2833"/>
                  </a:cubicBezTo>
                  <a:cubicBezTo>
                    <a:pt x="3878" y="2793"/>
                    <a:pt x="3865" y="2754"/>
                    <a:pt x="3838" y="2727"/>
                  </a:cubicBezTo>
                  <a:cubicBezTo>
                    <a:pt x="3812" y="2701"/>
                    <a:pt x="3785" y="2687"/>
                    <a:pt x="3746" y="2674"/>
                  </a:cubicBezTo>
                  <a:cubicBezTo>
                    <a:pt x="3706" y="2648"/>
                    <a:pt x="3666" y="2648"/>
                    <a:pt x="3626" y="2634"/>
                  </a:cubicBezTo>
                  <a:lnTo>
                    <a:pt x="3203" y="2634"/>
                  </a:lnTo>
                  <a:lnTo>
                    <a:pt x="3203" y="1205"/>
                  </a:lnTo>
                  <a:cubicBezTo>
                    <a:pt x="3203" y="954"/>
                    <a:pt x="3163" y="755"/>
                    <a:pt x="3110" y="596"/>
                  </a:cubicBezTo>
                  <a:cubicBezTo>
                    <a:pt x="3044" y="437"/>
                    <a:pt x="2965" y="318"/>
                    <a:pt x="2872" y="226"/>
                  </a:cubicBezTo>
                  <a:cubicBezTo>
                    <a:pt x="2779" y="146"/>
                    <a:pt x="2674" y="80"/>
                    <a:pt x="2554" y="54"/>
                  </a:cubicBezTo>
                  <a:cubicBezTo>
                    <a:pt x="2449" y="14"/>
                    <a:pt x="2356" y="1"/>
                    <a:pt x="2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3"/>
            <p:cNvSpPr/>
            <p:nvPr/>
          </p:nvSpPr>
          <p:spPr>
            <a:xfrm>
              <a:off x="611815" y="1689153"/>
              <a:ext cx="634279" cy="414801"/>
            </a:xfrm>
            <a:custGeom>
              <a:avLst/>
              <a:gdLst/>
              <a:ahLst/>
              <a:cxnLst/>
              <a:rect l="l" t="t" r="r" b="b"/>
              <a:pathLst>
                <a:path w="11476" h="7505" extrusionOk="0">
                  <a:moveTo>
                    <a:pt x="4633" y="0"/>
                  </a:moveTo>
                  <a:cubicBezTo>
                    <a:pt x="4527" y="0"/>
                    <a:pt x="4474" y="53"/>
                    <a:pt x="4421" y="172"/>
                  </a:cubicBezTo>
                  <a:lnTo>
                    <a:pt x="3428" y="6234"/>
                  </a:lnTo>
                  <a:lnTo>
                    <a:pt x="2595" y="3031"/>
                  </a:lnTo>
                  <a:cubicBezTo>
                    <a:pt x="2542" y="2925"/>
                    <a:pt x="2489" y="2872"/>
                    <a:pt x="2383" y="2872"/>
                  </a:cubicBezTo>
                  <a:lnTo>
                    <a:pt x="225" y="2872"/>
                  </a:lnTo>
                  <a:cubicBezTo>
                    <a:pt x="120" y="2872"/>
                    <a:pt x="0" y="2978"/>
                    <a:pt x="0" y="3097"/>
                  </a:cubicBezTo>
                  <a:cubicBezTo>
                    <a:pt x="0" y="3203"/>
                    <a:pt x="120" y="3309"/>
                    <a:pt x="225" y="3309"/>
                  </a:cubicBezTo>
                  <a:lnTo>
                    <a:pt x="2211" y="3309"/>
                  </a:lnTo>
                  <a:lnTo>
                    <a:pt x="3256" y="7332"/>
                  </a:lnTo>
                  <a:cubicBezTo>
                    <a:pt x="3309" y="7452"/>
                    <a:pt x="3375" y="7504"/>
                    <a:pt x="3481" y="7504"/>
                  </a:cubicBezTo>
                  <a:cubicBezTo>
                    <a:pt x="3587" y="7504"/>
                    <a:pt x="3706" y="7399"/>
                    <a:pt x="3706" y="7332"/>
                  </a:cubicBezTo>
                  <a:lnTo>
                    <a:pt x="4858" y="450"/>
                  </a:lnTo>
                  <a:lnTo>
                    <a:pt x="11250" y="450"/>
                  </a:lnTo>
                  <a:cubicBezTo>
                    <a:pt x="11370" y="450"/>
                    <a:pt x="11475" y="331"/>
                    <a:pt x="11475" y="225"/>
                  </a:cubicBezTo>
                  <a:cubicBezTo>
                    <a:pt x="11475" y="119"/>
                    <a:pt x="11370" y="0"/>
                    <a:pt x="11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0" name="Google Shape;410;p23"/>
          <p:cNvGrpSpPr/>
          <p:nvPr/>
        </p:nvGrpSpPr>
        <p:grpSpPr>
          <a:xfrm rot="-1178179">
            <a:off x="495247" y="729776"/>
            <a:ext cx="961396" cy="336823"/>
            <a:chOff x="2109963" y="768908"/>
            <a:chExt cx="818604" cy="286796"/>
          </a:xfrm>
        </p:grpSpPr>
        <p:sp>
          <p:nvSpPr>
            <p:cNvPr id="411" name="Google Shape;411;p23"/>
            <p:cNvSpPr/>
            <p:nvPr/>
          </p:nvSpPr>
          <p:spPr>
            <a:xfrm>
              <a:off x="2109963" y="768908"/>
              <a:ext cx="177804" cy="286796"/>
            </a:xfrm>
            <a:custGeom>
              <a:avLst/>
              <a:gdLst/>
              <a:ahLst/>
              <a:cxnLst/>
              <a:rect l="l" t="t" r="r" b="b"/>
              <a:pathLst>
                <a:path w="3217" h="5189" extrusionOk="0">
                  <a:moveTo>
                    <a:pt x="1668" y="0"/>
                  </a:moveTo>
                  <a:cubicBezTo>
                    <a:pt x="1416" y="0"/>
                    <a:pt x="1191" y="53"/>
                    <a:pt x="1006" y="146"/>
                  </a:cubicBezTo>
                  <a:cubicBezTo>
                    <a:pt x="808" y="252"/>
                    <a:pt x="649" y="371"/>
                    <a:pt x="516" y="516"/>
                  </a:cubicBezTo>
                  <a:cubicBezTo>
                    <a:pt x="384" y="649"/>
                    <a:pt x="278" y="808"/>
                    <a:pt x="212" y="953"/>
                  </a:cubicBezTo>
                  <a:cubicBezTo>
                    <a:pt x="146" y="1099"/>
                    <a:pt x="106" y="1231"/>
                    <a:pt x="106" y="1324"/>
                  </a:cubicBezTo>
                  <a:cubicBezTo>
                    <a:pt x="106" y="1337"/>
                    <a:pt x="119" y="1363"/>
                    <a:pt x="119" y="1416"/>
                  </a:cubicBezTo>
                  <a:cubicBezTo>
                    <a:pt x="119" y="1456"/>
                    <a:pt x="133" y="1496"/>
                    <a:pt x="146" y="1535"/>
                  </a:cubicBezTo>
                  <a:cubicBezTo>
                    <a:pt x="172" y="1575"/>
                    <a:pt x="199" y="1615"/>
                    <a:pt x="239" y="1655"/>
                  </a:cubicBezTo>
                  <a:cubicBezTo>
                    <a:pt x="278" y="1681"/>
                    <a:pt x="331" y="1694"/>
                    <a:pt x="397" y="1694"/>
                  </a:cubicBezTo>
                  <a:cubicBezTo>
                    <a:pt x="503" y="1694"/>
                    <a:pt x="583" y="1668"/>
                    <a:pt x="649" y="1615"/>
                  </a:cubicBezTo>
                  <a:cubicBezTo>
                    <a:pt x="715" y="1562"/>
                    <a:pt x="741" y="1496"/>
                    <a:pt x="741" y="1416"/>
                  </a:cubicBezTo>
                  <a:cubicBezTo>
                    <a:pt x="741" y="1377"/>
                    <a:pt x="728" y="1337"/>
                    <a:pt x="715" y="1324"/>
                  </a:cubicBezTo>
                  <a:cubicBezTo>
                    <a:pt x="702" y="1284"/>
                    <a:pt x="689" y="1271"/>
                    <a:pt x="662" y="1244"/>
                  </a:cubicBezTo>
                  <a:lnTo>
                    <a:pt x="622" y="1178"/>
                  </a:lnTo>
                  <a:cubicBezTo>
                    <a:pt x="609" y="1152"/>
                    <a:pt x="596" y="1125"/>
                    <a:pt x="596" y="1099"/>
                  </a:cubicBezTo>
                  <a:cubicBezTo>
                    <a:pt x="596" y="1072"/>
                    <a:pt x="622" y="1019"/>
                    <a:pt x="662" y="940"/>
                  </a:cubicBezTo>
                  <a:cubicBezTo>
                    <a:pt x="715" y="847"/>
                    <a:pt x="781" y="768"/>
                    <a:pt x="874" y="688"/>
                  </a:cubicBezTo>
                  <a:cubicBezTo>
                    <a:pt x="953" y="609"/>
                    <a:pt x="1059" y="530"/>
                    <a:pt x="1191" y="477"/>
                  </a:cubicBezTo>
                  <a:cubicBezTo>
                    <a:pt x="1311" y="410"/>
                    <a:pt x="1456" y="371"/>
                    <a:pt x="1602" y="371"/>
                  </a:cubicBezTo>
                  <a:cubicBezTo>
                    <a:pt x="1761" y="371"/>
                    <a:pt x="1906" y="397"/>
                    <a:pt x="2012" y="463"/>
                  </a:cubicBezTo>
                  <a:cubicBezTo>
                    <a:pt x="2131" y="516"/>
                    <a:pt x="2224" y="583"/>
                    <a:pt x="2290" y="675"/>
                  </a:cubicBezTo>
                  <a:cubicBezTo>
                    <a:pt x="2356" y="755"/>
                    <a:pt x="2409" y="847"/>
                    <a:pt x="2436" y="953"/>
                  </a:cubicBezTo>
                  <a:cubicBezTo>
                    <a:pt x="2462" y="1059"/>
                    <a:pt x="2489" y="1152"/>
                    <a:pt x="2489" y="1244"/>
                  </a:cubicBezTo>
                  <a:cubicBezTo>
                    <a:pt x="2489" y="1456"/>
                    <a:pt x="2449" y="1668"/>
                    <a:pt x="2369" y="1893"/>
                  </a:cubicBezTo>
                  <a:cubicBezTo>
                    <a:pt x="2290" y="2131"/>
                    <a:pt x="2184" y="2356"/>
                    <a:pt x="2065" y="2594"/>
                  </a:cubicBezTo>
                  <a:cubicBezTo>
                    <a:pt x="1946" y="2819"/>
                    <a:pt x="1800" y="3044"/>
                    <a:pt x="1628" y="3283"/>
                  </a:cubicBezTo>
                  <a:cubicBezTo>
                    <a:pt x="1469" y="3508"/>
                    <a:pt x="1297" y="3719"/>
                    <a:pt x="1125" y="3918"/>
                  </a:cubicBezTo>
                  <a:cubicBezTo>
                    <a:pt x="953" y="4116"/>
                    <a:pt x="781" y="4302"/>
                    <a:pt x="609" y="4474"/>
                  </a:cubicBezTo>
                  <a:cubicBezTo>
                    <a:pt x="437" y="4633"/>
                    <a:pt x="278" y="4778"/>
                    <a:pt x="133" y="4884"/>
                  </a:cubicBezTo>
                  <a:cubicBezTo>
                    <a:pt x="93" y="4910"/>
                    <a:pt x="66" y="4937"/>
                    <a:pt x="40" y="4963"/>
                  </a:cubicBezTo>
                  <a:cubicBezTo>
                    <a:pt x="14" y="4977"/>
                    <a:pt x="0" y="5003"/>
                    <a:pt x="0" y="5043"/>
                  </a:cubicBezTo>
                  <a:cubicBezTo>
                    <a:pt x="0" y="5069"/>
                    <a:pt x="14" y="5109"/>
                    <a:pt x="40" y="5135"/>
                  </a:cubicBezTo>
                  <a:cubicBezTo>
                    <a:pt x="66" y="5175"/>
                    <a:pt x="119" y="5188"/>
                    <a:pt x="186" y="5188"/>
                  </a:cubicBezTo>
                  <a:cubicBezTo>
                    <a:pt x="239" y="5188"/>
                    <a:pt x="291" y="5188"/>
                    <a:pt x="344" y="5162"/>
                  </a:cubicBezTo>
                  <a:cubicBezTo>
                    <a:pt x="384" y="5149"/>
                    <a:pt x="424" y="5122"/>
                    <a:pt x="437" y="5109"/>
                  </a:cubicBezTo>
                  <a:lnTo>
                    <a:pt x="1509" y="5109"/>
                  </a:lnTo>
                  <a:cubicBezTo>
                    <a:pt x="1641" y="5109"/>
                    <a:pt x="1761" y="5122"/>
                    <a:pt x="1893" y="5122"/>
                  </a:cubicBezTo>
                  <a:lnTo>
                    <a:pt x="2674" y="5122"/>
                  </a:lnTo>
                  <a:cubicBezTo>
                    <a:pt x="2700" y="5122"/>
                    <a:pt x="2727" y="5122"/>
                    <a:pt x="2766" y="5096"/>
                  </a:cubicBezTo>
                  <a:cubicBezTo>
                    <a:pt x="2806" y="5069"/>
                    <a:pt x="2833" y="5043"/>
                    <a:pt x="2859" y="4990"/>
                  </a:cubicBezTo>
                  <a:cubicBezTo>
                    <a:pt x="2978" y="4791"/>
                    <a:pt x="3058" y="4646"/>
                    <a:pt x="3124" y="4553"/>
                  </a:cubicBezTo>
                  <a:cubicBezTo>
                    <a:pt x="3177" y="4460"/>
                    <a:pt x="3216" y="4394"/>
                    <a:pt x="3216" y="4355"/>
                  </a:cubicBezTo>
                  <a:cubicBezTo>
                    <a:pt x="3216" y="4302"/>
                    <a:pt x="3190" y="4262"/>
                    <a:pt x="3150" y="4249"/>
                  </a:cubicBezTo>
                  <a:cubicBezTo>
                    <a:pt x="3111" y="4235"/>
                    <a:pt x="3071" y="4222"/>
                    <a:pt x="3031" y="4222"/>
                  </a:cubicBezTo>
                  <a:cubicBezTo>
                    <a:pt x="2965" y="4222"/>
                    <a:pt x="2925" y="4235"/>
                    <a:pt x="2899" y="4275"/>
                  </a:cubicBezTo>
                  <a:cubicBezTo>
                    <a:pt x="2872" y="4302"/>
                    <a:pt x="2846" y="4328"/>
                    <a:pt x="2819" y="4355"/>
                  </a:cubicBezTo>
                  <a:lnTo>
                    <a:pt x="2661" y="4619"/>
                  </a:lnTo>
                  <a:cubicBezTo>
                    <a:pt x="2621" y="4659"/>
                    <a:pt x="2594" y="4699"/>
                    <a:pt x="2568" y="4712"/>
                  </a:cubicBezTo>
                  <a:cubicBezTo>
                    <a:pt x="2555" y="4725"/>
                    <a:pt x="2528" y="4738"/>
                    <a:pt x="2489" y="4738"/>
                  </a:cubicBezTo>
                  <a:lnTo>
                    <a:pt x="2250" y="4738"/>
                  </a:lnTo>
                  <a:cubicBezTo>
                    <a:pt x="2131" y="4738"/>
                    <a:pt x="1972" y="4738"/>
                    <a:pt x="1800" y="4725"/>
                  </a:cubicBezTo>
                  <a:lnTo>
                    <a:pt x="1284" y="4725"/>
                  </a:lnTo>
                  <a:cubicBezTo>
                    <a:pt x="1099" y="4725"/>
                    <a:pt x="953" y="4712"/>
                    <a:pt x="821" y="4712"/>
                  </a:cubicBezTo>
                  <a:cubicBezTo>
                    <a:pt x="940" y="4593"/>
                    <a:pt x="1072" y="4460"/>
                    <a:pt x="1231" y="4302"/>
                  </a:cubicBezTo>
                  <a:cubicBezTo>
                    <a:pt x="1377" y="4143"/>
                    <a:pt x="1536" y="3971"/>
                    <a:pt x="1694" y="3785"/>
                  </a:cubicBezTo>
                  <a:cubicBezTo>
                    <a:pt x="1853" y="3600"/>
                    <a:pt x="1999" y="3402"/>
                    <a:pt x="2144" y="3190"/>
                  </a:cubicBezTo>
                  <a:cubicBezTo>
                    <a:pt x="2303" y="2978"/>
                    <a:pt x="2436" y="2766"/>
                    <a:pt x="2555" y="2555"/>
                  </a:cubicBezTo>
                  <a:cubicBezTo>
                    <a:pt x="2674" y="2343"/>
                    <a:pt x="2766" y="2118"/>
                    <a:pt x="2833" y="1906"/>
                  </a:cubicBezTo>
                  <a:cubicBezTo>
                    <a:pt x="2912" y="1681"/>
                    <a:pt x="2952" y="1469"/>
                    <a:pt x="2952" y="1258"/>
                  </a:cubicBezTo>
                  <a:cubicBezTo>
                    <a:pt x="2952" y="1085"/>
                    <a:pt x="2925" y="927"/>
                    <a:pt x="2872" y="781"/>
                  </a:cubicBezTo>
                  <a:cubicBezTo>
                    <a:pt x="2833" y="622"/>
                    <a:pt x="2753" y="490"/>
                    <a:pt x="2661" y="371"/>
                  </a:cubicBezTo>
                  <a:cubicBezTo>
                    <a:pt x="2555" y="252"/>
                    <a:pt x="2422" y="172"/>
                    <a:pt x="2264" y="106"/>
                  </a:cubicBezTo>
                  <a:cubicBezTo>
                    <a:pt x="2105" y="27"/>
                    <a:pt x="1906"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3"/>
            <p:cNvSpPr/>
            <p:nvPr/>
          </p:nvSpPr>
          <p:spPr>
            <a:xfrm>
              <a:off x="2304514" y="857395"/>
              <a:ext cx="109821" cy="109766"/>
            </a:xfrm>
            <a:custGeom>
              <a:avLst/>
              <a:gdLst/>
              <a:ahLst/>
              <a:cxnLst/>
              <a:rect l="l" t="t" r="r" b="b"/>
              <a:pathLst>
                <a:path w="1987" h="1986" extrusionOk="0">
                  <a:moveTo>
                    <a:pt x="994" y="1"/>
                  </a:moveTo>
                  <a:cubicBezTo>
                    <a:pt x="927" y="1"/>
                    <a:pt x="888" y="27"/>
                    <a:pt x="848" y="67"/>
                  </a:cubicBezTo>
                  <a:cubicBezTo>
                    <a:pt x="808" y="93"/>
                    <a:pt x="795" y="146"/>
                    <a:pt x="795" y="186"/>
                  </a:cubicBezTo>
                  <a:cubicBezTo>
                    <a:pt x="795" y="252"/>
                    <a:pt x="795" y="345"/>
                    <a:pt x="795" y="451"/>
                  </a:cubicBezTo>
                  <a:cubicBezTo>
                    <a:pt x="808" y="557"/>
                    <a:pt x="808" y="676"/>
                    <a:pt x="808" y="808"/>
                  </a:cubicBezTo>
                  <a:lnTo>
                    <a:pt x="173" y="808"/>
                  </a:lnTo>
                  <a:cubicBezTo>
                    <a:pt x="133" y="808"/>
                    <a:pt x="94" y="821"/>
                    <a:pt x="67" y="861"/>
                  </a:cubicBezTo>
                  <a:cubicBezTo>
                    <a:pt x="27" y="887"/>
                    <a:pt x="1" y="940"/>
                    <a:pt x="1" y="1007"/>
                  </a:cubicBezTo>
                  <a:cubicBezTo>
                    <a:pt x="1" y="1073"/>
                    <a:pt x="27" y="1126"/>
                    <a:pt x="67" y="1165"/>
                  </a:cubicBezTo>
                  <a:cubicBezTo>
                    <a:pt x="107" y="1192"/>
                    <a:pt x="133" y="1205"/>
                    <a:pt x="173" y="1205"/>
                  </a:cubicBezTo>
                  <a:cubicBezTo>
                    <a:pt x="226" y="1205"/>
                    <a:pt x="305" y="1205"/>
                    <a:pt x="424" y="1192"/>
                  </a:cubicBezTo>
                  <a:lnTo>
                    <a:pt x="795" y="1192"/>
                  </a:lnTo>
                  <a:cubicBezTo>
                    <a:pt x="795" y="1298"/>
                    <a:pt x="782" y="1417"/>
                    <a:pt x="782" y="1536"/>
                  </a:cubicBezTo>
                  <a:cubicBezTo>
                    <a:pt x="782" y="1655"/>
                    <a:pt x="782" y="1761"/>
                    <a:pt x="782" y="1827"/>
                  </a:cubicBezTo>
                  <a:cubicBezTo>
                    <a:pt x="782" y="1854"/>
                    <a:pt x="795" y="1893"/>
                    <a:pt x="821" y="1933"/>
                  </a:cubicBezTo>
                  <a:cubicBezTo>
                    <a:pt x="861" y="1959"/>
                    <a:pt x="914" y="1986"/>
                    <a:pt x="980" y="1986"/>
                  </a:cubicBezTo>
                  <a:cubicBezTo>
                    <a:pt x="1060" y="1986"/>
                    <a:pt x="1113" y="1959"/>
                    <a:pt x="1139" y="1933"/>
                  </a:cubicBezTo>
                  <a:cubicBezTo>
                    <a:pt x="1179" y="1880"/>
                    <a:pt x="1192" y="1854"/>
                    <a:pt x="1192" y="1827"/>
                  </a:cubicBezTo>
                  <a:lnTo>
                    <a:pt x="1192" y="1192"/>
                  </a:lnTo>
                  <a:lnTo>
                    <a:pt x="1801" y="1192"/>
                  </a:lnTo>
                  <a:cubicBezTo>
                    <a:pt x="1854" y="1192"/>
                    <a:pt x="1894" y="1165"/>
                    <a:pt x="1920" y="1139"/>
                  </a:cubicBezTo>
                  <a:cubicBezTo>
                    <a:pt x="1960" y="1099"/>
                    <a:pt x="1986" y="1046"/>
                    <a:pt x="1986" y="980"/>
                  </a:cubicBezTo>
                  <a:cubicBezTo>
                    <a:pt x="1986" y="901"/>
                    <a:pt x="1973" y="848"/>
                    <a:pt x="1933" y="821"/>
                  </a:cubicBezTo>
                  <a:cubicBezTo>
                    <a:pt x="1907" y="795"/>
                    <a:pt x="1880" y="782"/>
                    <a:pt x="1854" y="782"/>
                  </a:cubicBezTo>
                  <a:cubicBezTo>
                    <a:pt x="1774" y="782"/>
                    <a:pt x="1669" y="782"/>
                    <a:pt x="1563" y="795"/>
                  </a:cubicBezTo>
                  <a:cubicBezTo>
                    <a:pt x="1457" y="808"/>
                    <a:pt x="1338" y="808"/>
                    <a:pt x="1192" y="808"/>
                  </a:cubicBezTo>
                  <a:lnTo>
                    <a:pt x="1192" y="464"/>
                  </a:lnTo>
                  <a:cubicBezTo>
                    <a:pt x="1205" y="345"/>
                    <a:pt x="1205" y="252"/>
                    <a:pt x="1205" y="186"/>
                  </a:cubicBezTo>
                  <a:cubicBezTo>
                    <a:pt x="1205" y="146"/>
                    <a:pt x="1179" y="93"/>
                    <a:pt x="1152" y="67"/>
                  </a:cubicBezTo>
                  <a:cubicBezTo>
                    <a:pt x="1113" y="27"/>
                    <a:pt x="1060" y="1"/>
                    <a:pt x="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3"/>
            <p:cNvSpPr/>
            <p:nvPr/>
          </p:nvSpPr>
          <p:spPr>
            <a:xfrm>
              <a:off x="2428871" y="768908"/>
              <a:ext cx="177085" cy="286796"/>
            </a:xfrm>
            <a:custGeom>
              <a:avLst/>
              <a:gdLst/>
              <a:ahLst/>
              <a:cxnLst/>
              <a:rect l="l" t="t" r="r" b="b"/>
              <a:pathLst>
                <a:path w="3204" h="5189" extrusionOk="0">
                  <a:moveTo>
                    <a:pt x="1669" y="0"/>
                  </a:moveTo>
                  <a:cubicBezTo>
                    <a:pt x="1417" y="0"/>
                    <a:pt x="1192" y="53"/>
                    <a:pt x="994" y="146"/>
                  </a:cubicBezTo>
                  <a:cubicBezTo>
                    <a:pt x="808" y="252"/>
                    <a:pt x="636" y="371"/>
                    <a:pt x="504" y="516"/>
                  </a:cubicBezTo>
                  <a:cubicBezTo>
                    <a:pt x="371" y="649"/>
                    <a:pt x="279" y="808"/>
                    <a:pt x="213" y="953"/>
                  </a:cubicBezTo>
                  <a:cubicBezTo>
                    <a:pt x="146" y="1099"/>
                    <a:pt x="107" y="1231"/>
                    <a:pt x="107" y="1324"/>
                  </a:cubicBezTo>
                  <a:cubicBezTo>
                    <a:pt x="107" y="1337"/>
                    <a:pt x="107" y="1363"/>
                    <a:pt x="120" y="1416"/>
                  </a:cubicBezTo>
                  <a:cubicBezTo>
                    <a:pt x="120" y="1456"/>
                    <a:pt x="133" y="1496"/>
                    <a:pt x="146" y="1535"/>
                  </a:cubicBezTo>
                  <a:cubicBezTo>
                    <a:pt x="160" y="1575"/>
                    <a:pt x="199" y="1615"/>
                    <a:pt x="226" y="1655"/>
                  </a:cubicBezTo>
                  <a:cubicBezTo>
                    <a:pt x="279" y="1681"/>
                    <a:pt x="332" y="1694"/>
                    <a:pt x="398" y="1694"/>
                  </a:cubicBezTo>
                  <a:cubicBezTo>
                    <a:pt x="504" y="1694"/>
                    <a:pt x="583" y="1668"/>
                    <a:pt x="649" y="1615"/>
                  </a:cubicBezTo>
                  <a:cubicBezTo>
                    <a:pt x="702" y="1562"/>
                    <a:pt x="742" y="1496"/>
                    <a:pt x="742" y="1416"/>
                  </a:cubicBezTo>
                  <a:cubicBezTo>
                    <a:pt x="742" y="1377"/>
                    <a:pt x="729" y="1337"/>
                    <a:pt x="716" y="1324"/>
                  </a:cubicBezTo>
                  <a:cubicBezTo>
                    <a:pt x="702" y="1284"/>
                    <a:pt x="689" y="1271"/>
                    <a:pt x="663" y="1244"/>
                  </a:cubicBezTo>
                  <a:lnTo>
                    <a:pt x="610" y="1178"/>
                  </a:lnTo>
                  <a:cubicBezTo>
                    <a:pt x="596" y="1152"/>
                    <a:pt x="596" y="1125"/>
                    <a:pt x="596" y="1099"/>
                  </a:cubicBezTo>
                  <a:cubicBezTo>
                    <a:pt x="596" y="1072"/>
                    <a:pt x="623" y="1019"/>
                    <a:pt x="663" y="940"/>
                  </a:cubicBezTo>
                  <a:cubicBezTo>
                    <a:pt x="716" y="847"/>
                    <a:pt x="782" y="768"/>
                    <a:pt x="861" y="688"/>
                  </a:cubicBezTo>
                  <a:cubicBezTo>
                    <a:pt x="954" y="609"/>
                    <a:pt x="1060" y="530"/>
                    <a:pt x="1179" y="477"/>
                  </a:cubicBezTo>
                  <a:cubicBezTo>
                    <a:pt x="1311" y="410"/>
                    <a:pt x="1444" y="371"/>
                    <a:pt x="1602" y="371"/>
                  </a:cubicBezTo>
                  <a:cubicBezTo>
                    <a:pt x="1761" y="371"/>
                    <a:pt x="1894" y="397"/>
                    <a:pt x="2013" y="463"/>
                  </a:cubicBezTo>
                  <a:cubicBezTo>
                    <a:pt x="2119" y="516"/>
                    <a:pt x="2211" y="583"/>
                    <a:pt x="2277" y="675"/>
                  </a:cubicBezTo>
                  <a:cubicBezTo>
                    <a:pt x="2357" y="755"/>
                    <a:pt x="2396" y="847"/>
                    <a:pt x="2423" y="953"/>
                  </a:cubicBezTo>
                  <a:cubicBezTo>
                    <a:pt x="2463" y="1059"/>
                    <a:pt x="2476" y="1152"/>
                    <a:pt x="2476" y="1244"/>
                  </a:cubicBezTo>
                  <a:cubicBezTo>
                    <a:pt x="2476" y="1456"/>
                    <a:pt x="2436" y="1668"/>
                    <a:pt x="2357" y="1893"/>
                  </a:cubicBezTo>
                  <a:cubicBezTo>
                    <a:pt x="2291" y="2131"/>
                    <a:pt x="2185" y="2356"/>
                    <a:pt x="2052" y="2594"/>
                  </a:cubicBezTo>
                  <a:cubicBezTo>
                    <a:pt x="1933" y="2819"/>
                    <a:pt x="1788" y="3044"/>
                    <a:pt x="1629" y="3283"/>
                  </a:cubicBezTo>
                  <a:cubicBezTo>
                    <a:pt x="1470" y="3508"/>
                    <a:pt x="1298" y="3719"/>
                    <a:pt x="1126" y="3918"/>
                  </a:cubicBezTo>
                  <a:cubicBezTo>
                    <a:pt x="954" y="4116"/>
                    <a:pt x="769" y="4302"/>
                    <a:pt x="596" y="4474"/>
                  </a:cubicBezTo>
                  <a:cubicBezTo>
                    <a:pt x="424" y="4633"/>
                    <a:pt x="266" y="4778"/>
                    <a:pt x="120" y="4884"/>
                  </a:cubicBezTo>
                  <a:cubicBezTo>
                    <a:pt x="94" y="4910"/>
                    <a:pt x="67" y="4937"/>
                    <a:pt x="27" y="4963"/>
                  </a:cubicBezTo>
                  <a:cubicBezTo>
                    <a:pt x="14" y="4977"/>
                    <a:pt x="1" y="5003"/>
                    <a:pt x="1" y="5043"/>
                  </a:cubicBezTo>
                  <a:cubicBezTo>
                    <a:pt x="1" y="5069"/>
                    <a:pt x="14" y="5109"/>
                    <a:pt x="27" y="5135"/>
                  </a:cubicBezTo>
                  <a:cubicBezTo>
                    <a:pt x="67" y="5175"/>
                    <a:pt x="107" y="5188"/>
                    <a:pt x="173" y="5188"/>
                  </a:cubicBezTo>
                  <a:cubicBezTo>
                    <a:pt x="239" y="5188"/>
                    <a:pt x="292" y="5188"/>
                    <a:pt x="332" y="5162"/>
                  </a:cubicBezTo>
                  <a:cubicBezTo>
                    <a:pt x="385" y="5149"/>
                    <a:pt x="424" y="5122"/>
                    <a:pt x="438" y="5109"/>
                  </a:cubicBezTo>
                  <a:lnTo>
                    <a:pt x="1510" y="5109"/>
                  </a:lnTo>
                  <a:cubicBezTo>
                    <a:pt x="1642" y="5109"/>
                    <a:pt x="1761" y="5122"/>
                    <a:pt x="1880" y="5122"/>
                  </a:cubicBezTo>
                  <a:lnTo>
                    <a:pt x="2674" y="5122"/>
                  </a:lnTo>
                  <a:cubicBezTo>
                    <a:pt x="2688" y="5122"/>
                    <a:pt x="2714" y="5122"/>
                    <a:pt x="2754" y="5096"/>
                  </a:cubicBezTo>
                  <a:cubicBezTo>
                    <a:pt x="2794" y="5069"/>
                    <a:pt x="2833" y="5043"/>
                    <a:pt x="2860" y="4990"/>
                  </a:cubicBezTo>
                  <a:cubicBezTo>
                    <a:pt x="2966" y="4791"/>
                    <a:pt x="3058" y="4646"/>
                    <a:pt x="3111" y="4553"/>
                  </a:cubicBezTo>
                  <a:cubicBezTo>
                    <a:pt x="3177" y="4460"/>
                    <a:pt x="3204" y="4394"/>
                    <a:pt x="3204" y="4355"/>
                  </a:cubicBezTo>
                  <a:cubicBezTo>
                    <a:pt x="3204" y="4302"/>
                    <a:pt x="3191" y="4262"/>
                    <a:pt x="3151" y="4249"/>
                  </a:cubicBezTo>
                  <a:cubicBezTo>
                    <a:pt x="3111" y="4235"/>
                    <a:pt x="3071" y="4222"/>
                    <a:pt x="3019" y="4222"/>
                  </a:cubicBezTo>
                  <a:cubicBezTo>
                    <a:pt x="2966" y="4222"/>
                    <a:pt x="2926" y="4235"/>
                    <a:pt x="2886" y="4275"/>
                  </a:cubicBezTo>
                  <a:cubicBezTo>
                    <a:pt x="2860" y="4302"/>
                    <a:pt x="2833" y="4328"/>
                    <a:pt x="2820" y="4355"/>
                  </a:cubicBezTo>
                  <a:lnTo>
                    <a:pt x="2648" y="4619"/>
                  </a:lnTo>
                  <a:cubicBezTo>
                    <a:pt x="2621" y="4659"/>
                    <a:pt x="2595" y="4699"/>
                    <a:pt x="2569" y="4712"/>
                  </a:cubicBezTo>
                  <a:cubicBezTo>
                    <a:pt x="2542" y="4725"/>
                    <a:pt x="2516" y="4738"/>
                    <a:pt x="2489" y="4738"/>
                  </a:cubicBezTo>
                  <a:lnTo>
                    <a:pt x="2251" y="4738"/>
                  </a:lnTo>
                  <a:cubicBezTo>
                    <a:pt x="2119" y="4738"/>
                    <a:pt x="1973" y="4738"/>
                    <a:pt x="1801" y="4725"/>
                  </a:cubicBezTo>
                  <a:lnTo>
                    <a:pt x="1271" y="4725"/>
                  </a:lnTo>
                  <a:cubicBezTo>
                    <a:pt x="1099" y="4725"/>
                    <a:pt x="941" y="4712"/>
                    <a:pt x="821" y="4712"/>
                  </a:cubicBezTo>
                  <a:cubicBezTo>
                    <a:pt x="941" y="4593"/>
                    <a:pt x="1073" y="4460"/>
                    <a:pt x="1232" y="4302"/>
                  </a:cubicBezTo>
                  <a:cubicBezTo>
                    <a:pt x="1377" y="4143"/>
                    <a:pt x="1536" y="3971"/>
                    <a:pt x="1682" y="3785"/>
                  </a:cubicBezTo>
                  <a:cubicBezTo>
                    <a:pt x="1841" y="3600"/>
                    <a:pt x="1999" y="3402"/>
                    <a:pt x="2145" y="3190"/>
                  </a:cubicBezTo>
                  <a:cubicBezTo>
                    <a:pt x="2291" y="2978"/>
                    <a:pt x="2436" y="2766"/>
                    <a:pt x="2542" y="2555"/>
                  </a:cubicBezTo>
                  <a:cubicBezTo>
                    <a:pt x="2661" y="2343"/>
                    <a:pt x="2754" y="2118"/>
                    <a:pt x="2833" y="1906"/>
                  </a:cubicBezTo>
                  <a:cubicBezTo>
                    <a:pt x="2899" y="1681"/>
                    <a:pt x="2939" y="1469"/>
                    <a:pt x="2939" y="1258"/>
                  </a:cubicBezTo>
                  <a:cubicBezTo>
                    <a:pt x="2939" y="1085"/>
                    <a:pt x="2913" y="927"/>
                    <a:pt x="2873" y="781"/>
                  </a:cubicBezTo>
                  <a:cubicBezTo>
                    <a:pt x="2833" y="622"/>
                    <a:pt x="2754" y="490"/>
                    <a:pt x="2648" y="371"/>
                  </a:cubicBezTo>
                  <a:cubicBezTo>
                    <a:pt x="2542" y="252"/>
                    <a:pt x="2423" y="172"/>
                    <a:pt x="2251" y="106"/>
                  </a:cubicBezTo>
                  <a:cubicBezTo>
                    <a:pt x="2092" y="27"/>
                    <a:pt x="1894" y="0"/>
                    <a:pt x="1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3"/>
            <p:cNvSpPr/>
            <p:nvPr/>
          </p:nvSpPr>
          <p:spPr>
            <a:xfrm>
              <a:off x="2632265" y="887407"/>
              <a:ext cx="93683" cy="78318"/>
            </a:xfrm>
            <a:custGeom>
              <a:avLst/>
              <a:gdLst/>
              <a:ahLst/>
              <a:cxnLst/>
              <a:rect l="l" t="t" r="r" b="b"/>
              <a:pathLst>
                <a:path w="1695" h="1417" extrusionOk="0">
                  <a:moveTo>
                    <a:pt x="159" y="0"/>
                  </a:moveTo>
                  <a:cubicBezTo>
                    <a:pt x="93" y="0"/>
                    <a:pt x="53" y="27"/>
                    <a:pt x="27" y="66"/>
                  </a:cubicBezTo>
                  <a:cubicBezTo>
                    <a:pt x="14" y="106"/>
                    <a:pt x="0" y="146"/>
                    <a:pt x="0" y="186"/>
                  </a:cubicBezTo>
                  <a:cubicBezTo>
                    <a:pt x="0" y="225"/>
                    <a:pt x="14" y="278"/>
                    <a:pt x="40" y="318"/>
                  </a:cubicBezTo>
                  <a:cubicBezTo>
                    <a:pt x="66" y="358"/>
                    <a:pt x="106" y="384"/>
                    <a:pt x="159" y="384"/>
                  </a:cubicBezTo>
                  <a:lnTo>
                    <a:pt x="821" y="384"/>
                  </a:lnTo>
                  <a:cubicBezTo>
                    <a:pt x="953" y="371"/>
                    <a:pt x="1086" y="371"/>
                    <a:pt x="1205" y="371"/>
                  </a:cubicBezTo>
                  <a:lnTo>
                    <a:pt x="1522" y="371"/>
                  </a:lnTo>
                  <a:cubicBezTo>
                    <a:pt x="1589" y="371"/>
                    <a:pt x="1641" y="344"/>
                    <a:pt x="1668" y="291"/>
                  </a:cubicBezTo>
                  <a:cubicBezTo>
                    <a:pt x="1681" y="239"/>
                    <a:pt x="1694" y="199"/>
                    <a:pt x="1694" y="172"/>
                  </a:cubicBezTo>
                  <a:cubicBezTo>
                    <a:pt x="1694" y="119"/>
                    <a:pt x="1681" y="80"/>
                    <a:pt x="1655" y="53"/>
                  </a:cubicBezTo>
                  <a:cubicBezTo>
                    <a:pt x="1628" y="14"/>
                    <a:pt x="1602" y="0"/>
                    <a:pt x="1575" y="0"/>
                  </a:cubicBezTo>
                  <a:cubicBezTo>
                    <a:pt x="1469" y="0"/>
                    <a:pt x="1364" y="0"/>
                    <a:pt x="1231" y="14"/>
                  </a:cubicBezTo>
                  <a:lnTo>
                    <a:pt x="278" y="14"/>
                  </a:lnTo>
                  <a:cubicBezTo>
                    <a:pt x="225" y="0"/>
                    <a:pt x="186" y="0"/>
                    <a:pt x="159" y="0"/>
                  </a:cubicBezTo>
                  <a:close/>
                  <a:moveTo>
                    <a:pt x="159" y="1033"/>
                  </a:moveTo>
                  <a:cubicBezTo>
                    <a:pt x="93" y="1033"/>
                    <a:pt x="53" y="1059"/>
                    <a:pt x="27" y="1099"/>
                  </a:cubicBezTo>
                  <a:cubicBezTo>
                    <a:pt x="14" y="1139"/>
                    <a:pt x="0" y="1178"/>
                    <a:pt x="0" y="1218"/>
                  </a:cubicBezTo>
                  <a:cubicBezTo>
                    <a:pt x="0" y="1271"/>
                    <a:pt x="14" y="1311"/>
                    <a:pt x="40" y="1350"/>
                  </a:cubicBezTo>
                  <a:cubicBezTo>
                    <a:pt x="66" y="1390"/>
                    <a:pt x="106" y="1416"/>
                    <a:pt x="159" y="1416"/>
                  </a:cubicBezTo>
                  <a:lnTo>
                    <a:pt x="821" y="1416"/>
                  </a:lnTo>
                  <a:cubicBezTo>
                    <a:pt x="953" y="1416"/>
                    <a:pt x="1086" y="1403"/>
                    <a:pt x="1205" y="1403"/>
                  </a:cubicBezTo>
                  <a:lnTo>
                    <a:pt x="1522" y="1403"/>
                  </a:lnTo>
                  <a:cubicBezTo>
                    <a:pt x="1589" y="1403"/>
                    <a:pt x="1641" y="1390"/>
                    <a:pt x="1668" y="1337"/>
                  </a:cubicBezTo>
                  <a:cubicBezTo>
                    <a:pt x="1681" y="1284"/>
                    <a:pt x="1694" y="1231"/>
                    <a:pt x="1694" y="1205"/>
                  </a:cubicBezTo>
                  <a:cubicBezTo>
                    <a:pt x="1694" y="1165"/>
                    <a:pt x="1681" y="1125"/>
                    <a:pt x="1655" y="1086"/>
                  </a:cubicBezTo>
                  <a:cubicBezTo>
                    <a:pt x="1628" y="1046"/>
                    <a:pt x="1602" y="1033"/>
                    <a:pt x="1575" y="1033"/>
                  </a:cubicBezTo>
                  <a:cubicBezTo>
                    <a:pt x="1469" y="1033"/>
                    <a:pt x="1364" y="1033"/>
                    <a:pt x="1231" y="1046"/>
                  </a:cubicBezTo>
                  <a:lnTo>
                    <a:pt x="278" y="1046"/>
                  </a:lnTo>
                  <a:cubicBezTo>
                    <a:pt x="225" y="1046"/>
                    <a:pt x="186" y="1033"/>
                    <a:pt x="159" y="10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3"/>
            <p:cNvSpPr/>
            <p:nvPr/>
          </p:nvSpPr>
          <p:spPr>
            <a:xfrm>
              <a:off x="2740539" y="770345"/>
              <a:ext cx="188029" cy="281711"/>
            </a:xfrm>
            <a:custGeom>
              <a:avLst/>
              <a:gdLst/>
              <a:ahLst/>
              <a:cxnLst/>
              <a:rect l="l" t="t" r="r" b="b"/>
              <a:pathLst>
                <a:path w="3402" h="5097" extrusionOk="0">
                  <a:moveTo>
                    <a:pt x="2528" y="609"/>
                  </a:moveTo>
                  <a:lnTo>
                    <a:pt x="2356" y="3190"/>
                  </a:lnTo>
                  <a:cubicBezTo>
                    <a:pt x="2210" y="3190"/>
                    <a:pt x="2038" y="3204"/>
                    <a:pt x="1853" y="3217"/>
                  </a:cubicBezTo>
                  <a:cubicBezTo>
                    <a:pt x="1668" y="3230"/>
                    <a:pt x="1496" y="3230"/>
                    <a:pt x="1324" y="3243"/>
                  </a:cubicBezTo>
                  <a:cubicBezTo>
                    <a:pt x="1165" y="3243"/>
                    <a:pt x="1019" y="3257"/>
                    <a:pt x="900" y="3257"/>
                  </a:cubicBezTo>
                  <a:lnTo>
                    <a:pt x="702" y="3257"/>
                  </a:lnTo>
                  <a:cubicBezTo>
                    <a:pt x="662" y="3257"/>
                    <a:pt x="635" y="3257"/>
                    <a:pt x="622" y="3243"/>
                  </a:cubicBezTo>
                  <a:cubicBezTo>
                    <a:pt x="622" y="3230"/>
                    <a:pt x="622" y="3230"/>
                    <a:pt x="622" y="3217"/>
                  </a:cubicBezTo>
                  <a:cubicBezTo>
                    <a:pt x="622" y="3190"/>
                    <a:pt x="622" y="3164"/>
                    <a:pt x="649" y="3137"/>
                  </a:cubicBezTo>
                  <a:cubicBezTo>
                    <a:pt x="675" y="3124"/>
                    <a:pt x="688" y="3098"/>
                    <a:pt x="688" y="3084"/>
                  </a:cubicBezTo>
                  <a:lnTo>
                    <a:pt x="2528" y="609"/>
                  </a:lnTo>
                  <a:close/>
                  <a:moveTo>
                    <a:pt x="2713" y="1"/>
                  </a:moveTo>
                  <a:cubicBezTo>
                    <a:pt x="2634" y="1"/>
                    <a:pt x="2581" y="27"/>
                    <a:pt x="2515" y="80"/>
                  </a:cubicBezTo>
                  <a:cubicBezTo>
                    <a:pt x="2462" y="120"/>
                    <a:pt x="2422" y="159"/>
                    <a:pt x="2409" y="173"/>
                  </a:cubicBezTo>
                  <a:cubicBezTo>
                    <a:pt x="2263" y="358"/>
                    <a:pt x="2131" y="530"/>
                    <a:pt x="2012" y="689"/>
                  </a:cubicBezTo>
                  <a:cubicBezTo>
                    <a:pt x="1893" y="834"/>
                    <a:pt x="1774" y="993"/>
                    <a:pt x="1668" y="1126"/>
                  </a:cubicBezTo>
                  <a:lnTo>
                    <a:pt x="1350" y="1562"/>
                  </a:lnTo>
                  <a:cubicBezTo>
                    <a:pt x="1244" y="1708"/>
                    <a:pt x="1125" y="1867"/>
                    <a:pt x="993" y="2039"/>
                  </a:cubicBezTo>
                  <a:cubicBezTo>
                    <a:pt x="874" y="2211"/>
                    <a:pt x="728" y="2396"/>
                    <a:pt x="582" y="2595"/>
                  </a:cubicBezTo>
                  <a:cubicBezTo>
                    <a:pt x="437" y="2807"/>
                    <a:pt x="265" y="3045"/>
                    <a:pt x="66" y="3309"/>
                  </a:cubicBezTo>
                  <a:cubicBezTo>
                    <a:pt x="40" y="3336"/>
                    <a:pt x="27" y="3362"/>
                    <a:pt x="13" y="3402"/>
                  </a:cubicBezTo>
                  <a:cubicBezTo>
                    <a:pt x="0" y="3415"/>
                    <a:pt x="0" y="3442"/>
                    <a:pt x="0" y="3468"/>
                  </a:cubicBezTo>
                  <a:cubicBezTo>
                    <a:pt x="0" y="3534"/>
                    <a:pt x="27" y="3574"/>
                    <a:pt x="80" y="3601"/>
                  </a:cubicBezTo>
                  <a:cubicBezTo>
                    <a:pt x="132" y="3640"/>
                    <a:pt x="185" y="3654"/>
                    <a:pt x="265" y="3654"/>
                  </a:cubicBezTo>
                  <a:cubicBezTo>
                    <a:pt x="344" y="3654"/>
                    <a:pt x="556" y="3654"/>
                    <a:pt x="900" y="3640"/>
                  </a:cubicBezTo>
                  <a:cubicBezTo>
                    <a:pt x="1231" y="3627"/>
                    <a:pt x="1721" y="3601"/>
                    <a:pt x="2343" y="3601"/>
                  </a:cubicBezTo>
                  <a:lnTo>
                    <a:pt x="2290" y="4554"/>
                  </a:lnTo>
                  <a:cubicBezTo>
                    <a:pt x="2290" y="4633"/>
                    <a:pt x="2263" y="4686"/>
                    <a:pt x="2197" y="4726"/>
                  </a:cubicBezTo>
                  <a:cubicBezTo>
                    <a:pt x="2144" y="4752"/>
                    <a:pt x="2078" y="4779"/>
                    <a:pt x="1985" y="4792"/>
                  </a:cubicBezTo>
                  <a:lnTo>
                    <a:pt x="1893" y="4792"/>
                  </a:lnTo>
                  <a:cubicBezTo>
                    <a:pt x="1853" y="4792"/>
                    <a:pt x="1800" y="4805"/>
                    <a:pt x="1747" y="4805"/>
                  </a:cubicBezTo>
                  <a:cubicBezTo>
                    <a:pt x="1694" y="4805"/>
                    <a:pt x="1641" y="4818"/>
                    <a:pt x="1575" y="4818"/>
                  </a:cubicBezTo>
                  <a:lnTo>
                    <a:pt x="1430" y="4818"/>
                  </a:lnTo>
                  <a:cubicBezTo>
                    <a:pt x="1390" y="4818"/>
                    <a:pt x="1350" y="4832"/>
                    <a:pt x="1310" y="4845"/>
                  </a:cubicBezTo>
                  <a:cubicBezTo>
                    <a:pt x="1271" y="4858"/>
                    <a:pt x="1244" y="4898"/>
                    <a:pt x="1244" y="4951"/>
                  </a:cubicBezTo>
                  <a:cubicBezTo>
                    <a:pt x="1244" y="5017"/>
                    <a:pt x="1271" y="5057"/>
                    <a:pt x="1324" y="5070"/>
                  </a:cubicBezTo>
                  <a:cubicBezTo>
                    <a:pt x="1377" y="5096"/>
                    <a:pt x="1416" y="5096"/>
                    <a:pt x="1456" y="5096"/>
                  </a:cubicBezTo>
                  <a:lnTo>
                    <a:pt x="2965" y="5096"/>
                  </a:lnTo>
                  <a:cubicBezTo>
                    <a:pt x="3044" y="5096"/>
                    <a:pt x="3110" y="5096"/>
                    <a:pt x="3163" y="5070"/>
                  </a:cubicBezTo>
                  <a:cubicBezTo>
                    <a:pt x="3216" y="5043"/>
                    <a:pt x="3230" y="5004"/>
                    <a:pt x="3230" y="4951"/>
                  </a:cubicBezTo>
                  <a:cubicBezTo>
                    <a:pt x="3230" y="4884"/>
                    <a:pt x="3216" y="4845"/>
                    <a:pt x="3163" y="4832"/>
                  </a:cubicBezTo>
                  <a:cubicBezTo>
                    <a:pt x="3124" y="4805"/>
                    <a:pt x="3057" y="4792"/>
                    <a:pt x="2965" y="4792"/>
                  </a:cubicBezTo>
                  <a:lnTo>
                    <a:pt x="2793" y="4792"/>
                  </a:lnTo>
                  <a:cubicBezTo>
                    <a:pt x="2740" y="4779"/>
                    <a:pt x="2713" y="4752"/>
                    <a:pt x="2713" y="4699"/>
                  </a:cubicBezTo>
                  <a:cubicBezTo>
                    <a:pt x="2713" y="4673"/>
                    <a:pt x="2713" y="4620"/>
                    <a:pt x="2713" y="4527"/>
                  </a:cubicBezTo>
                  <a:cubicBezTo>
                    <a:pt x="2727" y="4448"/>
                    <a:pt x="2727" y="4355"/>
                    <a:pt x="2727" y="4249"/>
                  </a:cubicBezTo>
                  <a:cubicBezTo>
                    <a:pt x="2740" y="4130"/>
                    <a:pt x="2740" y="4024"/>
                    <a:pt x="2753" y="3905"/>
                  </a:cubicBezTo>
                  <a:cubicBezTo>
                    <a:pt x="2753" y="3786"/>
                    <a:pt x="2766" y="3680"/>
                    <a:pt x="2766" y="3601"/>
                  </a:cubicBezTo>
                  <a:lnTo>
                    <a:pt x="3230" y="3601"/>
                  </a:lnTo>
                  <a:cubicBezTo>
                    <a:pt x="3256" y="3601"/>
                    <a:pt x="3296" y="3587"/>
                    <a:pt x="3335" y="3561"/>
                  </a:cubicBezTo>
                  <a:cubicBezTo>
                    <a:pt x="3388" y="3534"/>
                    <a:pt x="3402" y="3482"/>
                    <a:pt x="3402" y="3415"/>
                  </a:cubicBezTo>
                  <a:cubicBezTo>
                    <a:pt x="3402" y="3349"/>
                    <a:pt x="3388" y="3309"/>
                    <a:pt x="3349" y="3270"/>
                  </a:cubicBezTo>
                  <a:cubicBezTo>
                    <a:pt x="3309" y="3230"/>
                    <a:pt x="3256" y="3217"/>
                    <a:pt x="3190" y="3217"/>
                  </a:cubicBezTo>
                  <a:lnTo>
                    <a:pt x="2793" y="3190"/>
                  </a:lnTo>
                  <a:cubicBezTo>
                    <a:pt x="2793" y="3032"/>
                    <a:pt x="2793" y="2859"/>
                    <a:pt x="2806" y="2648"/>
                  </a:cubicBezTo>
                  <a:cubicBezTo>
                    <a:pt x="2806" y="2436"/>
                    <a:pt x="2819" y="2224"/>
                    <a:pt x="2832" y="1999"/>
                  </a:cubicBezTo>
                  <a:cubicBezTo>
                    <a:pt x="2846" y="1774"/>
                    <a:pt x="2859" y="1562"/>
                    <a:pt x="2872" y="1337"/>
                  </a:cubicBezTo>
                  <a:cubicBezTo>
                    <a:pt x="2899" y="1126"/>
                    <a:pt x="2912" y="927"/>
                    <a:pt x="2925" y="755"/>
                  </a:cubicBezTo>
                  <a:cubicBezTo>
                    <a:pt x="2938" y="583"/>
                    <a:pt x="2952" y="437"/>
                    <a:pt x="2952" y="318"/>
                  </a:cubicBezTo>
                  <a:cubicBezTo>
                    <a:pt x="2965" y="212"/>
                    <a:pt x="2965" y="146"/>
                    <a:pt x="2965" y="133"/>
                  </a:cubicBezTo>
                  <a:cubicBezTo>
                    <a:pt x="2965" y="93"/>
                    <a:pt x="2938" y="54"/>
                    <a:pt x="2899" y="40"/>
                  </a:cubicBezTo>
                  <a:cubicBezTo>
                    <a:pt x="2846" y="14"/>
                    <a:pt x="2780"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38038687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416"/>
        <p:cNvGrpSpPr/>
        <p:nvPr/>
      </p:nvGrpSpPr>
      <p:grpSpPr>
        <a:xfrm>
          <a:off x="0" y="0"/>
          <a:ext cx="0" cy="0"/>
          <a:chOff x="0" y="0"/>
          <a:chExt cx="0" cy="0"/>
        </a:xfrm>
      </p:grpSpPr>
      <p:grpSp>
        <p:nvGrpSpPr>
          <p:cNvPr id="417" name="Google Shape;417;p24"/>
          <p:cNvGrpSpPr/>
          <p:nvPr/>
        </p:nvGrpSpPr>
        <p:grpSpPr>
          <a:xfrm rot="-1051789">
            <a:off x="377346" y="6085170"/>
            <a:ext cx="900423" cy="406397"/>
            <a:chOff x="4763863" y="259761"/>
            <a:chExt cx="766705" cy="346045"/>
          </a:xfrm>
        </p:grpSpPr>
        <p:sp>
          <p:nvSpPr>
            <p:cNvPr id="418" name="Google Shape;418;p24"/>
            <p:cNvSpPr/>
            <p:nvPr/>
          </p:nvSpPr>
          <p:spPr>
            <a:xfrm>
              <a:off x="4763863" y="392187"/>
              <a:ext cx="184436" cy="160946"/>
            </a:xfrm>
            <a:custGeom>
              <a:avLst/>
              <a:gdLst/>
              <a:ahLst/>
              <a:cxnLst/>
              <a:rect l="l" t="t" r="r" b="b"/>
              <a:pathLst>
                <a:path w="3337" h="2912" extrusionOk="0">
                  <a:moveTo>
                    <a:pt x="477" y="0"/>
                  </a:moveTo>
                  <a:cubicBezTo>
                    <a:pt x="279" y="0"/>
                    <a:pt x="147" y="13"/>
                    <a:pt x="94" y="40"/>
                  </a:cubicBezTo>
                  <a:cubicBezTo>
                    <a:pt x="27" y="66"/>
                    <a:pt x="1" y="106"/>
                    <a:pt x="1" y="172"/>
                  </a:cubicBezTo>
                  <a:cubicBezTo>
                    <a:pt x="1" y="238"/>
                    <a:pt x="27" y="291"/>
                    <a:pt x="80" y="304"/>
                  </a:cubicBezTo>
                  <a:cubicBezTo>
                    <a:pt x="147" y="331"/>
                    <a:pt x="239" y="344"/>
                    <a:pt x="358" y="344"/>
                  </a:cubicBezTo>
                  <a:cubicBezTo>
                    <a:pt x="451" y="357"/>
                    <a:pt x="517" y="371"/>
                    <a:pt x="570" y="397"/>
                  </a:cubicBezTo>
                  <a:cubicBezTo>
                    <a:pt x="610" y="424"/>
                    <a:pt x="676" y="477"/>
                    <a:pt x="742" y="569"/>
                  </a:cubicBezTo>
                  <a:lnTo>
                    <a:pt x="1364" y="1456"/>
                  </a:lnTo>
                  <a:lnTo>
                    <a:pt x="1272" y="1575"/>
                  </a:lnTo>
                  <a:lnTo>
                    <a:pt x="1179" y="1707"/>
                  </a:lnTo>
                  <a:lnTo>
                    <a:pt x="1033" y="1906"/>
                  </a:lnTo>
                  <a:cubicBezTo>
                    <a:pt x="967" y="1972"/>
                    <a:pt x="888" y="2091"/>
                    <a:pt x="782" y="2237"/>
                  </a:cubicBezTo>
                  <a:cubicBezTo>
                    <a:pt x="742" y="2276"/>
                    <a:pt x="702" y="2303"/>
                    <a:pt x="663" y="2329"/>
                  </a:cubicBezTo>
                  <a:cubicBezTo>
                    <a:pt x="623" y="2343"/>
                    <a:pt x="570" y="2356"/>
                    <a:pt x="517" y="2369"/>
                  </a:cubicBezTo>
                  <a:cubicBezTo>
                    <a:pt x="424" y="2382"/>
                    <a:pt x="345" y="2396"/>
                    <a:pt x="266" y="2422"/>
                  </a:cubicBezTo>
                  <a:cubicBezTo>
                    <a:pt x="186" y="2435"/>
                    <a:pt x="133" y="2488"/>
                    <a:pt x="133" y="2554"/>
                  </a:cubicBezTo>
                  <a:cubicBezTo>
                    <a:pt x="133" y="2594"/>
                    <a:pt x="147" y="2634"/>
                    <a:pt x="160" y="2647"/>
                  </a:cubicBezTo>
                  <a:cubicBezTo>
                    <a:pt x="186" y="2674"/>
                    <a:pt x="213" y="2687"/>
                    <a:pt x="226" y="2700"/>
                  </a:cubicBezTo>
                  <a:cubicBezTo>
                    <a:pt x="266" y="2713"/>
                    <a:pt x="292" y="2726"/>
                    <a:pt x="319" y="2726"/>
                  </a:cubicBezTo>
                  <a:lnTo>
                    <a:pt x="1099" y="2726"/>
                  </a:lnTo>
                  <a:cubicBezTo>
                    <a:pt x="1139" y="2726"/>
                    <a:pt x="1166" y="2726"/>
                    <a:pt x="1205" y="2740"/>
                  </a:cubicBezTo>
                  <a:lnTo>
                    <a:pt x="1338" y="2740"/>
                  </a:lnTo>
                  <a:cubicBezTo>
                    <a:pt x="1391" y="2740"/>
                    <a:pt x="1444" y="2726"/>
                    <a:pt x="1510" y="2713"/>
                  </a:cubicBezTo>
                  <a:cubicBezTo>
                    <a:pt x="1563" y="2687"/>
                    <a:pt x="1602" y="2647"/>
                    <a:pt x="1602" y="2568"/>
                  </a:cubicBezTo>
                  <a:cubicBezTo>
                    <a:pt x="1602" y="2541"/>
                    <a:pt x="1576" y="2515"/>
                    <a:pt x="1549" y="2475"/>
                  </a:cubicBezTo>
                  <a:cubicBezTo>
                    <a:pt x="1510" y="2435"/>
                    <a:pt x="1430" y="2409"/>
                    <a:pt x="1311" y="2409"/>
                  </a:cubicBezTo>
                  <a:cubicBezTo>
                    <a:pt x="1258" y="2409"/>
                    <a:pt x="1219" y="2409"/>
                    <a:pt x="1205" y="2396"/>
                  </a:cubicBezTo>
                  <a:cubicBezTo>
                    <a:pt x="1205" y="2382"/>
                    <a:pt x="1192" y="2369"/>
                    <a:pt x="1192" y="2356"/>
                  </a:cubicBezTo>
                  <a:cubicBezTo>
                    <a:pt x="1192" y="2329"/>
                    <a:pt x="1205" y="2303"/>
                    <a:pt x="1245" y="2263"/>
                  </a:cubicBezTo>
                  <a:cubicBezTo>
                    <a:pt x="1272" y="2210"/>
                    <a:pt x="1298" y="2184"/>
                    <a:pt x="1324" y="2157"/>
                  </a:cubicBezTo>
                  <a:cubicBezTo>
                    <a:pt x="1364" y="2091"/>
                    <a:pt x="1404" y="2038"/>
                    <a:pt x="1444" y="1985"/>
                  </a:cubicBezTo>
                  <a:cubicBezTo>
                    <a:pt x="1483" y="1932"/>
                    <a:pt x="1536" y="1866"/>
                    <a:pt x="1602" y="1774"/>
                  </a:cubicBezTo>
                  <a:cubicBezTo>
                    <a:pt x="1655" y="1840"/>
                    <a:pt x="1708" y="1919"/>
                    <a:pt x="1761" y="1999"/>
                  </a:cubicBezTo>
                  <a:cubicBezTo>
                    <a:pt x="1827" y="2065"/>
                    <a:pt x="1867" y="2131"/>
                    <a:pt x="1920" y="2197"/>
                  </a:cubicBezTo>
                  <a:cubicBezTo>
                    <a:pt x="1960" y="2263"/>
                    <a:pt x="1999" y="2329"/>
                    <a:pt x="2026" y="2382"/>
                  </a:cubicBezTo>
                  <a:cubicBezTo>
                    <a:pt x="2066" y="2435"/>
                    <a:pt x="2079" y="2462"/>
                    <a:pt x="2079" y="2475"/>
                  </a:cubicBezTo>
                  <a:cubicBezTo>
                    <a:pt x="2079" y="2515"/>
                    <a:pt x="2066" y="2541"/>
                    <a:pt x="2052" y="2554"/>
                  </a:cubicBezTo>
                  <a:lnTo>
                    <a:pt x="1973" y="2568"/>
                  </a:lnTo>
                  <a:cubicBezTo>
                    <a:pt x="1933" y="2581"/>
                    <a:pt x="1907" y="2594"/>
                    <a:pt x="1894" y="2634"/>
                  </a:cubicBezTo>
                  <a:cubicBezTo>
                    <a:pt x="1880" y="2674"/>
                    <a:pt x="1880" y="2700"/>
                    <a:pt x="1880" y="2726"/>
                  </a:cubicBezTo>
                  <a:cubicBezTo>
                    <a:pt x="1880" y="2753"/>
                    <a:pt x="1894" y="2793"/>
                    <a:pt x="1933" y="2832"/>
                  </a:cubicBezTo>
                  <a:cubicBezTo>
                    <a:pt x="1986" y="2885"/>
                    <a:pt x="2052" y="2912"/>
                    <a:pt x="2158" y="2912"/>
                  </a:cubicBezTo>
                  <a:cubicBezTo>
                    <a:pt x="2238" y="2912"/>
                    <a:pt x="2304" y="2899"/>
                    <a:pt x="2357" y="2899"/>
                  </a:cubicBezTo>
                  <a:lnTo>
                    <a:pt x="2807" y="2899"/>
                  </a:lnTo>
                  <a:cubicBezTo>
                    <a:pt x="2873" y="2899"/>
                    <a:pt x="2966" y="2912"/>
                    <a:pt x="3072" y="2912"/>
                  </a:cubicBezTo>
                  <a:cubicBezTo>
                    <a:pt x="3124" y="2912"/>
                    <a:pt x="3191" y="2899"/>
                    <a:pt x="3244" y="2885"/>
                  </a:cubicBezTo>
                  <a:cubicBezTo>
                    <a:pt x="3297" y="2872"/>
                    <a:pt x="3336" y="2819"/>
                    <a:pt x="3336" y="2740"/>
                  </a:cubicBezTo>
                  <a:cubicBezTo>
                    <a:pt x="3336" y="2687"/>
                    <a:pt x="3310" y="2660"/>
                    <a:pt x="3257" y="2634"/>
                  </a:cubicBezTo>
                  <a:cubicBezTo>
                    <a:pt x="3217" y="2607"/>
                    <a:pt x="3151" y="2594"/>
                    <a:pt x="3085" y="2594"/>
                  </a:cubicBezTo>
                  <a:cubicBezTo>
                    <a:pt x="3019" y="2581"/>
                    <a:pt x="2952" y="2581"/>
                    <a:pt x="2899" y="2581"/>
                  </a:cubicBezTo>
                  <a:cubicBezTo>
                    <a:pt x="2847" y="2568"/>
                    <a:pt x="2794" y="2554"/>
                    <a:pt x="2727" y="2541"/>
                  </a:cubicBezTo>
                  <a:cubicBezTo>
                    <a:pt x="2701" y="2528"/>
                    <a:pt x="2674" y="2515"/>
                    <a:pt x="2635" y="2475"/>
                  </a:cubicBezTo>
                  <a:cubicBezTo>
                    <a:pt x="2595" y="2449"/>
                    <a:pt x="2555" y="2396"/>
                    <a:pt x="2489" y="2316"/>
                  </a:cubicBezTo>
                  <a:cubicBezTo>
                    <a:pt x="2423" y="2237"/>
                    <a:pt x="2330" y="2131"/>
                    <a:pt x="2238" y="1999"/>
                  </a:cubicBezTo>
                  <a:cubicBezTo>
                    <a:pt x="2132" y="1853"/>
                    <a:pt x="1999" y="1668"/>
                    <a:pt x="1841" y="1443"/>
                  </a:cubicBezTo>
                  <a:cubicBezTo>
                    <a:pt x="1920" y="1324"/>
                    <a:pt x="1999" y="1218"/>
                    <a:pt x="2066" y="1112"/>
                  </a:cubicBezTo>
                  <a:cubicBezTo>
                    <a:pt x="2145" y="993"/>
                    <a:pt x="2224" y="887"/>
                    <a:pt x="2330" y="768"/>
                  </a:cubicBezTo>
                  <a:cubicBezTo>
                    <a:pt x="2397" y="675"/>
                    <a:pt x="2476" y="622"/>
                    <a:pt x="2542" y="609"/>
                  </a:cubicBezTo>
                  <a:cubicBezTo>
                    <a:pt x="2582" y="582"/>
                    <a:pt x="2661" y="569"/>
                    <a:pt x="2754" y="569"/>
                  </a:cubicBezTo>
                  <a:cubicBezTo>
                    <a:pt x="2860" y="556"/>
                    <a:pt x="2992" y="556"/>
                    <a:pt x="3177" y="556"/>
                  </a:cubicBezTo>
                  <a:cubicBezTo>
                    <a:pt x="3217" y="556"/>
                    <a:pt x="3244" y="543"/>
                    <a:pt x="3270" y="516"/>
                  </a:cubicBezTo>
                  <a:cubicBezTo>
                    <a:pt x="3297" y="477"/>
                    <a:pt x="3310" y="437"/>
                    <a:pt x="3310" y="424"/>
                  </a:cubicBezTo>
                  <a:cubicBezTo>
                    <a:pt x="3310" y="291"/>
                    <a:pt x="3257" y="225"/>
                    <a:pt x="3164" y="225"/>
                  </a:cubicBezTo>
                  <a:lnTo>
                    <a:pt x="2026" y="225"/>
                  </a:lnTo>
                  <a:cubicBezTo>
                    <a:pt x="1947" y="225"/>
                    <a:pt x="1880" y="238"/>
                    <a:pt x="1827" y="265"/>
                  </a:cubicBezTo>
                  <a:cubicBezTo>
                    <a:pt x="1788" y="291"/>
                    <a:pt x="1761" y="331"/>
                    <a:pt x="1761" y="410"/>
                  </a:cubicBezTo>
                  <a:cubicBezTo>
                    <a:pt x="1761" y="450"/>
                    <a:pt x="1774" y="490"/>
                    <a:pt x="1801" y="516"/>
                  </a:cubicBezTo>
                  <a:cubicBezTo>
                    <a:pt x="1841" y="529"/>
                    <a:pt x="1867" y="543"/>
                    <a:pt x="1880" y="556"/>
                  </a:cubicBezTo>
                  <a:cubicBezTo>
                    <a:pt x="1907" y="569"/>
                    <a:pt x="1920" y="582"/>
                    <a:pt x="1920" y="596"/>
                  </a:cubicBezTo>
                  <a:cubicBezTo>
                    <a:pt x="1920" y="609"/>
                    <a:pt x="1907" y="649"/>
                    <a:pt x="1867" y="702"/>
                  </a:cubicBezTo>
                  <a:cubicBezTo>
                    <a:pt x="1841" y="754"/>
                    <a:pt x="1801" y="821"/>
                    <a:pt x="1748" y="900"/>
                  </a:cubicBezTo>
                  <a:lnTo>
                    <a:pt x="1602" y="1125"/>
                  </a:lnTo>
                  <a:cubicBezTo>
                    <a:pt x="1536" y="1032"/>
                    <a:pt x="1470" y="953"/>
                    <a:pt x="1417" y="874"/>
                  </a:cubicBezTo>
                  <a:cubicBezTo>
                    <a:pt x="1364" y="794"/>
                    <a:pt x="1311" y="715"/>
                    <a:pt x="1272" y="662"/>
                  </a:cubicBezTo>
                  <a:cubicBezTo>
                    <a:pt x="1232" y="596"/>
                    <a:pt x="1192" y="543"/>
                    <a:pt x="1166" y="503"/>
                  </a:cubicBezTo>
                  <a:cubicBezTo>
                    <a:pt x="1152" y="463"/>
                    <a:pt x="1139" y="437"/>
                    <a:pt x="1139" y="424"/>
                  </a:cubicBezTo>
                  <a:cubicBezTo>
                    <a:pt x="1139" y="384"/>
                    <a:pt x="1152" y="371"/>
                    <a:pt x="1179" y="371"/>
                  </a:cubicBezTo>
                  <a:cubicBezTo>
                    <a:pt x="1219" y="371"/>
                    <a:pt x="1272" y="357"/>
                    <a:pt x="1324" y="357"/>
                  </a:cubicBezTo>
                  <a:cubicBezTo>
                    <a:pt x="1391" y="357"/>
                    <a:pt x="1444" y="344"/>
                    <a:pt x="1470" y="304"/>
                  </a:cubicBezTo>
                  <a:cubicBezTo>
                    <a:pt x="1510" y="265"/>
                    <a:pt x="1523" y="238"/>
                    <a:pt x="1523" y="199"/>
                  </a:cubicBezTo>
                  <a:cubicBezTo>
                    <a:pt x="1523" y="172"/>
                    <a:pt x="1523" y="146"/>
                    <a:pt x="1523" y="132"/>
                  </a:cubicBezTo>
                  <a:cubicBezTo>
                    <a:pt x="1523" y="106"/>
                    <a:pt x="1510" y="79"/>
                    <a:pt x="1483" y="66"/>
                  </a:cubicBezTo>
                  <a:cubicBezTo>
                    <a:pt x="1457" y="40"/>
                    <a:pt x="1430" y="27"/>
                    <a:pt x="1377" y="13"/>
                  </a:cubicBezTo>
                  <a:cubicBezTo>
                    <a:pt x="1338" y="0"/>
                    <a:pt x="1272" y="0"/>
                    <a:pt x="1179"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4"/>
            <p:cNvSpPr/>
            <p:nvPr/>
          </p:nvSpPr>
          <p:spPr>
            <a:xfrm>
              <a:off x="4962835" y="259761"/>
              <a:ext cx="166860" cy="289725"/>
            </a:xfrm>
            <a:custGeom>
              <a:avLst/>
              <a:gdLst/>
              <a:ahLst/>
              <a:cxnLst/>
              <a:rect l="l" t="t" r="r" b="b"/>
              <a:pathLst>
                <a:path w="3019" h="5242" extrusionOk="0">
                  <a:moveTo>
                    <a:pt x="2873" y="0"/>
                  </a:moveTo>
                  <a:cubicBezTo>
                    <a:pt x="2767" y="0"/>
                    <a:pt x="2688" y="27"/>
                    <a:pt x="2635" y="80"/>
                  </a:cubicBezTo>
                  <a:cubicBezTo>
                    <a:pt x="2595" y="133"/>
                    <a:pt x="2529" y="225"/>
                    <a:pt x="2476" y="358"/>
                  </a:cubicBezTo>
                  <a:cubicBezTo>
                    <a:pt x="2383" y="530"/>
                    <a:pt x="2317" y="675"/>
                    <a:pt x="2264" y="781"/>
                  </a:cubicBezTo>
                  <a:lnTo>
                    <a:pt x="2119" y="1073"/>
                  </a:lnTo>
                  <a:cubicBezTo>
                    <a:pt x="2079" y="1152"/>
                    <a:pt x="2052" y="1231"/>
                    <a:pt x="2013" y="1298"/>
                  </a:cubicBezTo>
                  <a:cubicBezTo>
                    <a:pt x="1973" y="1377"/>
                    <a:pt x="1933" y="1456"/>
                    <a:pt x="1880" y="1562"/>
                  </a:cubicBezTo>
                  <a:cubicBezTo>
                    <a:pt x="1827" y="1668"/>
                    <a:pt x="1761" y="1787"/>
                    <a:pt x="1682" y="1946"/>
                  </a:cubicBezTo>
                  <a:cubicBezTo>
                    <a:pt x="1589" y="2092"/>
                    <a:pt x="1483" y="2277"/>
                    <a:pt x="1364" y="2515"/>
                  </a:cubicBezTo>
                  <a:cubicBezTo>
                    <a:pt x="1258" y="2700"/>
                    <a:pt x="1179" y="2846"/>
                    <a:pt x="1126" y="2952"/>
                  </a:cubicBezTo>
                  <a:cubicBezTo>
                    <a:pt x="1060" y="3058"/>
                    <a:pt x="1007" y="3150"/>
                    <a:pt x="967" y="3217"/>
                  </a:cubicBezTo>
                  <a:cubicBezTo>
                    <a:pt x="941" y="3283"/>
                    <a:pt x="901" y="3323"/>
                    <a:pt x="874" y="3362"/>
                  </a:cubicBezTo>
                  <a:cubicBezTo>
                    <a:pt x="861" y="3402"/>
                    <a:pt x="835" y="3442"/>
                    <a:pt x="808" y="3481"/>
                  </a:cubicBezTo>
                  <a:cubicBezTo>
                    <a:pt x="782" y="3521"/>
                    <a:pt x="755" y="3574"/>
                    <a:pt x="716" y="3640"/>
                  </a:cubicBezTo>
                  <a:cubicBezTo>
                    <a:pt x="689" y="3693"/>
                    <a:pt x="636" y="3786"/>
                    <a:pt x="583" y="3892"/>
                  </a:cubicBezTo>
                  <a:cubicBezTo>
                    <a:pt x="530" y="4011"/>
                    <a:pt x="451" y="4156"/>
                    <a:pt x="358" y="4328"/>
                  </a:cubicBezTo>
                  <a:cubicBezTo>
                    <a:pt x="266" y="4514"/>
                    <a:pt x="160" y="4739"/>
                    <a:pt x="14" y="5017"/>
                  </a:cubicBezTo>
                  <a:cubicBezTo>
                    <a:pt x="1" y="5030"/>
                    <a:pt x="1" y="5043"/>
                    <a:pt x="1" y="5070"/>
                  </a:cubicBezTo>
                  <a:cubicBezTo>
                    <a:pt x="1" y="5122"/>
                    <a:pt x="27" y="5162"/>
                    <a:pt x="54" y="5189"/>
                  </a:cubicBezTo>
                  <a:cubicBezTo>
                    <a:pt x="94" y="5228"/>
                    <a:pt x="133" y="5242"/>
                    <a:pt x="173" y="5242"/>
                  </a:cubicBezTo>
                  <a:cubicBezTo>
                    <a:pt x="239" y="5242"/>
                    <a:pt x="279" y="5228"/>
                    <a:pt x="332" y="5202"/>
                  </a:cubicBezTo>
                  <a:cubicBezTo>
                    <a:pt x="385" y="5175"/>
                    <a:pt x="411" y="5149"/>
                    <a:pt x="438" y="5096"/>
                  </a:cubicBezTo>
                  <a:lnTo>
                    <a:pt x="2939" y="384"/>
                  </a:lnTo>
                  <a:cubicBezTo>
                    <a:pt x="2952" y="358"/>
                    <a:pt x="2966" y="318"/>
                    <a:pt x="2992" y="265"/>
                  </a:cubicBezTo>
                  <a:cubicBezTo>
                    <a:pt x="3005" y="225"/>
                    <a:pt x="3019" y="186"/>
                    <a:pt x="3019" y="146"/>
                  </a:cubicBezTo>
                  <a:cubicBezTo>
                    <a:pt x="3019" y="120"/>
                    <a:pt x="3019" y="93"/>
                    <a:pt x="2992" y="53"/>
                  </a:cubicBezTo>
                  <a:cubicBezTo>
                    <a:pt x="2979" y="14"/>
                    <a:pt x="2939" y="0"/>
                    <a:pt x="2873"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4"/>
            <p:cNvSpPr/>
            <p:nvPr/>
          </p:nvSpPr>
          <p:spPr>
            <a:xfrm>
              <a:off x="5141357" y="259761"/>
              <a:ext cx="177085" cy="287515"/>
            </a:xfrm>
            <a:custGeom>
              <a:avLst/>
              <a:gdLst/>
              <a:ahLst/>
              <a:cxnLst/>
              <a:rect l="l" t="t" r="r" b="b"/>
              <a:pathLst>
                <a:path w="3204" h="5202" extrusionOk="0">
                  <a:moveTo>
                    <a:pt x="1668" y="0"/>
                  </a:moveTo>
                  <a:cubicBezTo>
                    <a:pt x="1417" y="0"/>
                    <a:pt x="1192" y="53"/>
                    <a:pt x="993" y="159"/>
                  </a:cubicBezTo>
                  <a:cubicBezTo>
                    <a:pt x="808" y="252"/>
                    <a:pt x="636" y="371"/>
                    <a:pt x="503" y="517"/>
                  </a:cubicBezTo>
                  <a:cubicBezTo>
                    <a:pt x="371" y="662"/>
                    <a:pt x="278" y="808"/>
                    <a:pt x="199" y="953"/>
                  </a:cubicBezTo>
                  <a:cubicBezTo>
                    <a:pt x="133" y="1099"/>
                    <a:pt x="106" y="1231"/>
                    <a:pt x="106" y="1324"/>
                  </a:cubicBezTo>
                  <a:cubicBezTo>
                    <a:pt x="106" y="1337"/>
                    <a:pt x="106" y="1377"/>
                    <a:pt x="106" y="1417"/>
                  </a:cubicBezTo>
                  <a:cubicBezTo>
                    <a:pt x="119" y="1456"/>
                    <a:pt x="133" y="1496"/>
                    <a:pt x="146" y="1549"/>
                  </a:cubicBezTo>
                  <a:cubicBezTo>
                    <a:pt x="159" y="1589"/>
                    <a:pt x="199" y="1615"/>
                    <a:pt x="225" y="1655"/>
                  </a:cubicBezTo>
                  <a:cubicBezTo>
                    <a:pt x="265" y="1681"/>
                    <a:pt x="318" y="1708"/>
                    <a:pt x="384" y="1708"/>
                  </a:cubicBezTo>
                  <a:cubicBezTo>
                    <a:pt x="503" y="1708"/>
                    <a:pt x="583" y="1681"/>
                    <a:pt x="649" y="1628"/>
                  </a:cubicBezTo>
                  <a:cubicBezTo>
                    <a:pt x="702" y="1575"/>
                    <a:pt x="742" y="1496"/>
                    <a:pt x="742" y="1417"/>
                  </a:cubicBezTo>
                  <a:cubicBezTo>
                    <a:pt x="742" y="1377"/>
                    <a:pt x="728" y="1350"/>
                    <a:pt x="715" y="1324"/>
                  </a:cubicBezTo>
                  <a:cubicBezTo>
                    <a:pt x="702" y="1298"/>
                    <a:pt x="689" y="1271"/>
                    <a:pt x="662" y="1245"/>
                  </a:cubicBezTo>
                  <a:lnTo>
                    <a:pt x="609" y="1178"/>
                  </a:lnTo>
                  <a:cubicBezTo>
                    <a:pt x="596" y="1165"/>
                    <a:pt x="596" y="1139"/>
                    <a:pt x="596" y="1099"/>
                  </a:cubicBezTo>
                  <a:cubicBezTo>
                    <a:pt x="596" y="1073"/>
                    <a:pt x="622" y="1020"/>
                    <a:pt x="662" y="940"/>
                  </a:cubicBezTo>
                  <a:cubicBezTo>
                    <a:pt x="715" y="861"/>
                    <a:pt x="781" y="768"/>
                    <a:pt x="861" y="689"/>
                  </a:cubicBezTo>
                  <a:cubicBezTo>
                    <a:pt x="953" y="609"/>
                    <a:pt x="1059" y="530"/>
                    <a:pt x="1178" y="477"/>
                  </a:cubicBezTo>
                  <a:cubicBezTo>
                    <a:pt x="1297" y="411"/>
                    <a:pt x="1443" y="371"/>
                    <a:pt x="1602" y="371"/>
                  </a:cubicBezTo>
                  <a:cubicBezTo>
                    <a:pt x="1761" y="371"/>
                    <a:pt x="1893" y="411"/>
                    <a:pt x="2012" y="464"/>
                  </a:cubicBezTo>
                  <a:cubicBezTo>
                    <a:pt x="2118" y="517"/>
                    <a:pt x="2211" y="583"/>
                    <a:pt x="2277" y="675"/>
                  </a:cubicBezTo>
                  <a:cubicBezTo>
                    <a:pt x="2343" y="755"/>
                    <a:pt x="2396" y="848"/>
                    <a:pt x="2422" y="953"/>
                  </a:cubicBezTo>
                  <a:cubicBezTo>
                    <a:pt x="2462" y="1059"/>
                    <a:pt x="2475" y="1152"/>
                    <a:pt x="2475" y="1258"/>
                  </a:cubicBezTo>
                  <a:cubicBezTo>
                    <a:pt x="2475" y="1456"/>
                    <a:pt x="2436" y="1668"/>
                    <a:pt x="2356" y="1906"/>
                  </a:cubicBezTo>
                  <a:cubicBezTo>
                    <a:pt x="2290" y="2131"/>
                    <a:pt x="2184" y="2356"/>
                    <a:pt x="2052" y="2595"/>
                  </a:cubicBezTo>
                  <a:cubicBezTo>
                    <a:pt x="1933" y="2820"/>
                    <a:pt x="1787" y="3058"/>
                    <a:pt x="1628" y="3283"/>
                  </a:cubicBezTo>
                  <a:cubicBezTo>
                    <a:pt x="1469" y="3508"/>
                    <a:pt x="1297" y="3720"/>
                    <a:pt x="1112" y="3931"/>
                  </a:cubicBezTo>
                  <a:cubicBezTo>
                    <a:pt x="940" y="4117"/>
                    <a:pt x="768" y="4302"/>
                    <a:pt x="596" y="4474"/>
                  </a:cubicBezTo>
                  <a:cubicBezTo>
                    <a:pt x="424" y="4633"/>
                    <a:pt x="265" y="4778"/>
                    <a:pt x="119" y="4884"/>
                  </a:cubicBezTo>
                  <a:cubicBezTo>
                    <a:pt x="93" y="4911"/>
                    <a:pt x="67" y="4937"/>
                    <a:pt x="27" y="4964"/>
                  </a:cubicBezTo>
                  <a:cubicBezTo>
                    <a:pt x="14" y="4977"/>
                    <a:pt x="0" y="5003"/>
                    <a:pt x="0" y="5043"/>
                  </a:cubicBezTo>
                  <a:cubicBezTo>
                    <a:pt x="0" y="5070"/>
                    <a:pt x="14" y="5109"/>
                    <a:pt x="27" y="5136"/>
                  </a:cubicBezTo>
                  <a:cubicBezTo>
                    <a:pt x="67" y="5175"/>
                    <a:pt x="106" y="5202"/>
                    <a:pt x="172" y="5202"/>
                  </a:cubicBezTo>
                  <a:cubicBezTo>
                    <a:pt x="225" y="5202"/>
                    <a:pt x="292" y="5189"/>
                    <a:pt x="331" y="5162"/>
                  </a:cubicBezTo>
                  <a:cubicBezTo>
                    <a:pt x="384" y="5149"/>
                    <a:pt x="411" y="5136"/>
                    <a:pt x="437" y="5109"/>
                  </a:cubicBezTo>
                  <a:lnTo>
                    <a:pt x="1112" y="5109"/>
                  </a:lnTo>
                  <a:cubicBezTo>
                    <a:pt x="1244" y="5109"/>
                    <a:pt x="1377" y="5109"/>
                    <a:pt x="1509" y="5122"/>
                  </a:cubicBezTo>
                  <a:lnTo>
                    <a:pt x="1880" y="5122"/>
                  </a:lnTo>
                  <a:cubicBezTo>
                    <a:pt x="2012" y="5122"/>
                    <a:pt x="2131" y="5122"/>
                    <a:pt x="2264" y="5136"/>
                  </a:cubicBezTo>
                  <a:lnTo>
                    <a:pt x="2674" y="5136"/>
                  </a:lnTo>
                  <a:cubicBezTo>
                    <a:pt x="2687" y="5136"/>
                    <a:pt x="2714" y="5122"/>
                    <a:pt x="2753" y="5096"/>
                  </a:cubicBezTo>
                  <a:cubicBezTo>
                    <a:pt x="2793" y="5083"/>
                    <a:pt x="2833" y="5043"/>
                    <a:pt x="2859" y="4990"/>
                  </a:cubicBezTo>
                  <a:cubicBezTo>
                    <a:pt x="2965" y="4792"/>
                    <a:pt x="3058" y="4646"/>
                    <a:pt x="3111" y="4553"/>
                  </a:cubicBezTo>
                  <a:cubicBezTo>
                    <a:pt x="3177" y="4461"/>
                    <a:pt x="3203" y="4395"/>
                    <a:pt x="3203" y="4355"/>
                  </a:cubicBezTo>
                  <a:cubicBezTo>
                    <a:pt x="3203" y="4302"/>
                    <a:pt x="3190" y="4275"/>
                    <a:pt x="3137" y="4249"/>
                  </a:cubicBezTo>
                  <a:cubicBezTo>
                    <a:pt x="3111" y="4236"/>
                    <a:pt x="3071" y="4222"/>
                    <a:pt x="3018" y="4222"/>
                  </a:cubicBezTo>
                  <a:cubicBezTo>
                    <a:pt x="2965" y="4222"/>
                    <a:pt x="2925" y="4236"/>
                    <a:pt x="2886" y="4275"/>
                  </a:cubicBezTo>
                  <a:cubicBezTo>
                    <a:pt x="2859" y="4302"/>
                    <a:pt x="2833" y="4328"/>
                    <a:pt x="2819" y="4368"/>
                  </a:cubicBezTo>
                  <a:lnTo>
                    <a:pt x="2647" y="4620"/>
                  </a:lnTo>
                  <a:cubicBezTo>
                    <a:pt x="2621" y="4672"/>
                    <a:pt x="2594" y="4699"/>
                    <a:pt x="2568" y="4712"/>
                  </a:cubicBezTo>
                  <a:cubicBezTo>
                    <a:pt x="2542" y="4725"/>
                    <a:pt x="2515" y="4739"/>
                    <a:pt x="2489" y="4739"/>
                  </a:cubicBezTo>
                  <a:lnTo>
                    <a:pt x="1800" y="4739"/>
                  </a:lnTo>
                  <a:cubicBezTo>
                    <a:pt x="1628" y="4725"/>
                    <a:pt x="1456" y="4725"/>
                    <a:pt x="1271" y="4725"/>
                  </a:cubicBezTo>
                  <a:cubicBezTo>
                    <a:pt x="1099" y="4725"/>
                    <a:pt x="940" y="4712"/>
                    <a:pt x="821" y="4712"/>
                  </a:cubicBezTo>
                  <a:cubicBezTo>
                    <a:pt x="940" y="4593"/>
                    <a:pt x="1072" y="4461"/>
                    <a:pt x="1218" y="4302"/>
                  </a:cubicBezTo>
                  <a:cubicBezTo>
                    <a:pt x="1377" y="4143"/>
                    <a:pt x="1536" y="3971"/>
                    <a:pt x="1681" y="3786"/>
                  </a:cubicBezTo>
                  <a:cubicBezTo>
                    <a:pt x="1840" y="3600"/>
                    <a:pt x="1999" y="3402"/>
                    <a:pt x="2144" y="3203"/>
                  </a:cubicBezTo>
                  <a:cubicBezTo>
                    <a:pt x="2290" y="2992"/>
                    <a:pt x="2436" y="2780"/>
                    <a:pt x="2542" y="2555"/>
                  </a:cubicBezTo>
                  <a:cubicBezTo>
                    <a:pt x="2661" y="2343"/>
                    <a:pt x="2753" y="2131"/>
                    <a:pt x="2833" y="1906"/>
                  </a:cubicBezTo>
                  <a:cubicBezTo>
                    <a:pt x="2899" y="1681"/>
                    <a:pt x="2939" y="1470"/>
                    <a:pt x="2939" y="1271"/>
                  </a:cubicBezTo>
                  <a:cubicBezTo>
                    <a:pt x="2939" y="1086"/>
                    <a:pt x="2912" y="927"/>
                    <a:pt x="2872" y="781"/>
                  </a:cubicBezTo>
                  <a:cubicBezTo>
                    <a:pt x="2833" y="623"/>
                    <a:pt x="2753" y="490"/>
                    <a:pt x="2647" y="371"/>
                  </a:cubicBezTo>
                  <a:cubicBezTo>
                    <a:pt x="2542" y="265"/>
                    <a:pt x="2409" y="173"/>
                    <a:pt x="2250" y="106"/>
                  </a:cubicBezTo>
                  <a:cubicBezTo>
                    <a:pt x="2092" y="40"/>
                    <a:pt x="1893" y="0"/>
                    <a:pt x="1668"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4"/>
            <p:cNvSpPr/>
            <p:nvPr/>
          </p:nvSpPr>
          <p:spPr>
            <a:xfrm>
              <a:off x="5320598" y="397272"/>
              <a:ext cx="209971" cy="208534"/>
            </a:xfrm>
            <a:custGeom>
              <a:avLst/>
              <a:gdLst/>
              <a:ahLst/>
              <a:cxnLst/>
              <a:rect l="l" t="t" r="r" b="b"/>
              <a:pathLst>
                <a:path w="3799" h="3773" extrusionOk="0">
                  <a:moveTo>
                    <a:pt x="384" y="1"/>
                  </a:moveTo>
                  <a:cubicBezTo>
                    <a:pt x="278" y="1"/>
                    <a:pt x="199" y="14"/>
                    <a:pt x="119" y="54"/>
                  </a:cubicBezTo>
                  <a:cubicBezTo>
                    <a:pt x="40" y="80"/>
                    <a:pt x="0" y="133"/>
                    <a:pt x="0" y="199"/>
                  </a:cubicBezTo>
                  <a:cubicBezTo>
                    <a:pt x="0" y="279"/>
                    <a:pt x="53" y="318"/>
                    <a:pt x="132" y="332"/>
                  </a:cubicBezTo>
                  <a:cubicBezTo>
                    <a:pt x="212" y="345"/>
                    <a:pt x="331" y="358"/>
                    <a:pt x="490" y="358"/>
                  </a:cubicBezTo>
                  <a:lnTo>
                    <a:pt x="609" y="358"/>
                  </a:lnTo>
                  <a:cubicBezTo>
                    <a:pt x="649" y="371"/>
                    <a:pt x="675" y="371"/>
                    <a:pt x="701" y="385"/>
                  </a:cubicBezTo>
                  <a:cubicBezTo>
                    <a:pt x="728" y="398"/>
                    <a:pt x="741" y="411"/>
                    <a:pt x="754" y="437"/>
                  </a:cubicBezTo>
                  <a:cubicBezTo>
                    <a:pt x="781" y="464"/>
                    <a:pt x="794" y="490"/>
                    <a:pt x="821" y="530"/>
                  </a:cubicBezTo>
                  <a:lnTo>
                    <a:pt x="2025" y="2714"/>
                  </a:lnTo>
                  <a:cubicBezTo>
                    <a:pt x="1972" y="2833"/>
                    <a:pt x="1919" y="2939"/>
                    <a:pt x="1866" y="3032"/>
                  </a:cubicBezTo>
                  <a:cubicBezTo>
                    <a:pt x="1813" y="3124"/>
                    <a:pt x="1760" y="3190"/>
                    <a:pt x="1694" y="3257"/>
                  </a:cubicBezTo>
                  <a:cubicBezTo>
                    <a:pt x="1641" y="3296"/>
                    <a:pt x="1575" y="3349"/>
                    <a:pt x="1509" y="3376"/>
                  </a:cubicBezTo>
                  <a:cubicBezTo>
                    <a:pt x="1429" y="3415"/>
                    <a:pt x="1363" y="3429"/>
                    <a:pt x="1297" y="3429"/>
                  </a:cubicBezTo>
                  <a:cubicBezTo>
                    <a:pt x="1178" y="3429"/>
                    <a:pt x="1072" y="3402"/>
                    <a:pt x="993" y="3349"/>
                  </a:cubicBezTo>
                  <a:cubicBezTo>
                    <a:pt x="926" y="3296"/>
                    <a:pt x="887" y="3230"/>
                    <a:pt x="887" y="3164"/>
                  </a:cubicBezTo>
                  <a:cubicBezTo>
                    <a:pt x="887" y="3137"/>
                    <a:pt x="900" y="3098"/>
                    <a:pt x="913" y="3071"/>
                  </a:cubicBezTo>
                  <a:cubicBezTo>
                    <a:pt x="940" y="3045"/>
                    <a:pt x="966" y="3018"/>
                    <a:pt x="993" y="3018"/>
                  </a:cubicBezTo>
                  <a:cubicBezTo>
                    <a:pt x="1019" y="3018"/>
                    <a:pt x="1046" y="3018"/>
                    <a:pt x="1072" y="3005"/>
                  </a:cubicBezTo>
                  <a:cubicBezTo>
                    <a:pt x="1099" y="3005"/>
                    <a:pt x="1125" y="2992"/>
                    <a:pt x="1151" y="2979"/>
                  </a:cubicBezTo>
                  <a:cubicBezTo>
                    <a:pt x="1178" y="2965"/>
                    <a:pt x="1204" y="2939"/>
                    <a:pt x="1218" y="2912"/>
                  </a:cubicBezTo>
                  <a:cubicBezTo>
                    <a:pt x="1231" y="2899"/>
                    <a:pt x="1244" y="2859"/>
                    <a:pt x="1244" y="2820"/>
                  </a:cubicBezTo>
                  <a:cubicBezTo>
                    <a:pt x="1244" y="2754"/>
                    <a:pt x="1218" y="2701"/>
                    <a:pt x="1165" y="2674"/>
                  </a:cubicBezTo>
                  <a:cubicBezTo>
                    <a:pt x="1125" y="2648"/>
                    <a:pt x="1072" y="2634"/>
                    <a:pt x="1019" y="2634"/>
                  </a:cubicBezTo>
                  <a:cubicBezTo>
                    <a:pt x="966" y="2634"/>
                    <a:pt x="913" y="2634"/>
                    <a:pt x="847" y="2661"/>
                  </a:cubicBezTo>
                  <a:cubicBezTo>
                    <a:pt x="794" y="2687"/>
                    <a:pt x="754" y="2714"/>
                    <a:pt x="701" y="2754"/>
                  </a:cubicBezTo>
                  <a:cubicBezTo>
                    <a:pt x="662" y="2807"/>
                    <a:pt x="622" y="2859"/>
                    <a:pt x="596" y="2926"/>
                  </a:cubicBezTo>
                  <a:cubicBezTo>
                    <a:pt x="569" y="2992"/>
                    <a:pt x="556" y="3071"/>
                    <a:pt x="556" y="3164"/>
                  </a:cubicBezTo>
                  <a:cubicBezTo>
                    <a:pt x="556" y="3257"/>
                    <a:pt x="582" y="3349"/>
                    <a:pt x="622" y="3415"/>
                  </a:cubicBezTo>
                  <a:cubicBezTo>
                    <a:pt x="649" y="3495"/>
                    <a:pt x="701" y="3561"/>
                    <a:pt x="768" y="3614"/>
                  </a:cubicBezTo>
                  <a:cubicBezTo>
                    <a:pt x="821" y="3667"/>
                    <a:pt x="900" y="3707"/>
                    <a:pt x="979" y="3733"/>
                  </a:cubicBezTo>
                  <a:cubicBezTo>
                    <a:pt x="1059" y="3759"/>
                    <a:pt x="1138" y="3773"/>
                    <a:pt x="1231" y="3773"/>
                  </a:cubicBezTo>
                  <a:cubicBezTo>
                    <a:pt x="1390" y="3773"/>
                    <a:pt x="1535" y="3733"/>
                    <a:pt x="1668" y="3667"/>
                  </a:cubicBezTo>
                  <a:cubicBezTo>
                    <a:pt x="1800" y="3614"/>
                    <a:pt x="1932" y="3508"/>
                    <a:pt x="2051" y="3376"/>
                  </a:cubicBezTo>
                  <a:cubicBezTo>
                    <a:pt x="2144" y="3257"/>
                    <a:pt x="2237" y="3111"/>
                    <a:pt x="2303" y="2952"/>
                  </a:cubicBezTo>
                  <a:cubicBezTo>
                    <a:pt x="2382" y="2780"/>
                    <a:pt x="2462" y="2595"/>
                    <a:pt x="2541" y="2370"/>
                  </a:cubicBezTo>
                  <a:lnTo>
                    <a:pt x="3176" y="596"/>
                  </a:lnTo>
                  <a:cubicBezTo>
                    <a:pt x="3203" y="530"/>
                    <a:pt x="3229" y="490"/>
                    <a:pt x="3256" y="477"/>
                  </a:cubicBezTo>
                  <a:cubicBezTo>
                    <a:pt x="3296" y="464"/>
                    <a:pt x="3362" y="451"/>
                    <a:pt x="3454" y="451"/>
                  </a:cubicBezTo>
                  <a:cubicBezTo>
                    <a:pt x="3534" y="451"/>
                    <a:pt x="3613" y="437"/>
                    <a:pt x="3679" y="411"/>
                  </a:cubicBezTo>
                  <a:cubicBezTo>
                    <a:pt x="3759" y="398"/>
                    <a:pt x="3799" y="345"/>
                    <a:pt x="3799" y="279"/>
                  </a:cubicBezTo>
                  <a:cubicBezTo>
                    <a:pt x="3799" y="212"/>
                    <a:pt x="3759" y="160"/>
                    <a:pt x="3693" y="146"/>
                  </a:cubicBezTo>
                  <a:cubicBezTo>
                    <a:pt x="3626" y="120"/>
                    <a:pt x="3547" y="107"/>
                    <a:pt x="3454" y="107"/>
                  </a:cubicBezTo>
                  <a:lnTo>
                    <a:pt x="2422" y="107"/>
                  </a:lnTo>
                  <a:cubicBezTo>
                    <a:pt x="2329" y="107"/>
                    <a:pt x="2263" y="120"/>
                    <a:pt x="2237" y="146"/>
                  </a:cubicBezTo>
                  <a:cubicBezTo>
                    <a:pt x="2210" y="160"/>
                    <a:pt x="2197" y="212"/>
                    <a:pt x="2197" y="279"/>
                  </a:cubicBezTo>
                  <a:cubicBezTo>
                    <a:pt x="2197" y="318"/>
                    <a:pt x="2224" y="358"/>
                    <a:pt x="2263" y="398"/>
                  </a:cubicBezTo>
                  <a:cubicBezTo>
                    <a:pt x="2303" y="437"/>
                    <a:pt x="2382" y="451"/>
                    <a:pt x="2475" y="451"/>
                  </a:cubicBezTo>
                  <a:cubicBezTo>
                    <a:pt x="2568" y="451"/>
                    <a:pt x="2634" y="464"/>
                    <a:pt x="2660" y="477"/>
                  </a:cubicBezTo>
                  <a:cubicBezTo>
                    <a:pt x="2687" y="504"/>
                    <a:pt x="2700" y="517"/>
                    <a:pt x="2700" y="557"/>
                  </a:cubicBezTo>
                  <a:cubicBezTo>
                    <a:pt x="2700" y="623"/>
                    <a:pt x="2687" y="689"/>
                    <a:pt x="2647" y="795"/>
                  </a:cubicBezTo>
                  <a:lnTo>
                    <a:pt x="2197" y="2224"/>
                  </a:lnTo>
                  <a:lnTo>
                    <a:pt x="1337" y="623"/>
                  </a:lnTo>
                  <a:cubicBezTo>
                    <a:pt x="1324" y="583"/>
                    <a:pt x="1310" y="543"/>
                    <a:pt x="1297" y="504"/>
                  </a:cubicBezTo>
                  <a:cubicBezTo>
                    <a:pt x="1284" y="464"/>
                    <a:pt x="1284" y="437"/>
                    <a:pt x="1284" y="424"/>
                  </a:cubicBezTo>
                  <a:cubicBezTo>
                    <a:pt x="1284" y="385"/>
                    <a:pt x="1284" y="358"/>
                    <a:pt x="1297" y="358"/>
                  </a:cubicBezTo>
                  <a:cubicBezTo>
                    <a:pt x="1324" y="345"/>
                    <a:pt x="1337" y="345"/>
                    <a:pt x="1363" y="345"/>
                  </a:cubicBezTo>
                  <a:cubicBezTo>
                    <a:pt x="1443" y="345"/>
                    <a:pt x="1496" y="332"/>
                    <a:pt x="1522" y="292"/>
                  </a:cubicBezTo>
                  <a:cubicBezTo>
                    <a:pt x="1549" y="252"/>
                    <a:pt x="1562" y="212"/>
                    <a:pt x="1562" y="160"/>
                  </a:cubicBezTo>
                  <a:cubicBezTo>
                    <a:pt x="1562" y="120"/>
                    <a:pt x="1549" y="80"/>
                    <a:pt x="1522" y="54"/>
                  </a:cubicBezTo>
                  <a:cubicBezTo>
                    <a:pt x="1496" y="14"/>
                    <a:pt x="1416" y="1"/>
                    <a:pt x="1310"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2" name="Google Shape;422;p24"/>
          <p:cNvGrpSpPr/>
          <p:nvPr/>
        </p:nvGrpSpPr>
        <p:grpSpPr>
          <a:xfrm rot="1189416">
            <a:off x="10899342" y="6027036"/>
            <a:ext cx="751773" cy="344536"/>
            <a:chOff x="6301529" y="2700815"/>
            <a:chExt cx="640137" cy="293373"/>
          </a:xfrm>
        </p:grpSpPr>
        <p:sp>
          <p:nvSpPr>
            <p:cNvPr id="423" name="Google Shape;423;p24"/>
            <p:cNvSpPr/>
            <p:nvPr/>
          </p:nvSpPr>
          <p:spPr>
            <a:xfrm>
              <a:off x="6301529" y="2703026"/>
              <a:ext cx="188802" cy="281656"/>
            </a:xfrm>
            <a:custGeom>
              <a:avLst/>
              <a:gdLst/>
              <a:ahLst/>
              <a:cxnLst/>
              <a:rect l="l" t="t" r="r" b="b"/>
              <a:pathLst>
                <a:path w="3416" h="5096" extrusionOk="0">
                  <a:moveTo>
                    <a:pt x="2528" y="609"/>
                  </a:moveTo>
                  <a:lnTo>
                    <a:pt x="2356" y="3177"/>
                  </a:lnTo>
                  <a:cubicBezTo>
                    <a:pt x="2211" y="3190"/>
                    <a:pt x="2039" y="3203"/>
                    <a:pt x="1853" y="3216"/>
                  </a:cubicBezTo>
                  <a:cubicBezTo>
                    <a:pt x="1668" y="3216"/>
                    <a:pt x="1496" y="3229"/>
                    <a:pt x="1324" y="3243"/>
                  </a:cubicBezTo>
                  <a:cubicBezTo>
                    <a:pt x="1165" y="3243"/>
                    <a:pt x="1020" y="3243"/>
                    <a:pt x="901" y="3256"/>
                  </a:cubicBezTo>
                  <a:lnTo>
                    <a:pt x="702" y="3256"/>
                  </a:lnTo>
                  <a:cubicBezTo>
                    <a:pt x="662" y="3256"/>
                    <a:pt x="636" y="3256"/>
                    <a:pt x="623" y="3243"/>
                  </a:cubicBezTo>
                  <a:cubicBezTo>
                    <a:pt x="623" y="3229"/>
                    <a:pt x="623" y="3216"/>
                    <a:pt x="623" y="3203"/>
                  </a:cubicBezTo>
                  <a:cubicBezTo>
                    <a:pt x="623" y="3177"/>
                    <a:pt x="623" y="3163"/>
                    <a:pt x="649" y="3137"/>
                  </a:cubicBezTo>
                  <a:cubicBezTo>
                    <a:pt x="676" y="3110"/>
                    <a:pt x="689" y="3097"/>
                    <a:pt x="689" y="3084"/>
                  </a:cubicBezTo>
                  <a:lnTo>
                    <a:pt x="2528" y="609"/>
                  </a:lnTo>
                  <a:close/>
                  <a:moveTo>
                    <a:pt x="2714" y="0"/>
                  </a:moveTo>
                  <a:cubicBezTo>
                    <a:pt x="2648" y="0"/>
                    <a:pt x="2581" y="27"/>
                    <a:pt x="2515" y="66"/>
                  </a:cubicBezTo>
                  <a:cubicBezTo>
                    <a:pt x="2462" y="119"/>
                    <a:pt x="2423" y="146"/>
                    <a:pt x="2409" y="172"/>
                  </a:cubicBezTo>
                  <a:cubicBezTo>
                    <a:pt x="2264" y="357"/>
                    <a:pt x="2131" y="530"/>
                    <a:pt x="2012" y="688"/>
                  </a:cubicBezTo>
                  <a:cubicBezTo>
                    <a:pt x="1893" y="834"/>
                    <a:pt x="1774" y="980"/>
                    <a:pt x="1668" y="1125"/>
                  </a:cubicBezTo>
                  <a:lnTo>
                    <a:pt x="1351" y="1562"/>
                  </a:lnTo>
                  <a:cubicBezTo>
                    <a:pt x="1245" y="1707"/>
                    <a:pt x="1126" y="1866"/>
                    <a:pt x="993" y="2038"/>
                  </a:cubicBezTo>
                  <a:cubicBezTo>
                    <a:pt x="874" y="2197"/>
                    <a:pt x="728" y="2396"/>
                    <a:pt x="583" y="2594"/>
                  </a:cubicBezTo>
                  <a:cubicBezTo>
                    <a:pt x="437" y="2806"/>
                    <a:pt x="265" y="3031"/>
                    <a:pt x="67" y="3296"/>
                  </a:cubicBezTo>
                  <a:cubicBezTo>
                    <a:pt x="40" y="3335"/>
                    <a:pt x="27" y="3362"/>
                    <a:pt x="14" y="3388"/>
                  </a:cubicBezTo>
                  <a:cubicBezTo>
                    <a:pt x="1" y="3415"/>
                    <a:pt x="1" y="3441"/>
                    <a:pt x="1" y="3468"/>
                  </a:cubicBezTo>
                  <a:cubicBezTo>
                    <a:pt x="1" y="3521"/>
                    <a:pt x="27" y="3574"/>
                    <a:pt x="80" y="3600"/>
                  </a:cubicBezTo>
                  <a:cubicBezTo>
                    <a:pt x="133" y="3640"/>
                    <a:pt x="186" y="3653"/>
                    <a:pt x="265" y="3653"/>
                  </a:cubicBezTo>
                  <a:cubicBezTo>
                    <a:pt x="345" y="3653"/>
                    <a:pt x="570" y="3640"/>
                    <a:pt x="901" y="3627"/>
                  </a:cubicBezTo>
                  <a:cubicBezTo>
                    <a:pt x="1231" y="3613"/>
                    <a:pt x="1721" y="3600"/>
                    <a:pt x="2343" y="3587"/>
                  </a:cubicBezTo>
                  <a:lnTo>
                    <a:pt x="2343" y="3587"/>
                  </a:lnTo>
                  <a:lnTo>
                    <a:pt x="2290" y="4540"/>
                  </a:lnTo>
                  <a:cubicBezTo>
                    <a:pt x="2290" y="4632"/>
                    <a:pt x="2264" y="4685"/>
                    <a:pt x="2211" y="4725"/>
                  </a:cubicBezTo>
                  <a:cubicBezTo>
                    <a:pt x="2158" y="4752"/>
                    <a:pt x="2078" y="4778"/>
                    <a:pt x="1986" y="4778"/>
                  </a:cubicBezTo>
                  <a:cubicBezTo>
                    <a:pt x="1973" y="4778"/>
                    <a:pt x="1946" y="4778"/>
                    <a:pt x="1893" y="4791"/>
                  </a:cubicBezTo>
                  <a:cubicBezTo>
                    <a:pt x="1853" y="4791"/>
                    <a:pt x="1801" y="4791"/>
                    <a:pt x="1748" y="4804"/>
                  </a:cubicBezTo>
                  <a:cubicBezTo>
                    <a:pt x="1695" y="4804"/>
                    <a:pt x="1642" y="4804"/>
                    <a:pt x="1576" y="4818"/>
                  </a:cubicBezTo>
                  <a:lnTo>
                    <a:pt x="1430" y="4818"/>
                  </a:lnTo>
                  <a:cubicBezTo>
                    <a:pt x="1390" y="4818"/>
                    <a:pt x="1351" y="4831"/>
                    <a:pt x="1311" y="4844"/>
                  </a:cubicBezTo>
                  <a:cubicBezTo>
                    <a:pt x="1271" y="4857"/>
                    <a:pt x="1245" y="4897"/>
                    <a:pt x="1245" y="4950"/>
                  </a:cubicBezTo>
                  <a:cubicBezTo>
                    <a:pt x="1245" y="5003"/>
                    <a:pt x="1271" y="5056"/>
                    <a:pt x="1324" y="5069"/>
                  </a:cubicBezTo>
                  <a:cubicBezTo>
                    <a:pt x="1377" y="5082"/>
                    <a:pt x="1417" y="5096"/>
                    <a:pt x="1456" y="5096"/>
                  </a:cubicBezTo>
                  <a:lnTo>
                    <a:pt x="2965" y="5096"/>
                  </a:lnTo>
                  <a:cubicBezTo>
                    <a:pt x="3045" y="5096"/>
                    <a:pt x="3111" y="5082"/>
                    <a:pt x="3164" y="5069"/>
                  </a:cubicBezTo>
                  <a:cubicBezTo>
                    <a:pt x="3217" y="5043"/>
                    <a:pt x="3230" y="5003"/>
                    <a:pt x="3230" y="4937"/>
                  </a:cubicBezTo>
                  <a:cubicBezTo>
                    <a:pt x="3230" y="4884"/>
                    <a:pt x="3217" y="4844"/>
                    <a:pt x="3164" y="4818"/>
                  </a:cubicBezTo>
                  <a:cubicBezTo>
                    <a:pt x="3124" y="4804"/>
                    <a:pt x="3058" y="4791"/>
                    <a:pt x="2965" y="4791"/>
                  </a:cubicBezTo>
                  <a:cubicBezTo>
                    <a:pt x="2912" y="4791"/>
                    <a:pt x="2859" y="4791"/>
                    <a:pt x="2793" y="4778"/>
                  </a:cubicBezTo>
                  <a:cubicBezTo>
                    <a:pt x="2740" y="4778"/>
                    <a:pt x="2714" y="4738"/>
                    <a:pt x="2714" y="4699"/>
                  </a:cubicBezTo>
                  <a:cubicBezTo>
                    <a:pt x="2714" y="4672"/>
                    <a:pt x="2714" y="4619"/>
                    <a:pt x="2714" y="4527"/>
                  </a:cubicBezTo>
                  <a:cubicBezTo>
                    <a:pt x="2727" y="4447"/>
                    <a:pt x="2727" y="4341"/>
                    <a:pt x="2727" y="4235"/>
                  </a:cubicBezTo>
                  <a:cubicBezTo>
                    <a:pt x="2740" y="4129"/>
                    <a:pt x="2740" y="4010"/>
                    <a:pt x="2753" y="3904"/>
                  </a:cubicBezTo>
                  <a:cubicBezTo>
                    <a:pt x="2753" y="3785"/>
                    <a:pt x="2767" y="3679"/>
                    <a:pt x="2767" y="3587"/>
                  </a:cubicBezTo>
                  <a:lnTo>
                    <a:pt x="3230" y="3587"/>
                  </a:lnTo>
                  <a:cubicBezTo>
                    <a:pt x="3256" y="3587"/>
                    <a:pt x="3296" y="3574"/>
                    <a:pt x="3336" y="3547"/>
                  </a:cubicBezTo>
                  <a:cubicBezTo>
                    <a:pt x="3389" y="3534"/>
                    <a:pt x="3415" y="3481"/>
                    <a:pt x="3415" y="3415"/>
                  </a:cubicBezTo>
                  <a:cubicBezTo>
                    <a:pt x="3415" y="3349"/>
                    <a:pt x="3389" y="3296"/>
                    <a:pt x="3349" y="3269"/>
                  </a:cubicBezTo>
                  <a:cubicBezTo>
                    <a:pt x="3309" y="3229"/>
                    <a:pt x="3256" y="3216"/>
                    <a:pt x="3190" y="3203"/>
                  </a:cubicBezTo>
                  <a:lnTo>
                    <a:pt x="2793" y="3177"/>
                  </a:lnTo>
                  <a:cubicBezTo>
                    <a:pt x="2793" y="3031"/>
                    <a:pt x="2793" y="2846"/>
                    <a:pt x="2806" y="2647"/>
                  </a:cubicBezTo>
                  <a:cubicBezTo>
                    <a:pt x="2806" y="2435"/>
                    <a:pt x="2820" y="2224"/>
                    <a:pt x="2833" y="1999"/>
                  </a:cubicBezTo>
                  <a:cubicBezTo>
                    <a:pt x="2846" y="1774"/>
                    <a:pt x="2859" y="1549"/>
                    <a:pt x="2873" y="1337"/>
                  </a:cubicBezTo>
                  <a:cubicBezTo>
                    <a:pt x="2899" y="1112"/>
                    <a:pt x="2912" y="927"/>
                    <a:pt x="2926" y="755"/>
                  </a:cubicBezTo>
                  <a:cubicBezTo>
                    <a:pt x="2939" y="569"/>
                    <a:pt x="2952" y="424"/>
                    <a:pt x="2952" y="318"/>
                  </a:cubicBezTo>
                  <a:cubicBezTo>
                    <a:pt x="2965" y="199"/>
                    <a:pt x="2965" y="146"/>
                    <a:pt x="2965" y="132"/>
                  </a:cubicBezTo>
                  <a:cubicBezTo>
                    <a:pt x="2965" y="93"/>
                    <a:pt x="2952" y="53"/>
                    <a:pt x="2899" y="40"/>
                  </a:cubicBezTo>
                  <a:cubicBezTo>
                    <a:pt x="2846" y="13"/>
                    <a:pt x="2780" y="0"/>
                    <a:pt x="2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4"/>
            <p:cNvSpPr/>
            <p:nvPr/>
          </p:nvSpPr>
          <p:spPr>
            <a:xfrm>
              <a:off x="6504149" y="2700815"/>
              <a:ext cx="177804" cy="287515"/>
            </a:xfrm>
            <a:custGeom>
              <a:avLst/>
              <a:gdLst/>
              <a:ahLst/>
              <a:cxnLst/>
              <a:rect l="l" t="t" r="r" b="b"/>
              <a:pathLst>
                <a:path w="3217" h="5202" extrusionOk="0">
                  <a:moveTo>
                    <a:pt x="1668" y="0"/>
                  </a:moveTo>
                  <a:cubicBezTo>
                    <a:pt x="1417" y="0"/>
                    <a:pt x="1192" y="53"/>
                    <a:pt x="1007" y="159"/>
                  </a:cubicBezTo>
                  <a:cubicBezTo>
                    <a:pt x="808" y="265"/>
                    <a:pt x="649" y="384"/>
                    <a:pt x="517" y="530"/>
                  </a:cubicBezTo>
                  <a:cubicBezTo>
                    <a:pt x="385" y="662"/>
                    <a:pt x="279" y="808"/>
                    <a:pt x="212" y="967"/>
                  </a:cubicBezTo>
                  <a:cubicBezTo>
                    <a:pt x="146" y="1112"/>
                    <a:pt x="120" y="1231"/>
                    <a:pt x="120" y="1337"/>
                  </a:cubicBezTo>
                  <a:cubicBezTo>
                    <a:pt x="120" y="1350"/>
                    <a:pt x="120" y="1377"/>
                    <a:pt x="120" y="1417"/>
                  </a:cubicBezTo>
                  <a:cubicBezTo>
                    <a:pt x="120" y="1456"/>
                    <a:pt x="133" y="1509"/>
                    <a:pt x="146" y="1549"/>
                  </a:cubicBezTo>
                  <a:cubicBezTo>
                    <a:pt x="173" y="1589"/>
                    <a:pt x="199" y="1628"/>
                    <a:pt x="239" y="1655"/>
                  </a:cubicBezTo>
                  <a:cubicBezTo>
                    <a:pt x="279" y="1695"/>
                    <a:pt x="332" y="1708"/>
                    <a:pt x="398" y="1708"/>
                  </a:cubicBezTo>
                  <a:cubicBezTo>
                    <a:pt x="504" y="1708"/>
                    <a:pt x="583" y="1681"/>
                    <a:pt x="649" y="1628"/>
                  </a:cubicBezTo>
                  <a:cubicBezTo>
                    <a:pt x="715" y="1575"/>
                    <a:pt x="742" y="1509"/>
                    <a:pt x="742" y="1417"/>
                  </a:cubicBezTo>
                  <a:cubicBezTo>
                    <a:pt x="742" y="1377"/>
                    <a:pt x="729" y="1350"/>
                    <a:pt x="715" y="1324"/>
                  </a:cubicBezTo>
                  <a:cubicBezTo>
                    <a:pt x="702" y="1297"/>
                    <a:pt x="689" y="1271"/>
                    <a:pt x="662" y="1258"/>
                  </a:cubicBezTo>
                  <a:lnTo>
                    <a:pt x="623" y="1192"/>
                  </a:lnTo>
                  <a:cubicBezTo>
                    <a:pt x="610" y="1165"/>
                    <a:pt x="596" y="1139"/>
                    <a:pt x="596" y="1112"/>
                  </a:cubicBezTo>
                  <a:cubicBezTo>
                    <a:pt x="596" y="1072"/>
                    <a:pt x="623" y="1020"/>
                    <a:pt x="662" y="940"/>
                  </a:cubicBezTo>
                  <a:cubicBezTo>
                    <a:pt x="715" y="861"/>
                    <a:pt x="782" y="781"/>
                    <a:pt x="874" y="702"/>
                  </a:cubicBezTo>
                  <a:cubicBezTo>
                    <a:pt x="954" y="609"/>
                    <a:pt x="1060" y="543"/>
                    <a:pt x="1192" y="477"/>
                  </a:cubicBezTo>
                  <a:cubicBezTo>
                    <a:pt x="1311" y="411"/>
                    <a:pt x="1457" y="384"/>
                    <a:pt x="1602" y="384"/>
                  </a:cubicBezTo>
                  <a:cubicBezTo>
                    <a:pt x="1774" y="384"/>
                    <a:pt x="1907" y="411"/>
                    <a:pt x="2012" y="464"/>
                  </a:cubicBezTo>
                  <a:cubicBezTo>
                    <a:pt x="2132" y="517"/>
                    <a:pt x="2224" y="596"/>
                    <a:pt x="2290" y="675"/>
                  </a:cubicBezTo>
                  <a:cubicBezTo>
                    <a:pt x="2357" y="768"/>
                    <a:pt x="2410" y="861"/>
                    <a:pt x="2436" y="967"/>
                  </a:cubicBezTo>
                  <a:cubicBezTo>
                    <a:pt x="2462" y="1059"/>
                    <a:pt x="2489" y="1165"/>
                    <a:pt x="2489" y="1258"/>
                  </a:cubicBezTo>
                  <a:cubicBezTo>
                    <a:pt x="2489" y="1470"/>
                    <a:pt x="2449" y="1681"/>
                    <a:pt x="2370" y="1906"/>
                  </a:cubicBezTo>
                  <a:cubicBezTo>
                    <a:pt x="2290" y="2131"/>
                    <a:pt x="2198" y="2370"/>
                    <a:pt x="2065" y="2595"/>
                  </a:cubicBezTo>
                  <a:cubicBezTo>
                    <a:pt x="1946" y="2833"/>
                    <a:pt x="1801" y="3058"/>
                    <a:pt x="1629" y="3296"/>
                  </a:cubicBezTo>
                  <a:cubicBezTo>
                    <a:pt x="1470" y="3521"/>
                    <a:pt x="1298" y="3733"/>
                    <a:pt x="1126" y="3931"/>
                  </a:cubicBezTo>
                  <a:cubicBezTo>
                    <a:pt x="954" y="4130"/>
                    <a:pt x="782" y="4315"/>
                    <a:pt x="610" y="4487"/>
                  </a:cubicBezTo>
                  <a:cubicBezTo>
                    <a:pt x="437" y="4646"/>
                    <a:pt x="279" y="4778"/>
                    <a:pt x="133" y="4884"/>
                  </a:cubicBezTo>
                  <a:cubicBezTo>
                    <a:pt x="93" y="4924"/>
                    <a:pt x="67" y="4950"/>
                    <a:pt x="40" y="4964"/>
                  </a:cubicBezTo>
                  <a:cubicBezTo>
                    <a:pt x="14" y="4990"/>
                    <a:pt x="1" y="5017"/>
                    <a:pt x="1" y="5043"/>
                  </a:cubicBezTo>
                  <a:cubicBezTo>
                    <a:pt x="1" y="5083"/>
                    <a:pt x="14" y="5109"/>
                    <a:pt x="40" y="5149"/>
                  </a:cubicBezTo>
                  <a:cubicBezTo>
                    <a:pt x="67" y="5189"/>
                    <a:pt x="120" y="5202"/>
                    <a:pt x="186" y="5202"/>
                  </a:cubicBezTo>
                  <a:cubicBezTo>
                    <a:pt x="239" y="5202"/>
                    <a:pt x="292" y="5189"/>
                    <a:pt x="345" y="5175"/>
                  </a:cubicBezTo>
                  <a:cubicBezTo>
                    <a:pt x="385" y="5162"/>
                    <a:pt x="424" y="5136"/>
                    <a:pt x="437" y="5122"/>
                  </a:cubicBezTo>
                  <a:lnTo>
                    <a:pt x="1510" y="5122"/>
                  </a:lnTo>
                  <a:cubicBezTo>
                    <a:pt x="1642" y="5122"/>
                    <a:pt x="1774" y="5122"/>
                    <a:pt x="1893" y="5136"/>
                  </a:cubicBezTo>
                  <a:lnTo>
                    <a:pt x="2674" y="5136"/>
                  </a:lnTo>
                  <a:cubicBezTo>
                    <a:pt x="2701" y="5136"/>
                    <a:pt x="2727" y="5122"/>
                    <a:pt x="2767" y="5109"/>
                  </a:cubicBezTo>
                  <a:cubicBezTo>
                    <a:pt x="2807" y="5083"/>
                    <a:pt x="2833" y="5043"/>
                    <a:pt x="2873" y="5003"/>
                  </a:cubicBezTo>
                  <a:cubicBezTo>
                    <a:pt x="2979" y="4805"/>
                    <a:pt x="3058" y="4659"/>
                    <a:pt x="3124" y="4567"/>
                  </a:cubicBezTo>
                  <a:cubicBezTo>
                    <a:pt x="3177" y="4461"/>
                    <a:pt x="3217" y="4394"/>
                    <a:pt x="3217" y="4355"/>
                  </a:cubicBezTo>
                  <a:cubicBezTo>
                    <a:pt x="3217" y="4315"/>
                    <a:pt x="3190" y="4275"/>
                    <a:pt x="3151" y="4262"/>
                  </a:cubicBezTo>
                  <a:cubicBezTo>
                    <a:pt x="3111" y="4236"/>
                    <a:pt x="3071" y="4222"/>
                    <a:pt x="3032" y="4222"/>
                  </a:cubicBezTo>
                  <a:cubicBezTo>
                    <a:pt x="2965" y="4222"/>
                    <a:pt x="2926" y="4249"/>
                    <a:pt x="2899" y="4275"/>
                  </a:cubicBezTo>
                  <a:cubicBezTo>
                    <a:pt x="2873" y="4302"/>
                    <a:pt x="2846" y="4342"/>
                    <a:pt x="2820" y="4368"/>
                  </a:cubicBezTo>
                  <a:lnTo>
                    <a:pt x="2661" y="4619"/>
                  </a:lnTo>
                  <a:cubicBezTo>
                    <a:pt x="2621" y="4672"/>
                    <a:pt x="2595" y="4712"/>
                    <a:pt x="2568" y="4725"/>
                  </a:cubicBezTo>
                  <a:cubicBezTo>
                    <a:pt x="2555" y="4739"/>
                    <a:pt x="2529" y="4752"/>
                    <a:pt x="2502" y="4752"/>
                  </a:cubicBezTo>
                  <a:lnTo>
                    <a:pt x="2251" y="4752"/>
                  </a:lnTo>
                  <a:cubicBezTo>
                    <a:pt x="2132" y="4752"/>
                    <a:pt x="1973" y="4739"/>
                    <a:pt x="1801" y="4739"/>
                  </a:cubicBezTo>
                  <a:lnTo>
                    <a:pt x="1285" y="4739"/>
                  </a:lnTo>
                  <a:cubicBezTo>
                    <a:pt x="1099" y="4725"/>
                    <a:pt x="954" y="4725"/>
                    <a:pt x="821" y="4712"/>
                  </a:cubicBezTo>
                  <a:cubicBezTo>
                    <a:pt x="940" y="4606"/>
                    <a:pt x="1073" y="4474"/>
                    <a:pt x="1232" y="4315"/>
                  </a:cubicBezTo>
                  <a:cubicBezTo>
                    <a:pt x="1377" y="4156"/>
                    <a:pt x="1536" y="3984"/>
                    <a:pt x="1695" y="3799"/>
                  </a:cubicBezTo>
                  <a:cubicBezTo>
                    <a:pt x="1854" y="3614"/>
                    <a:pt x="1999" y="3415"/>
                    <a:pt x="2145" y="3203"/>
                  </a:cubicBezTo>
                  <a:cubicBezTo>
                    <a:pt x="2304" y="2992"/>
                    <a:pt x="2436" y="2780"/>
                    <a:pt x="2555" y="2568"/>
                  </a:cubicBezTo>
                  <a:cubicBezTo>
                    <a:pt x="2674" y="2343"/>
                    <a:pt x="2767" y="2131"/>
                    <a:pt x="2833" y="1920"/>
                  </a:cubicBezTo>
                  <a:cubicBezTo>
                    <a:pt x="2912" y="1695"/>
                    <a:pt x="2952" y="1483"/>
                    <a:pt x="2952" y="1271"/>
                  </a:cubicBezTo>
                  <a:cubicBezTo>
                    <a:pt x="2952" y="1099"/>
                    <a:pt x="2926" y="940"/>
                    <a:pt x="2873" y="781"/>
                  </a:cubicBezTo>
                  <a:cubicBezTo>
                    <a:pt x="2833" y="622"/>
                    <a:pt x="2754" y="490"/>
                    <a:pt x="2661" y="384"/>
                  </a:cubicBezTo>
                  <a:cubicBezTo>
                    <a:pt x="2555" y="265"/>
                    <a:pt x="2423" y="172"/>
                    <a:pt x="2264" y="106"/>
                  </a:cubicBezTo>
                  <a:cubicBezTo>
                    <a:pt x="2105" y="40"/>
                    <a:pt x="1907"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4"/>
            <p:cNvSpPr/>
            <p:nvPr/>
          </p:nvSpPr>
          <p:spPr>
            <a:xfrm>
              <a:off x="6708261" y="2850763"/>
              <a:ext cx="40292" cy="139778"/>
            </a:xfrm>
            <a:custGeom>
              <a:avLst/>
              <a:gdLst/>
              <a:ahLst/>
              <a:cxnLst/>
              <a:rect l="l" t="t" r="r" b="b"/>
              <a:pathLst>
                <a:path w="729" h="2529" extrusionOk="0">
                  <a:moveTo>
                    <a:pt x="371" y="1"/>
                  </a:moveTo>
                  <a:cubicBezTo>
                    <a:pt x="305" y="1"/>
                    <a:pt x="252" y="14"/>
                    <a:pt x="199" y="40"/>
                  </a:cubicBezTo>
                  <a:cubicBezTo>
                    <a:pt x="159" y="54"/>
                    <a:pt x="119" y="80"/>
                    <a:pt x="93" y="120"/>
                  </a:cubicBezTo>
                  <a:cubicBezTo>
                    <a:pt x="53" y="146"/>
                    <a:pt x="40" y="186"/>
                    <a:pt x="27" y="226"/>
                  </a:cubicBezTo>
                  <a:cubicBezTo>
                    <a:pt x="14" y="265"/>
                    <a:pt x="0" y="305"/>
                    <a:pt x="0" y="331"/>
                  </a:cubicBezTo>
                  <a:cubicBezTo>
                    <a:pt x="0" y="411"/>
                    <a:pt x="40" y="490"/>
                    <a:pt x="93" y="556"/>
                  </a:cubicBezTo>
                  <a:cubicBezTo>
                    <a:pt x="146" y="623"/>
                    <a:pt x="225" y="662"/>
                    <a:pt x="358" y="662"/>
                  </a:cubicBezTo>
                  <a:cubicBezTo>
                    <a:pt x="477" y="662"/>
                    <a:pt x="569" y="623"/>
                    <a:pt x="636" y="556"/>
                  </a:cubicBezTo>
                  <a:cubicBezTo>
                    <a:pt x="702" y="490"/>
                    <a:pt x="728" y="411"/>
                    <a:pt x="728" y="318"/>
                  </a:cubicBezTo>
                  <a:cubicBezTo>
                    <a:pt x="728" y="252"/>
                    <a:pt x="702" y="173"/>
                    <a:pt x="649" y="106"/>
                  </a:cubicBezTo>
                  <a:cubicBezTo>
                    <a:pt x="583" y="27"/>
                    <a:pt x="490" y="1"/>
                    <a:pt x="371" y="1"/>
                  </a:cubicBezTo>
                  <a:close/>
                  <a:moveTo>
                    <a:pt x="371" y="1867"/>
                  </a:moveTo>
                  <a:cubicBezTo>
                    <a:pt x="305" y="1867"/>
                    <a:pt x="252" y="1880"/>
                    <a:pt x="199" y="1906"/>
                  </a:cubicBezTo>
                  <a:cubicBezTo>
                    <a:pt x="159" y="1920"/>
                    <a:pt x="119" y="1946"/>
                    <a:pt x="93" y="1986"/>
                  </a:cubicBezTo>
                  <a:cubicBezTo>
                    <a:pt x="53" y="2012"/>
                    <a:pt x="40" y="2052"/>
                    <a:pt x="27" y="2092"/>
                  </a:cubicBezTo>
                  <a:cubicBezTo>
                    <a:pt x="14" y="2131"/>
                    <a:pt x="0" y="2171"/>
                    <a:pt x="0" y="2211"/>
                  </a:cubicBezTo>
                  <a:cubicBezTo>
                    <a:pt x="0" y="2277"/>
                    <a:pt x="40" y="2356"/>
                    <a:pt x="93" y="2423"/>
                  </a:cubicBezTo>
                  <a:cubicBezTo>
                    <a:pt x="146" y="2502"/>
                    <a:pt x="225" y="2529"/>
                    <a:pt x="358" y="2529"/>
                  </a:cubicBezTo>
                  <a:cubicBezTo>
                    <a:pt x="477" y="2529"/>
                    <a:pt x="569" y="2502"/>
                    <a:pt x="636" y="2423"/>
                  </a:cubicBezTo>
                  <a:cubicBezTo>
                    <a:pt x="702" y="2356"/>
                    <a:pt x="728" y="2277"/>
                    <a:pt x="728" y="2198"/>
                  </a:cubicBezTo>
                  <a:cubicBezTo>
                    <a:pt x="728" y="2118"/>
                    <a:pt x="702" y="2039"/>
                    <a:pt x="649" y="1973"/>
                  </a:cubicBezTo>
                  <a:cubicBezTo>
                    <a:pt x="583" y="1906"/>
                    <a:pt x="490" y="1867"/>
                    <a:pt x="371" y="186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4"/>
            <p:cNvSpPr/>
            <p:nvPr/>
          </p:nvSpPr>
          <p:spPr>
            <a:xfrm>
              <a:off x="6771877" y="2701534"/>
              <a:ext cx="169789" cy="292655"/>
            </a:xfrm>
            <a:custGeom>
              <a:avLst/>
              <a:gdLst/>
              <a:ahLst/>
              <a:cxnLst/>
              <a:rect l="l" t="t" r="r" b="b"/>
              <a:pathLst>
                <a:path w="3072" h="5295" extrusionOk="0">
                  <a:moveTo>
                    <a:pt x="1642" y="371"/>
                  </a:moveTo>
                  <a:cubicBezTo>
                    <a:pt x="1814" y="371"/>
                    <a:pt x="1960" y="411"/>
                    <a:pt x="2079" y="477"/>
                  </a:cubicBezTo>
                  <a:cubicBezTo>
                    <a:pt x="2198" y="543"/>
                    <a:pt x="2304" y="636"/>
                    <a:pt x="2383" y="742"/>
                  </a:cubicBezTo>
                  <a:cubicBezTo>
                    <a:pt x="2463" y="848"/>
                    <a:pt x="2529" y="954"/>
                    <a:pt x="2555" y="1086"/>
                  </a:cubicBezTo>
                  <a:cubicBezTo>
                    <a:pt x="2595" y="1218"/>
                    <a:pt x="2621" y="1337"/>
                    <a:pt x="2621" y="1443"/>
                  </a:cubicBezTo>
                  <a:cubicBezTo>
                    <a:pt x="2621" y="1562"/>
                    <a:pt x="2595" y="1682"/>
                    <a:pt x="2542" y="1814"/>
                  </a:cubicBezTo>
                  <a:cubicBezTo>
                    <a:pt x="2502" y="1946"/>
                    <a:pt x="2436" y="2065"/>
                    <a:pt x="2343" y="2184"/>
                  </a:cubicBezTo>
                  <a:cubicBezTo>
                    <a:pt x="2238" y="2304"/>
                    <a:pt x="2118" y="2409"/>
                    <a:pt x="1973" y="2489"/>
                  </a:cubicBezTo>
                  <a:cubicBezTo>
                    <a:pt x="1841" y="2582"/>
                    <a:pt x="1668" y="2621"/>
                    <a:pt x="1457" y="2621"/>
                  </a:cubicBezTo>
                  <a:cubicBezTo>
                    <a:pt x="1311" y="2621"/>
                    <a:pt x="1179" y="2595"/>
                    <a:pt x="1060" y="2542"/>
                  </a:cubicBezTo>
                  <a:cubicBezTo>
                    <a:pt x="941" y="2489"/>
                    <a:pt x="835" y="2409"/>
                    <a:pt x="742" y="2317"/>
                  </a:cubicBezTo>
                  <a:cubicBezTo>
                    <a:pt x="663" y="2224"/>
                    <a:pt x="596" y="2105"/>
                    <a:pt x="543" y="1986"/>
                  </a:cubicBezTo>
                  <a:cubicBezTo>
                    <a:pt x="491" y="1854"/>
                    <a:pt x="464" y="1721"/>
                    <a:pt x="464" y="1562"/>
                  </a:cubicBezTo>
                  <a:cubicBezTo>
                    <a:pt x="464" y="1351"/>
                    <a:pt x="504" y="1179"/>
                    <a:pt x="557" y="1033"/>
                  </a:cubicBezTo>
                  <a:cubicBezTo>
                    <a:pt x="623" y="874"/>
                    <a:pt x="716" y="755"/>
                    <a:pt x="821" y="662"/>
                  </a:cubicBezTo>
                  <a:cubicBezTo>
                    <a:pt x="927" y="557"/>
                    <a:pt x="1046" y="490"/>
                    <a:pt x="1192" y="437"/>
                  </a:cubicBezTo>
                  <a:cubicBezTo>
                    <a:pt x="1338" y="398"/>
                    <a:pt x="1483" y="371"/>
                    <a:pt x="1642" y="371"/>
                  </a:cubicBezTo>
                  <a:close/>
                  <a:moveTo>
                    <a:pt x="1589" y="1"/>
                  </a:moveTo>
                  <a:cubicBezTo>
                    <a:pt x="1298" y="1"/>
                    <a:pt x="1060" y="40"/>
                    <a:pt x="861" y="146"/>
                  </a:cubicBezTo>
                  <a:cubicBezTo>
                    <a:pt x="663" y="239"/>
                    <a:pt x="491" y="358"/>
                    <a:pt x="371" y="504"/>
                  </a:cubicBezTo>
                  <a:cubicBezTo>
                    <a:pt x="239" y="649"/>
                    <a:pt x="146" y="821"/>
                    <a:pt x="93" y="1007"/>
                  </a:cubicBezTo>
                  <a:cubicBezTo>
                    <a:pt x="27" y="1192"/>
                    <a:pt x="1" y="1364"/>
                    <a:pt x="1" y="1536"/>
                  </a:cubicBezTo>
                  <a:cubicBezTo>
                    <a:pt x="1" y="1761"/>
                    <a:pt x="41" y="1959"/>
                    <a:pt x="107" y="2145"/>
                  </a:cubicBezTo>
                  <a:cubicBezTo>
                    <a:pt x="186" y="2330"/>
                    <a:pt x="279" y="2489"/>
                    <a:pt x="398" y="2621"/>
                  </a:cubicBezTo>
                  <a:cubicBezTo>
                    <a:pt x="517" y="2754"/>
                    <a:pt x="663" y="2846"/>
                    <a:pt x="821" y="2926"/>
                  </a:cubicBezTo>
                  <a:cubicBezTo>
                    <a:pt x="980" y="2992"/>
                    <a:pt x="1152" y="3031"/>
                    <a:pt x="1338" y="3031"/>
                  </a:cubicBezTo>
                  <a:cubicBezTo>
                    <a:pt x="1430" y="3031"/>
                    <a:pt x="1536" y="3018"/>
                    <a:pt x="1655" y="2992"/>
                  </a:cubicBezTo>
                  <a:cubicBezTo>
                    <a:pt x="1761" y="2965"/>
                    <a:pt x="1880" y="2926"/>
                    <a:pt x="1986" y="2886"/>
                  </a:cubicBezTo>
                  <a:cubicBezTo>
                    <a:pt x="2092" y="2833"/>
                    <a:pt x="2198" y="2767"/>
                    <a:pt x="2291" y="2701"/>
                  </a:cubicBezTo>
                  <a:cubicBezTo>
                    <a:pt x="2396" y="2621"/>
                    <a:pt x="2476" y="2529"/>
                    <a:pt x="2555" y="2423"/>
                  </a:cubicBezTo>
                  <a:lnTo>
                    <a:pt x="2555" y="2423"/>
                  </a:lnTo>
                  <a:cubicBezTo>
                    <a:pt x="2516" y="2648"/>
                    <a:pt x="2436" y="2886"/>
                    <a:pt x="2343" y="3124"/>
                  </a:cubicBezTo>
                  <a:cubicBezTo>
                    <a:pt x="2251" y="3362"/>
                    <a:pt x="2132" y="3601"/>
                    <a:pt x="1986" y="3839"/>
                  </a:cubicBezTo>
                  <a:cubicBezTo>
                    <a:pt x="1841" y="4064"/>
                    <a:pt x="1695" y="4276"/>
                    <a:pt x="1523" y="4474"/>
                  </a:cubicBezTo>
                  <a:cubicBezTo>
                    <a:pt x="1351" y="4659"/>
                    <a:pt x="1166" y="4818"/>
                    <a:pt x="967" y="4951"/>
                  </a:cubicBezTo>
                  <a:cubicBezTo>
                    <a:pt x="927" y="4977"/>
                    <a:pt x="888" y="5017"/>
                    <a:pt x="874" y="5030"/>
                  </a:cubicBezTo>
                  <a:cubicBezTo>
                    <a:pt x="848" y="5056"/>
                    <a:pt x="835" y="5096"/>
                    <a:pt x="835" y="5136"/>
                  </a:cubicBezTo>
                  <a:cubicBezTo>
                    <a:pt x="835" y="5202"/>
                    <a:pt x="848" y="5242"/>
                    <a:pt x="901" y="5255"/>
                  </a:cubicBezTo>
                  <a:cubicBezTo>
                    <a:pt x="941" y="5281"/>
                    <a:pt x="980" y="5295"/>
                    <a:pt x="1020" y="5295"/>
                  </a:cubicBezTo>
                  <a:cubicBezTo>
                    <a:pt x="1073" y="5295"/>
                    <a:pt x="1126" y="5281"/>
                    <a:pt x="1166" y="5268"/>
                  </a:cubicBezTo>
                  <a:cubicBezTo>
                    <a:pt x="1218" y="5242"/>
                    <a:pt x="1258" y="5215"/>
                    <a:pt x="1311" y="5176"/>
                  </a:cubicBezTo>
                  <a:cubicBezTo>
                    <a:pt x="1470" y="5043"/>
                    <a:pt x="1642" y="4871"/>
                    <a:pt x="1854" y="4659"/>
                  </a:cubicBezTo>
                  <a:cubicBezTo>
                    <a:pt x="2052" y="4434"/>
                    <a:pt x="2251" y="4143"/>
                    <a:pt x="2449" y="3786"/>
                  </a:cubicBezTo>
                  <a:cubicBezTo>
                    <a:pt x="2529" y="3640"/>
                    <a:pt x="2608" y="3468"/>
                    <a:pt x="2688" y="3283"/>
                  </a:cubicBezTo>
                  <a:cubicBezTo>
                    <a:pt x="2754" y="3111"/>
                    <a:pt x="2820" y="2912"/>
                    <a:pt x="2886" y="2714"/>
                  </a:cubicBezTo>
                  <a:cubicBezTo>
                    <a:pt x="2939" y="2515"/>
                    <a:pt x="2979" y="2304"/>
                    <a:pt x="3018" y="2092"/>
                  </a:cubicBezTo>
                  <a:cubicBezTo>
                    <a:pt x="3058" y="1893"/>
                    <a:pt x="3071" y="1682"/>
                    <a:pt x="3071" y="1470"/>
                  </a:cubicBezTo>
                  <a:cubicBezTo>
                    <a:pt x="3071" y="1337"/>
                    <a:pt x="3045" y="1179"/>
                    <a:pt x="3005" y="1007"/>
                  </a:cubicBezTo>
                  <a:cubicBezTo>
                    <a:pt x="2966" y="834"/>
                    <a:pt x="2899" y="676"/>
                    <a:pt x="2780" y="530"/>
                  </a:cubicBezTo>
                  <a:cubicBezTo>
                    <a:pt x="2674" y="371"/>
                    <a:pt x="2529" y="252"/>
                    <a:pt x="2330" y="159"/>
                  </a:cubicBezTo>
                  <a:cubicBezTo>
                    <a:pt x="2132" y="54"/>
                    <a:pt x="1893" y="1"/>
                    <a:pt x="1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7" name="Google Shape;427;p24"/>
          <p:cNvSpPr/>
          <p:nvPr/>
        </p:nvSpPr>
        <p:spPr>
          <a:xfrm>
            <a:off x="11566798" y="5268572"/>
            <a:ext cx="224329" cy="274115"/>
          </a:xfrm>
          <a:custGeom>
            <a:avLst/>
            <a:gdLst/>
            <a:ahLst/>
            <a:cxnLst/>
            <a:rect l="l" t="t" r="r" b="b"/>
            <a:pathLst>
              <a:path w="3456" h="4223" extrusionOk="0">
                <a:moveTo>
                  <a:pt x="755" y="371"/>
                </a:moveTo>
                <a:cubicBezTo>
                  <a:pt x="861" y="371"/>
                  <a:pt x="954" y="411"/>
                  <a:pt x="1046" y="490"/>
                </a:cubicBezTo>
                <a:cubicBezTo>
                  <a:pt x="1139" y="570"/>
                  <a:pt x="1179" y="702"/>
                  <a:pt x="1179" y="887"/>
                </a:cubicBezTo>
                <a:cubicBezTo>
                  <a:pt x="1179" y="1073"/>
                  <a:pt x="1139" y="1218"/>
                  <a:pt x="1046" y="1311"/>
                </a:cubicBezTo>
                <a:cubicBezTo>
                  <a:pt x="967" y="1417"/>
                  <a:pt x="861" y="1470"/>
                  <a:pt x="729" y="1470"/>
                </a:cubicBezTo>
                <a:cubicBezTo>
                  <a:pt x="610" y="1470"/>
                  <a:pt x="517" y="1417"/>
                  <a:pt x="451" y="1311"/>
                </a:cubicBezTo>
                <a:cubicBezTo>
                  <a:pt x="385" y="1205"/>
                  <a:pt x="345" y="1086"/>
                  <a:pt x="345" y="940"/>
                </a:cubicBezTo>
                <a:cubicBezTo>
                  <a:pt x="345" y="834"/>
                  <a:pt x="358" y="742"/>
                  <a:pt x="385" y="662"/>
                </a:cubicBezTo>
                <a:cubicBezTo>
                  <a:pt x="424" y="596"/>
                  <a:pt x="451" y="530"/>
                  <a:pt x="491" y="490"/>
                </a:cubicBezTo>
                <a:cubicBezTo>
                  <a:pt x="530" y="437"/>
                  <a:pt x="583" y="411"/>
                  <a:pt x="623" y="398"/>
                </a:cubicBezTo>
                <a:cubicBezTo>
                  <a:pt x="676" y="371"/>
                  <a:pt x="716" y="371"/>
                  <a:pt x="755" y="371"/>
                </a:cubicBezTo>
                <a:close/>
                <a:moveTo>
                  <a:pt x="2727" y="2806"/>
                </a:moveTo>
                <a:cubicBezTo>
                  <a:pt x="2807" y="2806"/>
                  <a:pt x="2886" y="2846"/>
                  <a:pt x="2966" y="2926"/>
                </a:cubicBezTo>
                <a:cubicBezTo>
                  <a:pt x="3058" y="2992"/>
                  <a:pt x="3098" y="3124"/>
                  <a:pt x="3098" y="3309"/>
                </a:cubicBezTo>
                <a:cubicBezTo>
                  <a:pt x="3098" y="3376"/>
                  <a:pt x="3085" y="3442"/>
                  <a:pt x="3071" y="3508"/>
                </a:cubicBezTo>
                <a:cubicBezTo>
                  <a:pt x="3058" y="3574"/>
                  <a:pt x="3032" y="3640"/>
                  <a:pt x="3005" y="3693"/>
                </a:cubicBezTo>
                <a:cubicBezTo>
                  <a:pt x="2966" y="3746"/>
                  <a:pt x="2926" y="3786"/>
                  <a:pt x="2873" y="3826"/>
                </a:cubicBezTo>
                <a:cubicBezTo>
                  <a:pt x="2833" y="3865"/>
                  <a:pt x="2767" y="3879"/>
                  <a:pt x="2688" y="3879"/>
                </a:cubicBezTo>
                <a:cubicBezTo>
                  <a:pt x="2608" y="3879"/>
                  <a:pt x="2542" y="3865"/>
                  <a:pt x="2489" y="3826"/>
                </a:cubicBezTo>
                <a:cubicBezTo>
                  <a:pt x="2449" y="3786"/>
                  <a:pt x="2410" y="3733"/>
                  <a:pt x="2383" y="3680"/>
                </a:cubicBezTo>
                <a:cubicBezTo>
                  <a:pt x="2343" y="3627"/>
                  <a:pt x="2330" y="3561"/>
                  <a:pt x="2317" y="3495"/>
                </a:cubicBezTo>
                <a:cubicBezTo>
                  <a:pt x="2317" y="3442"/>
                  <a:pt x="2304" y="3389"/>
                  <a:pt x="2304" y="3336"/>
                </a:cubicBezTo>
                <a:cubicBezTo>
                  <a:pt x="2304" y="3164"/>
                  <a:pt x="2343" y="3031"/>
                  <a:pt x="2423" y="2939"/>
                </a:cubicBezTo>
                <a:cubicBezTo>
                  <a:pt x="2516" y="2846"/>
                  <a:pt x="2608" y="2806"/>
                  <a:pt x="2727" y="2806"/>
                </a:cubicBezTo>
                <a:close/>
                <a:moveTo>
                  <a:pt x="3032" y="1"/>
                </a:moveTo>
                <a:cubicBezTo>
                  <a:pt x="2992" y="1"/>
                  <a:pt x="2952" y="14"/>
                  <a:pt x="2913" y="54"/>
                </a:cubicBezTo>
                <a:cubicBezTo>
                  <a:pt x="2873" y="93"/>
                  <a:pt x="2846" y="146"/>
                  <a:pt x="2807" y="199"/>
                </a:cubicBezTo>
                <a:cubicBezTo>
                  <a:pt x="2767" y="252"/>
                  <a:pt x="2727" y="305"/>
                  <a:pt x="2688" y="371"/>
                </a:cubicBezTo>
                <a:cubicBezTo>
                  <a:pt x="2648" y="424"/>
                  <a:pt x="2595" y="464"/>
                  <a:pt x="2555" y="504"/>
                </a:cubicBezTo>
                <a:cubicBezTo>
                  <a:pt x="2502" y="530"/>
                  <a:pt x="2449" y="557"/>
                  <a:pt x="2383" y="570"/>
                </a:cubicBezTo>
                <a:cubicBezTo>
                  <a:pt x="2317" y="583"/>
                  <a:pt x="2264" y="583"/>
                  <a:pt x="2211" y="583"/>
                </a:cubicBezTo>
                <a:cubicBezTo>
                  <a:pt x="2052" y="583"/>
                  <a:pt x="1933" y="570"/>
                  <a:pt x="1827" y="543"/>
                </a:cubicBezTo>
                <a:cubicBezTo>
                  <a:pt x="1735" y="517"/>
                  <a:pt x="1642" y="477"/>
                  <a:pt x="1576" y="437"/>
                </a:cubicBezTo>
                <a:cubicBezTo>
                  <a:pt x="1510" y="398"/>
                  <a:pt x="1443" y="345"/>
                  <a:pt x="1391" y="305"/>
                </a:cubicBezTo>
                <a:cubicBezTo>
                  <a:pt x="1338" y="252"/>
                  <a:pt x="1285" y="212"/>
                  <a:pt x="1232" y="173"/>
                </a:cubicBezTo>
                <a:cubicBezTo>
                  <a:pt x="1179" y="120"/>
                  <a:pt x="1113" y="93"/>
                  <a:pt x="1033" y="67"/>
                </a:cubicBezTo>
                <a:cubicBezTo>
                  <a:pt x="967" y="27"/>
                  <a:pt x="874" y="14"/>
                  <a:pt x="755" y="14"/>
                </a:cubicBezTo>
                <a:cubicBezTo>
                  <a:pt x="663" y="14"/>
                  <a:pt x="570" y="40"/>
                  <a:pt x="477" y="80"/>
                </a:cubicBezTo>
                <a:cubicBezTo>
                  <a:pt x="398" y="120"/>
                  <a:pt x="318" y="186"/>
                  <a:pt x="239" y="265"/>
                </a:cubicBezTo>
                <a:cubicBezTo>
                  <a:pt x="173" y="345"/>
                  <a:pt x="120" y="437"/>
                  <a:pt x="67" y="557"/>
                </a:cubicBezTo>
                <a:cubicBezTo>
                  <a:pt x="27" y="662"/>
                  <a:pt x="1" y="795"/>
                  <a:pt x="1" y="940"/>
                </a:cubicBezTo>
                <a:cubicBezTo>
                  <a:pt x="1" y="1086"/>
                  <a:pt x="27" y="1205"/>
                  <a:pt x="67" y="1324"/>
                </a:cubicBezTo>
                <a:cubicBezTo>
                  <a:pt x="107" y="1430"/>
                  <a:pt x="160" y="1523"/>
                  <a:pt x="239" y="1589"/>
                </a:cubicBezTo>
                <a:cubicBezTo>
                  <a:pt x="305" y="1668"/>
                  <a:pt x="385" y="1721"/>
                  <a:pt x="477" y="1748"/>
                </a:cubicBezTo>
                <a:cubicBezTo>
                  <a:pt x="570" y="1787"/>
                  <a:pt x="649" y="1814"/>
                  <a:pt x="742" y="1814"/>
                </a:cubicBezTo>
                <a:cubicBezTo>
                  <a:pt x="848" y="1814"/>
                  <a:pt x="941" y="1787"/>
                  <a:pt x="1033" y="1748"/>
                </a:cubicBezTo>
                <a:cubicBezTo>
                  <a:pt x="1139" y="1695"/>
                  <a:pt x="1218" y="1629"/>
                  <a:pt x="1298" y="1549"/>
                </a:cubicBezTo>
                <a:cubicBezTo>
                  <a:pt x="1364" y="1456"/>
                  <a:pt x="1417" y="1364"/>
                  <a:pt x="1457" y="1245"/>
                </a:cubicBezTo>
                <a:cubicBezTo>
                  <a:pt x="1510" y="1126"/>
                  <a:pt x="1523" y="993"/>
                  <a:pt x="1523" y="861"/>
                </a:cubicBezTo>
                <a:cubicBezTo>
                  <a:pt x="1523" y="848"/>
                  <a:pt x="1523" y="834"/>
                  <a:pt x="1523" y="834"/>
                </a:cubicBezTo>
                <a:lnTo>
                  <a:pt x="1523" y="795"/>
                </a:lnTo>
                <a:cubicBezTo>
                  <a:pt x="1629" y="834"/>
                  <a:pt x="1735" y="861"/>
                  <a:pt x="1841" y="874"/>
                </a:cubicBezTo>
                <a:cubicBezTo>
                  <a:pt x="1933" y="887"/>
                  <a:pt x="2052" y="901"/>
                  <a:pt x="2198" y="901"/>
                </a:cubicBezTo>
                <a:lnTo>
                  <a:pt x="2304" y="901"/>
                </a:lnTo>
                <a:cubicBezTo>
                  <a:pt x="2330" y="887"/>
                  <a:pt x="2370" y="887"/>
                  <a:pt x="2410" y="874"/>
                </a:cubicBezTo>
                <a:lnTo>
                  <a:pt x="2410" y="874"/>
                </a:lnTo>
                <a:cubicBezTo>
                  <a:pt x="2410" y="887"/>
                  <a:pt x="2396" y="927"/>
                  <a:pt x="2343" y="1007"/>
                </a:cubicBezTo>
                <a:cubicBezTo>
                  <a:pt x="2304" y="1099"/>
                  <a:pt x="2238" y="1205"/>
                  <a:pt x="2171" y="1337"/>
                </a:cubicBezTo>
                <a:cubicBezTo>
                  <a:pt x="2092" y="1470"/>
                  <a:pt x="2013" y="1629"/>
                  <a:pt x="1920" y="1814"/>
                </a:cubicBezTo>
                <a:cubicBezTo>
                  <a:pt x="1814" y="1986"/>
                  <a:pt x="1721" y="2158"/>
                  <a:pt x="1629" y="2343"/>
                </a:cubicBezTo>
                <a:cubicBezTo>
                  <a:pt x="1523" y="2529"/>
                  <a:pt x="1430" y="2701"/>
                  <a:pt x="1338" y="2886"/>
                </a:cubicBezTo>
                <a:cubicBezTo>
                  <a:pt x="1245" y="3058"/>
                  <a:pt x="1166" y="3217"/>
                  <a:pt x="1086" y="3362"/>
                </a:cubicBezTo>
                <a:cubicBezTo>
                  <a:pt x="1020" y="3508"/>
                  <a:pt x="954" y="3627"/>
                  <a:pt x="914" y="3720"/>
                </a:cubicBezTo>
                <a:cubicBezTo>
                  <a:pt x="861" y="3812"/>
                  <a:pt x="835" y="3865"/>
                  <a:pt x="835" y="3879"/>
                </a:cubicBezTo>
                <a:cubicBezTo>
                  <a:pt x="835" y="3905"/>
                  <a:pt x="861" y="3945"/>
                  <a:pt x="888" y="3958"/>
                </a:cubicBezTo>
                <a:cubicBezTo>
                  <a:pt x="914" y="3984"/>
                  <a:pt x="954" y="3998"/>
                  <a:pt x="1020" y="3998"/>
                </a:cubicBezTo>
                <a:cubicBezTo>
                  <a:pt x="1086" y="3998"/>
                  <a:pt x="1139" y="3984"/>
                  <a:pt x="1166" y="3958"/>
                </a:cubicBezTo>
                <a:cubicBezTo>
                  <a:pt x="1205" y="3918"/>
                  <a:pt x="1232" y="3879"/>
                  <a:pt x="1258" y="3852"/>
                </a:cubicBezTo>
                <a:cubicBezTo>
                  <a:pt x="1271" y="3799"/>
                  <a:pt x="1324" y="3706"/>
                  <a:pt x="1391" y="3574"/>
                </a:cubicBezTo>
                <a:cubicBezTo>
                  <a:pt x="1443" y="3442"/>
                  <a:pt x="1536" y="3283"/>
                  <a:pt x="1629" y="3111"/>
                </a:cubicBezTo>
                <a:cubicBezTo>
                  <a:pt x="1721" y="2926"/>
                  <a:pt x="1827" y="2727"/>
                  <a:pt x="1933" y="2515"/>
                </a:cubicBezTo>
                <a:lnTo>
                  <a:pt x="2291" y="1854"/>
                </a:lnTo>
                <a:cubicBezTo>
                  <a:pt x="2410" y="1642"/>
                  <a:pt x="2516" y="1417"/>
                  <a:pt x="2621" y="1218"/>
                </a:cubicBezTo>
                <a:cubicBezTo>
                  <a:pt x="2741" y="1007"/>
                  <a:pt x="2833" y="834"/>
                  <a:pt x="2913" y="662"/>
                </a:cubicBezTo>
                <a:cubicBezTo>
                  <a:pt x="3005" y="504"/>
                  <a:pt x="3071" y="371"/>
                  <a:pt x="3124" y="265"/>
                </a:cubicBezTo>
                <a:cubicBezTo>
                  <a:pt x="3177" y="159"/>
                  <a:pt x="3204" y="107"/>
                  <a:pt x="3204" y="93"/>
                </a:cubicBezTo>
                <a:cubicBezTo>
                  <a:pt x="3204" y="80"/>
                  <a:pt x="3191" y="54"/>
                  <a:pt x="3164" y="27"/>
                </a:cubicBezTo>
                <a:cubicBezTo>
                  <a:pt x="3151" y="1"/>
                  <a:pt x="3111" y="1"/>
                  <a:pt x="3032" y="1"/>
                </a:cubicBezTo>
                <a:close/>
                <a:moveTo>
                  <a:pt x="2741" y="2462"/>
                </a:moveTo>
                <a:cubicBezTo>
                  <a:pt x="2621" y="2462"/>
                  <a:pt x="2516" y="2489"/>
                  <a:pt x="2423" y="2529"/>
                </a:cubicBezTo>
                <a:cubicBezTo>
                  <a:pt x="2330" y="2568"/>
                  <a:pt x="2251" y="2634"/>
                  <a:pt x="2185" y="2714"/>
                </a:cubicBezTo>
                <a:cubicBezTo>
                  <a:pt x="2118" y="2793"/>
                  <a:pt x="2066" y="2886"/>
                  <a:pt x="2026" y="2992"/>
                </a:cubicBezTo>
                <a:cubicBezTo>
                  <a:pt x="1986" y="3098"/>
                  <a:pt x="1960" y="3217"/>
                  <a:pt x="1960" y="3349"/>
                </a:cubicBezTo>
                <a:cubicBezTo>
                  <a:pt x="1960" y="3468"/>
                  <a:pt x="1986" y="3574"/>
                  <a:pt x="2013" y="3680"/>
                </a:cubicBezTo>
                <a:cubicBezTo>
                  <a:pt x="2052" y="3773"/>
                  <a:pt x="2092" y="3865"/>
                  <a:pt x="2158" y="3958"/>
                </a:cubicBezTo>
                <a:cubicBezTo>
                  <a:pt x="2211" y="4037"/>
                  <a:pt x="2291" y="4104"/>
                  <a:pt x="2383" y="4143"/>
                </a:cubicBezTo>
                <a:cubicBezTo>
                  <a:pt x="2476" y="4196"/>
                  <a:pt x="2582" y="4223"/>
                  <a:pt x="2701" y="4223"/>
                </a:cubicBezTo>
                <a:cubicBezTo>
                  <a:pt x="2939" y="4223"/>
                  <a:pt x="3124" y="4143"/>
                  <a:pt x="3257" y="3984"/>
                </a:cubicBezTo>
                <a:cubicBezTo>
                  <a:pt x="3389" y="3826"/>
                  <a:pt x="3455" y="3601"/>
                  <a:pt x="3455" y="3336"/>
                </a:cubicBezTo>
                <a:cubicBezTo>
                  <a:pt x="3455" y="3217"/>
                  <a:pt x="3442" y="3098"/>
                  <a:pt x="3416" y="3005"/>
                </a:cubicBezTo>
                <a:cubicBezTo>
                  <a:pt x="3389" y="2899"/>
                  <a:pt x="3349" y="2806"/>
                  <a:pt x="3283" y="2727"/>
                </a:cubicBezTo>
                <a:cubicBezTo>
                  <a:pt x="3230" y="2634"/>
                  <a:pt x="3151" y="2581"/>
                  <a:pt x="3058" y="2529"/>
                </a:cubicBezTo>
                <a:cubicBezTo>
                  <a:pt x="2979" y="2489"/>
                  <a:pt x="2860" y="2462"/>
                  <a:pt x="2741" y="2462"/>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8" name="Google Shape;428;p24"/>
          <p:cNvSpPr/>
          <p:nvPr/>
        </p:nvSpPr>
        <p:spPr>
          <a:xfrm rot="-1315996">
            <a:off x="378850" y="5222595"/>
            <a:ext cx="279005" cy="278048"/>
          </a:xfrm>
          <a:custGeom>
            <a:avLst/>
            <a:gdLst/>
            <a:ahLst/>
            <a:cxnLst/>
            <a:rect l="l" t="t" r="r" b="b"/>
            <a:pathLst>
              <a:path w="3786" h="3773" extrusionOk="0">
                <a:moveTo>
                  <a:pt x="371" y="1"/>
                </a:moveTo>
                <a:cubicBezTo>
                  <a:pt x="279" y="1"/>
                  <a:pt x="186" y="14"/>
                  <a:pt x="107" y="54"/>
                </a:cubicBezTo>
                <a:cubicBezTo>
                  <a:pt x="27" y="80"/>
                  <a:pt x="1" y="133"/>
                  <a:pt x="1" y="199"/>
                </a:cubicBezTo>
                <a:cubicBezTo>
                  <a:pt x="1" y="279"/>
                  <a:pt x="40" y="318"/>
                  <a:pt x="120" y="332"/>
                </a:cubicBezTo>
                <a:cubicBezTo>
                  <a:pt x="199" y="345"/>
                  <a:pt x="318" y="358"/>
                  <a:pt x="477" y="358"/>
                </a:cubicBezTo>
                <a:lnTo>
                  <a:pt x="596" y="358"/>
                </a:lnTo>
                <a:cubicBezTo>
                  <a:pt x="636" y="371"/>
                  <a:pt x="662" y="371"/>
                  <a:pt x="689" y="385"/>
                </a:cubicBezTo>
                <a:cubicBezTo>
                  <a:pt x="715" y="398"/>
                  <a:pt x="729" y="411"/>
                  <a:pt x="755" y="437"/>
                </a:cubicBezTo>
                <a:cubicBezTo>
                  <a:pt x="768" y="464"/>
                  <a:pt x="795" y="490"/>
                  <a:pt x="808" y="530"/>
                </a:cubicBezTo>
                <a:lnTo>
                  <a:pt x="2012" y="2714"/>
                </a:lnTo>
                <a:cubicBezTo>
                  <a:pt x="1959" y="2833"/>
                  <a:pt x="1907" y="2939"/>
                  <a:pt x="1854" y="3032"/>
                </a:cubicBezTo>
                <a:cubicBezTo>
                  <a:pt x="1801" y="3124"/>
                  <a:pt x="1748" y="3190"/>
                  <a:pt x="1682" y="3257"/>
                </a:cubicBezTo>
                <a:cubicBezTo>
                  <a:pt x="1629" y="3296"/>
                  <a:pt x="1562" y="3349"/>
                  <a:pt x="1496" y="3376"/>
                </a:cubicBezTo>
                <a:cubicBezTo>
                  <a:pt x="1430" y="3415"/>
                  <a:pt x="1351" y="3429"/>
                  <a:pt x="1284" y="3429"/>
                </a:cubicBezTo>
                <a:cubicBezTo>
                  <a:pt x="1165" y="3429"/>
                  <a:pt x="1073" y="3402"/>
                  <a:pt x="993" y="3349"/>
                </a:cubicBezTo>
                <a:cubicBezTo>
                  <a:pt x="914" y="3296"/>
                  <a:pt x="874" y="3230"/>
                  <a:pt x="874" y="3164"/>
                </a:cubicBezTo>
                <a:cubicBezTo>
                  <a:pt x="874" y="3137"/>
                  <a:pt x="887" y="3098"/>
                  <a:pt x="901" y="3071"/>
                </a:cubicBezTo>
                <a:cubicBezTo>
                  <a:pt x="927" y="3045"/>
                  <a:pt x="954" y="3018"/>
                  <a:pt x="993" y="3018"/>
                </a:cubicBezTo>
                <a:cubicBezTo>
                  <a:pt x="1020" y="3018"/>
                  <a:pt x="1033" y="3018"/>
                  <a:pt x="1059" y="3005"/>
                </a:cubicBezTo>
                <a:cubicBezTo>
                  <a:pt x="1099" y="3005"/>
                  <a:pt x="1126" y="2992"/>
                  <a:pt x="1139" y="2979"/>
                </a:cubicBezTo>
                <a:cubicBezTo>
                  <a:pt x="1165" y="2965"/>
                  <a:pt x="1192" y="2939"/>
                  <a:pt x="1205" y="2912"/>
                </a:cubicBezTo>
                <a:cubicBezTo>
                  <a:pt x="1218" y="2899"/>
                  <a:pt x="1232" y="2859"/>
                  <a:pt x="1232" y="2820"/>
                </a:cubicBezTo>
                <a:cubicBezTo>
                  <a:pt x="1232" y="2754"/>
                  <a:pt x="1205" y="2701"/>
                  <a:pt x="1152" y="2674"/>
                </a:cubicBezTo>
                <a:cubicBezTo>
                  <a:pt x="1112" y="2648"/>
                  <a:pt x="1059" y="2634"/>
                  <a:pt x="1007" y="2634"/>
                </a:cubicBezTo>
                <a:cubicBezTo>
                  <a:pt x="954" y="2634"/>
                  <a:pt x="901" y="2634"/>
                  <a:pt x="848" y="2661"/>
                </a:cubicBezTo>
                <a:cubicBezTo>
                  <a:pt x="782" y="2687"/>
                  <a:pt x="742" y="2714"/>
                  <a:pt x="689" y="2754"/>
                </a:cubicBezTo>
                <a:cubicBezTo>
                  <a:pt x="649" y="2807"/>
                  <a:pt x="623" y="2859"/>
                  <a:pt x="583" y="2926"/>
                </a:cubicBezTo>
                <a:cubicBezTo>
                  <a:pt x="570" y="2992"/>
                  <a:pt x="557" y="3071"/>
                  <a:pt x="557" y="3164"/>
                </a:cubicBezTo>
                <a:cubicBezTo>
                  <a:pt x="557" y="3257"/>
                  <a:pt x="570" y="3349"/>
                  <a:pt x="609" y="3415"/>
                </a:cubicBezTo>
                <a:cubicBezTo>
                  <a:pt x="649" y="3495"/>
                  <a:pt x="689" y="3561"/>
                  <a:pt x="755" y="3614"/>
                </a:cubicBezTo>
                <a:cubicBezTo>
                  <a:pt x="821" y="3667"/>
                  <a:pt x="887" y="3707"/>
                  <a:pt x="967" y="3733"/>
                </a:cubicBezTo>
                <a:cubicBezTo>
                  <a:pt x="1046" y="3759"/>
                  <a:pt x="1126" y="3773"/>
                  <a:pt x="1218" y="3773"/>
                </a:cubicBezTo>
                <a:cubicBezTo>
                  <a:pt x="1377" y="3773"/>
                  <a:pt x="1536" y="3733"/>
                  <a:pt x="1668" y="3667"/>
                </a:cubicBezTo>
                <a:cubicBezTo>
                  <a:pt x="1801" y="3614"/>
                  <a:pt x="1920" y="3508"/>
                  <a:pt x="2039" y="3376"/>
                </a:cubicBezTo>
                <a:cubicBezTo>
                  <a:pt x="2132" y="3257"/>
                  <a:pt x="2224" y="3111"/>
                  <a:pt x="2304" y="2952"/>
                </a:cubicBezTo>
                <a:cubicBezTo>
                  <a:pt x="2383" y="2780"/>
                  <a:pt x="2449" y="2595"/>
                  <a:pt x="2529" y="2370"/>
                </a:cubicBezTo>
                <a:lnTo>
                  <a:pt x="3164" y="596"/>
                </a:lnTo>
                <a:cubicBezTo>
                  <a:pt x="3190" y="530"/>
                  <a:pt x="3217" y="490"/>
                  <a:pt x="3243" y="477"/>
                </a:cubicBezTo>
                <a:cubicBezTo>
                  <a:pt x="3283" y="464"/>
                  <a:pt x="3349" y="451"/>
                  <a:pt x="3442" y="451"/>
                </a:cubicBezTo>
                <a:cubicBezTo>
                  <a:pt x="3534" y="451"/>
                  <a:pt x="3601" y="437"/>
                  <a:pt x="3680" y="411"/>
                </a:cubicBezTo>
                <a:cubicBezTo>
                  <a:pt x="3746" y="398"/>
                  <a:pt x="3786" y="345"/>
                  <a:pt x="3786" y="279"/>
                </a:cubicBezTo>
                <a:cubicBezTo>
                  <a:pt x="3786" y="212"/>
                  <a:pt x="3746" y="160"/>
                  <a:pt x="3680" y="146"/>
                </a:cubicBezTo>
                <a:cubicBezTo>
                  <a:pt x="3614" y="120"/>
                  <a:pt x="3534" y="107"/>
                  <a:pt x="3442" y="107"/>
                </a:cubicBezTo>
                <a:lnTo>
                  <a:pt x="2409" y="107"/>
                </a:lnTo>
                <a:cubicBezTo>
                  <a:pt x="2317" y="107"/>
                  <a:pt x="2251" y="120"/>
                  <a:pt x="2224" y="146"/>
                </a:cubicBezTo>
                <a:cubicBezTo>
                  <a:pt x="2198" y="160"/>
                  <a:pt x="2184" y="212"/>
                  <a:pt x="2184" y="279"/>
                </a:cubicBezTo>
                <a:cubicBezTo>
                  <a:pt x="2184" y="318"/>
                  <a:pt x="2211" y="358"/>
                  <a:pt x="2251" y="398"/>
                </a:cubicBezTo>
                <a:cubicBezTo>
                  <a:pt x="2290" y="437"/>
                  <a:pt x="2370" y="451"/>
                  <a:pt x="2462" y="451"/>
                </a:cubicBezTo>
                <a:cubicBezTo>
                  <a:pt x="2568" y="451"/>
                  <a:pt x="2621" y="464"/>
                  <a:pt x="2648" y="477"/>
                </a:cubicBezTo>
                <a:cubicBezTo>
                  <a:pt x="2674" y="504"/>
                  <a:pt x="2687" y="517"/>
                  <a:pt x="2687" y="557"/>
                </a:cubicBezTo>
                <a:cubicBezTo>
                  <a:pt x="2687" y="623"/>
                  <a:pt x="2674" y="689"/>
                  <a:pt x="2648" y="795"/>
                </a:cubicBezTo>
                <a:lnTo>
                  <a:pt x="2184" y="2224"/>
                </a:lnTo>
                <a:lnTo>
                  <a:pt x="1324" y="623"/>
                </a:lnTo>
                <a:cubicBezTo>
                  <a:pt x="1311" y="583"/>
                  <a:pt x="1298" y="543"/>
                  <a:pt x="1284" y="504"/>
                </a:cubicBezTo>
                <a:cubicBezTo>
                  <a:pt x="1271" y="464"/>
                  <a:pt x="1271" y="437"/>
                  <a:pt x="1271" y="424"/>
                </a:cubicBezTo>
                <a:cubicBezTo>
                  <a:pt x="1271" y="385"/>
                  <a:pt x="1284" y="358"/>
                  <a:pt x="1298" y="358"/>
                </a:cubicBezTo>
                <a:cubicBezTo>
                  <a:pt x="1311" y="345"/>
                  <a:pt x="1324" y="345"/>
                  <a:pt x="1351" y="345"/>
                </a:cubicBezTo>
                <a:cubicBezTo>
                  <a:pt x="1430" y="345"/>
                  <a:pt x="1483" y="332"/>
                  <a:pt x="1509" y="292"/>
                </a:cubicBezTo>
                <a:cubicBezTo>
                  <a:pt x="1549" y="252"/>
                  <a:pt x="1562" y="212"/>
                  <a:pt x="1562" y="160"/>
                </a:cubicBezTo>
                <a:cubicBezTo>
                  <a:pt x="1562" y="120"/>
                  <a:pt x="1536" y="80"/>
                  <a:pt x="1509" y="54"/>
                </a:cubicBezTo>
                <a:cubicBezTo>
                  <a:pt x="1483" y="14"/>
                  <a:pt x="1417" y="1"/>
                  <a:pt x="131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9" name="Google Shape;429;p24"/>
          <p:cNvSpPr/>
          <p:nvPr/>
        </p:nvSpPr>
        <p:spPr>
          <a:xfrm>
            <a:off x="478718" y="4538729"/>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04353991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2" y="131"/>
            <a:ext cx="12191996" cy="6857739"/>
            <a:chOff x="245138" y="677329"/>
            <a:chExt cx="7171200" cy="4479450"/>
          </a:xfrm>
        </p:grpSpPr>
        <p:grpSp>
          <p:nvGrpSpPr>
            <p:cNvPr id="11" name="Google Shape;11;p2"/>
            <p:cNvGrpSpPr/>
            <p:nvPr/>
          </p:nvGrpSpPr>
          <p:grpSpPr>
            <a:xfrm>
              <a:off x="245138" y="677329"/>
              <a:ext cx="7171200" cy="4372100"/>
              <a:chOff x="245138" y="677329"/>
              <a:chExt cx="7171200" cy="4372100"/>
            </a:xfrm>
          </p:grpSpPr>
          <p:sp>
            <p:nvSpPr>
              <p:cNvPr id="12" name="Google Shape;12;p2"/>
              <p:cNvSpPr/>
              <p:nvPr/>
            </p:nvSpPr>
            <p:spPr>
              <a:xfrm>
                <a:off x="245138" y="50430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245138" y="48976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245138" y="4752179"/>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245138" y="46064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245138" y="44610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245138" y="4315579"/>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245138" y="41698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245138" y="40244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245138" y="3878979"/>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245138" y="37332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245138" y="35878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245138" y="3442379"/>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245138" y="32966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245138" y="31512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245138" y="30057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245138" y="2860054"/>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245138" y="27146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245138" y="25691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245138" y="2423454"/>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245138" y="22780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245138" y="21325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245138" y="1986854"/>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245138" y="18414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245138" y="16959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245138" y="1550529"/>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245138" y="14048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245138" y="12593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245138" y="1113929"/>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245138" y="968204"/>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245138" y="822779"/>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245138" y="677329"/>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 name="Google Shape;43;p2"/>
            <p:cNvGrpSpPr/>
            <p:nvPr/>
          </p:nvGrpSpPr>
          <p:grpSpPr>
            <a:xfrm>
              <a:off x="404438" y="679929"/>
              <a:ext cx="6852600" cy="4476850"/>
              <a:chOff x="404438" y="679929"/>
              <a:chExt cx="6852600" cy="4476850"/>
            </a:xfrm>
          </p:grpSpPr>
          <p:sp>
            <p:nvSpPr>
              <p:cNvPr id="44" name="Google Shape;44;p2"/>
              <p:cNvSpPr/>
              <p:nvPr/>
            </p:nvSpPr>
            <p:spPr>
              <a:xfrm>
                <a:off x="7250663"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7091388" y="679929"/>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932088" y="679929"/>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7308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613788"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645451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295213" y="679929"/>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136213"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597693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5817638"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5658363" y="679929"/>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549936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5340063"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518078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5021488" y="679929"/>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62488"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03188"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54391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384613" y="679929"/>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225613"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06633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3907038"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747763" y="679929"/>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358876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429463"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327018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3110888" y="679929"/>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951888"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2792613" y="679929"/>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2633313" y="679929"/>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474013" y="679929"/>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2315013"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215573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1996438" y="679929"/>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1837163" y="679929"/>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167816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1518863"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1359588"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1200288" y="679929"/>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1041288"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882013" y="679929"/>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722713" y="679929"/>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563438" y="679929"/>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04438" y="679929"/>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8" name="Google Shape;88;p2"/>
          <p:cNvGrpSpPr/>
          <p:nvPr/>
        </p:nvGrpSpPr>
        <p:grpSpPr>
          <a:xfrm>
            <a:off x="627470" y="971064"/>
            <a:ext cx="10937063" cy="4915873"/>
            <a:chOff x="661102" y="820575"/>
            <a:chExt cx="8202797" cy="3593825"/>
          </a:xfrm>
        </p:grpSpPr>
        <p:sp>
          <p:nvSpPr>
            <p:cNvPr id="89" name="Google Shape;89;p2"/>
            <p:cNvSpPr/>
            <p:nvPr/>
          </p:nvSpPr>
          <p:spPr>
            <a:xfrm>
              <a:off x="661102" y="820575"/>
              <a:ext cx="6693014" cy="3207159"/>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rot="10800000" flipH="1">
              <a:off x="2674605" y="1448707"/>
              <a:ext cx="6189294" cy="2965693"/>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 name="Google Shape;91;p2"/>
          <p:cNvGrpSpPr/>
          <p:nvPr/>
        </p:nvGrpSpPr>
        <p:grpSpPr>
          <a:xfrm>
            <a:off x="-761286" y="-569303"/>
            <a:ext cx="7166529" cy="4556435"/>
            <a:chOff x="-570965" y="-426977"/>
            <a:chExt cx="5374897" cy="3417326"/>
          </a:xfrm>
        </p:grpSpPr>
        <p:sp>
          <p:nvSpPr>
            <p:cNvPr id="92" name="Google Shape;92;p2"/>
            <p:cNvSpPr/>
            <p:nvPr/>
          </p:nvSpPr>
          <p:spPr>
            <a:xfrm>
              <a:off x="45087" y="-99211"/>
              <a:ext cx="763651" cy="775860"/>
            </a:xfrm>
            <a:custGeom>
              <a:avLst/>
              <a:gdLst/>
              <a:ahLst/>
              <a:cxnLst/>
              <a:rect l="l" t="t" r="r" b="b"/>
              <a:pathLst>
                <a:path w="14316" h="15204" extrusionOk="0">
                  <a:moveTo>
                    <a:pt x="5349" y="0"/>
                  </a:moveTo>
                  <a:cubicBezTo>
                    <a:pt x="5132" y="0"/>
                    <a:pt x="4905" y="12"/>
                    <a:pt x="4668" y="37"/>
                  </a:cubicBezTo>
                  <a:cubicBezTo>
                    <a:pt x="292" y="478"/>
                    <a:pt x="118" y="5242"/>
                    <a:pt x="118" y="5242"/>
                  </a:cubicBezTo>
                  <a:cubicBezTo>
                    <a:pt x="0" y="6500"/>
                    <a:pt x="832" y="7018"/>
                    <a:pt x="1660" y="7018"/>
                  </a:cubicBezTo>
                  <a:cubicBezTo>
                    <a:pt x="2056" y="7018"/>
                    <a:pt x="2451" y="6899"/>
                    <a:pt x="2741" y="6687"/>
                  </a:cubicBezTo>
                  <a:cubicBezTo>
                    <a:pt x="3712" y="5972"/>
                    <a:pt x="3463" y="3486"/>
                    <a:pt x="4966" y="3486"/>
                  </a:cubicBezTo>
                  <a:cubicBezTo>
                    <a:pt x="5037" y="3486"/>
                    <a:pt x="5111" y="3491"/>
                    <a:pt x="5190" y="3503"/>
                  </a:cubicBezTo>
                  <a:cubicBezTo>
                    <a:pt x="7585" y="3837"/>
                    <a:pt x="6755" y="7798"/>
                    <a:pt x="5350" y="10501"/>
                  </a:cubicBezTo>
                  <a:cubicBezTo>
                    <a:pt x="3945" y="13204"/>
                    <a:pt x="4146" y="14676"/>
                    <a:pt x="4855" y="15131"/>
                  </a:cubicBezTo>
                  <a:cubicBezTo>
                    <a:pt x="4932" y="15181"/>
                    <a:pt x="5043" y="15203"/>
                    <a:pt x="5183" y="15203"/>
                  </a:cubicBezTo>
                  <a:cubicBezTo>
                    <a:pt x="6329" y="15203"/>
                    <a:pt x="9401" y="13669"/>
                    <a:pt x="11345" y="12763"/>
                  </a:cubicBezTo>
                  <a:cubicBezTo>
                    <a:pt x="13540" y="11746"/>
                    <a:pt x="14316" y="10688"/>
                    <a:pt x="13018" y="9591"/>
                  </a:cubicBezTo>
                  <a:cubicBezTo>
                    <a:pt x="12760" y="9374"/>
                    <a:pt x="12455" y="9287"/>
                    <a:pt x="12126" y="9287"/>
                  </a:cubicBezTo>
                  <a:cubicBezTo>
                    <a:pt x="10818" y="9287"/>
                    <a:pt x="9131" y="10667"/>
                    <a:pt x="8522" y="10688"/>
                  </a:cubicBezTo>
                  <a:cubicBezTo>
                    <a:pt x="8518" y="10689"/>
                    <a:pt x="8514" y="10689"/>
                    <a:pt x="8510" y="10689"/>
                  </a:cubicBezTo>
                  <a:cubicBezTo>
                    <a:pt x="7768" y="10689"/>
                    <a:pt x="9873" y="8143"/>
                    <a:pt x="9806" y="5015"/>
                  </a:cubicBezTo>
                  <a:cubicBezTo>
                    <a:pt x="9768" y="2951"/>
                    <a:pt x="8772" y="0"/>
                    <a:pt x="5349"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214876" y="-78901"/>
              <a:ext cx="334778" cy="234177"/>
            </a:xfrm>
            <a:custGeom>
              <a:avLst/>
              <a:gdLst/>
              <a:ahLst/>
              <a:cxnLst/>
              <a:rect l="l" t="t" r="r" b="b"/>
              <a:pathLst>
                <a:path w="6276" h="4589" extrusionOk="0">
                  <a:moveTo>
                    <a:pt x="2233" y="1"/>
                  </a:moveTo>
                  <a:cubicBezTo>
                    <a:pt x="1164" y="1"/>
                    <a:pt x="294" y="428"/>
                    <a:pt x="294" y="428"/>
                  </a:cubicBezTo>
                  <a:cubicBezTo>
                    <a:pt x="3" y="603"/>
                    <a:pt x="0" y="728"/>
                    <a:pt x="274" y="728"/>
                  </a:cubicBezTo>
                  <a:cubicBezTo>
                    <a:pt x="379" y="728"/>
                    <a:pt x="524" y="710"/>
                    <a:pt x="709" y="669"/>
                  </a:cubicBezTo>
                  <a:cubicBezTo>
                    <a:pt x="838" y="639"/>
                    <a:pt x="1380" y="374"/>
                    <a:pt x="2131" y="374"/>
                  </a:cubicBezTo>
                  <a:cubicBezTo>
                    <a:pt x="2699" y="374"/>
                    <a:pt x="3387" y="525"/>
                    <a:pt x="4108" y="1044"/>
                  </a:cubicBezTo>
                  <a:cubicBezTo>
                    <a:pt x="5616" y="2130"/>
                    <a:pt x="5829" y="4588"/>
                    <a:pt x="5955" y="4588"/>
                  </a:cubicBezTo>
                  <a:cubicBezTo>
                    <a:pt x="5969" y="4588"/>
                    <a:pt x="5981" y="4559"/>
                    <a:pt x="5994" y="4496"/>
                  </a:cubicBezTo>
                  <a:cubicBezTo>
                    <a:pt x="6128" y="3854"/>
                    <a:pt x="6275" y="2195"/>
                    <a:pt x="4201" y="629"/>
                  </a:cubicBezTo>
                  <a:cubicBezTo>
                    <a:pt x="3569" y="151"/>
                    <a:pt x="2866" y="1"/>
                    <a:pt x="223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75776" y="-40884"/>
              <a:ext cx="49502" cy="25515"/>
            </a:xfrm>
            <a:custGeom>
              <a:avLst/>
              <a:gdLst/>
              <a:ahLst/>
              <a:cxnLst/>
              <a:rect l="l" t="t" r="r" b="b"/>
              <a:pathLst>
                <a:path w="928" h="500" extrusionOk="0">
                  <a:moveTo>
                    <a:pt x="629" y="0"/>
                  </a:moveTo>
                  <a:cubicBezTo>
                    <a:pt x="398" y="0"/>
                    <a:pt x="90" y="379"/>
                    <a:pt x="90" y="379"/>
                  </a:cubicBezTo>
                  <a:cubicBezTo>
                    <a:pt x="1" y="465"/>
                    <a:pt x="30" y="500"/>
                    <a:pt x="115" y="500"/>
                  </a:cubicBezTo>
                  <a:cubicBezTo>
                    <a:pt x="335" y="500"/>
                    <a:pt x="927" y="265"/>
                    <a:pt x="773" y="71"/>
                  </a:cubicBezTo>
                  <a:cubicBezTo>
                    <a:pt x="732" y="21"/>
                    <a:pt x="683" y="0"/>
                    <a:pt x="62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448795" y="-22411"/>
              <a:ext cx="462800" cy="152631"/>
            </a:xfrm>
            <a:custGeom>
              <a:avLst/>
              <a:gdLst/>
              <a:ahLst/>
              <a:cxnLst/>
              <a:rect l="l" t="t" r="r" b="b"/>
              <a:pathLst>
                <a:path w="8676" h="2991" extrusionOk="0">
                  <a:moveTo>
                    <a:pt x="7345" y="1"/>
                  </a:moveTo>
                  <a:cubicBezTo>
                    <a:pt x="6454" y="1"/>
                    <a:pt x="1208" y="619"/>
                    <a:pt x="1208" y="619"/>
                  </a:cubicBezTo>
                  <a:cubicBezTo>
                    <a:pt x="1" y="1013"/>
                    <a:pt x="776" y="2990"/>
                    <a:pt x="1349" y="2990"/>
                  </a:cubicBezTo>
                  <a:cubicBezTo>
                    <a:pt x="1360" y="2990"/>
                    <a:pt x="1371" y="2989"/>
                    <a:pt x="1382" y="2988"/>
                  </a:cubicBezTo>
                  <a:cubicBezTo>
                    <a:pt x="1904" y="2908"/>
                    <a:pt x="5531" y="2479"/>
                    <a:pt x="7177" y="2332"/>
                  </a:cubicBezTo>
                  <a:cubicBezTo>
                    <a:pt x="8675" y="2198"/>
                    <a:pt x="7993" y="44"/>
                    <a:pt x="7431" y="4"/>
                  </a:cubicBezTo>
                  <a:cubicBezTo>
                    <a:pt x="7410" y="2"/>
                    <a:pt x="7381" y="1"/>
                    <a:pt x="7345" y="1"/>
                  </a:cubicBezTo>
                  <a:close/>
                </a:path>
              </a:pathLst>
            </a:custGeom>
            <a:solidFill>
              <a:srgbClr val="8286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1659551" y="-10878"/>
              <a:ext cx="190113" cy="20106"/>
            </a:xfrm>
            <a:custGeom>
              <a:avLst/>
              <a:gdLst/>
              <a:ahLst/>
              <a:cxnLst/>
              <a:rect l="l" t="t" r="r" b="b"/>
              <a:pathLst>
                <a:path w="3564" h="394" extrusionOk="0">
                  <a:moveTo>
                    <a:pt x="2988" y="0"/>
                  </a:moveTo>
                  <a:cubicBezTo>
                    <a:pt x="2173" y="0"/>
                    <a:pt x="175" y="300"/>
                    <a:pt x="175" y="300"/>
                  </a:cubicBezTo>
                  <a:cubicBezTo>
                    <a:pt x="1" y="367"/>
                    <a:pt x="131" y="393"/>
                    <a:pt x="419" y="393"/>
                  </a:cubicBezTo>
                  <a:cubicBezTo>
                    <a:pt x="1283" y="393"/>
                    <a:pt x="3564" y="152"/>
                    <a:pt x="3293" y="32"/>
                  </a:cubicBezTo>
                  <a:cubicBezTo>
                    <a:pt x="3240" y="10"/>
                    <a:pt x="3133" y="0"/>
                    <a:pt x="2988"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1630426" y="6013"/>
              <a:ext cx="33286" cy="7297"/>
            </a:xfrm>
            <a:custGeom>
              <a:avLst/>
              <a:gdLst/>
              <a:ahLst/>
              <a:cxnLst/>
              <a:rect l="l" t="t" r="r" b="b"/>
              <a:pathLst>
                <a:path w="624" h="143" extrusionOk="0">
                  <a:moveTo>
                    <a:pt x="333" y="0"/>
                  </a:moveTo>
                  <a:cubicBezTo>
                    <a:pt x="227" y="0"/>
                    <a:pt x="111" y="22"/>
                    <a:pt x="52" y="76"/>
                  </a:cubicBezTo>
                  <a:cubicBezTo>
                    <a:pt x="0" y="127"/>
                    <a:pt x="57" y="143"/>
                    <a:pt x="148" y="143"/>
                  </a:cubicBezTo>
                  <a:cubicBezTo>
                    <a:pt x="292" y="143"/>
                    <a:pt x="520" y="102"/>
                    <a:pt x="520" y="102"/>
                  </a:cubicBezTo>
                  <a:cubicBezTo>
                    <a:pt x="624" y="47"/>
                    <a:pt x="490" y="0"/>
                    <a:pt x="33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729471" y="-426977"/>
              <a:ext cx="762371" cy="779381"/>
            </a:xfrm>
            <a:custGeom>
              <a:avLst/>
              <a:gdLst/>
              <a:ahLst/>
              <a:cxnLst/>
              <a:rect l="l" t="t" r="r" b="b"/>
              <a:pathLst>
                <a:path w="14292" h="15273" extrusionOk="0">
                  <a:moveTo>
                    <a:pt x="5610" y="1"/>
                  </a:moveTo>
                  <a:cubicBezTo>
                    <a:pt x="4341" y="1"/>
                    <a:pt x="4314" y="981"/>
                    <a:pt x="4376" y="1535"/>
                  </a:cubicBezTo>
                  <a:cubicBezTo>
                    <a:pt x="4470" y="2365"/>
                    <a:pt x="9127" y="4466"/>
                    <a:pt x="9127" y="4466"/>
                  </a:cubicBezTo>
                  <a:cubicBezTo>
                    <a:pt x="9127" y="4466"/>
                    <a:pt x="6571" y="5737"/>
                    <a:pt x="4791" y="6687"/>
                  </a:cubicBezTo>
                  <a:cubicBezTo>
                    <a:pt x="3011" y="7624"/>
                    <a:pt x="6129" y="8614"/>
                    <a:pt x="7200" y="9297"/>
                  </a:cubicBezTo>
                  <a:cubicBezTo>
                    <a:pt x="8258" y="9972"/>
                    <a:pt x="7328" y="11733"/>
                    <a:pt x="5741" y="11733"/>
                  </a:cubicBezTo>
                  <a:cubicBezTo>
                    <a:pt x="5723" y="11733"/>
                    <a:pt x="5706" y="11733"/>
                    <a:pt x="5688" y="11732"/>
                  </a:cubicBezTo>
                  <a:cubicBezTo>
                    <a:pt x="4110" y="11693"/>
                    <a:pt x="3599" y="8313"/>
                    <a:pt x="1916" y="8313"/>
                  </a:cubicBezTo>
                  <a:cubicBezTo>
                    <a:pt x="1871" y="8313"/>
                    <a:pt x="1826" y="8315"/>
                    <a:pt x="1780" y="8320"/>
                  </a:cubicBezTo>
                  <a:cubicBezTo>
                    <a:pt x="0" y="8507"/>
                    <a:pt x="41" y="12803"/>
                    <a:pt x="3172" y="14489"/>
                  </a:cubicBezTo>
                  <a:cubicBezTo>
                    <a:pt x="4154" y="15018"/>
                    <a:pt x="5148" y="15272"/>
                    <a:pt x="6090" y="15272"/>
                  </a:cubicBezTo>
                  <a:cubicBezTo>
                    <a:pt x="7934" y="15272"/>
                    <a:pt x="9585" y="14301"/>
                    <a:pt x="10585" y="12522"/>
                  </a:cubicBezTo>
                  <a:cubicBezTo>
                    <a:pt x="12097" y="9845"/>
                    <a:pt x="9889" y="7584"/>
                    <a:pt x="9889" y="7584"/>
                  </a:cubicBezTo>
                  <a:cubicBezTo>
                    <a:pt x="9889" y="7584"/>
                    <a:pt x="13248" y="6875"/>
                    <a:pt x="13770" y="5001"/>
                  </a:cubicBezTo>
                  <a:cubicBezTo>
                    <a:pt x="14292" y="3128"/>
                    <a:pt x="12726" y="2847"/>
                    <a:pt x="8551" y="893"/>
                  </a:cubicBezTo>
                  <a:cubicBezTo>
                    <a:pt x="7173" y="241"/>
                    <a:pt x="6239" y="1"/>
                    <a:pt x="5610" y="1"/>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1197072" y="-18482"/>
              <a:ext cx="108499" cy="283880"/>
            </a:xfrm>
            <a:custGeom>
              <a:avLst/>
              <a:gdLst/>
              <a:ahLst/>
              <a:cxnLst/>
              <a:rect l="l" t="t" r="r" b="b"/>
              <a:pathLst>
                <a:path w="2034" h="5563" extrusionOk="0">
                  <a:moveTo>
                    <a:pt x="646" y="0"/>
                  </a:moveTo>
                  <a:cubicBezTo>
                    <a:pt x="540" y="0"/>
                    <a:pt x="560" y="122"/>
                    <a:pt x="802" y="382"/>
                  </a:cubicBezTo>
                  <a:cubicBezTo>
                    <a:pt x="936" y="516"/>
                    <a:pt x="1619" y="1158"/>
                    <a:pt x="1498" y="2710"/>
                  </a:cubicBezTo>
                  <a:cubicBezTo>
                    <a:pt x="1361" y="4662"/>
                    <a:pt x="0" y="5563"/>
                    <a:pt x="194" y="5563"/>
                  </a:cubicBezTo>
                  <a:cubicBezTo>
                    <a:pt x="209" y="5563"/>
                    <a:pt x="233" y="5557"/>
                    <a:pt x="267" y="5547"/>
                  </a:cubicBezTo>
                  <a:cubicBezTo>
                    <a:pt x="735" y="5400"/>
                    <a:pt x="1659" y="4637"/>
                    <a:pt x="1873" y="2697"/>
                  </a:cubicBezTo>
                  <a:cubicBezTo>
                    <a:pt x="2033" y="1104"/>
                    <a:pt x="883" y="87"/>
                    <a:pt x="883" y="87"/>
                  </a:cubicBezTo>
                  <a:cubicBezTo>
                    <a:pt x="781" y="30"/>
                    <a:pt x="698" y="0"/>
                    <a:pt x="64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1254095" y="-317262"/>
              <a:ext cx="220625" cy="219174"/>
            </a:xfrm>
            <a:custGeom>
              <a:avLst/>
              <a:gdLst/>
              <a:ahLst/>
              <a:cxnLst/>
              <a:rect l="l" t="t" r="r" b="b"/>
              <a:pathLst>
                <a:path w="4136" h="4295" extrusionOk="0">
                  <a:moveTo>
                    <a:pt x="643" y="1"/>
                  </a:moveTo>
                  <a:lnTo>
                    <a:pt x="643" y="1"/>
                  </a:lnTo>
                  <a:cubicBezTo>
                    <a:pt x="1" y="81"/>
                    <a:pt x="2784" y="1232"/>
                    <a:pt x="3052" y="1433"/>
                  </a:cubicBezTo>
                  <a:cubicBezTo>
                    <a:pt x="3761" y="1981"/>
                    <a:pt x="3494" y="2784"/>
                    <a:pt x="2972" y="3293"/>
                  </a:cubicBezTo>
                  <a:cubicBezTo>
                    <a:pt x="2556" y="3687"/>
                    <a:pt x="1766" y="4294"/>
                    <a:pt x="1970" y="4294"/>
                  </a:cubicBezTo>
                  <a:cubicBezTo>
                    <a:pt x="2022" y="4294"/>
                    <a:pt x="2139" y="4255"/>
                    <a:pt x="2343" y="4163"/>
                  </a:cubicBezTo>
                  <a:cubicBezTo>
                    <a:pt x="3360" y="3708"/>
                    <a:pt x="4136" y="2597"/>
                    <a:pt x="3654" y="1700"/>
                  </a:cubicBezTo>
                  <a:cubicBezTo>
                    <a:pt x="3159" y="790"/>
                    <a:pt x="643" y="1"/>
                    <a:pt x="64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3019465" y="378481"/>
              <a:ext cx="229799" cy="210091"/>
            </a:xfrm>
            <a:custGeom>
              <a:avLst/>
              <a:gdLst/>
              <a:ahLst/>
              <a:cxnLst/>
              <a:rect l="l" t="t" r="r" b="b"/>
              <a:pathLst>
                <a:path w="4308" h="4117" extrusionOk="0">
                  <a:moveTo>
                    <a:pt x="650" y="1"/>
                  </a:moveTo>
                  <a:cubicBezTo>
                    <a:pt x="469" y="1"/>
                    <a:pt x="360" y="16"/>
                    <a:pt x="360" y="16"/>
                  </a:cubicBezTo>
                  <a:cubicBezTo>
                    <a:pt x="28" y="144"/>
                    <a:pt x="1" y="271"/>
                    <a:pt x="451" y="271"/>
                  </a:cubicBezTo>
                  <a:cubicBezTo>
                    <a:pt x="473" y="271"/>
                    <a:pt x="496" y="271"/>
                    <a:pt x="520" y="270"/>
                  </a:cubicBezTo>
                  <a:cubicBezTo>
                    <a:pt x="555" y="268"/>
                    <a:pt x="615" y="263"/>
                    <a:pt x="696" y="263"/>
                  </a:cubicBezTo>
                  <a:cubicBezTo>
                    <a:pt x="1057" y="263"/>
                    <a:pt x="1846" y="365"/>
                    <a:pt x="2742" y="1261"/>
                  </a:cubicBezTo>
                  <a:cubicBezTo>
                    <a:pt x="4077" y="2572"/>
                    <a:pt x="3947" y="4117"/>
                    <a:pt x="4035" y="4117"/>
                  </a:cubicBezTo>
                  <a:cubicBezTo>
                    <a:pt x="4045" y="4117"/>
                    <a:pt x="4059" y="4094"/>
                    <a:pt x="4080" y="4044"/>
                  </a:cubicBezTo>
                  <a:cubicBezTo>
                    <a:pt x="4281" y="3589"/>
                    <a:pt x="4307" y="2398"/>
                    <a:pt x="2969" y="966"/>
                  </a:cubicBezTo>
                  <a:cubicBezTo>
                    <a:pt x="2167" y="115"/>
                    <a:pt x="1143" y="1"/>
                    <a:pt x="650"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2818310" y="97509"/>
              <a:ext cx="218064" cy="67053"/>
            </a:xfrm>
            <a:custGeom>
              <a:avLst/>
              <a:gdLst/>
              <a:ahLst/>
              <a:cxnLst/>
              <a:rect l="l" t="t" r="r" b="b"/>
              <a:pathLst>
                <a:path w="4088" h="1314" extrusionOk="0">
                  <a:moveTo>
                    <a:pt x="3249" y="1"/>
                  </a:moveTo>
                  <a:cubicBezTo>
                    <a:pt x="3176" y="1"/>
                    <a:pt x="3100" y="7"/>
                    <a:pt x="3020" y="22"/>
                  </a:cubicBezTo>
                  <a:cubicBezTo>
                    <a:pt x="2445" y="143"/>
                    <a:pt x="90" y="1160"/>
                    <a:pt x="90" y="1160"/>
                  </a:cubicBezTo>
                  <a:cubicBezTo>
                    <a:pt x="1" y="1268"/>
                    <a:pt x="29" y="1313"/>
                    <a:pt x="135" y="1313"/>
                  </a:cubicBezTo>
                  <a:cubicBezTo>
                    <a:pt x="541" y="1313"/>
                    <a:pt x="2078" y="662"/>
                    <a:pt x="2565" y="397"/>
                  </a:cubicBezTo>
                  <a:cubicBezTo>
                    <a:pt x="2736" y="302"/>
                    <a:pt x="2931" y="270"/>
                    <a:pt x="3123" y="270"/>
                  </a:cubicBezTo>
                  <a:cubicBezTo>
                    <a:pt x="3532" y="270"/>
                    <a:pt x="3927" y="417"/>
                    <a:pt x="4045" y="417"/>
                  </a:cubicBezTo>
                  <a:cubicBezTo>
                    <a:pt x="4075" y="417"/>
                    <a:pt x="4087" y="407"/>
                    <a:pt x="4077" y="384"/>
                  </a:cubicBezTo>
                  <a:cubicBezTo>
                    <a:pt x="4020" y="257"/>
                    <a:pt x="3704" y="1"/>
                    <a:pt x="324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3030187" y="125219"/>
              <a:ext cx="27045" cy="24494"/>
            </a:xfrm>
            <a:custGeom>
              <a:avLst/>
              <a:gdLst/>
              <a:ahLst/>
              <a:cxnLst/>
              <a:rect l="l" t="t" r="r" b="b"/>
              <a:pathLst>
                <a:path w="507" h="480" extrusionOk="0">
                  <a:moveTo>
                    <a:pt x="167" y="1"/>
                  </a:moveTo>
                  <a:cubicBezTo>
                    <a:pt x="1" y="1"/>
                    <a:pt x="267" y="480"/>
                    <a:pt x="380" y="480"/>
                  </a:cubicBezTo>
                  <a:cubicBezTo>
                    <a:pt x="394" y="480"/>
                    <a:pt x="405" y="472"/>
                    <a:pt x="413" y="456"/>
                  </a:cubicBezTo>
                  <a:cubicBezTo>
                    <a:pt x="507" y="296"/>
                    <a:pt x="226" y="15"/>
                    <a:pt x="226" y="15"/>
                  </a:cubicBezTo>
                  <a:cubicBezTo>
                    <a:pt x="202" y="5"/>
                    <a:pt x="182" y="1"/>
                    <a:pt x="16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37246" y="1430260"/>
              <a:ext cx="430314" cy="725494"/>
            </a:xfrm>
            <a:custGeom>
              <a:avLst/>
              <a:gdLst/>
              <a:ahLst/>
              <a:cxnLst/>
              <a:rect l="l" t="t" r="r" b="b"/>
              <a:pathLst>
                <a:path w="8067" h="14217" extrusionOk="0">
                  <a:moveTo>
                    <a:pt x="5133" y="0"/>
                  </a:moveTo>
                  <a:cubicBezTo>
                    <a:pt x="4980" y="0"/>
                    <a:pt x="4828" y="13"/>
                    <a:pt x="4681" y="39"/>
                  </a:cubicBezTo>
                  <a:cubicBezTo>
                    <a:pt x="4681" y="39"/>
                    <a:pt x="961" y="535"/>
                    <a:pt x="934" y="1712"/>
                  </a:cubicBezTo>
                  <a:cubicBezTo>
                    <a:pt x="900" y="2715"/>
                    <a:pt x="2622" y="3149"/>
                    <a:pt x="3374" y="3149"/>
                  </a:cubicBezTo>
                  <a:cubicBezTo>
                    <a:pt x="3515" y="3149"/>
                    <a:pt x="3622" y="3133"/>
                    <a:pt x="3677" y="3104"/>
                  </a:cubicBezTo>
                  <a:cubicBezTo>
                    <a:pt x="3681" y="3102"/>
                    <a:pt x="3684" y="3101"/>
                    <a:pt x="3687" y="3101"/>
                  </a:cubicBezTo>
                  <a:cubicBezTo>
                    <a:pt x="3944" y="3101"/>
                    <a:pt x="0" y="12689"/>
                    <a:pt x="265" y="13127"/>
                  </a:cubicBezTo>
                  <a:cubicBezTo>
                    <a:pt x="485" y="13500"/>
                    <a:pt x="2031" y="14216"/>
                    <a:pt x="2769" y="14216"/>
                  </a:cubicBezTo>
                  <a:cubicBezTo>
                    <a:pt x="2930" y="14216"/>
                    <a:pt x="3053" y="14182"/>
                    <a:pt x="3115" y="14103"/>
                  </a:cubicBezTo>
                  <a:cubicBezTo>
                    <a:pt x="3463" y="13648"/>
                    <a:pt x="8066" y="1217"/>
                    <a:pt x="7785" y="936"/>
                  </a:cubicBezTo>
                  <a:cubicBezTo>
                    <a:pt x="7538" y="676"/>
                    <a:pt x="6280" y="0"/>
                    <a:pt x="5133" y="0"/>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285502" y="1504509"/>
              <a:ext cx="141358" cy="342973"/>
            </a:xfrm>
            <a:custGeom>
              <a:avLst/>
              <a:gdLst/>
              <a:ahLst/>
              <a:cxnLst/>
              <a:rect l="l" t="t" r="r" b="b"/>
              <a:pathLst>
                <a:path w="2650" h="6721" extrusionOk="0">
                  <a:moveTo>
                    <a:pt x="2559" y="1"/>
                  </a:moveTo>
                  <a:cubicBezTo>
                    <a:pt x="2331" y="1"/>
                    <a:pt x="1717" y="1756"/>
                    <a:pt x="1004" y="3710"/>
                  </a:cubicBezTo>
                  <a:cubicBezTo>
                    <a:pt x="134" y="6091"/>
                    <a:pt x="0" y="6667"/>
                    <a:pt x="214" y="6720"/>
                  </a:cubicBezTo>
                  <a:cubicBezTo>
                    <a:pt x="215" y="6720"/>
                    <a:pt x="216" y="6721"/>
                    <a:pt x="216" y="6721"/>
                  </a:cubicBezTo>
                  <a:cubicBezTo>
                    <a:pt x="455" y="6721"/>
                    <a:pt x="2650" y="270"/>
                    <a:pt x="2650" y="270"/>
                  </a:cubicBezTo>
                  <a:cubicBezTo>
                    <a:pt x="2640" y="85"/>
                    <a:pt x="2609" y="1"/>
                    <a:pt x="255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270513" y="1861872"/>
              <a:ext cx="28592" cy="32047"/>
            </a:xfrm>
            <a:custGeom>
              <a:avLst/>
              <a:gdLst/>
              <a:ahLst/>
              <a:cxnLst/>
              <a:rect l="l" t="t" r="r" b="b"/>
              <a:pathLst>
                <a:path w="536" h="628" extrusionOk="0">
                  <a:moveTo>
                    <a:pt x="344" y="1"/>
                  </a:moveTo>
                  <a:cubicBezTo>
                    <a:pt x="160" y="1"/>
                    <a:pt x="130" y="155"/>
                    <a:pt x="67" y="333"/>
                  </a:cubicBezTo>
                  <a:cubicBezTo>
                    <a:pt x="0" y="547"/>
                    <a:pt x="54" y="601"/>
                    <a:pt x="268" y="627"/>
                  </a:cubicBezTo>
                  <a:cubicBezTo>
                    <a:pt x="270" y="627"/>
                    <a:pt x="272" y="628"/>
                    <a:pt x="275" y="628"/>
                  </a:cubicBezTo>
                  <a:cubicBezTo>
                    <a:pt x="483" y="628"/>
                    <a:pt x="535" y="39"/>
                    <a:pt x="535" y="39"/>
                  </a:cubicBezTo>
                  <a:cubicBezTo>
                    <a:pt x="457" y="13"/>
                    <a:pt x="395" y="1"/>
                    <a:pt x="34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558882" y="2295014"/>
              <a:ext cx="673182" cy="695335"/>
            </a:xfrm>
            <a:custGeom>
              <a:avLst/>
              <a:gdLst/>
              <a:ahLst/>
              <a:cxnLst/>
              <a:rect l="l" t="t" r="r" b="b"/>
              <a:pathLst>
                <a:path w="12620" h="13626" extrusionOk="0">
                  <a:moveTo>
                    <a:pt x="6486" y="3040"/>
                  </a:moveTo>
                  <a:cubicBezTo>
                    <a:pt x="6710" y="3040"/>
                    <a:pt x="6938" y="3081"/>
                    <a:pt x="7159" y="3166"/>
                  </a:cubicBezTo>
                  <a:cubicBezTo>
                    <a:pt x="8136" y="3527"/>
                    <a:pt x="8631" y="4624"/>
                    <a:pt x="8257" y="5601"/>
                  </a:cubicBezTo>
                  <a:cubicBezTo>
                    <a:pt x="7976" y="6361"/>
                    <a:pt x="7248" y="6830"/>
                    <a:pt x="6479" y="6830"/>
                  </a:cubicBezTo>
                  <a:cubicBezTo>
                    <a:pt x="6260" y="6830"/>
                    <a:pt x="6038" y="6792"/>
                    <a:pt x="5821" y="6712"/>
                  </a:cubicBezTo>
                  <a:cubicBezTo>
                    <a:pt x="4844" y="6337"/>
                    <a:pt x="4349" y="5240"/>
                    <a:pt x="4711" y="4263"/>
                  </a:cubicBezTo>
                  <a:cubicBezTo>
                    <a:pt x="5000" y="3508"/>
                    <a:pt x="5722" y="3040"/>
                    <a:pt x="6486" y="3040"/>
                  </a:cubicBezTo>
                  <a:close/>
                  <a:moveTo>
                    <a:pt x="6295" y="1"/>
                  </a:moveTo>
                  <a:cubicBezTo>
                    <a:pt x="4477" y="1"/>
                    <a:pt x="2620" y="894"/>
                    <a:pt x="1646" y="3366"/>
                  </a:cubicBezTo>
                  <a:cubicBezTo>
                    <a:pt x="0" y="7582"/>
                    <a:pt x="4349" y="9361"/>
                    <a:pt x="4349" y="9361"/>
                  </a:cubicBezTo>
                  <a:cubicBezTo>
                    <a:pt x="4349" y="9361"/>
                    <a:pt x="3640" y="9856"/>
                    <a:pt x="2422" y="10699"/>
                  </a:cubicBezTo>
                  <a:cubicBezTo>
                    <a:pt x="1205" y="11543"/>
                    <a:pt x="522" y="11931"/>
                    <a:pt x="1553" y="13015"/>
                  </a:cubicBezTo>
                  <a:cubicBezTo>
                    <a:pt x="1977" y="13458"/>
                    <a:pt x="2418" y="13625"/>
                    <a:pt x="2851" y="13625"/>
                  </a:cubicBezTo>
                  <a:cubicBezTo>
                    <a:pt x="3879" y="13625"/>
                    <a:pt x="4855" y="12683"/>
                    <a:pt x="5420" y="12279"/>
                  </a:cubicBezTo>
                  <a:cubicBezTo>
                    <a:pt x="6223" y="11690"/>
                    <a:pt x="7855" y="10873"/>
                    <a:pt x="10237" y="8679"/>
                  </a:cubicBezTo>
                  <a:cubicBezTo>
                    <a:pt x="12619" y="6484"/>
                    <a:pt x="11977" y="2657"/>
                    <a:pt x="9755" y="1092"/>
                  </a:cubicBezTo>
                  <a:cubicBezTo>
                    <a:pt x="8837" y="444"/>
                    <a:pt x="7576" y="1"/>
                    <a:pt x="6295" y="1"/>
                  </a:cubicBezTo>
                  <a:close/>
                </a:path>
              </a:pathLst>
            </a:custGeom>
            <a:solidFill>
              <a:srgbClr val="AC2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063022" y="2379775"/>
              <a:ext cx="102631" cy="336186"/>
            </a:xfrm>
            <a:custGeom>
              <a:avLst/>
              <a:gdLst/>
              <a:ahLst/>
              <a:cxnLst/>
              <a:rect l="l" t="t" r="r" b="b"/>
              <a:pathLst>
                <a:path w="1924" h="6588" extrusionOk="0">
                  <a:moveTo>
                    <a:pt x="326" y="1"/>
                  </a:moveTo>
                  <a:cubicBezTo>
                    <a:pt x="168" y="1"/>
                    <a:pt x="249" y="209"/>
                    <a:pt x="599" y="528"/>
                  </a:cubicBezTo>
                  <a:cubicBezTo>
                    <a:pt x="759" y="675"/>
                    <a:pt x="1455" y="1331"/>
                    <a:pt x="1469" y="3137"/>
                  </a:cubicBezTo>
                  <a:cubicBezTo>
                    <a:pt x="1481" y="5409"/>
                    <a:pt x="0" y="6588"/>
                    <a:pt x="193" y="6588"/>
                  </a:cubicBezTo>
                  <a:cubicBezTo>
                    <a:pt x="209" y="6588"/>
                    <a:pt x="236" y="6579"/>
                    <a:pt x="278" y="6563"/>
                  </a:cubicBezTo>
                  <a:cubicBezTo>
                    <a:pt x="826" y="6349"/>
                    <a:pt x="1924" y="5372"/>
                    <a:pt x="1883" y="3097"/>
                  </a:cubicBezTo>
                  <a:cubicBezTo>
                    <a:pt x="1857" y="822"/>
                    <a:pt x="532" y="59"/>
                    <a:pt x="532" y="59"/>
                  </a:cubicBezTo>
                  <a:cubicBezTo>
                    <a:pt x="442" y="19"/>
                    <a:pt x="373" y="1"/>
                    <a:pt x="32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945775" y="2322673"/>
              <a:ext cx="125302" cy="53786"/>
            </a:xfrm>
            <a:custGeom>
              <a:avLst/>
              <a:gdLst/>
              <a:ahLst/>
              <a:cxnLst/>
              <a:rect l="l" t="t" r="r" b="b"/>
              <a:pathLst>
                <a:path w="2349" h="1054" extrusionOk="0">
                  <a:moveTo>
                    <a:pt x="442" y="1"/>
                  </a:moveTo>
                  <a:lnTo>
                    <a:pt x="442" y="1"/>
                  </a:lnTo>
                  <a:cubicBezTo>
                    <a:pt x="0" y="108"/>
                    <a:pt x="656" y="322"/>
                    <a:pt x="1071" y="483"/>
                  </a:cubicBezTo>
                  <a:cubicBezTo>
                    <a:pt x="1531" y="657"/>
                    <a:pt x="2149" y="1054"/>
                    <a:pt x="2286" y="1054"/>
                  </a:cubicBezTo>
                  <a:cubicBezTo>
                    <a:pt x="2348" y="1054"/>
                    <a:pt x="2311" y="972"/>
                    <a:pt x="2114" y="750"/>
                  </a:cubicBezTo>
                  <a:cubicBezTo>
                    <a:pt x="1700" y="282"/>
                    <a:pt x="442" y="1"/>
                    <a:pt x="442"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925398" y="2312773"/>
              <a:ext cx="30672" cy="16636"/>
            </a:xfrm>
            <a:custGeom>
              <a:avLst/>
              <a:gdLst/>
              <a:ahLst/>
              <a:cxnLst/>
              <a:rect l="l" t="t" r="r" b="b"/>
              <a:pathLst>
                <a:path w="575" h="326" extrusionOk="0">
                  <a:moveTo>
                    <a:pt x="204" y="1"/>
                  </a:moveTo>
                  <a:cubicBezTo>
                    <a:pt x="105" y="1"/>
                    <a:pt x="1" y="57"/>
                    <a:pt x="101" y="168"/>
                  </a:cubicBezTo>
                  <a:cubicBezTo>
                    <a:pt x="177" y="252"/>
                    <a:pt x="347" y="326"/>
                    <a:pt x="460" y="326"/>
                  </a:cubicBezTo>
                  <a:cubicBezTo>
                    <a:pt x="527" y="326"/>
                    <a:pt x="574" y="300"/>
                    <a:pt x="569" y="235"/>
                  </a:cubicBezTo>
                  <a:cubicBezTo>
                    <a:pt x="556" y="61"/>
                    <a:pt x="262" y="8"/>
                    <a:pt x="262" y="8"/>
                  </a:cubicBezTo>
                  <a:cubicBezTo>
                    <a:pt x="244" y="3"/>
                    <a:pt x="224" y="1"/>
                    <a:pt x="20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115067" y="-347319"/>
              <a:ext cx="688865" cy="754683"/>
            </a:xfrm>
            <a:custGeom>
              <a:avLst/>
              <a:gdLst/>
              <a:ahLst/>
              <a:cxnLst/>
              <a:rect l="l" t="t" r="r" b="b"/>
              <a:pathLst>
                <a:path w="12914" h="14789" extrusionOk="0">
                  <a:moveTo>
                    <a:pt x="7845" y="2457"/>
                  </a:moveTo>
                  <a:cubicBezTo>
                    <a:pt x="7893" y="2457"/>
                    <a:pt x="7941" y="2459"/>
                    <a:pt x="7989" y="2463"/>
                  </a:cubicBezTo>
                  <a:cubicBezTo>
                    <a:pt x="8886" y="2544"/>
                    <a:pt x="9528" y="3347"/>
                    <a:pt x="9448" y="4256"/>
                  </a:cubicBezTo>
                  <a:cubicBezTo>
                    <a:pt x="9359" y="5104"/>
                    <a:pt x="8649" y="5748"/>
                    <a:pt x="7825" y="5748"/>
                  </a:cubicBezTo>
                  <a:cubicBezTo>
                    <a:pt x="7777" y="5748"/>
                    <a:pt x="7730" y="5746"/>
                    <a:pt x="7681" y="5742"/>
                  </a:cubicBezTo>
                  <a:cubicBezTo>
                    <a:pt x="6798" y="5648"/>
                    <a:pt x="6156" y="4859"/>
                    <a:pt x="6236" y="3949"/>
                  </a:cubicBezTo>
                  <a:cubicBezTo>
                    <a:pt x="6312" y="3101"/>
                    <a:pt x="7022" y="2457"/>
                    <a:pt x="7845" y="2457"/>
                  </a:cubicBezTo>
                  <a:close/>
                  <a:moveTo>
                    <a:pt x="7230" y="9000"/>
                  </a:moveTo>
                  <a:cubicBezTo>
                    <a:pt x="7277" y="9000"/>
                    <a:pt x="7325" y="9003"/>
                    <a:pt x="7373" y="9007"/>
                  </a:cubicBezTo>
                  <a:cubicBezTo>
                    <a:pt x="8257" y="9087"/>
                    <a:pt x="8912" y="9890"/>
                    <a:pt x="8819" y="10800"/>
                  </a:cubicBezTo>
                  <a:cubicBezTo>
                    <a:pt x="8743" y="11648"/>
                    <a:pt x="8033" y="12292"/>
                    <a:pt x="7209" y="12292"/>
                  </a:cubicBezTo>
                  <a:cubicBezTo>
                    <a:pt x="7162" y="12292"/>
                    <a:pt x="7114" y="12290"/>
                    <a:pt x="7066" y="12285"/>
                  </a:cubicBezTo>
                  <a:cubicBezTo>
                    <a:pt x="6183" y="12192"/>
                    <a:pt x="5527" y="11402"/>
                    <a:pt x="5621" y="10492"/>
                  </a:cubicBezTo>
                  <a:cubicBezTo>
                    <a:pt x="5696" y="9645"/>
                    <a:pt x="6406" y="9000"/>
                    <a:pt x="7230" y="9000"/>
                  </a:cubicBezTo>
                  <a:close/>
                  <a:moveTo>
                    <a:pt x="7595" y="1"/>
                  </a:moveTo>
                  <a:cubicBezTo>
                    <a:pt x="5822" y="1"/>
                    <a:pt x="4193" y="596"/>
                    <a:pt x="3372" y="2838"/>
                  </a:cubicBezTo>
                  <a:cubicBezTo>
                    <a:pt x="2436" y="5434"/>
                    <a:pt x="4537" y="6826"/>
                    <a:pt x="4537" y="6826"/>
                  </a:cubicBezTo>
                  <a:cubicBezTo>
                    <a:pt x="0" y="8980"/>
                    <a:pt x="2449" y="14734"/>
                    <a:pt x="6825" y="14788"/>
                  </a:cubicBezTo>
                  <a:cubicBezTo>
                    <a:pt x="6879" y="14788"/>
                    <a:pt x="6933" y="14789"/>
                    <a:pt x="6986" y="14789"/>
                  </a:cubicBezTo>
                  <a:cubicBezTo>
                    <a:pt x="10352" y="14789"/>
                    <a:pt x="12285" y="13543"/>
                    <a:pt x="12338" y="10987"/>
                  </a:cubicBezTo>
                  <a:cubicBezTo>
                    <a:pt x="12392" y="8405"/>
                    <a:pt x="10491" y="7548"/>
                    <a:pt x="10491" y="7548"/>
                  </a:cubicBezTo>
                  <a:cubicBezTo>
                    <a:pt x="10491" y="7548"/>
                    <a:pt x="12030" y="7040"/>
                    <a:pt x="12472" y="4283"/>
                  </a:cubicBezTo>
                  <a:cubicBezTo>
                    <a:pt x="12913" y="1513"/>
                    <a:pt x="10532" y="242"/>
                    <a:pt x="8444" y="41"/>
                  </a:cubicBezTo>
                  <a:cubicBezTo>
                    <a:pt x="8159" y="16"/>
                    <a:pt x="7876" y="1"/>
                    <a:pt x="7595" y="1"/>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605818" y="-318895"/>
              <a:ext cx="171336" cy="250455"/>
            </a:xfrm>
            <a:custGeom>
              <a:avLst/>
              <a:gdLst/>
              <a:ahLst/>
              <a:cxnLst/>
              <a:rect l="l" t="t" r="r" b="b"/>
              <a:pathLst>
                <a:path w="3212" h="4908" extrusionOk="0">
                  <a:moveTo>
                    <a:pt x="219" y="1"/>
                  </a:moveTo>
                  <a:cubicBezTo>
                    <a:pt x="0" y="1"/>
                    <a:pt x="121" y="165"/>
                    <a:pt x="582" y="367"/>
                  </a:cubicBezTo>
                  <a:cubicBezTo>
                    <a:pt x="783" y="461"/>
                    <a:pt x="1626" y="849"/>
                    <a:pt x="2215" y="2214"/>
                  </a:cubicBezTo>
                  <a:cubicBezTo>
                    <a:pt x="3018" y="4061"/>
                    <a:pt x="1840" y="4810"/>
                    <a:pt x="2322" y="4904"/>
                  </a:cubicBezTo>
                  <a:cubicBezTo>
                    <a:pt x="2334" y="4906"/>
                    <a:pt x="2346" y="4907"/>
                    <a:pt x="2359" y="4907"/>
                  </a:cubicBezTo>
                  <a:cubicBezTo>
                    <a:pt x="2753" y="4907"/>
                    <a:pt x="3212" y="3675"/>
                    <a:pt x="2576" y="2054"/>
                  </a:cubicBezTo>
                  <a:cubicBezTo>
                    <a:pt x="1880" y="314"/>
                    <a:pt x="381" y="20"/>
                    <a:pt x="381" y="20"/>
                  </a:cubicBezTo>
                  <a:cubicBezTo>
                    <a:pt x="315" y="7"/>
                    <a:pt x="261" y="1"/>
                    <a:pt x="21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55426" y="56941"/>
              <a:ext cx="107112" cy="272959"/>
            </a:xfrm>
            <a:custGeom>
              <a:avLst/>
              <a:gdLst/>
              <a:ahLst/>
              <a:cxnLst/>
              <a:rect l="l" t="t" r="r" b="b"/>
              <a:pathLst>
                <a:path w="2008" h="5349" extrusionOk="0">
                  <a:moveTo>
                    <a:pt x="109" y="0"/>
                  </a:moveTo>
                  <a:cubicBezTo>
                    <a:pt x="1" y="0"/>
                    <a:pt x="99" y="179"/>
                    <a:pt x="428" y="469"/>
                  </a:cubicBezTo>
                  <a:cubicBezTo>
                    <a:pt x="589" y="617"/>
                    <a:pt x="1271" y="1245"/>
                    <a:pt x="1419" y="2717"/>
                  </a:cubicBezTo>
                  <a:cubicBezTo>
                    <a:pt x="1608" y="4610"/>
                    <a:pt x="275" y="5348"/>
                    <a:pt x="525" y="5348"/>
                  </a:cubicBezTo>
                  <a:cubicBezTo>
                    <a:pt x="540" y="5348"/>
                    <a:pt x="561" y="5346"/>
                    <a:pt x="589" y="5340"/>
                  </a:cubicBezTo>
                  <a:cubicBezTo>
                    <a:pt x="1071" y="5233"/>
                    <a:pt x="2007" y="4604"/>
                    <a:pt x="1807" y="2744"/>
                  </a:cubicBezTo>
                  <a:cubicBezTo>
                    <a:pt x="1606" y="884"/>
                    <a:pt x="321" y="81"/>
                    <a:pt x="321" y="81"/>
                  </a:cubicBezTo>
                  <a:cubicBezTo>
                    <a:pt x="222" y="26"/>
                    <a:pt x="151"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697513" y="-62265"/>
              <a:ext cx="40754" cy="31077"/>
            </a:xfrm>
            <a:custGeom>
              <a:avLst/>
              <a:gdLst/>
              <a:ahLst/>
              <a:cxnLst/>
              <a:rect l="l" t="t" r="r" b="b"/>
              <a:pathLst>
                <a:path w="764" h="609" extrusionOk="0">
                  <a:moveTo>
                    <a:pt x="692" y="1"/>
                  </a:moveTo>
                  <a:cubicBezTo>
                    <a:pt x="574" y="1"/>
                    <a:pt x="349" y="102"/>
                    <a:pt x="349" y="102"/>
                  </a:cubicBezTo>
                  <a:cubicBezTo>
                    <a:pt x="295" y="129"/>
                    <a:pt x="1" y="504"/>
                    <a:pt x="295" y="597"/>
                  </a:cubicBezTo>
                  <a:cubicBezTo>
                    <a:pt x="320" y="605"/>
                    <a:pt x="343" y="609"/>
                    <a:pt x="366" y="609"/>
                  </a:cubicBezTo>
                  <a:cubicBezTo>
                    <a:pt x="617" y="609"/>
                    <a:pt x="763" y="171"/>
                    <a:pt x="763" y="49"/>
                  </a:cubicBezTo>
                  <a:cubicBezTo>
                    <a:pt x="763" y="14"/>
                    <a:pt x="735" y="1"/>
                    <a:pt x="692"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44492" y="750030"/>
              <a:ext cx="836890" cy="548930"/>
            </a:xfrm>
            <a:custGeom>
              <a:avLst/>
              <a:gdLst/>
              <a:ahLst/>
              <a:cxnLst/>
              <a:rect l="l" t="t" r="r" b="b"/>
              <a:pathLst>
                <a:path w="15689" h="10757" extrusionOk="0">
                  <a:moveTo>
                    <a:pt x="11331" y="3061"/>
                  </a:moveTo>
                  <a:cubicBezTo>
                    <a:pt x="12129" y="3061"/>
                    <a:pt x="12823" y="3641"/>
                    <a:pt x="12932" y="4431"/>
                  </a:cubicBezTo>
                  <a:cubicBezTo>
                    <a:pt x="13066" y="5314"/>
                    <a:pt x="12437" y="6130"/>
                    <a:pt x="11540" y="6264"/>
                  </a:cubicBezTo>
                  <a:cubicBezTo>
                    <a:pt x="11464" y="6274"/>
                    <a:pt x="11387" y="6279"/>
                    <a:pt x="11312" y="6279"/>
                  </a:cubicBezTo>
                  <a:cubicBezTo>
                    <a:pt x="10507" y="6279"/>
                    <a:pt x="9803" y="5706"/>
                    <a:pt x="9680" y="4899"/>
                  </a:cubicBezTo>
                  <a:cubicBezTo>
                    <a:pt x="9560" y="4016"/>
                    <a:pt x="10189" y="3199"/>
                    <a:pt x="11085" y="3079"/>
                  </a:cubicBezTo>
                  <a:cubicBezTo>
                    <a:pt x="11168" y="3067"/>
                    <a:pt x="11250" y="3061"/>
                    <a:pt x="11331" y="3061"/>
                  </a:cubicBezTo>
                  <a:close/>
                  <a:moveTo>
                    <a:pt x="4800" y="3987"/>
                  </a:moveTo>
                  <a:cubicBezTo>
                    <a:pt x="5615" y="3987"/>
                    <a:pt x="6318" y="4560"/>
                    <a:pt x="6429" y="5367"/>
                  </a:cubicBezTo>
                  <a:cubicBezTo>
                    <a:pt x="6562" y="6250"/>
                    <a:pt x="5933" y="7067"/>
                    <a:pt x="5037" y="7187"/>
                  </a:cubicBezTo>
                  <a:cubicBezTo>
                    <a:pt x="4953" y="7199"/>
                    <a:pt x="4870" y="7205"/>
                    <a:pt x="4788" y="7205"/>
                  </a:cubicBezTo>
                  <a:cubicBezTo>
                    <a:pt x="3980" y="7205"/>
                    <a:pt x="3286" y="6625"/>
                    <a:pt x="3177" y="5836"/>
                  </a:cubicBezTo>
                  <a:cubicBezTo>
                    <a:pt x="3056" y="4952"/>
                    <a:pt x="3672" y="4136"/>
                    <a:pt x="4569" y="4002"/>
                  </a:cubicBezTo>
                  <a:cubicBezTo>
                    <a:pt x="4646" y="3992"/>
                    <a:pt x="4724" y="3987"/>
                    <a:pt x="4800" y="3987"/>
                  </a:cubicBezTo>
                  <a:close/>
                  <a:moveTo>
                    <a:pt x="11006" y="0"/>
                  </a:moveTo>
                  <a:cubicBezTo>
                    <a:pt x="8642" y="0"/>
                    <a:pt x="7887" y="2089"/>
                    <a:pt x="7887" y="2089"/>
                  </a:cubicBezTo>
                  <a:cubicBezTo>
                    <a:pt x="6951" y="934"/>
                    <a:pt x="5851" y="449"/>
                    <a:pt x="4792" y="449"/>
                  </a:cubicBezTo>
                  <a:cubicBezTo>
                    <a:pt x="2280" y="449"/>
                    <a:pt x="1" y="3180"/>
                    <a:pt x="688" y="6184"/>
                  </a:cubicBezTo>
                  <a:cubicBezTo>
                    <a:pt x="1354" y="9128"/>
                    <a:pt x="2724" y="10757"/>
                    <a:pt x="4745" y="10757"/>
                  </a:cubicBezTo>
                  <a:cubicBezTo>
                    <a:pt x="5038" y="10757"/>
                    <a:pt x="5345" y="10722"/>
                    <a:pt x="5666" y="10653"/>
                  </a:cubicBezTo>
                  <a:cubicBezTo>
                    <a:pt x="8195" y="10091"/>
                    <a:pt x="8583" y="8057"/>
                    <a:pt x="8583" y="8057"/>
                  </a:cubicBezTo>
                  <a:cubicBezTo>
                    <a:pt x="8583" y="8057"/>
                    <a:pt x="9319" y="9231"/>
                    <a:pt x="11646" y="9231"/>
                  </a:cubicBezTo>
                  <a:cubicBezTo>
                    <a:pt x="11828" y="9231"/>
                    <a:pt x="12020" y="9223"/>
                    <a:pt x="12223" y="9208"/>
                  </a:cubicBezTo>
                  <a:cubicBezTo>
                    <a:pt x="15020" y="8994"/>
                    <a:pt x="15689" y="6384"/>
                    <a:pt x="15394" y="4310"/>
                  </a:cubicBezTo>
                  <a:cubicBezTo>
                    <a:pt x="15100" y="2236"/>
                    <a:pt x="14230" y="349"/>
                    <a:pt x="11487" y="28"/>
                  </a:cubicBezTo>
                  <a:cubicBezTo>
                    <a:pt x="11319" y="9"/>
                    <a:pt x="11159" y="0"/>
                    <a:pt x="11006" y="0"/>
                  </a:cubicBezTo>
                  <a:close/>
                </a:path>
              </a:pathLst>
            </a:custGeom>
            <a:solidFill>
              <a:srgbClr val="757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34327" y="1019366"/>
              <a:ext cx="232360" cy="184933"/>
            </a:xfrm>
            <a:custGeom>
              <a:avLst/>
              <a:gdLst/>
              <a:ahLst/>
              <a:cxnLst/>
              <a:rect l="l" t="t" r="r" b="b"/>
              <a:pathLst>
                <a:path w="4356" h="3624" extrusionOk="0">
                  <a:moveTo>
                    <a:pt x="4208" y="1"/>
                  </a:moveTo>
                  <a:cubicBezTo>
                    <a:pt x="4148" y="1"/>
                    <a:pt x="4067" y="184"/>
                    <a:pt x="3995" y="544"/>
                  </a:cubicBezTo>
                  <a:cubicBezTo>
                    <a:pt x="3954" y="745"/>
                    <a:pt x="3780" y="1668"/>
                    <a:pt x="2590" y="2565"/>
                  </a:cubicBezTo>
                  <a:cubicBezTo>
                    <a:pt x="1888" y="3091"/>
                    <a:pt x="1302" y="3203"/>
                    <a:pt x="866" y="3203"/>
                  </a:cubicBezTo>
                  <a:cubicBezTo>
                    <a:pt x="540" y="3203"/>
                    <a:pt x="298" y="3140"/>
                    <a:pt x="155" y="3140"/>
                  </a:cubicBezTo>
                  <a:cubicBezTo>
                    <a:pt x="52" y="3140"/>
                    <a:pt x="1" y="3173"/>
                    <a:pt x="7" y="3287"/>
                  </a:cubicBezTo>
                  <a:cubicBezTo>
                    <a:pt x="13" y="3478"/>
                    <a:pt x="299" y="3624"/>
                    <a:pt x="750" y="3624"/>
                  </a:cubicBezTo>
                  <a:cubicBezTo>
                    <a:pt x="1279" y="3624"/>
                    <a:pt x="2035" y="3423"/>
                    <a:pt x="2830" y="2859"/>
                  </a:cubicBezTo>
                  <a:cubicBezTo>
                    <a:pt x="4356" y="1789"/>
                    <a:pt x="4289" y="250"/>
                    <a:pt x="4289" y="250"/>
                  </a:cubicBezTo>
                  <a:cubicBezTo>
                    <a:pt x="4278" y="83"/>
                    <a:pt x="4248" y="1"/>
                    <a:pt x="420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8203" y="1151126"/>
              <a:ext cx="273700" cy="131147"/>
            </a:xfrm>
            <a:custGeom>
              <a:avLst/>
              <a:gdLst/>
              <a:ahLst/>
              <a:cxnLst/>
              <a:rect l="l" t="t" r="r" b="b"/>
              <a:pathLst>
                <a:path w="5131" h="2570" extrusionOk="0">
                  <a:moveTo>
                    <a:pt x="5077" y="0"/>
                  </a:moveTo>
                  <a:cubicBezTo>
                    <a:pt x="5015" y="0"/>
                    <a:pt x="4883" y="149"/>
                    <a:pt x="4717" y="451"/>
                  </a:cubicBezTo>
                  <a:cubicBezTo>
                    <a:pt x="4623" y="639"/>
                    <a:pt x="4168" y="1455"/>
                    <a:pt x="2763" y="1950"/>
                  </a:cubicBezTo>
                  <a:cubicBezTo>
                    <a:pt x="2362" y="2091"/>
                    <a:pt x="2001" y="2144"/>
                    <a:pt x="1681" y="2144"/>
                  </a:cubicBezTo>
                  <a:cubicBezTo>
                    <a:pt x="711" y="2144"/>
                    <a:pt x="127" y="1656"/>
                    <a:pt x="25" y="1656"/>
                  </a:cubicBezTo>
                  <a:cubicBezTo>
                    <a:pt x="1" y="1656"/>
                    <a:pt x="3" y="1683"/>
                    <a:pt x="33" y="1749"/>
                  </a:cubicBezTo>
                  <a:cubicBezTo>
                    <a:pt x="179" y="2071"/>
                    <a:pt x="666" y="2569"/>
                    <a:pt x="1600" y="2569"/>
                  </a:cubicBezTo>
                  <a:cubicBezTo>
                    <a:pt x="1950" y="2569"/>
                    <a:pt x="2363" y="2499"/>
                    <a:pt x="2843" y="2325"/>
                  </a:cubicBezTo>
                  <a:cubicBezTo>
                    <a:pt x="4596" y="1709"/>
                    <a:pt x="5078" y="264"/>
                    <a:pt x="5078" y="264"/>
                  </a:cubicBezTo>
                  <a:cubicBezTo>
                    <a:pt x="5131" y="89"/>
                    <a:pt x="5125" y="0"/>
                    <a:pt x="507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391973" y="1171997"/>
              <a:ext cx="42034" cy="25311"/>
            </a:xfrm>
            <a:custGeom>
              <a:avLst/>
              <a:gdLst/>
              <a:ahLst/>
              <a:cxnLst/>
              <a:rect l="l" t="t" r="r" b="b"/>
              <a:pathLst>
                <a:path w="788" h="496" extrusionOk="0">
                  <a:moveTo>
                    <a:pt x="204" y="0"/>
                  </a:moveTo>
                  <a:cubicBezTo>
                    <a:pt x="108" y="0"/>
                    <a:pt x="23" y="39"/>
                    <a:pt x="11" y="163"/>
                  </a:cubicBezTo>
                  <a:cubicBezTo>
                    <a:pt x="0" y="413"/>
                    <a:pt x="354" y="495"/>
                    <a:pt x="558" y="495"/>
                  </a:cubicBezTo>
                  <a:cubicBezTo>
                    <a:pt x="604" y="495"/>
                    <a:pt x="642" y="491"/>
                    <a:pt x="667" y="484"/>
                  </a:cubicBezTo>
                  <a:cubicBezTo>
                    <a:pt x="788" y="457"/>
                    <a:pt x="506" y="96"/>
                    <a:pt x="506" y="96"/>
                  </a:cubicBezTo>
                  <a:cubicBezTo>
                    <a:pt x="491" y="72"/>
                    <a:pt x="337" y="0"/>
                    <a:pt x="20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28222" y="216358"/>
              <a:ext cx="690305" cy="740496"/>
            </a:xfrm>
            <a:custGeom>
              <a:avLst/>
              <a:gdLst/>
              <a:ahLst/>
              <a:cxnLst/>
              <a:rect l="l" t="t" r="r" b="b"/>
              <a:pathLst>
                <a:path w="12941" h="14511" extrusionOk="0">
                  <a:moveTo>
                    <a:pt x="5839" y="4002"/>
                  </a:moveTo>
                  <a:cubicBezTo>
                    <a:pt x="6947" y="4002"/>
                    <a:pt x="7971" y="5126"/>
                    <a:pt x="8458" y="6619"/>
                  </a:cubicBezTo>
                  <a:cubicBezTo>
                    <a:pt x="9087" y="8506"/>
                    <a:pt x="8792" y="10111"/>
                    <a:pt x="7039" y="10593"/>
                  </a:cubicBezTo>
                  <a:cubicBezTo>
                    <a:pt x="6870" y="10640"/>
                    <a:pt x="6703" y="10662"/>
                    <a:pt x="6539" y="10662"/>
                  </a:cubicBezTo>
                  <a:cubicBezTo>
                    <a:pt x="5011" y="10662"/>
                    <a:pt x="3787" y="8737"/>
                    <a:pt x="3654" y="6900"/>
                  </a:cubicBezTo>
                  <a:cubicBezTo>
                    <a:pt x="3493" y="4866"/>
                    <a:pt x="4952" y="4250"/>
                    <a:pt x="4952" y="4250"/>
                  </a:cubicBezTo>
                  <a:cubicBezTo>
                    <a:pt x="5248" y="4080"/>
                    <a:pt x="5546" y="4002"/>
                    <a:pt x="5839" y="4002"/>
                  </a:cubicBezTo>
                  <a:close/>
                  <a:moveTo>
                    <a:pt x="5695" y="1"/>
                  </a:moveTo>
                  <a:cubicBezTo>
                    <a:pt x="4967" y="1"/>
                    <a:pt x="4217" y="192"/>
                    <a:pt x="3466" y="610"/>
                  </a:cubicBezTo>
                  <a:cubicBezTo>
                    <a:pt x="3466" y="610"/>
                    <a:pt x="0" y="2029"/>
                    <a:pt x="241" y="6472"/>
                  </a:cubicBezTo>
                  <a:cubicBezTo>
                    <a:pt x="456" y="10438"/>
                    <a:pt x="3156" y="14510"/>
                    <a:pt x="6694" y="14510"/>
                  </a:cubicBezTo>
                  <a:cubicBezTo>
                    <a:pt x="7119" y="14510"/>
                    <a:pt x="7556" y="14451"/>
                    <a:pt x="8003" y="14327"/>
                  </a:cubicBezTo>
                  <a:cubicBezTo>
                    <a:pt x="12164" y="13162"/>
                    <a:pt x="12940" y="9643"/>
                    <a:pt x="11589" y="5548"/>
                  </a:cubicBezTo>
                  <a:cubicBezTo>
                    <a:pt x="10537" y="2361"/>
                    <a:pt x="8253" y="1"/>
                    <a:pt x="5695"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765970" y="250089"/>
              <a:ext cx="333337" cy="198864"/>
            </a:xfrm>
            <a:custGeom>
              <a:avLst/>
              <a:gdLst/>
              <a:ahLst/>
              <a:cxnLst/>
              <a:rect l="l" t="t" r="r" b="b"/>
              <a:pathLst>
                <a:path w="6249" h="3897" extrusionOk="0">
                  <a:moveTo>
                    <a:pt x="1603" y="0"/>
                  </a:moveTo>
                  <a:cubicBezTo>
                    <a:pt x="834" y="0"/>
                    <a:pt x="334" y="230"/>
                    <a:pt x="334" y="230"/>
                  </a:cubicBezTo>
                  <a:cubicBezTo>
                    <a:pt x="0" y="393"/>
                    <a:pt x="6" y="500"/>
                    <a:pt x="299" y="500"/>
                  </a:cubicBezTo>
                  <a:cubicBezTo>
                    <a:pt x="417" y="500"/>
                    <a:pt x="582" y="483"/>
                    <a:pt x="789" y="445"/>
                  </a:cubicBezTo>
                  <a:cubicBezTo>
                    <a:pt x="878" y="426"/>
                    <a:pt x="1071" y="388"/>
                    <a:pt x="1352" y="388"/>
                  </a:cubicBezTo>
                  <a:cubicBezTo>
                    <a:pt x="1879" y="388"/>
                    <a:pt x="2712" y="522"/>
                    <a:pt x="3733" y="1167"/>
                  </a:cubicBezTo>
                  <a:cubicBezTo>
                    <a:pt x="5710" y="2411"/>
                    <a:pt x="5330" y="3897"/>
                    <a:pt x="5696" y="3897"/>
                  </a:cubicBezTo>
                  <a:cubicBezTo>
                    <a:pt x="5724" y="3897"/>
                    <a:pt x="5756" y="3888"/>
                    <a:pt x="5794" y="3870"/>
                  </a:cubicBezTo>
                  <a:cubicBezTo>
                    <a:pt x="6249" y="3670"/>
                    <a:pt x="5834" y="1997"/>
                    <a:pt x="3960" y="752"/>
                  </a:cubicBezTo>
                  <a:cubicBezTo>
                    <a:pt x="3077" y="161"/>
                    <a:pt x="2246" y="0"/>
                    <a:pt x="16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2091786" y="471508"/>
              <a:ext cx="32539" cy="36946"/>
            </a:xfrm>
            <a:custGeom>
              <a:avLst/>
              <a:gdLst/>
              <a:ahLst/>
              <a:cxnLst/>
              <a:rect l="l" t="t" r="r" b="b"/>
              <a:pathLst>
                <a:path w="610" h="724" extrusionOk="0">
                  <a:moveTo>
                    <a:pt x="462" y="0"/>
                  </a:moveTo>
                  <a:cubicBezTo>
                    <a:pt x="362" y="0"/>
                    <a:pt x="141" y="240"/>
                    <a:pt x="141" y="240"/>
                  </a:cubicBezTo>
                  <a:cubicBezTo>
                    <a:pt x="115" y="279"/>
                    <a:pt x="0" y="723"/>
                    <a:pt x="277" y="723"/>
                  </a:cubicBezTo>
                  <a:cubicBezTo>
                    <a:pt x="285" y="723"/>
                    <a:pt x="293" y="723"/>
                    <a:pt x="301" y="722"/>
                  </a:cubicBezTo>
                  <a:cubicBezTo>
                    <a:pt x="609" y="682"/>
                    <a:pt x="556" y="147"/>
                    <a:pt x="502" y="26"/>
                  </a:cubicBezTo>
                  <a:cubicBezTo>
                    <a:pt x="494" y="8"/>
                    <a:pt x="480" y="0"/>
                    <a:pt x="46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3267988" y="54695"/>
              <a:ext cx="501900" cy="410894"/>
            </a:xfrm>
            <a:custGeom>
              <a:avLst/>
              <a:gdLst/>
              <a:ahLst/>
              <a:cxnLst/>
              <a:rect l="l" t="t" r="r" b="b"/>
              <a:pathLst>
                <a:path w="9409" h="8052" extrusionOk="0">
                  <a:moveTo>
                    <a:pt x="4774" y="0"/>
                  </a:moveTo>
                  <a:cubicBezTo>
                    <a:pt x="4137" y="0"/>
                    <a:pt x="3436" y="338"/>
                    <a:pt x="3502" y="901"/>
                  </a:cubicBezTo>
                  <a:cubicBezTo>
                    <a:pt x="3529" y="1089"/>
                    <a:pt x="3516" y="1905"/>
                    <a:pt x="3476" y="2909"/>
                  </a:cubicBezTo>
                  <a:lnTo>
                    <a:pt x="1388" y="2909"/>
                  </a:lnTo>
                  <a:cubicBezTo>
                    <a:pt x="1" y="3175"/>
                    <a:pt x="422" y="5157"/>
                    <a:pt x="1060" y="5157"/>
                  </a:cubicBezTo>
                  <a:cubicBezTo>
                    <a:pt x="1063" y="5157"/>
                    <a:pt x="1065" y="5157"/>
                    <a:pt x="1067" y="5157"/>
                  </a:cubicBezTo>
                  <a:cubicBezTo>
                    <a:pt x="1115" y="5154"/>
                    <a:pt x="1189" y="5153"/>
                    <a:pt x="1285" y="5153"/>
                  </a:cubicBezTo>
                  <a:cubicBezTo>
                    <a:pt x="1691" y="5153"/>
                    <a:pt x="2488" y="5173"/>
                    <a:pt x="3409" y="5183"/>
                  </a:cubicBezTo>
                  <a:cubicBezTo>
                    <a:pt x="3395" y="5893"/>
                    <a:pt x="3382" y="6575"/>
                    <a:pt x="3382" y="7084"/>
                  </a:cubicBezTo>
                  <a:cubicBezTo>
                    <a:pt x="3382" y="7775"/>
                    <a:pt x="4032" y="8052"/>
                    <a:pt x="4630" y="8052"/>
                  </a:cubicBezTo>
                  <a:cubicBezTo>
                    <a:pt x="5061" y="8052"/>
                    <a:pt x="5464" y="7908"/>
                    <a:pt x="5576" y="7672"/>
                  </a:cubicBezTo>
                  <a:cubicBezTo>
                    <a:pt x="5670" y="7472"/>
                    <a:pt x="5724" y="6441"/>
                    <a:pt x="5737" y="5237"/>
                  </a:cubicBezTo>
                  <a:cubicBezTo>
                    <a:pt x="6513" y="5264"/>
                    <a:pt x="7236" y="5277"/>
                    <a:pt x="7758" y="5277"/>
                  </a:cubicBezTo>
                  <a:cubicBezTo>
                    <a:pt x="7773" y="5278"/>
                    <a:pt x="7787" y="5278"/>
                    <a:pt x="7802" y="5278"/>
                  </a:cubicBezTo>
                  <a:cubicBezTo>
                    <a:pt x="9408" y="5278"/>
                    <a:pt x="8930" y="3108"/>
                    <a:pt x="8333" y="3002"/>
                  </a:cubicBezTo>
                  <a:cubicBezTo>
                    <a:pt x="8092" y="2962"/>
                    <a:pt x="7008" y="2935"/>
                    <a:pt x="5764" y="2922"/>
                  </a:cubicBezTo>
                  <a:cubicBezTo>
                    <a:pt x="5764" y="1691"/>
                    <a:pt x="5750" y="714"/>
                    <a:pt x="5750" y="714"/>
                  </a:cubicBezTo>
                  <a:cubicBezTo>
                    <a:pt x="5756" y="219"/>
                    <a:pt x="5286" y="0"/>
                    <a:pt x="4774" y="0"/>
                  </a:cubicBezTo>
                  <a:close/>
                </a:path>
              </a:pathLst>
            </a:custGeom>
            <a:solidFill>
              <a:srgbClr val="EF3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3544782" y="81180"/>
              <a:ext cx="22831" cy="103642"/>
            </a:xfrm>
            <a:custGeom>
              <a:avLst/>
              <a:gdLst/>
              <a:ahLst/>
              <a:cxnLst/>
              <a:rect l="l" t="t" r="r" b="b"/>
              <a:pathLst>
                <a:path w="428" h="2031" extrusionOk="0">
                  <a:moveTo>
                    <a:pt x="190" y="1"/>
                  </a:moveTo>
                  <a:cubicBezTo>
                    <a:pt x="108" y="1"/>
                    <a:pt x="85" y="284"/>
                    <a:pt x="53" y="677"/>
                  </a:cubicBezTo>
                  <a:cubicBezTo>
                    <a:pt x="1" y="1145"/>
                    <a:pt x="113" y="2031"/>
                    <a:pt x="255" y="2031"/>
                  </a:cubicBezTo>
                  <a:cubicBezTo>
                    <a:pt x="259" y="2031"/>
                    <a:pt x="263" y="2030"/>
                    <a:pt x="267" y="2028"/>
                  </a:cubicBezTo>
                  <a:cubicBezTo>
                    <a:pt x="428" y="1975"/>
                    <a:pt x="267" y="61"/>
                    <a:pt x="267" y="61"/>
                  </a:cubicBezTo>
                  <a:cubicBezTo>
                    <a:pt x="237" y="20"/>
                    <a:pt x="211" y="1"/>
                    <a:pt x="190"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3539341" y="67759"/>
              <a:ext cx="15416" cy="13217"/>
            </a:xfrm>
            <a:custGeom>
              <a:avLst/>
              <a:gdLst/>
              <a:ahLst/>
              <a:cxnLst/>
              <a:rect l="l" t="t" r="r" b="b"/>
              <a:pathLst>
                <a:path w="289" h="259" extrusionOk="0">
                  <a:moveTo>
                    <a:pt x="183" y="0"/>
                  </a:moveTo>
                  <a:cubicBezTo>
                    <a:pt x="44" y="0"/>
                    <a:pt x="1" y="259"/>
                    <a:pt x="66" y="259"/>
                  </a:cubicBezTo>
                  <a:cubicBezTo>
                    <a:pt x="69" y="259"/>
                    <a:pt x="72" y="258"/>
                    <a:pt x="75" y="257"/>
                  </a:cubicBezTo>
                  <a:cubicBezTo>
                    <a:pt x="182" y="244"/>
                    <a:pt x="289" y="43"/>
                    <a:pt x="289" y="43"/>
                  </a:cubicBezTo>
                  <a:cubicBezTo>
                    <a:pt x="249" y="13"/>
                    <a:pt x="214"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065031" y="528050"/>
              <a:ext cx="447224" cy="180544"/>
            </a:xfrm>
            <a:custGeom>
              <a:avLst/>
              <a:gdLst/>
              <a:ahLst/>
              <a:cxnLst/>
              <a:rect l="l" t="t" r="r" b="b"/>
              <a:pathLst>
                <a:path w="8384" h="3538" extrusionOk="0">
                  <a:moveTo>
                    <a:pt x="1759" y="1"/>
                  </a:moveTo>
                  <a:cubicBezTo>
                    <a:pt x="0" y="1"/>
                    <a:pt x="361" y="1959"/>
                    <a:pt x="1072" y="2130"/>
                  </a:cubicBezTo>
                  <a:cubicBezTo>
                    <a:pt x="1527" y="2224"/>
                    <a:pt x="4725" y="3227"/>
                    <a:pt x="6545" y="3508"/>
                  </a:cubicBezTo>
                  <a:cubicBezTo>
                    <a:pt x="6673" y="3528"/>
                    <a:pt x="6792" y="3537"/>
                    <a:pt x="6902" y="3537"/>
                  </a:cubicBezTo>
                  <a:cubicBezTo>
                    <a:pt x="8358" y="3537"/>
                    <a:pt x="8384" y="1929"/>
                    <a:pt x="7923" y="1568"/>
                  </a:cubicBezTo>
                  <a:cubicBezTo>
                    <a:pt x="7442" y="1193"/>
                    <a:pt x="1848" y="2"/>
                    <a:pt x="1848" y="2"/>
                  </a:cubicBezTo>
                  <a:cubicBezTo>
                    <a:pt x="1818" y="1"/>
                    <a:pt x="1788" y="1"/>
                    <a:pt x="1759" y="1"/>
                  </a:cubicBezTo>
                  <a:close/>
                </a:path>
              </a:pathLst>
            </a:custGeom>
            <a:solidFill>
              <a:srgbClr val="2BD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202868" y="554789"/>
              <a:ext cx="237481" cy="50111"/>
            </a:xfrm>
            <a:custGeom>
              <a:avLst/>
              <a:gdLst/>
              <a:ahLst/>
              <a:cxnLst/>
              <a:rect l="l" t="t" r="r" b="b"/>
              <a:pathLst>
                <a:path w="4452" h="982" extrusionOk="0">
                  <a:moveTo>
                    <a:pt x="750" y="0"/>
                  </a:moveTo>
                  <a:cubicBezTo>
                    <a:pt x="0" y="0"/>
                    <a:pt x="843" y="228"/>
                    <a:pt x="2021" y="535"/>
                  </a:cubicBezTo>
                  <a:cubicBezTo>
                    <a:pt x="2943" y="779"/>
                    <a:pt x="3950" y="981"/>
                    <a:pt x="4308" y="981"/>
                  </a:cubicBezTo>
                  <a:cubicBezTo>
                    <a:pt x="4402" y="981"/>
                    <a:pt x="4451" y="967"/>
                    <a:pt x="4443" y="937"/>
                  </a:cubicBezTo>
                  <a:cubicBezTo>
                    <a:pt x="4403" y="790"/>
                    <a:pt x="750" y="0"/>
                    <a:pt x="75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444670" y="606432"/>
              <a:ext cx="36593" cy="11227"/>
            </a:xfrm>
            <a:custGeom>
              <a:avLst/>
              <a:gdLst/>
              <a:ahLst/>
              <a:cxnLst/>
              <a:rect l="l" t="t" r="r" b="b"/>
              <a:pathLst>
                <a:path w="686" h="220" extrusionOk="0">
                  <a:moveTo>
                    <a:pt x="235" y="1"/>
                  </a:moveTo>
                  <a:cubicBezTo>
                    <a:pt x="129" y="1"/>
                    <a:pt x="1" y="10"/>
                    <a:pt x="17" y="59"/>
                  </a:cubicBezTo>
                  <a:cubicBezTo>
                    <a:pt x="39" y="125"/>
                    <a:pt x="428" y="219"/>
                    <a:pt x="584" y="219"/>
                  </a:cubicBezTo>
                  <a:cubicBezTo>
                    <a:pt x="617" y="219"/>
                    <a:pt x="639" y="215"/>
                    <a:pt x="646" y="206"/>
                  </a:cubicBezTo>
                  <a:cubicBezTo>
                    <a:pt x="686" y="152"/>
                    <a:pt x="512" y="19"/>
                    <a:pt x="365" y="5"/>
                  </a:cubicBezTo>
                  <a:cubicBezTo>
                    <a:pt x="365" y="5"/>
                    <a:pt x="305" y="1"/>
                    <a:pt x="23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37914" y="2128708"/>
              <a:ext cx="1079385" cy="821430"/>
            </a:xfrm>
            <a:custGeom>
              <a:avLst/>
              <a:gdLst/>
              <a:ahLst/>
              <a:cxnLst/>
              <a:rect l="l" t="t" r="r" b="b"/>
              <a:pathLst>
                <a:path w="20235" h="16097" extrusionOk="0">
                  <a:moveTo>
                    <a:pt x="18877" y="0"/>
                  </a:moveTo>
                  <a:cubicBezTo>
                    <a:pt x="18808" y="0"/>
                    <a:pt x="18738" y="2"/>
                    <a:pt x="18669" y="2"/>
                  </a:cubicBezTo>
                  <a:cubicBezTo>
                    <a:pt x="18667" y="2"/>
                    <a:pt x="18666" y="2"/>
                    <a:pt x="18665" y="2"/>
                  </a:cubicBezTo>
                  <a:cubicBezTo>
                    <a:pt x="18078" y="2"/>
                    <a:pt x="6062" y="2879"/>
                    <a:pt x="5608" y="3026"/>
                  </a:cubicBezTo>
                  <a:cubicBezTo>
                    <a:pt x="4952" y="3253"/>
                    <a:pt x="5555" y="5729"/>
                    <a:pt x="6478" y="11389"/>
                  </a:cubicBezTo>
                  <a:cubicBezTo>
                    <a:pt x="6481" y="11407"/>
                    <a:pt x="6476" y="11415"/>
                    <a:pt x="6465" y="11415"/>
                  </a:cubicBezTo>
                  <a:cubicBezTo>
                    <a:pt x="6274" y="11415"/>
                    <a:pt x="4113" y="8967"/>
                    <a:pt x="3573" y="8967"/>
                  </a:cubicBezTo>
                  <a:cubicBezTo>
                    <a:pt x="3569" y="8967"/>
                    <a:pt x="3565" y="8967"/>
                    <a:pt x="3561" y="8967"/>
                  </a:cubicBezTo>
                  <a:cubicBezTo>
                    <a:pt x="3012" y="9007"/>
                    <a:pt x="697" y="12272"/>
                    <a:pt x="657" y="12353"/>
                  </a:cubicBezTo>
                  <a:cubicBezTo>
                    <a:pt x="1" y="13774"/>
                    <a:pt x="909" y="14204"/>
                    <a:pt x="1394" y="14204"/>
                  </a:cubicBezTo>
                  <a:cubicBezTo>
                    <a:pt x="1502" y="14204"/>
                    <a:pt x="1590" y="14183"/>
                    <a:pt x="1634" y="14146"/>
                  </a:cubicBezTo>
                  <a:cubicBezTo>
                    <a:pt x="1848" y="13972"/>
                    <a:pt x="3909" y="11751"/>
                    <a:pt x="3909" y="11751"/>
                  </a:cubicBezTo>
                  <a:cubicBezTo>
                    <a:pt x="3909" y="11751"/>
                    <a:pt x="7615" y="16006"/>
                    <a:pt x="8338" y="16086"/>
                  </a:cubicBezTo>
                  <a:cubicBezTo>
                    <a:pt x="8390" y="16093"/>
                    <a:pt x="8440" y="16096"/>
                    <a:pt x="8488" y="16096"/>
                  </a:cubicBezTo>
                  <a:cubicBezTo>
                    <a:pt x="9101" y="16096"/>
                    <a:pt x="9340" y="15547"/>
                    <a:pt x="9154" y="14641"/>
                  </a:cubicBezTo>
                  <a:cubicBezTo>
                    <a:pt x="9074" y="14280"/>
                    <a:pt x="7575" y="4779"/>
                    <a:pt x="7575" y="4779"/>
                  </a:cubicBezTo>
                  <a:cubicBezTo>
                    <a:pt x="7575" y="4779"/>
                    <a:pt x="17879" y="2437"/>
                    <a:pt x="18695" y="2250"/>
                  </a:cubicBezTo>
                  <a:cubicBezTo>
                    <a:pt x="19498" y="2076"/>
                    <a:pt x="20234" y="1728"/>
                    <a:pt x="19993" y="831"/>
                  </a:cubicBezTo>
                  <a:cubicBezTo>
                    <a:pt x="19784" y="51"/>
                    <a:pt x="19341" y="0"/>
                    <a:pt x="18877" y="0"/>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509807" y="2161214"/>
              <a:ext cx="402949" cy="80474"/>
            </a:xfrm>
            <a:custGeom>
              <a:avLst/>
              <a:gdLst/>
              <a:ahLst/>
              <a:cxnLst/>
              <a:rect l="l" t="t" r="r" b="b"/>
              <a:pathLst>
                <a:path w="7554" h="1577" extrusionOk="0">
                  <a:moveTo>
                    <a:pt x="7127" y="0"/>
                  </a:moveTo>
                  <a:cubicBezTo>
                    <a:pt x="6313" y="0"/>
                    <a:pt x="171" y="1452"/>
                    <a:pt x="171" y="1452"/>
                  </a:cubicBezTo>
                  <a:cubicBezTo>
                    <a:pt x="1" y="1539"/>
                    <a:pt x="20" y="1577"/>
                    <a:pt x="177" y="1577"/>
                  </a:cubicBezTo>
                  <a:cubicBezTo>
                    <a:pt x="1161" y="1577"/>
                    <a:pt x="7554" y="111"/>
                    <a:pt x="7196" y="7"/>
                  </a:cubicBezTo>
                  <a:cubicBezTo>
                    <a:pt x="7181" y="2"/>
                    <a:pt x="7158" y="0"/>
                    <a:pt x="712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902408" y="2148711"/>
              <a:ext cx="56223" cy="13931"/>
            </a:xfrm>
            <a:custGeom>
              <a:avLst/>
              <a:gdLst/>
              <a:ahLst/>
              <a:cxnLst/>
              <a:rect l="l" t="t" r="r" b="b"/>
              <a:pathLst>
                <a:path w="1054" h="273" extrusionOk="0">
                  <a:moveTo>
                    <a:pt x="688" y="0"/>
                  </a:moveTo>
                  <a:cubicBezTo>
                    <a:pt x="386" y="0"/>
                    <a:pt x="37" y="198"/>
                    <a:pt x="37" y="198"/>
                  </a:cubicBezTo>
                  <a:cubicBezTo>
                    <a:pt x="0" y="252"/>
                    <a:pt x="50" y="273"/>
                    <a:pt x="140" y="273"/>
                  </a:cubicBezTo>
                  <a:cubicBezTo>
                    <a:pt x="412" y="273"/>
                    <a:pt x="1054" y="85"/>
                    <a:pt x="853" y="24"/>
                  </a:cubicBezTo>
                  <a:cubicBezTo>
                    <a:pt x="802" y="7"/>
                    <a:pt x="746" y="0"/>
                    <a:pt x="688"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2035082" y="-303178"/>
              <a:ext cx="1291955" cy="660175"/>
            </a:xfrm>
            <a:custGeom>
              <a:avLst/>
              <a:gdLst/>
              <a:ahLst/>
              <a:cxnLst/>
              <a:rect l="l" t="t" r="r" b="b"/>
              <a:pathLst>
                <a:path w="24220" h="12937" extrusionOk="0">
                  <a:moveTo>
                    <a:pt x="10291" y="1"/>
                  </a:moveTo>
                  <a:cubicBezTo>
                    <a:pt x="9626" y="1"/>
                    <a:pt x="8942" y="2473"/>
                    <a:pt x="7065" y="7740"/>
                  </a:cubicBezTo>
                  <a:cubicBezTo>
                    <a:pt x="7060" y="7753"/>
                    <a:pt x="7055" y="7759"/>
                    <a:pt x="7048" y="7759"/>
                  </a:cubicBezTo>
                  <a:cubicBezTo>
                    <a:pt x="6894" y="7759"/>
                    <a:pt x="6148" y="4439"/>
                    <a:pt x="5673" y="4208"/>
                  </a:cubicBezTo>
                  <a:cubicBezTo>
                    <a:pt x="5643" y="4194"/>
                    <a:pt x="5601" y="4187"/>
                    <a:pt x="5549" y="4187"/>
                  </a:cubicBezTo>
                  <a:cubicBezTo>
                    <a:pt x="4750" y="4187"/>
                    <a:pt x="1573" y="5723"/>
                    <a:pt x="1498" y="5773"/>
                  </a:cubicBezTo>
                  <a:cubicBezTo>
                    <a:pt x="0" y="6881"/>
                    <a:pt x="1114" y="7823"/>
                    <a:pt x="1458" y="7823"/>
                  </a:cubicBezTo>
                  <a:cubicBezTo>
                    <a:pt x="1468" y="7823"/>
                    <a:pt x="1477" y="7822"/>
                    <a:pt x="1485" y="7821"/>
                  </a:cubicBezTo>
                  <a:cubicBezTo>
                    <a:pt x="1766" y="7767"/>
                    <a:pt x="4643" y="6817"/>
                    <a:pt x="4643" y="6817"/>
                  </a:cubicBezTo>
                  <a:cubicBezTo>
                    <a:pt x="4643" y="6817"/>
                    <a:pt x="5820" y="12330"/>
                    <a:pt x="6423" y="12759"/>
                  </a:cubicBezTo>
                  <a:cubicBezTo>
                    <a:pt x="6592" y="12879"/>
                    <a:pt x="6754" y="12937"/>
                    <a:pt x="6906" y="12937"/>
                  </a:cubicBezTo>
                  <a:cubicBezTo>
                    <a:pt x="7295" y="12937"/>
                    <a:pt x="7620" y="12558"/>
                    <a:pt x="7841" y="11875"/>
                  </a:cubicBezTo>
                  <a:cubicBezTo>
                    <a:pt x="7948" y="11527"/>
                    <a:pt x="11213" y="2482"/>
                    <a:pt x="11213" y="2482"/>
                  </a:cubicBezTo>
                  <a:cubicBezTo>
                    <a:pt x="11213" y="2482"/>
                    <a:pt x="21370" y="5412"/>
                    <a:pt x="22173" y="5640"/>
                  </a:cubicBezTo>
                  <a:cubicBezTo>
                    <a:pt x="22457" y="5721"/>
                    <a:pt x="22744" y="5781"/>
                    <a:pt x="23006" y="5781"/>
                  </a:cubicBezTo>
                  <a:cubicBezTo>
                    <a:pt x="23472" y="5781"/>
                    <a:pt x="23855" y="5593"/>
                    <a:pt x="23993" y="5011"/>
                  </a:cubicBezTo>
                  <a:cubicBezTo>
                    <a:pt x="24220" y="4114"/>
                    <a:pt x="23712" y="3913"/>
                    <a:pt x="23243" y="3646"/>
                  </a:cubicBezTo>
                  <a:cubicBezTo>
                    <a:pt x="22775" y="3378"/>
                    <a:pt x="10812" y="86"/>
                    <a:pt x="10343" y="6"/>
                  </a:cubicBezTo>
                  <a:cubicBezTo>
                    <a:pt x="10326" y="2"/>
                    <a:pt x="10308" y="1"/>
                    <a:pt x="10291" y="1"/>
                  </a:cubicBezTo>
                  <a:close/>
                </a:path>
              </a:pathLst>
            </a:custGeom>
            <a:solidFill>
              <a:srgbClr val="F7AA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2774196" y="-226429"/>
              <a:ext cx="428874" cy="109970"/>
            </a:xfrm>
            <a:custGeom>
              <a:avLst/>
              <a:gdLst/>
              <a:ahLst/>
              <a:cxnLst/>
              <a:rect l="l" t="t" r="r" b="b"/>
              <a:pathLst>
                <a:path w="8040" h="2155" extrusionOk="0">
                  <a:moveTo>
                    <a:pt x="1140" y="0"/>
                  </a:moveTo>
                  <a:cubicBezTo>
                    <a:pt x="1" y="0"/>
                    <a:pt x="7358" y="2155"/>
                    <a:pt x="7987" y="2155"/>
                  </a:cubicBezTo>
                  <a:cubicBezTo>
                    <a:pt x="8026" y="2155"/>
                    <a:pt x="8039" y="2146"/>
                    <a:pt x="8022" y="2128"/>
                  </a:cubicBezTo>
                  <a:cubicBezTo>
                    <a:pt x="7728" y="1821"/>
                    <a:pt x="1171" y="1"/>
                    <a:pt x="1171" y="1"/>
                  </a:cubicBezTo>
                  <a:cubicBezTo>
                    <a:pt x="1160" y="0"/>
                    <a:pt x="1149" y="0"/>
                    <a:pt x="1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3202750" y="-115133"/>
              <a:ext cx="55209" cy="15666"/>
            </a:xfrm>
            <a:custGeom>
              <a:avLst/>
              <a:gdLst/>
              <a:ahLst/>
              <a:cxnLst/>
              <a:rect l="l" t="t" r="r" b="b"/>
              <a:pathLst>
                <a:path w="1035" h="307" extrusionOk="0">
                  <a:moveTo>
                    <a:pt x="190" y="1"/>
                  </a:moveTo>
                  <a:cubicBezTo>
                    <a:pt x="181" y="1"/>
                    <a:pt x="176" y="1"/>
                    <a:pt x="176" y="1"/>
                  </a:cubicBezTo>
                  <a:cubicBezTo>
                    <a:pt x="0" y="94"/>
                    <a:pt x="693" y="306"/>
                    <a:pt x="932" y="306"/>
                  </a:cubicBezTo>
                  <a:cubicBezTo>
                    <a:pt x="1003" y="306"/>
                    <a:pt x="1035" y="288"/>
                    <a:pt x="992" y="242"/>
                  </a:cubicBezTo>
                  <a:cubicBezTo>
                    <a:pt x="774" y="12"/>
                    <a:pt x="282" y="1"/>
                    <a:pt x="190"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3529313" y="-358086"/>
              <a:ext cx="525104" cy="787903"/>
            </a:xfrm>
            <a:custGeom>
              <a:avLst/>
              <a:gdLst/>
              <a:ahLst/>
              <a:cxnLst/>
              <a:rect l="l" t="t" r="r" b="b"/>
              <a:pathLst>
                <a:path w="9844" h="15440" extrusionOk="0">
                  <a:moveTo>
                    <a:pt x="8935" y="1"/>
                  </a:moveTo>
                  <a:cubicBezTo>
                    <a:pt x="7865" y="1"/>
                    <a:pt x="3715" y="1711"/>
                    <a:pt x="3715" y="1711"/>
                  </a:cubicBezTo>
                  <a:cubicBezTo>
                    <a:pt x="3715" y="1711"/>
                    <a:pt x="129" y="2888"/>
                    <a:pt x="62" y="3905"/>
                  </a:cubicBezTo>
                  <a:cubicBezTo>
                    <a:pt x="0" y="4913"/>
                    <a:pt x="658" y="5542"/>
                    <a:pt x="1640" y="5542"/>
                  </a:cubicBezTo>
                  <a:cubicBezTo>
                    <a:pt x="1935" y="5542"/>
                    <a:pt x="2261" y="5485"/>
                    <a:pt x="2604" y="5364"/>
                  </a:cubicBezTo>
                  <a:cubicBezTo>
                    <a:pt x="3779" y="4948"/>
                    <a:pt x="5320" y="4233"/>
                    <a:pt x="5881" y="4233"/>
                  </a:cubicBezTo>
                  <a:cubicBezTo>
                    <a:pt x="6023" y="4233"/>
                    <a:pt x="6102" y="4279"/>
                    <a:pt x="6097" y="4387"/>
                  </a:cubicBezTo>
                  <a:cubicBezTo>
                    <a:pt x="6070" y="4922"/>
                    <a:pt x="5682" y="13554"/>
                    <a:pt x="5655" y="13928"/>
                  </a:cubicBezTo>
                  <a:cubicBezTo>
                    <a:pt x="5644" y="14247"/>
                    <a:pt x="5565" y="15440"/>
                    <a:pt x="6541" y="15440"/>
                  </a:cubicBezTo>
                  <a:cubicBezTo>
                    <a:pt x="6711" y="15440"/>
                    <a:pt x="6914" y="15403"/>
                    <a:pt x="7154" y="15320"/>
                  </a:cubicBezTo>
                  <a:cubicBezTo>
                    <a:pt x="8773" y="14744"/>
                    <a:pt x="8813" y="13768"/>
                    <a:pt x="8920" y="11479"/>
                  </a:cubicBezTo>
                  <a:cubicBezTo>
                    <a:pt x="9001" y="9860"/>
                    <a:pt x="9844" y="466"/>
                    <a:pt x="9135" y="38"/>
                  </a:cubicBezTo>
                  <a:cubicBezTo>
                    <a:pt x="9092" y="12"/>
                    <a:pt x="9025" y="1"/>
                    <a:pt x="8935"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3970988" y="-103345"/>
              <a:ext cx="36326" cy="413190"/>
            </a:xfrm>
            <a:custGeom>
              <a:avLst/>
              <a:gdLst/>
              <a:ahLst/>
              <a:cxnLst/>
              <a:rect l="l" t="t" r="r" b="b"/>
              <a:pathLst>
                <a:path w="681" h="8097" extrusionOk="0">
                  <a:moveTo>
                    <a:pt x="640" y="0"/>
                  </a:moveTo>
                  <a:cubicBezTo>
                    <a:pt x="210" y="0"/>
                    <a:pt x="1" y="8096"/>
                    <a:pt x="147" y="8096"/>
                  </a:cubicBezTo>
                  <a:cubicBezTo>
                    <a:pt x="150" y="8096"/>
                    <a:pt x="154" y="8091"/>
                    <a:pt x="159" y="8080"/>
                  </a:cubicBezTo>
                  <a:cubicBezTo>
                    <a:pt x="333" y="7638"/>
                    <a:pt x="681" y="24"/>
                    <a:pt x="681" y="24"/>
                  </a:cubicBezTo>
                  <a:cubicBezTo>
                    <a:pt x="667" y="8"/>
                    <a:pt x="653" y="0"/>
                    <a:pt x="6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713042" y="531571"/>
              <a:ext cx="312000" cy="290922"/>
            </a:xfrm>
            <a:custGeom>
              <a:avLst/>
              <a:gdLst/>
              <a:ahLst/>
              <a:cxnLst/>
              <a:rect l="l" t="t" r="r" b="b"/>
              <a:pathLst>
                <a:path w="5849" h="5701" extrusionOk="0">
                  <a:moveTo>
                    <a:pt x="2811" y="1646"/>
                  </a:moveTo>
                  <a:cubicBezTo>
                    <a:pt x="3453" y="1646"/>
                    <a:pt x="3975" y="2181"/>
                    <a:pt x="3975" y="2824"/>
                  </a:cubicBezTo>
                  <a:cubicBezTo>
                    <a:pt x="3975" y="3479"/>
                    <a:pt x="3453" y="4001"/>
                    <a:pt x="2811" y="4001"/>
                  </a:cubicBezTo>
                  <a:cubicBezTo>
                    <a:pt x="2169" y="4001"/>
                    <a:pt x="1647" y="3479"/>
                    <a:pt x="1647" y="2824"/>
                  </a:cubicBezTo>
                  <a:cubicBezTo>
                    <a:pt x="1647" y="2181"/>
                    <a:pt x="2169" y="1646"/>
                    <a:pt x="2811" y="1646"/>
                  </a:cubicBezTo>
                  <a:close/>
                  <a:moveTo>
                    <a:pt x="2918" y="0"/>
                  </a:moveTo>
                  <a:cubicBezTo>
                    <a:pt x="1312" y="0"/>
                    <a:pt x="1" y="1271"/>
                    <a:pt x="1" y="2850"/>
                  </a:cubicBezTo>
                  <a:cubicBezTo>
                    <a:pt x="1" y="4429"/>
                    <a:pt x="1312" y="5701"/>
                    <a:pt x="2918" y="5701"/>
                  </a:cubicBezTo>
                  <a:cubicBezTo>
                    <a:pt x="4537" y="5701"/>
                    <a:pt x="5848" y="4429"/>
                    <a:pt x="5848" y="2850"/>
                  </a:cubicBezTo>
                  <a:cubicBezTo>
                    <a:pt x="5848" y="1271"/>
                    <a:pt x="4537" y="0"/>
                    <a:pt x="2918" y="0"/>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024989" y="845660"/>
              <a:ext cx="312000" cy="291636"/>
            </a:xfrm>
            <a:custGeom>
              <a:avLst/>
              <a:gdLst/>
              <a:ahLst/>
              <a:cxnLst/>
              <a:rect l="l" t="t" r="r" b="b"/>
              <a:pathLst>
                <a:path w="5849" h="5715" extrusionOk="0">
                  <a:moveTo>
                    <a:pt x="2811" y="1660"/>
                  </a:moveTo>
                  <a:cubicBezTo>
                    <a:pt x="3453" y="1660"/>
                    <a:pt x="3975" y="2182"/>
                    <a:pt x="3975" y="2824"/>
                  </a:cubicBezTo>
                  <a:cubicBezTo>
                    <a:pt x="3975" y="3480"/>
                    <a:pt x="3453" y="4002"/>
                    <a:pt x="2811" y="4002"/>
                  </a:cubicBezTo>
                  <a:cubicBezTo>
                    <a:pt x="2168" y="4002"/>
                    <a:pt x="1646" y="3480"/>
                    <a:pt x="1646" y="2824"/>
                  </a:cubicBezTo>
                  <a:cubicBezTo>
                    <a:pt x="1646" y="2182"/>
                    <a:pt x="2168" y="1660"/>
                    <a:pt x="2811" y="1660"/>
                  </a:cubicBezTo>
                  <a:close/>
                  <a:moveTo>
                    <a:pt x="2918" y="1"/>
                  </a:moveTo>
                  <a:cubicBezTo>
                    <a:pt x="1312" y="1"/>
                    <a:pt x="0" y="1272"/>
                    <a:pt x="0" y="2851"/>
                  </a:cubicBezTo>
                  <a:cubicBezTo>
                    <a:pt x="0" y="4430"/>
                    <a:pt x="1312" y="5715"/>
                    <a:pt x="2918" y="5715"/>
                  </a:cubicBezTo>
                  <a:cubicBezTo>
                    <a:pt x="4537" y="5715"/>
                    <a:pt x="5848" y="4430"/>
                    <a:pt x="5848" y="2851"/>
                  </a:cubicBezTo>
                  <a:cubicBezTo>
                    <a:pt x="5848" y="1272"/>
                    <a:pt x="4537" y="1"/>
                    <a:pt x="2918" y="1"/>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761157" y="588112"/>
              <a:ext cx="509421" cy="489123"/>
            </a:xfrm>
            <a:custGeom>
              <a:avLst/>
              <a:gdLst/>
              <a:ahLst/>
              <a:cxnLst/>
              <a:rect l="l" t="t" r="r" b="b"/>
              <a:pathLst>
                <a:path w="9550" h="9585" extrusionOk="0">
                  <a:moveTo>
                    <a:pt x="8502" y="1"/>
                  </a:moveTo>
                  <a:cubicBezTo>
                    <a:pt x="8429" y="1"/>
                    <a:pt x="8358" y="14"/>
                    <a:pt x="8292" y="43"/>
                  </a:cubicBezTo>
                  <a:cubicBezTo>
                    <a:pt x="7837" y="230"/>
                    <a:pt x="504" y="8246"/>
                    <a:pt x="450" y="8340"/>
                  </a:cubicBezTo>
                  <a:cubicBezTo>
                    <a:pt x="0" y="9067"/>
                    <a:pt x="804" y="9585"/>
                    <a:pt x="1240" y="9585"/>
                  </a:cubicBezTo>
                  <a:cubicBezTo>
                    <a:pt x="1309" y="9585"/>
                    <a:pt x="1370" y="9571"/>
                    <a:pt x="1414" y="9544"/>
                  </a:cubicBezTo>
                  <a:cubicBezTo>
                    <a:pt x="1735" y="9357"/>
                    <a:pt x="9550" y="1020"/>
                    <a:pt x="9483" y="712"/>
                  </a:cubicBezTo>
                  <a:cubicBezTo>
                    <a:pt x="9426" y="449"/>
                    <a:pt x="8929" y="1"/>
                    <a:pt x="8502" y="1"/>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931159" y="564587"/>
              <a:ext cx="76013" cy="206825"/>
            </a:xfrm>
            <a:custGeom>
              <a:avLst/>
              <a:gdLst/>
              <a:ahLst/>
              <a:cxnLst/>
              <a:rect l="l" t="t" r="r" b="b"/>
              <a:pathLst>
                <a:path w="1425" h="4053" extrusionOk="0">
                  <a:moveTo>
                    <a:pt x="103" y="0"/>
                  </a:moveTo>
                  <a:cubicBezTo>
                    <a:pt x="1" y="0"/>
                    <a:pt x="62" y="133"/>
                    <a:pt x="301" y="330"/>
                  </a:cubicBezTo>
                  <a:cubicBezTo>
                    <a:pt x="408" y="410"/>
                    <a:pt x="890" y="798"/>
                    <a:pt x="1010" y="1922"/>
                  </a:cubicBezTo>
                  <a:cubicBezTo>
                    <a:pt x="1146" y="3318"/>
                    <a:pt x="256" y="4052"/>
                    <a:pt x="381" y="4052"/>
                  </a:cubicBezTo>
                  <a:cubicBezTo>
                    <a:pt x="391" y="4052"/>
                    <a:pt x="409" y="4047"/>
                    <a:pt x="435" y="4037"/>
                  </a:cubicBezTo>
                  <a:cubicBezTo>
                    <a:pt x="769" y="3903"/>
                    <a:pt x="1425" y="3287"/>
                    <a:pt x="1278" y="1882"/>
                  </a:cubicBezTo>
                  <a:cubicBezTo>
                    <a:pt x="1131" y="491"/>
                    <a:pt x="234" y="36"/>
                    <a:pt x="234" y="36"/>
                  </a:cubicBezTo>
                  <a:cubicBezTo>
                    <a:pt x="177" y="12"/>
                    <a:pt x="133" y="0"/>
                    <a:pt x="1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251001" y="870512"/>
              <a:ext cx="75960" cy="206825"/>
            </a:xfrm>
            <a:custGeom>
              <a:avLst/>
              <a:gdLst/>
              <a:ahLst/>
              <a:cxnLst/>
              <a:rect l="l" t="t" r="r" b="b"/>
              <a:pathLst>
                <a:path w="1424" h="4053" extrusionOk="0">
                  <a:moveTo>
                    <a:pt x="109" y="0"/>
                  </a:moveTo>
                  <a:cubicBezTo>
                    <a:pt x="0" y="0"/>
                    <a:pt x="64" y="133"/>
                    <a:pt x="313" y="330"/>
                  </a:cubicBezTo>
                  <a:cubicBezTo>
                    <a:pt x="420" y="410"/>
                    <a:pt x="902" y="812"/>
                    <a:pt x="1009" y="1922"/>
                  </a:cubicBezTo>
                  <a:cubicBezTo>
                    <a:pt x="1145" y="3318"/>
                    <a:pt x="267" y="4052"/>
                    <a:pt x="393" y="4052"/>
                  </a:cubicBezTo>
                  <a:cubicBezTo>
                    <a:pt x="404" y="4052"/>
                    <a:pt x="421" y="4047"/>
                    <a:pt x="447" y="4037"/>
                  </a:cubicBezTo>
                  <a:cubicBezTo>
                    <a:pt x="782" y="3903"/>
                    <a:pt x="1424" y="3287"/>
                    <a:pt x="1277" y="1882"/>
                  </a:cubicBezTo>
                  <a:cubicBezTo>
                    <a:pt x="1143" y="491"/>
                    <a:pt x="246" y="36"/>
                    <a:pt x="246" y="36"/>
                  </a:cubicBezTo>
                  <a:cubicBezTo>
                    <a:pt x="186" y="11"/>
                    <a:pt x="140"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976127" y="620210"/>
              <a:ext cx="245642" cy="230554"/>
            </a:xfrm>
            <a:custGeom>
              <a:avLst/>
              <a:gdLst/>
              <a:ahLst/>
              <a:cxnLst/>
              <a:rect l="l" t="t" r="r" b="b"/>
              <a:pathLst>
                <a:path w="4605" h="4518" extrusionOk="0">
                  <a:moveTo>
                    <a:pt x="4301" y="1"/>
                  </a:moveTo>
                  <a:cubicBezTo>
                    <a:pt x="3888" y="1"/>
                    <a:pt x="194" y="4164"/>
                    <a:pt x="194" y="4164"/>
                  </a:cubicBezTo>
                  <a:cubicBezTo>
                    <a:pt x="35" y="4411"/>
                    <a:pt x="0" y="4518"/>
                    <a:pt x="57" y="4518"/>
                  </a:cubicBezTo>
                  <a:cubicBezTo>
                    <a:pt x="424" y="4518"/>
                    <a:pt x="4605" y="95"/>
                    <a:pt x="4315" y="3"/>
                  </a:cubicBezTo>
                  <a:cubicBezTo>
                    <a:pt x="4311" y="1"/>
                    <a:pt x="4307" y="1"/>
                    <a:pt x="4301"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570965" y="1893459"/>
              <a:ext cx="704441" cy="748151"/>
            </a:xfrm>
            <a:custGeom>
              <a:avLst/>
              <a:gdLst/>
              <a:ahLst/>
              <a:cxnLst/>
              <a:rect l="l" t="t" r="r" b="b"/>
              <a:pathLst>
                <a:path w="13206" h="14661" extrusionOk="0">
                  <a:moveTo>
                    <a:pt x="6159" y="7396"/>
                  </a:moveTo>
                  <a:cubicBezTo>
                    <a:pt x="6722" y="7396"/>
                    <a:pt x="7282" y="7625"/>
                    <a:pt x="7693" y="8077"/>
                  </a:cubicBezTo>
                  <a:cubicBezTo>
                    <a:pt x="8469" y="8934"/>
                    <a:pt x="8415" y="10245"/>
                    <a:pt x="7559" y="11021"/>
                  </a:cubicBezTo>
                  <a:cubicBezTo>
                    <a:pt x="7155" y="11387"/>
                    <a:pt x="6647" y="11569"/>
                    <a:pt x="6142" y="11569"/>
                  </a:cubicBezTo>
                  <a:cubicBezTo>
                    <a:pt x="5576" y="11569"/>
                    <a:pt x="5012" y="11340"/>
                    <a:pt x="4602" y="10887"/>
                  </a:cubicBezTo>
                  <a:cubicBezTo>
                    <a:pt x="3825" y="10031"/>
                    <a:pt x="3892" y="8720"/>
                    <a:pt x="4749" y="7944"/>
                  </a:cubicBezTo>
                  <a:cubicBezTo>
                    <a:pt x="5152" y="7578"/>
                    <a:pt x="5657" y="7396"/>
                    <a:pt x="6159" y="7396"/>
                  </a:cubicBezTo>
                  <a:close/>
                  <a:moveTo>
                    <a:pt x="1717" y="0"/>
                  </a:moveTo>
                  <a:cubicBezTo>
                    <a:pt x="939" y="0"/>
                    <a:pt x="1" y="791"/>
                    <a:pt x="119" y="2283"/>
                  </a:cubicBezTo>
                  <a:cubicBezTo>
                    <a:pt x="119" y="2283"/>
                    <a:pt x="507" y="8720"/>
                    <a:pt x="1524" y="11623"/>
                  </a:cubicBezTo>
                  <a:cubicBezTo>
                    <a:pt x="2229" y="13675"/>
                    <a:pt x="4271" y="14661"/>
                    <a:pt x="6180" y="14661"/>
                  </a:cubicBezTo>
                  <a:cubicBezTo>
                    <a:pt x="6986" y="14661"/>
                    <a:pt x="7768" y="14485"/>
                    <a:pt x="8415" y="14139"/>
                  </a:cubicBezTo>
                  <a:cubicBezTo>
                    <a:pt x="10503" y="13029"/>
                    <a:pt x="13206" y="9349"/>
                    <a:pt x="10302" y="6177"/>
                  </a:cubicBezTo>
                  <a:cubicBezTo>
                    <a:pt x="9013" y="4768"/>
                    <a:pt x="7482" y="4274"/>
                    <a:pt x="6165" y="4274"/>
                  </a:cubicBezTo>
                  <a:cubicBezTo>
                    <a:pt x="4830" y="4274"/>
                    <a:pt x="3714" y="4782"/>
                    <a:pt x="3290" y="5361"/>
                  </a:cubicBezTo>
                  <a:cubicBezTo>
                    <a:pt x="3290" y="5361"/>
                    <a:pt x="2768" y="1413"/>
                    <a:pt x="2675" y="838"/>
                  </a:cubicBezTo>
                  <a:cubicBezTo>
                    <a:pt x="2576" y="273"/>
                    <a:pt x="2174" y="0"/>
                    <a:pt x="1717" y="0"/>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331137" y="2129167"/>
              <a:ext cx="355421" cy="208662"/>
            </a:xfrm>
            <a:custGeom>
              <a:avLst/>
              <a:gdLst/>
              <a:ahLst/>
              <a:cxnLst/>
              <a:rect l="l" t="t" r="r" b="b"/>
              <a:pathLst>
                <a:path w="6663" h="4089" extrusionOk="0">
                  <a:moveTo>
                    <a:pt x="1969" y="1"/>
                  </a:moveTo>
                  <a:cubicBezTo>
                    <a:pt x="1004" y="1"/>
                    <a:pt x="320" y="340"/>
                    <a:pt x="320" y="340"/>
                  </a:cubicBezTo>
                  <a:cubicBezTo>
                    <a:pt x="62" y="534"/>
                    <a:pt x="1" y="689"/>
                    <a:pt x="191" y="689"/>
                  </a:cubicBezTo>
                  <a:cubicBezTo>
                    <a:pt x="278" y="689"/>
                    <a:pt x="417" y="657"/>
                    <a:pt x="614" y="581"/>
                  </a:cubicBezTo>
                  <a:cubicBezTo>
                    <a:pt x="733" y="539"/>
                    <a:pt x="1088" y="388"/>
                    <a:pt x="1662" y="388"/>
                  </a:cubicBezTo>
                  <a:cubicBezTo>
                    <a:pt x="2187" y="388"/>
                    <a:pt x="2896" y="515"/>
                    <a:pt x="3772" y="969"/>
                  </a:cubicBezTo>
                  <a:cubicBezTo>
                    <a:pt x="5949" y="2105"/>
                    <a:pt x="6463" y="4089"/>
                    <a:pt x="6590" y="4089"/>
                  </a:cubicBezTo>
                  <a:cubicBezTo>
                    <a:pt x="6606" y="4089"/>
                    <a:pt x="6616" y="4055"/>
                    <a:pt x="6622" y="3980"/>
                  </a:cubicBezTo>
                  <a:cubicBezTo>
                    <a:pt x="6662" y="3325"/>
                    <a:pt x="6181" y="1799"/>
                    <a:pt x="3919" y="514"/>
                  </a:cubicBezTo>
                  <a:cubicBezTo>
                    <a:pt x="3227" y="123"/>
                    <a:pt x="2547" y="1"/>
                    <a:pt x="196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2632465" y="77812"/>
              <a:ext cx="643897" cy="764429"/>
            </a:xfrm>
            <a:custGeom>
              <a:avLst/>
              <a:gdLst/>
              <a:ahLst/>
              <a:cxnLst/>
              <a:rect l="l" t="t" r="r" b="b"/>
              <a:pathLst>
                <a:path w="12071" h="14980" extrusionOk="0">
                  <a:moveTo>
                    <a:pt x="7028" y="0"/>
                  </a:moveTo>
                  <a:cubicBezTo>
                    <a:pt x="5709" y="0"/>
                    <a:pt x="2222" y="1907"/>
                    <a:pt x="2222" y="1907"/>
                  </a:cubicBezTo>
                  <a:cubicBezTo>
                    <a:pt x="402" y="2630"/>
                    <a:pt x="1" y="3406"/>
                    <a:pt x="121" y="3740"/>
                  </a:cubicBezTo>
                  <a:cubicBezTo>
                    <a:pt x="242" y="4061"/>
                    <a:pt x="2289" y="9722"/>
                    <a:pt x="2463" y="10204"/>
                  </a:cubicBezTo>
                  <a:cubicBezTo>
                    <a:pt x="2490" y="10278"/>
                    <a:pt x="2570" y="10311"/>
                    <a:pt x="2692" y="10311"/>
                  </a:cubicBezTo>
                  <a:cubicBezTo>
                    <a:pt x="3359" y="10311"/>
                    <a:pt x="5281" y="9322"/>
                    <a:pt x="6571" y="8745"/>
                  </a:cubicBezTo>
                  <a:cubicBezTo>
                    <a:pt x="6957" y="8572"/>
                    <a:pt x="7290" y="8495"/>
                    <a:pt x="7574" y="8495"/>
                  </a:cubicBezTo>
                  <a:cubicBezTo>
                    <a:pt x="8412" y="8495"/>
                    <a:pt x="8813" y="9173"/>
                    <a:pt x="8833" y="10083"/>
                  </a:cubicBezTo>
                  <a:cubicBezTo>
                    <a:pt x="8844" y="11110"/>
                    <a:pt x="7506" y="11755"/>
                    <a:pt x="6286" y="11755"/>
                  </a:cubicBezTo>
                  <a:cubicBezTo>
                    <a:pt x="6042" y="11755"/>
                    <a:pt x="5803" y="11729"/>
                    <a:pt x="5581" y="11676"/>
                  </a:cubicBezTo>
                  <a:cubicBezTo>
                    <a:pt x="5393" y="11632"/>
                    <a:pt x="5210" y="11611"/>
                    <a:pt x="5036" y="11611"/>
                  </a:cubicBezTo>
                  <a:cubicBezTo>
                    <a:pt x="3987" y="11611"/>
                    <a:pt x="3281" y="12378"/>
                    <a:pt x="3855" y="13549"/>
                  </a:cubicBezTo>
                  <a:cubicBezTo>
                    <a:pt x="4308" y="14482"/>
                    <a:pt x="5607" y="14980"/>
                    <a:pt x="6901" y="14980"/>
                  </a:cubicBezTo>
                  <a:cubicBezTo>
                    <a:pt x="7519" y="14980"/>
                    <a:pt x="8136" y="14866"/>
                    <a:pt x="8659" y="14633"/>
                  </a:cubicBezTo>
                  <a:cubicBezTo>
                    <a:pt x="10131" y="13977"/>
                    <a:pt x="12071" y="12639"/>
                    <a:pt x="11950" y="9789"/>
                  </a:cubicBezTo>
                  <a:cubicBezTo>
                    <a:pt x="11831" y="6950"/>
                    <a:pt x="9428" y="5319"/>
                    <a:pt x="7888" y="5319"/>
                  </a:cubicBezTo>
                  <a:cubicBezTo>
                    <a:pt x="7882" y="5319"/>
                    <a:pt x="7875" y="5319"/>
                    <a:pt x="7869" y="5319"/>
                  </a:cubicBezTo>
                  <a:cubicBezTo>
                    <a:pt x="6330" y="5346"/>
                    <a:pt x="4443" y="6283"/>
                    <a:pt x="4443" y="6283"/>
                  </a:cubicBezTo>
                  <a:cubicBezTo>
                    <a:pt x="4443" y="6283"/>
                    <a:pt x="3560" y="4811"/>
                    <a:pt x="3788" y="4476"/>
                  </a:cubicBezTo>
                  <a:cubicBezTo>
                    <a:pt x="4015" y="4142"/>
                    <a:pt x="7200" y="3245"/>
                    <a:pt x="7802" y="2683"/>
                  </a:cubicBezTo>
                  <a:cubicBezTo>
                    <a:pt x="8418" y="2121"/>
                    <a:pt x="8163" y="716"/>
                    <a:pt x="7414" y="100"/>
                  </a:cubicBezTo>
                  <a:cubicBezTo>
                    <a:pt x="7328" y="31"/>
                    <a:pt x="7196" y="0"/>
                    <a:pt x="7028" y="0"/>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023264" y="702164"/>
              <a:ext cx="446903" cy="180544"/>
            </a:xfrm>
            <a:custGeom>
              <a:avLst/>
              <a:gdLst/>
              <a:ahLst/>
              <a:cxnLst/>
              <a:rect l="l" t="t" r="r" b="b"/>
              <a:pathLst>
                <a:path w="8378" h="3538" extrusionOk="0">
                  <a:moveTo>
                    <a:pt x="1766" y="1"/>
                  </a:moveTo>
                  <a:cubicBezTo>
                    <a:pt x="0" y="1"/>
                    <a:pt x="171" y="1959"/>
                    <a:pt x="1079" y="2130"/>
                  </a:cubicBezTo>
                  <a:cubicBezTo>
                    <a:pt x="1534" y="2210"/>
                    <a:pt x="4732" y="3227"/>
                    <a:pt x="6539" y="3508"/>
                  </a:cubicBezTo>
                  <a:cubicBezTo>
                    <a:pt x="6666" y="3528"/>
                    <a:pt x="6785" y="3538"/>
                    <a:pt x="6896" y="3538"/>
                  </a:cubicBezTo>
                  <a:cubicBezTo>
                    <a:pt x="8352" y="3538"/>
                    <a:pt x="8378" y="1930"/>
                    <a:pt x="7930" y="1582"/>
                  </a:cubicBezTo>
                  <a:cubicBezTo>
                    <a:pt x="7435" y="1193"/>
                    <a:pt x="1855" y="3"/>
                    <a:pt x="1855" y="3"/>
                  </a:cubicBezTo>
                  <a:cubicBezTo>
                    <a:pt x="1825" y="1"/>
                    <a:pt x="1795" y="1"/>
                    <a:pt x="1766" y="1"/>
                  </a:cubicBezTo>
                  <a:close/>
                </a:path>
              </a:pathLst>
            </a:custGeom>
            <a:solidFill>
              <a:srgbClr val="2BD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163875" y="728853"/>
              <a:ext cx="234334" cy="49907"/>
            </a:xfrm>
            <a:custGeom>
              <a:avLst/>
              <a:gdLst/>
              <a:ahLst/>
              <a:cxnLst/>
              <a:rect l="l" t="t" r="r" b="b"/>
              <a:pathLst>
                <a:path w="4393" h="978" extrusionOk="0">
                  <a:moveTo>
                    <a:pt x="636" y="1"/>
                  </a:moveTo>
                  <a:cubicBezTo>
                    <a:pt x="0" y="1"/>
                    <a:pt x="829" y="237"/>
                    <a:pt x="1962" y="537"/>
                  </a:cubicBezTo>
                  <a:cubicBezTo>
                    <a:pt x="2903" y="783"/>
                    <a:pt x="3913" y="977"/>
                    <a:pt x="4260" y="977"/>
                  </a:cubicBezTo>
                  <a:cubicBezTo>
                    <a:pt x="4347" y="977"/>
                    <a:pt x="4392" y="965"/>
                    <a:pt x="4384" y="938"/>
                  </a:cubicBezTo>
                  <a:cubicBezTo>
                    <a:pt x="4344" y="791"/>
                    <a:pt x="691" y="1"/>
                    <a:pt x="691" y="1"/>
                  </a:cubicBezTo>
                  <a:cubicBezTo>
                    <a:pt x="671" y="1"/>
                    <a:pt x="653" y="1"/>
                    <a:pt x="63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403276" y="780597"/>
              <a:ext cx="36593" cy="11176"/>
            </a:xfrm>
            <a:custGeom>
              <a:avLst/>
              <a:gdLst/>
              <a:ahLst/>
              <a:cxnLst/>
              <a:rect l="l" t="t" r="r" b="b"/>
              <a:pathLst>
                <a:path w="686" h="219" extrusionOk="0">
                  <a:moveTo>
                    <a:pt x="226" y="0"/>
                  </a:moveTo>
                  <a:cubicBezTo>
                    <a:pt x="124" y="0"/>
                    <a:pt x="1" y="10"/>
                    <a:pt x="17" y="58"/>
                  </a:cubicBezTo>
                  <a:cubicBezTo>
                    <a:pt x="39" y="124"/>
                    <a:pt x="419" y="218"/>
                    <a:pt x="572" y="218"/>
                  </a:cubicBezTo>
                  <a:cubicBezTo>
                    <a:pt x="603" y="218"/>
                    <a:pt x="625" y="214"/>
                    <a:pt x="632" y="205"/>
                  </a:cubicBezTo>
                  <a:cubicBezTo>
                    <a:pt x="686" y="152"/>
                    <a:pt x="512" y="18"/>
                    <a:pt x="351" y="4"/>
                  </a:cubicBezTo>
                  <a:cubicBezTo>
                    <a:pt x="351" y="4"/>
                    <a:pt x="294" y="0"/>
                    <a:pt x="22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8" name="Google Shape;148;p2"/>
          <p:cNvGrpSpPr/>
          <p:nvPr/>
        </p:nvGrpSpPr>
        <p:grpSpPr>
          <a:xfrm>
            <a:off x="6866691" y="3058863"/>
            <a:ext cx="5382259" cy="4489075"/>
            <a:chOff x="5150018" y="2294147"/>
            <a:chExt cx="4036694" cy="3366806"/>
          </a:xfrm>
        </p:grpSpPr>
        <p:sp>
          <p:nvSpPr>
            <p:cNvPr id="149" name="Google Shape;149;p2"/>
            <p:cNvSpPr/>
            <p:nvPr/>
          </p:nvSpPr>
          <p:spPr>
            <a:xfrm>
              <a:off x="7354290" y="4844881"/>
              <a:ext cx="866656" cy="738914"/>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7920947" y="4958882"/>
              <a:ext cx="259991" cy="33705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8039848" y="4926580"/>
              <a:ext cx="47582" cy="34802"/>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7314176" y="4720113"/>
              <a:ext cx="462053" cy="152529"/>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rgbClr val="2BD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7524773" y="4732003"/>
              <a:ext cx="190166" cy="19953"/>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7495594" y="4748486"/>
              <a:ext cx="33552" cy="7859"/>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6126986" y="4459503"/>
              <a:ext cx="392868" cy="274337"/>
            </a:xfrm>
            <a:custGeom>
              <a:avLst/>
              <a:gdLst/>
              <a:ahLst/>
              <a:cxnLst/>
              <a:rect l="l" t="t" r="r" b="b"/>
              <a:pathLst>
                <a:path w="7365" h="5376" extrusionOk="0">
                  <a:moveTo>
                    <a:pt x="1481" y="0"/>
                  </a:moveTo>
                  <a:cubicBezTo>
                    <a:pt x="503" y="0"/>
                    <a:pt x="0" y="1740"/>
                    <a:pt x="447" y="2018"/>
                  </a:cubicBezTo>
                  <a:cubicBezTo>
                    <a:pt x="902" y="2286"/>
                    <a:pt x="3980" y="4253"/>
                    <a:pt x="5345" y="5176"/>
                  </a:cubicBezTo>
                  <a:cubicBezTo>
                    <a:pt x="5551" y="5316"/>
                    <a:pt x="5746" y="5375"/>
                    <a:pt x="5926" y="5375"/>
                  </a:cubicBezTo>
                  <a:cubicBezTo>
                    <a:pt x="6834" y="5375"/>
                    <a:pt x="7364" y="3868"/>
                    <a:pt x="7018" y="3544"/>
                  </a:cubicBezTo>
                  <a:cubicBezTo>
                    <a:pt x="6616" y="3156"/>
                    <a:pt x="1812" y="65"/>
                    <a:pt x="1812" y="65"/>
                  </a:cubicBezTo>
                  <a:cubicBezTo>
                    <a:pt x="1697" y="21"/>
                    <a:pt x="1586" y="0"/>
                    <a:pt x="1481" y="0"/>
                  </a:cubicBezTo>
                  <a:close/>
                </a:path>
              </a:pathLst>
            </a:custGeom>
            <a:solidFill>
              <a:srgbClr val="757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6328087" y="4553398"/>
              <a:ext cx="157520" cy="92875"/>
            </a:xfrm>
            <a:custGeom>
              <a:avLst/>
              <a:gdLst/>
              <a:ahLst/>
              <a:cxnLst/>
              <a:rect l="l" t="t" r="r" b="b"/>
              <a:pathLst>
                <a:path w="2953" h="1820" extrusionOk="0">
                  <a:moveTo>
                    <a:pt x="294" y="0"/>
                  </a:moveTo>
                  <a:cubicBezTo>
                    <a:pt x="1" y="0"/>
                    <a:pt x="2670" y="1819"/>
                    <a:pt x="2927" y="1819"/>
                  </a:cubicBezTo>
                  <a:cubicBezTo>
                    <a:pt x="2947" y="1819"/>
                    <a:pt x="2952" y="1808"/>
                    <a:pt x="2940" y="1784"/>
                  </a:cubicBezTo>
                  <a:cubicBezTo>
                    <a:pt x="2766" y="1436"/>
                    <a:pt x="371" y="18"/>
                    <a:pt x="371" y="18"/>
                  </a:cubicBezTo>
                  <a:cubicBezTo>
                    <a:pt x="336" y="6"/>
                    <a:pt x="310" y="0"/>
                    <a:pt x="29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6305736" y="4536507"/>
              <a:ext cx="37820" cy="16534"/>
            </a:xfrm>
            <a:custGeom>
              <a:avLst/>
              <a:gdLst/>
              <a:ahLst/>
              <a:cxnLst/>
              <a:rect l="l" t="t" r="r" b="b"/>
              <a:pathLst>
                <a:path w="709" h="324" extrusionOk="0">
                  <a:moveTo>
                    <a:pt x="211" y="0"/>
                  </a:moveTo>
                  <a:cubicBezTo>
                    <a:pt x="208" y="0"/>
                    <a:pt x="204" y="1"/>
                    <a:pt x="201" y="1"/>
                  </a:cubicBezTo>
                  <a:cubicBezTo>
                    <a:pt x="0" y="28"/>
                    <a:pt x="549" y="322"/>
                    <a:pt x="549" y="322"/>
                  </a:cubicBezTo>
                  <a:cubicBezTo>
                    <a:pt x="556" y="323"/>
                    <a:pt x="562" y="323"/>
                    <a:pt x="567" y="323"/>
                  </a:cubicBezTo>
                  <a:cubicBezTo>
                    <a:pt x="709" y="323"/>
                    <a:pt x="394" y="0"/>
                    <a:pt x="21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8382893" y="4657754"/>
              <a:ext cx="672489" cy="700183"/>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8561271" y="4745373"/>
              <a:ext cx="20857" cy="39293"/>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8532786" y="4793851"/>
              <a:ext cx="42887" cy="258977"/>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8811127" y="4948880"/>
              <a:ext cx="176617" cy="113542"/>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8413619" y="3784223"/>
              <a:ext cx="637443" cy="741058"/>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8830170" y="4132809"/>
              <a:ext cx="99537" cy="283676"/>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8799765" y="3831834"/>
              <a:ext cx="227026" cy="102672"/>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9008654" y="3940579"/>
              <a:ext cx="16750" cy="27352"/>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8459280" y="2752141"/>
              <a:ext cx="511875" cy="733148"/>
            </a:xfrm>
            <a:custGeom>
              <a:avLst/>
              <a:gdLst/>
              <a:ahLst/>
              <a:cxnLst/>
              <a:rect l="l" t="t" r="r" b="b"/>
              <a:pathLst>
                <a:path w="9596" h="14367" extrusionOk="0">
                  <a:moveTo>
                    <a:pt x="5600" y="1"/>
                  </a:moveTo>
                  <a:cubicBezTo>
                    <a:pt x="4989" y="1"/>
                    <a:pt x="3523" y="281"/>
                    <a:pt x="2744" y="1072"/>
                  </a:cubicBezTo>
                  <a:cubicBezTo>
                    <a:pt x="2744" y="1072"/>
                    <a:pt x="0" y="3615"/>
                    <a:pt x="656" y="4605"/>
                  </a:cubicBezTo>
                  <a:cubicBezTo>
                    <a:pt x="848" y="4901"/>
                    <a:pt x="1181" y="5012"/>
                    <a:pt x="1559" y="5012"/>
                  </a:cubicBezTo>
                  <a:cubicBezTo>
                    <a:pt x="2444" y="5012"/>
                    <a:pt x="3572" y="4403"/>
                    <a:pt x="3694" y="4150"/>
                  </a:cubicBezTo>
                  <a:cubicBezTo>
                    <a:pt x="3696" y="4144"/>
                    <a:pt x="3700" y="4142"/>
                    <a:pt x="3704" y="4142"/>
                  </a:cubicBezTo>
                  <a:cubicBezTo>
                    <a:pt x="3932" y="4142"/>
                    <a:pt x="6218" y="14110"/>
                    <a:pt x="6691" y="14320"/>
                  </a:cubicBezTo>
                  <a:cubicBezTo>
                    <a:pt x="6765" y="14352"/>
                    <a:pt x="6887" y="14366"/>
                    <a:pt x="7039" y="14366"/>
                  </a:cubicBezTo>
                  <a:cubicBezTo>
                    <a:pt x="7853" y="14366"/>
                    <a:pt x="9546" y="13948"/>
                    <a:pt x="9568" y="13464"/>
                  </a:cubicBezTo>
                  <a:cubicBezTo>
                    <a:pt x="9595" y="12902"/>
                    <a:pt x="6196" y="82"/>
                    <a:pt x="5795" y="15"/>
                  </a:cubicBezTo>
                  <a:cubicBezTo>
                    <a:pt x="5747" y="6"/>
                    <a:pt x="5681" y="1"/>
                    <a:pt x="5600" y="1"/>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8747916" y="2791179"/>
              <a:ext cx="127542" cy="349453"/>
            </a:xfrm>
            <a:custGeom>
              <a:avLst/>
              <a:gdLst/>
              <a:ahLst/>
              <a:cxnLst/>
              <a:rect l="l" t="t" r="r" b="b"/>
              <a:pathLst>
                <a:path w="2391" h="6848" extrusionOk="0">
                  <a:moveTo>
                    <a:pt x="249" y="0"/>
                  </a:moveTo>
                  <a:cubicBezTo>
                    <a:pt x="0" y="0"/>
                    <a:pt x="522" y="1845"/>
                    <a:pt x="1093" y="3934"/>
                  </a:cubicBezTo>
                  <a:cubicBezTo>
                    <a:pt x="1704" y="6215"/>
                    <a:pt x="1943" y="6847"/>
                    <a:pt x="2135" y="6847"/>
                  </a:cubicBezTo>
                  <a:cubicBezTo>
                    <a:pt x="2149" y="6847"/>
                    <a:pt x="2163" y="6844"/>
                    <a:pt x="2177" y="6838"/>
                  </a:cubicBezTo>
                  <a:cubicBezTo>
                    <a:pt x="2391" y="6757"/>
                    <a:pt x="451" y="174"/>
                    <a:pt x="451" y="174"/>
                  </a:cubicBezTo>
                  <a:cubicBezTo>
                    <a:pt x="358" y="55"/>
                    <a:pt x="292" y="0"/>
                    <a:pt x="24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8856148" y="3152369"/>
              <a:ext cx="35739" cy="36180"/>
            </a:xfrm>
            <a:custGeom>
              <a:avLst/>
              <a:gdLst/>
              <a:ahLst/>
              <a:cxnLst/>
              <a:rect l="l" t="t" r="r" b="b"/>
              <a:pathLst>
                <a:path w="670" h="709" extrusionOk="0">
                  <a:moveTo>
                    <a:pt x="362" y="0"/>
                  </a:moveTo>
                  <a:cubicBezTo>
                    <a:pt x="1" y="121"/>
                    <a:pt x="94" y="295"/>
                    <a:pt x="161" y="522"/>
                  </a:cubicBezTo>
                  <a:cubicBezTo>
                    <a:pt x="202" y="652"/>
                    <a:pt x="242" y="708"/>
                    <a:pt x="310" y="708"/>
                  </a:cubicBezTo>
                  <a:cubicBezTo>
                    <a:pt x="354" y="708"/>
                    <a:pt x="409" y="685"/>
                    <a:pt x="482" y="643"/>
                  </a:cubicBezTo>
                  <a:cubicBezTo>
                    <a:pt x="670" y="536"/>
                    <a:pt x="362" y="0"/>
                    <a:pt x="36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5786767" y="4947145"/>
              <a:ext cx="643204" cy="713808"/>
            </a:xfrm>
            <a:custGeom>
              <a:avLst/>
              <a:gdLst/>
              <a:ahLst/>
              <a:cxnLst/>
              <a:rect l="l" t="t" r="r" b="b"/>
              <a:pathLst>
                <a:path w="12058" h="13988" extrusionOk="0">
                  <a:moveTo>
                    <a:pt x="6519" y="3228"/>
                  </a:moveTo>
                  <a:cubicBezTo>
                    <a:pt x="7157" y="3228"/>
                    <a:pt x="7778" y="3545"/>
                    <a:pt x="8137" y="4131"/>
                  </a:cubicBezTo>
                  <a:cubicBezTo>
                    <a:pt x="8686" y="5028"/>
                    <a:pt x="8405" y="6192"/>
                    <a:pt x="7521" y="6740"/>
                  </a:cubicBezTo>
                  <a:cubicBezTo>
                    <a:pt x="7211" y="6930"/>
                    <a:pt x="6869" y="7021"/>
                    <a:pt x="6531" y="7021"/>
                  </a:cubicBezTo>
                  <a:cubicBezTo>
                    <a:pt x="5893" y="7021"/>
                    <a:pt x="5271" y="6698"/>
                    <a:pt x="4912" y="6112"/>
                  </a:cubicBezTo>
                  <a:cubicBezTo>
                    <a:pt x="4363" y="5228"/>
                    <a:pt x="4644" y="4051"/>
                    <a:pt x="5527" y="3502"/>
                  </a:cubicBezTo>
                  <a:cubicBezTo>
                    <a:pt x="5838" y="3317"/>
                    <a:pt x="6181" y="3228"/>
                    <a:pt x="6519" y="3228"/>
                  </a:cubicBezTo>
                  <a:close/>
                  <a:moveTo>
                    <a:pt x="6750" y="1"/>
                  </a:moveTo>
                  <a:cubicBezTo>
                    <a:pt x="6319" y="1"/>
                    <a:pt x="5893" y="60"/>
                    <a:pt x="5487" y="183"/>
                  </a:cubicBezTo>
                  <a:cubicBezTo>
                    <a:pt x="2891" y="986"/>
                    <a:pt x="1" y="4104"/>
                    <a:pt x="2316" y="7985"/>
                  </a:cubicBezTo>
                  <a:cubicBezTo>
                    <a:pt x="3370" y="9747"/>
                    <a:pt x="4780" y="10230"/>
                    <a:pt x="6008" y="10230"/>
                  </a:cubicBezTo>
                  <a:cubicBezTo>
                    <a:pt x="7493" y="10230"/>
                    <a:pt x="8712" y="9524"/>
                    <a:pt x="8712" y="9524"/>
                  </a:cubicBezTo>
                  <a:lnTo>
                    <a:pt x="8712" y="9524"/>
                  </a:lnTo>
                  <a:cubicBezTo>
                    <a:pt x="8712" y="9524"/>
                    <a:pt x="8672" y="10394"/>
                    <a:pt x="8592" y="11866"/>
                  </a:cubicBezTo>
                  <a:cubicBezTo>
                    <a:pt x="8519" y="13222"/>
                    <a:pt x="8423" y="13987"/>
                    <a:pt x="9539" y="13987"/>
                  </a:cubicBezTo>
                  <a:cubicBezTo>
                    <a:pt x="9644" y="13987"/>
                    <a:pt x="9761" y="13980"/>
                    <a:pt x="9890" y="13966"/>
                  </a:cubicBezTo>
                  <a:cubicBezTo>
                    <a:pt x="11951" y="13766"/>
                    <a:pt x="11643" y="11451"/>
                    <a:pt x="11670" y="10461"/>
                  </a:cubicBezTo>
                  <a:cubicBezTo>
                    <a:pt x="11696" y="9470"/>
                    <a:pt x="12058" y="7677"/>
                    <a:pt x="11777" y="4452"/>
                  </a:cubicBezTo>
                  <a:cubicBezTo>
                    <a:pt x="11551" y="1731"/>
                    <a:pt x="9077" y="1"/>
                    <a:pt x="6750"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6097647" y="4960975"/>
              <a:ext cx="290930" cy="224277"/>
            </a:xfrm>
            <a:custGeom>
              <a:avLst/>
              <a:gdLst/>
              <a:ahLst/>
              <a:cxnLst/>
              <a:rect l="l" t="t" r="r" b="b"/>
              <a:pathLst>
                <a:path w="5454" h="4395" extrusionOk="0">
                  <a:moveTo>
                    <a:pt x="1107" y="0"/>
                  </a:moveTo>
                  <a:cubicBezTo>
                    <a:pt x="603" y="0"/>
                    <a:pt x="302" y="127"/>
                    <a:pt x="302" y="127"/>
                  </a:cubicBezTo>
                  <a:cubicBezTo>
                    <a:pt x="0" y="282"/>
                    <a:pt x="46" y="398"/>
                    <a:pt x="363" y="398"/>
                  </a:cubicBezTo>
                  <a:cubicBezTo>
                    <a:pt x="455" y="398"/>
                    <a:pt x="568" y="388"/>
                    <a:pt x="703" y="367"/>
                  </a:cubicBezTo>
                  <a:cubicBezTo>
                    <a:pt x="766" y="356"/>
                    <a:pt x="883" y="336"/>
                    <a:pt x="1049" y="336"/>
                  </a:cubicBezTo>
                  <a:cubicBezTo>
                    <a:pt x="1482" y="336"/>
                    <a:pt x="2254" y="475"/>
                    <a:pt x="3299" y="1277"/>
                  </a:cubicBezTo>
                  <a:cubicBezTo>
                    <a:pt x="5043" y="2594"/>
                    <a:pt x="5125" y="4395"/>
                    <a:pt x="5233" y="4395"/>
                  </a:cubicBezTo>
                  <a:cubicBezTo>
                    <a:pt x="5247" y="4395"/>
                    <a:pt x="5261" y="4365"/>
                    <a:pt x="5280" y="4302"/>
                  </a:cubicBezTo>
                  <a:cubicBezTo>
                    <a:pt x="5454" y="3740"/>
                    <a:pt x="5346" y="2281"/>
                    <a:pt x="3527" y="903"/>
                  </a:cubicBezTo>
                  <a:cubicBezTo>
                    <a:pt x="2550" y="170"/>
                    <a:pt x="1692" y="0"/>
                    <a:pt x="110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5985575" y="4978580"/>
              <a:ext cx="129889" cy="53530"/>
            </a:xfrm>
            <a:custGeom>
              <a:avLst/>
              <a:gdLst/>
              <a:ahLst/>
              <a:cxnLst/>
              <a:rect l="l" t="t" r="r" b="b"/>
              <a:pathLst>
                <a:path w="2435" h="1049" extrusionOk="0">
                  <a:moveTo>
                    <a:pt x="1876" y="1"/>
                  </a:moveTo>
                  <a:cubicBezTo>
                    <a:pt x="1824" y="1"/>
                    <a:pt x="1760" y="3"/>
                    <a:pt x="1680" y="9"/>
                  </a:cubicBezTo>
                  <a:cubicBezTo>
                    <a:pt x="1051" y="49"/>
                    <a:pt x="61" y="866"/>
                    <a:pt x="61" y="866"/>
                  </a:cubicBezTo>
                  <a:cubicBezTo>
                    <a:pt x="1" y="998"/>
                    <a:pt x="19" y="1049"/>
                    <a:pt x="84" y="1049"/>
                  </a:cubicBezTo>
                  <a:cubicBezTo>
                    <a:pt x="221" y="1049"/>
                    <a:pt x="569" y="820"/>
                    <a:pt x="824" y="665"/>
                  </a:cubicBezTo>
                  <a:cubicBezTo>
                    <a:pt x="1388" y="322"/>
                    <a:pt x="2434" y="1"/>
                    <a:pt x="187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5955009" y="5033080"/>
              <a:ext cx="35259" cy="17809"/>
            </a:xfrm>
            <a:custGeom>
              <a:avLst/>
              <a:gdLst/>
              <a:ahLst/>
              <a:cxnLst/>
              <a:rect l="l" t="t" r="r" b="b"/>
              <a:pathLst>
                <a:path w="661" h="349" extrusionOk="0">
                  <a:moveTo>
                    <a:pt x="425" y="0"/>
                  </a:moveTo>
                  <a:cubicBezTo>
                    <a:pt x="293" y="0"/>
                    <a:pt x="152" y="132"/>
                    <a:pt x="152" y="132"/>
                  </a:cubicBezTo>
                  <a:cubicBezTo>
                    <a:pt x="65" y="182"/>
                    <a:pt x="1" y="349"/>
                    <a:pt x="134" y="349"/>
                  </a:cubicBezTo>
                  <a:cubicBezTo>
                    <a:pt x="144" y="349"/>
                    <a:pt x="154" y="348"/>
                    <a:pt x="166" y="346"/>
                  </a:cubicBezTo>
                  <a:cubicBezTo>
                    <a:pt x="353" y="333"/>
                    <a:pt x="661" y="119"/>
                    <a:pt x="513" y="25"/>
                  </a:cubicBezTo>
                  <a:cubicBezTo>
                    <a:pt x="486" y="7"/>
                    <a:pt x="455" y="0"/>
                    <a:pt x="425"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6551965" y="4805333"/>
              <a:ext cx="688918" cy="754887"/>
            </a:xfrm>
            <a:custGeom>
              <a:avLst/>
              <a:gdLst/>
              <a:ahLst/>
              <a:cxnLst/>
              <a:rect l="l" t="t" r="r" b="b"/>
              <a:pathLst>
                <a:path w="12915" h="14793" extrusionOk="0">
                  <a:moveTo>
                    <a:pt x="7843" y="2461"/>
                  </a:moveTo>
                  <a:cubicBezTo>
                    <a:pt x="7892" y="2461"/>
                    <a:pt x="7941" y="2463"/>
                    <a:pt x="7990" y="2467"/>
                  </a:cubicBezTo>
                  <a:cubicBezTo>
                    <a:pt x="8873" y="2548"/>
                    <a:pt x="9529" y="3351"/>
                    <a:pt x="9435" y="4261"/>
                  </a:cubicBezTo>
                  <a:cubicBezTo>
                    <a:pt x="9359" y="5108"/>
                    <a:pt x="8649" y="5752"/>
                    <a:pt x="7826" y="5752"/>
                  </a:cubicBezTo>
                  <a:cubicBezTo>
                    <a:pt x="7778" y="5752"/>
                    <a:pt x="7730" y="5750"/>
                    <a:pt x="7682" y="5746"/>
                  </a:cubicBezTo>
                  <a:cubicBezTo>
                    <a:pt x="6799" y="5652"/>
                    <a:pt x="6143" y="4849"/>
                    <a:pt x="6237" y="3953"/>
                  </a:cubicBezTo>
                  <a:cubicBezTo>
                    <a:pt x="6313" y="3093"/>
                    <a:pt x="7021" y="2461"/>
                    <a:pt x="7843" y="2461"/>
                  </a:cubicBezTo>
                  <a:close/>
                  <a:moveTo>
                    <a:pt x="7228" y="9004"/>
                  </a:moveTo>
                  <a:cubicBezTo>
                    <a:pt x="7276" y="9004"/>
                    <a:pt x="7325" y="9006"/>
                    <a:pt x="7374" y="9011"/>
                  </a:cubicBezTo>
                  <a:cubicBezTo>
                    <a:pt x="8257" y="9091"/>
                    <a:pt x="8900" y="9894"/>
                    <a:pt x="8819" y="10804"/>
                  </a:cubicBezTo>
                  <a:cubicBezTo>
                    <a:pt x="8743" y="11652"/>
                    <a:pt x="8034" y="12296"/>
                    <a:pt x="7210" y="12296"/>
                  </a:cubicBezTo>
                  <a:cubicBezTo>
                    <a:pt x="7163" y="12296"/>
                    <a:pt x="7115" y="12294"/>
                    <a:pt x="7066" y="12289"/>
                  </a:cubicBezTo>
                  <a:cubicBezTo>
                    <a:pt x="6183" y="12196"/>
                    <a:pt x="5528" y="11393"/>
                    <a:pt x="5621" y="10496"/>
                  </a:cubicBezTo>
                  <a:cubicBezTo>
                    <a:pt x="5697" y="9637"/>
                    <a:pt x="6405" y="9004"/>
                    <a:pt x="7228" y="9004"/>
                  </a:cubicBezTo>
                  <a:close/>
                  <a:moveTo>
                    <a:pt x="7571" y="1"/>
                  </a:moveTo>
                  <a:cubicBezTo>
                    <a:pt x="5807" y="1"/>
                    <a:pt x="4190" y="611"/>
                    <a:pt x="3373" y="2842"/>
                  </a:cubicBezTo>
                  <a:cubicBezTo>
                    <a:pt x="2423" y="5438"/>
                    <a:pt x="4524" y="6830"/>
                    <a:pt x="4524" y="6830"/>
                  </a:cubicBezTo>
                  <a:cubicBezTo>
                    <a:pt x="1" y="8984"/>
                    <a:pt x="2450" y="14738"/>
                    <a:pt x="6826" y="14792"/>
                  </a:cubicBezTo>
                  <a:cubicBezTo>
                    <a:pt x="6879" y="14792"/>
                    <a:pt x="6932" y="14793"/>
                    <a:pt x="6985" y="14793"/>
                  </a:cubicBezTo>
                  <a:cubicBezTo>
                    <a:pt x="10340" y="14793"/>
                    <a:pt x="12286" y="13534"/>
                    <a:pt x="12325" y="10991"/>
                  </a:cubicBezTo>
                  <a:cubicBezTo>
                    <a:pt x="12379" y="8409"/>
                    <a:pt x="10492" y="7552"/>
                    <a:pt x="10492" y="7552"/>
                  </a:cubicBezTo>
                  <a:cubicBezTo>
                    <a:pt x="10492" y="7552"/>
                    <a:pt x="12031" y="7044"/>
                    <a:pt x="12473" y="4274"/>
                  </a:cubicBezTo>
                  <a:cubicBezTo>
                    <a:pt x="12914" y="1517"/>
                    <a:pt x="10519" y="246"/>
                    <a:pt x="8445" y="45"/>
                  </a:cubicBezTo>
                  <a:cubicBezTo>
                    <a:pt x="8151" y="17"/>
                    <a:pt x="7859" y="1"/>
                    <a:pt x="7571" y="1"/>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7042343" y="4833910"/>
              <a:ext cx="171763" cy="250506"/>
            </a:xfrm>
            <a:custGeom>
              <a:avLst/>
              <a:gdLst/>
              <a:ahLst/>
              <a:cxnLst/>
              <a:rect l="l" t="t" r="r" b="b"/>
              <a:pathLst>
                <a:path w="3220" h="4909" extrusionOk="0">
                  <a:moveTo>
                    <a:pt x="209" y="1"/>
                  </a:moveTo>
                  <a:cubicBezTo>
                    <a:pt x="1" y="1"/>
                    <a:pt x="133" y="157"/>
                    <a:pt x="590" y="368"/>
                  </a:cubicBezTo>
                  <a:cubicBezTo>
                    <a:pt x="791" y="462"/>
                    <a:pt x="1634" y="850"/>
                    <a:pt x="2222" y="2215"/>
                  </a:cubicBezTo>
                  <a:cubicBezTo>
                    <a:pt x="3025" y="4062"/>
                    <a:pt x="1848" y="4811"/>
                    <a:pt x="2329" y="4905"/>
                  </a:cubicBezTo>
                  <a:cubicBezTo>
                    <a:pt x="2342" y="4907"/>
                    <a:pt x="2354" y="4908"/>
                    <a:pt x="2366" y="4908"/>
                  </a:cubicBezTo>
                  <a:cubicBezTo>
                    <a:pt x="2761" y="4908"/>
                    <a:pt x="3219" y="3677"/>
                    <a:pt x="2570" y="2055"/>
                  </a:cubicBezTo>
                  <a:cubicBezTo>
                    <a:pt x="1888" y="315"/>
                    <a:pt x="376" y="21"/>
                    <a:pt x="376" y="21"/>
                  </a:cubicBezTo>
                  <a:cubicBezTo>
                    <a:pt x="306" y="7"/>
                    <a:pt x="251" y="1"/>
                    <a:pt x="20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7091578" y="5209236"/>
              <a:ext cx="107859" cy="272959"/>
            </a:xfrm>
            <a:custGeom>
              <a:avLst/>
              <a:gdLst/>
              <a:ahLst/>
              <a:cxnLst/>
              <a:rect l="l" t="t" r="r" b="b"/>
              <a:pathLst>
                <a:path w="2022" h="5349" extrusionOk="0">
                  <a:moveTo>
                    <a:pt x="119" y="0"/>
                  </a:moveTo>
                  <a:cubicBezTo>
                    <a:pt x="0" y="0"/>
                    <a:pt x="97" y="187"/>
                    <a:pt x="430" y="480"/>
                  </a:cubicBezTo>
                  <a:cubicBezTo>
                    <a:pt x="590" y="628"/>
                    <a:pt x="1286" y="1257"/>
                    <a:pt x="1433" y="2728"/>
                  </a:cubicBezTo>
                  <a:cubicBezTo>
                    <a:pt x="1621" y="4607"/>
                    <a:pt x="298" y="5348"/>
                    <a:pt x="532" y="5348"/>
                  </a:cubicBezTo>
                  <a:cubicBezTo>
                    <a:pt x="548" y="5348"/>
                    <a:pt x="572" y="5345"/>
                    <a:pt x="604" y="5338"/>
                  </a:cubicBezTo>
                  <a:cubicBezTo>
                    <a:pt x="1085" y="5244"/>
                    <a:pt x="2022" y="4615"/>
                    <a:pt x="1821" y="2755"/>
                  </a:cubicBezTo>
                  <a:cubicBezTo>
                    <a:pt x="1621" y="895"/>
                    <a:pt x="336" y="79"/>
                    <a:pt x="336" y="79"/>
                  </a:cubicBezTo>
                  <a:cubicBezTo>
                    <a:pt x="236" y="25"/>
                    <a:pt x="163" y="0"/>
                    <a:pt x="11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7134465" y="5090591"/>
              <a:ext cx="40220" cy="31077"/>
            </a:xfrm>
            <a:custGeom>
              <a:avLst/>
              <a:gdLst/>
              <a:ahLst/>
              <a:cxnLst/>
              <a:rect l="l" t="t" r="r" b="b"/>
              <a:pathLst>
                <a:path w="754" h="609" extrusionOk="0">
                  <a:moveTo>
                    <a:pt x="684" y="1"/>
                  </a:moveTo>
                  <a:cubicBezTo>
                    <a:pt x="567" y="1"/>
                    <a:pt x="335" y="102"/>
                    <a:pt x="335" y="102"/>
                  </a:cubicBezTo>
                  <a:cubicBezTo>
                    <a:pt x="295" y="129"/>
                    <a:pt x="0" y="504"/>
                    <a:pt x="295" y="597"/>
                  </a:cubicBezTo>
                  <a:cubicBezTo>
                    <a:pt x="318" y="605"/>
                    <a:pt x="340" y="609"/>
                    <a:pt x="361" y="609"/>
                  </a:cubicBezTo>
                  <a:cubicBezTo>
                    <a:pt x="603" y="609"/>
                    <a:pt x="750" y="159"/>
                    <a:pt x="750" y="49"/>
                  </a:cubicBezTo>
                  <a:cubicBezTo>
                    <a:pt x="753" y="14"/>
                    <a:pt x="726" y="1"/>
                    <a:pt x="68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7890169" y="4310189"/>
              <a:ext cx="501633" cy="410996"/>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8167390" y="4336776"/>
              <a:ext cx="22137" cy="103030"/>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8161309" y="4323304"/>
              <a:ext cx="16056" cy="13217"/>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8184086" y="2294147"/>
              <a:ext cx="421726" cy="348739"/>
            </a:xfrm>
            <a:custGeom>
              <a:avLst/>
              <a:gdLst/>
              <a:ahLst/>
              <a:cxnLst/>
              <a:rect l="l" t="t" r="r" b="b"/>
              <a:pathLst>
                <a:path w="7906" h="6834" extrusionOk="0">
                  <a:moveTo>
                    <a:pt x="5879" y="1"/>
                  </a:moveTo>
                  <a:cubicBezTo>
                    <a:pt x="5785" y="1"/>
                    <a:pt x="5703" y="21"/>
                    <a:pt x="5641" y="65"/>
                  </a:cubicBezTo>
                  <a:cubicBezTo>
                    <a:pt x="5454" y="199"/>
                    <a:pt x="4664" y="948"/>
                    <a:pt x="3781" y="1818"/>
                  </a:cubicBezTo>
                  <a:cubicBezTo>
                    <a:pt x="2911" y="961"/>
                    <a:pt x="2202" y="279"/>
                    <a:pt x="2202" y="279"/>
                  </a:cubicBezTo>
                  <a:cubicBezTo>
                    <a:pt x="2072" y="142"/>
                    <a:pt x="1920" y="83"/>
                    <a:pt x="1763" y="83"/>
                  </a:cubicBezTo>
                  <a:cubicBezTo>
                    <a:pt x="995" y="83"/>
                    <a:pt x="80" y="1470"/>
                    <a:pt x="757" y="1992"/>
                  </a:cubicBezTo>
                  <a:cubicBezTo>
                    <a:pt x="904" y="2112"/>
                    <a:pt x="1466" y="2688"/>
                    <a:pt x="2162" y="3424"/>
                  </a:cubicBezTo>
                  <a:cubicBezTo>
                    <a:pt x="1332" y="4253"/>
                    <a:pt x="677" y="4909"/>
                    <a:pt x="677" y="4909"/>
                  </a:cubicBezTo>
                  <a:cubicBezTo>
                    <a:pt x="0" y="5890"/>
                    <a:pt x="1110" y="6833"/>
                    <a:pt x="1740" y="6833"/>
                  </a:cubicBezTo>
                  <a:cubicBezTo>
                    <a:pt x="1858" y="6833"/>
                    <a:pt x="1959" y="6800"/>
                    <a:pt x="2028" y="6729"/>
                  </a:cubicBezTo>
                  <a:cubicBezTo>
                    <a:pt x="2216" y="6541"/>
                    <a:pt x="2898" y="5872"/>
                    <a:pt x="3714" y="5083"/>
                  </a:cubicBezTo>
                  <a:cubicBezTo>
                    <a:pt x="4209" y="5605"/>
                    <a:pt x="4664" y="6086"/>
                    <a:pt x="5026" y="6448"/>
                  </a:cubicBezTo>
                  <a:cubicBezTo>
                    <a:pt x="5216" y="6635"/>
                    <a:pt x="5430" y="6712"/>
                    <a:pt x="5646" y="6712"/>
                  </a:cubicBezTo>
                  <a:cubicBezTo>
                    <a:pt x="6400" y="6712"/>
                    <a:pt x="7173" y="5771"/>
                    <a:pt x="7006" y="5324"/>
                  </a:cubicBezTo>
                  <a:cubicBezTo>
                    <a:pt x="6926" y="5096"/>
                    <a:pt x="6243" y="4347"/>
                    <a:pt x="5400" y="3477"/>
                  </a:cubicBezTo>
                  <a:cubicBezTo>
                    <a:pt x="5962" y="2942"/>
                    <a:pt x="6484" y="2447"/>
                    <a:pt x="6859" y="2085"/>
                  </a:cubicBezTo>
                  <a:cubicBezTo>
                    <a:pt x="7906" y="1074"/>
                    <a:pt x="6565" y="1"/>
                    <a:pt x="5879" y="1"/>
                  </a:cubicBezTo>
                  <a:close/>
                </a:path>
              </a:pathLst>
            </a:custGeom>
            <a:solidFill>
              <a:srgbClr val="F7AA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8273861" y="2313589"/>
              <a:ext cx="89829" cy="71850"/>
            </a:xfrm>
            <a:custGeom>
              <a:avLst/>
              <a:gdLst/>
              <a:ahLst/>
              <a:cxnLst/>
              <a:rect l="l" t="t" r="r" b="b"/>
              <a:pathLst>
                <a:path w="1684" h="1408" extrusionOk="0">
                  <a:moveTo>
                    <a:pt x="178" y="1"/>
                  </a:moveTo>
                  <a:cubicBezTo>
                    <a:pt x="1" y="1"/>
                    <a:pt x="207" y="245"/>
                    <a:pt x="506" y="594"/>
                  </a:cubicBezTo>
                  <a:cubicBezTo>
                    <a:pt x="779" y="927"/>
                    <a:pt x="1391" y="1407"/>
                    <a:pt x="1571" y="1407"/>
                  </a:cubicBezTo>
                  <a:cubicBezTo>
                    <a:pt x="1593" y="1407"/>
                    <a:pt x="1609" y="1400"/>
                    <a:pt x="1616" y="1383"/>
                  </a:cubicBezTo>
                  <a:cubicBezTo>
                    <a:pt x="1683" y="1236"/>
                    <a:pt x="225" y="5"/>
                    <a:pt x="225" y="5"/>
                  </a:cubicBezTo>
                  <a:cubicBezTo>
                    <a:pt x="207" y="2"/>
                    <a:pt x="192" y="1"/>
                    <a:pt x="17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8258872" y="2306292"/>
              <a:ext cx="17016" cy="16381"/>
            </a:xfrm>
            <a:custGeom>
              <a:avLst/>
              <a:gdLst/>
              <a:ahLst/>
              <a:cxnLst/>
              <a:rect l="l" t="t" r="r" b="b"/>
              <a:pathLst>
                <a:path w="319" h="321" extrusionOk="0">
                  <a:moveTo>
                    <a:pt x="252" y="1"/>
                  </a:moveTo>
                  <a:cubicBezTo>
                    <a:pt x="0" y="49"/>
                    <a:pt x="155" y="321"/>
                    <a:pt x="229" y="321"/>
                  </a:cubicBezTo>
                  <a:cubicBezTo>
                    <a:pt x="238" y="321"/>
                    <a:pt x="246" y="317"/>
                    <a:pt x="252" y="309"/>
                  </a:cubicBezTo>
                  <a:cubicBezTo>
                    <a:pt x="318" y="228"/>
                    <a:pt x="252" y="1"/>
                    <a:pt x="252"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7973916" y="3002035"/>
              <a:ext cx="480403" cy="123595"/>
            </a:xfrm>
            <a:custGeom>
              <a:avLst/>
              <a:gdLst/>
              <a:ahLst/>
              <a:cxnLst/>
              <a:rect l="l" t="t" r="r" b="b"/>
              <a:pathLst>
                <a:path w="9006" h="2422" extrusionOk="0">
                  <a:moveTo>
                    <a:pt x="3980" y="0"/>
                  </a:moveTo>
                  <a:cubicBezTo>
                    <a:pt x="2802" y="0"/>
                    <a:pt x="1833" y="16"/>
                    <a:pt x="1833" y="16"/>
                  </a:cubicBezTo>
                  <a:cubicBezTo>
                    <a:pt x="0" y="364"/>
                    <a:pt x="803" y="2251"/>
                    <a:pt x="1539" y="2251"/>
                  </a:cubicBezTo>
                  <a:cubicBezTo>
                    <a:pt x="1924" y="2251"/>
                    <a:pt x="4134" y="2422"/>
                    <a:pt x="5941" y="2422"/>
                  </a:cubicBezTo>
                  <a:cubicBezTo>
                    <a:pt x="6393" y="2422"/>
                    <a:pt x="6819" y="2411"/>
                    <a:pt x="7186" y="2384"/>
                  </a:cubicBezTo>
                  <a:cubicBezTo>
                    <a:pt x="9006" y="2251"/>
                    <a:pt x="8658" y="444"/>
                    <a:pt x="8096" y="190"/>
                  </a:cubicBezTo>
                  <a:cubicBezTo>
                    <a:pt x="7773" y="32"/>
                    <a:pt x="5663" y="0"/>
                    <a:pt x="3980" y="0"/>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7974877" y="3180436"/>
              <a:ext cx="479442" cy="123748"/>
            </a:xfrm>
            <a:custGeom>
              <a:avLst/>
              <a:gdLst/>
              <a:ahLst/>
              <a:cxnLst/>
              <a:rect l="l" t="t" r="r" b="b"/>
              <a:pathLst>
                <a:path w="8988" h="2425" extrusionOk="0">
                  <a:moveTo>
                    <a:pt x="3753" y="0"/>
                  </a:moveTo>
                  <a:cubicBezTo>
                    <a:pt x="2671" y="0"/>
                    <a:pt x="1815" y="13"/>
                    <a:pt x="1815" y="13"/>
                  </a:cubicBezTo>
                  <a:cubicBezTo>
                    <a:pt x="1" y="357"/>
                    <a:pt x="585" y="2261"/>
                    <a:pt x="1493" y="2261"/>
                  </a:cubicBezTo>
                  <a:cubicBezTo>
                    <a:pt x="1502" y="2261"/>
                    <a:pt x="1511" y="2261"/>
                    <a:pt x="1521" y="2261"/>
                  </a:cubicBezTo>
                  <a:cubicBezTo>
                    <a:pt x="1543" y="2259"/>
                    <a:pt x="1571" y="2259"/>
                    <a:pt x="1605" y="2259"/>
                  </a:cubicBezTo>
                  <a:cubicBezTo>
                    <a:pt x="2175" y="2259"/>
                    <a:pt x="4341" y="2425"/>
                    <a:pt x="6071" y="2425"/>
                  </a:cubicBezTo>
                  <a:cubicBezTo>
                    <a:pt x="6468" y="2425"/>
                    <a:pt x="6842" y="2416"/>
                    <a:pt x="7168" y="2394"/>
                  </a:cubicBezTo>
                  <a:cubicBezTo>
                    <a:pt x="8988" y="2261"/>
                    <a:pt x="8640" y="454"/>
                    <a:pt x="8078" y="186"/>
                  </a:cubicBezTo>
                  <a:cubicBezTo>
                    <a:pt x="7742" y="31"/>
                    <a:pt x="5465" y="0"/>
                    <a:pt x="3753" y="0"/>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8115914" y="3011169"/>
              <a:ext cx="244949" cy="13472"/>
            </a:xfrm>
            <a:custGeom>
              <a:avLst/>
              <a:gdLst/>
              <a:ahLst/>
              <a:cxnLst/>
              <a:rect l="l" t="t" r="r" b="b"/>
              <a:pathLst>
                <a:path w="4592" h="264" extrusionOk="0">
                  <a:moveTo>
                    <a:pt x="2287" y="0"/>
                  </a:moveTo>
                  <a:cubicBezTo>
                    <a:pt x="1461" y="0"/>
                    <a:pt x="724" y="11"/>
                    <a:pt x="724" y="11"/>
                  </a:cubicBezTo>
                  <a:cubicBezTo>
                    <a:pt x="1" y="171"/>
                    <a:pt x="871" y="212"/>
                    <a:pt x="2088" y="252"/>
                  </a:cubicBezTo>
                  <a:cubicBezTo>
                    <a:pt x="2323" y="260"/>
                    <a:pt x="2561" y="263"/>
                    <a:pt x="2793" y="263"/>
                  </a:cubicBezTo>
                  <a:cubicBezTo>
                    <a:pt x="3751" y="263"/>
                    <a:pt x="4591" y="199"/>
                    <a:pt x="4537" y="91"/>
                  </a:cubicBezTo>
                  <a:cubicBezTo>
                    <a:pt x="4493" y="17"/>
                    <a:pt x="3321" y="0"/>
                    <a:pt x="22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8362890" y="3014895"/>
              <a:ext cx="37713" cy="9645"/>
            </a:xfrm>
            <a:custGeom>
              <a:avLst/>
              <a:gdLst/>
              <a:ahLst/>
              <a:cxnLst/>
              <a:rect l="l" t="t" r="r" b="b"/>
              <a:pathLst>
                <a:path w="707" h="189" extrusionOk="0">
                  <a:moveTo>
                    <a:pt x="421" y="0"/>
                  </a:moveTo>
                  <a:cubicBezTo>
                    <a:pt x="401" y="0"/>
                    <a:pt x="382" y="2"/>
                    <a:pt x="362" y="5"/>
                  </a:cubicBezTo>
                  <a:cubicBezTo>
                    <a:pt x="362" y="5"/>
                    <a:pt x="1" y="58"/>
                    <a:pt x="41" y="139"/>
                  </a:cubicBezTo>
                  <a:cubicBezTo>
                    <a:pt x="61" y="172"/>
                    <a:pt x="215" y="189"/>
                    <a:pt x="367" y="189"/>
                  </a:cubicBezTo>
                  <a:cubicBezTo>
                    <a:pt x="520" y="189"/>
                    <a:pt x="670" y="172"/>
                    <a:pt x="683" y="139"/>
                  </a:cubicBezTo>
                  <a:cubicBezTo>
                    <a:pt x="707" y="80"/>
                    <a:pt x="565" y="0"/>
                    <a:pt x="42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8115914" y="3190081"/>
              <a:ext cx="244895" cy="12758"/>
            </a:xfrm>
            <a:custGeom>
              <a:avLst/>
              <a:gdLst/>
              <a:ahLst/>
              <a:cxnLst/>
              <a:rect l="l" t="t" r="r" b="b"/>
              <a:pathLst>
                <a:path w="4591" h="250" extrusionOk="0">
                  <a:moveTo>
                    <a:pt x="2287" y="0"/>
                  </a:moveTo>
                  <a:cubicBezTo>
                    <a:pt x="1461" y="0"/>
                    <a:pt x="724" y="11"/>
                    <a:pt x="724" y="11"/>
                  </a:cubicBezTo>
                  <a:cubicBezTo>
                    <a:pt x="1" y="158"/>
                    <a:pt x="871" y="198"/>
                    <a:pt x="2088" y="238"/>
                  </a:cubicBezTo>
                  <a:cubicBezTo>
                    <a:pt x="2326" y="246"/>
                    <a:pt x="2568" y="250"/>
                    <a:pt x="2802" y="250"/>
                  </a:cubicBezTo>
                  <a:cubicBezTo>
                    <a:pt x="3756" y="250"/>
                    <a:pt x="4591" y="188"/>
                    <a:pt x="4537" y="91"/>
                  </a:cubicBezTo>
                  <a:cubicBezTo>
                    <a:pt x="4493" y="17"/>
                    <a:pt x="3321" y="0"/>
                    <a:pt x="22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8362890" y="3193551"/>
              <a:ext cx="37660" cy="9236"/>
            </a:xfrm>
            <a:custGeom>
              <a:avLst/>
              <a:gdLst/>
              <a:ahLst/>
              <a:cxnLst/>
              <a:rect l="l" t="t" r="r" b="b"/>
              <a:pathLst>
                <a:path w="706" h="181" extrusionOk="0">
                  <a:moveTo>
                    <a:pt x="444" y="0"/>
                  </a:moveTo>
                  <a:cubicBezTo>
                    <a:pt x="417" y="0"/>
                    <a:pt x="389" y="3"/>
                    <a:pt x="362" y="10"/>
                  </a:cubicBezTo>
                  <a:cubicBezTo>
                    <a:pt x="362" y="10"/>
                    <a:pt x="1" y="63"/>
                    <a:pt x="41" y="130"/>
                  </a:cubicBezTo>
                  <a:cubicBezTo>
                    <a:pt x="61" y="164"/>
                    <a:pt x="215" y="180"/>
                    <a:pt x="367" y="180"/>
                  </a:cubicBezTo>
                  <a:cubicBezTo>
                    <a:pt x="520" y="180"/>
                    <a:pt x="670" y="164"/>
                    <a:pt x="683" y="130"/>
                  </a:cubicBezTo>
                  <a:cubicBezTo>
                    <a:pt x="706" y="74"/>
                    <a:pt x="579" y="0"/>
                    <a:pt x="44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5150018" y="4737974"/>
              <a:ext cx="1079385" cy="825308"/>
            </a:xfrm>
            <a:custGeom>
              <a:avLst/>
              <a:gdLst/>
              <a:ahLst/>
              <a:cxnLst/>
              <a:rect l="l" t="t" r="r" b="b"/>
              <a:pathLst>
                <a:path w="20235" h="16173" extrusionOk="0">
                  <a:moveTo>
                    <a:pt x="18678" y="67"/>
                  </a:moveTo>
                  <a:cubicBezTo>
                    <a:pt x="18091" y="67"/>
                    <a:pt x="6062" y="2958"/>
                    <a:pt x="5622" y="3105"/>
                  </a:cubicBezTo>
                  <a:cubicBezTo>
                    <a:pt x="4966" y="3319"/>
                    <a:pt x="5568" y="5795"/>
                    <a:pt x="6492" y="11455"/>
                  </a:cubicBezTo>
                  <a:cubicBezTo>
                    <a:pt x="6495" y="11473"/>
                    <a:pt x="6490" y="11481"/>
                    <a:pt x="6479" y="11481"/>
                  </a:cubicBezTo>
                  <a:cubicBezTo>
                    <a:pt x="6285" y="11481"/>
                    <a:pt x="4113" y="9046"/>
                    <a:pt x="3573" y="9046"/>
                  </a:cubicBezTo>
                  <a:cubicBezTo>
                    <a:pt x="3569" y="9046"/>
                    <a:pt x="3565" y="9046"/>
                    <a:pt x="3561" y="9046"/>
                  </a:cubicBezTo>
                  <a:cubicBezTo>
                    <a:pt x="3012" y="9073"/>
                    <a:pt x="711" y="12338"/>
                    <a:pt x="671" y="12432"/>
                  </a:cubicBezTo>
                  <a:cubicBezTo>
                    <a:pt x="0" y="13860"/>
                    <a:pt x="918" y="14278"/>
                    <a:pt x="1401" y="14278"/>
                  </a:cubicBezTo>
                  <a:cubicBezTo>
                    <a:pt x="1506" y="14278"/>
                    <a:pt x="1591" y="14258"/>
                    <a:pt x="1634" y="14225"/>
                  </a:cubicBezTo>
                  <a:cubicBezTo>
                    <a:pt x="1862" y="14038"/>
                    <a:pt x="3922" y="11816"/>
                    <a:pt x="3922" y="11816"/>
                  </a:cubicBezTo>
                  <a:cubicBezTo>
                    <a:pt x="3922" y="11816"/>
                    <a:pt x="7616" y="16085"/>
                    <a:pt x="8352" y="16165"/>
                  </a:cubicBezTo>
                  <a:cubicBezTo>
                    <a:pt x="8397" y="16170"/>
                    <a:pt x="8441" y="16173"/>
                    <a:pt x="8483" y="16173"/>
                  </a:cubicBezTo>
                  <a:cubicBezTo>
                    <a:pt x="9108" y="16173"/>
                    <a:pt x="9343" y="15622"/>
                    <a:pt x="9155" y="14707"/>
                  </a:cubicBezTo>
                  <a:cubicBezTo>
                    <a:pt x="9088" y="14359"/>
                    <a:pt x="7589" y="4845"/>
                    <a:pt x="7589" y="4845"/>
                  </a:cubicBezTo>
                  <a:cubicBezTo>
                    <a:pt x="7589" y="4845"/>
                    <a:pt x="17893" y="2516"/>
                    <a:pt x="18696" y="2329"/>
                  </a:cubicBezTo>
                  <a:cubicBezTo>
                    <a:pt x="19512" y="2141"/>
                    <a:pt x="20234" y="1794"/>
                    <a:pt x="20007" y="897"/>
                  </a:cubicBezTo>
                  <a:cubicBezTo>
                    <a:pt x="19766" y="0"/>
                    <a:pt x="19217" y="81"/>
                    <a:pt x="18682" y="67"/>
                  </a:cubicBezTo>
                  <a:cubicBezTo>
                    <a:pt x="18681" y="67"/>
                    <a:pt x="18680" y="67"/>
                    <a:pt x="18678" y="67"/>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5698432" y="4773848"/>
              <a:ext cx="403003" cy="80474"/>
            </a:xfrm>
            <a:custGeom>
              <a:avLst/>
              <a:gdLst/>
              <a:ahLst/>
              <a:cxnLst/>
              <a:rect l="l" t="t" r="r" b="b"/>
              <a:pathLst>
                <a:path w="7555" h="1577" extrusionOk="0">
                  <a:moveTo>
                    <a:pt x="7127" y="0"/>
                  </a:moveTo>
                  <a:cubicBezTo>
                    <a:pt x="6314" y="0"/>
                    <a:pt x="172" y="1452"/>
                    <a:pt x="172" y="1452"/>
                  </a:cubicBezTo>
                  <a:cubicBezTo>
                    <a:pt x="1" y="1539"/>
                    <a:pt x="21" y="1577"/>
                    <a:pt x="180" y="1577"/>
                  </a:cubicBezTo>
                  <a:cubicBezTo>
                    <a:pt x="1173" y="1577"/>
                    <a:pt x="7554" y="122"/>
                    <a:pt x="7197" y="7"/>
                  </a:cubicBezTo>
                  <a:cubicBezTo>
                    <a:pt x="7182" y="2"/>
                    <a:pt x="7159" y="0"/>
                    <a:pt x="712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6090499" y="4761549"/>
              <a:ext cx="56756" cy="14033"/>
            </a:xfrm>
            <a:custGeom>
              <a:avLst/>
              <a:gdLst/>
              <a:ahLst/>
              <a:cxnLst/>
              <a:rect l="l" t="t" r="r" b="b"/>
              <a:pathLst>
                <a:path w="1064" h="275" extrusionOk="0">
                  <a:moveTo>
                    <a:pt x="706" y="0"/>
                  </a:moveTo>
                  <a:cubicBezTo>
                    <a:pt x="393" y="0"/>
                    <a:pt x="34" y="194"/>
                    <a:pt x="34" y="194"/>
                  </a:cubicBezTo>
                  <a:cubicBezTo>
                    <a:pt x="0" y="252"/>
                    <a:pt x="54" y="274"/>
                    <a:pt x="149" y="274"/>
                  </a:cubicBezTo>
                  <a:cubicBezTo>
                    <a:pt x="428" y="274"/>
                    <a:pt x="1064" y="80"/>
                    <a:pt x="864" y="20"/>
                  </a:cubicBezTo>
                  <a:cubicBezTo>
                    <a:pt x="814" y="6"/>
                    <a:pt x="761" y="0"/>
                    <a:pt x="7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7887715" y="3488657"/>
              <a:ext cx="1298997" cy="651602"/>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rgbClr val="F7AA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8648379" y="3576276"/>
              <a:ext cx="414898" cy="125738"/>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4" name="Google Shape;194;p2"/>
          <p:cNvSpPr txBox="1">
            <a:spLocks noGrp="1"/>
          </p:cNvSpPr>
          <p:nvPr>
            <p:ph type="ctrTitle"/>
          </p:nvPr>
        </p:nvSpPr>
        <p:spPr>
          <a:xfrm>
            <a:off x="1293800" y="1994100"/>
            <a:ext cx="9604400" cy="215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800"/>
              <a:buNone/>
              <a:defRPr sz="77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95" name="Google Shape;195;p2"/>
          <p:cNvSpPr txBox="1">
            <a:spLocks noGrp="1"/>
          </p:cNvSpPr>
          <p:nvPr>
            <p:ph type="subTitle" idx="1"/>
          </p:nvPr>
        </p:nvSpPr>
        <p:spPr>
          <a:xfrm>
            <a:off x="2810800" y="4265667"/>
            <a:ext cx="6570000" cy="40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96" name="Google Shape;196;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7581679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97"/>
        <p:cNvGrpSpPr/>
        <p:nvPr/>
      </p:nvGrpSpPr>
      <p:grpSpPr>
        <a:xfrm>
          <a:off x="0" y="0"/>
          <a:ext cx="0" cy="0"/>
          <a:chOff x="0" y="0"/>
          <a:chExt cx="0" cy="0"/>
        </a:xfrm>
      </p:grpSpPr>
      <p:sp>
        <p:nvSpPr>
          <p:cNvPr id="198" name="Google Shape;198;p3"/>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99" name="Google Shape;199;p3"/>
          <p:cNvGrpSpPr/>
          <p:nvPr/>
        </p:nvGrpSpPr>
        <p:grpSpPr>
          <a:xfrm>
            <a:off x="-657" y="1273"/>
            <a:ext cx="12191996" cy="6693393"/>
            <a:chOff x="244750" y="678075"/>
            <a:chExt cx="7171200" cy="4372100"/>
          </a:xfrm>
        </p:grpSpPr>
        <p:sp>
          <p:nvSpPr>
            <p:cNvPr id="200" name="Google Shape;200;p3"/>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3"/>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3"/>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3"/>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3"/>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3"/>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3"/>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3"/>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3"/>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3"/>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3"/>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3"/>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3"/>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3"/>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3"/>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3"/>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3"/>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3"/>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3"/>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3"/>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3"/>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3"/>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3"/>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3"/>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3"/>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3"/>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3"/>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3"/>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3"/>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3"/>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3"/>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1" name="Google Shape;231;p3"/>
          <p:cNvGrpSpPr/>
          <p:nvPr/>
        </p:nvGrpSpPr>
        <p:grpSpPr>
          <a:xfrm>
            <a:off x="270174" y="5254"/>
            <a:ext cx="11650333" cy="6853759"/>
            <a:chOff x="404050" y="680675"/>
            <a:chExt cx="6852600" cy="4476850"/>
          </a:xfrm>
        </p:grpSpPr>
        <p:sp>
          <p:nvSpPr>
            <p:cNvPr id="232" name="Google Shape;232;p3"/>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3"/>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3"/>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3"/>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3"/>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3"/>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3"/>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3"/>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3"/>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3"/>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3"/>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3"/>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3"/>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3"/>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3"/>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3"/>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3"/>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3"/>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3"/>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3"/>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3"/>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3"/>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3"/>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3"/>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3"/>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3"/>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3"/>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3"/>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3"/>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3"/>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3"/>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3"/>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3"/>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3"/>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3"/>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3"/>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3"/>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3"/>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3"/>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3"/>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3"/>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3"/>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3"/>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3"/>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6" name="Google Shape;276;p3"/>
          <p:cNvGrpSpPr/>
          <p:nvPr/>
        </p:nvGrpSpPr>
        <p:grpSpPr>
          <a:xfrm>
            <a:off x="-1592030" y="144231"/>
            <a:ext cx="3320307" cy="1891888"/>
            <a:chOff x="-1194022" y="108173"/>
            <a:chExt cx="2490230" cy="1418916"/>
          </a:xfrm>
        </p:grpSpPr>
        <p:sp>
          <p:nvSpPr>
            <p:cNvPr id="277" name="Google Shape;277;p3"/>
            <p:cNvSpPr/>
            <p:nvPr/>
          </p:nvSpPr>
          <p:spPr>
            <a:xfrm flipH="1">
              <a:off x="-1194022" y="108173"/>
              <a:ext cx="2490230" cy="1411393"/>
            </a:xfrm>
            <a:custGeom>
              <a:avLst/>
              <a:gdLst/>
              <a:ahLst/>
              <a:cxnLst/>
              <a:rect l="l" t="t" r="r" b="b"/>
              <a:pathLst>
                <a:path w="76364" h="43281" extrusionOk="0">
                  <a:moveTo>
                    <a:pt x="46922" y="10894"/>
                  </a:moveTo>
                  <a:cubicBezTo>
                    <a:pt x="47447" y="10894"/>
                    <a:pt x="47696" y="11547"/>
                    <a:pt x="47285" y="11896"/>
                  </a:cubicBezTo>
                  <a:lnTo>
                    <a:pt x="47260" y="11921"/>
                  </a:lnTo>
                  <a:cubicBezTo>
                    <a:pt x="47437" y="12137"/>
                    <a:pt x="47450" y="12492"/>
                    <a:pt x="47184" y="12707"/>
                  </a:cubicBezTo>
                  <a:lnTo>
                    <a:pt x="28315" y="28608"/>
                  </a:lnTo>
                  <a:cubicBezTo>
                    <a:pt x="28210" y="28698"/>
                    <a:pt x="28082" y="28742"/>
                    <a:pt x="27955" y="28742"/>
                  </a:cubicBezTo>
                  <a:cubicBezTo>
                    <a:pt x="27777" y="28742"/>
                    <a:pt x="27602" y="28657"/>
                    <a:pt x="27491" y="28494"/>
                  </a:cubicBezTo>
                  <a:lnTo>
                    <a:pt x="18108" y="14343"/>
                  </a:lnTo>
                  <a:cubicBezTo>
                    <a:pt x="17930" y="14077"/>
                    <a:pt x="18019" y="13747"/>
                    <a:pt x="18247" y="13582"/>
                  </a:cubicBezTo>
                  <a:lnTo>
                    <a:pt x="18209" y="13519"/>
                  </a:lnTo>
                  <a:cubicBezTo>
                    <a:pt x="17968" y="13164"/>
                    <a:pt x="18209" y="12682"/>
                    <a:pt x="18640" y="12657"/>
                  </a:cubicBezTo>
                  <a:lnTo>
                    <a:pt x="46892" y="10894"/>
                  </a:lnTo>
                  <a:cubicBezTo>
                    <a:pt x="46902" y="10894"/>
                    <a:pt x="46912" y="10894"/>
                    <a:pt x="46922" y="10894"/>
                  </a:cubicBezTo>
                  <a:close/>
                  <a:moveTo>
                    <a:pt x="75393" y="1"/>
                  </a:moveTo>
                  <a:cubicBezTo>
                    <a:pt x="75378" y="1"/>
                    <a:pt x="75362" y="1"/>
                    <a:pt x="75346" y="2"/>
                  </a:cubicBezTo>
                  <a:lnTo>
                    <a:pt x="69463" y="370"/>
                  </a:lnTo>
                  <a:lnTo>
                    <a:pt x="64302" y="687"/>
                  </a:lnTo>
                  <a:lnTo>
                    <a:pt x="9155" y="4110"/>
                  </a:lnTo>
                  <a:lnTo>
                    <a:pt x="5681" y="4326"/>
                  </a:lnTo>
                  <a:lnTo>
                    <a:pt x="1116" y="4618"/>
                  </a:lnTo>
                  <a:cubicBezTo>
                    <a:pt x="431" y="4656"/>
                    <a:pt x="0" y="5328"/>
                    <a:pt x="190" y="5936"/>
                  </a:cubicBezTo>
                  <a:cubicBezTo>
                    <a:pt x="216" y="6038"/>
                    <a:pt x="254" y="6126"/>
                    <a:pt x="317" y="6215"/>
                  </a:cubicBezTo>
                  <a:lnTo>
                    <a:pt x="977" y="7204"/>
                  </a:lnTo>
                  <a:lnTo>
                    <a:pt x="1091" y="7382"/>
                  </a:lnTo>
                  <a:lnTo>
                    <a:pt x="1294" y="7686"/>
                  </a:lnTo>
                  <a:lnTo>
                    <a:pt x="1408" y="7864"/>
                  </a:lnTo>
                  <a:lnTo>
                    <a:pt x="1623" y="8181"/>
                  </a:lnTo>
                  <a:lnTo>
                    <a:pt x="1737" y="8358"/>
                  </a:lnTo>
                  <a:lnTo>
                    <a:pt x="1953" y="8675"/>
                  </a:lnTo>
                  <a:lnTo>
                    <a:pt x="2067" y="8840"/>
                  </a:lnTo>
                  <a:lnTo>
                    <a:pt x="2270" y="9157"/>
                  </a:lnTo>
                  <a:lnTo>
                    <a:pt x="2384" y="9335"/>
                  </a:lnTo>
                  <a:lnTo>
                    <a:pt x="2600" y="9652"/>
                  </a:lnTo>
                  <a:lnTo>
                    <a:pt x="2714" y="9816"/>
                  </a:lnTo>
                  <a:lnTo>
                    <a:pt x="2917" y="10133"/>
                  </a:lnTo>
                  <a:lnTo>
                    <a:pt x="3031" y="10311"/>
                  </a:lnTo>
                  <a:lnTo>
                    <a:pt x="3246" y="10628"/>
                  </a:lnTo>
                  <a:lnTo>
                    <a:pt x="3361" y="10805"/>
                  </a:lnTo>
                  <a:lnTo>
                    <a:pt x="3576" y="11122"/>
                  </a:lnTo>
                  <a:lnTo>
                    <a:pt x="3690" y="11287"/>
                  </a:lnTo>
                  <a:lnTo>
                    <a:pt x="3893" y="11604"/>
                  </a:lnTo>
                  <a:lnTo>
                    <a:pt x="4007" y="11782"/>
                  </a:lnTo>
                  <a:lnTo>
                    <a:pt x="4223" y="12099"/>
                  </a:lnTo>
                  <a:lnTo>
                    <a:pt x="4337" y="12264"/>
                  </a:lnTo>
                  <a:lnTo>
                    <a:pt x="4540" y="12581"/>
                  </a:lnTo>
                  <a:lnTo>
                    <a:pt x="4654" y="12758"/>
                  </a:lnTo>
                  <a:lnTo>
                    <a:pt x="4869" y="13075"/>
                  </a:lnTo>
                  <a:lnTo>
                    <a:pt x="4984" y="13253"/>
                  </a:lnTo>
                  <a:lnTo>
                    <a:pt x="5199" y="13570"/>
                  </a:lnTo>
                  <a:lnTo>
                    <a:pt x="5313" y="13735"/>
                  </a:lnTo>
                  <a:lnTo>
                    <a:pt x="5516" y="14052"/>
                  </a:lnTo>
                  <a:lnTo>
                    <a:pt x="5630" y="14229"/>
                  </a:lnTo>
                  <a:lnTo>
                    <a:pt x="5846" y="14546"/>
                  </a:lnTo>
                  <a:lnTo>
                    <a:pt x="5960" y="14711"/>
                  </a:lnTo>
                  <a:lnTo>
                    <a:pt x="6163" y="15028"/>
                  </a:lnTo>
                  <a:lnTo>
                    <a:pt x="6277" y="15205"/>
                  </a:lnTo>
                  <a:lnTo>
                    <a:pt x="6493" y="15522"/>
                  </a:lnTo>
                  <a:lnTo>
                    <a:pt x="6607" y="15687"/>
                  </a:lnTo>
                  <a:lnTo>
                    <a:pt x="6822" y="16017"/>
                  </a:lnTo>
                  <a:lnTo>
                    <a:pt x="6924" y="16182"/>
                  </a:lnTo>
                  <a:lnTo>
                    <a:pt x="7139" y="16499"/>
                  </a:lnTo>
                  <a:lnTo>
                    <a:pt x="7253" y="16676"/>
                  </a:lnTo>
                  <a:lnTo>
                    <a:pt x="7469" y="16993"/>
                  </a:lnTo>
                  <a:lnTo>
                    <a:pt x="7583" y="17158"/>
                  </a:lnTo>
                  <a:lnTo>
                    <a:pt x="7786" y="17475"/>
                  </a:lnTo>
                  <a:lnTo>
                    <a:pt x="7900" y="17653"/>
                  </a:lnTo>
                  <a:lnTo>
                    <a:pt x="8116" y="17970"/>
                  </a:lnTo>
                  <a:lnTo>
                    <a:pt x="8230" y="18135"/>
                  </a:lnTo>
                  <a:lnTo>
                    <a:pt x="8433" y="18464"/>
                  </a:lnTo>
                  <a:lnTo>
                    <a:pt x="8547" y="18629"/>
                  </a:lnTo>
                  <a:lnTo>
                    <a:pt x="8762" y="18946"/>
                  </a:lnTo>
                  <a:lnTo>
                    <a:pt x="8876" y="19124"/>
                  </a:lnTo>
                  <a:lnTo>
                    <a:pt x="9092" y="19441"/>
                  </a:lnTo>
                  <a:lnTo>
                    <a:pt x="9206" y="19605"/>
                  </a:lnTo>
                  <a:lnTo>
                    <a:pt x="9409" y="19923"/>
                  </a:lnTo>
                  <a:lnTo>
                    <a:pt x="9523" y="20100"/>
                  </a:lnTo>
                  <a:lnTo>
                    <a:pt x="9739" y="20417"/>
                  </a:lnTo>
                  <a:lnTo>
                    <a:pt x="9853" y="20582"/>
                  </a:lnTo>
                  <a:lnTo>
                    <a:pt x="10068" y="20912"/>
                  </a:lnTo>
                  <a:lnTo>
                    <a:pt x="10170" y="21076"/>
                  </a:lnTo>
                  <a:lnTo>
                    <a:pt x="10385" y="21393"/>
                  </a:lnTo>
                  <a:lnTo>
                    <a:pt x="10500" y="21571"/>
                  </a:lnTo>
                  <a:lnTo>
                    <a:pt x="10715" y="21888"/>
                  </a:lnTo>
                  <a:lnTo>
                    <a:pt x="10829" y="22053"/>
                  </a:lnTo>
                  <a:lnTo>
                    <a:pt x="11032" y="22370"/>
                  </a:lnTo>
                  <a:lnTo>
                    <a:pt x="11146" y="22547"/>
                  </a:lnTo>
                  <a:lnTo>
                    <a:pt x="11362" y="22864"/>
                  </a:lnTo>
                  <a:lnTo>
                    <a:pt x="11476" y="23029"/>
                  </a:lnTo>
                  <a:lnTo>
                    <a:pt x="11679" y="23346"/>
                  </a:lnTo>
                  <a:lnTo>
                    <a:pt x="11793" y="23524"/>
                  </a:lnTo>
                  <a:lnTo>
                    <a:pt x="12008" y="23841"/>
                  </a:lnTo>
                  <a:lnTo>
                    <a:pt x="12123" y="24018"/>
                  </a:lnTo>
                  <a:lnTo>
                    <a:pt x="12338" y="24335"/>
                  </a:lnTo>
                  <a:lnTo>
                    <a:pt x="12452" y="24500"/>
                  </a:lnTo>
                  <a:lnTo>
                    <a:pt x="12655" y="24817"/>
                  </a:lnTo>
                  <a:lnTo>
                    <a:pt x="12769" y="24995"/>
                  </a:lnTo>
                  <a:lnTo>
                    <a:pt x="12985" y="25312"/>
                  </a:lnTo>
                  <a:lnTo>
                    <a:pt x="13099" y="25476"/>
                  </a:lnTo>
                  <a:lnTo>
                    <a:pt x="13302" y="25793"/>
                  </a:lnTo>
                  <a:lnTo>
                    <a:pt x="13416" y="25971"/>
                  </a:lnTo>
                  <a:lnTo>
                    <a:pt x="13632" y="26288"/>
                  </a:lnTo>
                  <a:lnTo>
                    <a:pt x="13746" y="26465"/>
                  </a:lnTo>
                  <a:lnTo>
                    <a:pt x="13961" y="26782"/>
                  </a:lnTo>
                  <a:lnTo>
                    <a:pt x="14075" y="26947"/>
                  </a:lnTo>
                  <a:lnTo>
                    <a:pt x="14278" y="27264"/>
                  </a:lnTo>
                  <a:lnTo>
                    <a:pt x="14392" y="27442"/>
                  </a:lnTo>
                  <a:lnTo>
                    <a:pt x="14608" y="27759"/>
                  </a:lnTo>
                  <a:lnTo>
                    <a:pt x="14722" y="27924"/>
                  </a:lnTo>
                  <a:lnTo>
                    <a:pt x="14925" y="28241"/>
                  </a:lnTo>
                  <a:lnTo>
                    <a:pt x="15039" y="28418"/>
                  </a:lnTo>
                  <a:lnTo>
                    <a:pt x="15255" y="28735"/>
                  </a:lnTo>
                  <a:lnTo>
                    <a:pt x="15369" y="28900"/>
                  </a:lnTo>
                  <a:lnTo>
                    <a:pt x="15584" y="29230"/>
                  </a:lnTo>
                  <a:lnTo>
                    <a:pt x="15698" y="29395"/>
                  </a:lnTo>
                  <a:lnTo>
                    <a:pt x="15901" y="29712"/>
                  </a:lnTo>
                  <a:lnTo>
                    <a:pt x="16015" y="29889"/>
                  </a:lnTo>
                  <a:lnTo>
                    <a:pt x="16231" y="30206"/>
                  </a:lnTo>
                  <a:lnTo>
                    <a:pt x="16345" y="30371"/>
                  </a:lnTo>
                  <a:lnTo>
                    <a:pt x="16548" y="30688"/>
                  </a:lnTo>
                  <a:lnTo>
                    <a:pt x="16662" y="30865"/>
                  </a:lnTo>
                  <a:lnTo>
                    <a:pt x="16878" y="31183"/>
                  </a:lnTo>
                  <a:lnTo>
                    <a:pt x="16992" y="31347"/>
                  </a:lnTo>
                  <a:lnTo>
                    <a:pt x="17207" y="31677"/>
                  </a:lnTo>
                  <a:lnTo>
                    <a:pt x="17309" y="31842"/>
                  </a:lnTo>
                  <a:lnTo>
                    <a:pt x="17524" y="32159"/>
                  </a:lnTo>
                  <a:lnTo>
                    <a:pt x="17639" y="32336"/>
                  </a:lnTo>
                  <a:lnTo>
                    <a:pt x="17854" y="32653"/>
                  </a:lnTo>
                  <a:lnTo>
                    <a:pt x="17968" y="32818"/>
                  </a:lnTo>
                  <a:lnTo>
                    <a:pt x="18171" y="33135"/>
                  </a:lnTo>
                  <a:lnTo>
                    <a:pt x="18285" y="33313"/>
                  </a:lnTo>
                  <a:lnTo>
                    <a:pt x="18501" y="33630"/>
                  </a:lnTo>
                  <a:lnTo>
                    <a:pt x="18615" y="33795"/>
                  </a:lnTo>
                  <a:lnTo>
                    <a:pt x="18830" y="34124"/>
                  </a:lnTo>
                  <a:lnTo>
                    <a:pt x="18932" y="34289"/>
                  </a:lnTo>
                  <a:lnTo>
                    <a:pt x="19147" y="34606"/>
                  </a:lnTo>
                  <a:lnTo>
                    <a:pt x="19262" y="34771"/>
                  </a:lnTo>
                  <a:lnTo>
                    <a:pt x="19477" y="35101"/>
                  </a:lnTo>
                  <a:lnTo>
                    <a:pt x="19591" y="35266"/>
                  </a:lnTo>
                  <a:lnTo>
                    <a:pt x="19794" y="35583"/>
                  </a:lnTo>
                  <a:lnTo>
                    <a:pt x="19908" y="35760"/>
                  </a:lnTo>
                  <a:lnTo>
                    <a:pt x="20124" y="36077"/>
                  </a:lnTo>
                  <a:lnTo>
                    <a:pt x="20238" y="36242"/>
                  </a:lnTo>
                  <a:lnTo>
                    <a:pt x="20454" y="36559"/>
                  </a:lnTo>
                  <a:lnTo>
                    <a:pt x="20555" y="36736"/>
                  </a:lnTo>
                  <a:lnTo>
                    <a:pt x="20771" y="37053"/>
                  </a:lnTo>
                  <a:lnTo>
                    <a:pt x="20885" y="37218"/>
                  </a:lnTo>
                  <a:lnTo>
                    <a:pt x="21100" y="37548"/>
                  </a:lnTo>
                  <a:lnTo>
                    <a:pt x="21202" y="37713"/>
                  </a:lnTo>
                  <a:lnTo>
                    <a:pt x="21417" y="38030"/>
                  </a:lnTo>
                  <a:lnTo>
                    <a:pt x="21531" y="38195"/>
                  </a:lnTo>
                  <a:lnTo>
                    <a:pt x="21747" y="38524"/>
                  </a:lnTo>
                  <a:lnTo>
                    <a:pt x="21861" y="38689"/>
                  </a:lnTo>
                  <a:lnTo>
                    <a:pt x="22077" y="39019"/>
                  </a:lnTo>
                  <a:lnTo>
                    <a:pt x="22394" y="39501"/>
                  </a:lnTo>
                  <a:lnTo>
                    <a:pt x="22508" y="39666"/>
                  </a:lnTo>
                  <a:lnTo>
                    <a:pt x="22723" y="39995"/>
                  </a:lnTo>
                  <a:lnTo>
                    <a:pt x="22825" y="40160"/>
                  </a:lnTo>
                  <a:lnTo>
                    <a:pt x="23053" y="40490"/>
                  </a:lnTo>
                  <a:lnTo>
                    <a:pt x="23154" y="40642"/>
                  </a:lnTo>
                  <a:lnTo>
                    <a:pt x="23370" y="40972"/>
                  </a:lnTo>
                  <a:lnTo>
                    <a:pt x="23484" y="41136"/>
                  </a:lnTo>
                  <a:lnTo>
                    <a:pt x="24524" y="42709"/>
                  </a:lnTo>
                  <a:cubicBezTo>
                    <a:pt x="24771" y="43083"/>
                    <a:pt x="25181" y="43280"/>
                    <a:pt x="25593" y="43280"/>
                  </a:cubicBezTo>
                  <a:cubicBezTo>
                    <a:pt x="25880" y="43280"/>
                    <a:pt x="26167" y="43185"/>
                    <a:pt x="26401" y="42988"/>
                  </a:cubicBezTo>
                  <a:lnTo>
                    <a:pt x="27022" y="42455"/>
                  </a:lnTo>
                  <a:lnTo>
                    <a:pt x="27187" y="42328"/>
                  </a:lnTo>
                  <a:lnTo>
                    <a:pt x="27478" y="42087"/>
                  </a:lnTo>
                  <a:lnTo>
                    <a:pt x="27631" y="41948"/>
                  </a:lnTo>
                  <a:lnTo>
                    <a:pt x="27922" y="41707"/>
                  </a:lnTo>
                  <a:lnTo>
                    <a:pt x="28087" y="41568"/>
                  </a:lnTo>
                  <a:lnTo>
                    <a:pt x="28379" y="41327"/>
                  </a:lnTo>
                  <a:lnTo>
                    <a:pt x="28531" y="41187"/>
                  </a:lnTo>
                  <a:lnTo>
                    <a:pt x="28823" y="40946"/>
                  </a:lnTo>
                  <a:lnTo>
                    <a:pt x="28975" y="40807"/>
                  </a:lnTo>
                  <a:lnTo>
                    <a:pt x="29266" y="40566"/>
                  </a:lnTo>
                  <a:lnTo>
                    <a:pt x="29431" y="40439"/>
                  </a:lnTo>
                  <a:lnTo>
                    <a:pt x="29723" y="40185"/>
                  </a:lnTo>
                  <a:lnTo>
                    <a:pt x="29875" y="40059"/>
                  </a:lnTo>
                  <a:lnTo>
                    <a:pt x="30167" y="39805"/>
                  </a:lnTo>
                  <a:lnTo>
                    <a:pt x="30331" y="39678"/>
                  </a:lnTo>
                  <a:lnTo>
                    <a:pt x="30623" y="39437"/>
                  </a:lnTo>
                  <a:lnTo>
                    <a:pt x="30775" y="39298"/>
                  </a:lnTo>
                  <a:lnTo>
                    <a:pt x="31067" y="39057"/>
                  </a:lnTo>
                  <a:lnTo>
                    <a:pt x="31219" y="38917"/>
                  </a:lnTo>
                  <a:lnTo>
                    <a:pt x="31511" y="38676"/>
                  </a:lnTo>
                  <a:lnTo>
                    <a:pt x="31676" y="38537"/>
                  </a:lnTo>
                  <a:lnTo>
                    <a:pt x="31967" y="38296"/>
                  </a:lnTo>
                  <a:lnTo>
                    <a:pt x="32119" y="38169"/>
                  </a:lnTo>
                  <a:lnTo>
                    <a:pt x="32411" y="37916"/>
                  </a:lnTo>
                  <a:lnTo>
                    <a:pt x="32576" y="37789"/>
                  </a:lnTo>
                  <a:lnTo>
                    <a:pt x="32868" y="37535"/>
                  </a:lnTo>
                  <a:lnTo>
                    <a:pt x="33020" y="37408"/>
                  </a:lnTo>
                  <a:lnTo>
                    <a:pt x="33311" y="37155"/>
                  </a:lnTo>
                  <a:lnTo>
                    <a:pt x="33476" y="37028"/>
                  </a:lnTo>
                  <a:lnTo>
                    <a:pt x="33768" y="36787"/>
                  </a:lnTo>
                  <a:lnTo>
                    <a:pt x="33920" y="36648"/>
                  </a:lnTo>
                  <a:lnTo>
                    <a:pt x="34212" y="36407"/>
                  </a:lnTo>
                  <a:lnTo>
                    <a:pt x="34364" y="36267"/>
                  </a:lnTo>
                  <a:lnTo>
                    <a:pt x="34655" y="36026"/>
                  </a:lnTo>
                  <a:lnTo>
                    <a:pt x="34820" y="35900"/>
                  </a:lnTo>
                  <a:lnTo>
                    <a:pt x="35112" y="35646"/>
                  </a:lnTo>
                  <a:lnTo>
                    <a:pt x="35264" y="35519"/>
                  </a:lnTo>
                  <a:lnTo>
                    <a:pt x="35556" y="35266"/>
                  </a:lnTo>
                  <a:lnTo>
                    <a:pt x="35721" y="35139"/>
                  </a:lnTo>
                  <a:lnTo>
                    <a:pt x="36012" y="34885"/>
                  </a:lnTo>
                  <a:lnTo>
                    <a:pt x="36164" y="34758"/>
                  </a:lnTo>
                  <a:lnTo>
                    <a:pt x="36456" y="34517"/>
                  </a:lnTo>
                  <a:lnTo>
                    <a:pt x="36608" y="34378"/>
                  </a:lnTo>
                  <a:lnTo>
                    <a:pt x="36900" y="34137"/>
                  </a:lnTo>
                  <a:lnTo>
                    <a:pt x="37065" y="33998"/>
                  </a:lnTo>
                  <a:lnTo>
                    <a:pt x="37356" y="33757"/>
                  </a:lnTo>
                  <a:lnTo>
                    <a:pt x="37509" y="33630"/>
                  </a:lnTo>
                  <a:lnTo>
                    <a:pt x="37800" y="33376"/>
                  </a:lnTo>
                  <a:lnTo>
                    <a:pt x="37965" y="33249"/>
                  </a:lnTo>
                  <a:lnTo>
                    <a:pt x="38257" y="32996"/>
                  </a:lnTo>
                  <a:lnTo>
                    <a:pt x="38409" y="32869"/>
                  </a:lnTo>
                  <a:lnTo>
                    <a:pt x="38700" y="32615"/>
                  </a:lnTo>
                  <a:lnTo>
                    <a:pt x="38853" y="32489"/>
                  </a:lnTo>
                  <a:lnTo>
                    <a:pt x="39144" y="32248"/>
                  </a:lnTo>
                  <a:lnTo>
                    <a:pt x="39309" y="32108"/>
                  </a:lnTo>
                  <a:lnTo>
                    <a:pt x="39601" y="31867"/>
                  </a:lnTo>
                  <a:lnTo>
                    <a:pt x="39753" y="31728"/>
                  </a:lnTo>
                  <a:lnTo>
                    <a:pt x="40045" y="31487"/>
                  </a:lnTo>
                  <a:lnTo>
                    <a:pt x="40209" y="31347"/>
                  </a:lnTo>
                  <a:lnTo>
                    <a:pt x="40501" y="31106"/>
                  </a:lnTo>
                  <a:lnTo>
                    <a:pt x="40653" y="30980"/>
                  </a:lnTo>
                  <a:lnTo>
                    <a:pt x="40945" y="30726"/>
                  </a:lnTo>
                  <a:lnTo>
                    <a:pt x="41097" y="30599"/>
                  </a:lnTo>
                  <a:lnTo>
                    <a:pt x="41389" y="30346"/>
                  </a:lnTo>
                  <a:lnTo>
                    <a:pt x="41554" y="30219"/>
                  </a:lnTo>
                  <a:lnTo>
                    <a:pt x="41845" y="29965"/>
                  </a:lnTo>
                  <a:lnTo>
                    <a:pt x="41997" y="29838"/>
                  </a:lnTo>
                  <a:lnTo>
                    <a:pt x="42289" y="29597"/>
                  </a:lnTo>
                  <a:lnTo>
                    <a:pt x="42454" y="29458"/>
                  </a:lnTo>
                  <a:lnTo>
                    <a:pt x="42745" y="29217"/>
                  </a:lnTo>
                  <a:lnTo>
                    <a:pt x="42898" y="29078"/>
                  </a:lnTo>
                  <a:lnTo>
                    <a:pt x="43189" y="28837"/>
                  </a:lnTo>
                  <a:lnTo>
                    <a:pt x="43354" y="28710"/>
                  </a:lnTo>
                  <a:lnTo>
                    <a:pt x="43646" y="28456"/>
                  </a:lnTo>
                  <a:lnTo>
                    <a:pt x="43798" y="28329"/>
                  </a:lnTo>
                  <a:lnTo>
                    <a:pt x="44090" y="28076"/>
                  </a:lnTo>
                  <a:lnTo>
                    <a:pt x="44242" y="27949"/>
                  </a:lnTo>
                  <a:lnTo>
                    <a:pt x="44533" y="27708"/>
                  </a:lnTo>
                  <a:lnTo>
                    <a:pt x="44698" y="27569"/>
                  </a:lnTo>
                  <a:lnTo>
                    <a:pt x="44990" y="27328"/>
                  </a:lnTo>
                  <a:lnTo>
                    <a:pt x="45142" y="27188"/>
                  </a:lnTo>
                  <a:lnTo>
                    <a:pt x="45434" y="26947"/>
                  </a:lnTo>
                  <a:lnTo>
                    <a:pt x="45599" y="26808"/>
                  </a:lnTo>
                  <a:lnTo>
                    <a:pt x="45890" y="26567"/>
                  </a:lnTo>
                  <a:lnTo>
                    <a:pt x="46042" y="26440"/>
                  </a:lnTo>
                  <a:lnTo>
                    <a:pt x="46334" y="26187"/>
                  </a:lnTo>
                  <a:lnTo>
                    <a:pt x="46486" y="26060"/>
                  </a:lnTo>
                  <a:lnTo>
                    <a:pt x="46778" y="25806"/>
                  </a:lnTo>
                  <a:lnTo>
                    <a:pt x="46943" y="25679"/>
                  </a:lnTo>
                  <a:lnTo>
                    <a:pt x="47234" y="25438"/>
                  </a:lnTo>
                  <a:lnTo>
                    <a:pt x="47386" y="25299"/>
                  </a:lnTo>
                  <a:lnTo>
                    <a:pt x="47678" y="25058"/>
                  </a:lnTo>
                  <a:lnTo>
                    <a:pt x="47843" y="24918"/>
                  </a:lnTo>
                  <a:lnTo>
                    <a:pt x="48135" y="24678"/>
                  </a:lnTo>
                  <a:lnTo>
                    <a:pt x="48287" y="24538"/>
                  </a:lnTo>
                  <a:lnTo>
                    <a:pt x="48578" y="24297"/>
                  </a:lnTo>
                  <a:lnTo>
                    <a:pt x="48731" y="24158"/>
                  </a:lnTo>
                  <a:lnTo>
                    <a:pt x="49022" y="23917"/>
                  </a:lnTo>
                  <a:lnTo>
                    <a:pt x="49187" y="23790"/>
                  </a:lnTo>
                  <a:lnTo>
                    <a:pt x="49479" y="23536"/>
                  </a:lnTo>
                  <a:lnTo>
                    <a:pt x="49631" y="23410"/>
                  </a:lnTo>
                  <a:lnTo>
                    <a:pt x="49922" y="23156"/>
                  </a:lnTo>
                  <a:lnTo>
                    <a:pt x="50087" y="23029"/>
                  </a:lnTo>
                  <a:lnTo>
                    <a:pt x="50379" y="22788"/>
                  </a:lnTo>
                  <a:lnTo>
                    <a:pt x="50531" y="22649"/>
                  </a:lnTo>
                  <a:lnTo>
                    <a:pt x="50823" y="22408"/>
                  </a:lnTo>
                  <a:lnTo>
                    <a:pt x="50975" y="22268"/>
                  </a:lnTo>
                  <a:lnTo>
                    <a:pt x="51279" y="22027"/>
                  </a:lnTo>
                  <a:lnTo>
                    <a:pt x="51431" y="21888"/>
                  </a:lnTo>
                  <a:lnTo>
                    <a:pt x="51723" y="21647"/>
                  </a:lnTo>
                  <a:lnTo>
                    <a:pt x="51875" y="21520"/>
                  </a:lnTo>
                  <a:lnTo>
                    <a:pt x="52167" y="21267"/>
                  </a:lnTo>
                  <a:lnTo>
                    <a:pt x="52332" y="21140"/>
                  </a:lnTo>
                  <a:lnTo>
                    <a:pt x="52623" y="20886"/>
                  </a:lnTo>
                  <a:lnTo>
                    <a:pt x="52776" y="20759"/>
                  </a:lnTo>
                  <a:lnTo>
                    <a:pt x="53067" y="20518"/>
                  </a:lnTo>
                  <a:lnTo>
                    <a:pt x="53232" y="20379"/>
                  </a:lnTo>
                  <a:lnTo>
                    <a:pt x="53524" y="20138"/>
                  </a:lnTo>
                  <a:lnTo>
                    <a:pt x="53676" y="19999"/>
                  </a:lnTo>
                  <a:lnTo>
                    <a:pt x="53968" y="19758"/>
                  </a:lnTo>
                  <a:lnTo>
                    <a:pt x="54120" y="19618"/>
                  </a:lnTo>
                  <a:lnTo>
                    <a:pt x="54411" y="19377"/>
                  </a:lnTo>
                  <a:lnTo>
                    <a:pt x="54576" y="19238"/>
                  </a:lnTo>
                  <a:lnTo>
                    <a:pt x="54868" y="18997"/>
                  </a:lnTo>
                  <a:lnTo>
                    <a:pt x="55020" y="18870"/>
                  </a:lnTo>
                  <a:lnTo>
                    <a:pt x="55312" y="18616"/>
                  </a:lnTo>
                  <a:lnTo>
                    <a:pt x="55476" y="18490"/>
                  </a:lnTo>
                  <a:lnTo>
                    <a:pt x="55768" y="18236"/>
                  </a:lnTo>
                  <a:lnTo>
                    <a:pt x="55920" y="18109"/>
                  </a:lnTo>
                  <a:lnTo>
                    <a:pt x="56212" y="17868"/>
                  </a:lnTo>
                  <a:lnTo>
                    <a:pt x="56364" y="17729"/>
                  </a:lnTo>
                  <a:lnTo>
                    <a:pt x="56668" y="17488"/>
                  </a:lnTo>
                  <a:lnTo>
                    <a:pt x="56821" y="17348"/>
                  </a:lnTo>
                  <a:lnTo>
                    <a:pt x="57112" y="17108"/>
                  </a:lnTo>
                  <a:lnTo>
                    <a:pt x="57264" y="16981"/>
                  </a:lnTo>
                  <a:lnTo>
                    <a:pt x="57556" y="16727"/>
                  </a:lnTo>
                  <a:lnTo>
                    <a:pt x="57721" y="16600"/>
                  </a:lnTo>
                  <a:lnTo>
                    <a:pt x="58013" y="16347"/>
                  </a:lnTo>
                  <a:lnTo>
                    <a:pt x="58165" y="16220"/>
                  </a:lnTo>
                  <a:lnTo>
                    <a:pt x="58456" y="15966"/>
                  </a:lnTo>
                  <a:lnTo>
                    <a:pt x="58608" y="15839"/>
                  </a:lnTo>
                  <a:lnTo>
                    <a:pt x="58913" y="15586"/>
                  </a:lnTo>
                  <a:lnTo>
                    <a:pt x="59065" y="15459"/>
                  </a:lnTo>
                  <a:lnTo>
                    <a:pt x="59357" y="15218"/>
                  </a:lnTo>
                  <a:lnTo>
                    <a:pt x="59509" y="15079"/>
                  </a:lnTo>
                  <a:lnTo>
                    <a:pt x="59800" y="14838"/>
                  </a:lnTo>
                  <a:lnTo>
                    <a:pt x="59965" y="14698"/>
                  </a:lnTo>
                  <a:lnTo>
                    <a:pt x="60257" y="14457"/>
                  </a:lnTo>
                  <a:lnTo>
                    <a:pt x="60409" y="14331"/>
                  </a:lnTo>
                  <a:lnTo>
                    <a:pt x="60701" y="14077"/>
                  </a:lnTo>
                  <a:lnTo>
                    <a:pt x="60866" y="13950"/>
                  </a:lnTo>
                  <a:lnTo>
                    <a:pt x="61157" y="13697"/>
                  </a:lnTo>
                  <a:lnTo>
                    <a:pt x="61309" y="13570"/>
                  </a:lnTo>
                  <a:lnTo>
                    <a:pt x="61601" y="13316"/>
                  </a:lnTo>
                  <a:lnTo>
                    <a:pt x="61753" y="13189"/>
                  </a:lnTo>
                  <a:lnTo>
                    <a:pt x="62045" y="12948"/>
                  </a:lnTo>
                  <a:lnTo>
                    <a:pt x="62210" y="12809"/>
                  </a:lnTo>
                  <a:lnTo>
                    <a:pt x="62501" y="12568"/>
                  </a:lnTo>
                  <a:lnTo>
                    <a:pt x="62653" y="12429"/>
                  </a:lnTo>
                  <a:lnTo>
                    <a:pt x="62945" y="12188"/>
                  </a:lnTo>
                  <a:lnTo>
                    <a:pt x="63110" y="12061"/>
                  </a:lnTo>
                  <a:lnTo>
                    <a:pt x="63402" y="11807"/>
                  </a:lnTo>
                  <a:lnTo>
                    <a:pt x="63554" y="11680"/>
                  </a:lnTo>
                  <a:lnTo>
                    <a:pt x="63845" y="11427"/>
                  </a:lnTo>
                  <a:lnTo>
                    <a:pt x="63998" y="11300"/>
                  </a:lnTo>
                  <a:lnTo>
                    <a:pt x="64289" y="11046"/>
                  </a:lnTo>
                  <a:lnTo>
                    <a:pt x="64454" y="10920"/>
                  </a:lnTo>
                  <a:lnTo>
                    <a:pt x="64746" y="10679"/>
                  </a:lnTo>
                  <a:lnTo>
                    <a:pt x="64898" y="10539"/>
                  </a:lnTo>
                  <a:lnTo>
                    <a:pt x="65190" y="10298"/>
                  </a:lnTo>
                  <a:lnTo>
                    <a:pt x="65354" y="10159"/>
                  </a:lnTo>
                  <a:lnTo>
                    <a:pt x="65646" y="9918"/>
                  </a:lnTo>
                  <a:lnTo>
                    <a:pt x="65798" y="9778"/>
                  </a:lnTo>
                  <a:lnTo>
                    <a:pt x="66090" y="9537"/>
                  </a:lnTo>
                  <a:lnTo>
                    <a:pt x="66242" y="9411"/>
                  </a:lnTo>
                  <a:lnTo>
                    <a:pt x="66546" y="9157"/>
                  </a:lnTo>
                  <a:lnTo>
                    <a:pt x="66699" y="9030"/>
                  </a:lnTo>
                  <a:lnTo>
                    <a:pt x="66990" y="8777"/>
                  </a:lnTo>
                  <a:lnTo>
                    <a:pt x="67142" y="8650"/>
                  </a:lnTo>
                  <a:lnTo>
                    <a:pt x="67434" y="8409"/>
                  </a:lnTo>
                  <a:lnTo>
                    <a:pt x="67599" y="8269"/>
                  </a:lnTo>
                  <a:lnTo>
                    <a:pt x="67890" y="8028"/>
                  </a:lnTo>
                  <a:lnTo>
                    <a:pt x="68043" y="7889"/>
                  </a:lnTo>
                  <a:lnTo>
                    <a:pt x="68334" y="7648"/>
                  </a:lnTo>
                  <a:lnTo>
                    <a:pt x="68486" y="7509"/>
                  </a:lnTo>
                  <a:lnTo>
                    <a:pt x="68791" y="7268"/>
                  </a:lnTo>
                  <a:lnTo>
                    <a:pt x="68943" y="7141"/>
                  </a:lnTo>
                  <a:lnTo>
                    <a:pt x="69235" y="6887"/>
                  </a:lnTo>
                  <a:lnTo>
                    <a:pt x="69387" y="6760"/>
                  </a:lnTo>
                  <a:lnTo>
                    <a:pt x="69678" y="6507"/>
                  </a:lnTo>
                  <a:lnTo>
                    <a:pt x="69843" y="6380"/>
                  </a:lnTo>
                  <a:lnTo>
                    <a:pt x="70135" y="6139"/>
                  </a:lnTo>
                  <a:lnTo>
                    <a:pt x="70287" y="6000"/>
                  </a:lnTo>
                  <a:lnTo>
                    <a:pt x="70579" y="5759"/>
                  </a:lnTo>
                  <a:lnTo>
                    <a:pt x="70744" y="5619"/>
                  </a:lnTo>
                  <a:lnTo>
                    <a:pt x="71035" y="5378"/>
                  </a:lnTo>
                  <a:lnTo>
                    <a:pt x="71187" y="5239"/>
                  </a:lnTo>
                  <a:lnTo>
                    <a:pt x="71479" y="4998"/>
                  </a:lnTo>
                  <a:lnTo>
                    <a:pt x="71631" y="4858"/>
                  </a:lnTo>
                  <a:lnTo>
                    <a:pt x="71923" y="4618"/>
                  </a:lnTo>
                  <a:lnTo>
                    <a:pt x="72088" y="4491"/>
                  </a:lnTo>
                  <a:lnTo>
                    <a:pt x="72379" y="4237"/>
                  </a:lnTo>
                  <a:lnTo>
                    <a:pt x="72531" y="4110"/>
                  </a:lnTo>
                  <a:lnTo>
                    <a:pt x="72823" y="3857"/>
                  </a:lnTo>
                  <a:lnTo>
                    <a:pt x="72988" y="3730"/>
                  </a:lnTo>
                  <a:lnTo>
                    <a:pt x="73280" y="3489"/>
                  </a:lnTo>
                  <a:lnTo>
                    <a:pt x="73432" y="3350"/>
                  </a:lnTo>
                  <a:lnTo>
                    <a:pt x="73723" y="3109"/>
                  </a:lnTo>
                  <a:lnTo>
                    <a:pt x="73876" y="2969"/>
                  </a:lnTo>
                  <a:lnTo>
                    <a:pt x="75866" y="1295"/>
                  </a:lnTo>
                  <a:cubicBezTo>
                    <a:pt x="75892" y="1270"/>
                    <a:pt x="75917" y="1245"/>
                    <a:pt x="75942" y="1219"/>
                  </a:cubicBezTo>
                  <a:cubicBezTo>
                    <a:pt x="76363" y="761"/>
                    <a:pt x="76035" y="1"/>
                    <a:pt x="75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3"/>
            <p:cNvSpPr/>
            <p:nvPr/>
          </p:nvSpPr>
          <p:spPr>
            <a:xfrm flipH="1">
              <a:off x="-5471" y="377753"/>
              <a:ext cx="1241794" cy="1149336"/>
            </a:xfrm>
            <a:custGeom>
              <a:avLst/>
              <a:gdLst/>
              <a:ahLst/>
              <a:cxnLst/>
              <a:rect l="l" t="t" r="r" b="b"/>
              <a:pathLst>
                <a:path w="41338" h="38257" extrusionOk="0">
                  <a:moveTo>
                    <a:pt x="41338" y="4514"/>
                  </a:moveTo>
                  <a:lnTo>
                    <a:pt x="19046" y="5909"/>
                  </a:lnTo>
                  <a:cubicBezTo>
                    <a:pt x="18932" y="5909"/>
                    <a:pt x="18843" y="5947"/>
                    <a:pt x="18754" y="6010"/>
                  </a:cubicBezTo>
                  <a:cubicBezTo>
                    <a:pt x="18615" y="6112"/>
                    <a:pt x="18526" y="6277"/>
                    <a:pt x="18526" y="6467"/>
                  </a:cubicBezTo>
                  <a:cubicBezTo>
                    <a:pt x="18526" y="6568"/>
                    <a:pt x="18551" y="6670"/>
                    <a:pt x="18615" y="6771"/>
                  </a:cubicBezTo>
                  <a:lnTo>
                    <a:pt x="19160" y="7595"/>
                  </a:lnTo>
                  <a:lnTo>
                    <a:pt x="41338" y="6226"/>
                  </a:lnTo>
                  <a:lnTo>
                    <a:pt x="41338" y="4514"/>
                  </a:lnTo>
                  <a:close/>
                  <a:moveTo>
                    <a:pt x="190" y="0"/>
                  </a:moveTo>
                  <a:cubicBezTo>
                    <a:pt x="190" y="38"/>
                    <a:pt x="203" y="63"/>
                    <a:pt x="216" y="101"/>
                  </a:cubicBezTo>
                  <a:cubicBezTo>
                    <a:pt x="25" y="418"/>
                    <a:pt x="0" y="837"/>
                    <a:pt x="241" y="1192"/>
                  </a:cubicBezTo>
                  <a:lnTo>
                    <a:pt x="24448" y="37698"/>
                  </a:lnTo>
                  <a:cubicBezTo>
                    <a:pt x="24689" y="38066"/>
                    <a:pt x="25094" y="38256"/>
                    <a:pt x="25500" y="38256"/>
                  </a:cubicBezTo>
                  <a:cubicBezTo>
                    <a:pt x="25792" y="38256"/>
                    <a:pt x="26083" y="38167"/>
                    <a:pt x="26324" y="37964"/>
                  </a:cubicBezTo>
                  <a:lnTo>
                    <a:pt x="41338" y="25310"/>
                  </a:lnTo>
                  <a:lnTo>
                    <a:pt x="41338" y="23991"/>
                  </a:lnTo>
                  <a:lnTo>
                    <a:pt x="26806" y="36227"/>
                  </a:lnTo>
                  <a:cubicBezTo>
                    <a:pt x="26565" y="36430"/>
                    <a:pt x="26274" y="36532"/>
                    <a:pt x="25995" y="36532"/>
                  </a:cubicBezTo>
                  <a:cubicBezTo>
                    <a:pt x="25576" y="36532"/>
                    <a:pt x="25170" y="36329"/>
                    <a:pt x="24929" y="35961"/>
                  </a:cubicBezTo>
                  <a:lnTo>
                    <a:pt x="10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3"/>
            <p:cNvSpPr/>
            <p:nvPr/>
          </p:nvSpPr>
          <p:spPr>
            <a:xfrm flipH="1">
              <a:off x="-1064411" y="175002"/>
              <a:ext cx="2286284" cy="1300239"/>
            </a:xfrm>
            <a:custGeom>
              <a:avLst/>
              <a:gdLst/>
              <a:ahLst/>
              <a:cxnLst/>
              <a:rect l="l" t="t" r="r" b="b"/>
              <a:pathLst>
                <a:path w="76108" h="43280" extrusionOk="0">
                  <a:moveTo>
                    <a:pt x="46855" y="10894"/>
                  </a:moveTo>
                  <a:cubicBezTo>
                    <a:pt x="47039" y="10894"/>
                    <a:pt x="47179" y="10980"/>
                    <a:pt x="47286" y="11098"/>
                  </a:cubicBezTo>
                  <a:cubicBezTo>
                    <a:pt x="47463" y="11314"/>
                    <a:pt x="47476" y="11669"/>
                    <a:pt x="47210" y="11884"/>
                  </a:cubicBezTo>
                  <a:lnTo>
                    <a:pt x="28341" y="27785"/>
                  </a:lnTo>
                  <a:cubicBezTo>
                    <a:pt x="28236" y="27875"/>
                    <a:pt x="28108" y="27919"/>
                    <a:pt x="27981" y="27919"/>
                  </a:cubicBezTo>
                  <a:cubicBezTo>
                    <a:pt x="27803" y="27919"/>
                    <a:pt x="27628" y="27834"/>
                    <a:pt x="27517" y="27671"/>
                  </a:cubicBezTo>
                  <a:lnTo>
                    <a:pt x="18134" y="13520"/>
                  </a:lnTo>
                  <a:cubicBezTo>
                    <a:pt x="17956" y="13254"/>
                    <a:pt x="18045" y="12924"/>
                    <a:pt x="18273" y="12759"/>
                  </a:cubicBezTo>
                  <a:cubicBezTo>
                    <a:pt x="18362" y="12696"/>
                    <a:pt x="18451" y="12658"/>
                    <a:pt x="18565" y="12658"/>
                  </a:cubicBezTo>
                  <a:lnTo>
                    <a:pt x="46816" y="10895"/>
                  </a:lnTo>
                  <a:cubicBezTo>
                    <a:pt x="46829" y="10895"/>
                    <a:pt x="46842" y="10894"/>
                    <a:pt x="46855" y="10894"/>
                  </a:cubicBezTo>
                  <a:close/>
                  <a:moveTo>
                    <a:pt x="75333" y="1"/>
                  </a:moveTo>
                  <a:cubicBezTo>
                    <a:pt x="75313" y="1"/>
                    <a:pt x="75292" y="2"/>
                    <a:pt x="75271" y="3"/>
                  </a:cubicBezTo>
                  <a:lnTo>
                    <a:pt x="68449" y="422"/>
                  </a:lnTo>
                  <a:lnTo>
                    <a:pt x="63288" y="751"/>
                  </a:lnTo>
                  <a:lnTo>
                    <a:pt x="9701" y="4073"/>
                  </a:lnTo>
                  <a:lnTo>
                    <a:pt x="6227" y="4289"/>
                  </a:lnTo>
                  <a:lnTo>
                    <a:pt x="1041" y="4619"/>
                  </a:lnTo>
                  <a:cubicBezTo>
                    <a:pt x="673" y="4631"/>
                    <a:pt x="381" y="4834"/>
                    <a:pt x="216" y="5113"/>
                  </a:cubicBezTo>
                  <a:cubicBezTo>
                    <a:pt x="26" y="5443"/>
                    <a:pt x="1" y="5861"/>
                    <a:pt x="242" y="6216"/>
                  </a:cubicBezTo>
                  <a:lnTo>
                    <a:pt x="24448" y="42710"/>
                  </a:lnTo>
                  <a:cubicBezTo>
                    <a:pt x="24694" y="43082"/>
                    <a:pt x="25096" y="43279"/>
                    <a:pt x="25504" y="43279"/>
                  </a:cubicBezTo>
                  <a:cubicBezTo>
                    <a:pt x="25793" y="43279"/>
                    <a:pt x="26084" y="43181"/>
                    <a:pt x="26325" y="42976"/>
                  </a:cubicBezTo>
                  <a:lnTo>
                    <a:pt x="75791" y="1297"/>
                  </a:lnTo>
                  <a:cubicBezTo>
                    <a:pt x="76083" y="1056"/>
                    <a:pt x="76108" y="675"/>
                    <a:pt x="75968" y="396"/>
                  </a:cubicBezTo>
                  <a:cubicBezTo>
                    <a:pt x="75850" y="171"/>
                    <a:pt x="75631" y="1"/>
                    <a:pt x="75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3"/>
            <p:cNvSpPr/>
            <p:nvPr/>
          </p:nvSpPr>
          <p:spPr>
            <a:xfrm flipH="1">
              <a:off x="-1072882" y="150278"/>
              <a:ext cx="2293975" cy="1300269"/>
            </a:xfrm>
            <a:custGeom>
              <a:avLst/>
              <a:gdLst/>
              <a:ahLst/>
              <a:cxnLst/>
              <a:rect l="l" t="t" r="r" b="b"/>
              <a:pathLst>
                <a:path w="76364" h="43281" extrusionOk="0">
                  <a:moveTo>
                    <a:pt x="46922" y="10894"/>
                  </a:moveTo>
                  <a:cubicBezTo>
                    <a:pt x="47447" y="10894"/>
                    <a:pt x="47696" y="11547"/>
                    <a:pt x="47285" y="11896"/>
                  </a:cubicBezTo>
                  <a:lnTo>
                    <a:pt x="47260" y="11921"/>
                  </a:lnTo>
                  <a:cubicBezTo>
                    <a:pt x="47437" y="12137"/>
                    <a:pt x="47450" y="12492"/>
                    <a:pt x="47184" y="12707"/>
                  </a:cubicBezTo>
                  <a:lnTo>
                    <a:pt x="28315" y="28608"/>
                  </a:lnTo>
                  <a:cubicBezTo>
                    <a:pt x="28210" y="28698"/>
                    <a:pt x="28082" y="28742"/>
                    <a:pt x="27955" y="28742"/>
                  </a:cubicBezTo>
                  <a:cubicBezTo>
                    <a:pt x="27777" y="28742"/>
                    <a:pt x="27602" y="28657"/>
                    <a:pt x="27491" y="28494"/>
                  </a:cubicBezTo>
                  <a:lnTo>
                    <a:pt x="18108" y="14343"/>
                  </a:lnTo>
                  <a:cubicBezTo>
                    <a:pt x="17930" y="14077"/>
                    <a:pt x="18019" y="13747"/>
                    <a:pt x="18247" y="13582"/>
                  </a:cubicBezTo>
                  <a:lnTo>
                    <a:pt x="18209" y="13519"/>
                  </a:lnTo>
                  <a:cubicBezTo>
                    <a:pt x="17968" y="13164"/>
                    <a:pt x="18209" y="12682"/>
                    <a:pt x="18640" y="12657"/>
                  </a:cubicBezTo>
                  <a:lnTo>
                    <a:pt x="46892" y="10894"/>
                  </a:lnTo>
                  <a:cubicBezTo>
                    <a:pt x="46902" y="10894"/>
                    <a:pt x="46912" y="10894"/>
                    <a:pt x="46922" y="10894"/>
                  </a:cubicBezTo>
                  <a:close/>
                  <a:moveTo>
                    <a:pt x="75393" y="1"/>
                  </a:moveTo>
                  <a:cubicBezTo>
                    <a:pt x="75378" y="1"/>
                    <a:pt x="75362" y="1"/>
                    <a:pt x="75346" y="2"/>
                  </a:cubicBezTo>
                  <a:lnTo>
                    <a:pt x="69463" y="370"/>
                  </a:lnTo>
                  <a:lnTo>
                    <a:pt x="64302" y="687"/>
                  </a:lnTo>
                  <a:lnTo>
                    <a:pt x="9155" y="4110"/>
                  </a:lnTo>
                  <a:lnTo>
                    <a:pt x="5681" y="4326"/>
                  </a:lnTo>
                  <a:lnTo>
                    <a:pt x="1116" y="4618"/>
                  </a:lnTo>
                  <a:cubicBezTo>
                    <a:pt x="431" y="4656"/>
                    <a:pt x="0" y="5328"/>
                    <a:pt x="190" y="5936"/>
                  </a:cubicBezTo>
                  <a:cubicBezTo>
                    <a:pt x="216" y="6038"/>
                    <a:pt x="254" y="6126"/>
                    <a:pt x="317" y="6215"/>
                  </a:cubicBezTo>
                  <a:lnTo>
                    <a:pt x="977" y="7204"/>
                  </a:lnTo>
                  <a:lnTo>
                    <a:pt x="1091" y="7382"/>
                  </a:lnTo>
                  <a:lnTo>
                    <a:pt x="1294" y="7686"/>
                  </a:lnTo>
                  <a:lnTo>
                    <a:pt x="1408" y="7864"/>
                  </a:lnTo>
                  <a:lnTo>
                    <a:pt x="1623" y="8181"/>
                  </a:lnTo>
                  <a:lnTo>
                    <a:pt x="1737" y="8358"/>
                  </a:lnTo>
                  <a:lnTo>
                    <a:pt x="1953" y="8675"/>
                  </a:lnTo>
                  <a:lnTo>
                    <a:pt x="2067" y="8840"/>
                  </a:lnTo>
                  <a:lnTo>
                    <a:pt x="2270" y="9157"/>
                  </a:lnTo>
                  <a:lnTo>
                    <a:pt x="2384" y="9335"/>
                  </a:lnTo>
                  <a:lnTo>
                    <a:pt x="2600" y="9652"/>
                  </a:lnTo>
                  <a:lnTo>
                    <a:pt x="2714" y="9816"/>
                  </a:lnTo>
                  <a:lnTo>
                    <a:pt x="2917" y="10133"/>
                  </a:lnTo>
                  <a:lnTo>
                    <a:pt x="3031" y="10311"/>
                  </a:lnTo>
                  <a:lnTo>
                    <a:pt x="3246" y="10628"/>
                  </a:lnTo>
                  <a:lnTo>
                    <a:pt x="3361" y="10805"/>
                  </a:lnTo>
                  <a:lnTo>
                    <a:pt x="3576" y="11122"/>
                  </a:lnTo>
                  <a:lnTo>
                    <a:pt x="3690" y="11287"/>
                  </a:lnTo>
                  <a:lnTo>
                    <a:pt x="3893" y="11604"/>
                  </a:lnTo>
                  <a:lnTo>
                    <a:pt x="4007" y="11782"/>
                  </a:lnTo>
                  <a:lnTo>
                    <a:pt x="4223" y="12099"/>
                  </a:lnTo>
                  <a:lnTo>
                    <a:pt x="4337" y="12264"/>
                  </a:lnTo>
                  <a:lnTo>
                    <a:pt x="4540" y="12581"/>
                  </a:lnTo>
                  <a:lnTo>
                    <a:pt x="4654" y="12758"/>
                  </a:lnTo>
                  <a:lnTo>
                    <a:pt x="4869" y="13075"/>
                  </a:lnTo>
                  <a:lnTo>
                    <a:pt x="4984" y="13253"/>
                  </a:lnTo>
                  <a:lnTo>
                    <a:pt x="5199" y="13570"/>
                  </a:lnTo>
                  <a:lnTo>
                    <a:pt x="5313" y="13735"/>
                  </a:lnTo>
                  <a:lnTo>
                    <a:pt x="5516" y="14052"/>
                  </a:lnTo>
                  <a:lnTo>
                    <a:pt x="5630" y="14229"/>
                  </a:lnTo>
                  <a:lnTo>
                    <a:pt x="5846" y="14546"/>
                  </a:lnTo>
                  <a:lnTo>
                    <a:pt x="5960" y="14711"/>
                  </a:lnTo>
                  <a:lnTo>
                    <a:pt x="6163" y="15028"/>
                  </a:lnTo>
                  <a:lnTo>
                    <a:pt x="6277" y="15205"/>
                  </a:lnTo>
                  <a:lnTo>
                    <a:pt x="6493" y="15522"/>
                  </a:lnTo>
                  <a:lnTo>
                    <a:pt x="6607" y="15687"/>
                  </a:lnTo>
                  <a:lnTo>
                    <a:pt x="6822" y="16017"/>
                  </a:lnTo>
                  <a:lnTo>
                    <a:pt x="6924" y="16182"/>
                  </a:lnTo>
                  <a:lnTo>
                    <a:pt x="7139" y="16499"/>
                  </a:lnTo>
                  <a:lnTo>
                    <a:pt x="7253" y="16676"/>
                  </a:lnTo>
                  <a:lnTo>
                    <a:pt x="7469" y="16993"/>
                  </a:lnTo>
                  <a:lnTo>
                    <a:pt x="7583" y="17158"/>
                  </a:lnTo>
                  <a:lnTo>
                    <a:pt x="7786" y="17475"/>
                  </a:lnTo>
                  <a:lnTo>
                    <a:pt x="7900" y="17653"/>
                  </a:lnTo>
                  <a:lnTo>
                    <a:pt x="8116" y="17970"/>
                  </a:lnTo>
                  <a:lnTo>
                    <a:pt x="8230" y="18135"/>
                  </a:lnTo>
                  <a:lnTo>
                    <a:pt x="8433" y="18464"/>
                  </a:lnTo>
                  <a:lnTo>
                    <a:pt x="8547" y="18629"/>
                  </a:lnTo>
                  <a:lnTo>
                    <a:pt x="8762" y="18946"/>
                  </a:lnTo>
                  <a:lnTo>
                    <a:pt x="8876" y="19124"/>
                  </a:lnTo>
                  <a:lnTo>
                    <a:pt x="9092" y="19441"/>
                  </a:lnTo>
                  <a:lnTo>
                    <a:pt x="9206" y="19605"/>
                  </a:lnTo>
                  <a:lnTo>
                    <a:pt x="9409" y="19923"/>
                  </a:lnTo>
                  <a:lnTo>
                    <a:pt x="9523" y="20100"/>
                  </a:lnTo>
                  <a:lnTo>
                    <a:pt x="9739" y="20417"/>
                  </a:lnTo>
                  <a:lnTo>
                    <a:pt x="9853" y="20582"/>
                  </a:lnTo>
                  <a:lnTo>
                    <a:pt x="10068" y="20912"/>
                  </a:lnTo>
                  <a:lnTo>
                    <a:pt x="10170" y="21076"/>
                  </a:lnTo>
                  <a:lnTo>
                    <a:pt x="10385" y="21393"/>
                  </a:lnTo>
                  <a:lnTo>
                    <a:pt x="10500" y="21571"/>
                  </a:lnTo>
                  <a:lnTo>
                    <a:pt x="10715" y="21888"/>
                  </a:lnTo>
                  <a:lnTo>
                    <a:pt x="10829" y="22053"/>
                  </a:lnTo>
                  <a:lnTo>
                    <a:pt x="11032" y="22370"/>
                  </a:lnTo>
                  <a:lnTo>
                    <a:pt x="11146" y="22547"/>
                  </a:lnTo>
                  <a:lnTo>
                    <a:pt x="11362" y="22864"/>
                  </a:lnTo>
                  <a:lnTo>
                    <a:pt x="11476" y="23029"/>
                  </a:lnTo>
                  <a:lnTo>
                    <a:pt x="11679" y="23346"/>
                  </a:lnTo>
                  <a:lnTo>
                    <a:pt x="11793" y="23524"/>
                  </a:lnTo>
                  <a:lnTo>
                    <a:pt x="12008" y="23841"/>
                  </a:lnTo>
                  <a:lnTo>
                    <a:pt x="12123" y="24018"/>
                  </a:lnTo>
                  <a:lnTo>
                    <a:pt x="12338" y="24335"/>
                  </a:lnTo>
                  <a:lnTo>
                    <a:pt x="12452" y="24500"/>
                  </a:lnTo>
                  <a:lnTo>
                    <a:pt x="12655" y="24817"/>
                  </a:lnTo>
                  <a:lnTo>
                    <a:pt x="12769" y="24995"/>
                  </a:lnTo>
                  <a:lnTo>
                    <a:pt x="12985" y="25312"/>
                  </a:lnTo>
                  <a:lnTo>
                    <a:pt x="13099" y="25476"/>
                  </a:lnTo>
                  <a:lnTo>
                    <a:pt x="13302" y="25793"/>
                  </a:lnTo>
                  <a:lnTo>
                    <a:pt x="13416" y="25971"/>
                  </a:lnTo>
                  <a:lnTo>
                    <a:pt x="13632" y="26288"/>
                  </a:lnTo>
                  <a:lnTo>
                    <a:pt x="13746" y="26465"/>
                  </a:lnTo>
                  <a:lnTo>
                    <a:pt x="13961" y="26782"/>
                  </a:lnTo>
                  <a:lnTo>
                    <a:pt x="14075" y="26947"/>
                  </a:lnTo>
                  <a:lnTo>
                    <a:pt x="14278" y="27264"/>
                  </a:lnTo>
                  <a:lnTo>
                    <a:pt x="14392" y="27442"/>
                  </a:lnTo>
                  <a:lnTo>
                    <a:pt x="14608" y="27759"/>
                  </a:lnTo>
                  <a:lnTo>
                    <a:pt x="14722" y="27924"/>
                  </a:lnTo>
                  <a:lnTo>
                    <a:pt x="14925" y="28241"/>
                  </a:lnTo>
                  <a:lnTo>
                    <a:pt x="15039" y="28418"/>
                  </a:lnTo>
                  <a:lnTo>
                    <a:pt x="15255" y="28735"/>
                  </a:lnTo>
                  <a:lnTo>
                    <a:pt x="15369" y="28900"/>
                  </a:lnTo>
                  <a:lnTo>
                    <a:pt x="15584" y="29230"/>
                  </a:lnTo>
                  <a:lnTo>
                    <a:pt x="15698" y="29395"/>
                  </a:lnTo>
                  <a:lnTo>
                    <a:pt x="15901" y="29712"/>
                  </a:lnTo>
                  <a:lnTo>
                    <a:pt x="16015" y="29889"/>
                  </a:lnTo>
                  <a:lnTo>
                    <a:pt x="16231" y="30206"/>
                  </a:lnTo>
                  <a:lnTo>
                    <a:pt x="16345" y="30371"/>
                  </a:lnTo>
                  <a:lnTo>
                    <a:pt x="16548" y="30688"/>
                  </a:lnTo>
                  <a:lnTo>
                    <a:pt x="16662" y="30865"/>
                  </a:lnTo>
                  <a:lnTo>
                    <a:pt x="16878" y="31183"/>
                  </a:lnTo>
                  <a:lnTo>
                    <a:pt x="16992" y="31347"/>
                  </a:lnTo>
                  <a:lnTo>
                    <a:pt x="17207" y="31677"/>
                  </a:lnTo>
                  <a:lnTo>
                    <a:pt x="17309" y="31842"/>
                  </a:lnTo>
                  <a:lnTo>
                    <a:pt x="17524" y="32159"/>
                  </a:lnTo>
                  <a:lnTo>
                    <a:pt x="17639" y="32336"/>
                  </a:lnTo>
                  <a:lnTo>
                    <a:pt x="17854" y="32653"/>
                  </a:lnTo>
                  <a:lnTo>
                    <a:pt x="17968" y="32818"/>
                  </a:lnTo>
                  <a:lnTo>
                    <a:pt x="18171" y="33135"/>
                  </a:lnTo>
                  <a:lnTo>
                    <a:pt x="18285" y="33313"/>
                  </a:lnTo>
                  <a:lnTo>
                    <a:pt x="18501" y="33630"/>
                  </a:lnTo>
                  <a:lnTo>
                    <a:pt x="18615" y="33795"/>
                  </a:lnTo>
                  <a:lnTo>
                    <a:pt x="18830" y="34124"/>
                  </a:lnTo>
                  <a:lnTo>
                    <a:pt x="18932" y="34289"/>
                  </a:lnTo>
                  <a:lnTo>
                    <a:pt x="19147" y="34606"/>
                  </a:lnTo>
                  <a:lnTo>
                    <a:pt x="19262" y="34771"/>
                  </a:lnTo>
                  <a:lnTo>
                    <a:pt x="19477" y="35101"/>
                  </a:lnTo>
                  <a:lnTo>
                    <a:pt x="19591" y="35266"/>
                  </a:lnTo>
                  <a:lnTo>
                    <a:pt x="19794" y="35583"/>
                  </a:lnTo>
                  <a:lnTo>
                    <a:pt x="19908" y="35760"/>
                  </a:lnTo>
                  <a:lnTo>
                    <a:pt x="20124" y="36077"/>
                  </a:lnTo>
                  <a:lnTo>
                    <a:pt x="20238" y="36242"/>
                  </a:lnTo>
                  <a:lnTo>
                    <a:pt x="20454" y="36559"/>
                  </a:lnTo>
                  <a:lnTo>
                    <a:pt x="20555" y="36736"/>
                  </a:lnTo>
                  <a:lnTo>
                    <a:pt x="20771" y="37053"/>
                  </a:lnTo>
                  <a:lnTo>
                    <a:pt x="20885" y="37218"/>
                  </a:lnTo>
                  <a:lnTo>
                    <a:pt x="21100" y="37548"/>
                  </a:lnTo>
                  <a:lnTo>
                    <a:pt x="21202" y="37713"/>
                  </a:lnTo>
                  <a:lnTo>
                    <a:pt x="21417" y="38030"/>
                  </a:lnTo>
                  <a:lnTo>
                    <a:pt x="21531" y="38195"/>
                  </a:lnTo>
                  <a:lnTo>
                    <a:pt x="21747" y="38524"/>
                  </a:lnTo>
                  <a:lnTo>
                    <a:pt x="21861" y="38689"/>
                  </a:lnTo>
                  <a:lnTo>
                    <a:pt x="22077" y="39019"/>
                  </a:lnTo>
                  <a:lnTo>
                    <a:pt x="22394" y="39501"/>
                  </a:lnTo>
                  <a:lnTo>
                    <a:pt x="22508" y="39666"/>
                  </a:lnTo>
                  <a:lnTo>
                    <a:pt x="22723" y="39995"/>
                  </a:lnTo>
                  <a:lnTo>
                    <a:pt x="22825" y="40160"/>
                  </a:lnTo>
                  <a:lnTo>
                    <a:pt x="23053" y="40490"/>
                  </a:lnTo>
                  <a:lnTo>
                    <a:pt x="23154" y="40642"/>
                  </a:lnTo>
                  <a:lnTo>
                    <a:pt x="23370" y="40972"/>
                  </a:lnTo>
                  <a:lnTo>
                    <a:pt x="23484" y="41136"/>
                  </a:lnTo>
                  <a:lnTo>
                    <a:pt x="24524" y="42709"/>
                  </a:lnTo>
                  <a:cubicBezTo>
                    <a:pt x="24771" y="43083"/>
                    <a:pt x="25181" y="43280"/>
                    <a:pt x="25593" y="43280"/>
                  </a:cubicBezTo>
                  <a:cubicBezTo>
                    <a:pt x="25880" y="43280"/>
                    <a:pt x="26167" y="43185"/>
                    <a:pt x="26401" y="42988"/>
                  </a:cubicBezTo>
                  <a:lnTo>
                    <a:pt x="27022" y="42455"/>
                  </a:lnTo>
                  <a:lnTo>
                    <a:pt x="27187" y="42328"/>
                  </a:lnTo>
                  <a:lnTo>
                    <a:pt x="27478" y="42087"/>
                  </a:lnTo>
                  <a:lnTo>
                    <a:pt x="27631" y="41948"/>
                  </a:lnTo>
                  <a:lnTo>
                    <a:pt x="27922" y="41707"/>
                  </a:lnTo>
                  <a:lnTo>
                    <a:pt x="28087" y="41568"/>
                  </a:lnTo>
                  <a:lnTo>
                    <a:pt x="28379" y="41327"/>
                  </a:lnTo>
                  <a:lnTo>
                    <a:pt x="28531" y="41187"/>
                  </a:lnTo>
                  <a:lnTo>
                    <a:pt x="28823" y="40946"/>
                  </a:lnTo>
                  <a:lnTo>
                    <a:pt x="28975" y="40807"/>
                  </a:lnTo>
                  <a:lnTo>
                    <a:pt x="29266" y="40566"/>
                  </a:lnTo>
                  <a:lnTo>
                    <a:pt x="29431" y="40439"/>
                  </a:lnTo>
                  <a:lnTo>
                    <a:pt x="29723" y="40185"/>
                  </a:lnTo>
                  <a:lnTo>
                    <a:pt x="29875" y="40059"/>
                  </a:lnTo>
                  <a:lnTo>
                    <a:pt x="30167" y="39805"/>
                  </a:lnTo>
                  <a:lnTo>
                    <a:pt x="30331" y="39678"/>
                  </a:lnTo>
                  <a:lnTo>
                    <a:pt x="30623" y="39437"/>
                  </a:lnTo>
                  <a:lnTo>
                    <a:pt x="30775" y="39298"/>
                  </a:lnTo>
                  <a:lnTo>
                    <a:pt x="31067" y="39057"/>
                  </a:lnTo>
                  <a:lnTo>
                    <a:pt x="31219" y="38917"/>
                  </a:lnTo>
                  <a:lnTo>
                    <a:pt x="31511" y="38676"/>
                  </a:lnTo>
                  <a:lnTo>
                    <a:pt x="31676" y="38537"/>
                  </a:lnTo>
                  <a:lnTo>
                    <a:pt x="31967" y="38296"/>
                  </a:lnTo>
                  <a:lnTo>
                    <a:pt x="32119" y="38169"/>
                  </a:lnTo>
                  <a:lnTo>
                    <a:pt x="32411" y="37916"/>
                  </a:lnTo>
                  <a:lnTo>
                    <a:pt x="32576" y="37789"/>
                  </a:lnTo>
                  <a:lnTo>
                    <a:pt x="32868" y="37535"/>
                  </a:lnTo>
                  <a:lnTo>
                    <a:pt x="33020" y="37408"/>
                  </a:lnTo>
                  <a:lnTo>
                    <a:pt x="33311" y="37155"/>
                  </a:lnTo>
                  <a:lnTo>
                    <a:pt x="33476" y="37028"/>
                  </a:lnTo>
                  <a:lnTo>
                    <a:pt x="33768" y="36787"/>
                  </a:lnTo>
                  <a:lnTo>
                    <a:pt x="33920" y="36648"/>
                  </a:lnTo>
                  <a:lnTo>
                    <a:pt x="34212" y="36407"/>
                  </a:lnTo>
                  <a:lnTo>
                    <a:pt x="34364" y="36267"/>
                  </a:lnTo>
                  <a:lnTo>
                    <a:pt x="34655" y="36026"/>
                  </a:lnTo>
                  <a:lnTo>
                    <a:pt x="34820" y="35900"/>
                  </a:lnTo>
                  <a:lnTo>
                    <a:pt x="35112" y="35646"/>
                  </a:lnTo>
                  <a:lnTo>
                    <a:pt x="35264" y="35519"/>
                  </a:lnTo>
                  <a:lnTo>
                    <a:pt x="35556" y="35266"/>
                  </a:lnTo>
                  <a:lnTo>
                    <a:pt x="35721" y="35139"/>
                  </a:lnTo>
                  <a:lnTo>
                    <a:pt x="36012" y="34885"/>
                  </a:lnTo>
                  <a:lnTo>
                    <a:pt x="36164" y="34758"/>
                  </a:lnTo>
                  <a:lnTo>
                    <a:pt x="36456" y="34517"/>
                  </a:lnTo>
                  <a:lnTo>
                    <a:pt x="36608" y="34378"/>
                  </a:lnTo>
                  <a:lnTo>
                    <a:pt x="36900" y="34137"/>
                  </a:lnTo>
                  <a:lnTo>
                    <a:pt x="37065" y="33998"/>
                  </a:lnTo>
                  <a:lnTo>
                    <a:pt x="37356" y="33757"/>
                  </a:lnTo>
                  <a:lnTo>
                    <a:pt x="37509" y="33630"/>
                  </a:lnTo>
                  <a:lnTo>
                    <a:pt x="37800" y="33376"/>
                  </a:lnTo>
                  <a:lnTo>
                    <a:pt x="37965" y="33249"/>
                  </a:lnTo>
                  <a:lnTo>
                    <a:pt x="38257" y="32996"/>
                  </a:lnTo>
                  <a:lnTo>
                    <a:pt x="38409" y="32869"/>
                  </a:lnTo>
                  <a:lnTo>
                    <a:pt x="38700" y="32615"/>
                  </a:lnTo>
                  <a:lnTo>
                    <a:pt x="38853" y="32489"/>
                  </a:lnTo>
                  <a:lnTo>
                    <a:pt x="39144" y="32248"/>
                  </a:lnTo>
                  <a:lnTo>
                    <a:pt x="39309" y="32108"/>
                  </a:lnTo>
                  <a:lnTo>
                    <a:pt x="39601" y="31867"/>
                  </a:lnTo>
                  <a:lnTo>
                    <a:pt x="39753" y="31728"/>
                  </a:lnTo>
                  <a:lnTo>
                    <a:pt x="40045" y="31487"/>
                  </a:lnTo>
                  <a:lnTo>
                    <a:pt x="40209" y="31347"/>
                  </a:lnTo>
                  <a:lnTo>
                    <a:pt x="40501" y="31106"/>
                  </a:lnTo>
                  <a:lnTo>
                    <a:pt x="40653" y="30980"/>
                  </a:lnTo>
                  <a:lnTo>
                    <a:pt x="40945" y="30726"/>
                  </a:lnTo>
                  <a:lnTo>
                    <a:pt x="41097" y="30599"/>
                  </a:lnTo>
                  <a:lnTo>
                    <a:pt x="41389" y="30346"/>
                  </a:lnTo>
                  <a:lnTo>
                    <a:pt x="41554" y="30219"/>
                  </a:lnTo>
                  <a:lnTo>
                    <a:pt x="41845" y="29965"/>
                  </a:lnTo>
                  <a:lnTo>
                    <a:pt x="41997" y="29838"/>
                  </a:lnTo>
                  <a:lnTo>
                    <a:pt x="42289" y="29597"/>
                  </a:lnTo>
                  <a:lnTo>
                    <a:pt x="42454" y="29458"/>
                  </a:lnTo>
                  <a:lnTo>
                    <a:pt x="42745" y="29217"/>
                  </a:lnTo>
                  <a:lnTo>
                    <a:pt x="42898" y="29078"/>
                  </a:lnTo>
                  <a:lnTo>
                    <a:pt x="43189" y="28837"/>
                  </a:lnTo>
                  <a:lnTo>
                    <a:pt x="43354" y="28710"/>
                  </a:lnTo>
                  <a:lnTo>
                    <a:pt x="43646" y="28456"/>
                  </a:lnTo>
                  <a:lnTo>
                    <a:pt x="43798" y="28329"/>
                  </a:lnTo>
                  <a:lnTo>
                    <a:pt x="44090" y="28076"/>
                  </a:lnTo>
                  <a:lnTo>
                    <a:pt x="44242" y="27949"/>
                  </a:lnTo>
                  <a:lnTo>
                    <a:pt x="44533" y="27708"/>
                  </a:lnTo>
                  <a:lnTo>
                    <a:pt x="44698" y="27569"/>
                  </a:lnTo>
                  <a:lnTo>
                    <a:pt x="44990" y="27328"/>
                  </a:lnTo>
                  <a:lnTo>
                    <a:pt x="45142" y="27188"/>
                  </a:lnTo>
                  <a:lnTo>
                    <a:pt x="45434" y="26947"/>
                  </a:lnTo>
                  <a:lnTo>
                    <a:pt x="45599" y="26808"/>
                  </a:lnTo>
                  <a:lnTo>
                    <a:pt x="45890" y="26567"/>
                  </a:lnTo>
                  <a:lnTo>
                    <a:pt x="46042" y="26440"/>
                  </a:lnTo>
                  <a:lnTo>
                    <a:pt x="46334" y="26187"/>
                  </a:lnTo>
                  <a:lnTo>
                    <a:pt x="46486" y="26060"/>
                  </a:lnTo>
                  <a:lnTo>
                    <a:pt x="46778" y="25806"/>
                  </a:lnTo>
                  <a:lnTo>
                    <a:pt x="46943" y="25679"/>
                  </a:lnTo>
                  <a:lnTo>
                    <a:pt x="47234" y="25438"/>
                  </a:lnTo>
                  <a:lnTo>
                    <a:pt x="47386" y="25299"/>
                  </a:lnTo>
                  <a:lnTo>
                    <a:pt x="47678" y="25058"/>
                  </a:lnTo>
                  <a:lnTo>
                    <a:pt x="47843" y="24918"/>
                  </a:lnTo>
                  <a:lnTo>
                    <a:pt x="48135" y="24678"/>
                  </a:lnTo>
                  <a:lnTo>
                    <a:pt x="48287" y="24538"/>
                  </a:lnTo>
                  <a:lnTo>
                    <a:pt x="48578" y="24297"/>
                  </a:lnTo>
                  <a:lnTo>
                    <a:pt x="48731" y="24158"/>
                  </a:lnTo>
                  <a:lnTo>
                    <a:pt x="49022" y="23917"/>
                  </a:lnTo>
                  <a:lnTo>
                    <a:pt x="49187" y="23790"/>
                  </a:lnTo>
                  <a:lnTo>
                    <a:pt x="49479" y="23536"/>
                  </a:lnTo>
                  <a:lnTo>
                    <a:pt x="49631" y="23410"/>
                  </a:lnTo>
                  <a:lnTo>
                    <a:pt x="49922" y="23156"/>
                  </a:lnTo>
                  <a:lnTo>
                    <a:pt x="50087" y="23029"/>
                  </a:lnTo>
                  <a:lnTo>
                    <a:pt x="50379" y="22788"/>
                  </a:lnTo>
                  <a:lnTo>
                    <a:pt x="50531" y="22649"/>
                  </a:lnTo>
                  <a:lnTo>
                    <a:pt x="50823" y="22408"/>
                  </a:lnTo>
                  <a:lnTo>
                    <a:pt x="50975" y="22268"/>
                  </a:lnTo>
                  <a:lnTo>
                    <a:pt x="51279" y="22027"/>
                  </a:lnTo>
                  <a:lnTo>
                    <a:pt x="51431" y="21888"/>
                  </a:lnTo>
                  <a:lnTo>
                    <a:pt x="51723" y="21647"/>
                  </a:lnTo>
                  <a:lnTo>
                    <a:pt x="51875" y="21520"/>
                  </a:lnTo>
                  <a:lnTo>
                    <a:pt x="52167" y="21267"/>
                  </a:lnTo>
                  <a:lnTo>
                    <a:pt x="52332" y="21140"/>
                  </a:lnTo>
                  <a:lnTo>
                    <a:pt x="52623" y="20886"/>
                  </a:lnTo>
                  <a:lnTo>
                    <a:pt x="52776" y="20759"/>
                  </a:lnTo>
                  <a:lnTo>
                    <a:pt x="53067" y="20518"/>
                  </a:lnTo>
                  <a:lnTo>
                    <a:pt x="53232" y="20379"/>
                  </a:lnTo>
                  <a:lnTo>
                    <a:pt x="53524" y="20138"/>
                  </a:lnTo>
                  <a:lnTo>
                    <a:pt x="53676" y="19999"/>
                  </a:lnTo>
                  <a:lnTo>
                    <a:pt x="53968" y="19758"/>
                  </a:lnTo>
                  <a:lnTo>
                    <a:pt x="54120" y="19618"/>
                  </a:lnTo>
                  <a:lnTo>
                    <a:pt x="54411" y="19377"/>
                  </a:lnTo>
                  <a:lnTo>
                    <a:pt x="54576" y="19238"/>
                  </a:lnTo>
                  <a:lnTo>
                    <a:pt x="54868" y="18997"/>
                  </a:lnTo>
                  <a:lnTo>
                    <a:pt x="55020" y="18870"/>
                  </a:lnTo>
                  <a:lnTo>
                    <a:pt x="55312" y="18616"/>
                  </a:lnTo>
                  <a:lnTo>
                    <a:pt x="55476" y="18490"/>
                  </a:lnTo>
                  <a:lnTo>
                    <a:pt x="55768" y="18236"/>
                  </a:lnTo>
                  <a:lnTo>
                    <a:pt x="55920" y="18109"/>
                  </a:lnTo>
                  <a:lnTo>
                    <a:pt x="56212" y="17868"/>
                  </a:lnTo>
                  <a:lnTo>
                    <a:pt x="56364" y="17729"/>
                  </a:lnTo>
                  <a:lnTo>
                    <a:pt x="56668" y="17488"/>
                  </a:lnTo>
                  <a:lnTo>
                    <a:pt x="56821" y="17348"/>
                  </a:lnTo>
                  <a:lnTo>
                    <a:pt x="57112" y="17108"/>
                  </a:lnTo>
                  <a:lnTo>
                    <a:pt x="57264" y="16981"/>
                  </a:lnTo>
                  <a:lnTo>
                    <a:pt x="57556" y="16727"/>
                  </a:lnTo>
                  <a:lnTo>
                    <a:pt x="57721" y="16600"/>
                  </a:lnTo>
                  <a:lnTo>
                    <a:pt x="58013" y="16347"/>
                  </a:lnTo>
                  <a:lnTo>
                    <a:pt x="58165" y="16220"/>
                  </a:lnTo>
                  <a:lnTo>
                    <a:pt x="58456" y="15966"/>
                  </a:lnTo>
                  <a:lnTo>
                    <a:pt x="58608" y="15839"/>
                  </a:lnTo>
                  <a:lnTo>
                    <a:pt x="58913" y="15586"/>
                  </a:lnTo>
                  <a:lnTo>
                    <a:pt x="59065" y="15459"/>
                  </a:lnTo>
                  <a:lnTo>
                    <a:pt x="59357" y="15218"/>
                  </a:lnTo>
                  <a:lnTo>
                    <a:pt x="59509" y="15079"/>
                  </a:lnTo>
                  <a:lnTo>
                    <a:pt x="59800" y="14838"/>
                  </a:lnTo>
                  <a:lnTo>
                    <a:pt x="59965" y="14698"/>
                  </a:lnTo>
                  <a:lnTo>
                    <a:pt x="60257" y="14457"/>
                  </a:lnTo>
                  <a:lnTo>
                    <a:pt x="60409" y="14331"/>
                  </a:lnTo>
                  <a:lnTo>
                    <a:pt x="60701" y="14077"/>
                  </a:lnTo>
                  <a:lnTo>
                    <a:pt x="60866" y="13950"/>
                  </a:lnTo>
                  <a:lnTo>
                    <a:pt x="61157" y="13697"/>
                  </a:lnTo>
                  <a:lnTo>
                    <a:pt x="61309" y="13570"/>
                  </a:lnTo>
                  <a:lnTo>
                    <a:pt x="61601" y="13316"/>
                  </a:lnTo>
                  <a:lnTo>
                    <a:pt x="61753" y="13189"/>
                  </a:lnTo>
                  <a:lnTo>
                    <a:pt x="62045" y="12948"/>
                  </a:lnTo>
                  <a:lnTo>
                    <a:pt x="62210" y="12809"/>
                  </a:lnTo>
                  <a:lnTo>
                    <a:pt x="62501" y="12568"/>
                  </a:lnTo>
                  <a:lnTo>
                    <a:pt x="62653" y="12429"/>
                  </a:lnTo>
                  <a:lnTo>
                    <a:pt x="62945" y="12188"/>
                  </a:lnTo>
                  <a:lnTo>
                    <a:pt x="63110" y="12061"/>
                  </a:lnTo>
                  <a:lnTo>
                    <a:pt x="63402" y="11807"/>
                  </a:lnTo>
                  <a:lnTo>
                    <a:pt x="63554" y="11680"/>
                  </a:lnTo>
                  <a:lnTo>
                    <a:pt x="63845" y="11427"/>
                  </a:lnTo>
                  <a:lnTo>
                    <a:pt x="63998" y="11300"/>
                  </a:lnTo>
                  <a:lnTo>
                    <a:pt x="64289" y="11046"/>
                  </a:lnTo>
                  <a:lnTo>
                    <a:pt x="64454" y="10920"/>
                  </a:lnTo>
                  <a:lnTo>
                    <a:pt x="64746" y="10679"/>
                  </a:lnTo>
                  <a:lnTo>
                    <a:pt x="64898" y="10539"/>
                  </a:lnTo>
                  <a:lnTo>
                    <a:pt x="65190" y="10298"/>
                  </a:lnTo>
                  <a:lnTo>
                    <a:pt x="65354" y="10159"/>
                  </a:lnTo>
                  <a:lnTo>
                    <a:pt x="65646" y="9918"/>
                  </a:lnTo>
                  <a:lnTo>
                    <a:pt x="65798" y="9778"/>
                  </a:lnTo>
                  <a:lnTo>
                    <a:pt x="66090" y="9537"/>
                  </a:lnTo>
                  <a:lnTo>
                    <a:pt x="66242" y="9411"/>
                  </a:lnTo>
                  <a:lnTo>
                    <a:pt x="66546" y="9157"/>
                  </a:lnTo>
                  <a:lnTo>
                    <a:pt x="66699" y="9030"/>
                  </a:lnTo>
                  <a:lnTo>
                    <a:pt x="66990" y="8777"/>
                  </a:lnTo>
                  <a:lnTo>
                    <a:pt x="67142" y="8650"/>
                  </a:lnTo>
                  <a:lnTo>
                    <a:pt x="67434" y="8409"/>
                  </a:lnTo>
                  <a:lnTo>
                    <a:pt x="67599" y="8269"/>
                  </a:lnTo>
                  <a:lnTo>
                    <a:pt x="67890" y="8028"/>
                  </a:lnTo>
                  <a:lnTo>
                    <a:pt x="68043" y="7889"/>
                  </a:lnTo>
                  <a:lnTo>
                    <a:pt x="68334" y="7648"/>
                  </a:lnTo>
                  <a:lnTo>
                    <a:pt x="68486" y="7509"/>
                  </a:lnTo>
                  <a:lnTo>
                    <a:pt x="68791" y="7268"/>
                  </a:lnTo>
                  <a:lnTo>
                    <a:pt x="68943" y="7141"/>
                  </a:lnTo>
                  <a:lnTo>
                    <a:pt x="69235" y="6887"/>
                  </a:lnTo>
                  <a:lnTo>
                    <a:pt x="69387" y="6760"/>
                  </a:lnTo>
                  <a:lnTo>
                    <a:pt x="69678" y="6507"/>
                  </a:lnTo>
                  <a:lnTo>
                    <a:pt x="69843" y="6380"/>
                  </a:lnTo>
                  <a:lnTo>
                    <a:pt x="70135" y="6139"/>
                  </a:lnTo>
                  <a:lnTo>
                    <a:pt x="70287" y="6000"/>
                  </a:lnTo>
                  <a:lnTo>
                    <a:pt x="70579" y="5759"/>
                  </a:lnTo>
                  <a:lnTo>
                    <a:pt x="70744" y="5619"/>
                  </a:lnTo>
                  <a:lnTo>
                    <a:pt x="71035" y="5378"/>
                  </a:lnTo>
                  <a:lnTo>
                    <a:pt x="71187" y="5239"/>
                  </a:lnTo>
                  <a:lnTo>
                    <a:pt x="71479" y="4998"/>
                  </a:lnTo>
                  <a:lnTo>
                    <a:pt x="71631" y="4858"/>
                  </a:lnTo>
                  <a:lnTo>
                    <a:pt x="71923" y="4618"/>
                  </a:lnTo>
                  <a:lnTo>
                    <a:pt x="72088" y="4491"/>
                  </a:lnTo>
                  <a:lnTo>
                    <a:pt x="72379" y="4237"/>
                  </a:lnTo>
                  <a:lnTo>
                    <a:pt x="72531" y="4110"/>
                  </a:lnTo>
                  <a:lnTo>
                    <a:pt x="72823" y="3857"/>
                  </a:lnTo>
                  <a:lnTo>
                    <a:pt x="72988" y="3730"/>
                  </a:lnTo>
                  <a:lnTo>
                    <a:pt x="73280" y="3489"/>
                  </a:lnTo>
                  <a:lnTo>
                    <a:pt x="73432" y="3350"/>
                  </a:lnTo>
                  <a:lnTo>
                    <a:pt x="73723" y="3109"/>
                  </a:lnTo>
                  <a:lnTo>
                    <a:pt x="73876" y="2969"/>
                  </a:lnTo>
                  <a:lnTo>
                    <a:pt x="75866" y="1295"/>
                  </a:lnTo>
                  <a:cubicBezTo>
                    <a:pt x="75892" y="1270"/>
                    <a:pt x="75917" y="1245"/>
                    <a:pt x="75942" y="1219"/>
                  </a:cubicBezTo>
                  <a:cubicBezTo>
                    <a:pt x="76363" y="761"/>
                    <a:pt x="76035" y="1"/>
                    <a:pt x="753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3"/>
            <p:cNvSpPr/>
            <p:nvPr/>
          </p:nvSpPr>
          <p:spPr>
            <a:xfrm flipH="1">
              <a:off x="-5463" y="488967"/>
              <a:ext cx="686805" cy="69368"/>
            </a:xfrm>
            <a:custGeom>
              <a:avLst/>
              <a:gdLst/>
              <a:ahLst/>
              <a:cxnLst/>
              <a:rect l="l" t="t" r="r" b="b"/>
              <a:pathLst>
                <a:path w="22863" h="2309" extrusionOk="0">
                  <a:moveTo>
                    <a:pt x="22863" y="1"/>
                  </a:moveTo>
                  <a:lnTo>
                    <a:pt x="672" y="1383"/>
                  </a:lnTo>
                  <a:cubicBezTo>
                    <a:pt x="241" y="1408"/>
                    <a:pt x="0" y="1890"/>
                    <a:pt x="241" y="2245"/>
                  </a:cubicBezTo>
                  <a:lnTo>
                    <a:pt x="279" y="2308"/>
                  </a:lnTo>
                  <a:cubicBezTo>
                    <a:pt x="368" y="2245"/>
                    <a:pt x="457" y="2207"/>
                    <a:pt x="571" y="2207"/>
                  </a:cubicBezTo>
                  <a:lnTo>
                    <a:pt x="22863" y="812"/>
                  </a:lnTo>
                  <a:lnTo>
                    <a:pt x="228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3"/>
            <p:cNvSpPr/>
            <p:nvPr/>
          </p:nvSpPr>
          <p:spPr>
            <a:xfrm flipH="1">
              <a:off x="1152872" y="365556"/>
              <a:ext cx="32413" cy="22502"/>
            </a:xfrm>
            <a:custGeom>
              <a:avLst/>
              <a:gdLst/>
              <a:ahLst/>
              <a:cxnLst/>
              <a:rect l="l" t="t" r="r" b="b"/>
              <a:pathLst>
                <a:path w="1079" h="749" extrusionOk="0">
                  <a:moveTo>
                    <a:pt x="958" y="0"/>
                  </a:moveTo>
                  <a:cubicBezTo>
                    <a:pt x="941" y="0"/>
                    <a:pt x="926" y="4"/>
                    <a:pt x="913" y="13"/>
                  </a:cubicBezTo>
                  <a:lnTo>
                    <a:pt x="64" y="558"/>
                  </a:lnTo>
                  <a:cubicBezTo>
                    <a:pt x="13" y="584"/>
                    <a:pt x="0" y="647"/>
                    <a:pt x="26" y="698"/>
                  </a:cubicBezTo>
                  <a:cubicBezTo>
                    <a:pt x="51" y="736"/>
                    <a:pt x="76" y="748"/>
                    <a:pt x="114" y="748"/>
                  </a:cubicBezTo>
                  <a:lnTo>
                    <a:pt x="165" y="736"/>
                  </a:lnTo>
                  <a:lnTo>
                    <a:pt x="1015" y="190"/>
                  </a:lnTo>
                  <a:cubicBezTo>
                    <a:pt x="1065" y="152"/>
                    <a:pt x="1078" y="89"/>
                    <a:pt x="1053" y="51"/>
                  </a:cubicBezTo>
                  <a:cubicBezTo>
                    <a:pt x="1027" y="17"/>
                    <a:pt x="991"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3"/>
            <p:cNvSpPr/>
            <p:nvPr/>
          </p:nvSpPr>
          <p:spPr>
            <a:xfrm flipH="1">
              <a:off x="1142989" y="380127"/>
              <a:ext cx="32774" cy="22412"/>
            </a:xfrm>
            <a:custGeom>
              <a:avLst/>
              <a:gdLst/>
              <a:ahLst/>
              <a:cxnLst/>
              <a:rect l="l" t="t" r="r" b="b"/>
              <a:pathLst>
                <a:path w="1091" h="746" extrusionOk="0">
                  <a:moveTo>
                    <a:pt x="976" y="0"/>
                  </a:moveTo>
                  <a:cubicBezTo>
                    <a:pt x="955" y="0"/>
                    <a:pt x="933" y="7"/>
                    <a:pt x="913" y="22"/>
                  </a:cubicBezTo>
                  <a:lnTo>
                    <a:pt x="64" y="568"/>
                  </a:lnTo>
                  <a:cubicBezTo>
                    <a:pt x="26" y="593"/>
                    <a:pt x="0" y="656"/>
                    <a:pt x="38" y="707"/>
                  </a:cubicBezTo>
                  <a:cubicBezTo>
                    <a:pt x="51" y="733"/>
                    <a:pt x="89" y="745"/>
                    <a:pt x="127" y="745"/>
                  </a:cubicBezTo>
                  <a:lnTo>
                    <a:pt x="178" y="733"/>
                  </a:lnTo>
                  <a:lnTo>
                    <a:pt x="1027" y="187"/>
                  </a:lnTo>
                  <a:cubicBezTo>
                    <a:pt x="1078" y="162"/>
                    <a:pt x="1091" y="99"/>
                    <a:pt x="1053" y="48"/>
                  </a:cubicBezTo>
                  <a:cubicBezTo>
                    <a:pt x="1037" y="17"/>
                    <a:pt x="1008"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3"/>
            <p:cNvSpPr/>
            <p:nvPr/>
          </p:nvSpPr>
          <p:spPr>
            <a:xfrm flipH="1">
              <a:off x="1133466" y="394877"/>
              <a:ext cx="32413" cy="22502"/>
            </a:xfrm>
            <a:custGeom>
              <a:avLst/>
              <a:gdLst/>
              <a:ahLst/>
              <a:cxnLst/>
              <a:rect l="l" t="t" r="r" b="b"/>
              <a:pathLst>
                <a:path w="1079" h="749" extrusionOk="0">
                  <a:moveTo>
                    <a:pt x="967" y="1"/>
                  </a:moveTo>
                  <a:cubicBezTo>
                    <a:pt x="949" y="1"/>
                    <a:pt x="931" y="5"/>
                    <a:pt x="914" y="13"/>
                  </a:cubicBezTo>
                  <a:lnTo>
                    <a:pt x="64" y="559"/>
                  </a:lnTo>
                  <a:cubicBezTo>
                    <a:pt x="14" y="584"/>
                    <a:pt x="1" y="647"/>
                    <a:pt x="39" y="698"/>
                  </a:cubicBezTo>
                  <a:cubicBezTo>
                    <a:pt x="52" y="736"/>
                    <a:pt x="90" y="749"/>
                    <a:pt x="115" y="749"/>
                  </a:cubicBezTo>
                  <a:lnTo>
                    <a:pt x="178" y="736"/>
                  </a:lnTo>
                  <a:lnTo>
                    <a:pt x="1028" y="191"/>
                  </a:lnTo>
                  <a:cubicBezTo>
                    <a:pt x="1066" y="165"/>
                    <a:pt x="1079" y="102"/>
                    <a:pt x="1053" y="51"/>
                  </a:cubicBezTo>
                  <a:cubicBezTo>
                    <a:pt x="1036" y="18"/>
                    <a:pt x="1003"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3"/>
            <p:cNvSpPr/>
            <p:nvPr/>
          </p:nvSpPr>
          <p:spPr>
            <a:xfrm flipH="1">
              <a:off x="1110997" y="403349"/>
              <a:ext cx="44970" cy="28901"/>
            </a:xfrm>
            <a:custGeom>
              <a:avLst/>
              <a:gdLst/>
              <a:ahLst/>
              <a:cxnLst/>
              <a:rect l="l" t="t" r="r" b="b"/>
              <a:pathLst>
                <a:path w="1497" h="962" extrusionOk="0">
                  <a:moveTo>
                    <a:pt x="1382" y="1"/>
                  </a:moveTo>
                  <a:cubicBezTo>
                    <a:pt x="1361" y="1"/>
                    <a:pt x="1339" y="8"/>
                    <a:pt x="1319" y="23"/>
                  </a:cubicBezTo>
                  <a:lnTo>
                    <a:pt x="64" y="758"/>
                  </a:lnTo>
                  <a:cubicBezTo>
                    <a:pt x="13" y="796"/>
                    <a:pt x="1" y="860"/>
                    <a:pt x="26" y="911"/>
                  </a:cubicBezTo>
                  <a:cubicBezTo>
                    <a:pt x="51" y="936"/>
                    <a:pt x="77" y="961"/>
                    <a:pt x="115" y="961"/>
                  </a:cubicBezTo>
                  <a:lnTo>
                    <a:pt x="165" y="936"/>
                  </a:lnTo>
                  <a:lnTo>
                    <a:pt x="1421" y="188"/>
                  </a:lnTo>
                  <a:cubicBezTo>
                    <a:pt x="1471" y="162"/>
                    <a:pt x="1497" y="99"/>
                    <a:pt x="1459" y="48"/>
                  </a:cubicBezTo>
                  <a:cubicBezTo>
                    <a:pt x="1443" y="18"/>
                    <a:pt x="1414" y="1"/>
                    <a:pt x="1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3"/>
            <p:cNvSpPr/>
            <p:nvPr/>
          </p:nvSpPr>
          <p:spPr>
            <a:xfrm flipH="1">
              <a:off x="1113640" y="424198"/>
              <a:ext cx="32804" cy="22532"/>
            </a:xfrm>
            <a:custGeom>
              <a:avLst/>
              <a:gdLst/>
              <a:ahLst/>
              <a:cxnLst/>
              <a:rect l="l" t="t" r="r" b="b"/>
              <a:pathLst>
                <a:path w="1092" h="750" extrusionOk="0">
                  <a:moveTo>
                    <a:pt x="967" y="1"/>
                  </a:moveTo>
                  <a:cubicBezTo>
                    <a:pt x="949" y="1"/>
                    <a:pt x="930" y="5"/>
                    <a:pt x="914" y="14"/>
                  </a:cubicBezTo>
                  <a:lnTo>
                    <a:pt x="64" y="559"/>
                  </a:lnTo>
                  <a:cubicBezTo>
                    <a:pt x="26" y="597"/>
                    <a:pt x="1" y="660"/>
                    <a:pt x="39" y="698"/>
                  </a:cubicBezTo>
                  <a:cubicBezTo>
                    <a:pt x="51" y="736"/>
                    <a:pt x="89" y="749"/>
                    <a:pt x="127" y="749"/>
                  </a:cubicBezTo>
                  <a:lnTo>
                    <a:pt x="178" y="736"/>
                  </a:lnTo>
                  <a:lnTo>
                    <a:pt x="1028" y="191"/>
                  </a:lnTo>
                  <a:cubicBezTo>
                    <a:pt x="1078" y="166"/>
                    <a:pt x="1091" y="102"/>
                    <a:pt x="1053" y="52"/>
                  </a:cubicBezTo>
                  <a:cubicBezTo>
                    <a:pt x="1036" y="18"/>
                    <a:pt x="1002"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3"/>
            <p:cNvSpPr/>
            <p:nvPr/>
          </p:nvSpPr>
          <p:spPr>
            <a:xfrm flipH="1">
              <a:off x="1103757" y="439038"/>
              <a:ext cx="32774" cy="22532"/>
            </a:xfrm>
            <a:custGeom>
              <a:avLst/>
              <a:gdLst/>
              <a:ahLst/>
              <a:cxnLst/>
              <a:rect l="l" t="t" r="r" b="b"/>
              <a:pathLst>
                <a:path w="1091" h="750" extrusionOk="0">
                  <a:moveTo>
                    <a:pt x="970" y="1"/>
                  </a:moveTo>
                  <a:cubicBezTo>
                    <a:pt x="951" y="1"/>
                    <a:pt x="931" y="5"/>
                    <a:pt x="913" y="14"/>
                  </a:cubicBezTo>
                  <a:lnTo>
                    <a:pt x="64" y="559"/>
                  </a:lnTo>
                  <a:cubicBezTo>
                    <a:pt x="13" y="585"/>
                    <a:pt x="0" y="648"/>
                    <a:pt x="38" y="699"/>
                  </a:cubicBezTo>
                  <a:cubicBezTo>
                    <a:pt x="51" y="724"/>
                    <a:pt x="89" y="750"/>
                    <a:pt x="114" y="750"/>
                  </a:cubicBezTo>
                  <a:lnTo>
                    <a:pt x="178" y="724"/>
                  </a:lnTo>
                  <a:lnTo>
                    <a:pt x="1027" y="192"/>
                  </a:lnTo>
                  <a:cubicBezTo>
                    <a:pt x="1065" y="154"/>
                    <a:pt x="1091" y="90"/>
                    <a:pt x="1053" y="40"/>
                  </a:cubicBezTo>
                  <a:cubicBezTo>
                    <a:pt x="1036" y="15"/>
                    <a:pt x="1004"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3"/>
            <p:cNvSpPr/>
            <p:nvPr/>
          </p:nvSpPr>
          <p:spPr>
            <a:xfrm flipH="1">
              <a:off x="1094235" y="453548"/>
              <a:ext cx="32413" cy="22502"/>
            </a:xfrm>
            <a:custGeom>
              <a:avLst/>
              <a:gdLst/>
              <a:ahLst/>
              <a:cxnLst/>
              <a:rect l="l" t="t" r="r" b="b"/>
              <a:pathLst>
                <a:path w="1079" h="749" extrusionOk="0">
                  <a:moveTo>
                    <a:pt x="959" y="0"/>
                  </a:moveTo>
                  <a:cubicBezTo>
                    <a:pt x="942" y="0"/>
                    <a:pt x="927" y="5"/>
                    <a:pt x="914" y="13"/>
                  </a:cubicBezTo>
                  <a:lnTo>
                    <a:pt x="64" y="558"/>
                  </a:lnTo>
                  <a:cubicBezTo>
                    <a:pt x="14" y="596"/>
                    <a:pt x="1" y="660"/>
                    <a:pt x="26" y="698"/>
                  </a:cubicBezTo>
                  <a:cubicBezTo>
                    <a:pt x="52" y="736"/>
                    <a:pt x="77" y="748"/>
                    <a:pt x="115" y="748"/>
                  </a:cubicBezTo>
                  <a:lnTo>
                    <a:pt x="166" y="736"/>
                  </a:lnTo>
                  <a:lnTo>
                    <a:pt x="1015" y="191"/>
                  </a:lnTo>
                  <a:cubicBezTo>
                    <a:pt x="1066" y="165"/>
                    <a:pt x="1079" y="102"/>
                    <a:pt x="1053" y="51"/>
                  </a:cubicBezTo>
                  <a:cubicBezTo>
                    <a:pt x="1028" y="17"/>
                    <a:pt x="991" y="0"/>
                    <a:pt x="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3"/>
            <p:cNvSpPr/>
            <p:nvPr/>
          </p:nvSpPr>
          <p:spPr>
            <a:xfrm flipH="1">
              <a:off x="1084322" y="468389"/>
              <a:ext cx="32413" cy="22532"/>
            </a:xfrm>
            <a:custGeom>
              <a:avLst/>
              <a:gdLst/>
              <a:ahLst/>
              <a:cxnLst/>
              <a:rect l="l" t="t" r="r" b="b"/>
              <a:pathLst>
                <a:path w="1079" h="750" extrusionOk="0">
                  <a:moveTo>
                    <a:pt x="958" y="0"/>
                  </a:moveTo>
                  <a:cubicBezTo>
                    <a:pt x="938" y="0"/>
                    <a:pt x="919" y="5"/>
                    <a:pt x="901" y="14"/>
                  </a:cubicBezTo>
                  <a:lnTo>
                    <a:pt x="51" y="559"/>
                  </a:lnTo>
                  <a:cubicBezTo>
                    <a:pt x="13" y="584"/>
                    <a:pt x="1" y="648"/>
                    <a:pt x="26" y="698"/>
                  </a:cubicBezTo>
                  <a:cubicBezTo>
                    <a:pt x="39" y="724"/>
                    <a:pt x="77" y="749"/>
                    <a:pt x="115" y="749"/>
                  </a:cubicBezTo>
                  <a:lnTo>
                    <a:pt x="165" y="724"/>
                  </a:lnTo>
                  <a:lnTo>
                    <a:pt x="1015" y="191"/>
                  </a:lnTo>
                  <a:cubicBezTo>
                    <a:pt x="1066" y="153"/>
                    <a:pt x="1078" y="90"/>
                    <a:pt x="1053" y="39"/>
                  </a:cubicBezTo>
                  <a:cubicBezTo>
                    <a:pt x="1029" y="14"/>
                    <a:pt x="993"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3"/>
            <p:cNvSpPr/>
            <p:nvPr/>
          </p:nvSpPr>
          <p:spPr>
            <a:xfrm flipH="1">
              <a:off x="1062242" y="476771"/>
              <a:ext cx="44970" cy="28600"/>
            </a:xfrm>
            <a:custGeom>
              <a:avLst/>
              <a:gdLst/>
              <a:ahLst/>
              <a:cxnLst/>
              <a:rect l="l" t="t" r="r" b="b"/>
              <a:pathLst>
                <a:path w="1497" h="952" extrusionOk="0">
                  <a:moveTo>
                    <a:pt x="1377" y="1"/>
                  </a:moveTo>
                  <a:cubicBezTo>
                    <a:pt x="1360" y="1"/>
                    <a:pt x="1345" y="5"/>
                    <a:pt x="1332" y="14"/>
                  </a:cubicBezTo>
                  <a:lnTo>
                    <a:pt x="64" y="762"/>
                  </a:lnTo>
                  <a:cubicBezTo>
                    <a:pt x="13" y="787"/>
                    <a:pt x="1" y="850"/>
                    <a:pt x="26" y="901"/>
                  </a:cubicBezTo>
                  <a:cubicBezTo>
                    <a:pt x="51" y="939"/>
                    <a:pt x="89" y="952"/>
                    <a:pt x="115" y="952"/>
                  </a:cubicBezTo>
                  <a:lnTo>
                    <a:pt x="178" y="939"/>
                  </a:lnTo>
                  <a:lnTo>
                    <a:pt x="1434" y="191"/>
                  </a:lnTo>
                  <a:cubicBezTo>
                    <a:pt x="1484" y="166"/>
                    <a:pt x="1497" y="102"/>
                    <a:pt x="1472" y="52"/>
                  </a:cubicBezTo>
                  <a:cubicBezTo>
                    <a:pt x="1446" y="18"/>
                    <a:pt x="1410" y="1"/>
                    <a:pt x="1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3"/>
            <p:cNvSpPr/>
            <p:nvPr/>
          </p:nvSpPr>
          <p:spPr>
            <a:xfrm flipH="1">
              <a:off x="1064886" y="497710"/>
              <a:ext cx="32413" cy="22532"/>
            </a:xfrm>
            <a:custGeom>
              <a:avLst/>
              <a:gdLst/>
              <a:ahLst/>
              <a:cxnLst/>
              <a:rect l="l" t="t" r="r" b="b"/>
              <a:pathLst>
                <a:path w="1079" h="750" extrusionOk="0">
                  <a:moveTo>
                    <a:pt x="961" y="1"/>
                  </a:moveTo>
                  <a:cubicBezTo>
                    <a:pt x="943" y="1"/>
                    <a:pt x="927" y="5"/>
                    <a:pt x="913" y="14"/>
                  </a:cubicBezTo>
                  <a:lnTo>
                    <a:pt x="64" y="559"/>
                  </a:lnTo>
                  <a:cubicBezTo>
                    <a:pt x="13" y="585"/>
                    <a:pt x="0" y="648"/>
                    <a:pt x="26" y="699"/>
                  </a:cubicBezTo>
                  <a:cubicBezTo>
                    <a:pt x="51" y="724"/>
                    <a:pt x="76" y="749"/>
                    <a:pt x="114" y="749"/>
                  </a:cubicBezTo>
                  <a:lnTo>
                    <a:pt x="165" y="724"/>
                  </a:lnTo>
                  <a:lnTo>
                    <a:pt x="1015" y="191"/>
                  </a:lnTo>
                  <a:cubicBezTo>
                    <a:pt x="1065" y="153"/>
                    <a:pt x="1078" y="90"/>
                    <a:pt x="1053" y="39"/>
                  </a:cubicBezTo>
                  <a:cubicBezTo>
                    <a:pt x="1028" y="15"/>
                    <a:pt x="993" y="1"/>
                    <a:pt x="9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3"/>
            <p:cNvSpPr/>
            <p:nvPr/>
          </p:nvSpPr>
          <p:spPr>
            <a:xfrm flipH="1">
              <a:off x="1055003" y="512310"/>
              <a:ext cx="32383" cy="22412"/>
            </a:xfrm>
            <a:custGeom>
              <a:avLst/>
              <a:gdLst/>
              <a:ahLst/>
              <a:cxnLst/>
              <a:rect l="l" t="t" r="r" b="b"/>
              <a:pathLst>
                <a:path w="1078" h="746" extrusionOk="0">
                  <a:moveTo>
                    <a:pt x="964" y="0"/>
                  </a:moveTo>
                  <a:cubicBezTo>
                    <a:pt x="942" y="0"/>
                    <a:pt x="920" y="7"/>
                    <a:pt x="900" y="22"/>
                  </a:cubicBezTo>
                  <a:lnTo>
                    <a:pt x="51" y="555"/>
                  </a:lnTo>
                  <a:cubicBezTo>
                    <a:pt x="13" y="593"/>
                    <a:pt x="0" y="656"/>
                    <a:pt x="25" y="695"/>
                  </a:cubicBezTo>
                  <a:cubicBezTo>
                    <a:pt x="51" y="733"/>
                    <a:pt x="76" y="745"/>
                    <a:pt x="114" y="745"/>
                  </a:cubicBezTo>
                  <a:lnTo>
                    <a:pt x="165" y="733"/>
                  </a:lnTo>
                  <a:lnTo>
                    <a:pt x="1014" y="187"/>
                  </a:lnTo>
                  <a:cubicBezTo>
                    <a:pt x="1065" y="162"/>
                    <a:pt x="1078" y="99"/>
                    <a:pt x="1052" y="48"/>
                  </a:cubicBezTo>
                  <a:cubicBezTo>
                    <a:pt x="1029" y="17"/>
                    <a:pt x="997" y="0"/>
                    <a:pt x="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3"/>
            <p:cNvSpPr/>
            <p:nvPr/>
          </p:nvSpPr>
          <p:spPr>
            <a:xfrm flipH="1">
              <a:off x="1045090" y="527060"/>
              <a:ext cx="32774" cy="22502"/>
            </a:xfrm>
            <a:custGeom>
              <a:avLst/>
              <a:gdLst/>
              <a:ahLst/>
              <a:cxnLst/>
              <a:rect l="l" t="t" r="r" b="b"/>
              <a:pathLst>
                <a:path w="1091" h="749" extrusionOk="0">
                  <a:moveTo>
                    <a:pt x="966" y="1"/>
                  </a:moveTo>
                  <a:cubicBezTo>
                    <a:pt x="948" y="1"/>
                    <a:pt x="930" y="5"/>
                    <a:pt x="913" y="13"/>
                  </a:cubicBezTo>
                  <a:lnTo>
                    <a:pt x="63" y="559"/>
                  </a:lnTo>
                  <a:cubicBezTo>
                    <a:pt x="13" y="584"/>
                    <a:pt x="0" y="647"/>
                    <a:pt x="38" y="698"/>
                  </a:cubicBezTo>
                  <a:cubicBezTo>
                    <a:pt x="51" y="723"/>
                    <a:pt x="89" y="749"/>
                    <a:pt x="127" y="749"/>
                  </a:cubicBezTo>
                  <a:lnTo>
                    <a:pt x="178" y="723"/>
                  </a:lnTo>
                  <a:lnTo>
                    <a:pt x="1027" y="191"/>
                  </a:lnTo>
                  <a:cubicBezTo>
                    <a:pt x="1078" y="153"/>
                    <a:pt x="1091" y="89"/>
                    <a:pt x="1052" y="51"/>
                  </a:cubicBezTo>
                  <a:cubicBezTo>
                    <a:pt x="1036" y="18"/>
                    <a:pt x="1002" y="1"/>
                    <a:pt x="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3"/>
            <p:cNvSpPr/>
            <p:nvPr/>
          </p:nvSpPr>
          <p:spPr>
            <a:xfrm flipH="1">
              <a:off x="1035567" y="541630"/>
              <a:ext cx="32413" cy="22412"/>
            </a:xfrm>
            <a:custGeom>
              <a:avLst/>
              <a:gdLst/>
              <a:ahLst/>
              <a:cxnLst/>
              <a:rect l="l" t="t" r="r" b="b"/>
              <a:pathLst>
                <a:path w="1079" h="746" extrusionOk="0">
                  <a:moveTo>
                    <a:pt x="967" y="1"/>
                  </a:moveTo>
                  <a:cubicBezTo>
                    <a:pt x="948" y="1"/>
                    <a:pt x="929" y="8"/>
                    <a:pt x="914" y="23"/>
                  </a:cubicBezTo>
                  <a:lnTo>
                    <a:pt x="64" y="555"/>
                  </a:lnTo>
                  <a:cubicBezTo>
                    <a:pt x="13" y="593"/>
                    <a:pt x="1" y="657"/>
                    <a:pt x="26" y="708"/>
                  </a:cubicBezTo>
                  <a:cubicBezTo>
                    <a:pt x="51" y="733"/>
                    <a:pt x="89" y="746"/>
                    <a:pt x="115" y="746"/>
                  </a:cubicBezTo>
                  <a:lnTo>
                    <a:pt x="178" y="733"/>
                  </a:lnTo>
                  <a:lnTo>
                    <a:pt x="1015" y="188"/>
                  </a:lnTo>
                  <a:cubicBezTo>
                    <a:pt x="1066" y="162"/>
                    <a:pt x="1079" y="99"/>
                    <a:pt x="1053" y="48"/>
                  </a:cubicBezTo>
                  <a:cubicBezTo>
                    <a:pt x="1030" y="17"/>
                    <a:pt x="998"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3"/>
            <p:cNvSpPr/>
            <p:nvPr/>
          </p:nvSpPr>
          <p:spPr>
            <a:xfrm flipH="1">
              <a:off x="1013488" y="550312"/>
              <a:ext cx="44579" cy="28600"/>
            </a:xfrm>
            <a:custGeom>
              <a:avLst/>
              <a:gdLst/>
              <a:ahLst/>
              <a:cxnLst/>
              <a:rect l="l" t="t" r="r" b="b"/>
              <a:pathLst>
                <a:path w="1484" h="952" extrusionOk="0">
                  <a:moveTo>
                    <a:pt x="1372" y="0"/>
                  </a:moveTo>
                  <a:cubicBezTo>
                    <a:pt x="1354" y="0"/>
                    <a:pt x="1336" y="4"/>
                    <a:pt x="1319" y="13"/>
                  </a:cubicBezTo>
                  <a:lnTo>
                    <a:pt x="64" y="761"/>
                  </a:lnTo>
                  <a:cubicBezTo>
                    <a:pt x="13" y="786"/>
                    <a:pt x="0" y="850"/>
                    <a:pt x="26" y="900"/>
                  </a:cubicBezTo>
                  <a:cubicBezTo>
                    <a:pt x="38" y="926"/>
                    <a:pt x="76" y="951"/>
                    <a:pt x="115" y="951"/>
                  </a:cubicBezTo>
                  <a:lnTo>
                    <a:pt x="165" y="938"/>
                  </a:lnTo>
                  <a:lnTo>
                    <a:pt x="1421" y="190"/>
                  </a:lnTo>
                  <a:cubicBezTo>
                    <a:pt x="1471" y="152"/>
                    <a:pt x="1484" y="89"/>
                    <a:pt x="1459" y="51"/>
                  </a:cubicBezTo>
                  <a:cubicBezTo>
                    <a:pt x="1442" y="17"/>
                    <a:pt x="1408" y="0"/>
                    <a:pt x="1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3"/>
            <p:cNvSpPr/>
            <p:nvPr/>
          </p:nvSpPr>
          <p:spPr>
            <a:xfrm flipH="1">
              <a:off x="1015771" y="570981"/>
              <a:ext cx="32774" cy="22382"/>
            </a:xfrm>
            <a:custGeom>
              <a:avLst/>
              <a:gdLst/>
              <a:ahLst/>
              <a:cxnLst/>
              <a:rect l="l" t="t" r="r" b="b"/>
              <a:pathLst>
                <a:path w="1091" h="745" extrusionOk="0">
                  <a:moveTo>
                    <a:pt x="976" y="0"/>
                  </a:moveTo>
                  <a:cubicBezTo>
                    <a:pt x="955" y="0"/>
                    <a:pt x="933" y="7"/>
                    <a:pt x="913" y="22"/>
                  </a:cubicBezTo>
                  <a:lnTo>
                    <a:pt x="64" y="555"/>
                  </a:lnTo>
                  <a:cubicBezTo>
                    <a:pt x="13" y="593"/>
                    <a:pt x="0" y="656"/>
                    <a:pt x="38" y="707"/>
                  </a:cubicBezTo>
                  <a:cubicBezTo>
                    <a:pt x="51" y="732"/>
                    <a:pt x="89" y="745"/>
                    <a:pt x="127" y="745"/>
                  </a:cubicBezTo>
                  <a:lnTo>
                    <a:pt x="178" y="732"/>
                  </a:lnTo>
                  <a:lnTo>
                    <a:pt x="1028" y="187"/>
                  </a:lnTo>
                  <a:cubicBezTo>
                    <a:pt x="1078" y="162"/>
                    <a:pt x="1091" y="98"/>
                    <a:pt x="1053" y="48"/>
                  </a:cubicBezTo>
                  <a:cubicBezTo>
                    <a:pt x="1038" y="17"/>
                    <a:pt x="1008"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3"/>
            <p:cNvSpPr/>
            <p:nvPr/>
          </p:nvSpPr>
          <p:spPr>
            <a:xfrm flipH="1">
              <a:off x="1006249" y="585732"/>
              <a:ext cx="32383" cy="22502"/>
            </a:xfrm>
            <a:custGeom>
              <a:avLst/>
              <a:gdLst/>
              <a:ahLst/>
              <a:cxnLst/>
              <a:rect l="l" t="t" r="r" b="b"/>
              <a:pathLst>
                <a:path w="1078" h="749" extrusionOk="0">
                  <a:moveTo>
                    <a:pt x="966" y="0"/>
                  </a:moveTo>
                  <a:cubicBezTo>
                    <a:pt x="948" y="0"/>
                    <a:pt x="930" y="5"/>
                    <a:pt x="913" y="13"/>
                  </a:cubicBezTo>
                  <a:lnTo>
                    <a:pt x="64" y="558"/>
                  </a:lnTo>
                  <a:cubicBezTo>
                    <a:pt x="13" y="584"/>
                    <a:pt x="0" y="647"/>
                    <a:pt x="25" y="698"/>
                  </a:cubicBezTo>
                  <a:cubicBezTo>
                    <a:pt x="51" y="736"/>
                    <a:pt x="89" y="749"/>
                    <a:pt x="114" y="749"/>
                  </a:cubicBezTo>
                  <a:lnTo>
                    <a:pt x="178" y="736"/>
                  </a:lnTo>
                  <a:lnTo>
                    <a:pt x="1027" y="191"/>
                  </a:lnTo>
                  <a:cubicBezTo>
                    <a:pt x="1065" y="153"/>
                    <a:pt x="1078" y="89"/>
                    <a:pt x="1053" y="51"/>
                  </a:cubicBezTo>
                  <a:cubicBezTo>
                    <a:pt x="1036" y="17"/>
                    <a:pt x="1002"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3"/>
            <p:cNvSpPr/>
            <p:nvPr/>
          </p:nvSpPr>
          <p:spPr>
            <a:xfrm flipH="1">
              <a:off x="996336" y="600302"/>
              <a:ext cx="32413" cy="22412"/>
            </a:xfrm>
            <a:custGeom>
              <a:avLst/>
              <a:gdLst/>
              <a:ahLst/>
              <a:cxnLst/>
              <a:rect l="l" t="t" r="r" b="b"/>
              <a:pathLst>
                <a:path w="1079" h="746" extrusionOk="0">
                  <a:moveTo>
                    <a:pt x="965" y="0"/>
                  </a:moveTo>
                  <a:cubicBezTo>
                    <a:pt x="943" y="0"/>
                    <a:pt x="921" y="8"/>
                    <a:pt x="901" y="23"/>
                  </a:cubicBezTo>
                  <a:lnTo>
                    <a:pt x="64" y="555"/>
                  </a:lnTo>
                  <a:cubicBezTo>
                    <a:pt x="13" y="593"/>
                    <a:pt x="1" y="657"/>
                    <a:pt x="26" y="707"/>
                  </a:cubicBezTo>
                  <a:cubicBezTo>
                    <a:pt x="52" y="733"/>
                    <a:pt x="77" y="745"/>
                    <a:pt x="115" y="745"/>
                  </a:cubicBezTo>
                  <a:lnTo>
                    <a:pt x="166" y="733"/>
                  </a:lnTo>
                  <a:lnTo>
                    <a:pt x="1015" y="187"/>
                  </a:lnTo>
                  <a:cubicBezTo>
                    <a:pt x="1066" y="162"/>
                    <a:pt x="1079" y="99"/>
                    <a:pt x="1053" y="48"/>
                  </a:cubicBezTo>
                  <a:cubicBezTo>
                    <a:pt x="1030" y="17"/>
                    <a:pt x="998"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3"/>
            <p:cNvSpPr/>
            <p:nvPr/>
          </p:nvSpPr>
          <p:spPr>
            <a:xfrm flipH="1">
              <a:off x="986423" y="615052"/>
              <a:ext cx="32804" cy="22502"/>
            </a:xfrm>
            <a:custGeom>
              <a:avLst/>
              <a:gdLst/>
              <a:ahLst/>
              <a:cxnLst/>
              <a:rect l="l" t="t" r="r" b="b"/>
              <a:pathLst>
                <a:path w="1092" h="749" extrusionOk="0">
                  <a:moveTo>
                    <a:pt x="967" y="1"/>
                  </a:moveTo>
                  <a:cubicBezTo>
                    <a:pt x="949" y="1"/>
                    <a:pt x="931" y="5"/>
                    <a:pt x="914" y="13"/>
                  </a:cubicBezTo>
                  <a:lnTo>
                    <a:pt x="64" y="559"/>
                  </a:lnTo>
                  <a:cubicBezTo>
                    <a:pt x="13" y="584"/>
                    <a:pt x="1" y="647"/>
                    <a:pt x="39" y="698"/>
                  </a:cubicBezTo>
                  <a:cubicBezTo>
                    <a:pt x="52" y="736"/>
                    <a:pt x="90" y="749"/>
                    <a:pt x="128" y="749"/>
                  </a:cubicBezTo>
                  <a:lnTo>
                    <a:pt x="178" y="736"/>
                  </a:lnTo>
                  <a:lnTo>
                    <a:pt x="1028" y="191"/>
                  </a:lnTo>
                  <a:cubicBezTo>
                    <a:pt x="1079" y="166"/>
                    <a:pt x="1091" y="102"/>
                    <a:pt x="1053" y="51"/>
                  </a:cubicBezTo>
                  <a:cubicBezTo>
                    <a:pt x="1036" y="18"/>
                    <a:pt x="1003"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3"/>
            <p:cNvSpPr/>
            <p:nvPr/>
          </p:nvSpPr>
          <p:spPr>
            <a:xfrm flipH="1">
              <a:off x="964343" y="623434"/>
              <a:ext cx="44970" cy="28600"/>
            </a:xfrm>
            <a:custGeom>
              <a:avLst/>
              <a:gdLst/>
              <a:ahLst/>
              <a:cxnLst/>
              <a:rect l="l" t="t" r="r" b="b"/>
              <a:pathLst>
                <a:path w="1497" h="952" extrusionOk="0">
                  <a:moveTo>
                    <a:pt x="1373" y="1"/>
                  </a:moveTo>
                  <a:cubicBezTo>
                    <a:pt x="1354" y="1"/>
                    <a:pt x="1336" y="5"/>
                    <a:pt x="1319" y="13"/>
                  </a:cubicBezTo>
                  <a:lnTo>
                    <a:pt x="64" y="762"/>
                  </a:lnTo>
                  <a:cubicBezTo>
                    <a:pt x="13" y="800"/>
                    <a:pt x="0" y="863"/>
                    <a:pt x="26" y="914"/>
                  </a:cubicBezTo>
                  <a:cubicBezTo>
                    <a:pt x="51" y="939"/>
                    <a:pt x="89" y="952"/>
                    <a:pt x="115" y="952"/>
                  </a:cubicBezTo>
                  <a:lnTo>
                    <a:pt x="165" y="939"/>
                  </a:lnTo>
                  <a:lnTo>
                    <a:pt x="1433" y="191"/>
                  </a:lnTo>
                  <a:cubicBezTo>
                    <a:pt x="1484" y="166"/>
                    <a:pt x="1497" y="102"/>
                    <a:pt x="1471" y="51"/>
                  </a:cubicBezTo>
                  <a:cubicBezTo>
                    <a:pt x="1446" y="18"/>
                    <a:pt x="1409" y="1"/>
                    <a:pt x="13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3"/>
            <p:cNvSpPr/>
            <p:nvPr/>
          </p:nvSpPr>
          <p:spPr>
            <a:xfrm flipH="1">
              <a:off x="967017" y="644403"/>
              <a:ext cx="32383" cy="22502"/>
            </a:xfrm>
            <a:custGeom>
              <a:avLst/>
              <a:gdLst/>
              <a:ahLst/>
              <a:cxnLst/>
              <a:rect l="l" t="t" r="r" b="b"/>
              <a:pathLst>
                <a:path w="1078" h="749" extrusionOk="0">
                  <a:moveTo>
                    <a:pt x="958" y="0"/>
                  </a:moveTo>
                  <a:cubicBezTo>
                    <a:pt x="941" y="0"/>
                    <a:pt x="926" y="4"/>
                    <a:pt x="913" y="13"/>
                  </a:cubicBezTo>
                  <a:lnTo>
                    <a:pt x="64" y="558"/>
                  </a:lnTo>
                  <a:cubicBezTo>
                    <a:pt x="13" y="596"/>
                    <a:pt x="0" y="660"/>
                    <a:pt x="26" y="698"/>
                  </a:cubicBezTo>
                  <a:cubicBezTo>
                    <a:pt x="51" y="736"/>
                    <a:pt x="76" y="748"/>
                    <a:pt x="114" y="748"/>
                  </a:cubicBezTo>
                  <a:lnTo>
                    <a:pt x="165" y="736"/>
                  </a:lnTo>
                  <a:lnTo>
                    <a:pt x="1015" y="190"/>
                  </a:lnTo>
                  <a:cubicBezTo>
                    <a:pt x="1065" y="165"/>
                    <a:pt x="1078" y="102"/>
                    <a:pt x="1053" y="51"/>
                  </a:cubicBezTo>
                  <a:cubicBezTo>
                    <a:pt x="1027" y="17"/>
                    <a:pt x="991"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3"/>
            <p:cNvSpPr/>
            <p:nvPr/>
          </p:nvSpPr>
          <p:spPr>
            <a:xfrm flipH="1">
              <a:off x="957104" y="659063"/>
              <a:ext cx="32774" cy="22682"/>
            </a:xfrm>
            <a:custGeom>
              <a:avLst/>
              <a:gdLst/>
              <a:ahLst/>
              <a:cxnLst/>
              <a:rect l="l" t="t" r="r" b="b"/>
              <a:pathLst>
                <a:path w="1091" h="755" extrusionOk="0">
                  <a:moveTo>
                    <a:pt x="969" y="1"/>
                  </a:moveTo>
                  <a:cubicBezTo>
                    <a:pt x="950" y="1"/>
                    <a:pt x="931" y="6"/>
                    <a:pt x="913" y="19"/>
                  </a:cubicBezTo>
                  <a:lnTo>
                    <a:pt x="64" y="565"/>
                  </a:lnTo>
                  <a:cubicBezTo>
                    <a:pt x="26" y="590"/>
                    <a:pt x="0" y="653"/>
                    <a:pt x="38" y="704"/>
                  </a:cubicBezTo>
                  <a:cubicBezTo>
                    <a:pt x="51" y="729"/>
                    <a:pt x="89" y="755"/>
                    <a:pt x="127" y="755"/>
                  </a:cubicBezTo>
                  <a:lnTo>
                    <a:pt x="178" y="729"/>
                  </a:lnTo>
                  <a:lnTo>
                    <a:pt x="1027" y="197"/>
                  </a:lnTo>
                  <a:cubicBezTo>
                    <a:pt x="1078" y="159"/>
                    <a:pt x="1091" y="95"/>
                    <a:pt x="1053" y="45"/>
                  </a:cubicBezTo>
                  <a:cubicBezTo>
                    <a:pt x="1036" y="20"/>
                    <a:pt x="1003" y="1"/>
                    <a:pt x="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3"/>
            <p:cNvSpPr/>
            <p:nvPr/>
          </p:nvSpPr>
          <p:spPr>
            <a:xfrm flipH="1">
              <a:off x="947191" y="673723"/>
              <a:ext cx="32804" cy="22502"/>
            </a:xfrm>
            <a:custGeom>
              <a:avLst/>
              <a:gdLst/>
              <a:ahLst/>
              <a:cxnLst/>
              <a:rect l="l" t="t" r="r" b="b"/>
              <a:pathLst>
                <a:path w="1092" h="749" extrusionOk="0">
                  <a:moveTo>
                    <a:pt x="967" y="1"/>
                  </a:moveTo>
                  <a:cubicBezTo>
                    <a:pt x="949" y="1"/>
                    <a:pt x="931" y="5"/>
                    <a:pt x="914" y="13"/>
                  </a:cubicBezTo>
                  <a:lnTo>
                    <a:pt x="64" y="558"/>
                  </a:lnTo>
                  <a:cubicBezTo>
                    <a:pt x="14" y="596"/>
                    <a:pt x="1" y="660"/>
                    <a:pt x="39" y="698"/>
                  </a:cubicBezTo>
                  <a:cubicBezTo>
                    <a:pt x="52" y="736"/>
                    <a:pt x="90" y="749"/>
                    <a:pt x="115" y="749"/>
                  </a:cubicBezTo>
                  <a:lnTo>
                    <a:pt x="178" y="736"/>
                  </a:lnTo>
                  <a:lnTo>
                    <a:pt x="1028" y="191"/>
                  </a:lnTo>
                  <a:cubicBezTo>
                    <a:pt x="1066" y="165"/>
                    <a:pt x="1091" y="102"/>
                    <a:pt x="1053" y="51"/>
                  </a:cubicBezTo>
                  <a:cubicBezTo>
                    <a:pt x="1036" y="17"/>
                    <a:pt x="1003"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3"/>
            <p:cNvSpPr/>
            <p:nvPr/>
          </p:nvSpPr>
          <p:spPr>
            <a:xfrm flipH="1">
              <a:off x="937668" y="688564"/>
              <a:ext cx="32413" cy="22532"/>
            </a:xfrm>
            <a:custGeom>
              <a:avLst/>
              <a:gdLst/>
              <a:ahLst/>
              <a:cxnLst/>
              <a:rect l="l" t="t" r="r" b="b"/>
              <a:pathLst>
                <a:path w="1079" h="750" extrusionOk="0">
                  <a:moveTo>
                    <a:pt x="961" y="1"/>
                  </a:moveTo>
                  <a:cubicBezTo>
                    <a:pt x="944" y="1"/>
                    <a:pt x="927" y="5"/>
                    <a:pt x="914" y="14"/>
                  </a:cubicBezTo>
                  <a:lnTo>
                    <a:pt x="64" y="559"/>
                  </a:lnTo>
                  <a:cubicBezTo>
                    <a:pt x="13" y="584"/>
                    <a:pt x="1" y="648"/>
                    <a:pt x="26" y="698"/>
                  </a:cubicBezTo>
                  <a:cubicBezTo>
                    <a:pt x="51" y="724"/>
                    <a:pt x="77" y="749"/>
                    <a:pt x="115" y="749"/>
                  </a:cubicBezTo>
                  <a:lnTo>
                    <a:pt x="165" y="724"/>
                  </a:lnTo>
                  <a:lnTo>
                    <a:pt x="1015" y="191"/>
                  </a:lnTo>
                  <a:cubicBezTo>
                    <a:pt x="1066" y="153"/>
                    <a:pt x="1078" y="90"/>
                    <a:pt x="1053" y="39"/>
                  </a:cubicBezTo>
                  <a:cubicBezTo>
                    <a:pt x="1028" y="15"/>
                    <a:pt x="993" y="1"/>
                    <a:pt x="9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3"/>
            <p:cNvSpPr/>
            <p:nvPr/>
          </p:nvSpPr>
          <p:spPr>
            <a:xfrm flipH="1">
              <a:off x="915589" y="696946"/>
              <a:ext cx="44970" cy="28631"/>
            </a:xfrm>
            <a:custGeom>
              <a:avLst/>
              <a:gdLst/>
              <a:ahLst/>
              <a:cxnLst/>
              <a:rect l="l" t="t" r="r" b="b"/>
              <a:pathLst>
                <a:path w="1497" h="953" extrusionOk="0">
                  <a:moveTo>
                    <a:pt x="1385" y="1"/>
                  </a:moveTo>
                  <a:cubicBezTo>
                    <a:pt x="1367" y="1"/>
                    <a:pt x="1349" y="5"/>
                    <a:pt x="1332" y="14"/>
                  </a:cubicBezTo>
                  <a:lnTo>
                    <a:pt x="77" y="762"/>
                  </a:lnTo>
                  <a:cubicBezTo>
                    <a:pt x="26" y="787"/>
                    <a:pt x="1" y="851"/>
                    <a:pt x="39" y="901"/>
                  </a:cubicBezTo>
                  <a:cubicBezTo>
                    <a:pt x="51" y="939"/>
                    <a:pt x="89" y="952"/>
                    <a:pt x="127" y="952"/>
                  </a:cubicBezTo>
                  <a:lnTo>
                    <a:pt x="178" y="939"/>
                  </a:lnTo>
                  <a:lnTo>
                    <a:pt x="1433" y="191"/>
                  </a:lnTo>
                  <a:cubicBezTo>
                    <a:pt x="1484" y="166"/>
                    <a:pt x="1497" y="102"/>
                    <a:pt x="1471" y="52"/>
                  </a:cubicBezTo>
                  <a:cubicBezTo>
                    <a:pt x="1455" y="18"/>
                    <a:pt x="1421" y="1"/>
                    <a:pt x="1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3"/>
            <p:cNvSpPr/>
            <p:nvPr/>
          </p:nvSpPr>
          <p:spPr>
            <a:xfrm flipH="1">
              <a:off x="917872" y="717885"/>
              <a:ext cx="32774" cy="22532"/>
            </a:xfrm>
            <a:custGeom>
              <a:avLst/>
              <a:gdLst/>
              <a:ahLst/>
              <a:cxnLst/>
              <a:rect l="l" t="t" r="r" b="b"/>
              <a:pathLst>
                <a:path w="1091" h="750" extrusionOk="0">
                  <a:moveTo>
                    <a:pt x="970" y="1"/>
                  </a:moveTo>
                  <a:cubicBezTo>
                    <a:pt x="951" y="1"/>
                    <a:pt x="931" y="5"/>
                    <a:pt x="913" y="14"/>
                  </a:cubicBezTo>
                  <a:lnTo>
                    <a:pt x="64" y="559"/>
                  </a:lnTo>
                  <a:cubicBezTo>
                    <a:pt x="13" y="585"/>
                    <a:pt x="0" y="648"/>
                    <a:pt x="38" y="699"/>
                  </a:cubicBezTo>
                  <a:cubicBezTo>
                    <a:pt x="51" y="724"/>
                    <a:pt x="89" y="750"/>
                    <a:pt x="114" y="750"/>
                  </a:cubicBezTo>
                  <a:lnTo>
                    <a:pt x="178" y="724"/>
                  </a:lnTo>
                  <a:lnTo>
                    <a:pt x="1027" y="192"/>
                  </a:lnTo>
                  <a:cubicBezTo>
                    <a:pt x="1065" y="154"/>
                    <a:pt x="1091" y="90"/>
                    <a:pt x="1053" y="39"/>
                  </a:cubicBezTo>
                  <a:cubicBezTo>
                    <a:pt x="1036" y="15"/>
                    <a:pt x="1004"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3"/>
            <p:cNvSpPr/>
            <p:nvPr/>
          </p:nvSpPr>
          <p:spPr>
            <a:xfrm flipH="1">
              <a:off x="908350" y="732485"/>
              <a:ext cx="32413" cy="22412"/>
            </a:xfrm>
            <a:custGeom>
              <a:avLst/>
              <a:gdLst/>
              <a:ahLst/>
              <a:cxnLst/>
              <a:rect l="l" t="t" r="r" b="b"/>
              <a:pathLst>
                <a:path w="1079" h="746" extrusionOk="0">
                  <a:moveTo>
                    <a:pt x="968" y="0"/>
                  </a:moveTo>
                  <a:cubicBezTo>
                    <a:pt x="948" y="0"/>
                    <a:pt x="929" y="8"/>
                    <a:pt x="914" y="23"/>
                  </a:cubicBezTo>
                  <a:lnTo>
                    <a:pt x="64" y="555"/>
                  </a:lnTo>
                  <a:cubicBezTo>
                    <a:pt x="14" y="593"/>
                    <a:pt x="1" y="657"/>
                    <a:pt x="26" y="695"/>
                  </a:cubicBezTo>
                  <a:cubicBezTo>
                    <a:pt x="52" y="733"/>
                    <a:pt x="77" y="745"/>
                    <a:pt x="115" y="745"/>
                  </a:cubicBezTo>
                  <a:lnTo>
                    <a:pt x="166" y="733"/>
                  </a:lnTo>
                  <a:lnTo>
                    <a:pt x="1015" y="187"/>
                  </a:lnTo>
                  <a:cubicBezTo>
                    <a:pt x="1066" y="162"/>
                    <a:pt x="1079" y="99"/>
                    <a:pt x="1053" y="48"/>
                  </a:cubicBezTo>
                  <a:cubicBezTo>
                    <a:pt x="1030" y="17"/>
                    <a:pt x="99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3"/>
            <p:cNvSpPr/>
            <p:nvPr/>
          </p:nvSpPr>
          <p:spPr>
            <a:xfrm flipH="1">
              <a:off x="898437" y="747235"/>
              <a:ext cx="32413" cy="22502"/>
            </a:xfrm>
            <a:custGeom>
              <a:avLst/>
              <a:gdLst/>
              <a:ahLst/>
              <a:cxnLst/>
              <a:rect l="l" t="t" r="r" b="b"/>
              <a:pathLst>
                <a:path w="1079" h="749" extrusionOk="0">
                  <a:moveTo>
                    <a:pt x="954" y="1"/>
                  </a:moveTo>
                  <a:cubicBezTo>
                    <a:pt x="936" y="1"/>
                    <a:pt x="918" y="5"/>
                    <a:pt x="901" y="13"/>
                  </a:cubicBezTo>
                  <a:lnTo>
                    <a:pt x="51" y="559"/>
                  </a:lnTo>
                  <a:cubicBezTo>
                    <a:pt x="13" y="584"/>
                    <a:pt x="1" y="647"/>
                    <a:pt x="26" y="698"/>
                  </a:cubicBezTo>
                  <a:cubicBezTo>
                    <a:pt x="51" y="724"/>
                    <a:pt x="77" y="749"/>
                    <a:pt x="115" y="749"/>
                  </a:cubicBezTo>
                  <a:lnTo>
                    <a:pt x="165" y="724"/>
                  </a:lnTo>
                  <a:lnTo>
                    <a:pt x="1015" y="191"/>
                  </a:lnTo>
                  <a:cubicBezTo>
                    <a:pt x="1066" y="153"/>
                    <a:pt x="1078" y="90"/>
                    <a:pt x="1053" y="52"/>
                  </a:cubicBezTo>
                  <a:cubicBezTo>
                    <a:pt x="1028" y="18"/>
                    <a:pt x="991"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3"/>
            <p:cNvSpPr/>
            <p:nvPr/>
          </p:nvSpPr>
          <p:spPr>
            <a:xfrm flipH="1">
              <a:off x="888524" y="761805"/>
              <a:ext cx="32804" cy="22412"/>
            </a:xfrm>
            <a:custGeom>
              <a:avLst/>
              <a:gdLst/>
              <a:ahLst/>
              <a:cxnLst/>
              <a:rect l="l" t="t" r="r" b="b"/>
              <a:pathLst>
                <a:path w="1092" h="746" extrusionOk="0">
                  <a:moveTo>
                    <a:pt x="976" y="1"/>
                  </a:moveTo>
                  <a:cubicBezTo>
                    <a:pt x="956" y="1"/>
                    <a:pt x="934" y="8"/>
                    <a:pt x="914" y="23"/>
                  </a:cubicBezTo>
                  <a:lnTo>
                    <a:pt x="64" y="556"/>
                  </a:lnTo>
                  <a:cubicBezTo>
                    <a:pt x="13" y="594"/>
                    <a:pt x="1" y="657"/>
                    <a:pt x="39" y="708"/>
                  </a:cubicBezTo>
                  <a:cubicBezTo>
                    <a:pt x="51" y="733"/>
                    <a:pt x="89" y="746"/>
                    <a:pt x="115" y="746"/>
                  </a:cubicBezTo>
                  <a:lnTo>
                    <a:pt x="178" y="733"/>
                  </a:lnTo>
                  <a:lnTo>
                    <a:pt x="1028" y="188"/>
                  </a:lnTo>
                  <a:cubicBezTo>
                    <a:pt x="1078" y="162"/>
                    <a:pt x="1091" y="99"/>
                    <a:pt x="1053" y="48"/>
                  </a:cubicBezTo>
                  <a:cubicBezTo>
                    <a:pt x="1038" y="18"/>
                    <a:pt x="1008"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3"/>
            <p:cNvSpPr/>
            <p:nvPr/>
          </p:nvSpPr>
          <p:spPr>
            <a:xfrm flipH="1">
              <a:off x="866444" y="770307"/>
              <a:ext cx="44970" cy="28781"/>
            </a:xfrm>
            <a:custGeom>
              <a:avLst/>
              <a:gdLst/>
              <a:ahLst/>
              <a:cxnLst/>
              <a:rect l="l" t="t" r="r" b="b"/>
              <a:pathLst>
                <a:path w="1497" h="958" extrusionOk="0">
                  <a:moveTo>
                    <a:pt x="1372" y="1"/>
                  </a:moveTo>
                  <a:cubicBezTo>
                    <a:pt x="1354" y="1"/>
                    <a:pt x="1336" y="6"/>
                    <a:pt x="1319" y="19"/>
                  </a:cubicBezTo>
                  <a:lnTo>
                    <a:pt x="64" y="767"/>
                  </a:lnTo>
                  <a:cubicBezTo>
                    <a:pt x="13" y="792"/>
                    <a:pt x="0" y="856"/>
                    <a:pt x="26" y="907"/>
                  </a:cubicBezTo>
                  <a:cubicBezTo>
                    <a:pt x="51" y="932"/>
                    <a:pt x="76" y="957"/>
                    <a:pt x="114" y="957"/>
                  </a:cubicBezTo>
                  <a:lnTo>
                    <a:pt x="165" y="945"/>
                  </a:lnTo>
                  <a:lnTo>
                    <a:pt x="1433" y="196"/>
                  </a:lnTo>
                  <a:cubicBezTo>
                    <a:pt x="1471" y="158"/>
                    <a:pt x="1497" y="95"/>
                    <a:pt x="1459" y="57"/>
                  </a:cubicBezTo>
                  <a:cubicBezTo>
                    <a:pt x="1442" y="23"/>
                    <a:pt x="1408" y="1"/>
                    <a:pt x="13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3"/>
            <p:cNvSpPr/>
            <p:nvPr/>
          </p:nvSpPr>
          <p:spPr>
            <a:xfrm flipH="1">
              <a:off x="869118" y="791156"/>
              <a:ext cx="32383" cy="22412"/>
            </a:xfrm>
            <a:custGeom>
              <a:avLst/>
              <a:gdLst/>
              <a:ahLst/>
              <a:cxnLst/>
              <a:rect l="l" t="t" r="r" b="b"/>
              <a:pathLst>
                <a:path w="1078" h="746" extrusionOk="0">
                  <a:moveTo>
                    <a:pt x="964" y="0"/>
                  </a:moveTo>
                  <a:cubicBezTo>
                    <a:pt x="942" y="0"/>
                    <a:pt x="920" y="7"/>
                    <a:pt x="900" y="22"/>
                  </a:cubicBezTo>
                  <a:lnTo>
                    <a:pt x="63" y="555"/>
                  </a:lnTo>
                  <a:cubicBezTo>
                    <a:pt x="13" y="593"/>
                    <a:pt x="0" y="656"/>
                    <a:pt x="25" y="707"/>
                  </a:cubicBezTo>
                  <a:cubicBezTo>
                    <a:pt x="51" y="732"/>
                    <a:pt x="76" y="745"/>
                    <a:pt x="114" y="745"/>
                  </a:cubicBezTo>
                  <a:lnTo>
                    <a:pt x="165" y="732"/>
                  </a:lnTo>
                  <a:lnTo>
                    <a:pt x="1014" y="187"/>
                  </a:lnTo>
                  <a:cubicBezTo>
                    <a:pt x="1065" y="162"/>
                    <a:pt x="1078" y="98"/>
                    <a:pt x="1052" y="48"/>
                  </a:cubicBezTo>
                  <a:cubicBezTo>
                    <a:pt x="1029" y="17"/>
                    <a:pt x="997" y="0"/>
                    <a:pt x="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3"/>
            <p:cNvSpPr/>
            <p:nvPr/>
          </p:nvSpPr>
          <p:spPr>
            <a:xfrm flipH="1">
              <a:off x="859205" y="805907"/>
              <a:ext cx="32774" cy="22502"/>
            </a:xfrm>
            <a:custGeom>
              <a:avLst/>
              <a:gdLst/>
              <a:ahLst/>
              <a:cxnLst/>
              <a:rect l="l" t="t" r="r" b="b"/>
              <a:pathLst>
                <a:path w="1091" h="749" extrusionOk="0">
                  <a:moveTo>
                    <a:pt x="966" y="1"/>
                  </a:moveTo>
                  <a:cubicBezTo>
                    <a:pt x="948" y="1"/>
                    <a:pt x="930" y="5"/>
                    <a:pt x="913" y="13"/>
                  </a:cubicBezTo>
                  <a:lnTo>
                    <a:pt x="63" y="558"/>
                  </a:lnTo>
                  <a:cubicBezTo>
                    <a:pt x="13" y="584"/>
                    <a:pt x="0" y="647"/>
                    <a:pt x="38" y="698"/>
                  </a:cubicBezTo>
                  <a:cubicBezTo>
                    <a:pt x="51" y="736"/>
                    <a:pt x="89" y="749"/>
                    <a:pt x="127" y="749"/>
                  </a:cubicBezTo>
                  <a:lnTo>
                    <a:pt x="178" y="736"/>
                  </a:lnTo>
                  <a:lnTo>
                    <a:pt x="1027" y="191"/>
                  </a:lnTo>
                  <a:cubicBezTo>
                    <a:pt x="1078" y="153"/>
                    <a:pt x="1091" y="89"/>
                    <a:pt x="1052" y="51"/>
                  </a:cubicBezTo>
                  <a:cubicBezTo>
                    <a:pt x="1036" y="17"/>
                    <a:pt x="1002" y="1"/>
                    <a:pt x="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3"/>
            <p:cNvSpPr/>
            <p:nvPr/>
          </p:nvSpPr>
          <p:spPr>
            <a:xfrm flipH="1">
              <a:off x="849683" y="820477"/>
              <a:ext cx="32413" cy="22412"/>
            </a:xfrm>
            <a:custGeom>
              <a:avLst/>
              <a:gdLst/>
              <a:ahLst/>
              <a:cxnLst/>
              <a:rect l="l" t="t" r="r" b="b"/>
              <a:pathLst>
                <a:path w="1079" h="746" extrusionOk="0">
                  <a:moveTo>
                    <a:pt x="977" y="1"/>
                  </a:moveTo>
                  <a:cubicBezTo>
                    <a:pt x="956" y="1"/>
                    <a:pt x="934" y="8"/>
                    <a:pt x="914" y="23"/>
                  </a:cubicBezTo>
                  <a:lnTo>
                    <a:pt x="64" y="555"/>
                  </a:lnTo>
                  <a:cubicBezTo>
                    <a:pt x="13" y="593"/>
                    <a:pt x="1" y="657"/>
                    <a:pt x="26" y="707"/>
                  </a:cubicBezTo>
                  <a:cubicBezTo>
                    <a:pt x="51" y="733"/>
                    <a:pt x="89" y="746"/>
                    <a:pt x="115" y="746"/>
                  </a:cubicBezTo>
                  <a:lnTo>
                    <a:pt x="178" y="733"/>
                  </a:lnTo>
                  <a:lnTo>
                    <a:pt x="1028" y="188"/>
                  </a:lnTo>
                  <a:cubicBezTo>
                    <a:pt x="1066" y="162"/>
                    <a:pt x="1079" y="99"/>
                    <a:pt x="1053" y="48"/>
                  </a:cubicBezTo>
                  <a:cubicBezTo>
                    <a:pt x="1038" y="17"/>
                    <a:pt x="1008" y="1"/>
                    <a:pt x="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3"/>
            <p:cNvSpPr/>
            <p:nvPr/>
          </p:nvSpPr>
          <p:spPr>
            <a:xfrm flipH="1">
              <a:off x="839769" y="835227"/>
              <a:ext cx="32413" cy="22532"/>
            </a:xfrm>
            <a:custGeom>
              <a:avLst/>
              <a:gdLst/>
              <a:ahLst/>
              <a:cxnLst/>
              <a:rect l="l" t="t" r="r" b="b"/>
              <a:pathLst>
                <a:path w="1079" h="750" extrusionOk="0">
                  <a:moveTo>
                    <a:pt x="954" y="1"/>
                  </a:moveTo>
                  <a:cubicBezTo>
                    <a:pt x="936" y="1"/>
                    <a:pt x="918" y="5"/>
                    <a:pt x="901" y="14"/>
                  </a:cubicBezTo>
                  <a:lnTo>
                    <a:pt x="64" y="559"/>
                  </a:lnTo>
                  <a:cubicBezTo>
                    <a:pt x="13" y="584"/>
                    <a:pt x="0" y="648"/>
                    <a:pt x="26" y="698"/>
                  </a:cubicBezTo>
                  <a:cubicBezTo>
                    <a:pt x="51" y="736"/>
                    <a:pt x="76" y="749"/>
                    <a:pt x="115" y="749"/>
                  </a:cubicBezTo>
                  <a:lnTo>
                    <a:pt x="165" y="736"/>
                  </a:lnTo>
                  <a:lnTo>
                    <a:pt x="1015" y="191"/>
                  </a:lnTo>
                  <a:cubicBezTo>
                    <a:pt x="1066" y="153"/>
                    <a:pt x="1078" y="90"/>
                    <a:pt x="1053" y="52"/>
                  </a:cubicBezTo>
                  <a:cubicBezTo>
                    <a:pt x="1027" y="18"/>
                    <a:pt x="991"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3"/>
            <p:cNvSpPr/>
            <p:nvPr/>
          </p:nvSpPr>
          <p:spPr>
            <a:xfrm flipH="1">
              <a:off x="817690" y="843609"/>
              <a:ext cx="44970" cy="28600"/>
            </a:xfrm>
            <a:custGeom>
              <a:avLst/>
              <a:gdLst/>
              <a:ahLst/>
              <a:cxnLst/>
              <a:rect l="l" t="t" r="r" b="b"/>
              <a:pathLst>
                <a:path w="1497" h="952" extrusionOk="0">
                  <a:moveTo>
                    <a:pt x="1385" y="1"/>
                  </a:moveTo>
                  <a:cubicBezTo>
                    <a:pt x="1367" y="1"/>
                    <a:pt x="1349" y="5"/>
                    <a:pt x="1332" y="14"/>
                  </a:cubicBezTo>
                  <a:lnTo>
                    <a:pt x="64" y="762"/>
                  </a:lnTo>
                  <a:cubicBezTo>
                    <a:pt x="26" y="800"/>
                    <a:pt x="0" y="863"/>
                    <a:pt x="38" y="901"/>
                  </a:cubicBezTo>
                  <a:cubicBezTo>
                    <a:pt x="51" y="939"/>
                    <a:pt x="89" y="952"/>
                    <a:pt x="127" y="952"/>
                  </a:cubicBezTo>
                  <a:lnTo>
                    <a:pt x="178" y="939"/>
                  </a:lnTo>
                  <a:lnTo>
                    <a:pt x="1433" y="191"/>
                  </a:lnTo>
                  <a:cubicBezTo>
                    <a:pt x="1484" y="166"/>
                    <a:pt x="1497" y="102"/>
                    <a:pt x="1471" y="52"/>
                  </a:cubicBezTo>
                  <a:cubicBezTo>
                    <a:pt x="1454" y="18"/>
                    <a:pt x="1421" y="1"/>
                    <a:pt x="1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3"/>
            <p:cNvSpPr/>
            <p:nvPr/>
          </p:nvSpPr>
          <p:spPr>
            <a:xfrm flipH="1">
              <a:off x="820364" y="864578"/>
              <a:ext cx="32383" cy="22502"/>
            </a:xfrm>
            <a:custGeom>
              <a:avLst/>
              <a:gdLst/>
              <a:ahLst/>
              <a:cxnLst/>
              <a:rect l="l" t="t" r="r" b="b"/>
              <a:pathLst>
                <a:path w="1078" h="749" extrusionOk="0">
                  <a:moveTo>
                    <a:pt x="966" y="0"/>
                  </a:moveTo>
                  <a:cubicBezTo>
                    <a:pt x="948" y="0"/>
                    <a:pt x="930" y="5"/>
                    <a:pt x="913" y="13"/>
                  </a:cubicBezTo>
                  <a:lnTo>
                    <a:pt x="63" y="558"/>
                  </a:lnTo>
                  <a:cubicBezTo>
                    <a:pt x="13" y="584"/>
                    <a:pt x="0" y="647"/>
                    <a:pt x="25" y="698"/>
                  </a:cubicBezTo>
                  <a:cubicBezTo>
                    <a:pt x="51" y="736"/>
                    <a:pt x="89" y="748"/>
                    <a:pt x="114" y="748"/>
                  </a:cubicBezTo>
                  <a:lnTo>
                    <a:pt x="178" y="736"/>
                  </a:lnTo>
                  <a:lnTo>
                    <a:pt x="1027" y="190"/>
                  </a:lnTo>
                  <a:cubicBezTo>
                    <a:pt x="1065" y="165"/>
                    <a:pt x="1078" y="102"/>
                    <a:pt x="1053" y="51"/>
                  </a:cubicBezTo>
                  <a:cubicBezTo>
                    <a:pt x="1036" y="17"/>
                    <a:pt x="1002"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3"/>
            <p:cNvSpPr/>
            <p:nvPr/>
          </p:nvSpPr>
          <p:spPr>
            <a:xfrm flipH="1">
              <a:off x="810451" y="879238"/>
              <a:ext cx="32413" cy="22682"/>
            </a:xfrm>
            <a:custGeom>
              <a:avLst/>
              <a:gdLst/>
              <a:ahLst/>
              <a:cxnLst/>
              <a:rect l="l" t="t" r="r" b="b"/>
              <a:pathLst>
                <a:path w="1079" h="755" extrusionOk="0">
                  <a:moveTo>
                    <a:pt x="961" y="1"/>
                  </a:moveTo>
                  <a:cubicBezTo>
                    <a:pt x="943" y="1"/>
                    <a:pt x="927" y="6"/>
                    <a:pt x="914" y="19"/>
                  </a:cubicBezTo>
                  <a:lnTo>
                    <a:pt x="64" y="565"/>
                  </a:lnTo>
                  <a:cubicBezTo>
                    <a:pt x="13" y="590"/>
                    <a:pt x="1" y="653"/>
                    <a:pt x="26" y="704"/>
                  </a:cubicBezTo>
                  <a:cubicBezTo>
                    <a:pt x="51" y="730"/>
                    <a:pt x="77" y="755"/>
                    <a:pt x="115" y="755"/>
                  </a:cubicBezTo>
                  <a:lnTo>
                    <a:pt x="166" y="730"/>
                  </a:lnTo>
                  <a:lnTo>
                    <a:pt x="1015" y="184"/>
                  </a:lnTo>
                  <a:cubicBezTo>
                    <a:pt x="1066" y="159"/>
                    <a:pt x="1079" y="96"/>
                    <a:pt x="1053" y="45"/>
                  </a:cubicBezTo>
                  <a:cubicBezTo>
                    <a:pt x="1028" y="20"/>
                    <a:pt x="993" y="1"/>
                    <a:pt x="9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3"/>
            <p:cNvSpPr/>
            <p:nvPr/>
          </p:nvSpPr>
          <p:spPr>
            <a:xfrm flipH="1">
              <a:off x="800538" y="893898"/>
              <a:ext cx="32804" cy="22502"/>
            </a:xfrm>
            <a:custGeom>
              <a:avLst/>
              <a:gdLst/>
              <a:ahLst/>
              <a:cxnLst/>
              <a:rect l="l" t="t" r="r" b="b"/>
              <a:pathLst>
                <a:path w="1092" h="749" extrusionOk="0">
                  <a:moveTo>
                    <a:pt x="967" y="1"/>
                  </a:moveTo>
                  <a:cubicBezTo>
                    <a:pt x="949" y="1"/>
                    <a:pt x="931" y="5"/>
                    <a:pt x="914" y="13"/>
                  </a:cubicBezTo>
                  <a:lnTo>
                    <a:pt x="64" y="559"/>
                  </a:lnTo>
                  <a:cubicBezTo>
                    <a:pt x="26" y="597"/>
                    <a:pt x="1" y="660"/>
                    <a:pt x="39" y="698"/>
                  </a:cubicBezTo>
                  <a:cubicBezTo>
                    <a:pt x="51" y="736"/>
                    <a:pt x="90" y="749"/>
                    <a:pt x="128" y="749"/>
                  </a:cubicBezTo>
                  <a:lnTo>
                    <a:pt x="178" y="736"/>
                  </a:lnTo>
                  <a:lnTo>
                    <a:pt x="1028" y="191"/>
                  </a:lnTo>
                  <a:cubicBezTo>
                    <a:pt x="1079" y="165"/>
                    <a:pt x="1091" y="102"/>
                    <a:pt x="1053" y="51"/>
                  </a:cubicBezTo>
                  <a:cubicBezTo>
                    <a:pt x="1036" y="18"/>
                    <a:pt x="1003"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3"/>
            <p:cNvSpPr/>
            <p:nvPr/>
          </p:nvSpPr>
          <p:spPr>
            <a:xfrm flipH="1">
              <a:off x="790655" y="908589"/>
              <a:ext cx="32774" cy="22682"/>
            </a:xfrm>
            <a:custGeom>
              <a:avLst/>
              <a:gdLst/>
              <a:ahLst/>
              <a:cxnLst/>
              <a:rect l="l" t="t" r="r" b="b"/>
              <a:pathLst>
                <a:path w="1091" h="755" extrusionOk="0">
                  <a:moveTo>
                    <a:pt x="969" y="0"/>
                  </a:moveTo>
                  <a:cubicBezTo>
                    <a:pt x="950" y="0"/>
                    <a:pt x="931" y="6"/>
                    <a:pt x="913" y="19"/>
                  </a:cubicBezTo>
                  <a:lnTo>
                    <a:pt x="64" y="564"/>
                  </a:lnTo>
                  <a:cubicBezTo>
                    <a:pt x="13" y="589"/>
                    <a:pt x="0" y="653"/>
                    <a:pt x="38" y="704"/>
                  </a:cubicBezTo>
                  <a:cubicBezTo>
                    <a:pt x="51" y="729"/>
                    <a:pt x="89" y="754"/>
                    <a:pt x="115" y="754"/>
                  </a:cubicBezTo>
                  <a:lnTo>
                    <a:pt x="178" y="729"/>
                  </a:lnTo>
                  <a:lnTo>
                    <a:pt x="1028" y="196"/>
                  </a:lnTo>
                  <a:cubicBezTo>
                    <a:pt x="1066" y="158"/>
                    <a:pt x="1091" y="95"/>
                    <a:pt x="1053" y="44"/>
                  </a:cubicBezTo>
                  <a:cubicBezTo>
                    <a:pt x="1036" y="19"/>
                    <a:pt x="1004" y="0"/>
                    <a:pt x="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3"/>
            <p:cNvSpPr/>
            <p:nvPr/>
          </p:nvSpPr>
          <p:spPr>
            <a:xfrm flipH="1">
              <a:off x="768545" y="917151"/>
              <a:ext cx="44970" cy="28600"/>
            </a:xfrm>
            <a:custGeom>
              <a:avLst/>
              <a:gdLst/>
              <a:ahLst/>
              <a:cxnLst/>
              <a:rect l="l" t="t" r="r" b="b"/>
              <a:pathLst>
                <a:path w="1497" h="952" extrusionOk="0">
                  <a:moveTo>
                    <a:pt x="1372" y="0"/>
                  </a:moveTo>
                  <a:cubicBezTo>
                    <a:pt x="1354" y="0"/>
                    <a:pt x="1336" y="4"/>
                    <a:pt x="1319" y="13"/>
                  </a:cubicBezTo>
                  <a:lnTo>
                    <a:pt x="64" y="761"/>
                  </a:lnTo>
                  <a:cubicBezTo>
                    <a:pt x="13" y="786"/>
                    <a:pt x="0" y="850"/>
                    <a:pt x="26" y="900"/>
                  </a:cubicBezTo>
                  <a:cubicBezTo>
                    <a:pt x="51" y="938"/>
                    <a:pt x="76" y="951"/>
                    <a:pt x="114" y="951"/>
                  </a:cubicBezTo>
                  <a:lnTo>
                    <a:pt x="165" y="938"/>
                  </a:lnTo>
                  <a:lnTo>
                    <a:pt x="1420" y="190"/>
                  </a:lnTo>
                  <a:cubicBezTo>
                    <a:pt x="1471" y="165"/>
                    <a:pt x="1496" y="102"/>
                    <a:pt x="1458" y="51"/>
                  </a:cubicBezTo>
                  <a:cubicBezTo>
                    <a:pt x="1441" y="17"/>
                    <a:pt x="1408" y="0"/>
                    <a:pt x="1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3"/>
            <p:cNvSpPr/>
            <p:nvPr/>
          </p:nvSpPr>
          <p:spPr>
            <a:xfrm flipH="1">
              <a:off x="771219" y="938090"/>
              <a:ext cx="32774" cy="22502"/>
            </a:xfrm>
            <a:custGeom>
              <a:avLst/>
              <a:gdLst/>
              <a:ahLst/>
              <a:cxnLst/>
              <a:rect l="l" t="t" r="r" b="b"/>
              <a:pathLst>
                <a:path w="1091" h="749" extrusionOk="0">
                  <a:moveTo>
                    <a:pt x="970" y="0"/>
                  </a:moveTo>
                  <a:cubicBezTo>
                    <a:pt x="951" y="0"/>
                    <a:pt x="931" y="4"/>
                    <a:pt x="913" y="13"/>
                  </a:cubicBezTo>
                  <a:lnTo>
                    <a:pt x="64" y="558"/>
                  </a:lnTo>
                  <a:cubicBezTo>
                    <a:pt x="26" y="584"/>
                    <a:pt x="0" y="647"/>
                    <a:pt x="38" y="698"/>
                  </a:cubicBezTo>
                  <a:cubicBezTo>
                    <a:pt x="51" y="723"/>
                    <a:pt x="89" y="749"/>
                    <a:pt x="127" y="749"/>
                  </a:cubicBezTo>
                  <a:lnTo>
                    <a:pt x="178" y="723"/>
                  </a:lnTo>
                  <a:lnTo>
                    <a:pt x="1027" y="191"/>
                  </a:lnTo>
                  <a:cubicBezTo>
                    <a:pt x="1078" y="153"/>
                    <a:pt x="1091" y="89"/>
                    <a:pt x="1053" y="39"/>
                  </a:cubicBezTo>
                  <a:cubicBezTo>
                    <a:pt x="1036" y="14"/>
                    <a:pt x="1004" y="0"/>
                    <a:pt x="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3"/>
            <p:cNvSpPr/>
            <p:nvPr/>
          </p:nvSpPr>
          <p:spPr>
            <a:xfrm flipH="1">
              <a:off x="761306" y="952570"/>
              <a:ext cx="32804" cy="22502"/>
            </a:xfrm>
            <a:custGeom>
              <a:avLst/>
              <a:gdLst/>
              <a:ahLst/>
              <a:cxnLst/>
              <a:rect l="l" t="t" r="r" b="b"/>
              <a:pathLst>
                <a:path w="1092" h="749" extrusionOk="0">
                  <a:moveTo>
                    <a:pt x="967" y="0"/>
                  </a:moveTo>
                  <a:cubicBezTo>
                    <a:pt x="949" y="0"/>
                    <a:pt x="931" y="5"/>
                    <a:pt x="914" y="13"/>
                  </a:cubicBezTo>
                  <a:lnTo>
                    <a:pt x="64" y="558"/>
                  </a:lnTo>
                  <a:cubicBezTo>
                    <a:pt x="14" y="596"/>
                    <a:pt x="1" y="660"/>
                    <a:pt x="39" y="698"/>
                  </a:cubicBezTo>
                  <a:cubicBezTo>
                    <a:pt x="52" y="736"/>
                    <a:pt x="90" y="749"/>
                    <a:pt x="115" y="749"/>
                  </a:cubicBezTo>
                  <a:lnTo>
                    <a:pt x="178" y="736"/>
                  </a:lnTo>
                  <a:lnTo>
                    <a:pt x="1028" y="191"/>
                  </a:lnTo>
                  <a:cubicBezTo>
                    <a:pt x="1066" y="165"/>
                    <a:pt x="1091" y="102"/>
                    <a:pt x="1053" y="51"/>
                  </a:cubicBezTo>
                  <a:cubicBezTo>
                    <a:pt x="1036" y="17"/>
                    <a:pt x="1003"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3"/>
            <p:cNvSpPr/>
            <p:nvPr/>
          </p:nvSpPr>
          <p:spPr>
            <a:xfrm flipH="1">
              <a:off x="751784" y="967410"/>
              <a:ext cx="32413" cy="22532"/>
            </a:xfrm>
            <a:custGeom>
              <a:avLst/>
              <a:gdLst/>
              <a:ahLst/>
              <a:cxnLst/>
              <a:rect l="l" t="t" r="r" b="b"/>
              <a:pathLst>
                <a:path w="1079" h="750" extrusionOk="0">
                  <a:moveTo>
                    <a:pt x="961" y="0"/>
                  </a:moveTo>
                  <a:cubicBezTo>
                    <a:pt x="944" y="0"/>
                    <a:pt x="927" y="5"/>
                    <a:pt x="914" y="14"/>
                  </a:cubicBezTo>
                  <a:lnTo>
                    <a:pt x="64" y="559"/>
                  </a:lnTo>
                  <a:cubicBezTo>
                    <a:pt x="13" y="584"/>
                    <a:pt x="1" y="648"/>
                    <a:pt x="26" y="698"/>
                  </a:cubicBezTo>
                  <a:cubicBezTo>
                    <a:pt x="51" y="724"/>
                    <a:pt x="77" y="749"/>
                    <a:pt x="115" y="749"/>
                  </a:cubicBezTo>
                  <a:lnTo>
                    <a:pt x="165" y="724"/>
                  </a:lnTo>
                  <a:lnTo>
                    <a:pt x="1015" y="191"/>
                  </a:lnTo>
                  <a:cubicBezTo>
                    <a:pt x="1066" y="153"/>
                    <a:pt x="1078" y="90"/>
                    <a:pt x="1053" y="39"/>
                  </a:cubicBezTo>
                  <a:cubicBezTo>
                    <a:pt x="1028" y="14"/>
                    <a:pt x="993" y="0"/>
                    <a:pt x="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3"/>
            <p:cNvSpPr/>
            <p:nvPr/>
          </p:nvSpPr>
          <p:spPr>
            <a:xfrm flipH="1">
              <a:off x="741870" y="982011"/>
              <a:ext cx="32413" cy="22382"/>
            </a:xfrm>
            <a:custGeom>
              <a:avLst/>
              <a:gdLst/>
              <a:ahLst/>
              <a:cxnLst/>
              <a:rect l="l" t="t" r="r" b="b"/>
              <a:pathLst>
                <a:path w="1079" h="745" extrusionOk="0">
                  <a:moveTo>
                    <a:pt x="964" y="0"/>
                  </a:moveTo>
                  <a:cubicBezTo>
                    <a:pt x="942" y="0"/>
                    <a:pt x="921" y="7"/>
                    <a:pt x="901" y="22"/>
                  </a:cubicBezTo>
                  <a:lnTo>
                    <a:pt x="51" y="555"/>
                  </a:lnTo>
                  <a:cubicBezTo>
                    <a:pt x="13" y="593"/>
                    <a:pt x="0" y="656"/>
                    <a:pt x="26" y="694"/>
                  </a:cubicBezTo>
                  <a:cubicBezTo>
                    <a:pt x="38" y="732"/>
                    <a:pt x="76" y="745"/>
                    <a:pt x="114" y="745"/>
                  </a:cubicBezTo>
                  <a:lnTo>
                    <a:pt x="165" y="732"/>
                  </a:lnTo>
                  <a:lnTo>
                    <a:pt x="1015" y="187"/>
                  </a:lnTo>
                  <a:cubicBezTo>
                    <a:pt x="1065" y="162"/>
                    <a:pt x="1078" y="98"/>
                    <a:pt x="1053" y="47"/>
                  </a:cubicBezTo>
                  <a:cubicBezTo>
                    <a:pt x="1030" y="17"/>
                    <a:pt x="997" y="0"/>
                    <a:pt x="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3"/>
            <p:cNvSpPr/>
            <p:nvPr/>
          </p:nvSpPr>
          <p:spPr>
            <a:xfrm flipH="1">
              <a:off x="719791" y="990482"/>
              <a:ext cx="44970" cy="28781"/>
            </a:xfrm>
            <a:custGeom>
              <a:avLst/>
              <a:gdLst/>
              <a:ahLst/>
              <a:cxnLst/>
              <a:rect l="l" t="t" r="r" b="b"/>
              <a:pathLst>
                <a:path w="1497" h="958" extrusionOk="0">
                  <a:moveTo>
                    <a:pt x="1376" y="1"/>
                  </a:moveTo>
                  <a:cubicBezTo>
                    <a:pt x="1360" y="1"/>
                    <a:pt x="1344" y="6"/>
                    <a:pt x="1332" y="19"/>
                  </a:cubicBezTo>
                  <a:lnTo>
                    <a:pt x="64" y="767"/>
                  </a:lnTo>
                  <a:cubicBezTo>
                    <a:pt x="13" y="793"/>
                    <a:pt x="0" y="856"/>
                    <a:pt x="38" y="907"/>
                  </a:cubicBezTo>
                  <a:cubicBezTo>
                    <a:pt x="51" y="932"/>
                    <a:pt x="89" y="957"/>
                    <a:pt x="114" y="957"/>
                  </a:cubicBezTo>
                  <a:lnTo>
                    <a:pt x="178" y="945"/>
                  </a:lnTo>
                  <a:lnTo>
                    <a:pt x="1433" y="197"/>
                  </a:lnTo>
                  <a:cubicBezTo>
                    <a:pt x="1484" y="159"/>
                    <a:pt x="1496" y="95"/>
                    <a:pt x="1471" y="57"/>
                  </a:cubicBezTo>
                  <a:cubicBezTo>
                    <a:pt x="1446" y="23"/>
                    <a:pt x="1409"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3"/>
            <p:cNvSpPr/>
            <p:nvPr/>
          </p:nvSpPr>
          <p:spPr>
            <a:xfrm flipH="1">
              <a:off x="722465" y="1011331"/>
              <a:ext cx="32413" cy="22412"/>
            </a:xfrm>
            <a:custGeom>
              <a:avLst/>
              <a:gdLst/>
              <a:ahLst/>
              <a:cxnLst/>
              <a:rect l="l" t="t" r="r" b="b"/>
              <a:pathLst>
                <a:path w="1079" h="746" extrusionOk="0">
                  <a:moveTo>
                    <a:pt x="968" y="0"/>
                  </a:moveTo>
                  <a:cubicBezTo>
                    <a:pt x="948" y="0"/>
                    <a:pt x="929" y="8"/>
                    <a:pt x="914" y="23"/>
                  </a:cubicBezTo>
                  <a:lnTo>
                    <a:pt x="64" y="555"/>
                  </a:lnTo>
                  <a:cubicBezTo>
                    <a:pt x="14" y="593"/>
                    <a:pt x="1" y="657"/>
                    <a:pt x="26" y="707"/>
                  </a:cubicBezTo>
                  <a:cubicBezTo>
                    <a:pt x="52" y="733"/>
                    <a:pt x="77" y="745"/>
                    <a:pt x="115" y="745"/>
                  </a:cubicBezTo>
                  <a:lnTo>
                    <a:pt x="178" y="733"/>
                  </a:lnTo>
                  <a:lnTo>
                    <a:pt x="1015" y="187"/>
                  </a:lnTo>
                  <a:cubicBezTo>
                    <a:pt x="1066" y="162"/>
                    <a:pt x="1079" y="99"/>
                    <a:pt x="1053" y="48"/>
                  </a:cubicBezTo>
                  <a:cubicBezTo>
                    <a:pt x="1030" y="17"/>
                    <a:pt x="99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3"/>
            <p:cNvSpPr/>
            <p:nvPr/>
          </p:nvSpPr>
          <p:spPr>
            <a:xfrm flipH="1">
              <a:off x="712552" y="1026082"/>
              <a:ext cx="32413" cy="22502"/>
            </a:xfrm>
            <a:custGeom>
              <a:avLst/>
              <a:gdLst/>
              <a:ahLst/>
              <a:cxnLst/>
              <a:rect l="l" t="t" r="r" b="b"/>
              <a:pathLst>
                <a:path w="1079" h="749" extrusionOk="0">
                  <a:moveTo>
                    <a:pt x="954" y="1"/>
                  </a:moveTo>
                  <a:cubicBezTo>
                    <a:pt x="936" y="1"/>
                    <a:pt x="918" y="5"/>
                    <a:pt x="901" y="13"/>
                  </a:cubicBezTo>
                  <a:lnTo>
                    <a:pt x="51" y="559"/>
                  </a:lnTo>
                  <a:cubicBezTo>
                    <a:pt x="13" y="584"/>
                    <a:pt x="1" y="647"/>
                    <a:pt x="26" y="698"/>
                  </a:cubicBezTo>
                  <a:cubicBezTo>
                    <a:pt x="51" y="723"/>
                    <a:pt x="77" y="749"/>
                    <a:pt x="115" y="749"/>
                  </a:cubicBezTo>
                  <a:lnTo>
                    <a:pt x="165" y="736"/>
                  </a:lnTo>
                  <a:lnTo>
                    <a:pt x="1015" y="191"/>
                  </a:lnTo>
                  <a:cubicBezTo>
                    <a:pt x="1066" y="153"/>
                    <a:pt x="1078" y="89"/>
                    <a:pt x="1053" y="51"/>
                  </a:cubicBezTo>
                  <a:cubicBezTo>
                    <a:pt x="1028" y="18"/>
                    <a:pt x="991"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
            <p:cNvSpPr/>
            <p:nvPr/>
          </p:nvSpPr>
          <p:spPr>
            <a:xfrm flipH="1">
              <a:off x="702639" y="1040652"/>
              <a:ext cx="32804" cy="22412"/>
            </a:xfrm>
            <a:custGeom>
              <a:avLst/>
              <a:gdLst/>
              <a:ahLst/>
              <a:cxnLst/>
              <a:rect l="l" t="t" r="r" b="b"/>
              <a:pathLst>
                <a:path w="1092" h="746" extrusionOk="0">
                  <a:moveTo>
                    <a:pt x="976" y="1"/>
                  </a:moveTo>
                  <a:cubicBezTo>
                    <a:pt x="956" y="1"/>
                    <a:pt x="934" y="8"/>
                    <a:pt x="914" y="23"/>
                  </a:cubicBezTo>
                  <a:lnTo>
                    <a:pt x="64" y="555"/>
                  </a:lnTo>
                  <a:cubicBezTo>
                    <a:pt x="13" y="593"/>
                    <a:pt x="1" y="657"/>
                    <a:pt x="39" y="708"/>
                  </a:cubicBezTo>
                  <a:cubicBezTo>
                    <a:pt x="51" y="733"/>
                    <a:pt x="89" y="746"/>
                    <a:pt x="127" y="746"/>
                  </a:cubicBezTo>
                  <a:lnTo>
                    <a:pt x="178" y="733"/>
                  </a:lnTo>
                  <a:lnTo>
                    <a:pt x="1028" y="188"/>
                  </a:lnTo>
                  <a:cubicBezTo>
                    <a:pt x="1078" y="162"/>
                    <a:pt x="1091" y="99"/>
                    <a:pt x="1053" y="48"/>
                  </a:cubicBezTo>
                  <a:cubicBezTo>
                    <a:pt x="1038" y="18"/>
                    <a:pt x="1008"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3"/>
            <p:cNvSpPr/>
            <p:nvPr/>
          </p:nvSpPr>
          <p:spPr>
            <a:xfrm flipH="1">
              <a:off x="693116" y="1055432"/>
              <a:ext cx="32413" cy="22502"/>
            </a:xfrm>
            <a:custGeom>
              <a:avLst/>
              <a:gdLst/>
              <a:ahLst/>
              <a:cxnLst/>
              <a:rect l="l" t="t" r="r" b="b"/>
              <a:pathLst>
                <a:path w="1079" h="749" extrusionOk="0">
                  <a:moveTo>
                    <a:pt x="966" y="0"/>
                  </a:moveTo>
                  <a:cubicBezTo>
                    <a:pt x="948" y="0"/>
                    <a:pt x="930" y="4"/>
                    <a:pt x="913" y="13"/>
                  </a:cubicBezTo>
                  <a:lnTo>
                    <a:pt x="64" y="558"/>
                  </a:lnTo>
                  <a:cubicBezTo>
                    <a:pt x="13" y="583"/>
                    <a:pt x="0" y="647"/>
                    <a:pt x="26" y="697"/>
                  </a:cubicBezTo>
                  <a:cubicBezTo>
                    <a:pt x="51" y="735"/>
                    <a:pt x="89" y="748"/>
                    <a:pt x="114" y="748"/>
                  </a:cubicBezTo>
                  <a:lnTo>
                    <a:pt x="178" y="735"/>
                  </a:lnTo>
                  <a:lnTo>
                    <a:pt x="1015" y="190"/>
                  </a:lnTo>
                  <a:cubicBezTo>
                    <a:pt x="1065" y="152"/>
                    <a:pt x="1078" y="89"/>
                    <a:pt x="1053" y="51"/>
                  </a:cubicBezTo>
                  <a:cubicBezTo>
                    <a:pt x="1036" y="17"/>
                    <a:pt x="1002"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3"/>
            <p:cNvSpPr/>
            <p:nvPr/>
          </p:nvSpPr>
          <p:spPr>
            <a:xfrm flipH="1">
              <a:off x="671037" y="1063814"/>
              <a:ext cx="44609" cy="28600"/>
            </a:xfrm>
            <a:custGeom>
              <a:avLst/>
              <a:gdLst/>
              <a:ahLst/>
              <a:cxnLst/>
              <a:rect l="l" t="t" r="r" b="b"/>
              <a:pathLst>
                <a:path w="1485" h="952" extrusionOk="0">
                  <a:moveTo>
                    <a:pt x="1373" y="0"/>
                  </a:moveTo>
                  <a:cubicBezTo>
                    <a:pt x="1355" y="0"/>
                    <a:pt x="1337" y="4"/>
                    <a:pt x="1320" y="13"/>
                  </a:cubicBezTo>
                  <a:lnTo>
                    <a:pt x="64" y="761"/>
                  </a:lnTo>
                  <a:cubicBezTo>
                    <a:pt x="14" y="799"/>
                    <a:pt x="1" y="862"/>
                    <a:pt x="26" y="900"/>
                  </a:cubicBezTo>
                  <a:cubicBezTo>
                    <a:pt x="39" y="938"/>
                    <a:pt x="77" y="951"/>
                    <a:pt x="115" y="951"/>
                  </a:cubicBezTo>
                  <a:lnTo>
                    <a:pt x="166" y="938"/>
                  </a:lnTo>
                  <a:lnTo>
                    <a:pt x="1421" y="190"/>
                  </a:lnTo>
                  <a:cubicBezTo>
                    <a:pt x="1472" y="165"/>
                    <a:pt x="1485" y="101"/>
                    <a:pt x="1459" y="51"/>
                  </a:cubicBezTo>
                  <a:cubicBezTo>
                    <a:pt x="1442" y="17"/>
                    <a:pt x="1408" y="0"/>
                    <a:pt x="1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
            <p:cNvSpPr/>
            <p:nvPr/>
          </p:nvSpPr>
          <p:spPr>
            <a:xfrm flipH="1">
              <a:off x="673320" y="1084753"/>
              <a:ext cx="32804" cy="22502"/>
            </a:xfrm>
            <a:custGeom>
              <a:avLst/>
              <a:gdLst/>
              <a:ahLst/>
              <a:cxnLst/>
              <a:rect l="l" t="t" r="r" b="b"/>
              <a:pathLst>
                <a:path w="1092" h="749" extrusionOk="0">
                  <a:moveTo>
                    <a:pt x="967" y="0"/>
                  </a:moveTo>
                  <a:cubicBezTo>
                    <a:pt x="949" y="0"/>
                    <a:pt x="931" y="5"/>
                    <a:pt x="914" y="13"/>
                  </a:cubicBezTo>
                  <a:lnTo>
                    <a:pt x="64" y="558"/>
                  </a:lnTo>
                  <a:cubicBezTo>
                    <a:pt x="14" y="584"/>
                    <a:pt x="1" y="647"/>
                    <a:pt x="39" y="698"/>
                  </a:cubicBezTo>
                  <a:cubicBezTo>
                    <a:pt x="52" y="736"/>
                    <a:pt x="90" y="749"/>
                    <a:pt x="128" y="749"/>
                  </a:cubicBezTo>
                  <a:lnTo>
                    <a:pt x="179" y="736"/>
                  </a:lnTo>
                  <a:lnTo>
                    <a:pt x="1028" y="191"/>
                  </a:lnTo>
                  <a:cubicBezTo>
                    <a:pt x="1079" y="153"/>
                    <a:pt x="1091" y="89"/>
                    <a:pt x="1053" y="51"/>
                  </a:cubicBezTo>
                  <a:cubicBezTo>
                    <a:pt x="1037" y="17"/>
                    <a:pt x="1003"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
            <p:cNvSpPr/>
            <p:nvPr/>
          </p:nvSpPr>
          <p:spPr>
            <a:xfrm flipH="1">
              <a:off x="663798" y="1099323"/>
              <a:ext cx="32413" cy="22412"/>
            </a:xfrm>
            <a:custGeom>
              <a:avLst/>
              <a:gdLst/>
              <a:ahLst/>
              <a:cxnLst/>
              <a:rect l="l" t="t" r="r" b="b"/>
              <a:pathLst>
                <a:path w="1079" h="746" extrusionOk="0">
                  <a:moveTo>
                    <a:pt x="976" y="1"/>
                  </a:moveTo>
                  <a:cubicBezTo>
                    <a:pt x="956" y="1"/>
                    <a:pt x="934" y="8"/>
                    <a:pt x="914" y="23"/>
                  </a:cubicBezTo>
                  <a:lnTo>
                    <a:pt x="64" y="568"/>
                  </a:lnTo>
                  <a:cubicBezTo>
                    <a:pt x="13" y="593"/>
                    <a:pt x="1" y="657"/>
                    <a:pt x="26" y="707"/>
                  </a:cubicBezTo>
                  <a:cubicBezTo>
                    <a:pt x="51" y="733"/>
                    <a:pt x="89" y="745"/>
                    <a:pt x="115" y="745"/>
                  </a:cubicBezTo>
                  <a:lnTo>
                    <a:pt x="178" y="733"/>
                  </a:lnTo>
                  <a:lnTo>
                    <a:pt x="1028" y="187"/>
                  </a:lnTo>
                  <a:cubicBezTo>
                    <a:pt x="1066" y="162"/>
                    <a:pt x="1078" y="99"/>
                    <a:pt x="1053" y="48"/>
                  </a:cubicBezTo>
                  <a:cubicBezTo>
                    <a:pt x="1038" y="17"/>
                    <a:pt x="1008"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3"/>
            <p:cNvSpPr/>
            <p:nvPr/>
          </p:nvSpPr>
          <p:spPr>
            <a:xfrm flipH="1">
              <a:off x="653885" y="1114074"/>
              <a:ext cx="32413" cy="22502"/>
            </a:xfrm>
            <a:custGeom>
              <a:avLst/>
              <a:gdLst/>
              <a:ahLst/>
              <a:cxnLst/>
              <a:rect l="l" t="t" r="r" b="b"/>
              <a:pathLst>
                <a:path w="1079" h="749" extrusionOk="0">
                  <a:moveTo>
                    <a:pt x="958" y="1"/>
                  </a:moveTo>
                  <a:cubicBezTo>
                    <a:pt x="942" y="1"/>
                    <a:pt x="926" y="5"/>
                    <a:pt x="913" y="13"/>
                  </a:cubicBezTo>
                  <a:lnTo>
                    <a:pt x="64" y="559"/>
                  </a:lnTo>
                  <a:cubicBezTo>
                    <a:pt x="13" y="584"/>
                    <a:pt x="0" y="647"/>
                    <a:pt x="26" y="698"/>
                  </a:cubicBezTo>
                  <a:cubicBezTo>
                    <a:pt x="51" y="736"/>
                    <a:pt x="76" y="749"/>
                    <a:pt x="114" y="749"/>
                  </a:cubicBezTo>
                  <a:lnTo>
                    <a:pt x="165" y="736"/>
                  </a:lnTo>
                  <a:lnTo>
                    <a:pt x="1015" y="191"/>
                  </a:lnTo>
                  <a:cubicBezTo>
                    <a:pt x="1066" y="166"/>
                    <a:pt x="1078" y="102"/>
                    <a:pt x="1053" y="52"/>
                  </a:cubicBezTo>
                  <a:cubicBezTo>
                    <a:pt x="1027" y="18"/>
                    <a:pt x="991" y="1"/>
                    <a:pt x="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3"/>
            <p:cNvSpPr/>
            <p:nvPr/>
          </p:nvSpPr>
          <p:spPr>
            <a:xfrm flipH="1">
              <a:off x="644002" y="1128764"/>
              <a:ext cx="32774" cy="22682"/>
            </a:xfrm>
            <a:custGeom>
              <a:avLst/>
              <a:gdLst/>
              <a:ahLst/>
              <a:cxnLst/>
              <a:rect l="l" t="t" r="r" b="b"/>
              <a:pathLst>
                <a:path w="1091" h="755" extrusionOk="0">
                  <a:moveTo>
                    <a:pt x="969" y="0"/>
                  </a:moveTo>
                  <a:cubicBezTo>
                    <a:pt x="950" y="0"/>
                    <a:pt x="931" y="6"/>
                    <a:pt x="913" y="19"/>
                  </a:cubicBezTo>
                  <a:lnTo>
                    <a:pt x="64" y="564"/>
                  </a:lnTo>
                  <a:cubicBezTo>
                    <a:pt x="26" y="590"/>
                    <a:pt x="0" y="653"/>
                    <a:pt x="38" y="704"/>
                  </a:cubicBezTo>
                  <a:cubicBezTo>
                    <a:pt x="51" y="729"/>
                    <a:pt x="89" y="754"/>
                    <a:pt x="127" y="754"/>
                  </a:cubicBezTo>
                  <a:lnTo>
                    <a:pt x="178" y="729"/>
                  </a:lnTo>
                  <a:lnTo>
                    <a:pt x="1027" y="184"/>
                  </a:lnTo>
                  <a:cubicBezTo>
                    <a:pt x="1078" y="158"/>
                    <a:pt x="1091" y="95"/>
                    <a:pt x="1053" y="44"/>
                  </a:cubicBezTo>
                  <a:cubicBezTo>
                    <a:pt x="1036" y="20"/>
                    <a:pt x="1004" y="0"/>
                    <a:pt x="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3"/>
            <p:cNvSpPr/>
            <p:nvPr/>
          </p:nvSpPr>
          <p:spPr>
            <a:xfrm flipH="1">
              <a:off x="621892" y="1137326"/>
              <a:ext cx="44970" cy="28600"/>
            </a:xfrm>
            <a:custGeom>
              <a:avLst/>
              <a:gdLst/>
              <a:ahLst/>
              <a:cxnLst/>
              <a:rect l="l" t="t" r="r" b="b"/>
              <a:pathLst>
                <a:path w="1497" h="952" extrusionOk="0">
                  <a:moveTo>
                    <a:pt x="1376" y="0"/>
                  </a:moveTo>
                  <a:cubicBezTo>
                    <a:pt x="1360" y="0"/>
                    <a:pt x="1344" y="5"/>
                    <a:pt x="1331" y="13"/>
                  </a:cubicBezTo>
                  <a:lnTo>
                    <a:pt x="63" y="761"/>
                  </a:lnTo>
                  <a:cubicBezTo>
                    <a:pt x="13" y="786"/>
                    <a:pt x="0" y="850"/>
                    <a:pt x="25" y="901"/>
                  </a:cubicBezTo>
                  <a:cubicBezTo>
                    <a:pt x="51" y="939"/>
                    <a:pt x="89" y="951"/>
                    <a:pt x="114" y="951"/>
                  </a:cubicBezTo>
                  <a:lnTo>
                    <a:pt x="165" y="939"/>
                  </a:lnTo>
                  <a:lnTo>
                    <a:pt x="1433" y="190"/>
                  </a:lnTo>
                  <a:cubicBezTo>
                    <a:pt x="1484" y="165"/>
                    <a:pt x="1496" y="102"/>
                    <a:pt x="1471" y="51"/>
                  </a:cubicBezTo>
                  <a:cubicBezTo>
                    <a:pt x="1446" y="17"/>
                    <a:pt x="1409"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3"/>
            <p:cNvSpPr/>
            <p:nvPr/>
          </p:nvSpPr>
          <p:spPr>
            <a:xfrm flipH="1">
              <a:off x="624566" y="1158265"/>
              <a:ext cx="32413" cy="22502"/>
            </a:xfrm>
            <a:custGeom>
              <a:avLst/>
              <a:gdLst/>
              <a:ahLst/>
              <a:cxnLst/>
              <a:rect l="l" t="t" r="r" b="b"/>
              <a:pathLst>
                <a:path w="1079" h="749" extrusionOk="0">
                  <a:moveTo>
                    <a:pt x="961" y="0"/>
                  </a:moveTo>
                  <a:cubicBezTo>
                    <a:pt x="944" y="0"/>
                    <a:pt x="927" y="4"/>
                    <a:pt x="914" y="13"/>
                  </a:cubicBezTo>
                  <a:lnTo>
                    <a:pt x="64" y="559"/>
                  </a:lnTo>
                  <a:cubicBezTo>
                    <a:pt x="13" y="584"/>
                    <a:pt x="1" y="647"/>
                    <a:pt x="26" y="698"/>
                  </a:cubicBezTo>
                  <a:cubicBezTo>
                    <a:pt x="51" y="723"/>
                    <a:pt x="77" y="749"/>
                    <a:pt x="115" y="749"/>
                  </a:cubicBezTo>
                  <a:lnTo>
                    <a:pt x="166" y="723"/>
                  </a:lnTo>
                  <a:lnTo>
                    <a:pt x="1015" y="191"/>
                  </a:lnTo>
                  <a:cubicBezTo>
                    <a:pt x="1066" y="153"/>
                    <a:pt x="1079" y="89"/>
                    <a:pt x="1053" y="39"/>
                  </a:cubicBezTo>
                  <a:cubicBezTo>
                    <a:pt x="1029" y="14"/>
                    <a:pt x="993" y="0"/>
                    <a:pt x="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3"/>
            <p:cNvSpPr/>
            <p:nvPr/>
          </p:nvSpPr>
          <p:spPr>
            <a:xfrm flipH="1">
              <a:off x="614653" y="1172745"/>
              <a:ext cx="32804" cy="22502"/>
            </a:xfrm>
            <a:custGeom>
              <a:avLst/>
              <a:gdLst/>
              <a:ahLst/>
              <a:cxnLst/>
              <a:rect l="l" t="t" r="r" b="b"/>
              <a:pathLst>
                <a:path w="1092" h="749" extrusionOk="0">
                  <a:moveTo>
                    <a:pt x="967" y="1"/>
                  </a:moveTo>
                  <a:cubicBezTo>
                    <a:pt x="949" y="1"/>
                    <a:pt x="931" y="5"/>
                    <a:pt x="914" y="13"/>
                  </a:cubicBezTo>
                  <a:lnTo>
                    <a:pt x="64" y="558"/>
                  </a:lnTo>
                  <a:cubicBezTo>
                    <a:pt x="26" y="597"/>
                    <a:pt x="1" y="660"/>
                    <a:pt x="39" y="698"/>
                  </a:cubicBezTo>
                  <a:cubicBezTo>
                    <a:pt x="51" y="736"/>
                    <a:pt x="90" y="749"/>
                    <a:pt x="128" y="749"/>
                  </a:cubicBezTo>
                  <a:lnTo>
                    <a:pt x="178" y="736"/>
                  </a:lnTo>
                  <a:lnTo>
                    <a:pt x="1028" y="191"/>
                  </a:lnTo>
                  <a:cubicBezTo>
                    <a:pt x="1079" y="165"/>
                    <a:pt x="1091" y="102"/>
                    <a:pt x="1053" y="51"/>
                  </a:cubicBezTo>
                  <a:cubicBezTo>
                    <a:pt x="1036" y="17"/>
                    <a:pt x="1002" y="1"/>
                    <a:pt x="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3"/>
            <p:cNvSpPr/>
            <p:nvPr/>
          </p:nvSpPr>
          <p:spPr>
            <a:xfrm flipH="1">
              <a:off x="604770" y="1187585"/>
              <a:ext cx="32774" cy="22532"/>
            </a:xfrm>
            <a:custGeom>
              <a:avLst/>
              <a:gdLst/>
              <a:ahLst/>
              <a:cxnLst/>
              <a:rect l="l" t="t" r="r" b="b"/>
              <a:pathLst>
                <a:path w="1091" h="750" extrusionOk="0">
                  <a:moveTo>
                    <a:pt x="970" y="1"/>
                  </a:moveTo>
                  <a:cubicBezTo>
                    <a:pt x="951" y="1"/>
                    <a:pt x="931" y="5"/>
                    <a:pt x="913" y="14"/>
                  </a:cubicBezTo>
                  <a:lnTo>
                    <a:pt x="64" y="559"/>
                  </a:lnTo>
                  <a:cubicBezTo>
                    <a:pt x="13" y="584"/>
                    <a:pt x="0" y="648"/>
                    <a:pt x="38" y="698"/>
                  </a:cubicBezTo>
                  <a:cubicBezTo>
                    <a:pt x="51" y="724"/>
                    <a:pt x="89" y="749"/>
                    <a:pt x="115" y="749"/>
                  </a:cubicBezTo>
                  <a:lnTo>
                    <a:pt x="178" y="724"/>
                  </a:lnTo>
                  <a:lnTo>
                    <a:pt x="1028" y="191"/>
                  </a:lnTo>
                  <a:cubicBezTo>
                    <a:pt x="1066" y="153"/>
                    <a:pt x="1091" y="90"/>
                    <a:pt x="1053" y="39"/>
                  </a:cubicBezTo>
                  <a:cubicBezTo>
                    <a:pt x="1037" y="15"/>
                    <a:pt x="1004"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3"/>
            <p:cNvSpPr/>
            <p:nvPr/>
          </p:nvSpPr>
          <p:spPr>
            <a:xfrm flipH="1">
              <a:off x="595247" y="1202186"/>
              <a:ext cx="32383" cy="22412"/>
            </a:xfrm>
            <a:custGeom>
              <a:avLst/>
              <a:gdLst/>
              <a:ahLst/>
              <a:cxnLst/>
              <a:rect l="l" t="t" r="r" b="b"/>
              <a:pathLst>
                <a:path w="1078" h="746" extrusionOk="0">
                  <a:moveTo>
                    <a:pt x="967" y="0"/>
                  </a:moveTo>
                  <a:cubicBezTo>
                    <a:pt x="947" y="0"/>
                    <a:pt x="928" y="7"/>
                    <a:pt x="913" y="22"/>
                  </a:cubicBezTo>
                  <a:lnTo>
                    <a:pt x="64" y="555"/>
                  </a:lnTo>
                  <a:cubicBezTo>
                    <a:pt x="13" y="593"/>
                    <a:pt x="0" y="656"/>
                    <a:pt x="25" y="694"/>
                  </a:cubicBezTo>
                  <a:cubicBezTo>
                    <a:pt x="51" y="732"/>
                    <a:pt x="76" y="745"/>
                    <a:pt x="114" y="745"/>
                  </a:cubicBezTo>
                  <a:lnTo>
                    <a:pt x="165" y="732"/>
                  </a:lnTo>
                  <a:lnTo>
                    <a:pt x="1015" y="187"/>
                  </a:lnTo>
                  <a:cubicBezTo>
                    <a:pt x="1065" y="162"/>
                    <a:pt x="1078" y="98"/>
                    <a:pt x="1053" y="48"/>
                  </a:cubicBezTo>
                  <a:cubicBezTo>
                    <a:pt x="1030" y="17"/>
                    <a:pt x="997" y="0"/>
                    <a:pt x="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
            <p:cNvSpPr/>
            <p:nvPr/>
          </p:nvSpPr>
          <p:spPr>
            <a:xfrm flipH="1">
              <a:off x="573138" y="1210657"/>
              <a:ext cx="44609" cy="28781"/>
            </a:xfrm>
            <a:custGeom>
              <a:avLst/>
              <a:gdLst/>
              <a:ahLst/>
              <a:cxnLst/>
              <a:rect l="l" t="t" r="r" b="b"/>
              <a:pathLst>
                <a:path w="1485" h="958" extrusionOk="0">
                  <a:moveTo>
                    <a:pt x="1373" y="1"/>
                  </a:moveTo>
                  <a:cubicBezTo>
                    <a:pt x="1355" y="1"/>
                    <a:pt x="1336" y="7"/>
                    <a:pt x="1320" y="19"/>
                  </a:cubicBezTo>
                  <a:lnTo>
                    <a:pt x="64" y="767"/>
                  </a:lnTo>
                  <a:cubicBezTo>
                    <a:pt x="13" y="793"/>
                    <a:pt x="1" y="856"/>
                    <a:pt x="26" y="907"/>
                  </a:cubicBezTo>
                  <a:cubicBezTo>
                    <a:pt x="39" y="932"/>
                    <a:pt x="77" y="958"/>
                    <a:pt x="115" y="958"/>
                  </a:cubicBezTo>
                  <a:lnTo>
                    <a:pt x="166" y="945"/>
                  </a:lnTo>
                  <a:lnTo>
                    <a:pt x="1421" y="197"/>
                  </a:lnTo>
                  <a:cubicBezTo>
                    <a:pt x="1472" y="159"/>
                    <a:pt x="1484" y="95"/>
                    <a:pt x="1459" y="57"/>
                  </a:cubicBezTo>
                  <a:cubicBezTo>
                    <a:pt x="1442" y="23"/>
                    <a:pt x="1408" y="1"/>
                    <a:pt x="13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3"/>
            <p:cNvSpPr/>
            <p:nvPr/>
          </p:nvSpPr>
          <p:spPr>
            <a:xfrm flipH="1">
              <a:off x="575421" y="1231506"/>
              <a:ext cx="32804" cy="22412"/>
            </a:xfrm>
            <a:custGeom>
              <a:avLst/>
              <a:gdLst/>
              <a:ahLst/>
              <a:cxnLst/>
              <a:rect l="l" t="t" r="r" b="b"/>
              <a:pathLst>
                <a:path w="1092" h="746" extrusionOk="0">
                  <a:moveTo>
                    <a:pt x="977" y="1"/>
                  </a:moveTo>
                  <a:cubicBezTo>
                    <a:pt x="956" y="1"/>
                    <a:pt x="934" y="8"/>
                    <a:pt x="914" y="23"/>
                  </a:cubicBezTo>
                  <a:lnTo>
                    <a:pt x="64" y="555"/>
                  </a:lnTo>
                  <a:cubicBezTo>
                    <a:pt x="13" y="593"/>
                    <a:pt x="1" y="657"/>
                    <a:pt x="39" y="707"/>
                  </a:cubicBezTo>
                  <a:cubicBezTo>
                    <a:pt x="52" y="733"/>
                    <a:pt x="90" y="745"/>
                    <a:pt x="115" y="745"/>
                  </a:cubicBezTo>
                  <a:lnTo>
                    <a:pt x="178" y="733"/>
                  </a:lnTo>
                  <a:lnTo>
                    <a:pt x="1028" y="187"/>
                  </a:lnTo>
                  <a:cubicBezTo>
                    <a:pt x="1079" y="162"/>
                    <a:pt x="1091" y="99"/>
                    <a:pt x="1053" y="48"/>
                  </a:cubicBezTo>
                  <a:cubicBezTo>
                    <a:pt x="1038" y="17"/>
                    <a:pt x="1009" y="1"/>
                    <a:pt x="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3"/>
            <p:cNvSpPr/>
            <p:nvPr/>
          </p:nvSpPr>
          <p:spPr>
            <a:xfrm flipH="1">
              <a:off x="565899" y="1246257"/>
              <a:ext cx="32413" cy="22502"/>
            </a:xfrm>
            <a:custGeom>
              <a:avLst/>
              <a:gdLst/>
              <a:ahLst/>
              <a:cxnLst/>
              <a:rect l="l" t="t" r="r" b="b"/>
              <a:pathLst>
                <a:path w="1079" h="749" extrusionOk="0">
                  <a:moveTo>
                    <a:pt x="958" y="1"/>
                  </a:moveTo>
                  <a:cubicBezTo>
                    <a:pt x="942" y="1"/>
                    <a:pt x="926" y="5"/>
                    <a:pt x="913" y="13"/>
                  </a:cubicBezTo>
                  <a:lnTo>
                    <a:pt x="64" y="559"/>
                  </a:lnTo>
                  <a:cubicBezTo>
                    <a:pt x="13" y="584"/>
                    <a:pt x="1" y="648"/>
                    <a:pt x="26" y="698"/>
                  </a:cubicBezTo>
                  <a:cubicBezTo>
                    <a:pt x="51" y="724"/>
                    <a:pt x="77" y="749"/>
                    <a:pt x="115" y="749"/>
                  </a:cubicBezTo>
                  <a:lnTo>
                    <a:pt x="165" y="736"/>
                  </a:lnTo>
                  <a:lnTo>
                    <a:pt x="1015" y="191"/>
                  </a:lnTo>
                  <a:cubicBezTo>
                    <a:pt x="1066" y="153"/>
                    <a:pt x="1078" y="90"/>
                    <a:pt x="1053" y="52"/>
                  </a:cubicBezTo>
                  <a:cubicBezTo>
                    <a:pt x="1028" y="18"/>
                    <a:pt x="991" y="1"/>
                    <a:pt x="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
            <p:cNvSpPr/>
            <p:nvPr/>
          </p:nvSpPr>
          <p:spPr>
            <a:xfrm flipH="1">
              <a:off x="555986" y="1260827"/>
              <a:ext cx="32413" cy="22412"/>
            </a:xfrm>
            <a:custGeom>
              <a:avLst/>
              <a:gdLst/>
              <a:ahLst/>
              <a:cxnLst/>
              <a:rect l="l" t="t" r="r" b="b"/>
              <a:pathLst>
                <a:path w="1079" h="746" extrusionOk="0">
                  <a:moveTo>
                    <a:pt x="964" y="1"/>
                  </a:moveTo>
                  <a:cubicBezTo>
                    <a:pt x="942" y="1"/>
                    <a:pt x="920" y="8"/>
                    <a:pt x="900" y="23"/>
                  </a:cubicBezTo>
                  <a:lnTo>
                    <a:pt x="51" y="556"/>
                  </a:lnTo>
                  <a:cubicBezTo>
                    <a:pt x="13" y="594"/>
                    <a:pt x="0" y="657"/>
                    <a:pt x="26" y="708"/>
                  </a:cubicBezTo>
                  <a:cubicBezTo>
                    <a:pt x="51" y="733"/>
                    <a:pt x="76" y="746"/>
                    <a:pt x="114" y="746"/>
                  </a:cubicBezTo>
                  <a:lnTo>
                    <a:pt x="165" y="733"/>
                  </a:lnTo>
                  <a:lnTo>
                    <a:pt x="1015" y="188"/>
                  </a:lnTo>
                  <a:cubicBezTo>
                    <a:pt x="1065" y="163"/>
                    <a:pt x="1078" y="99"/>
                    <a:pt x="1053" y="48"/>
                  </a:cubicBezTo>
                  <a:cubicBezTo>
                    <a:pt x="1030" y="18"/>
                    <a:pt x="997" y="1"/>
                    <a:pt x="9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3"/>
            <p:cNvSpPr/>
            <p:nvPr/>
          </p:nvSpPr>
          <p:spPr>
            <a:xfrm flipH="1">
              <a:off x="546103" y="1275607"/>
              <a:ext cx="32774" cy="22502"/>
            </a:xfrm>
            <a:custGeom>
              <a:avLst/>
              <a:gdLst/>
              <a:ahLst/>
              <a:cxnLst/>
              <a:rect l="l" t="t" r="r" b="b"/>
              <a:pathLst>
                <a:path w="1091" h="749" extrusionOk="0">
                  <a:moveTo>
                    <a:pt x="966" y="0"/>
                  </a:moveTo>
                  <a:cubicBezTo>
                    <a:pt x="948" y="0"/>
                    <a:pt x="930" y="4"/>
                    <a:pt x="913" y="13"/>
                  </a:cubicBezTo>
                  <a:lnTo>
                    <a:pt x="64" y="558"/>
                  </a:lnTo>
                  <a:cubicBezTo>
                    <a:pt x="13" y="583"/>
                    <a:pt x="0" y="647"/>
                    <a:pt x="38" y="698"/>
                  </a:cubicBezTo>
                  <a:cubicBezTo>
                    <a:pt x="51" y="736"/>
                    <a:pt x="89" y="748"/>
                    <a:pt x="127" y="748"/>
                  </a:cubicBezTo>
                  <a:lnTo>
                    <a:pt x="178" y="736"/>
                  </a:lnTo>
                  <a:lnTo>
                    <a:pt x="1027" y="190"/>
                  </a:lnTo>
                  <a:cubicBezTo>
                    <a:pt x="1078" y="152"/>
                    <a:pt x="1091" y="89"/>
                    <a:pt x="1053" y="51"/>
                  </a:cubicBezTo>
                  <a:cubicBezTo>
                    <a:pt x="1036" y="17"/>
                    <a:pt x="1002"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3"/>
            <p:cNvSpPr/>
            <p:nvPr/>
          </p:nvSpPr>
          <p:spPr>
            <a:xfrm flipH="1">
              <a:off x="523993" y="1283989"/>
              <a:ext cx="45000" cy="28600"/>
            </a:xfrm>
            <a:custGeom>
              <a:avLst/>
              <a:gdLst/>
              <a:ahLst/>
              <a:cxnLst/>
              <a:rect l="l" t="t" r="r" b="b"/>
              <a:pathLst>
                <a:path w="1498" h="952" extrusionOk="0">
                  <a:moveTo>
                    <a:pt x="1373" y="0"/>
                  </a:moveTo>
                  <a:cubicBezTo>
                    <a:pt x="1355" y="0"/>
                    <a:pt x="1337" y="4"/>
                    <a:pt x="1320" y="13"/>
                  </a:cubicBezTo>
                  <a:lnTo>
                    <a:pt x="64" y="761"/>
                  </a:lnTo>
                  <a:cubicBezTo>
                    <a:pt x="14" y="799"/>
                    <a:pt x="1" y="862"/>
                    <a:pt x="26" y="900"/>
                  </a:cubicBezTo>
                  <a:cubicBezTo>
                    <a:pt x="52" y="938"/>
                    <a:pt x="77" y="951"/>
                    <a:pt x="115" y="951"/>
                  </a:cubicBezTo>
                  <a:lnTo>
                    <a:pt x="166" y="938"/>
                  </a:lnTo>
                  <a:lnTo>
                    <a:pt x="1434" y="190"/>
                  </a:lnTo>
                  <a:cubicBezTo>
                    <a:pt x="1472" y="165"/>
                    <a:pt x="1497" y="102"/>
                    <a:pt x="1459" y="51"/>
                  </a:cubicBezTo>
                  <a:cubicBezTo>
                    <a:pt x="1442" y="17"/>
                    <a:pt x="1408" y="0"/>
                    <a:pt x="1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
            <p:cNvSpPr/>
            <p:nvPr/>
          </p:nvSpPr>
          <p:spPr>
            <a:xfrm flipH="1">
              <a:off x="526667" y="1304928"/>
              <a:ext cx="32413" cy="22502"/>
            </a:xfrm>
            <a:custGeom>
              <a:avLst/>
              <a:gdLst/>
              <a:ahLst/>
              <a:cxnLst/>
              <a:rect l="l" t="t" r="r" b="b"/>
              <a:pathLst>
                <a:path w="1079" h="749" extrusionOk="0">
                  <a:moveTo>
                    <a:pt x="954" y="1"/>
                  </a:moveTo>
                  <a:cubicBezTo>
                    <a:pt x="936" y="1"/>
                    <a:pt x="918" y="5"/>
                    <a:pt x="901" y="13"/>
                  </a:cubicBezTo>
                  <a:lnTo>
                    <a:pt x="64" y="558"/>
                  </a:lnTo>
                  <a:cubicBezTo>
                    <a:pt x="13" y="584"/>
                    <a:pt x="1" y="647"/>
                    <a:pt x="26" y="698"/>
                  </a:cubicBezTo>
                  <a:cubicBezTo>
                    <a:pt x="51" y="736"/>
                    <a:pt x="77" y="749"/>
                    <a:pt x="115" y="749"/>
                  </a:cubicBezTo>
                  <a:lnTo>
                    <a:pt x="165" y="736"/>
                  </a:lnTo>
                  <a:lnTo>
                    <a:pt x="1015" y="191"/>
                  </a:lnTo>
                  <a:cubicBezTo>
                    <a:pt x="1066" y="153"/>
                    <a:pt x="1078" y="89"/>
                    <a:pt x="1053" y="51"/>
                  </a:cubicBezTo>
                  <a:cubicBezTo>
                    <a:pt x="1028" y="17"/>
                    <a:pt x="991"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3"/>
            <p:cNvSpPr/>
            <p:nvPr/>
          </p:nvSpPr>
          <p:spPr>
            <a:xfrm flipH="1">
              <a:off x="516754" y="1319498"/>
              <a:ext cx="32804" cy="22412"/>
            </a:xfrm>
            <a:custGeom>
              <a:avLst/>
              <a:gdLst/>
              <a:ahLst/>
              <a:cxnLst/>
              <a:rect l="l" t="t" r="r" b="b"/>
              <a:pathLst>
                <a:path w="1092" h="746" extrusionOk="0">
                  <a:moveTo>
                    <a:pt x="976" y="1"/>
                  </a:moveTo>
                  <a:cubicBezTo>
                    <a:pt x="956" y="1"/>
                    <a:pt x="934" y="8"/>
                    <a:pt x="914" y="23"/>
                  </a:cubicBezTo>
                  <a:lnTo>
                    <a:pt x="64" y="568"/>
                  </a:lnTo>
                  <a:cubicBezTo>
                    <a:pt x="13" y="593"/>
                    <a:pt x="1" y="657"/>
                    <a:pt x="39" y="708"/>
                  </a:cubicBezTo>
                  <a:cubicBezTo>
                    <a:pt x="51" y="733"/>
                    <a:pt x="89" y="746"/>
                    <a:pt x="127" y="746"/>
                  </a:cubicBezTo>
                  <a:lnTo>
                    <a:pt x="178" y="733"/>
                  </a:lnTo>
                  <a:lnTo>
                    <a:pt x="1028" y="188"/>
                  </a:lnTo>
                  <a:cubicBezTo>
                    <a:pt x="1078" y="162"/>
                    <a:pt x="1091" y="99"/>
                    <a:pt x="1053" y="48"/>
                  </a:cubicBezTo>
                  <a:cubicBezTo>
                    <a:pt x="1038" y="17"/>
                    <a:pt x="1008"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3"/>
            <p:cNvSpPr/>
            <p:nvPr/>
          </p:nvSpPr>
          <p:spPr>
            <a:xfrm flipH="1">
              <a:off x="507231" y="1334249"/>
              <a:ext cx="32413" cy="22532"/>
            </a:xfrm>
            <a:custGeom>
              <a:avLst/>
              <a:gdLst/>
              <a:ahLst/>
              <a:cxnLst/>
              <a:rect l="l" t="t" r="r" b="b"/>
              <a:pathLst>
                <a:path w="1079" h="750" extrusionOk="0">
                  <a:moveTo>
                    <a:pt x="966" y="1"/>
                  </a:moveTo>
                  <a:cubicBezTo>
                    <a:pt x="948" y="1"/>
                    <a:pt x="930" y="5"/>
                    <a:pt x="913" y="14"/>
                  </a:cubicBezTo>
                  <a:lnTo>
                    <a:pt x="64" y="559"/>
                  </a:lnTo>
                  <a:cubicBezTo>
                    <a:pt x="13" y="584"/>
                    <a:pt x="0" y="648"/>
                    <a:pt x="26" y="698"/>
                  </a:cubicBezTo>
                  <a:cubicBezTo>
                    <a:pt x="51" y="736"/>
                    <a:pt x="89" y="749"/>
                    <a:pt x="114" y="749"/>
                  </a:cubicBezTo>
                  <a:lnTo>
                    <a:pt x="178" y="736"/>
                  </a:lnTo>
                  <a:lnTo>
                    <a:pt x="1027" y="191"/>
                  </a:lnTo>
                  <a:cubicBezTo>
                    <a:pt x="1065" y="166"/>
                    <a:pt x="1078" y="102"/>
                    <a:pt x="1053" y="52"/>
                  </a:cubicBezTo>
                  <a:cubicBezTo>
                    <a:pt x="1036" y="18"/>
                    <a:pt x="1002" y="1"/>
                    <a:pt x="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
            <p:cNvSpPr/>
            <p:nvPr/>
          </p:nvSpPr>
          <p:spPr>
            <a:xfrm flipH="1">
              <a:off x="497348" y="1348939"/>
              <a:ext cx="32413" cy="22292"/>
            </a:xfrm>
            <a:custGeom>
              <a:avLst/>
              <a:gdLst/>
              <a:ahLst/>
              <a:cxnLst/>
              <a:rect l="l" t="t" r="r" b="b"/>
              <a:pathLst>
                <a:path w="1079" h="742" extrusionOk="0">
                  <a:moveTo>
                    <a:pt x="961" y="0"/>
                  </a:moveTo>
                  <a:cubicBezTo>
                    <a:pt x="944" y="0"/>
                    <a:pt x="927" y="6"/>
                    <a:pt x="914" y="19"/>
                  </a:cubicBezTo>
                  <a:lnTo>
                    <a:pt x="64" y="564"/>
                  </a:lnTo>
                  <a:cubicBezTo>
                    <a:pt x="14" y="590"/>
                    <a:pt x="1" y="653"/>
                    <a:pt x="26" y="704"/>
                  </a:cubicBezTo>
                  <a:cubicBezTo>
                    <a:pt x="52" y="729"/>
                    <a:pt x="77" y="742"/>
                    <a:pt x="115" y="742"/>
                  </a:cubicBezTo>
                  <a:lnTo>
                    <a:pt x="166" y="729"/>
                  </a:lnTo>
                  <a:lnTo>
                    <a:pt x="1015" y="184"/>
                  </a:lnTo>
                  <a:cubicBezTo>
                    <a:pt x="1066" y="159"/>
                    <a:pt x="1079" y="95"/>
                    <a:pt x="1053" y="45"/>
                  </a:cubicBezTo>
                  <a:cubicBezTo>
                    <a:pt x="1029" y="20"/>
                    <a:pt x="993" y="0"/>
                    <a:pt x="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
            <p:cNvSpPr/>
            <p:nvPr/>
          </p:nvSpPr>
          <p:spPr>
            <a:xfrm flipH="1">
              <a:off x="475239" y="1357501"/>
              <a:ext cx="45000" cy="28600"/>
            </a:xfrm>
            <a:custGeom>
              <a:avLst/>
              <a:gdLst/>
              <a:ahLst/>
              <a:cxnLst/>
              <a:rect l="l" t="t" r="r" b="b"/>
              <a:pathLst>
                <a:path w="1498" h="952" extrusionOk="0">
                  <a:moveTo>
                    <a:pt x="1385" y="0"/>
                  </a:moveTo>
                  <a:cubicBezTo>
                    <a:pt x="1368" y="0"/>
                    <a:pt x="1349" y="5"/>
                    <a:pt x="1332" y="13"/>
                  </a:cubicBezTo>
                  <a:lnTo>
                    <a:pt x="64" y="761"/>
                  </a:lnTo>
                  <a:cubicBezTo>
                    <a:pt x="26" y="787"/>
                    <a:pt x="1" y="850"/>
                    <a:pt x="39" y="901"/>
                  </a:cubicBezTo>
                  <a:cubicBezTo>
                    <a:pt x="52" y="939"/>
                    <a:pt x="90" y="951"/>
                    <a:pt x="128" y="951"/>
                  </a:cubicBezTo>
                  <a:lnTo>
                    <a:pt x="178" y="939"/>
                  </a:lnTo>
                  <a:lnTo>
                    <a:pt x="1434" y="191"/>
                  </a:lnTo>
                  <a:cubicBezTo>
                    <a:pt x="1485" y="165"/>
                    <a:pt x="1497" y="102"/>
                    <a:pt x="1472" y="51"/>
                  </a:cubicBezTo>
                  <a:cubicBezTo>
                    <a:pt x="1455" y="17"/>
                    <a:pt x="1421" y="0"/>
                    <a:pt x="1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3"/>
            <p:cNvSpPr/>
            <p:nvPr/>
          </p:nvSpPr>
          <p:spPr>
            <a:xfrm flipH="1">
              <a:off x="403264" y="1397576"/>
              <a:ext cx="25925" cy="29652"/>
            </a:xfrm>
            <a:custGeom>
              <a:avLst/>
              <a:gdLst/>
              <a:ahLst/>
              <a:cxnLst/>
              <a:rect l="l" t="t" r="r" b="b"/>
              <a:pathLst>
                <a:path w="863" h="987" extrusionOk="0">
                  <a:moveTo>
                    <a:pt x="119" y="0"/>
                  </a:moveTo>
                  <a:cubicBezTo>
                    <a:pt x="96" y="0"/>
                    <a:pt x="73" y="7"/>
                    <a:pt x="51" y="23"/>
                  </a:cubicBezTo>
                  <a:cubicBezTo>
                    <a:pt x="13" y="61"/>
                    <a:pt x="1" y="125"/>
                    <a:pt x="39" y="163"/>
                  </a:cubicBezTo>
                  <a:lnTo>
                    <a:pt x="673" y="949"/>
                  </a:lnTo>
                  <a:cubicBezTo>
                    <a:pt x="698" y="974"/>
                    <a:pt x="723" y="987"/>
                    <a:pt x="749" y="987"/>
                  </a:cubicBezTo>
                  <a:cubicBezTo>
                    <a:pt x="774" y="987"/>
                    <a:pt x="799" y="987"/>
                    <a:pt x="812" y="962"/>
                  </a:cubicBezTo>
                  <a:cubicBezTo>
                    <a:pt x="863" y="936"/>
                    <a:pt x="863" y="860"/>
                    <a:pt x="837" y="822"/>
                  </a:cubicBezTo>
                  <a:lnTo>
                    <a:pt x="203" y="36"/>
                  </a:lnTo>
                  <a:cubicBezTo>
                    <a:pt x="181" y="14"/>
                    <a:pt x="15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3"/>
            <p:cNvSpPr/>
            <p:nvPr/>
          </p:nvSpPr>
          <p:spPr>
            <a:xfrm flipH="1">
              <a:off x="389536" y="1386130"/>
              <a:ext cx="25925" cy="29682"/>
            </a:xfrm>
            <a:custGeom>
              <a:avLst/>
              <a:gdLst/>
              <a:ahLst/>
              <a:cxnLst/>
              <a:rect l="l" t="t" r="r" b="b"/>
              <a:pathLst>
                <a:path w="863" h="988" extrusionOk="0">
                  <a:moveTo>
                    <a:pt x="108" y="1"/>
                  </a:moveTo>
                  <a:cubicBezTo>
                    <a:pt x="87" y="1"/>
                    <a:pt x="67" y="8"/>
                    <a:pt x="51" y="24"/>
                  </a:cubicBezTo>
                  <a:cubicBezTo>
                    <a:pt x="0" y="62"/>
                    <a:pt x="0" y="125"/>
                    <a:pt x="25" y="176"/>
                  </a:cubicBezTo>
                  <a:lnTo>
                    <a:pt x="659" y="949"/>
                  </a:lnTo>
                  <a:cubicBezTo>
                    <a:pt x="685" y="975"/>
                    <a:pt x="710" y="987"/>
                    <a:pt x="748" y="987"/>
                  </a:cubicBezTo>
                  <a:cubicBezTo>
                    <a:pt x="774" y="987"/>
                    <a:pt x="786" y="987"/>
                    <a:pt x="812" y="975"/>
                  </a:cubicBezTo>
                  <a:cubicBezTo>
                    <a:pt x="850" y="937"/>
                    <a:pt x="862" y="873"/>
                    <a:pt x="824" y="823"/>
                  </a:cubicBezTo>
                  <a:lnTo>
                    <a:pt x="190" y="36"/>
                  </a:lnTo>
                  <a:cubicBezTo>
                    <a:pt x="168" y="14"/>
                    <a:pt x="137"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
            <p:cNvSpPr/>
            <p:nvPr/>
          </p:nvSpPr>
          <p:spPr>
            <a:xfrm flipH="1">
              <a:off x="376199" y="1374895"/>
              <a:ext cx="25955" cy="29502"/>
            </a:xfrm>
            <a:custGeom>
              <a:avLst/>
              <a:gdLst/>
              <a:ahLst/>
              <a:cxnLst/>
              <a:rect l="l" t="t" r="r" b="b"/>
              <a:pathLst>
                <a:path w="864" h="982" extrusionOk="0">
                  <a:moveTo>
                    <a:pt x="118" y="1"/>
                  </a:moveTo>
                  <a:cubicBezTo>
                    <a:pt x="96" y="1"/>
                    <a:pt x="73" y="7"/>
                    <a:pt x="52" y="17"/>
                  </a:cubicBezTo>
                  <a:cubicBezTo>
                    <a:pt x="14" y="55"/>
                    <a:pt x="1" y="119"/>
                    <a:pt x="39" y="170"/>
                  </a:cubicBezTo>
                  <a:lnTo>
                    <a:pt x="673" y="943"/>
                  </a:lnTo>
                  <a:cubicBezTo>
                    <a:pt x="686" y="968"/>
                    <a:pt x="724" y="981"/>
                    <a:pt x="749" y="981"/>
                  </a:cubicBezTo>
                  <a:cubicBezTo>
                    <a:pt x="774" y="981"/>
                    <a:pt x="800" y="981"/>
                    <a:pt x="812" y="968"/>
                  </a:cubicBezTo>
                  <a:cubicBezTo>
                    <a:pt x="863" y="930"/>
                    <a:pt x="863" y="867"/>
                    <a:pt x="825" y="816"/>
                  </a:cubicBezTo>
                  <a:lnTo>
                    <a:pt x="191" y="43"/>
                  </a:lnTo>
                  <a:cubicBezTo>
                    <a:pt x="176" y="13"/>
                    <a:pt x="148"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
            <p:cNvSpPr/>
            <p:nvPr/>
          </p:nvSpPr>
          <p:spPr>
            <a:xfrm flipH="1">
              <a:off x="362501" y="1363539"/>
              <a:ext cx="26315" cy="29802"/>
            </a:xfrm>
            <a:custGeom>
              <a:avLst/>
              <a:gdLst/>
              <a:ahLst/>
              <a:cxnLst/>
              <a:rect l="l" t="t" r="r" b="b"/>
              <a:pathLst>
                <a:path w="876" h="992" extrusionOk="0">
                  <a:moveTo>
                    <a:pt x="126" y="1"/>
                  </a:moveTo>
                  <a:cubicBezTo>
                    <a:pt x="101" y="1"/>
                    <a:pt x="75" y="10"/>
                    <a:pt x="51" y="28"/>
                  </a:cubicBezTo>
                  <a:cubicBezTo>
                    <a:pt x="13" y="53"/>
                    <a:pt x="1" y="116"/>
                    <a:pt x="39" y="167"/>
                  </a:cubicBezTo>
                  <a:lnTo>
                    <a:pt x="673" y="953"/>
                  </a:lnTo>
                  <a:cubicBezTo>
                    <a:pt x="698" y="979"/>
                    <a:pt x="723" y="991"/>
                    <a:pt x="761" y="991"/>
                  </a:cubicBezTo>
                  <a:cubicBezTo>
                    <a:pt x="774" y="991"/>
                    <a:pt x="800" y="979"/>
                    <a:pt x="825" y="966"/>
                  </a:cubicBezTo>
                  <a:cubicBezTo>
                    <a:pt x="863" y="928"/>
                    <a:pt x="876" y="865"/>
                    <a:pt x="838" y="814"/>
                  </a:cubicBezTo>
                  <a:lnTo>
                    <a:pt x="204" y="40"/>
                  </a:lnTo>
                  <a:cubicBezTo>
                    <a:pt x="183" y="13"/>
                    <a:pt x="15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3"/>
            <p:cNvSpPr/>
            <p:nvPr/>
          </p:nvSpPr>
          <p:spPr>
            <a:xfrm flipH="1">
              <a:off x="349163" y="1340467"/>
              <a:ext cx="33555" cy="41429"/>
            </a:xfrm>
            <a:custGeom>
              <a:avLst/>
              <a:gdLst/>
              <a:ahLst/>
              <a:cxnLst/>
              <a:rect l="l" t="t" r="r" b="b"/>
              <a:pathLst>
                <a:path w="1117" h="1379" extrusionOk="0">
                  <a:moveTo>
                    <a:pt x="115" y="0"/>
                  </a:moveTo>
                  <a:cubicBezTo>
                    <a:pt x="93" y="0"/>
                    <a:pt x="71" y="7"/>
                    <a:pt x="51" y="22"/>
                  </a:cubicBezTo>
                  <a:cubicBezTo>
                    <a:pt x="13" y="60"/>
                    <a:pt x="1" y="124"/>
                    <a:pt x="39" y="162"/>
                  </a:cubicBezTo>
                  <a:lnTo>
                    <a:pt x="914" y="1341"/>
                  </a:lnTo>
                  <a:cubicBezTo>
                    <a:pt x="939" y="1366"/>
                    <a:pt x="977" y="1379"/>
                    <a:pt x="1002" y="1379"/>
                  </a:cubicBezTo>
                  <a:cubicBezTo>
                    <a:pt x="1028" y="1379"/>
                    <a:pt x="1040" y="1366"/>
                    <a:pt x="1066" y="1354"/>
                  </a:cubicBezTo>
                  <a:cubicBezTo>
                    <a:pt x="1104" y="1316"/>
                    <a:pt x="1116" y="1252"/>
                    <a:pt x="1078" y="1214"/>
                  </a:cubicBezTo>
                  <a:lnTo>
                    <a:pt x="203" y="48"/>
                  </a:lnTo>
                  <a:cubicBezTo>
                    <a:pt x="180" y="17"/>
                    <a:pt x="14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
            <p:cNvSpPr/>
            <p:nvPr/>
          </p:nvSpPr>
          <p:spPr>
            <a:xfrm flipH="1">
              <a:off x="335826" y="1340798"/>
              <a:ext cx="25955" cy="29682"/>
            </a:xfrm>
            <a:custGeom>
              <a:avLst/>
              <a:gdLst/>
              <a:ahLst/>
              <a:cxnLst/>
              <a:rect l="l" t="t" r="r" b="b"/>
              <a:pathLst>
                <a:path w="864" h="988" extrusionOk="0">
                  <a:moveTo>
                    <a:pt x="119" y="1"/>
                  </a:moveTo>
                  <a:cubicBezTo>
                    <a:pt x="96" y="1"/>
                    <a:pt x="73" y="8"/>
                    <a:pt x="52" y="24"/>
                  </a:cubicBezTo>
                  <a:cubicBezTo>
                    <a:pt x="14" y="62"/>
                    <a:pt x="1" y="125"/>
                    <a:pt x="39" y="163"/>
                  </a:cubicBezTo>
                  <a:lnTo>
                    <a:pt x="673" y="950"/>
                  </a:lnTo>
                  <a:cubicBezTo>
                    <a:pt x="698" y="975"/>
                    <a:pt x="724" y="988"/>
                    <a:pt x="749" y="988"/>
                  </a:cubicBezTo>
                  <a:cubicBezTo>
                    <a:pt x="774" y="988"/>
                    <a:pt x="800" y="975"/>
                    <a:pt x="812" y="962"/>
                  </a:cubicBezTo>
                  <a:cubicBezTo>
                    <a:pt x="863" y="924"/>
                    <a:pt x="863" y="861"/>
                    <a:pt x="838" y="823"/>
                  </a:cubicBezTo>
                  <a:lnTo>
                    <a:pt x="204" y="37"/>
                  </a:lnTo>
                  <a:cubicBezTo>
                    <a:pt x="182" y="14"/>
                    <a:pt x="15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
            <p:cNvSpPr/>
            <p:nvPr/>
          </p:nvSpPr>
          <p:spPr>
            <a:xfrm flipH="1">
              <a:off x="322127" y="1329382"/>
              <a:ext cx="25925" cy="29682"/>
            </a:xfrm>
            <a:custGeom>
              <a:avLst/>
              <a:gdLst/>
              <a:ahLst/>
              <a:cxnLst/>
              <a:rect l="l" t="t" r="r" b="b"/>
              <a:pathLst>
                <a:path w="863" h="988" extrusionOk="0">
                  <a:moveTo>
                    <a:pt x="109" y="0"/>
                  </a:moveTo>
                  <a:cubicBezTo>
                    <a:pt x="87" y="0"/>
                    <a:pt x="67" y="8"/>
                    <a:pt x="51" y="23"/>
                  </a:cubicBezTo>
                  <a:cubicBezTo>
                    <a:pt x="0" y="61"/>
                    <a:pt x="0" y="125"/>
                    <a:pt x="26" y="163"/>
                  </a:cubicBezTo>
                  <a:lnTo>
                    <a:pt x="660" y="949"/>
                  </a:lnTo>
                  <a:cubicBezTo>
                    <a:pt x="685" y="974"/>
                    <a:pt x="711" y="987"/>
                    <a:pt x="749" y="987"/>
                  </a:cubicBezTo>
                  <a:cubicBezTo>
                    <a:pt x="774" y="987"/>
                    <a:pt x="787" y="974"/>
                    <a:pt x="812" y="962"/>
                  </a:cubicBezTo>
                  <a:cubicBezTo>
                    <a:pt x="850" y="924"/>
                    <a:pt x="863" y="860"/>
                    <a:pt x="825" y="822"/>
                  </a:cubicBezTo>
                  <a:lnTo>
                    <a:pt x="191" y="36"/>
                  </a:lnTo>
                  <a:cubicBezTo>
                    <a:pt x="169" y="14"/>
                    <a:pt x="13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3"/>
            <p:cNvSpPr/>
            <p:nvPr/>
          </p:nvSpPr>
          <p:spPr>
            <a:xfrm flipH="1">
              <a:off x="308790" y="1317966"/>
              <a:ext cx="25925" cy="29652"/>
            </a:xfrm>
            <a:custGeom>
              <a:avLst/>
              <a:gdLst/>
              <a:ahLst/>
              <a:cxnLst/>
              <a:rect l="l" t="t" r="r" b="b"/>
              <a:pathLst>
                <a:path w="863" h="987" extrusionOk="0">
                  <a:moveTo>
                    <a:pt x="118" y="0"/>
                  </a:moveTo>
                  <a:cubicBezTo>
                    <a:pt x="96" y="0"/>
                    <a:pt x="72" y="7"/>
                    <a:pt x="51" y="23"/>
                  </a:cubicBezTo>
                  <a:cubicBezTo>
                    <a:pt x="13" y="61"/>
                    <a:pt x="0" y="124"/>
                    <a:pt x="38" y="175"/>
                  </a:cubicBezTo>
                  <a:lnTo>
                    <a:pt x="672" y="949"/>
                  </a:lnTo>
                  <a:cubicBezTo>
                    <a:pt x="685" y="974"/>
                    <a:pt x="723" y="987"/>
                    <a:pt x="748" y="987"/>
                  </a:cubicBezTo>
                  <a:cubicBezTo>
                    <a:pt x="774" y="987"/>
                    <a:pt x="799" y="987"/>
                    <a:pt x="812" y="961"/>
                  </a:cubicBezTo>
                  <a:cubicBezTo>
                    <a:pt x="863" y="936"/>
                    <a:pt x="863" y="873"/>
                    <a:pt x="824" y="822"/>
                  </a:cubicBezTo>
                  <a:lnTo>
                    <a:pt x="190" y="36"/>
                  </a:lnTo>
                  <a:cubicBezTo>
                    <a:pt x="176" y="14"/>
                    <a:pt x="14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
            <p:cNvSpPr/>
            <p:nvPr/>
          </p:nvSpPr>
          <p:spPr>
            <a:xfrm flipH="1">
              <a:off x="295092" y="1306550"/>
              <a:ext cx="26285" cy="29652"/>
            </a:xfrm>
            <a:custGeom>
              <a:avLst/>
              <a:gdLst/>
              <a:ahLst/>
              <a:cxnLst/>
              <a:rect l="l" t="t" r="r" b="b"/>
              <a:pathLst>
                <a:path w="875" h="987" extrusionOk="0">
                  <a:moveTo>
                    <a:pt x="117" y="1"/>
                  </a:moveTo>
                  <a:cubicBezTo>
                    <a:pt x="97" y="1"/>
                    <a:pt x="78" y="8"/>
                    <a:pt x="63" y="23"/>
                  </a:cubicBezTo>
                  <a:cubicBezTo>
                    <a:pt x="13" y="61"/>
                    <a:pt x="0" y="124"/>
                    <a:pt x="38" y="175"/>
                  </a:cubicBezTo>
                  <a:lnTo>
                    <a:pt x="672" y="948"/>
                  </a:lnTo>
                  <a:cubicBezTo>
                    <a:pt x="697" y="974"/>
                    <a:pt x="723" y="986"/>
                    <a:pt x="761" y="986"/>
                  </a:cubicBezTo>
                  <a:cubicBezTo>
                    <a:pt x="774" y="986"/>
                    <a:pt x="799" y="986"/>
                    <a:pt x="824" y="974"/>
                  </a:cubicBezTo>
                  <a:cubicBezTo>
                    <a:pt x="862" y="936"/>
                    <a:pt x="875" y="872"/>
                    <a:pt x="837" y="821"/>
                  </a:cubicBezTo>
                  <a:lnTo>
                    <a:pt x="203" y="48"/>
                  </a:lnTo>
                  <a:cubicBezTo>
                    <a:pt x="180" y="17"/>
                    <a:pt x="148"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
            <p:cNvSpPr/>
            <p:nvPr/>
          </p:nvSpPr>
          <p:spPr>
            <a:xfrm flipH="1">
              <a:off x="281754" y="1283689"/>
              <a:ext cx="33555" cy="41459"/>
            </a:xfrm>
            <a:custGeom>
              <a:avLst/>
              <a:gdLst/>
              <a:ahLst/>
              <a:cxnLst/>
              <a:rect l="l" t="t" r="r" b="b"/>
              <a:pathLst>
                <a:path w="1117" h="1380" extrusionOk="0">
                  <a:moveTo>
                    <a:pt x="115" y="1"/>
                  </a:moveTo>
                  <a:cubicBezTo>
                    <a:pt x="94" y="1"/>
                    <a:pt x="72" y="8"/>
                    <a:pt x="52" y="23"/>
                  </a:cubicBezTo>
                  <a:cubicBezTo>
                    <a:pt x="14" y="61"/>
                    <a:pt x="1" y="124"/>
                    <a:pt x="39" y="162"/>
                  </a:cubicBezTo>
                  <a:lnTo>
                    <a:pt x="927" y="1329"/>
                  </a:lnTo>
                  <a:cubicBezTo>
                    <a:pt x="939" y="1354"/>
                    <a:pt x="977" y="1380"/>
                    <a:pt x="1003" y="1380"/>
                  </a:cubicBezTo>
                  <a:cubicBezTo>
                    <a:pt x="1028" y="1380"/>
                    <a:pt x="1041" y="1367"/>
                    <a:pt x="1066" y="1354"/>
                  </a:cubicBezTo>
                  <a:cubicBezTo>
                    <a:pt x="1104" y="1316"/>
                    <a:pt x="1117" y="1253"/>
                    <a:pt x="1079" y="1215"/>
                  </a:cubicBezTo>
                  <a:lnTo>
                    <a:pt x="204" y="48"/>
                  </a:lnTo>
                  <a:cubicBezTo>
                    <a:pt x="181" y="17"/>
                    <a:pt x="14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flipH="1">
              <a:off x="268026" y="1283929"/>
              <a:ext cx="26315" cy="29802"/>
            </a:xfrm>
            <a:custGeom>
              <a:avLst/>
              <a:gdLst/>
              <a:ahLst/>
              <a:cxnLst/>
              <a:rect l="l" t="t" r="r" b="b"/>
              <a:pathLst>
                <a:path w="876" h="992" extrusionOk="0">
                  <a:moveTo>
                    <a:pt x="126" y="0"/>
                  </a:moveTo>
                  <a:cubicBezTo>
                    <a:pt x="101" y="0"/>
                    <a:pt x="75" y="10"/>
                    <a:pt x="51" y="28"/>
                  </a:cubicBezTo>
                  <a:cubicBezTo>
                    <a:pt x="13" y="53"/>
                    <a:pt x="0" y="129"/>
                    <a:pt x="38" y="167"/>
                  </a:cubicBezTo>
                  <a:lnTo>
                    <a:pt x="672" y="953"/>
                  </a:lnTo>
                  <a:cubicBezTo>
                    <a:pt x="698" y="979"/>
                    <a:pt x="723" y="991"/>
                    <a:pt x="748" y="991"/>
                  </a:cubicBezTo>
                  <a:cubicBezTo>
                    <a:pt x="774" y="991"/>
                    <a:pt x="799" y="979"/>
                    <a:pt x="825" y="966"/>
                  </a:cubicBezTo>
                  <a:cubicBezTo>
                    <a:pt x="863" y="928"/>
                    <a:pt x="875" y="864"/>
                    <a:pt x="837" y="826"/>
                  </a:cubicBezTo>
                  <a:lnTo>
                    <a:pt x="203" y="40"/>
                  </a:lnTo>
                  <a:cubicBezTo>
                    <a:pt x="183" y="13"/>
                    <a:pt x="15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flipH="1">
              <a:off x="254689" y="1272633"/>
              <a:ext cx="25955" cy="29652"/>
            </a:xfrm>
            <a:custGeom>
              <a:avLst/>
              <a:gdLst/>
              <a:ahLst/>
              <a:cxnLst/>
              <a:rect l="l" t="t" r="r" b="b"/>
              <a:pathLst>
                <a:path w="864" h="987" extrusionOk="0">
                  <a:moveTo>
                    <a:pt x="109" y="0"/>
                  </a:moveTo>
                  <a:cubicBezTo>
                    <a:pt x="88" y="0"/>
                    <a:pt x="68" y="7"/>
                    <a:pt x="52" y="23"/>
                  </a:cubicBezTo>
                  <a:cubicBezTo>
                    <a:pt x="1" y="61"/>
                    <a:pt x="1" y="125"/>
                    <a:pt x="39" y="163"/>
                  </a:cubicBezTo>
                  <a:lnTo>
                    <a:pt x="673" y="949"/>
                  </a:lnTo>
                  <a:cubicBezTo>
                    <a:pt x="686" y="974"/>
                    <a:pt x="711" y="987"/>
                    <a:pt x="749" y="987"/>
                  </a:cubicBezTo>
                  <a:cubicBezTo>
                    <a:pt x="774" y="987"/>
                    <a:pt x="787" y="974"/>
                    <a:pt x="812" y="961"/>
                  </a:cubicBezTo>
                  <a:cubicBezTo>
                    <a:pt x="850" y="923"/>
                    <a:pt x="863" y="860"/>
                    <a:pt x="825" y="822"/>
                  </a:cubicBezTo>
                  <a:lnTo>
                    <a:pt x="191" y="36"/>
                  </a:lnTo>
                  <a:cubicBezTo>
                    <a:pt x="169" y="14"/>
                    <a:pt x="13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flipH="1">
              <a:off x="241381" y="1261187"/>
              <a:ext cx="25925" cy="29682"/>
            </a:xfrm>
            <a:custGeom>
              <a:avLst/>
              <a:gdLst/>
              <a:ahLst/>
              <a:cxnLst/>
              <a:rect l="l" t="t" r="r" b="b"/>
              <a:pathLst>
                <a:path w="863" h="988" extrusionOk="0">
                  <a:moveTo>
                    <a:pt x="119" y="1"/>
                  </a:moveTo>
                  <a:cubicBezTo>
                    <a:pt x="96" y="1"/>
                    <a:pt x="73" y="8"/>
                    <a:pt x="51" y="24"/>
                  </a:cubicBezTo>
                  <a:cubicBezTo>
                    <a:pt x="13" y="62"/>
                    <a:pt x="1" y="125"/>
                    <a:pt x="39" y="163"/>
                  </a:cubicBezTo>
                  <a:lnTo>
                    <a:pt x="673" y="949"/>
                  </a:lnTo>
                  <a:cubicBezTo>
                    <a:pt x="698" y="975"/>
                    <a:pt x="723" y="987"/>
                    <a:pt x="749" y="987"/>
                  </a:cubicBezTo>
                  <a:cubicBezTo>
                    <a:pt x="774" y="987"/>
                    <a:pt x="800" y="975"/>
                    <a:pt x="812" y="962"/>
                  </a:cubicBezTo>
                  <a:cubicBezTo>
                    <a:pt x="863" y="924"/>
                    <a:pt x="863" y="861"/>
                    <a:pt x="838" y="823"/>
                  </a:cubicBezTo>
                  <a:lnTo>
                    <a:pt x="204" y="36"/>
                  </a:lnTo>
                  <a:cubicBezTo>
                    <a:pt x="181" y="14"/>
                    <a:pt x="15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flipH="1">
              <a:off x="227653" y="1249772"/>
              <a:ext cx="25925" cy="29652"/>
            </a:xfrm>
            <a:custGeom>
              <a:avLst/>
              <a:gdLst/>
              <a:ahLst/>
              <a:cxnLst/>
              <a:rect l="l" t="t" r="r" b="b"/>
              <a:pathLst>
                <a:path w="863" h="987" extrusionOk="0">
                  <a:moveTo>
                    <a:pt x="108" y="0"/>
                  </a:moveTo>
                  <a:cubicBezTo>
                    <a:pt x="87" y="0"/>
                    <a:pt x="67" y="7"/>
                    <a:pt x="51" y="23"/>
                  </a:cubicBezTo>
                  <a:cubicBezTo>
                    <a:pt x="0" y="61"/>
                    <a:pt x="0" y="125"/>
                    <a:pt x="26" y="163"/>
                  </a:cubicBezTo>
                  <a:lnTo>
                    <a:pt x="660" y="949"/>
                  </a:lnTo>
                  <a:cubicBezTo>
                    <a:pt x="685" y="974"/>
                    <a:pt x="710" y="987"/>
                    <a:pt x="748" y="987"/>
                  </a:cubicBezTo>
                  <a:cubicBezTo>
                    <a:pt x="761" y="987"/>
                    <a:pt x="786" y="987"/>
                    <a:pt x="812" y="962"/>
                  </a:cubicBezTo>
                  <a:cubicBezTo>
                    <a:pt x="850" y="936"/>
                    <a:pt x="862" y="860"/>
                    <a:pt x="824" y="822"/>
                  </a:cubicBezTo>
                  <a:lnTo>
                    <a:pt x="190" y="36"/>
                  </a:lnTo>
                  <a:cubicBezTo>
                    <a:pt x="168" y="14"/>
                    <a:pt x="13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flipH="1">
              <a:off x="214315" y="1226910"/>
              <a:ext cx="33555" cy="41098"/>
            </a:xfrm>
            <a:custGeom>
              <a:avLst/>
              <a:gdLst/>
              <a:ahLst/>
              <a:cxnLst/>
              <a:rect l="l" t="t" r="r" b="b"/>
              <a:pathLst>
                <a:path w="1117" h="1368" extrusionOk="0">
                  <a:moveTo>
                    <a:pt x="119" y="1"/>
                  </a:moveTo>
                  <a:cubicBezTo>
                    <a:pt x="96" y="1"/>
                    <a:pt x="72" y="8"/>
                    <a:pt x="51" y="23"/>
                  </a:cubicBezTo>
                  <a:cubicBezTo>
                    <a:pt x="13" y="49"/>
                    <a:pt x="0" y="112"/>
                    <a:pt x="38" y="163"/>
                  </a:cubicBezTo>
                  <a:lnTo>
                    <a:pt x="926" y="1330"/>
                  </a:lnTo>
                  <a:cubicBezTo>
                    <a:pt x="939" y="1355"/>
                    <a:pt x="977" y="1368"/>
                    <a:pt x="1002" y="1368"/>
                  </a:cubicBezTo>
                  <a:cubicBezTo>
                    <a:pt x="1027" y="1368"/>
                    <a:pt x="1040" y="1368"/>
                    <a:pt x="1065" y="1355"/>
                  </a:cubicBezTo>
                  <a:cubicBezTo>
                    <a:pt x="1104" y="1317"/>
                    <a:pt x="1116" y="1253"/>
                    <a:pt x="1078" y="1203"/>
                  </a:cubicBezTo>
                  <a:lnTo>
                    <a:pt x="203" y="36"/>
                  </a:lnTo>
                  <a:cubicBezTo>
                    <a:pt x="181" y="14"/>
                    <a:pt x="150"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flipH="1">
              <a:off x="200617" y="1227090"/>
              <a:ext cx="26315" cy="29862"/>
            </a:xfrm>
            <a:custGeom>
              <a:avLst/>
              <a:gdLst/>
              <a:ahLst/>
              <a:cxnLst/>
              <a:rect l="l" t="t" r="r" b="b"/>
              <a:pathLst>
                <a:path w="876" h="994" extrusionOk="0">
                  <a:moveTo>
                    <a:pt x="118" y="1"/>
                  </a:moveTo>
                  <a:cubicBezTo>
                    <a:pt x="96" y="1"/>
                    <a:pt x="72" y="7"/>
                    <a:pt x="51" y="17"/>
                  </a:cubicBezTo>
                  <a:cubicBezTo>
                    <a:pt x="13" y="56"/>
                    <a:pt x="1" y="119"/>
                    <a:pt x="39" y="170"/>
                  </a:cubicBezTo>
                  <a:lnTo>
                    <a:pt x="673" y="956"/>
                  </a:lnTo>
                  <a:cubicBezTo>
                    <a:pt x="698" y="969"/>
                    <a:pt x="724" y="994"/>
                    <a:pt x="749" y="994"/>
                  </a:cubicBezTo>
                  <a:cubicBezTo>
                    <a:pt x="774" y="994"/>
                    <a:pt x="800" y="981"/>
                    <a:pt x="825" y="969"/>
                  </a:cubicBezTo>
                  <a:cubicBezTo>
                    <a:pt x="863" y="930"/>
                    <a:pt x="876" y="867"/>
                    <a:pt x="838" y="816"/>
                  </a:cubicBezTo>
                  <a:lnTo>
                    <a:pt x="204" y="43"/>
                  </a:lnTo>
                  <a:cubicBezTo>
                    <a:pt x="181" y="13"/>
                    <a:pt x="15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
            <p:cNvSpPr/>
            <p:nvPr/>
          </p:nvSpPr>
          <p:spPr>
            <a:xfrm flipH="1">
              <a:off x="187280" y="1215734"/>
              <a:ext cx="25925" cy="29802"/>
            </a:xfrm>
            <a:custGeom>
              <a:avLst/>
              <a:gdLst/>
              <a:ahLst/>
              <a:cxnLst/>
              <a:rect l="l" t="t" r="r" b="b"/>
              <a:pathLst>
                <a:path w="863" h="992" extrusionOk="0">
                  <a:moveTo>
                    <a:pt x="115" y="1"/>
                  </a:moveTo>
                  <a:cubicBezTo>
                    <a:pt x="92" y="1"/>
                    <a:pt x="69" y="10"/>
                    <a:pt x="51" y="28"/>
                  </a:cubicBezTo>
                  <a:cubicBezTo>
                    <a:pt x="0" y="53"/>
                    <a:pt x="0" y="117"/>
                    <a:pt x="38" y="167"/>
                  </a:cubicBezTo>
                  <a:lnTo>
                    <a:pt x="672" y="953"/>
                  </a:lnTo>
                  <a:cubicBezTo>
                    <a:pt x="685" y="979"/>
                    <a:pt x="723" y="991"/>
                    <a:pt x="748" y="991"/>
                  </a:cubicBezTo>
                  <a:cubicBezTo>
                    <a:pt x="774" y="991"/>
                    <a:pt x="786" y="979"/>
                    <a:pt x="812" y="966"/>
                  </a:cubicBezTo>
                  <a:cubicBezTo>
                    <a:pt x="850" y="928"/>
                    <a:pt x="863" y="865"/>
                    <a:pt x="824" y="814"/>
                  </a:cubicBezTo>
                  <a:lnTo>
                    <a:pt x="190" y="40"/>
                  </a:lnTo>
                  <a:cubicBezTo>
                    <a:pt x="170" y="13"/>
                    <a:pt x="14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
            <p:cNvSpPr/>
            <p:nvPr/>
          </p:nvSpPr>
          <p:spPr>
            <a:xfrm flipH="1">
              <a:off x="173942" y="1204319"/>
              <a:ext cx="25925" cy="29802"/>
            </a:xfrm>
            <a:custGeom>
              <a:avLst/>
              <a:gdLst/>
              <a:ahLst/>
              <a:cxnLst/>
              <a:rect l="l" t="t" r="r" b="b"/>
              <a:pathLst>
                <a:path w="863" h="992" extrusionOk="0">
                  <a:moveTo>
                    <a:pt x="126" y="0"/>
                  </a:moveTo>
                  <a:cubicBezTo>
                    <a:pt x="101" y="0"/>
                    <a:pt x="74" y="10"/>
                    <a:pt x="51" y="27"/>
                  </a:cubicBezTo>
                  <a:cubicBezTo>
                    <a:pt x="13" y="65"/>
                    <a:pt x="0" y="129"/>
                    <a:pt x="38" y="167"/>
                  </a:cubicBezTo>
                  <a:lnTo>
                    <a:pt x="672" y="953"/>
                  </a:lnTo>
                  <a:cubicBezTo>
                    <a:pt x="697" y="978"/>
                    <a:pt x="723" y="991"/>
                    <a:pt x="748" y="991"/>
                  </a:cubicBezTo>
                  <a:cubicBezTo>
                    <a:pt x="774" y="991"/>
                    <a:pt x="799" y="978"/>
                    <a:pt x="812" y="966"/>
                  </a:cubicBezTo>
                  <a:cubicBezTo>
                    <a:pt x="862" y="928"/>
                    <a:pt x="862" y="864"/>
                    <a:pt x="837" y="826"/>
                  </a:cubicBezTo>
                  <a:lnTo>
                    <a:pt x="203" y="40"/>
                  </a:lnTo>
                  <a:cubicBezTo>
                    <a:pt x="183" y="13"/>
                    <a:pt x="15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
            <p:cNvSpPr/>
            <p:nvPr/>
          </p:nvSpPr>
          <p:spPr>
            <a:xfrm flipH="1">
              <a:off x="160244" y="1192993"/>
              <a:ext cx="25925" cy="29682"/>
            </a:xfrm>
            <a:custGeom>
              <a:avLst/>
              <a:gdLst/>
              <a:ahLst/>
              <a:cxnLst/>
              <a:rect l="l" t="t" r="r" b="b"/>
              <a:pathLst>
                <a:path w="863" h="988" extrusionOk="0">
                  <a:moveTo>
                    <a:pt x="109" y="1"/>
                  </a:moveTo>
                  <a:cubicBezTo>
                    <a:pt x="88" y="1"/>
                    <a:pt x="67" y="8"/>
                    <a:pt x="51" y="24"/>
                  </a:cubicBezTo>
                  <a:cubicBezTo>
                    <a:pt x="1" y="62"/>
                    <a:pt x="1" y="125"/>
                    <a:pt x="26" y="163"/>
                  </a:cubicBezTo>
                  <a:lnTo>
                    <a:pt x="660" y="950"/>
                  </a:lnTo>
                  <a:cubicBezTo>
                    <a:pt x="685" y="975"/>
                    <a:pt x="711" y="988"/>
                    <a:pt x="749" y="988"/>
                  </a:cubicBezTo>
                  <a:cubicBezTo>
                    <a:pt x="761" y="988"/>
                    <a:pt x="787" y="975"/>
                    <a:pt x="812" y="962"/>
                  </a:cubicBezTo>
                  <a:cubicBezTo>
                    <a:pt x="850" y="924"/>
                    <a:pt x="863" y="861"/>
                    <a:pt x="825" y="823"/>
                  </a:cubicBezTo>
                  <a:lnTo>
                    <a:pt x="191" y="37"/>
                  </a:lnTo>
                  <a:cubicBezTo>
                    <a:pt x="169" y="15"/>
                    <a:pt x="138"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
            <p:cNvSpPr/>
            <p:nvPr/>
          </p:nvSpPr>
          <p:spPr>
            <a:xfrm flipH="1">
              <a:off x="146907" y="1170161"/>
              <a:ext cx="33555" cy="41098"/>
            </a:xfrm>
            <a:custGeom>
              <a:avLst/>
              <a:gdLst/>
              <a:ahLst/>
              <a:cxnLst/>
              <a:rect l="l" t="t" r="r" b="b"/>
              <a:pathLst>
                <a:path w="1117" h="1368" extrusionOk="0">
                  <a:moveTo>
                    <a:pt x="119" y="0"/>
                  </a:moveTo>
                  <a:cubicBezTo>
                    <a:pt x="96" y="0"/>
                    <a:pt x="73" y="7"/>
                    <a:pt x="51" y="23"/>
                  </a:cubicBezTo>
                  <a:cubicBezTo>
                    <a:pt x="13" y="49"/>
                    <a:pt x="1" y="112"/>
                    <a:pt x="39" y="163"/>
                  </a:cubicBezTo>
                  <a:lnTo>
                    <a:pt x="926" y="1329"/>
                  </a:lnTo>
                  <a:cubicBezTo>
                    <a:pt x="939" y="1355"/>
                    <a:pt x="977" y="1367"/>
                    <a:pt x="1003" y="1367"/>
                  </a:cubicBezTo>
                  <a:cubicBezTo>
                    <a:pt x="1028" y="1367"/>
                    <a:pt x="1053" y="1367"/>
                    <a:pt x="1066" y="1342"/>
                  </a:cubicBezTo>
                  <a:cubicBezTo>
                    <a:pt x="1117" y="1317"/>
                    <a:pt x="1117" y="1253"/>
                    <a:pt x="1091" y="1202"/>
                  </a:cubicBezTo>
                  <a:lnTo>
                    <a:pt x="204" y="36"/>
                  </a:lnTo>
                  <a:cubicBezTo>
                    <a:pt x="182" y="14"/>
                    <a:pt x="15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
            <p:cNvSpPr/>
            <p:nvPr/>
          </p:nvSpPr>
          <p:spPr>
            <a:xfrm flipH="1">
              <a:off x="133179" y="1170161"/>
              <a:ext cx="26315" cy="29652"/>
            </a:xfrm>
            <a:custGeom>
              <a:avLst/>
              <a:gdLst/>
              <a:ahLst/>
              <a:cxnLst/>
              <a:rect l="l" t="t" r="r" b="b"/>
              <a:pathLst>
                <a:path w="876" h="987" extrusionOk="0">
                  <a:moveTo>
                    <a:pt x="119" y="0"/>
                  </a:moveTo>
                  <a:cubicBezTo>
                    <a:pt x="96" y="0"/>
                    <a:pt x="72" y="7"/>
                    <a:pt x="51" y="23"/>
                  </a:cubicBezTo>
                  <a:cubicBezTo>
                    <a:pt x="13" y="61"/>
                    <a:pt x="0" y="125"/>
                    <a:pt x="38" y="175"/>
                  </a:cubicBezTo>
                  <a:lnTo>
                    <a:pt x="672" y="949"/>
                  </a:lnTo>
                  <a:cubicBezTo>
                    <a:pt x="698" y="974"/>
                    <a:pt x="723" y="987"/>
                    <a:pt x="748" y="987"/>
                  </a:cubicBezTo>
                  <a:cubicBezTo>
                    <a:pt x="774" y="987"/>
                    <a:pt x="799" y="987"/>
                    <a:pt x="824" y="961"/>
                  </a:cubicBezTo>
                  <a:cubicBezTo>
                    <a:pt x="862" y="936"/>
                    <a:pt x="875" y="873"/>
                    <a:pt x="837" y="822"/>
                  </a:cubicBezTo>
                  <a:lnTo>
                    <a:pt x="203" y="36"/>
                  </a:lnTo>
                  <a:cubicBezTo>
                    <a:pt x="181" y="14"/>
                    <a:pt x="150"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
            <p:cNvSpPr/>
            <p:nvPr/>
          </p:nvSpPr>
          <p:spPr>
            <a:xfrm flipH="1">
              <a:off x="119871" y="1158926"/>
              <a:ext cx="25925" cy="29472"/>
            </a:xfrm>
            <a:custGeom>
              <a:avLst/>
              <a:gdLst/>
              <a:ahLst/>
              <a:cxnLst/>
              <a:rect l="l" t="t" r="r" b="b"/>
              <a:pathLst>
                <a:path w="863" h="981" extrusionOk="0">
                  <a:moveTo>
                    <a:pt x="108" y="0"/>
                  </a:moveTo>
                  <a:cubicBezTo>
                    <a:pt x="87" y="0"/>
                    <a:pt x="67" y="6"/>
                    <a:pt x="51" y="17"/>
                  </a:cubicBezTo>
                  <a:cubicBezTo>
                    <a:pt x="1" y="55"/>
                    <a:pt x="1" y="118"/>
                    <a:pt x="39" y="169"/>
                  </a:cubicBezTo>
                  <a:lnTo>
                    <a:pt x="673" y="942"/>
                  </a:lnTo>
                  <a:cubicBezTo>
                    <a:pt x="685" y="968"/>
                    <a:pt x="723" y="980"/>
                    <a:pt x="749" y="980"/>
                  </a:cubicBezTo>
                  <a:cubicBezTo>
                    <a:pt x="774" y="980"/>
                    <a:pt x="800" y="980"/>
                    <a:pt x="812" y="968"/>
                  </a:cubicBezTo>
                  <a:cubicBezTo>
                    <a:pt x="850" y="930"/>
                    <a:pt x="863" y="866"/>
                    <a:pt x="825" y="816"/>
                  </a:cubicBezTo>
                  <a:lnTo>
                    <a:pt x="191" y="42"/>
                  </a:lnTo>
                  <a:cubicBezTo>
                    <a:pt x="169" y="12"/>
                    <a:pt x="13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flipH="1">
              <a:off x="106533" y="1147540"/>
              <a:ext cx="25925" cy="29802"/>
            </a:xfrm>
            <a:custGeom>
              <a:avLst/>
              <a:gdLst/>
              <a:ahLst/>
              <a:cxnLst/>
              <a:rect l="l" t="t" r="r" b="b"/>
              <a:pathLst>
                <a:path w="863" h="992" extrusionOk="0">
                  <a:moveTo>
                    <a:pt x="126" y="1"/>
                  </a:moveTo>
                  <a:cubicBezTo>
                    <a:pt x="101" y="1"/>
                    <a:pt x="75" y="10"/>
                    <a:pt x="51" y="28"/>
                  </a:cubicBezTo>
                  <a:cubicBezTo>
                    <a:pt x="13" y="53"/>
                    <a:pt x="0" y="117"/>
                    <a:pt x="39" y="167"/>
                  </a:cubicBezTo>
                  <a:lnTo>
                    <a:pt x="673" y="954"/>
                  </a:lnTo>
                  <a:cubicBezTo>
                    <a:pt x="698" y="979"/>
                    <a:pt x="723" y="992"/>
                    <a:pt x="749" y="992"/>
                  </a:cubicBezTo>
                  <a:cubicBezTo>
                    <a:pt x="774" y="992"/>
                    <a:pt x="799" y="979"/>
                    <a:pt x="812" y="966"/>
                  </a:cubicBezTo>
                  <a:cubicBezTo>
                    <a:pt x="863" y="928"/>
                    <a:pt x="863" y="865"/>
                    <a:pt x="837" y="814"/>
                  </a:cubicBezTo>
                  <a:lnTo>
                    <a:pt x="203" y="41"/>
                  </a:lnTo>
                  <a:cubicBezTo>
                    <a:pt x="183" y="14"/>
                    <a:pt x="15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flipH="1">
              <a:off x="92805" y="1136124"/>
              <a:ext cx="25955" cy="29802"/>
            </a:xfrm>
            <a:custGeom>
              <a:avLst/>
              <a:gdLst/>
              <a:ahLst/>
              <a:cxnLst/>
              <a:rect l="l" t="t" r="r" b="b"/>
              <a:pathLst>
                <a:path w="864" h="992" extrusionOk="0">
                  <a:moveTo>
                    <a:pt x="116" y="0"/>
                  </a:moveTo>
                  <a:cubicBezTo>
                    <a:pt x="92" y="0"/>
                    <a:pt x="69" y="10"/>
                    <a:pt x="52" y="28"/>
                  </a:cubicBezTo>
                  <a:cubicBezTo>
                    <a:pt x="1" y="53"/>
                    <a:pt x="1" y="129"/>
                    <a:pt x="26" y="167"/>
                  </a:cubicBezTo>
                  <a:lnTo>
                    <a:pt x="660" y="953"/>
                  </a:lnTo>
                  <a:cubicBezTo>
                    <a:pt x="686" y="979"/>
                    <a:pt x="711" y="991"/>
                    <a:pt x="749" y="991"/>
                  </a:cubicBezTo>
                  <a:cubicBezTo>
                    <a:pt x="774" y="991"/>
                    <a:pt x="787" y="979"/>
                    <a:pt x="813" y="966"/>
                  </a:cubicBezTo>
                  <a:cubicBezTo>
                    <a:pt x="851" y="928"/>
                    <a:pt x="863" y="864"/>
                    <a:pt x="825" y="826"/>
                  </a:cubicBezTo>
                  <a:lnTo>
                    <a:pt x="191" y="40"/>
                  </a:lnTo>
                  <a:cubicBezTo>
                    <a:pt x="171" y="13"/>
                    <a:pt x="143"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flipH="1">
              <a:off x="79468" y="1113202"/>
              <a:ext cx="33555" cy="41278"/>
            </a:xfrm>
            <a:custGeom>
              <a:avLst/>
              <a:gdLst/>
              <a:ahLst/>
              <a:cxnLst/>
              <a:rect l="l" t="t" r="r" b="b"/>
              <a:pathLst>
                <a:path w="1117" h="1374" extrusionOk="0">
                  <a:moveTo>
                    <a:pt x="120" y="0"/>
                  </a:moveTo>
                  <a:cubicBezTo>
                    <a:pt x="99" y="0"/>
                    <a:pt x="79" y="7"/>
                    <a:pt x="64" y="17"/>
                  </a:cubicBezTo>
                  <a:cubicBezTo>
                    <a:pt x="13" y="55"/>
                    <a:pt x="0" y="119"/>
                    <a:pt x="38" y="169"/>
                  </a:cubicBezTo>
                  <a:lnTo>
                    <a:pt x="926" y="1336"/>
                  </a:lnTo>
                  <a:cubicBezTo>
                    <a:pt x="939" y="1361"/>
                    <a:pt x="977" y="1374"/>
                    <a:pt x="1002" y="1374"/>
                  </a:cubicBezTo>
                  <a:cubicBezTo>
                    <a:pt x="1027" y="1374"/>
                    <a:pt x="1053" y="1361"/>
                    <a:pt x="1065" y="1349"/>
                  </a:cubicBezTo>
                  <a:cubicBezTo>
                    <a:pt x="1116" y="1323"/>
                    <a:pt x="1116" y="1260"/>
                    <a:pt x="1091" y="1209"/>
                  </a:cubicBezTo>
                  <a:lnTo>
                    <a:pt x="203" y="42"/>
                  </a:lnTo>
                  <a:cubicBezTo>
                    <a:pt x="181" y="13"/>
                    <a:pt x="150"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
            <p:cNvSpPr/>
            <p:nvPr/>
          </p:nvSpPr>
          <p:spPr>
            <a:xfrm flipH="1">
              <a:off x="65770" y="1113383"/>
              <a:ext cx="26315" cy="29682"/>
            </a:xfrm>
            <a:custGeom>
              <a:avLst/>
              <a:gdLst/>
              <a:ahLst/>
              <a:cxnLst/>
              <a:rect l="l" t="t" r="r" b="b"/>
              <a:pathLst>
                <a:path w="876" h="988" extrusionOk="0">
                  <a:moveTo>
                    <a:pt x="119" y="1"/>
                  </a:moveTo>
                  <a:cubicBezTo>
                    <a:pt x="96" y="1"/>
                    <a:pt x="73" y="8"/>
                    <a:pt x="51" y="24"/>
                  </a:cubicBezTo>
                  <a:cubicBezTo>
                    <a:pt x="13" y="62"/>
                    <a:pt x="1" y="125"/>
                    <a:pt x="39" y="163"/>
                  </a:cubicBezTo>
                  <a:lnTo>
                    <a:pt x="673" y="949"/>
                  </a:lnTo>
                  <a:cubicBezTo>
                    <a:pt x="698" y="975"/>
                    <a:pt x="723" y="987"/>
                    <a:pt x="761" y="987"/>
                  </a:cubicBezTo>
                  <a:cubicBezTo>
                    <a:pt x="774" y="987"/>
                    <a:pt x="799" y="975"/>
                    <a:pt x="825" y="962"/>
                  </a:cubicBezTo>
                  <a:cubicBezTo>
                    <a:pt x="863" y="924"/>
                    <a:pt x="876" y="861"/>
                    <a:pt x="837" y="823"/>
                  </a:cubicBezTo>
                  <a:lnTo>
                    <a:pt x="203" y="36"/>
                  </a:lnTo>
                  <a:cubicBezTo>
                    <a:pt x="181" y="14"/>
                    <a:pt x="15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
            <p:cNvSpPr/>
            <p:nvPr/>
          </p:nvSpPr>
          <p:spPr>
            <a:xfrm flipH="1">
              <a:off x="52432" y="1101967"/>
              <a:ext cx="25925" cy="29682"/>
            </a:xfrm>
            <a:custGeom>
              <a:avLst/>
              <a:gdLst/>
              <a:ahLst/>
              <a:cxnLst/>
              <a:rect l="l" t="t" r="r" b="b"/>
              <a:pathLst>
                <a:path w="863" h="988" extrusionOk="0">
                  <a:moveTo>
                    <a:pt x="108" y="0"/>
                  </a:moveTo>
                  <a:cubicBezTo>
                    <a:pt x="87" y="0"/>
                    <a:pt x="67" y="7"/>
                    <a:pt x="51" y="23"/>
                  </a:cubicBezTo>
                  <a:cubicBezTo>
                    <a:pt x="0" y="61"/>
                    <a:pt x="0" y="125"/>
                    <a:pt x="38" y="176"/>
                  </a:cubicBezTo>
                  <a:lnTo>
                    <a:pt x="672" y="949"/>
                  </a:lnTo>
                  <a:cubicBezTo>
                    <a:pt x="685" y="974"/>
                    <a:pt x="723" y="987"/>
                    <a:pt x="748" y="987"/>
                  </a:cubicBezTo>
                  <a:cubicBezTo>
                    <a:pt x="774" y="987"/>
                    <a:pt x="799" y="987"/>
                    <a:pt x="812" y="962"/>
                  </a:cubicBezTo>
                  <a:cubicBezTo>
                    <a:pt x="862" y="936"/>
                    <a:pt x="862" y="873"/>
                    <a:pt x="824" y="822"/>
                  </a:cubicBezTo>
                  <a:lnTo>
                    <a:pt x="190" y="36"/>
                  </a:lnTo>
                  <a:cubicBezTo>
                    <a:pt x="168" y="14"/>
                    <a:pt x="13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
            <p:cNvSpPr/>
            <p:nvPr/>
          </p:nvSpPr>
          <p:spPr>
            <a:xfrm flipH="1">
              <a:off x="39095" y="1090551"/>
              <a:ext cx="25955" cy="29652"/>
            </a:xfrm>
            <a:custGeom>
              <a:avLst/>
              <a:gdLst/>
              <a:ahLst/>
              <a:cxnLst/>
              <a:rect l="l" t="t" r="r" b="b"/>
              <a:pathLst>
                <a:path w="864" h="987" extrusionOk="0">
                  <a:moveTo>
                    <a:pt x="119" y="0"/>
                  </a:moveTo>
                  <a:cubicBezTo>
                    <a:pt x="96" y="0"/>
                    <a:pt x="73" y="7"/>
                    <a:pt x="52" y="23"/>
                  </a:cubicBezTo>
                  <a:cubicBezTo>
                    <a:pt x="14" y="61"/>
                    <a:pt x="1" y="124"/>
                    <a:pt x="39" y="175"/>
                  </a:cubicBezTo>
                  <a:lnTo>
                    <a:pt x="673" y="949"/>
                  </a:lnTo>
                  <a:cubicBezTo>
                    <a:pt x="698" y="974"/>
                    <a:pt x="724" y="987"/>
                    <a:pt x="749" y="987"/>
                  </a:cubicBezTo>
                  <a:cubicBezTo>
                    <a:pt x="774" y="987"/>
                    <a:pt x="800" y="987"/>
                    <a:pt x="812" y="974"/>
                  </a:cubicBezTo>
                  <a:cubicBezTo>
                    <a:pt x="863" y="936"/>
                    <a:pt x="863" y="873"/>
                    <a:pt x="838" y="822"/>
                  </a:cubicBezTo>
                  <a:lnTo>
                    <a:pt x="204" y="36"/>
                  </a:lnTo>
                  <a:cubicBezTo>
                    <a:pt x="182" y="14"/>
                    <a:pt x="151"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
            <p:cNvSpPr/>
            <p:nvPr/>
          </p:nvSpPr>
          <p:spPr>
            <a:xfrm flipH="1">
              <a:off x="25397" y="1079285"/>
              <a:ext cx="25925" cy="29862"/>
            </a:xfrm>
            <a:custGeom>
              <a:avLst/>
              <a:gdLst/>
              <a:ahLst/>
              <a:cxnLst/>
              <a:rect l="l" t="t" r="r" b="b"/>
              <a:pathLst>
                <a:path w="863" h="994" extrusionOk="0">
                  <a:moveTo>
                    <a:pt x="108" y="1"/>
                  </a:moveTo>
                  <a:cubicBezTo>
                    <a:pt x="87" y="1"/>
                    <a:pt x="67" y="7"/>
                    <a:pt x="51" y="18"/>
                  </a:cubicBezTo>
                  <a:cubicBezTo>
                    <a:pt x="0" y="56"/>
                    <a:pt x="0" y="119"/>
                    <a:pt x="26" y="170"/>
                  </a:cubicBezTo>
                  <a:lnTo>
                    <a:pt x="660" y="956"/>
                  </a:lnTo>
                  <a:cubicBezTo>
                    <a:pt x="685" y="981"/>
                    <a:pt x="710" y="994"/>
                    <a:pt x="749" y="994"/>
                  </a:cubicBezTo>
                  <a:cubicBezTo>
                    <a:pt x="774" y="994"/>
                    <a:pt x="787" y="981"/>
                    <a:pt x="812" y="969"/>
                  </a:cubicBezTo>
                  <a:cubicBezTo>
                    <a:pt x="850" y="931"/>
                    <a:pt x="863" y="867"/>
                    <a:pt x="825" y="816"/>
                  </a:cubicBezTo>
                  <a:lnTo>
                    <a:pt x="191" y="43"/>
                  </a:lnTo>
                  <a:cubicBezTo>
                    <a:pt x="168" y="13"/>
                    <a:pt x="137"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
            <p:cNvSpPr/>
            <p:nvPr/>
          </p:nvSpPr>
          <p:spPr>
            <a:xfrm flipH="1">
              <a:off x="12059" y="1056273"/>
              <a:ext cx="33555" cy="41459"/>
            </a:xfrm>
            <a:custGeom>
              <a:avLst/>
              <a:gdLst/>
              <a:ahLst/>
              <a:cxnLst/>
              <a:rect l="l" t="t" r="r" b="b"/>
              <a:pathLst>
                <a:path w="1117" h="1380" extrusionOk="0">
                  <a:moveTo>
                    <a:pt x="118" y="1"/>
                  </a:moveTo>
                  <a:cubicBezTo>
                    <a:pt x="98" y="1"/>
                    <a:pt x="79" y="8"/>
                    <a:pt x="64" y="23"/>
                  </a:cubicBezTo>
                  <a:cubicBezTo>
                    <a:pt x="13" y="61"/>
                    <a:pt x="1" y="124"/>
                    <a:pt x="39" y="162"/>
                  </a:cubicBezTo>
                  <a:lnTo>
                    <a:pt x="926" y="1329"/>
                  </a:lnTo>
                  <a:cubicBezTo>
                    <a:pt x="939" y="1367"/>
                    <a:pt x="977" y="1380"/>
                    <a:pt x="1002" y="1380"/>
                  </a:cubicBezTo>
                  <a:cubicBezTo>
                    <a:pt x="1028" y="1380"/>
                    <a:pt x="1053" y="1367"/>
                    <a:pt x="1066" y="1354"/>
                  </a:cubicBezTo>
                  <a:cubicBezTo>
                    <a:pt x="1116" y="1316"/>
                    <a:pt x="1116" y="1253"/>
                    <a:pt x="1091" y="1215"/>
                  </a:cubicBezTo>
                  <a:lnTo>
                    <a:pt x="203" y="48"/>
                  </a:lnTo>
                  <a:cubicBezTo>
                    <a:pt x="180" y="17"/>
                    <a:pt x="148"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
            <p:cNvSpPr/>
            <p:nvPr/>
          </p:nvSpPr>
          <p:spPr>
            <a:xfrm flipH="1">
              <a:off x="-1639" y="1056634"/>
              <a:ext cx="26315" cy="29682"/>
            </a:xfrm>
            <a:custGeom>
              <a:avLst/>
              <a:gdLst/>
              <a:ahLst/>
              <a:cxnLst/>
              <a:rect l="l" t="t" r="r" b="b"/>
              <a:pathLst>
                <a:path w="876" h="988" extrusionOk="0">
                  <a:moveTo>
                    <a:pt x="122" y="0"/>
                  </a:moveTo>
                  <a:cubicBezTo>
                    <a:pt x="101" y="0"/>
                    <a:pt x="80" y="8"/>
                    <a:pt x="64" y="23"/>
                  </a:cubicBezTo>
                  <a:cubicBezTo>
                    <a:pt x="14" y="61"/>
                    <a:pt x="1" y="125"/>
                    <a:pt x="39" y="163"/>
                  </a:cubicBezTo>
                  <a:lnTo>
                    <a:pt x="673" y="949"/>
                  </a:lnTo>
                  <a:cubicBezTo>
                    <a:pt x="698" y="974"/>
                    <a:pt x="724" y="987"/>
                    <a:pt x="762" y="987"/>
                  </a:cubicBezTo>
                  <a:cubicBezTo>
                    <a:pt x="774" y="987"/>
                    <a:pt x="800" y="974"/>
                    <a:pt x="825" y="962"/>
                  </a:cubicBezTo>
                  <a:cubicBezTo>
                    <a:pt x="863" y="924"/>
                    <a:pt x="876" y="860"/>
                    <a:pt x="838" y="822"/>
                  </a:cubicBezTo>
                  <a:lnTo>
                    <a:pt x="204" y="36"/>
                  </a:lnTo>
                  <a:cubicBezTo>
                    <a:pt x="182" y="14"/>
                    <a:pt x="151"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
            <p:cNvSpPr/>
            <p:nvPr/>
          </p:nvSpPr>
          <p:spPr>
            <a:xfrm flipH="1">
              <a:off x="-14977" y="1045218"/>
              <a:ext cx="25925" cy="29652"/>
            </a:xfrm>
            <a:custGeom>
              <a:avLst/>
              <a:gdLst/>
              <a:ahLst/>
              <a:cxnLst/>
              <a:rect l="l" t="t" r="r" b="b"/>
              <a:pathLst>
                <a:path w="863" h="987" extrusionOk="0">
                  <a:moveTo>
                    <a:pt x="109" y="0"/>
                  </a:moveTo>
                  <a:cubicBezTo>
                    <a:pt x="88" y="0"/>
                    <a:pt x="67" y="7"/>
                    <a:pt x="51" y="23"/>
                  </a:cubicBezTo>
                  <a:cubicBezTo>
                    <a:pt x="0" y="61"/>
                    <a:pt x="0" y="124"/>
                    <a:pt x="39" y="163"/>
                  </a:cubicBezTo>
                  <a:lnTo>
                    <a:pt x="673" y="949"/>
                  </a:lnTo>
                  <a:cubicBezTo>
                    <a:pt x="685" y="974"/>
                    <a:pt x="723" y="987"/>
                    <a:pt x="749" y="987"/>
                  </a:cubicBezTo>
                  <a:cubicBezTo>
                    <a:pt x="774" y="987"/>
                    <a:pt x="799" y="974"/>
                    <a:pt x="812" y="961"/>
                  </a:cubicBezTo>
                  <a:cubicBezTo>
                    <a:pt x="863" y="923"/>
                    <a:pt x="863" y="860"/>
                    <a:pt x="825" y="822"/>
                  </a:cubicBezTo>
                  <a:lnTo>
                    <a:pt x="191" y="36"/>
                  </a:lnTo>
                  <a:cubicBezTo>
                    <a:pt x="169" y="14"/>
                    <a:pt x="13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
            <p:cNvSpPr/>
            <p:nvPr/>
          </p:nvSpPr>
          <p:spPr>
            <a:xfrm flipH="1">
              <a:off x="-28705" y="1033772"/>
              <a:ext cx="26315" cy="29682"/>
            </a:xfrm>
            <a:custGeom>
              <a:avLst/>
              <a:gdLst/>
              <a:ahLst/>
              <a:cxnLst/>
              <a:rect l="l" t="t" r="r" b="b"/>
              <a:pathLst>
                <a:path w="876" h="988" extrusionOk="0">
                  <a:moveTo>
                    <a:pt x="119" y="1"/>
                  </a:moveTo>
                  <a:cubicBezTo>
                    <a:pt x="96" y="1"/>
                    <a:pt x="72" y="8"/>
                    <a:pt x="51" y="24"/>
                  </a:cubicBezTo>
                  <a:cubicBezTo>
                    <a:pt x="13" y="62"/>
                    <a:pt x="0" y="125"/>
                    <a:pt x="38" y="163"/>
                  </a:cubicBezTo>
                  <a:lnTo>
                    <a:pt x="672" y="949"/>
                  </a:lnTo>
                  <a:cubicBezTo>
                    <a:pt x="698" y="975"/>
                    <a:pt x="723" y="987"/>
                    <a:pt x="748" y="987"/>
                  </a:cubicBezTo>
                  <a:cubicBezTo>
                    <a:pt x="774" y="987"/>
                    <a:pt x="799" y="987"/>
                    <a:pt x="825" y="962"/>
                  </a:cubicBezTo>
                  <a:cubicBezTo>
                    <a:pt x="863" y="937"/>
                    <a:pt x="875" y="861"/>
                    <a:pt x="837" y="822"/>
                  </a:cubicBezTo>
                  <a:lnTo>
                    <a:pt x="203" y="36"/>
                  </a:lnTo>
                  <a:cubicBezTo>
                    <a:pt x="181" y="14"/>
                    <a:pt x="150"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
            <p:cNvSpPr/>
            <p:nvPr/>
          </p:nvSpPr>
          <p:spPr>
            <a:xfrm flipH="1">
              <a:off x="987565" y="1014275"/>
              <a:ext cx="11085" cy="17184"/>
            </a:xfrm>
            <a:custGeom>
              <a:avLst/>
              <a:gdLst/>
              <a:ahLst/>
              <a:cxnLst/>
              <a:rect l="l" t="t" r="r" b="b"/>
              <a:pathLst>
                <a:path w="369" h="572" extrusionOk="0">
                  <a:moveTo>
                    <a:pt x="368" y="571"/>
                  </a:moveTo>
                  <a:lnTo>
                    <a:pt x="368" y="571"/>
                  </a:lnTo>
                  <a:lnTo>
                    <a:pt x="1" y="1"/>
                  </a:lnTo>
                  <a:cubicBezTo>
                    <a:pt x="1" y="1"/>
                    <a:pt x="1" y="1"/>
                    <a:pt x="1" y="1"/>
                  </a:cubicBezTo>
                  <a:lnTo>
                    <a:pt x="368" y="571"/>
                  </a:lnTo>
                  <a:cubicBezTo>
                    <a:pt x="368" y="571"/>
                    <a:pt x="368" y="571"/>
                    <a:pt x="368" y="5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
            <p:cNvSpPr/>
            <p:nvPr/>
          </p:nvSpPr>
          <p:spPr>
            <a:xfrm flipH="1">
              <a:off x="765122" y="1395594"/>
              <a:ext cx="30" cy="30"/>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3"/>
            <p:cNvSpPr/>
            <p:nvPr/>
          </p:nvSpPr>
          <p:spPr>
            <a:xfrm flipH="1">
              <a:off x="764371" y="1373483"/>
              <a:ext cx="1532" cy="19858"/>
            </a:xfrm>
            <a:custGeom>
              <a:avLst/>
              <a:gdLst/>
              <a:ahLst/>
              <a:cxnLst/>
              <a:rect l="l" t="t" r="r" b="b"/>
              <a:pathLst>
                <a:path w="51" h="661" extrusionOk="0">
                  <a:moveTo>
                    <a:pt x="51" y="660"/>
                  </a:moveTo>
                  <a:cubicBezTo>
                    <a:pt x="51" y="610"/>
                    <a:pt x="51" y="546"/>
                    <a:pt x="51" y="496"/>
                  </a:cubicBezTo>
                  <a:cubicBezTo>
                    <a:pt x="51" y="331"/>
                    <a:pt x="38" y="166"/>
                    <a:pt x="0" y="1"/>
                  </a:cubicBezTo>
                  <a:cubicBezTo>
                    <a:pt x="38" y="166"/>
                    <a:pt x="51" y="331"/>
                    <a:pt x="51" y="496"/>
                  </a:cubicBezTo>
                  <a:cubicBezTo>
                    <a:pt x="51" y="546"/>
                    <a:pt x="51" y="610"/>
                    <a:pt x="51" y="6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7" name="Google Shape;387;p3"/>
          <p:cNvGrpSpPr/>
          <p:nvPr/>
        </p:nvGrpSpPr>
        <p:grpSpPr>
          <a:xfrm>
            <a:off x="-1233717" y="1692169"/>
            <a:ext cx="1921364" cy="2385976"/>
            <a:chOff x="-925288" y="1269127"/>
            <a:chExt cx="1441023" cy="1789482"/>
          </a:xfrm>
        </p:grpSpPr>
        <p:sp>
          <p:nvSpPr>
            <p:cNvPr id="388" name="Google Shape;388;p3"/>
            <p:cNvSpPr/>
            <p:nvPr/>
          </p:nvSpPr>
          <p:spPr>
            <a:xfrm rot="-1167990" flipH="1">
              <a:off x="-704714" y="1439374"/>
              <a:ext cx="999873" cy="1495362"/>
            </a:xfrm>
            <a:custGeom>
              <a:avLst/>
              <a:gdLst/>
              <a:ahLst/>
              <a:cxnLst/>
              <a:rect l="l" t="t" r="r" b="b"/>
              <a:pathLst>
                <a:path w="27074" h="40488" extrusionOk="0">
                  <a:moveTo>
                    <a:pt x="3171" y="0"/>
                  </a:moveTo>
                  <a:cubicBezTo>
                    <a:pt x="3133" y="51"/>
                    <a:pt x="3095" y="89"/>
                    <a:pt x="3070" y="127"/>
                  </a:cubicBezTo>
                  <a:cubicBezTo>
                    <a:pt x="3019" y="190"/>
                    <a:pt x="2981" y="254"/>
                    <a:pt x="2943" y="317"/>
                  </a:cubicBezTo>
                  <a:cubicBezTo>
                    <a:pt x="2550" y="976"/>
                    <a:pt x="2550" y="1826"/>
                    <a:pt x="2993" y="2498"/>
                  </a:cubicBezTo>
                  <a:lnTo>
                    <a:pt x="4299" y="4438"/>
                  </a:lnTo>
                  <a:lnTo>
                    <a:pt x="4452" y="4679"/>
                  </a:lnTo>
                  <a:lnTo>
                    <a:pt x="4540" y="4806"/>
                  </a:lnTo>
                  <a:cubicBezTo>
                    <a:pt x="4553" y="4730"/>
                    <a:pt x="4566" y="4641"/>
                    <a:pt x="4591" y="4552"/>
                  </a:cubicBezTo>
                  <a:cubicBezTo>
                    <a:pt x="4591" y="4502"/>
                    <a:pt x="4604" y="4438"/>
                    <a:pt x="4629" y="4387"/>
                  </a:cubicBezTo>
                  <a:lnTo>
                    <a:pt x="4642" y="4324"/>
                  </a:lnTo>
                  <a:cubicBezTo>
                    <a:pt x="4743" y="3918"/>
                    <a:pt x="4895" y="3538"/>
                    <a:pt x="5098" y="3183"/>
                  </a:cubicBezTo>
                  <a:lnTo>
                    <a:pt x="4934" y="2955"/>
                  </a:lnTo>
                  <a:lnTo>
                    <a:pt x="4781" y="2714"/>
                  </a:lnTo>
                  <a:lnTo>
                    <a:pt x="3475" y="761"/>
                  </a:lnTo>
                  <a:cubicBezTo>
                    <a:pt x="3323" y="520"/>
                    <a:pt x="3222" y="266"/>
                    <a:pt x="3171" y="0"/>
                  </a:cubicBezTo>
                  <a:close/>
                  <a:moveTo>
                    <a:pt x="26236" y="28860"/>
                  </a:moveTo>
                  <a:cubicBezTo>
                    <a:pt x="26148" y="28987"/>
                    <a:pt x="26046" y="29101"/>
                    <a:pt x="25932" y="29203"/>
                  </a:cubicBezTo>
                  <a:lnTo>
                    <a:pt x="26160" y="29697"/>
                  </a:lnTo>
                  <a:lnTo>
                    <a:pt x="26173" y="29722"/>
                  </a:lnTo>
                  <a:cubicBezTo>
                    <a:pt x="26211" y="29570"/>
                    <a:pt x="26236" y="29418"/>
                    <a:pt x="26236" y="29253"/>
                  </a:cubicBezTo>
                  <a:cubicBezTo>
                    <a:pt x="26249" y="29126"/>
                    <a:pt x="26249" y="29000"/>
                    <a:pt x="26236" y="28860"/>
                  </a:cubicBezTo>
                  <a:close/>
                  <a:moveTo>
                    <a:pt x="10526" y="13200"/>
                  </a:moveTo>
                  <a:lnTo>
                    <a:pt x="10145" y="15089"/>
                  </a:lnTo>
                  <a:lnTo>
                    <a:pt x="10297" y="15318"/>
                  </a:lnTo>
                  <a:lnTo>
                    <a:pt x="10564" y="15723"/>
                  </a:lnTo>
                  <a:lnTo>
                    <a:pt x="20784" y="31041"/>
                  </a:lnTo>
                  <a:cubicBezTo>
                    <a:pt x="21139" y="31574"/>
                    <a:pt x="21671" y="31929"/>
                    <a:pt x="22242" y="32081"/>
                  </a:cubicBezTo>
                  <a:cubicBezTo>
                    <a:pt x="22458" y="32144"/>
                    <a:pt x="22673" y="32170"/>
                    <a:pt x="22889" y="32170"/>
                  </a:cubicBezTo>
                  <a:cubicBezTo>
                    <a:pt x="23358" y="32170"/>
                    <a:pt x="23827" y="32043"/>
                    <a:pt x="24246" y="31777"/>
                  </a:cubicBezTo>
                  <a:lnTo>
                    <a:pt x="24575" y="32132"/>
                  </a:lnTo>
                  <a:lnTo>
                    <a:pt x="24968" y="32575"/>
                  </a:lnTo>
                  <a:lnTo>
                    <a:pt x="25945" y="33653"/>
                  </a:lnTo>
                  <a:lnTo>
                    <a:pt x="26363" y="34110"/>
                  </a:lnTo>
                  <a:lnTo>
                    <a:pt x="26680" y="34465"/>
                  </a:lnTo>
                  <a:cubicBezTo>
                    <a:pt x="26731" y="34503"/>
                    <a:pt x="26782" y="34528"/>
                    <a:pt x="26832" y="34528"/>
                  </a:cubicBezTo>
                  <a:cubicBezTo>
                    <a:pt x="26959" y="34528"/>
                    <a:pt x="27073" y="34389"/>
                    <a:pt x="27010" y="34249"/>
                  </a:cubicBezTo>
                  <a:lnTo>
                    <a:pt x="26794" y="33805"/>
                  </a:lnTo>
                  <a:lnTo>
                    <a:pt x="26528" y="33235"/>
                  </a:lnTo>
                  <a:lnTo>
                    <a:pt x="25932" y="31967"/>
                  </a:lnTo>
                  <a:lnTo>
                    <a:pt x="25678" y="31434"/>
                  </a:lnTo>
                  <a:lnTo>
                    <a:pt x="25450" y="30940"/>
                  </a:lnTo>
                  <a:cubicBezTo>
                    <a:pt x="25463" y="30914"/>
                    <a:pt x="25488" y="30902"/>
                    <a:pt x="25501" y="30889"/>
                  </a:cubicBezTo>
                  <a:lnTo>
                    <a:pt x="25463" y="30838"/>
                  </a:lnTo>
                  <a:lnTo>
                    <a:pt x="25057" y="30407"/>
                  </a:lnTo>
                  <a:lnTo>
                    <a:pt x="24727" y="30039"/>
                  </a:lnTo>
                  <a:cubicBezTo>
                    <a:pt x="24309" y="30306"/>
                    <a:pt x="23840" y="30432"/>
                    <a:pt x="23383" y="30432"/>
                  </a:cubicBezTo>
                  <a:cubicBezTo>
                    <a:pt x="23155" y="30432"/>
                    <a:pt x="22939" y="30407"/>
                    <a:pt x="22724" y="30356"/>
                  </a:cubicBezTo>
                  <a:cubicBezTo>
                    <a:pt x="22153" y="30192"/>
                    <a:pt x="21633" y="29837"/>
                    <a:pt x="21278" y="29317"/>
                  </a:cubicBezTo>
                  <a:lnTo>
                    <a:pt x="11045" y="13986"/>
                  </a:lnTo>
                  <a:lnTo>
                    <a:pt x="10779" y="13593"/>
                  </a:lnTo>
                  <a:lnTo>
                    <a:pt x="10526" y="13200"/>
                  </a:lnTo>
                  <a:close/>
                  <a:moveTo>
                    <a:pt x="4515" y="5110"/>
                  </a:moveTo>
                  <a:cubicBezTo>
                    <a:pt x="4464" y="5212"/>
                    <a:pt x="4414" y="5300"/>
                    <a:pt x="4376" y="5402"/>
                  </a:cubicBezTo>
                  <a:cubicBezTo>
                    <a:pt x="4338" y="5503"/>
                    <a:pt x="4299" y="5605"/>
                    <a:pt x="4261" y="5706"/>
                  </a:cubicBezTo>
                  <a:lnTo>
                    <a:pt x="4249" y="5757"/>
                  </a:lnTo>
                  <a:cubicBezTo>
                    <a:pt x="4211" y="5858"/>
                    <a:pt x="4173" y="5960"/>
                    <a:pt x="4147" y="6061"/>
                  </a:cubicBezTo>
                  <a:lnTo>
                    <a:pt x="4135" y="6112"/>
                  </a:lnTo>
                  <a:cubicBezTo>
                    <a:pt x="4122" y="6175"/>
                    <a:pt x="4109" y="6226"/>
                    <a:pt x="4097" y="6289"/>
                  </a:cubicBezTo>
                  <a:cubicBezTo>
                    <a:pt x="3843" y="7570"/>
                    <a:pt x="4160" y="8838"/>
                    <a:pt x="4883" y="9827"/>
                  </a:cubicBezTo>
                  <a:lnTo>
                    <a:pt x="4794" y="10271"/>
                  </a:lnTo>
                  <a:lnTo>
                    <a:pt x="115" y="33691"/>
                  </a:lnTo>
                  <a:cubicBezTo>
                    <a:pt x="1" y="34313"/>
                    <a:pt x="115" y="34947"/>
                    <a:pt x="407" y="35454"/>
                  </a:cubicBezTo>
                  <a:cubicBezTo>
                    <a:pt x="749" y="36050"/>
                    <a:pt x="1332" y="36494"/>
                    <a:pt x="2042" y="36658"/>
                  </a:cubicBezTo>
                  <a:lnTo>
                    <a:pt x="2030" y="37140"/>
                  </a:lnTo>
                  <a:lnTo>
                    <a:pt x="2004" y="37736"/>
                  </a:lnTo>
                  <a:lnTo>
                    <a:pt x="1928" y="39182"/>
                  </a:lnTo>
                  <a:lnTo>
                    <a:pt x="1890" y="39803"/>
                  </a:lnTo>
                  <a:lnTo>
                    <a:pt x="1878" y="40272"/>
                  </a:lnTo>
                  <a:cubicBezTo>
                    <a:pt x="1865" y="40412"/>
                    <a:pt x="1966" y="40488"/>
                    <a:pt x="2068" y="40488"/>
                  </a:cubicBezTo>
                  <a:cubicBezTo>
                    <a:pt x="2144" y="40488"/>
                    <a:pt x="2220" y="40437"/>
                    <a:pt x="2245" y="40348"/>
                  </a:cubicBezTo>
                  <a:lnTo>
                    <a:pt x="2410" y="39905"/>
                  </a:lnTo>
                  <a:lnTo>
                    <a:pt x="2626" y="39309"/>
                  </a:lnTo>
                  <a:lnTo>
                    <a:pt x="3108" y="37990"/>
                  </a:lnTo>
                  <a:lnTo>
                    <a:pt x="3298" y="37419"/>
                  </a:lnTo>
                  <a:lnTo>
                    <a:pt x="3488" y="36912"/>
                  </a:lnTo>
                  <a:lnTo>
                    <a:pt x="3589" y="36912"/>
                  </a:lnTo>
                  <a:cubicBezTo>
                    <a:pt x="4211" y="36912"/>
                    <a:pt x="4794" y="36684"/>
                    <a:pt x="5238" y="36291"/>
                  </a:cubicBezTo>
                  <a:cubicBezTo>
                    <a:pt x="5529" y="36037"/>
                    <a:pt x="5758" y="35720"/>
                    <a:pt x="5910" y="35352"/>
                  </a:cubicBezTo>
                  <a:cubicBezTo>
                    <a:pt x="5973" y="35200"/>
                    <a:pt x="6024" y="35048"/>
                    <a:pt x="6049" y="34883"/>
                  </a:cubicBezTo>
                  <a:lnTo>
                    <a:pt x="6240" y="33932"/>
                  </a:lnTo>
                  <a:lnTo>
                    <a:pt x="6240" y="33932"/>
                  </a:lnTo>
                  <a:cubicBezTo>
                    <a:pt x="6100" y="34160"/>
                    <a:pt x="5935" y="34376"/>
                    <a:pt x="5720" y="34554"/>
                  </a:cubicBezTo>
                  <a:cubicBezTo>
                    <a:pt x="5276" y="34959"/>
                    <a:pt x="4693" y="35188"/>
                    <a:pt x="4071" y="35188"/>
                  </a:cubicBezTo>
                  <a:lnTo>
                    <a:pt x="3970" y="35188"/>
                  </a:lnTo>
                  <a:lnTo>
                    <a:pt x="3780" y="35695"/>
                  </a:lnTo>
                  <a:lnTo>
                    <a:pt x="3589" y="36253"/>
                  </a:lnTo>
                  <a:lnTo>
                    <a:pt x="3108" y="37571"/>
                  </a:lnTo>
                  <a:lnTo>
                    <a:pt x="2892" y="38167"/>
                  </a:lnTo>
                  <a:lnTo>
                    <a:pt x="2740" y="38624"/>
                  </a:lnTo>
                  <a:cubicBezTo>
                    <a:pt x="2702" y="38713"/>
                    <a:pt x="2626" y="38751"/>
                    <a:pt x="2550" y="38751"/>
                  </a:cubicBezTo>
                  <a:cubicBezTo>
                    <a:pt x="2461" y="38751"/>
                    <a:pt x="2359" y="38687"/>
                    <a:pt x="2359" y="38560"/>
                  </a:cubicBezTo>
                  <a:cubicBezTo>
                    <a:pt x="2359" y="38560"/>
                    <a:pt x="2359" y="38548"/>
                    <a:pt x="2359" y="38548"/>
                  </a:cubicBezTo>
                  <a:lnTo>
                    <a:pt x="2385" y="38079"/>
                  </a:lnTo>
                  <a:lnTo>
                    <a:pt x="2410" y="37457"/>
                  </a:lnTo>
                  <a:lnTo>
                    <a:pt x="2486" y="35999"/>
                  </a:lnTo>
                  <a:lnTo>
                    <a:pt x="2512" y="35403"/>
                  </a:lnTo>
                  <a:lnTo>
                    <a:pt x="2537" y="34921"/>
                  </a:lnTo>
                  <a:cubicBezTo>
                    <a:pt x="1814" y="34769"/>
                    <a:pt x="1231" y="34313"/>
                    <a:pt x="888" y="33729"/>
                  </a:cubicBezTo>
                  <a:cubicBezTo>
                    <a:pt x="597" y="33209"/>
                    <a:pt x="483" y="32588"/>
                    <a:pt x="610" y="31967"/>
                  </a:cubicBezTo>
                  <a:lnTo>
                    <a:pt x="5187" y="9016"/>
                  </a:lnTo>
                  <a:lnTo>
                    <a:pt x="5365" y="8090"/>
                  </a:lnTo>
                  <a:cubicBezTo>
                    <a:pt x="4756" y="7253"/>
                    <a:pt x="4426" y="6201"/>
                    <a:pt x="4515" y="5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3"/>
            <p:cNvSpPr/>
            <p:nvPr/>
          </p:nvSpPr>
          <p:spPr>
            <a:xfrm rot="-1167990" flipH="1">
              <a:off x="-566631" y="2634294"/>
              <a:ext cx="116555" cy="147143"/>
            </a:xfrm>
            <a:custGeom>
              <a:avLst/>
              <a:gdLst/>
              <a:ahLst/>
              <a:cxnLst/>
              <a:rect l="l" t="t" r="r" b="b"/>
              <a:pathLst>
                <a:path w="3156" h="3984" extrusionOk="0">
                  <a:moveTo>
                    <a:pt x="1332" y="0"/>
                  </a:moveTo>
                  <a:lnTo>
                    <a:pt x="0" y="888"/>
                  </a:lnTo>
                  <a:lnTo>
                    <a:pt x="647" y="1598"/>
                  </a:lnTo>
                  <a:lnTo>
                    <a:pt x="1053" y="2029"/>
                  </a:lnTo>
                  <a:lnTo>
                    <a:pt x="2029" y="3107"/>
                  </a:lnTo>
                  <a:lnTo>
                    <a:pt x="2435" y="3576"/>
                  </a:lnTo>
                  <a:lnTo>
                    <a:pt x="2765" y="3919"/>
                  </a:lnTo>
                  <a:cubicBezTo>
                    <a:pt x="2803" y="3964"/>
                    <a:pt x="2852" y="3984"/>
                    <a:pt x="2901" y="3984"/>
                  </a:cubicBezTo>
                  <a:cubicBezTo>
                    <a:pt x="3029" y="3984"/>
                    <a:pt x="3155" y="3850"/>
                    <a:pt x="3082" y="3703"/>
                  </a:cubicBezTo>
                  <a:lnTo>
                    <a:pt x="2879" y="3272"/>
                  </a:lnTo>
                  <a:lnTo>
                    <a:pt x="2600" y="2701"/>
                  </a:lnTo>
                  <a:lnTo>
                    <a:pt x="2004" y="1421"/>
                  </a:lnTo>
                  <a:lnTo>
                    <a:pt x="1750" y="888"/>
                  </a:lnTo>
                  <a:lnTo>
                    <a:pt x="13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3"/>
            <p:cNvSpPr/>
            <p:nvPr/>
          </p:nvSpPr>
          <p:spPr>
            <a:xfrm rot="-1167990" flipH="1">
              <a:off x="-713789" y="1691962"/>
              <a:ext cx="707157" cy="921342"/>
            </a:xfrm>
            <a:custGeom>
              <a:avLst/>
              <a:gdLst/>
              <a:ahLst/>
              <a:cxnLst/>
              <a:rect l="l" t="t" r="r" b="b"/>
              <a:pathLst>
                <a:path w="19148" h="24946" extrusionOk="0">
                  <a:moveTo>
                    <a:pt x="5035" y="1"/>
                  </a:moveTo>
                  <a:lnTo>
                    <a:pt x="2004" y="2029"/>
                  </a:lnTo>
                  <a:lnTo>
                    <a:pt x="1522" y="2346"/>
                  </a:lnTo>
                  <a:lnTo>
                    <a:pt x="394" y="3107"/>
                  </a:lnTo>
                  <a:lnTo>
                    <a:pt x="1" y="3361"/>
                  </a:lnTo>
                  <a:lnTo>
                    <a:pt x="3424" y="8496"/>
                  </a:lnTo>
                  <a:lnTo>
                    <a:pt x="13657" y="23827"/>
                  </a:lnTo>
                  <a:cubicBezTo>
                    <a:pt x="14012" y="24347"/>
                    <a:pt x="14532" y="24702"/>
                    <a:pt x="15103" y="24866"/>
                  </a:cubicBezTo>
                  <a:cubicBezTo>
                    <a:pt x="15311" y="24918"/>
                    <a:pt x="15525" y="24945"/>
                    <a:pt x="15740" y="24945"/>
                  </a:cubicBezTo>
                  <a:cubicBezTo>
                    <a:pt x="16208" y="24945"/>
                    <a:pt x="16681" y="24819"/>
                    <a:pt x="17106" y="24549"/>
                  </a:cubicBezTo>
                  <a:lnTo>
                    <a:pt x="17157" y="24524"/>
                  </a:lnTo>
                  <a:lnTo>
                    <a:pt x="17981" y="23979"/>
                  </a:lnTo>
                  <a:cubicBezTo>
                    <a:pt x="18108" y="23890"/>
                    <a:pt x="18210" y="23814"/>
                    <a:pt x="18311" y="23713"/>
                  </a:cubicBezTo>
                  <a:cubicBezTo>
                    <a:pt x="18793" y="23269"/>
                    <a:pt x="19072" y="22660"/>
                    <a:pt x="19097" y="22039"/>
                  </a:cubicBezTo>
                  <a:cubicBezTo>
                    <a:pt x="19148" y="21493"/>
                    <a:pt x="19008" y="20948"/>
                    <a:pt x="18691" y="20466"/>
                  </a:cubicBezTo>
                  <a:lnTo>
                    <a:pt x="11679" y="9967"/>
                  </a:lnTo>
                  <a:lnTo>
                    <a:pt x="11312" y="9397"/>
                  </a:lnTo>
                  <a:lnTo>
                    <a:pt x="50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3"/>
            <p:cNvSpPr/>
            <p:nvPr/>
          </p:nvSpPr>
          <p:spPr>
            <a:xfrm rot="-1167990" flipH="1">
              <a:off x="-717324" y="1695057"/>
              <a:ext cx="692643" cy="897631"/>
            </a:xfrm>
            <a:custGeom>
              <a:avLst/>
              <a:gdLst/>
              <a:ahLst/>
              <a:cxnLst/>
              <a:rect l="l" t="t" r="r" b="b"/>
              <a:pathLst>
                <a:path w="18755" h="24304" extrusionOk="0">
                  <a:moveTo>
                    <a:pt x="4642" y="1"/>
                  </a:moveTo>
                  <a:lnTo>
                    <a:pt x="1611" y="2029"/>
                  </a:lnTo>
                  <a:lnTo>
                    <a:pt x="1129" y="2346"/>
                  </a:lnTo>
                  <a:lnTo>
                    <a:pt x="1" y="3107"/>
                  </a:lnTo>
                  <a:lnTo>
                    <a:pt x="13391" y="23180"/>
                  </a:lnTo>
                  <a:cubicBezTo>
                    <a:pt x="13746" y="23713"/>
                    <a:pt x="14266" y="24055"/>
                    <a:pt x="14837" y="24220"/>
                  </a:cubicBezTo>
                  <a:cubicBezTo>
                    <a:pt x="15050" y="24275"/>
                    <a:pt x="15270" y="24303"/>
                    <a:pt x="15490" y="24303"/>
                  </a:cubicBezTo>
                  <a:cubicBezTo>
                    <a:pt x="15977" y="24303"/>
                    <a:pt x="16467" y="24165"/>
                    <a:pt x="16904" y="23877"/>
                  </a:cubicBezTo>
                  <a:lnTo>
                    <a:pt x="17728" y="23332"/>
                  </a:lnTo>
                  <a:lnTo>
                    <a:pt x="17728" y="23319"/>
                  </a:lnTo>
                  <a:cubicBezTo>
                    <a:pt x="17994" y="23142"/>
                    <a:pt x="18197" y="22939"/>
                    <a:pt x="18375" y="22685"/>
                  </a:cubicBezTo>
                  <a:cubicBezTo>
                    <a:pt x="18501" y="22508"/>
                    <a:pt x="18615" y="22305"/>
                    <a:pt x="18692" y="22089"/>
                  </a:cubicBezTo>
                  <a:cubicBezTo>
                    <a:pt x="18692" y="22064"/>
                    <a:pt x="18704" y="22051"/>
                    <a:pt x="18704" y="22039"/>
                  </a:cubicBezTo>
                  <a:cubicBezTo>
                    <a:pt x="18755" y="21493"/>
                    <a:pt x="18615" y="20948"/>
                    <a:pt x="18298" y="20466"/>
                  </a:cubicBezTo>
                  <a:lnTo>
                    <a:pt x="11286" y="9967"/>
                  </a:lnTo>
                  <a:lnTo>
                    <a:pt x="10919" y="9397"/>
                  </a:lnTo>
                  <a:lnTo>
                    <a:pt x="46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3"/>
            <p:cNvSpPr/>
            <p:nvPr/>
          </p:nvSpPr>
          <p:spPr>
            <a:xfrm rot="-1167990" flipH="1">
              <a:off x="-631130" y="1732617"/>
              <a:ext cx="538086" cy="766222"/>
            </a:xfrm>
            <a:custGeom>
              <a:avLst/>
              <a:gdLst/>
              <a:ahLst/>
              <a:cxnLst/>
              <a:rect l="l" t="t" r="r" b="b"/>
              <a:pathLst>
                <a:path w="14570" h="20746" extrusionOk="0">
                  <a:moveTo>
                    <a:pt x="1319" y="1"/>
                  </a:moveTo>
                  <a:lnTo>
                    <a:pt x="0" y="888"/>
                  </a:lnTo>
                  <a:lnTo>
                    <a:pt x="12997" y="20378"/>
                  </a:lnTo>
                  <a:cubicBezTo>
                    <a:pt x="13157" y="20617"/>
                    <a:pt x="13411" y="20746"/>
                    <a:pt x="13669" y="20746"/>
                  </a:cubicBezTo>
                  <a:cubicBezTo>
                    <a:pt x="13822" y="20746"/>
                    <a:pt x="13977" y="20700"/>
                    <a:pt x="14113" y="20606"/>
                  </a:cubicBezTo>
                  <a:cubicBezTo>
                    <a:pt x="14481" y="20365"/>
                    <a:pt x="14570" y="19871"/>
                    <a:pt x="14329" y="19490"/>
                  </a:cubicBezTo>
                  <a:lnTo>
                    <a:pt x="13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3"/>
            <p:cNvSpPr/>
            <p:nvPr/>
          </p:nvSpPr>
          <p:spPr>
            <a:xfrm rot="-1167990" flipH="1">
              <a:off x="-206707" y="1900353"/>
              <a:ext cx="14994" cy="38448"/>
            </a:xfrm>
            <a:custGeom>
              <a:avLst/>
              <a:gdLst/>
              <a:ahLst/>
              <a:cxnLst/>
              <a:rect l="l" t="t" r="r" b="b"/>
              <a:pathLst>
                <a:path w="406" h="1041" extrusionOk="0">
                  <a:moveTo>
                    <a:pt x="127" y="1"/>
                  </a:moveTo>
                  <a:lnTo>
                    <a:pt x="0" y="647"/>
                  </a:lnTo>
                  <a:lnTo>
                    <a:pt x="266" y="1040"/>
                  </a:lnTo>
                  <a:lnTo>
                    <a:pt x="406" y="394"/>
                  </a:lnTo>
                  <a:lnTo>
                    <a:pt x="127"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3"/>
            <p:cNvSpPr/>
            <p:nvPr/>
          </p:nvSpPr>
          <p:spPr>
            <a:xfrm rot="-1167990" flipH="1">
              <a:off x="-246218" y="1808654"/>
              <a:ext cx="30025" cy="113829"/>
            </a:xfrm>
            <a:custGeom>
              <a:avLst/>
              <a:gdLst/>
              <a:ahLst/>
              <a:cxnLst/>
              <a:rect l="l" t="t" r="r" b="b"/>
              <a:pathLst>
                <a:path w="813" h="3082" extrusionOk="0">
                  <a:moveTo>
                    <a:pt x="546" y="0"/>
                  </a:moveTo>
                  <a:lnTo>
                    <a:pt x="1" y="2689"/>
                  </a:lnTo>
                  <a:lnTo>
                    <a:pt x="280" y="3082"/>
                  </a:lnTo>
                  <a:lnTo>
                    <a:pt x="812" y="406"/>
                  </a:lnTo>
                  <a:lnTo>
                    <a:pt x="546" y="0"/>
                  </a:lnTo>
                  <a:close/>
                </a:path>
              </a:pathLst>
            </a:custGeom>
            <a:solidFill>
              <a:srgbClr val="5F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
            <p:cNvSpPr/>
            <p:nvPr/>
          </p:nvSpPr>
          <p:spPr>
            <a:xfrm rot="-1167990" flipH="1">
              <a:off x="-262102" y="1814836"/>
              <a:ext cx="9861" cy="15032"/>
            </a:xfrm>
            <a:custGeom>
              <a:avLst/>
              <a:gdLst/>
              <a:ahLst/>
              <a:cxnLst/>
              <a:rect l="l" t="t" r="r" b="b"/>
              <a:pathLst>
                <a:path w="267" h="407" extrusionOk="0">
                  <a:moveTo>
                    <a:pt x="266" y="406"/>
                  </a:moveTo>
                  <a:lnTo>
                    <a:pt x="0" y="0"/>
                  </a:lnTo>
                  <a:lnTo>
                    <a:pt x="0" y="0"/>
                  </a:lnTo>
                  <a:lnTo>
                    <a:pt x="266" y="406"/>
                  </a:lnTo>
                  <a:lnTo>
                    <a:pt x="266" y="406"/>
                  </a:lnTo>
                  <a:close/>
                </a:path>
              </a:pathLst>
            </a:custGeom>
            <a:solidFill>
              <a:srgbClr val="4B5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3"/>
            <p:cNvSpPr/>
            <p:nvPr/>
          </p:nvSpPr>
          <p:spPr>
            <a:xfrm rot="-1167990" flipH="1">
              <a:off x="-286115" y="1759457"/>
              <a:ext cx="24375" cy="74532"/>
            </a:xfrm>
            <a:custGeom>
              <a:avLst/>
              <a:gdLst/>
              <a:ahLst/>
              <a:cxnLst/>
              <a:rect l="l" t="t" r="r" b="b"/>
              <a:pathLst>
                <a:path w="660" h="2018" extrusionOk="0">
                  <a:moveTo>
                    <a:pt x="660" y="1"/>
                  </a:moveTo>
                  <a:lnTo>
                    <a:pt x="660" y="1"/>
                  </a:lnTo>
                  <a:cubicBezTo>
                    <a:pt x="533" y="128"/>
                    <a:pt x="393" y="255"/>
                    <a:pt x="241" y="369"/>
                  </a:cubicBezTo>
                  <a:lnTo>
                    <a:pt x="0" y="1611"/>
                  </a:lnTo>
                  <a:lnTo>
                    <a:pt x="266" y="2017"/>
                  </a:lnTo>
                  <a:lnTo>
                    <a:pt x="660"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3"/>
            <p:cNvSpPr/>
            <p:nvPr/>
          </p:nvSpPr>
          <p:spPr>
            <a:xfrm rot="-1167990" flipH="1">
              <a:off x="-193301" y="1905826"/>
              <a:ext cx="9417" cy="14552"/>
            </a:xfrm>
            <a:custGeom>
              <a:avLst/>
              <a:gdLst/>
              <a:ahLst/>
              <a:cxnLst/>
              <a:rect l="l" t="t" r="r" b="b"/>
              <a:pathLst>
                <a:path w="255" h="394" extrusionOk="0">
                  <a:moveTo>
                    <a:pt x="254" y="393"/>
                  </a:moveTo>
                  <a:lnTo>
                    <a:pt x="1" y="0"/>
                  </a:lnTo>
                  <a:lnTo>
                    <a:pt x="1" y="0"/>
                  </a:lnTo>
                  <a:lnTo>
                    <a:pt x="254" y="393"/>
                  </a:lnTo>
                  <a:lnTo>
                    <a:pt x="254" y="393"/>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
            <p:cNvSpPr/>
            <p:nvPr/>
          </p:nvSpPr>
          <p:spPr>
            <a:xfrm rot="-1167990" flipH="1">
              <a:off x="-201803" y="1883389"/>
              <a:ext cx="14071" cy="38448"/>
            </a:xfrm>
            <a:custGeom>
              <a:avLst/>
              <a:gdLst/>
              <a:ahLst/>
              <a:cxnLst/>
              <a:rect l="l" t="t" r="r" b="b"/>
              <a:pathLst>
                <a:path w="381" h="1041" extrusionOk="0">
                  <a:moveTo>
                    <a:pt x="127" y="0"/>
                  </a:moveTo>
                  <a:lnTo>
                    <a:pt x="1" y="647"/>
                  </a:lnTo>
                  <a:lnTo>
                    <a:pt x="254" y="1040"/>
                  </a:lnTo>
                  <a:lnTo>
                    <a:pt x="381" y="394"/>
                  </a:lnTo>
                  <a:lnTo>
                    <a:pt x="127" y="0"/>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
            <p:cNvSpPr/>
            <p:nvPr/>
          </p:nvSpPr>
          <p:spPr>
            <a:xfrm rot="-1167990" flipH="1">
              <a:off x="-241780" y="1791775"/>
              <a:ext cx="29545" cy="113829"/>
            </a:xfrm>
            <a:custGeom>
              <a:avLst/>
              <a:gdLst/>
              <a:ahLst/>
              <a:cxnLst/>
              <a:rect l="l" t="t" r="r" b="b"/>
              <a:pathLst>
                <a:path w="800" h="3082" extrusionOk="0">
                  <a:moveTo>
                    <a:pt x="533" y="0"/>
                  </a:moveTo>
                  <a:lnTo>
                    <a:pt x="0" y="2688"/>
                  </a:lnTo>
                  <a:lnTo>
                    <a:pt x="254" y="3082"/>
                  </a:lnTo>
                  <a:lnTo>
                    <a:pt x="799" y="393"/>
                  </a:lnTo>
                  <a:lnTo>
                    <a:pt x="533" y="0"/>
                  </a:lnTo>
                  <a:close/>
                </a:path>
              </a:pathLst>
            </a:custGeom>
            <a:solidFill>
              <a:srgbClr val="58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3"/>
            <p:cNvSpPr/>
            <p:nvPr/>
          </p:nvSpPr>
          <p:spPr>
            <a:xfrm rot="-1167990" flipH="1">
              <a:off x="-257759" y="1797886"/>
              <a:ext cx="9898" cy="14552"/>
            </a:xfrm>
            <a:custGeom>
              <a:avLst/>
              <a:gdLst/>
              <a:ahLst/>
              <a:cxnLst/>
              <a:rect l="l" t="t" r="r" b="b"/>
              <a:pathLst>
                <a:path w="268" h="394" extrusionOk="0">
                  <a:moveTo>
                    <a:pt x="267" y="393"/>
                  </a:moveTo>
                  <a:lnTo>
                    <a:pt x="1" y="0"/>
                  </a:lnTo>
                  <a:lnTo>
                    <a:pt x="1" y="0"/>
                  </a:lnTo>
                  <a:lnTo>
                    <a:pt x="267" y="393"/>
                  </a:lnTo>
                  <a:lnTo>
                    <a:pt x="267" y="393"/>
                  </a:lnTo>
                  <a:close/>
                </a:path>
              </a:pathLst>
            </a:custGeom>
            <a:solidFill>
              <a:srgbClr val="474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3"/>
            <p:cNvSpPr/>
            <p:nvPr/>
          </p:nvSpPr>
          <p:spPr>
            <a:xfrm rot="-1167990" flipH="1">
              <a:off x="-271635" y="1768873"/>
              <a:ext cx="18798" cy="45945"/>
            </a:xfrm>
            <a:custGeom>
              <a:avLst/>
              <a:gdLst/>
              <a:ahLst/>
              <a:cxnLst/>
              <a:rect l="l" t="t" r="r" b="b"/>
              <a:pathLst>
                <a:path w="509" h="1244" extrusionOk="0">
                  <a:moveTo>
                    <a:pt x="508" y="1"/>
                  </a:moveTo>
                  <a:lnTo>
                    <a:pt x="508" y="1"/>
                  </a:lnTo>
                  <a:cubicBezTo>
                    <a:pt x="381" y="89"/>
                    <a:pt x="254" y="178"/>
                    <a:pt x="115" y="267"/>
                  </a:cubicBezTo>
                  <a:lnTo>
                    <a:pt x="1" y="850"/>
                  </a:lnTo>
                  <a:lnTo>
                    <a:pt x="267" y="1243"/>
                  </a:lnTo>
                  <a:lnTo>
                    <a:pt x="508" y="1"/>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3"/>
            <p:cNvSpPr/>
            <p:nvPr/>
          </p:nvSpPr>
          <p:spPr>
            <a:xfrm rot="-1167990" flipH="1">
              <a:off x="-298087" y="1300072"/>
              <a:ext cx="228087" cy="247048"/>
            </a:xfrm>
            <a:custGeom>
              <a:avLst/>
              <a:gdLst/>
              <a:ahLst/>
              <a:cxnLst/>
              <a:rect l="l" t="t" r="r" b="b"/>
              <a:pathLst>
                <a:path w="6176" h="6689" extrusionOk="0">
                  <a:moveTo>
                    <a:pt x="2131" y="0"/>
                  </a:moveTo>
                  <a:cubicBezTo>
                    <a:pt x="1747" y="0"/>
                    <a:pt x="1359" y="109"/>
                    <a:pt x="1015" y="336"/>
                  </a:cubicBezTo>
                  <a:lnTo>
                    <a:pt x="1015" y="349"/>
                  </a:lnTo>
                  <a:cubicBezTo>
                    <a:pt x="749" y="514"/>
                    <a:pt x="546" y="742"/>
                    <a:pt x="394" y="983"/>
                  </a:cubicBezTo>
                  <a:cubicBezTo>
                    <a:pt x="13" y="1642"/>
                    <a:pt x="0" y="2492"/>
                    <a:pt x="444" y="3164"/>
                  </a:cubicBezTo>
                  <a:lnTo>
                    <a:pt x="1750" y="5117"/>
                  </a:lnTo>
                  <a:lnTo>
                    <a:pt x="1903" y="5358"/>
                  </a:lnTo>
                  <a:lnTo>
                    <a:pt x="2790" y="6689"/>
                  </a:lnTo>
                  <a:lnTo>
                    <a:pt x="6176" y="4432"/>
                  </a:lnTo>
                  <a:lnTo>
                    <a:pt x="3995" y="1148"/>
                  </a:lnTo>
                  <a:lnTo>
                    <a:pt x="3830" y="907"/>
                  </a:lnTo>
                  <a:cubicBezTo>
                    <a:pt x="3754" y="793"/>
                    <a:pt x="3678" y="691"/>
                    <a:pt x="3576" y="602"/>
                  </a:cubicBezTo>
                  <a:cubicBezTo>
                    <a:pt x="3192" y="211"/>
                    <a:pt x="2666" y="0"/>
                    <a:pt x="2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3"/>
            <p:cNvSpPr/>
            <p:nvPr/>
          </p:nvSpPr>
          <p:spPr>
            <a:xfrm rot="-1167990" flipH="1">
              <a:off x="-193907" y="1341414"/>
              <a:ext cx="53882" cy="47423"/>
            </a:xfrm>
            <a:custGeom>
              <a:avLst/>
              <a:gdLst/>
              <a:ahLst/>
              <a:cxnLst/>
              <a:rect l="l" t="t" r="r" b="b"/>
              <a:pathLst>
                <a:path w="1459" h="1284" extrusionOk="0">
                  <a:moveTo>
                    <a:pt x="702" y="1"/>
                  </a:moveTo>
                  <a:cubicBezTo>
                    <a:pt x="584" y="1"/>
                    <a:pt x="467" y="33"/>
                    <a:pt x="368" y="101"/>
                  </a:cubicBezTo>
                  <a:cubicBezTo>
                    <a:pt x="76" y="304"/>
                    <a:pt x="0" y="709"/>
                    <a:pt x="191" y="1001"/>
                  </a:cubicBezTo>
                  <a:cubicBezTo>
                    <a:pt x="327" y="1183"/>
                    <a:pt x="536" y="1284"/>
                    <a:pt x="752" y="1284"/>
                  </a:cubicBezTo>
                  <a:cubicBezTo>
                    <a:pt x="776" y="1284"/>
                    <a:pt x="800" y="1283"/>
                    <a:pt x="825" y="1280"/>
                  </a:cubicBezTo>
                  <a:cubicBezTo>
                    <a:pt x="913" y="1267"/>
                    <a:pt x="1002" y="1229"/>
                    <a:pt x="1078" y="1179"/>
                  </a:cubicBezTo>
                  <a:cubicBezTo>
                    <a:pt x="1370" y="976"/>
                    <a:pt x="1459" y="583"/>
                    <a:pt x="1256" y="291"/>
                  </a:cubicBezTo>
                  <a:cubicBezTo>
                    <a:pt x="1205" y="202"/>
                    <a:pt x="1129" y="139"/>
                    <a:pt x="1053" y="101"/>
                  </a:cubicBezTo>
                  <a:cubicBezTo>
                    <a:pt x="949" y="36"/>
                    <a:pt x="825" y="1"/>
                    <a:pt x="702" y="1"/>
                  </a:cubicBezTo>
                  <a:close/>
                </a:path>
              </a:pathLst>
            </a:custGeom>
            <a:solidFill>
              <a:srgbClr val="4B5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3"/>
            <p:cNvSpPr/>
            <p:nvPr/>
          </p:nvSpPr>
          <p:spPr>
            <a:xfrm rot="-1167990" flipH="1">
              <a:off x="-192887" y="1347504"/>
              <a:ext cx="38888" cy="43581"/>
            </a:xfrm>
            <a:custGeom>
              <a:avLst/>
              <a:gdLst/>
              <a:ahLst/>
              <a:cxnLst/>
              <a:rect l="l" t="t" r="r" b="b"/>
              <a:pathLst>
                <a:path w="1053" h="1180" extrusionOk="0">
                  <a:moveTo>
                    <a:pt x="647" y="1"/>
                  </a:moveTo>
                  <a:cubicBezTo>
                    <a:pt x="558" y="1"/>
                    <a:pt x="457" y="39"/>
                    <a:pt x="368" y="89"/>
                  </a:cubicBezTo>
                  <a:cubicBezTo>
                    <a:pt x="76" y="292"/>
                    <a:pt x="0" y="685"/>
                    <a:pt x="203" y="977"/>
                  </a:cubicBezTo>
                  <a:cubicBezTo>
                    <a:pt x="254" y="1066"/>
                    <a:pt x="330" y="1142"/>
                    <a:pt x="419" y="1180"/>
                  </a:cubicBezTo>
                  <a:cubicBezTo>
                    <a:pt x="507" y="1167"/>
                    <a:pt x="596" y="1129"/>
                    <a:pt x="672" y="1079"/>
                  </a:cubicBezTo>
                  <a:cubicBezTo>
                    <a:pt x="964" y="876"/>
                    <a:pt x="1053" y="483"/>
                    <a:pt x="850" y="191"/>
                  </a:cubicBezTo>
                  <a:cubicBezTo>
                    <a:pt x="799" y="102"/>
                    <a:pt x="723" y="39"/>
                    <a:pt x="647" y="1"/>
                  </a:cubicBezTo>
                  <a:close/>
                </a:path>
              </a:pathLst>
            </a:custGeom>
            <a:solidFill>
              <a:srgbClr val="3F46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3"/>
            <p:cNvSpPr/>
            <p:nvPr/>
          </p:nvSpPr>
          <p:spPr>
            <a:xfrm rot="-1167990" flipH="1">
              <a:off x="322545" y="2550470"/>
              <a:ext cx="65368" cy="158999"/>
            </a:xfrm>
            <a:custGeom>
              <a:avLst/>
              <a:gdLst/>
              <a:ahLst/>
              <a:cxnLst/>
              <a:rect l="l" t="t" r="r" b="b"/>
              <a:pathLst>
                <a:path w="1770" h="4305" extrusionOk="0">
                  <a:moveTo>
                    <a:pt x="198" y="0"/>
                  </a:moveTo>
                  <a:lnTo>
                    <a:pt x="160" y="951"/>
                  </a:lnTo>
                  <a:lnTo>
                    <a:pt x="134" y="1547"/>
                  </a:lnTo>
                  <a:lnTo>
                    <a:pt x="58" y="3005"/>
                  </a:lnTo>
                  <a:lnTo>
                    <a:pt x="33" y="3627"/>
                  </a:lnTo>
                  <a:lnTo>
                    <a:pt x="7" y="4096"/>
                  </a:lnTo>
                  <a:cubicBezTo>
                    <a:pt x="0" y="4228"/>
                    <a:pt x="103" y="4304"/>
                    <a:pt x="205" y="4304"/>
                  </a:cubicBezTo>
                  <a:cubicBezTo>
                    <a:pt x="280" y="4304"/>
                    <a:pt x="356" y="4263"/>
                    <a:pt x="388" y="4172"/>
                  </a:cubicBezTo>
                  <a:lnTo>
                    <a:pt x="540" y="3715"/>
                  </a:lnTo>
                  <a:lnTo>
                    <a:pt x="756" y="3119"/>
                  </a:lnTo>
                  <a:lnTo>
                    <a:pt x="1237" y="1801"/>
                  </a:lnTo>
                  <a:lnTo>
                    <a:pt x="1428" y="1243"/>
                  </a:lnTo>
                  <a:lnTo>
                    <a:pt x="1770" y="317"/>
                  </a:lnTo>
                  <a:lnTo>
                    <a:pt x="1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3"/>
            <p:cNvSpPr/>
            <p:nvPr/>
          </p:nvSpPr>
          <p:spPr>
            <a:xfrm rot="-1167990" flipH="1">
              <a:off x="-124399" y="1632770"/>
              <a:ext cx="401367" cy="1009798"/>
            </a:xfrm>
            <a:custGeom>
              <a:avLst/>
              <a:gdLst/>
              <a:ahLst/>
              <a:cxnLst/>
              <a:rect l="l" t="t" r="r" b="b"/>
              <a:pathLst>
                <a:path w="10868" h="27341" extrusionOk="0">
                  <a:moveTo>
                    <a:pt x="4933" y="0"/>
                  </a:moveTo>
                  <a:lnTo>
                    <a:pt x="128" y="24118"/>
                  </a:lnTo>
                  <a:cubicBezTo>
                    <a:pt x="1" y="24739"/>
                    <a:pt x="115" y="25360"/>
                    <a:pt x="406" y="25880"/>
                  </a:cubicBezTo>
                  <a:cubicBezTo>
                    <a:pt x="749" y="26464"/>
                    <a:pt x="1332" y="26920"/>
                    <a:pt x="2055" y="27072"/>
                  </a:cubicBezTo>
                  <a:lnTo>
                    <a:pt x="2106" y="27098"/>
                  </a:lnTo>
                  <a:lnTo>
                    <a:pt x="3082" y="27288"/>
                  </a:lnTo>
                  <a:cubicBezTo>
                    <a:pt x="3222" y="27313"/>
                    <a:pt x="3348" y="27326"/>
                    <a:pt x="3488" y="27339"/>
                  </a:cubicBezTo>
                  <a:cubicBezTo>
                    <a:pt x="3519" y="27340"/>
                    <a:pt x="3551" y="27340"/>
                    <a:pt x="3582" y="27340"/>
                  </a:cubicBezTo>
                  <a:cubicBezTo>
                    <a:pt x="4206" y="27340"/>
                    <a:pt x="4791" y="27103"/>
                    <a:pt x="5238" y="26705"/>
                  </a:cubicBezTo>
                  <a:cubicBezTo>
                    <a:pt x="5656" y="26350"/>
                    <a:pt x="5948" y="25868"/>
                    <a:pt x="6062" y="25297"/>
                  </a:cubicBezTo>
                  <a:lnTo>
                    <a:pt x="10868" y="1179"/>
                  </a:lnTo>
                  <a:lnTo>
                    <a:pt x="49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3"/>
            <p:cNvSpPr/>
            <p:nvPr/>
          </p:nvSpPr>
          <p:spPr>
            <a:xfrm rot="-1167990" flipH="1">
              <a:off x="-125576" y="1639674"/>
              <a:ext cx="381240" cy="992772"/>
            </a:xfrm>
            <a:custGeom>
              <a:avLst/>
              <a:gdLst/>
              <a:ahLst/>
              <a:cxnLst/>
              <a:rect l="l" t="t" r="r" b="b"/>
              <a:pathLst>
                <a:path w="10323" h="26880" extrusionOk="0">
                  <a:moveTo>
                    <a:pt x="4845" y="1"/>
                  </a:moveTo>
                  <a:lnTo>
                    <a:pt x="128" y="23662"/>
                  </a:lnTo>
                  <a:cubicBezTo>
                    <a:pt x="1" y="24283"/>
                    <a:pt x="128" y="24905"/>
                    <a:pt x="407" y="25425"/>
                  </a:cubicBezTo>
                  <a:cubicBezTo>
                    <a:pt x="762" y="26033"/>
                    <a:pt x="1370" y="26490"/>
                    <a:pt x="2106" y="26642"/>
                  </a:cubicBezTo>
                  <a:lnTo>
                    <a:pt x="3095" y="26832"/>
                  </a:lnTo>
                  <a:cubicBezTo>
                    <a:pt x="3247" y="26864"/>
                    <a:pt x="3396" y="26880"/>
                    <a:pt x="3545" y="26880"/>
                  </a:cubicBezTo>
                  <a:cubicBezTo>
                    <a:pt x="3694" y="26880"/>
                    <a:pt x="3843" y="26864"/>
                    <a:pt x="3995" y="26832"/>
                  </a:cubicBezTo>
                  <a:cubicBezTo>
                    <a:pt x="4211" y="26807"/>
                    <a:pt x="4439" y="26743"/>
                    <a:pt x="4642" y="26642"/>
                  </a:cubicBezTo>
                  <a:cubicBezTo>
                    <a:pt x="4667" y="26629"/>
                    <a:pt x="4680" y="26617"/>
                    <a:pt x="4693" y="26617"/>
                  </a:cubicBezTo>
                  <a:cubicBezTo>
                    <a:pt x="5111" y="26262"/>
                    <a:pt x="5403" y="25780"/>
                    <a:pt x="5517" y="25209"/>
                  </a:cubicBezTo>
                  <a:lnTo>
                    <a:pt x="10323" y="1091"/>
                  </a:lnTo>
                  <a:lnTo>
                    <a:pt x="484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3"/>
            <p:cNvSpPr/>
            <p:nvPr/>
          </p:nvSpPr>
          <p:spPr>
            <a:xfrm rot="-1167990" flipH="1">
              <a:off x="-64445" y="1656351"/>
              <a:ext cx="230450" cy="884335"/>
            </a:xfrm>
            <a:custGeom>
              <a:avLst/>
              <a:gdLst/>
              <a:ahLst/>
              <a:cxnLst/>
              <a:rect l="l" t="t" r="r" b="b"/>
              <a:pathLst>
                <a:path w="6240" h="23944" extrusionOk="0">
                  <a:moveTo>
                    <a:pt x="4680" y="0"/>
                  </a:moveTo>
                  <a:lnTo>
                    <a:pt x="90" y="22977"/>
                  </a:lnTo>
                  <a:cubicBezTo>
                    <a:pt x="1" y="23408"/>
                    <a:pt x="280" y="23839"/>
                    <a:pt x="711" y="23928"/>
                  </a:cubicBezTo>
                  <a:cubicBezTo>
                    <a:pt x="765" y="23939"/>
                    <a:pt x="818" y="23944"/>
                    <a:pt x="870" y="23944"/>
                  </a:cubicBezTo>
                  <a:cubicBezTo>
                    <a:pt x="1251" y="23944"/>
                    <a:pt x="1584" y="23671"/>
                    <a:pt x="1662" y="23281"/>
                  </a:cubicBezTo>
                  <a:lnTo>
                    <a:pt x="6240" y="305"/>
                  </a:lnTo>
                  <a:lnTo>
                    <a:pt x="4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3"/>
            <p:cNvSpPr/>
            <p:nvPr/>
          </p:nvSpPr>
          <p:spPr>
            <a:xfrm rot="-1167990" flipH="1">
              <a:off x="260603" y="2587830"/>
              <a:ext cx="9861" cy="1921"/>
            </a:xfrm>
            <a:custGeom>
              <a:avLst/>
              <a:gdLst/>
              <a:ahLst/>
              <a:cxnLst/>
              <a:rect l="l" t="t" r="r" b="b"/>
              <a:pathLst>
                <a:path w="267" h="52" extrusionOk="0">
                  <a:moveTo>
                    <a:pt x="266" y="0"/>
                  </a:moveTo>
                  <a:lnTo>
                    <a:pt x="266" y="0"/>
                  </a:lnTo>
                  <a:cubicBezTo>
                    <a:pt x="178" y="26"/>
                    <a:pt x="89" y="38"/>
                    <a:pt x="0" y="51"/>
                  </a:cubicBezTo>
                  <a:cubicBezTo>
                    <a:pt x="89" y="51"/>
                    <a:pt x="178" y="26"/>
                    <a:pt x="266" y="0"/>
                  </a:cubicBezTo>
                  <a:close/>
                </a:path>
              </a:pathLst>
            </a:custGeom>
            <a:solidFill>
              <a:srgbClr val="555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3"/>
            <p:cNvSpPr/>
            <p:nvPr/>
          </p:nvSpPr>
          <p:spPr>
            <a:xfrm rot="-1167990" flipH="1">
              <a:off x="24029" y="2098531"/>
              <a:ext cx="96058" cy="481502"/>
            </a:xfrm>
            <a:custGeom>
              <a:avLst/>
              <a:gdLst/>
              <a:ahLst/>
              <a:cxnLst/>
              <a:rect l="l" t="t" r="r" b="b"/>
              <a:pathLst>
                <a:path w="2601" h="13037" extrusionOk="0">
                  <a:moveTo>
                    <a:pt x="2600" y="1"/>
                  </a:moveTo>
                  <a:lnTo>
                    <a:pt x="2461" y="660"/>
                  </a:lnTo>
                  <a:lnTo>
                    <a:pt x="1" y="13036"/>
                  </a:lnTo>
                  <a:lnTo>
                    <a:pt x="2600" y="1"/>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3"/>
            <p:cNvSpPr/>
            <p:nvPr/>
          </p:nvSpPr>
          <p:spPr>
            <a:xfrm rot="-1167990" flipH="1">
              <a:off x="244179" y="2589125"/>
              <a:ext cx="1440" cy="480"/>
            </a:xfrm>
            <a:custGeom>
              <a:avLst/>
              <a:gdLst/>
              <a:ahLst/>
              <a:cxnLst/>
              <a:rect l="l" t="t" r="r" b="b"/>
              <a:pathLst>
                <a:path w="39" h="13" extrusionOk="0">
                  <a:moveTo>
                    <a:pt x="1" y="13"/>
                  </a:moveTo>
                  <a:lnTo>
                    <a:pt x="1" y="13"/>
                  </a:lnTo>
                  <a:cubicBezTo>
                    <a:pt x="14" y="0"/>
                    <a:pt x="26" y="0"/>
                    <a:pt x="39" y="0"/>
                  </a:cubicBezTo>
                  <a:cubicBezTo>
                    <a:pt x="26" y="0"/>
                    <a:pt x="14" y="0"/>
                    <a:pt x="1" y="13"/>
                  </a:cubicBezTo>
                  <a:close/>
                </a:path>
              </a:pathLst>
            </a:custGeom>
            <a:solidFill>
              <a:srgbClr val="697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3"/>
            <p:cNvSpPr/>
            <p:nvPr/>
          </p:nvSpPr>
          <p:spPr>
            <a:xfrm rot="-1167990" flipH="1">
              <a:off x="36353" y="2119672"/>
              <a:ext cx="97424" cy="477697"/>
            </a:xfrm>
            <a:custGeom>
              <a:avLst/>
              <a:gdLst/>
              <a:ahLst/>
              <a:cxnLst/>
              <a:rect l="l" t="t" r="r" b="b"/>
              <a:pathLst>
                <a:path w="2638" h="12934" extrusionOk="0">
                  <a:moveTo>
                    <a:pt x="0" y="12934"/>
                  </a:moveTo>
                  <a:cubicBezTo>
                    <a:pt x="76" y="12756"/>
                    <a:pt x="140" y="12566"/>
                    <a:pt x="178" y="12376"/>
                  </a:cubicBezTo>
                  <a:lnTo>
                    <a:pt x="2638" y="0"/>
                  </a:lnTo>
                  <a:lnTo>
                    <a:pt x="2638" y="0"/>
                  </a:lnTo>
                  <a:lnTo>
                    <a:pt x="178" y="12376"/>
                  </a:lnTo>
                  <a:cubicBezTo>
                    <a:pt x="140" y="12566"/>
                    <a:pt x="76" y="12756"/>
                    <a:pt x="0" y="12934"/>
                  </a:cubicBezTo>
                  <a:close/>
                </a:path>
              </a:pathLst>
            </a:custGeom>
            <a:solidFill>
              <a:srgbClr val="BCE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3"/>
            <p:cNvSpPr/>
            <p:nvPr/>
          </p:nvSpPr>
          <p:spPr>
            <a:xfrm rot="-1167990" flipH="1">
              <a:off x="-259116" y="1776714"/>
              <a:ext cx="3287" cy="16435"/>
            </a:xfrm>
            <a:custGeom>
              <a:avLst/>
              <a:gdLst/>
              <a:ahLst/>
              <a:cxnLst/>
              <a:rect l="l" t="t" r="r" b="b"/>
              <a:pathLst>
                <a:path w="89" h="445" extrusionOk="0">
                  <a:moveTo>
                    <a:pt x="0" y="445"/>
                  </a:moveTo>
                  <a:lnTo>
                    <a:pt x="89" y="1"/>
                  </a:lnTo>
                  <a:lnTo>
                    <a:pt x="89" y="1"/>
                  </a:lnTo>
                  <a:lnTo>
                    <a:pt x="0" y="445"/>
                  </a:lnTo>
                  <a:lnTo>
                    <a:pt x="0" y="445"/>
                  </a:lnTo>
                  <a:close/>
                </a:path>
              </a:pathLst>
            </a:custGeom>
            <a:solidFill>
              <a:srgbClr val="5A5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
            <p:cNvSpPr/>
            <p:nvPr/>
          </p:nvSpPr>
          <p:spPr>
            <a:xfrm rot="-1167990" flipH="1">
              <a:off x="-64295" y="1661160"/>
              <a:ext cx="6574" cy="34200"/>
            </a:xfrm>
            <a:custGeom>
              <a:avLst/>
              <a:gdLst/>
              <a:ahLst/>
              <a:cxnLst/>
              <a:rect l="l" t="t" r="r" b="b"/>
              <a:pathLst>
                <a:path w="178" h="926" extrusionOk="0">
                  <a:moveTo>
                    <a:pt x="178" y="0"/>
                  </a:moveTo>
                  <a:lnTo>
                    <a:pt x="89" y="456"/>
                  </a:lnTo>
                  <a:lnTo>
                    <a:pt x="0" y="926"/>
                  </a:lnTo>
                  <a:lnTo>
                    <a:pt x="178" y="0"/>
                  </a:lnTo>
                  <a:close/>
                </a:path>
              </a:pathLst>
            </a:custGeom>
            <a:solidFill>
              <a:srgbClr val="79A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
            <p:cNvSpPr/>
            <p:nvPr/>
          </p:nvSpPr>
          <p:spPr>
            <a:xfrm rot="-1167990" flipH="1">
              <a:off x="-69583" y="1678909"/>
              <a:ext cx="17801" cy="34237"/>
            </a:xfrm>
            <a:custGeom>
              <a:avLst/>
              <a:gdLst/>
              <a:ahLst/>
              <a:cxnLst/>
              <a:rect l="l" t="t" r="r" b="b"/>
              <a:pathLst>
                <a:path w="482" h="927" extrusionOk="0">
                  <a:moveTo>
                    <a:pt x="89" y="0"/>
                  </a:moveTo>
                  <a:lnTo>
                    <a:pt x="0" y="470"/>
                  </a:lnTo>
                  <a:cubicBezTo>
                    <a:pt x="114" y="635"/>
                    <a:pt x="241" y="787"/>
                    <a:pt x="381" y="926"/>
                  </a:cubicBezTo>
                  <a:lnTo>
                    <a:pt x="482" y="457"/>
                  </a:lnTo>
                  <a:cubicBezTo>
                    <a:pt x="342" y="305"/>
                    <a:pt x="216" y="153"/>
                    <a:pt x="89" y="0"/>
                  </a:cubicBezTo>
                  <a:close/>
                </a:path>
              </a:pathLst>
            </a:custGeom>
            <a:solidFill>
              <a:srgbClr val="373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
            <p:cNvSpPr/>
            <p:nvPr/>
          </p:nvSpPr>
          <p:spPr>
            <a:xfrm rot="-1167990" flipH="1">
              <a:off x="-67088" y="1662197"/>
              <a:ext cx="3324" cy="16879"/>
            </a:xfrm>
            <a:custGeom>
              <a:avLst/>
              <a:gdLst/>
              <a:ahLst/>
              <a:cxnLst/>
              <a:rect l="l" t="t" r="r" b="b"/>
              <a:pathLst>
                <a:path w="90" h="457" extrusionOk="0">
                  <a:moveTo>
                    <a:pt x="1" y="456"/>
                  </a:moveTo>
                  <a:lnTo>
                    <a:pt x="1" y="456"/>
                  </a:lnTo>
                  <a:lnTo>
                    <a:pt x="90" y="0"/>
                  </a:lnTo>
                  <a:lnTo>
                    <a:pt x="90" y="0"/>
                  </a:lnTo>
                  <a:lnTo>
                    <a:pt x="1" y="456"/>
                  </a:lnTo>
                  <a:close/>
                </a:path>
              </a:pathLst>
            </a:custGeom>
            <a:solidFill>
              <a:srgbClr val="6B9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
            <p:cNvSpPr/>
            <p:nvPr/>
          </p:nvSpPr>
          <p:spPr>
            <a:xfrm rot="-1167990" flipH="1">
              <a:off x="-78381" y="1664134"/>
              <a:ext cx="17838" cy="33720"/>
            </a:xfrm>
            <a:custGeom>
              <a:avLst/>
              <a:gdLst/>
              <a:ahLst/>
              <a:cxnLst/>
              <a:rect l="l" t="t" r="r" b="b"/>
              <a:pathLst>
                <a:path w="483" h="913" extrusionOk="0">
                  <a:moveTo>
                    <a:pt x="90" y="0"/>
                  </a:moveTo>
                  <a:lnTo>
                    <a:pt x="1" y="456"/>
                  </a:lnTo>
                  <a:cubicBezTo>
                    <a:pt x="128" y="609"/>
                    <a:pt x="254" y="761"/>
                    <a:pt x="394" y="913"/>
                  </a:cubicBezTo>
                  <a:lnTo>
                    <a:pt x="483" y="456"/>
                  </a:lnTo>
                  <a:cubicBezTo>
                    <a:pt x="343" y="317"/>
                    <a:pt x="216" y="165"/>
                    <a:pt x="90" y="0"/>
                  </a:cubicBezTo>
                  <a:close/>
                </a:path>
              </a:pathLst>
            </a:custGeom>
            <a:solidFill>
              <a:srgbClr val="303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3"/>
            <p:cNvSpPr/>
            <p:nvPr/>
          </p:nvSpPr>
          <p:spPr>
            <a:xfrm rot="-1167990" flipH="1">
              <a:off x="-270161" y="1434965"/>
              <a:ext cx="11744" cy="17839"/>
            </a:xfrm>
            <a:custGeom>
              <a:avLst/>
              <a:gdLst/>
              <a:ahLst/>
              <a:cxnLst/>
              <a:rect l="l" t="t" r="r" b="b"/>
              <a:pathLst>
                <a:path w="318" h="483" extrusionOk="0">
                  <a:moveTo>
                    <a:pt x="317" y="482"/>
                  </a:moveTo>
                  <a:lnTo>
                    <a:pt x="0" y="1"/>
                  </a:lnTo>
                  <a:lnTo>
                    <a:pt x="0" y="1"/>
                  </a:lnTo>
                  <a:lnTo>
                    <a:pt x="317" y="482"/>
                  </a:lnTo>
                  <a:lnTo>
                    <a:pt x="317" y="482"/>
                  </a:lnTo>
                  <a:close/>
                </a:path>
              </a:pathLst>
            </a:custGeom>
            <a:solidFill>
              <a:srgbClr val="93C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3"/>
            <p:cNvSpPr/>
            <p:nvPr/>
          </p:nvSpPr>
          <p:spPr>
            <a:xfrm rot="-1167990" flipH="1">
              <a:off x="-258548" y="1421232"/>
              <a:ext cx="132103" cy="90413"/>
            </a:xfrm>
            <a:custGeom>
              <a:avLst/>
              <a:gdLst/>
              <a:ahLst/>
              <a:cxnLst/>
              <a:rect l="l" t="t" r="r" b="b"/>
              <a:pathLst>
                <a:path w="3577" h="2448" extrusionOk="0">
                  <a:moveTo>
                    <a:pt x="3424" y="1"/>
                  </a:moveTo>
                  <a:cubicBezTo>
                    <a:pt x="2486" y="102"/>
                    <a:pt x="1624" y="482"/>
                    <a:pt x="939" y="1078"/>
                  </a:cubicBezTo>
                  <a:lnTo>
                    <a:pt x="926" y="1091"/>
                  </a:lnTo>
                  <a:cubicBezTo>
                    <a:pt x="774" y="1230"/>
                    <a:pt x="622" y="1383"/>
                    <a:pt x="470" y="1547"/>
                  </a:cubicBezTo>
                  <a:lnTo>
                    <a:pt x="470" y="1560"/>
                  </a:lnTo>
                  <a:cubicBezTo>
                    <a:pt x="330" y="1725"/>
                    <a:pt x="203" y="1903"/>
                    <a:pt x="77" y="2093"/>
                  </a:cubicBezTo>
                  <a:lnTo>
                    <a:pt x="77" y="2105"/>
                  </a:lnTo>
                  <a:cubicBezTo>
                    <a:pt x="51" y="2143"/>
                    <a:pt x="26" y="2181"/>
                    <a:pt x="1" y="2220"/>
                  </a:cubicBezTo>
                  <a:lnTo>
                    <a:pt x="165" y="2448"/>
                  </a:lnTo>
                  <a:cubicBezTo>
                    <a:pt x="875" y="1218"/>
                    <a:pt x="2156" y="394"/>
                    <a:pt x="3576" y="241"/>
                  </a:cubicBezTo>
                  <a:lnTo>
                    <a:pt x="34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3"/>
            <p:cNvSpPr/>
            <p:nvPr/>
          </p:nvSpPr>
          <p:spPr>
            <a:xfrm rot="-1167990" flipH="1">
              <a:off x="-405374" y="1449130"/>
              <a:ext cx="357345" cy="331478"/>
            </a:xfrm>
            <a:custGeom>
              <a:avLst/>
              <a:gdLst/>
              <a:ahLst/>
              <a:cxnLst/>
              <a:rect l="l" t="t" r="r" b="b"/>
              <a:pathLst>
                <a:path w="9676" h="8975" extrusionOk="0">
                  <a:moveTo>
                    <a:pt x="4883" y="0"/>
                  </a:moveTo>
                  <a:cubicBezTo>
                    <a:pt x="2860" y="0"/>
                    <a:pt x="1044" y="1367"/>
                    <a:pt x="546" y="3372"/>
                  </a:cubicBezTo>
                  <a:lnTo>
                    <a:pt x="533" y="3435"/>
                  </a:lnTo>
                  <a:cubicBezTo>
                    <a:pt x="508" y="3486"/>
                    <a:pt x="495" y="3550"/>
                    <a:pt x="495" y="3600"/>
                  </a:cubicBezTo>
                  <a:cubicBezTo>
                    <a:pt x="1" y="6035"/>
                    <a:pt x="1586" y="8393"/>
                    <a:pt x="4008" y="8888"/>
                  </a:cubicBezTo>
                  <a:cubicBezTo>
                    <a:pt x="4304" y="8946"/>
                    <a:pt x="4598" y="8975"/>
                    <a:pt x="4889" y="8975"/>
                  </a:cubicBezTo>
                  <a:cubicBezTo>
                    <a:pt x="6988" y="8975"/>
                    <a:pt x="8861" y="7501"/>
                    <a:pt x="9295" y="5363"/>
                  </a:cubicBezTo>
                  <a:cubicBezTo>
                    <a:pt x="9308" y="5312"/>
                    <a:pt x="9308" y="5249"/>
                    <a:pt x="9321" y="5185"/>
                  </a:cubicBezTo>
                  <a:lnTo>
                    <a:pt x="9333" y="5135"/>
                  </a:lnTo>
                  <a:cubicBezTo>
                    <a:pt x="9676" y="2789"/>
                    <a:pt x="8116" y="557"/>
                    <a:pt x="5770" y="88"/>
                  </a:cubicBezTo>
                  <a:cubicBezTo>
                    <a:pt x="5472" y="29"/>
                    <a:pt x="5176" y="0"/>
                    <a:pt x="4883" y="0"/>
                  </a:cubicBezTo>
                  <a:close/>
                </a:path>
              </a:pathLst>
            </a:custGeom>
            <a:solidFill>
              <a:srgbClr val="201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3"/>
            <p:cNvSpPr/>
            <p:nvPr/>
          </p:nvSpPr>
          <p:spPr>
            <a:xfrm rot="-1167990" flipH="1">
              <a:off x="-393424" y="1455206"/>
              <a:ext cx="339988" cy="316778"/>
            </a:xfrm>
            <a:custGeom>
              <a:avLst/>
              <a:gdLst/>
              <a:ahLst/>
              <a:cxnLst/>
              <a:rect l="l" t="t" r="r" b="b"/>
              <a:pathLst>
                <a:path w="9206" h="8577" extrusionOk="0">
                  <a:moveTo>
                    <a:pt x="4768" y="0"/>
                  </a:moveTo>
                  <a:cubicBezTo>
                    <a:pt x="4553" y="0"/>
                    <a:pt x="4341" y="16"/>
                    <a:pt x="4134" y="44"/>
                  </a:cubicBezTo>
                  <a:cubicBezTo>
                    <a:pt x="2359" y="260"/>
                    <a:pt x="824" y="1566"/>
                    <a:pt x="355" y="3379"/>
                  </a:cubicBezTo>
                  <a:lnTo>
                    <a:pt x="355" y="3430"/>
                  </a:lnTo>
                  <a:cubicBezTo>
                    <a:pt x="0" y="5788"/>
                    <a:pt x="1560" y="8020"/>
                    <a:pt x="3906" y="8489"/>
                  </a:cubicBezTo>
                  <a:cubicBezTo>
                    <a:pt x="4202" y="8548"/>
                    <a:pt x="4499" y="8577"/>
                    <a:pt x="4791" y="8577"/>
                  </a:cubicBezTo>
                  <a:cubicBezTo>
                    <a:pt x="6619" y="8577"/>
                    <a:pt x="8285" y="7456"/>
                    <a:pt x="8952" y="5750"/>
                  </a:cubicBezTo>
                  <a:cubicBezTo>
                    <a:pt x="9028" y="5573"/>
                    <a:pt x="9092" y="5382"/>
                    <a:pt x="9143" y="5192"/>
                  </a:cubicBezTo>
                  <a:lnTo>
                    <a:pt x="9155" y="5129"/>
                  </a:lnTo>
                  <a:cubicBezTo>
                    <a:pt x="9206" y="4761"/>
                    <a:pt x="9206" y="4393"/>
                    <a:pt x="9168" y="4038"/>
                  </a:cubicBezTo>
                  <a:cubicBezTo>
                    <a:pt x="9003" y="2301"/>
                    <a:pt x="7811" y="779"/>
                    <a:pt x="6112" y="222"/>
                  </a:cubicBezTo>
                  <a:cubicBezTo>
                    <a:pt x="5934" y="171"/>
                    <a:pt x="5770" y="120"/>
                    <a:pt x="5592" y="82"/>
                  </a:cubicBezTo>
                  <a:cubicBezTo>
                    <a:pt x="5316" y="25"/>
                    <a:pt x="5040" y="0"/>
                    <a:pt x="4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3"/>
            <p:cNvSpPr/>
            <p:nvPr/>
          </p:nvSpPr>
          <p:spPr>
            <a:xfrm rot="-1167990" flipH="1">
              <a:off x="-397675" y="1448863"/>
              <a:ext cx="340468" cy="316631"/>
            </a:xfrm>
            <a:custGeom>
              <a:avLst/>
              <a:gdLst/>
              <a:ahLst/>
              <a:cxnLst/>
              <a:rect l="l" t="t" r="r" b="b"/>
              <a:pathLst>
                <a:path w="9219" h="8573" extrusionOk="0">
                  <a:moveTo>
                    <a:pt x="4712" y="0"/>
                  </a:moveTo>
                  <a:cubicBezTo>
                    <a:pt x="4516" y="0"/>
                    <a:pt x="4323" y="14"/>
                    <a:pt x="4134" y="39"/>
                  </a:cubicBezTo>
                  <a:cubicBezTo>
                    <a:pt x="2359" y="267"/>
                    <a:pt x="824" y="1561"/>
                    <a:pt x="368" y="3374"/>
                  </a:cubicBezTo>
                  <a:lnTo>
                    <a:pt x="355" y="3437"/>
                  </a:lnTo>
                  <a:cubicBezTo>
                    <a:pt x="0" y="5783"/>
                    <a:pt x="1560" y="8015"/>
                    <a:pt x="3918" y="8484"/>
                  </a:cubicBezTo>
                  <a:cubicBezTo>
                    <a:pt x="4215" y="8543"/>
                    <a:pt x="4511" y="8572"/>
                    <a:pt x="4803" y="8572"/>
                  </a:cubicBezTo>
                  <a:cubicBezTo>
                    <a:pt x="6628" y="8572"/>
                    <a:pt x="8285" y="7451"/>
                    <a:pt x="8952" y="5745"/>
                  </a:cubicBezTo>
                  <a:cubicBezTo>
                    <a:pt x="9028" y="5568"/>
                    <a:pt x="9092" y="5377"/>
                    <a:pt x="9143" y="5187"/>
                  </a:cubicBezTo>
                  <a:lnTo>
                    <a:pt x="9155" y="5137"/>
                  </a:lnTo>
                  <a:cubicBezTo>
                    <a:pt x="9206" y="4756"/>
                    <a:pt x="9219" y="4401"/>
                    <a:pt x="9168" y="4046"/>
                  </a:cubicBezTo>
                  <a:lnTo>
                    <a:pt x="9168" y="4033"/>
                  </a:lnTo>
                  <a:cubicBezTo>
                    <a:pt x="9003" y="2296"/>
                    <a:pt x="7811" y="775"/>
                    <a:pt x="6112" y="217"/>
                  </a:cubicBezTo>
                  <a:cubicBezTo>
                    <a:pt x="5935" y="166"/>
                    <a:pt x="5770" y="115"/>
                    <a:pt x="5592" y="90"/>
                  </a:cubicBezTo>
                  <a:cubicBezTo>
                    <a:pt x="5297" y="29"/>
                    <a:pt x="5002" y="0"/>
                    <a:pt x="47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3"/>
            <p:cNvSpPr/>
            <p:nvPr/>
          </p:nvSpPr>
          <p:spPr>
            <a:xfrm rot="-1167990" flipH="1">
              <a:off x="-306565" y="1540468"/>
              <a:ext cx="159284" cy="148953"/>
            </a:xfrm>
            <a:custGeom>
              <a:avLst/>
              <a:gdLst/>
              <a:ahLst/>
              <a:cxnLst/>
              <a:rect l="l" t="t" r="r" b="b"/>
              <a:pathLst>
                <a:path w="4313" h="4033" extrusionOk="0">
                  <a:moveTo>
                    <a:pt x="2195" y="863"/>
                  </a:moveTo>
                  <a:cubicBezTo>
                    <a:pt x="2271" y="863"/>
                    <a:pt x="2347" y="876"/>
                    <a:pt x="2423" y="888"/>
                  </a:cubicBezTo>
                  <a:cubicBezTo>
                    <a:pt x="2854" y="977"/>
                    <a:pt x="3184" y="1294"/>
                    <a:pt x="3298" y="1687"/>
                  </a:cubicBezTo>
                  <a:cubicBezTo>
                    <a:pt x="3336" y="1801"/>
                    <a:pt x="3348" y="1903"/>
                    <a:pt x="3348" y="2017"/>
                  </a:cubicBezTo>
                  <a:cubicBezTo>
                    <a:pt x="3348" y="2093"/>
                    <a:pt x="3336" y="2156"/>
                    <a:pt x="3323" y="2232"/>
                  </a:cubicBezTo>
                  <a:cubicBezTo>
                    <a:pt x="3222" y="2778"/>
                    <a:pt x="2740" y="3158"/>
                    <a:pt x="2207" y="3158"/>
                  </a:cubicBezTo>
                  <a:cubicBezTo>
                    <a:pt x="2131" y="3158"/>
                    <a:pt x="2055" y="3145"/>
                    <a:pt x="1979" y="3133"/>
                  </a:cubicBezTo>
                  <a:cubicBezTo>
                    <a:pt x="1789" y="3095"/>
                    <a:pt x="1624" y="3006"/>
                    <a:pt x="1484" y="2892"/>
                  </a:cubicBezTo>
                  <a:cubicBezTo>
                    <a:pt x="1155" y="2638"/>
                    <a:pt x="990" y="2220"/>
                    <a:pt x="1079" y="1789"/>
                  </a:cubicBezTo>
                  <a:cubicBezTo>
                    <a:pt x="1193" y="1243"/>
                    <a:pt x="1662" y="863"/>
                    <a:pt x="2195" y="863"/>
                  </a:cubicBezTo>
                  <a:close/>
                  <a:moveTo>
                    <a:pt x="2207" y="1"/>
                  </a:moveTo>
                  <a:cubicBezTo>
                    <a:pt x="2055" y="1"/>
                    <a:pt x="1903" y="13"/>
                    <a:pt x="1763" y="51"/>
                  </a:cubicBezTo>
                  <a:cubicBezTo>
                    <a:pt x="1763" y="51"/>
                    <a:pt x="1751" y="51"/>
                    <a:pt x="1751" y="39"/>
                  </a:cubicBezTo>
                  <a:cubicBezTo>
                    <a:pt x="1003" y="216"/>
                    <a:pt x="381" y="812"/>
                    <a:pt x="216" y="1624"/>
                  </a:cubicBezTo>
                  <a:cubicBezTo>
                    <a:pt x="1" y="2714"/>
                    <a:pt x="711" y="3767"/>
                    <a:pt x="1801" y="3995"/>
                  </a:cubicBezTo>
                  <a:cubicBezTo>
                    <a:pt x="1941" y="4020"/>
                    <a:pt x="2068" y="4033"/>
                    <a:pt x="2207" y="4033"/>
                  </a:cubicBezTo>
                  <a:cubicBezTo>
                    <a:pt x="2993" y="4033"/>
                    <a:pt x="3716" y="3564"/>
                    <a:pt x="4046" y="2828"/>
                  </a:cubicBezTo>
                  <a:cubicBezTo>
                    <a:pt x="4084" y="2740"/>
                    <a:pt x="4122" y="2638"/>
                    <a:pt x="4147" y="2537"/>
                  </a:cubicBezTo>
                  <a:cubicBezTo>
                    <a:pt x="4160" y="2499"/>
                    <a:pt x="4173" y="2448"/>
                    <a:pt x="4173" y="2410"/>
                  </a:cubicBezTo>
                  <a:cubicBezTo>
                    <a:pt x="4312" y="1763"/>
                    <a:pt x="4109" y="1129"/>
                    <a:pt x="3716" y="673"/>
                  </a:cubicBezTo>
                  <a:cubicBezTo>
                    <a:pt x="3425" y="356"/>
                    <a:pt x="3044" y="128"/>
                    <a:pt x="2600" y="39"/>
                  </a:cubicBezTo>
                  <a:cubicBezTo>
                    <a:pt x="2461" y="13"/>
                    <a:pt x="2334" y="1"/>
                    <a:pt x="22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3"/>
            <p:cNvSpPr/>
            <p:nvPr/>
          </p:nvSpPr>
          <p:spPr>
            <a:xfrm rot="-1167990" flipH="1">
              <a:off x="-267794" y="1544901"/>
              <a:ext cx="31428" cy="1921"/>
            </a:xfrm>
            <a:custGeom>
              <a:avLst/>
              <a:gdLst/>
              <a:ahLst/>
              <a:cxnLst/>
              <a:rect l="l" t="t" r="r" b="b"/>
              <a:pathLst>
                <a:path w="851" h="52" extrusionOk="0">
                  <a:moveTo>
                    <a:pt x="445" y="1"/>
                  </a:moveTo>
                  <a:cubicBezTo>
                    <a:pt x="292" y="1"/>
                    <a:pt x="153" y="13"/>
                    <a:pt x="1" y="39"/>
                  </a:cubicBezTo>
                  <a:cubicBezTo>
                    <a:pt x="1" y="51"/>
                    <a:pt x="13" y="51"/>
                    <a:pt x="13" y="51"/>
                  </a:cubicBezTo>
                  <a:cubicBezTo>
                    <a:pt x="151" y="14"/>
                    <a:pt x="301" y="1"/>
                    <a:pt x="451" y="1"/>
                  </a:cubicBezTo>
                  <a:lnTo>
                    <a:pt x="451" y="1"/>
                  </a:lnTo>
                  <a:cubicBezTo>
                    <a:pt x="588" y="1"/>
                    <a:pt x="713" y="14"/>
                    <a:pt x="850" y="39"/>
                  </a:cubicBezTo>
                  <a:cubicBezTo>
                    <a:pt x="711" y="13"/>
                    <a:pt x="584" y="1"/>
                    <a:pt x="457" y="1"/>
                  </a:cubicBezTo>
                  <a:cubicBezTo>
                    <a:pt x="455" y="1"/>
                    <a:pt x="453" y="1"/>
                    <a:pt x="451" y="1"/>
                  </a:cubicBezTo>
                  <a:lnTo>
                    <a:pt x="451" y="1"/>
                  </a:lnTo>
                  <a:cubicBezTo>
                    <a:pt x="449" y="1"/>
                    <a:pt x="447" y="1"/>
                    <a:pt x="445" y="1"/>
                  </a:cubicBezTo>
                  <a:close/>
                </a:path>
              </a:pathLst>
            </a:custGeom>
            <a:solidFill>
              <a:srgbClr val="502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3"/>
            <p:cNvSpPr/>
            <p:nvPr/>
          </p:nvSpPr>
          <p:spPr>
            <a:xfrm rot="-1167990" flipH="1">
              <a:off x="-270823" y="1572437"/>
              <a:ext cx="85274" cy="74975"/>
            </a:xfrm>
            <a:custGeom>
              <a:avLst/>
              <a:gdLst/>
              <a:ahLst/>
              <a:cxnLst/>
              <a:rect l="l" t="t" r="r" b="b"/>
              <a:pathLst>
                <a:path w="2309" h="2030" extrusionOk="0">
                  <a:moveTo>
                    <a:pt x="1206" y="1"/>
                  </a:moveTo>
                  <a:cubicBezTo>
                    <a:pt x="673" y="1"/>
                    <a:pt x="204" y="381"/>
                    <a:pt x="90" y="927"/>
                  </a:cubicBezTo>
                  <a:cubicBezTo>
                    <a:pt x="1" y="1358"/>
                    <a:pt x="166" y="1776"/>
                    <a:pt x="495" y="2030"/>
                  </a:cubicBezTo>
                  <a:cubicBezTo>
                    <a:pt x="432" y="1865"/>
                    <a:pt x="432" y="1675"/>
                    <a:pt x="470" y="1497"/>
                  </a:cubicBezTo>
                  <a:cubicBezTo>
                    <a:pt x="572" y="952"/>
                    <a:pt x="1053" y="572"/>
                    <a:pt x="1586" y="572"/>
                  </a:cubicBezTo>
                  <a:cubicBezTo>
                    <a:pt x="1662" y="572"/>
                    <a:pt x="1738" y="584"/>
                    <a:pt x="1814" y="597"/>
                  </a:cubicBezTo>
                  <a:cubicBezTo>
                    <a:pt x="2004" y="635"/>
                    <a:pt x="2169" y="711"/>
                    <a:pt x="2309" y="825"/>
                  </a:cubicBezTo>
                  <a:cubicBezTo>
                    <a:pt x="2195" y="432"/>
                    <a:pt x="1865" y="115"/>
                    <a:pt x="1434" y="26"/>
                  </a:cubicBezTo>
                  <a:cubicBezTo>
                    <a:pt x="1358" y="14"/>
                    <a:pt x="1282" y="1"/>
                    <a:pt x="1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3"/>
            <p:cNvSpPr/>
            <p:nvPr/>
          </p:nvSpPr>
          <p:spPr>
            <a:xfrm rot="-1167990" flipH="1">
              <a:off x="-267039" y="1595613"/>
              <a:ext cx="71203" cy="63747"/>
            </a:xfrm>
            <a:custGeom>
              <a:avLst/>
              <a:gdLst/>
              <a:ahLst/>
              <a:cxnLst/>
              <a:rect l="l" t="t" r="r" b="b"/>
              <a:pathLst>
                <a:path w="1928" h="1726" extrusionOk="0">
                  <a:moveTo>
                    <a:pt x="1154" y="1"/>
                  </a:moveTo>
                  <a:cubicBezTo>
                    <a:pt x="621" y="1"/>
                    <a:pt x="140" y="381"/>
                    <a:pt x="38" y="926"/>
                  </a:cubicBezTo>
                  <a:cubicBezTo>
                    <a:pt x="0" y="1104"/>
                    <a:pt x="0" y="1294"/>
                    <a:pt x="63" y="1459"/>
                  </a:cubicBezTo>
                  <a:cubicBezTo>
                    <a:pt x="203" y="1573"/>
                    <a:pt x="368" y="1662"/>
                    <a:pt x="558" y="1700"/>
                  </a:cubicBezTo>
                  <a:cubicBezTo>
                    <a:pt x="634" y="1712"/>
                    <a:pt x="710" y="1725"/>
                    <a:pt x="786" y="1725"/>
                  </a:cubicBezTo>
                  <a:cubicBezTo>
                    <a:pt x="1319" y="1725"/>
                    <a:pt x="1801" y="1345"/>
                    <a:pt x="1902" y="799"/>
                  </a:cubicBezTo>
                  <a:cubicBezTo>
                    <a:pt x="1915" y="723"/>
                    <a:pt x="1927" y="660"/>
                    <a:pt x="1927" y="584"/>
                  </a:cubicBezTo>
                  <a:cubicBezTo>
                    <a:pt x="1927" y="470"/>
                    <a:pt x="1915" y="368"/>
                    <a:pt x="1877" y="254"/>
                  </a:cubicBezTo>
                  <a:cubicBezTo>
                    <a:pt x="1737" y="140"/>
                    <a:pt x="1572" y="64"/>
                    <a:pt x="1382" y="26"/>
                  </a:cubicBezTo>
                  <a:cubicBezTo>
                    <a:pt x="1306" y="13"/>
                    <a:pt x="1230"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7" name="Google Shape;427;p3"/>
          <p:cNvGrpSpPr/>
          <p:nvPr/>
        </p:nvGrpSpPr>
        <p:grpSpPr>
          <a:xfrm>
            <a:off x="936443" y="5802218"/>
            <a:ext cx="786859" cy="922601"/>
            <a:chOff x="702332" y="4351663"/>
            <a:chExt cx="590144" cy="691951"/>
          </a:xfrm>
        </p:grpSpPr>
        <p:grpSp>
          <p:nvGrpSpPr>
            <p:cNvPr id="428" name="Google Shape;428;p3"/>
            <p:cNvGrpSpPr/>
            <p:nvPr/>
          </p:nvGrpSpPr>
          <p:grpSpPr>
            <a:xfrm>
              <a:off x="737710" y="4537871"/>
              <a:ext cx="554766" cy="505744"/>
              <a:chOff x="737710" y="4537871"/>
              <a:chExt cx="554766" cy="505744"/>
            </a:xfrm>
          </p:grpSpPr>
          <p:sp>
            <p:nvSpPr>
              <p:cNvPr id="429" name="Google Shape;429;p3"/>
              <p:cNvSpPr/>
              <p:nvPr/>
            </p:nvSpPr>
            <p:spPr>
              <a:xfrm flipH="1">
                <a:off x="1047214" y="4537871"/>
                <a:ext cx="245262" cy="380320"/>
              </a:xfrm>
              <a:custGeom>
                <a:avLst/>
                <a:gdLst/>
                <a:ahLst/>
                <a:cxnLst/>
                <a:rect l="l" t="t" r="r" b="b"/>
                <a:pathLst>
                  <a:path w="6150" h="9536" extrusionOk="0">
                    <a:moveTo>
                      <a:pt x="659" y="0"/>
                    </a:moveTo>
                    <a:cubicBezTo>
                      <a:pt x="304" y="545"/>
                      <a:pt x="140" y="1167"/>
                      <a:pt x="178" y="1801"/>
                    </a:cubicBezTo>
                    <a:cubicBezTo>
                      <a:pt x="140" y="1991"/>
                      <a:pt x="114" y="2181"/>
                      <a:pt x="114" y="2371"/>
                    </a:cubicBezTo>
                    <a:cubicBezTo>
                      <a:pt x="0" y="3208"/>
                      <a:pt x="228" y="4096"/>
                      <a:pt x="824" y="4781"/>
                    </a:cubicBezTo>
                    <a:lnTo>
                      <a:pt x="4945" y="9536"/>
                    </a:lnTo>
                    <a:lnTo>
                      <a:pt x="6150" y="8623"/>
                    </a:lnTo>
                    <a:lnTo>
                      <a:pt x="1712" y="3513"/>
                    </a:lnTo>
                    <a:cubicBezTo>
                      <a:pt x="1065" y="2765"/>
                      <a:pt x="786" y="1839"/>
                      <a:pt x="824" y="926"/>
                    </a:cubicBezTo>
                    <a:cubicBezTo>
                      <a:pt x="723" y="634"/>
                      <a:pt x="659" y="317"/>
                      <a:pt x="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3"/>
              <p:cNvSpPr/>
              <p:nvPr/>
            </p:nvSpPr>
            <p:spPr>
              <a:xfrm flipH="1">
                <a:off x="737710" y="4837741"/>
                <a:ext cx="357564" cy="205873"/>
              </a:xfrm>
              <a:custGeom>
                <a:avLst/>
                <a:gdLst/>
                <a:ahLst/>
                <a:cxnLst/>
                <a:rect l="l" t="t" r="r" b="b"/>
                <a:pathLst>
                  <a:path w="8966" h="5162" extrusionOk="0">
                    <a:moveTo>
                      <a:pt x="8965" y="1"/>
                    </a:moveTo>
                    <a:cubicBezTo>
                      <a:pt x="8965" y="1"/>
                      <a:pt x="8953" y="1"/>
                      <a:pt x="8953" y="13"/>
                    </a:cubicBezTo>
                    <a:cubicBezTo>
                      <a:pt x="8953" y="20"/>
                      <a:pt x="8953" y="26"/>
                      <a:pt x="8954" y="32"/>
                    </a:cubicBezTo>
                    <a:lnTo>
                      <a:pt x="8954" y="32"/>
                    </a:lnTo>
                    <a:cubicBezTo>
                      <a:pt x="8958" y="22"/>
                      <a:pt x="8962" y="11"/>
                      <a:pt x="8965" y="1"/>
                    </a:cubicBezTo>
                    <a:close/>
                    <a:moveTo>
                      <a:pt x="8954" y="32"/>
                    </a:moveTo>
                    <a:lnTo>
                      <a:pt x="8954" y="32"/>
                    </a:lnTo>
                    <a:cubicBezTo>
                      <a:pt x="8749" y="591"/>
                      <a:pt x="8398" y="1112"/>
                      <a:pt x="7913" y="1535"/>
                    </a:cubicBezTo>
                    <a:lnTo>
                      <a:pt x="7051" y="2283"/>
                    </a:lnTo>
                    <a:cubicBezTo>
                      <a:pt x="6353" y="2892"/>
                      <a:pt x="5504" y="3183"/>
                      <a:pt x="4667" y="3183"/>
                    </a:cubicBezTo>
                    <a:cubicBezTo>
                      <a:pt x="3640" y="3183"/>
                      <a:pt x="2625" y="2752"/>
                      <a:pt x="1915" y="1928"/>
                    </a:cubicBezTo>
                    <a:lnTo>
                      <a:pt x="1205" y="1104"/>
                    </a:lnTo>
                    <a:lnTo>
                      <a:pt x="0" y="2017"/>
                    </a:lnTo>
                    <a:lnTo>
                      <a:pt x="305" y="2372"/>
                    </a:lnTo>
                    <a:lnTo>
                      <a:pt x="672" y="2790"/>
                    </a:lnTo>
                    <a:lnTo>
                      <a:pt x="1826" y="4122"/>
                    </a:lnTo>
                    <a:cubicBezTo>
                      <a:pt x="2435" y="4806"/>
                      <a:pt x="3272" y="5161"/>
                      <a:pt x="4121" y="5161"/>
                    </a:cubicBezTo>
                    <a:cubicBezTo>
                      <a:pt x="4679" y="5161"/>
                      <a:pt x="5237" y="5009"/>
                      <a:pt x="5719" y="4692"/>
                    </a:cubicBezTo>
                    <a:cubicBezTo>
                      <a:pt x="5719" y="4680"/>
                      <a:pt x="5719" y="4654"/>
                      <a:pt x="5719" y="4629"/>
                    </a:cubicBezTo>
                    <a:cubicBezTo>
                      <a:pt x="5757" y="4299"/>
                      <a:pt x="5795" y="3957"/>
                      <a:pt x="5833" y="3627"/>
                    </a:cubicBezTo>
                    <a:cubicBezTo>
                      <a:pt x="5846" y="3488"/>
                      <a:pt x="5973" y="3386"/>
                      <a:pt x="6112" y="3386"/>
                    </a:cubicBezTo>
                    <a:cubicBezTo>
                      <a:pt x="6150" y="3386"/>
                      <a:pt x="6188" y="3386"/>
                      <a:pt x="6226" y="3399"/>
                    </a:cubicBezTo>
                    <a:cubicBezTo>
                      <a:pt x="6442" y="3500"/>
                      <a:pt x="6581" y="3691"/>
                      <a:pt x="6721" y="3881"/>
                    </a:cubicBezTo>
                    <a:lnTo>
                      <a:pt x="7887" y="2866"/>
                    </a:lnTo>
                    <a:cubicBezTo>
                      <a:pt x="8585" y="2270"/>
                      <a:pt x="8927" y="1433"/>
                      <a:pt x="8927" y="584"/>
                    </a:cubicBezTo>
                    <a:cubicBezTo>
                      <a:pt x="8964" y="400"/>
                      <a:pt x="8965" y="216"/>
                      <a:pt x="8954" y="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3"/>
              <p:cNvSpPr/>
              <p:nvPr/>
            </p:nvSpPr>
            <p:spPr>
              <a:xfrm flipH="1">
                <a:off x="827246" y="4972780"/>
                <a:ext cx="39960" cy="52126"/>
              </a:xfrm>
              <a:custGeom>
                <a:avLst/>
                <a:gdLst/>
                <a:ahLst/>
                <a:cxnLst/>
                <a:rect l="l" t="t" r="r" b="b"/>
                <a:pathLst>
                  <a:path w="1002" h="1307" extrusionOk="0">
                    <a:moveTo>
                      <a:pt x="393" y="0"/>
                    </a:moveTo>
                    <a:cubicBezTo>
                      <a:pt x="254" y="0"/>
                      <a:pt x="127" y="102"/>
                      <a:pt x="114" y="241"/>
                    </a:cubicBezTo>
                    <a:cubicBezTo>
                      <a:pt x="76" y="571"/>
                      <a:pt x="38" y="913"/>
                      <a:pt x="0" y="1243"/>
                    </a:cubicBezTo>
                    <a:cubicBezTo>
                      <a:pt x="0" y="1268"/>
                      <a:pt x="0" y="1294"/>
                      <a:pt x="0" y="1306"/>
                    </a:cubicBezTo>
                    <a:cubicBezTo>
                      <a:pt x="140" y="1230"/>
                      <a:pt x="254" y="1141"/>
                      <a:pt x="381" y="1040"/>
                    </a:cubicBezTo>
                    <a:lnTo>
                      <a:pt x="1002" y="495"/>
                    </a:lnTo>
                    <a:cubicBezTo>
                      <a:pt x="862" y="305"/>
                      <a:pt x="723" y="114"/>
                      <a:pt x="507" y="13"/>
                    </a:cubicBezTo>
                    <a:cubicBezTo>
                      <a:pt x="469" y="0"/>
                      <a:pt x="431"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2" name="Google Shape;432;p3"/>
            <p:cNvSpPr/>
            <p:nvPr/>
          </p:nvSpPr>
          <p:spPr>
            <a:xfrm flipH="1">
              <a:off x="711410" y="4391302"/>
              <a:ext cx="563863" cy="576805"/>
            </a:xfrm>
            <a:custGeom>
              <a:avLst/>
              <a:gdLst/>
              <a:ahLst/>
              <a:cxnLst/>
              <a:rect l="l" t="t" r="r" b="b"/>
              <a:pathLst>
                <a:path w="14139" h="13962" extrusionOk="0">
                  <a:moveTo>
                    <a:pt x="4930" y="0"/>
                  </a:moveTo>
                  <a:cubicBezTo>
                    <a:pt x="4084" y="0"/>
                    <a:pt x="3234" y="293"/>
                    <a:pt x="2549" y="886"/>
                  </a:cubicBezTo>
                  <a:lnTo>
                    <a:pt x="1674" y="1646"/>
                  </a:lnTo>
                  <a:cubicBezTo>
                    <a:pt x="165" y="2952"/>
                    <a:pt x="0" y="5260"/>
                    <a:pt x="1306" y="6769"/>
                  </a:cubicBezTo>
                  <a:lnTo>
                    <a:pt x="6454" y="12704"/>
                  </a:lnTo>
                  <a:cubicBezTo>
                    <a:pt x="7176" y="13536"/>
                    <a:pt x="8188" y="13962"/>
                    <a:pt x="9207" y="13962"/>
                  </a:cubicBezTo>
                  <a:cubicBezTo>
                    <a:pt x="10052" y="13962"/>
                    <a:pt x="10900" y="13669"/>
                    <a:pt x="11590" y="13071"/>
                  </a:cubicBezTo>
                  <a:lnTo>
                    <a:pt x="12452" y="12323"/>
                  </a:lnTo>
                  <a:cubicBezTo>
                    <a:pt x="13974" y="11004"/>
                    <a:pt x="14139" y="8709"/>
                    <a:pt x="12820" y="7188"/>
                  </a:cubicBezTo>
                  <a:lnTo>
                    <a:pt x="7672" y="1253"/>
                  </a:lnTo>
                  <a:cubicBezTo>
                    <a:pt x="6959" y="423"/>
                    <a:pt x="5947" y="0"/>
                    <a:pt x="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3"/>
            <p:cNvSpPr/>
            <p:nvPr/>
          </p:nvSpPr>
          <p:spPr>
            <a:xfrm flipH="1">
              <a:off x="702332" y="4351663"/>
              <a:ext cx="578021" cy="576821"/>
            </a:xfrm>
            <a:custGeom>
              <a:avLst/>
              <a:gdLst/>
              <a:ahLst/>
              <a:cxnLst/>
              <a:rect l="l" t="t" r="r" b="b"/>
              <a:pathLst>
                <a:path w="14494" h="14463" extrusionOk="0">
                  <a:moveTo>
                    <a:pt x="5161" y="1"/>
                  </a:moveTo>
                  <a:cubicBezTo>
                    <a:pt x="4478" y="1"/>
                    <a:pt x="3794" y="231"/>
                    <a:pt x="3234" y="700"/>
                  </a:cubicBezTo>
                  <a:lnTo>
                    <a:pt x="3183" y="738"/>
                  </a:lnTo>
                  <a:lnTo>
                    <a:pt x="1395" y="2298"/>
                  </a:lnTo>
                  <a:cubicBezTo>
                    <a:pt x="127" y="3389"/>
                    <a:pt x="0" y="5303"/>
                    <a:pt x="1091" y="6559"/>
                  </a:cubicBezTo>
                  <a:lnTo>
                    <a:pt x="7038" y="13419"/>
                  </a:lnTo>
                  <a:cubicBezTo>
                    <a:pt x="7633" y="14110"/>
                    <a:pt x="8473" y="14463"/>
                    <a:pt x="9318" y="14463"/>
                  </a:cubicBezTo>
                  <a:cubicBezTo>
                    <a:pt x="10022" y="14463"/>
                    <a:pt x="10728" y="14218"/>
                    <a:pt x="11299" y="13723"/>
                  </a:cubicBezTo>
                  <a:lnTo>
                    <a:pt x="13099" y="12163"/>
                  </a:lnTo>
                  <a:cubicBezTo>
                    <a:pt x="14367" y="11073"/>
                    <a:pt x="14494" y="9158"/>
                    <a:pt x="13403" y="7903"/>
                  </a:cubicBezTo>
                  <a:lnTo>
                    <a:pt x="7456" y="1043"/>
                  </a:lnTo>
                  <a:cubicBezTo>
                    <a:pt x="6853" y="355"/>
                    <a:pt x="6008" y="1"/>
                    <a:pt x="5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3"/>
            <p:cNvSpPr/>
            <p:nvPr/>
          </p:nvSpPr>
          <p:spPr>
            <a:xfrm flipH="1">
              <a:off x="1045661" y="4679969"/>
              <a:ext cx="136071" cy="200290"/>
            </a:xfrm>
            <a:custGeom>
              <a:avLst/>
              <a:gdLst/>
              <a:ahLst/>
              <a:cxnLst/>
              <a:rect l="l" t="t" r="r" b="b"/>
              <a:pathLst>
                <a:path w="3412" h="5022" extrusionOk="0">
                  <a:moveTo>
                    <a:pt x="89" y="0"/>
                  </a:moveTo>
                  <a:lnTo>
                    <a:pt x="38" y="749"/>
                  </a:lnTo>
                  <a:lnTo>
                    <a:pt x="0" y="1167"/>
                  </a:lnTo>
                  <a:lnTo>
                    <a:pt x="3335" y="5022"/>
                  </a:lnTo>
                  <a:lnTo>
                    <a:pt x="3411" y="3842"/>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
            <p:cNvSpPr/>
            <p:nvPr/>
          </p:nvSpPr>
          <p:spPr>
            <a:xfrm flipH="1">
              <a:off x="1047695" y="4709801"/>
              <a:ext cx="134037" cy="170458"/>
            </a:xfrm>
            <a:custGeom>
              <a:avLst/>
              <a:gdLst/>
              <a:ahLst/>
              <a:cxnLst/>
              <a:rect l="l" t="t" r="r" b="b"/>
              <a:pathLst>
                <a:path w="3361" h="4274" extrusionOk="0">
                  <a:moveTo>
                    <a:pt x="38" y="1"/>
                  </a:moveTo>
                  <a:lnTo>
                    <a:pt x="0" y="419"/>
                  </a:lnTo>
                  <a:lnTo>
                    <a:pt x="3335" y="4274"/>
                  </a:lnTo>
                  <a:lnTo>
                    <a:pt x="3360" y="3843"/>
                  </a:lnTo>
                  <a:lnTo>
                    <a:pt x="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
            <p:cNvSpPr/>
            <p:nvPr/>
          </p:nvSpPr>
          <p:spPr>
            <a:xfrm flipH="1">
              <a:off x="792344" y="4460500"/>
              <a:ext cx="385879" cy="372742"/>
            </a:xfrm>
            <a:custGeom>
              <a:avLst/>
              <a:gdLst/>
              <a:ahLst/>
              <a:cxnLst/>
              <a:rect l="l" t="t" r="r" b="b"/>
              <a:pathLst>
                <a:path w="9676" h="9346" extrusionOk="0">
                  <a:moveTo>
                    <a:pt x="6354" y="0"/>
                  </a:moveTo>
                  <a:lnTo>
                    <a:pt x="1" y="5503"/>
                  </a:lnTo>
                  <a:lnTo>
                    <a:pt x="3323" y="9345"/>
                  </a:lnTo>
                  <a:lnTo>
                    <a:pt x="9676" y="3830"/>
                  </a:lnTo>
                  <a:lnTo>
                    <a:pt x="63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
            <p:cNvSpPr/>
            <p:nvPr/>
          </p:nvSpPr>
          <p:spPr>
            <a:xfrm flipH="1">
              <a:off x="814601" y="4393220"/>
              <a:ext cx="168413" cy="194228"/>
            </a:xfrm>
            <a:custGeom>
              <a:avLst/>
              <a:gdLst/>
              <a:ahLst/>
              <a:cxnLst/>
              <a:rect l="l" t="t" r="r" b="b"/>
              <a:pathLst>
                <a:path w="4223" h="4870" extrusionOk="0">
                  <a:moveTo>
                    <a:pt x="4223" y="4870"/>
                  </a:moveTo>
                  <a:lnTo>
                    <a:pt x="2777" y="3196"/>
                  </a:lnTo>
                  <a:lnTo>
                    <a:pt x="4223" y="4870"/>
                  </a:lnTo>
                  <a:lnTo>
                    <a:pt x="4223" y="4870"/>
                  </a:lnTo>
                  <a:moveTo>
                    <a:pt x="1459" y="1687"/>
                  </a:moveTo>
                  <a:lnTo>
                    <a:pt x="0" y="1"/>
                  </a:lnTo>
                  <a:lnTo>
                    <a:pt x="1459" y="1687"/>
                  </a:lnTo>
                  <a:lnTo>
                    <a:pt x="1459" y="1687"/>
                  </a:lnTo>
                </a:path>
              </a:pathLst>
            </a:custGeom>
            <a:solidFill>
              <a:srgbClr val="BDE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
            <p:cNvSpPr/>
            <p:nvPr/>
          </p:nvSpPr>
          <p:spPr>
            <a:xfrm flipH="1">
              <a:off x="814603" y="4460500"/>
              <a:ext cx="110268" cy="126946"/>
            </a:xfrm>
            <a:custGeom>
              <a:avLst/>
              <a:gdLst/>
              <a:ahLst/>
              <a:cxnLst/>
              <a:rect l="l" t="t" r="r" b="b"/>
              <a:pathLst>
                <a:path w="2765" h="3183" extrusionOk="0">
                  <a:moveTo>
                    <a:pt x="1" y="0"/>
                  </a:moveTo>
                  <a:lnTo>
                    <a:pt x="2765" y="3183"/>
                  </a:lnTo>
                  <a:lnTo>
                    <a:pt x="1319" y="1509"/>
                  </a:lnTo>
                  <a:lnTo>
                    <a:pt x="1" y="0"/>
                  </a:lnTo>
                  <a:close/>
                </a:path>
              </a:pathLst>
            </a:custGeom>
            <a:solidFill>
              <a:srgbClr val="844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9" name="Google Shape;439;p3"/>
          <p:cNvGrpSpPr/>
          <p:nvPr/>
        </p:nvGrpSpPr>
        <p:grpSpPr>
          <a:xfrm>
            <a:off x="991925" y="4539067"/>
            <a:ext cx="1875409" cy="1648579"/>
            <a:chOff x="743943" y="3404300"/>
            <a:chExt cx="1406557" cy="1236434"/>
          </a:xfrm>
        </p:grpSpPr>
        <p:sp>
          <p:nvSpPr>
            <p:cNvPr id="440" name="Google Shape;440;p3"/>
            <p:cNvSpPr/>
            <p:nvPr/>
          </p:nvSpPr>
          <p:spPr>
            <a:xfrm flipH="1">
              <a:off x="807120" y="3563335"/>
              <a:ext cx="852795" cy="763295"/>
            </a:xfrm>
            <a:custGeom>
              <a:avLst/>
              <a:gdLst/>
              <a:ahLst/>
              <a:cxnLst/>
              <a:rect l="l" t="t" r="r" b="b"/>
              <a:pathLst>
                <a:path w="21380" h="19135" extrusionOk="0">
                  <a:moveTo>
                    <a:pt x="18577" y="1"/>
                  </a:moveTo>
                  <a:lnTo>
                    <a:pt x="19985" y="1687"/>
                  </a:lnTo>
                  <a:cubicBezTo>
                    <a:pt x="19987" y="1689"/>
                    <a:pt x="19989" y="1691"/>
                    <a:pt x="19992" y="1694"/>
                  </a:cubicBezTo>
                  <a:lnTo>
                    <a:pt x="19992" y="1694"/>
                  </a:lnTo>
                  <a:cubicBezTo>
                    <a:pt x="19986" y="1683"/>
                    <a:pt x="19979" y="1672"/>
                    <a:pt x="19972" y="1662"/>
                  </a:cubicBezTo>
                  <a:lnTo>
                    <a:pt x="18577" y="1"/>
                  </a:lnTo>
                  <a:close/>
                  <a:moveTo>
                    <a:pt x="21380" y="533"/>
                  </a:moveTo>
                  <a:lnTo>
                    <a:pt x="21113" y="761"/>
                  </a:lnTo>
                  <a:lnTo>
                    <a:pt x="20505" y="1269"/>
                  </a:lnTo>
                  <a:cubicBezTo>
                    <a:pt x="20606" y="1395"/>
                    <a:pt x="20581" y="1586"/>
                    <a:pt x="20454" y="1700"/>
                  </a:cubicBezTo>
                  <a:lnTo>
                    <a:pt x="20416" y="1725"/>
                  </a:lnTo>
                  <a:cubicBezTo>
                    <a:pt x="20365" y="1776"/>
                    <a:pt x="20289" y="1801"/>
                    <a:pt x="20226" y="1801"/>
                  </a:cubicBezTo>
                  <a:cubicBezTo>
                    <a:pt x="20128" y="1801"/>
                    <a:pt x="20054" y="1754"/>
                    <a:pt x="19992" y="1694"/>
                  </a:cubicBezTo>
                  <a:lnTo>
                    <a:pt x="19992" y="1694"/>
                  </a:lnTo>
                  <a:cubicBezTo>
                    <a:pt x="20029" y="1762"/>
                    <a:pt x="20048" y="1839"/>
                    <a:pt x="20048" y="1915"/>
                  </a:cubicBezTo>
                  <a:cubicBezTo>
                    <a:pt x="20036" y="1991"/>
                    <a:pt x="19998" y="2080"/>
                    <a:pt x="19922" y="2131"/>
                  </a:cubicBezTo>
                  <a:cubicBezTo>
                    <a:pt x="19858" y="2182"/>
                    <a:pt x="19782" y="2207"/>
                    <a:pt x="19706" y="2207"/>
                  </a:cubicBezTo>
                  <a:cubicBezTo>
                    <a:pt x="19617" y="2207"/>
                    <a:pt x="19528" y="2169"/>
                    <a:pt x="19452" y="2093"/>
                  </a:cubicBezTo>
                  <a:lnTo>
                    <a:pt x="19452" y="2093"/>
                  </a:lnTo>
                  <a:lnTo>
                    <a:pt x="19465" y="2105"/>
                  </a:lnTo>
                  <a:cubicBezTo>
                    <a:pt x="19579" y="2245"/>
                    <a:pt x="19566" y="2435"/>
                    <a:pt x="19427" y="2549"/>
                  </a:cubicBezTo>
                  <a:lnTo>
                    <a:pt x="19389" y="2575"/>
                  </a:lnTo>
                  <a:cubicBezTo>
                    <a:pt x="19338" y="2625"/>
                    <a:pt x="19262" y="2651"/>
                    <a:pt x="19199" y="2651"/>
                  </a:cubicBezTo>
                  <a:cubicBezTo>
                    <a:pt x="19110" y="2651"/>
                    <a:pt x="19021" y="2613"/>
                    <a:pt x="18958" y="2537"/>
                  </a:cubicBezTo>
                  <a:lnTo>
                    <a:pt x="18945" y="2524"/>
                  </a:lnTo>
                  <a:lnTo>
                    <a:pt x="18945" y="2524"/>
                  </a:lnTo>
                  <a:cubicBezTo>
                    <a:pt x="18996" y="2587"/>
                    <a:pt x="19021" y="2676"/>
                    <a:pt x="19021" y="2765"/>
                  </a:cubicBezTo>
                  <a:cubicBezTo>
                    <a:pt x="19009" y="2854"/>
                    <a:pt x="18970" y="2930"/>
                    <a:pt x="18894" y="2993"/>
                  </a:cubicBezTo>
                  <a:cubicBezTo>
                    <a:pt x="18831" y="3044"/>
                    <a:pt x="18755" y="3069"/>
                    <a:pt x="18679" y="3069"/>
                  </a:cubicBezTo>
                  <a:cubicBezTo>
                    <a:pt x="18603" y="3069"/>
                    <a:pt x="18514" y="3031"/>
                    <a:pt x="18451" y="2968"/>
                  </a:cubicBezTo>
                  <a:lnTo>
                    <a:pt x="18336" y="3069"/>
                  </a:lnTo>
                  <a:lnTo>
                    <a:pt x="18970" y="3817"/>
                  </a:lnTo>
                  <a:cubicBezTo>
                    <a:pt x="19034" y="3906"/>
                    <a:pt x="19135" y="3944"/>
                    <a:pt x="19224" y="3944"/>
                  </a:cubicBezTo>
                  <a:cubicBezTo>
                    <a:pt x="19300" y="3944"/>
                    <a:pt x="19376" y="3919"/>
                    <a:pt x="19440" y="3868"/>
                  </a:cubicBezTo>
                  <a:cubicBezTo>
                    <a:pt x="19516" y="3805"/>
                    <a:pt x="19554" y="3728"/>
                    <a:pt x="19554" y="3640"/>
                  </a:cubicBezTo>
                  <a:cubicBezTo>
                    <a:pt x="19566" y="3551"/>
                    <a:pt x="19541" y="3462"/>
                    <a:pt x="19478" y="3399"/>
                  </a:cubicBezTo>
                  <a:lnTo>
                    <a:pt x="19478" y="3399"/>
                  </a:lnTo>
                  <a:lnTo>
                    <a:pt x="19490" y="3411"/>
                  </a:lnTo>
                  <a:cubicBezTo>
                    <a:pt x="19554" y="3488"/>
                    <a:pt x="19643" y="3526"/>
                    <a:pt x="19731" y="3526"/>
                  </a:cubicBezTo>
                  <a:cubicBezTo>
                    <a:pt x="19807" y="3526"/>
                    <a:pt x="19871" y="3500"/>
                    <a:pt x="19934" y="3450"/>
                  </a:cubicBezTo>
                  <a:lnTo>
                    <a:pt x="19972" y="3424"/>
                  </a:lnTo>
                  <a:cubicBezTo>
                    <a:pt x="20099" y="3323"/>
                    <a:pt x="20112" y="3133"/>
                    <a:pt x="20023" y="3006"/>
                  </a:cubicBezTo>
                  <a:lnTo>
                    <a:pt x="21380" y="1865"/>
                  </a:lnTo>
                  <a:lnTo>
                    <a:pt x="21380" y="533"/>
                  </a:lnTo>
                  <a:close/>
                  <a:moveTo>
                    <a:pt x="18336" y="3069"/>
                  </a:moveTo>
                  <a:lnTo>
                    <a:pt x="18032" y="3323"/>
                  </a:lnTo>
                  <a:lnTo>
                    <a:pt x="17829" y="3488"/>
                  </a:lnTo>
                  <a:lnTo>
                    <a:pt x="18476" y="4261"/>
                  </a:lnTo>
                  <a:cubicBezTo>
                    <a:pt x="18527" y="4337"/>
                    <a:pt x="18615" y="4375"/>
                    <a:pt x="18704" y="4375"/>
                  </a:cubicBezTo>
                  <a:cubicBezTo>
                    <a:pt x="18780" y="4375"/>
                    <a:pt x="18856" y="4350"/>
                    <a:pt x="18907" y="4312"/>
                  </a:cubicBezTo>
                  <a:lnTo>
                    <a:pt x="18945" y="4274"/>
                  </a:lnTo>
                  <a:cubicBezTo>
                    <a:pt x="19072" y="4172"/>
                    <a:pt x="19097" y="3969"/>
                    <a:pt x="18983" y="3843"/>
                  </a:cubicBezTo>
                  <a:lnTo>
                    <a:pt x="18336" y="3069"/>
                  </a:lnTo>
                  <a:close/>
                  <a:moveTo>
                    <a:pt x="17829" y="3488"/>
                  </a:moveTo>
                  <a:lnTo>
                    <a:pt x="1" y="18311"/>
                  </a:lnTo>
                  <a:lnTo>
                    <a:pt x="622" y="19135"/>
                  </a:lnTo>
                  <a:lnTo>
                    <a:pt x="17246" y="5314"/>
                  </a:lnTo>
                  <a:lnTo>
                    <a:pt x="17969" y="4705"/>
                  </a:lnTo>
                  <a:cubicBezTo>
                    <a:pt x="18032" y="4768"/>
                    <a:pt x="18121" y="4794"/>
                    <a:pt x="18197" y="4794"/>
                  </a:cubicBezTo>
                  <a:cubicBezTo>
                    <a:pt x="18273" y="4794"/>
                    <a:pt x="18349" y="4768"/>
                    <a:pt x="18413" y="4718"/>
                  </a:cubicBezTo>
                  <a:cubicBezTo>
                    <a:pt x="18489" y="4654"/>
                    <a:pt x="18527" y="4578"/>
                    <a:pt x="18527" y="4489"/>
                  </a:cubicBezTo>
                  <a:cubicBezTo>
                    <a:pt x="18539" y="4401"/>
                    <a:pt x="18514" y="4324"/>
                    <a:pt x="18451" y="4248"/>
                  </a:cubicBezTo>
                  <a:lnTo>
                    <a:pt x="17829" y="34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3"/>
            <p:cNvSpPr/>
            <p:nvPr/>
          </p:nvSpPr>
          <p:spPr>
            <a:xfrm flipH="1">
              <a:off x="1635034" y="4293691"/>
              <a:ext cx="508885" cy="347043"/>
            </a:xfrm>
            <a:custGeom>
              <a:avLst/>
              <a:gdLst/>
              <a:ahLst/>
              <a:cxnLst/>
              <a:rect l="l" t="t" r="r" b="b"/>
              <a:pathLst>
                <a:path w="12758" h="8700" extrusionOk="0">
                  <a:moveTo>
                    <a:pt x="12136" y="1"/>
                  </a:moveTo>
                  <a:lnTo>
                    <a:pt x="5048" y="5897"/>
                  </a:lnTo>
                  <a:cubicBezTo>
                    <a:pt x="5035" y="5922"/>
                    <a:pt x="5009" y="5922"/>
                    <a:pt x="4984" y="5922"/>
                  </a:cubicBezTo>
                  <a:lnTo>
                    <a:pt x="4933" y="5922"/>
                  </a:lnTo>
                  <a:cubicBezTo>
                    <a:pt x="4921" y="6404"/>
                    <a:pt x="4921" y="6873"/>
                    <a:pt x="4921" y="7343"/>
                  </a:cubicBezTo>
                  <a:lnTo>
                    <a:pt x="5352" y="6975"/>
                  </a:lnTo>
                  <a:lnTo>
                    <a:pt x="7013" y="5593"/>
                  </a:lnTo>
                  <a:cubicBezTo>
                    <a:pt x="7127" y="5301"/>
                    <a:pt x="7343" y="5047"/>
                    <a:pt x="7596" y="4857"/>
                  </a:cubicBezTo>
                  <a:lnTo>
                    <a:pt x="7609" y="4845"/>
                  </a:lnTo>
                  <a:cubicBezTo>
                    <a:pt x="7710" y="4743"/>
                    <a:pt x="7837" y="4705"/>
                    <a:pt x="7977" y="4705"/>
                  </a:cubicBezTo>
                  <a:cubicBezTo>
                    <a:pt x="8002" y="4705"/>
                    <a:pt x="8040" y="4705"/>
                    <a:pt x="8078" y="4718"/>
                  </a:cubicBezTo>
                  <a:lnTo>
                    <a:pt x="8408" y="4439"/>
                  </a:lnTo>
                  <a:cubicBezTo>
                    <a:pt x="8420" y="4071"/>
                    <a:pt x="8699" y="3767"/>
                    <a:pt x="9054" y="3767"/>
                  </a:cubicBezTo>
                  <a:cubicBezTo>
                    <a:pt x="9093" y="3767"/>
                    <a:pt x="9143" y="3779"/>
                    <a:pt x="9194" y="3792"/>
                  </a:cubicBezTo>
                  <a:lnTo>
                    <a:pt x="12757" y="825"/>
                  </a:lnTo>
                  <a:lnTo>
                    <a:pt x="12136" y="1"/>
                  </a:lnTo>
                  <a:close/>
                  <a:moveTo>
                    <a:pt x="4363" y="6062"/>
                  </a:moveTo>
                  <a:lnTo>
                    <a:pt x="1687" y="6696"/>
                  </a:lnTo>
                  <a:lnTo>
                    <a:pt x="914" y="6886"/>
                  </a:lnTo>
                  <a:lnTo>
                    <a:pt x="686" y="6937"/>
                  </a:lnTo>
                  <a:lnTo>
                    <a:pt x="584" y="6962"/>
                  </a:lnTo>
                  <a:lnTo>
                    <a:pt x="533" y="6962"/>
                  </a:lnTo>
                  <a:lnTo>
                    <a:pt x="521" y="7000"/>
                  </a:lnTo>
                  <a:cubicBezTo>
                    <a:pt x="546" y="7304"/>
                    <a:pt x="559" y="7609"/>
                    <a:pt x="584" y="7900"/>
                  </a:cubicBezTo>
                  <a:cubicBezTo>
                    <a:pt x="622" y="7938"/>
                    <a:pt x="635" y="7989"/>
                    <a:pt x="647" y="8040"/>
                  </a:cubicBezTo>
                  <a:cubicBezTo>
                    <a:pt x="1155" y="8103"/>
                    <a:pt x="1649" y="8167"/>
                    <a:pt x="2156" y="8205"/>
                  </a:cubicBezTo>
                  <a:lnTo>
                    <a:pt x="3906" y="7786"/>
                  </a:lnTo>
                  <a:lnTo>
                    <a:pt x="4122" y="7736"/>
                  </a:lnTo>
                  <a:lnTo>
                    <a:pt x="4350" y="7685"/>
                  </a:lnTo>
                  <a:cubicBezTo>
                    <a:pt x="4350" y="7140"/>
                    <a:pt x="4363" y="6607"/>
                    <a:pt x="4363" y="6062"/>
                  </a:cubicBezTo>
                  <a:close/>
                  <a:moveTo>
                    <a:pt x="216" y="8534"/>
                  </a:moveTo>
                  <a:cubicBezTo>
                    <a:pt x="153" y="8585"/>
                    <a:pt x="77" y="8636"/>
                    <a:pt x="1" y="8687"/>
                  </a:cubicBezTo>
                  <a:cubicBezTo>
                    <a:pt x="26" y="8687"/>
                    <a:pt x="39" y="8699"/>
                    <a:pt x="51" y="8699"/>
                  </a:cubicBezTo>
                  <a:cubicBezTo>
                    <a:pt x="64" y="8699"/>
                    <a:pt x="90" y="8687"/>
                    <a:pt x="102" y="8687"/>
                  </a:cubicBezTo>
                  <a:lnTo>
                    <a:pt x="191" y="8661"/>
                  </a:lnTo>
                  <a:lnTo>
                    <a:pt x="419" y="8611"/>
                  </a:lnTo>
                  <a:lnTo>
                    <a:pt x="495" y="8598"/>
                  </a:lnTo>
                  <a:cubicBezTo>
                    <a:pt x="432" y="8585"/>
                    <a:pt x="368" y="8573"/>
                    <a:pt x="305" y="8560"/>
                  </a:cubicBezTo>
                  <a:cubicBezTo>
                    <a:pt x="267" y="8560"/>
                    <a:pt x="242" y="8547"/>
                    <a:pt x="216" y="85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3"/>
            <p:cNvSpPr/>
            <p:nvPr/>
          </p:nvSpPr>
          <p:spPr>
            <a:xfrm flipH="1">
              <a:off x="1947113" y="4529910"/>
              <a:ext cx="203386" cy="110296"/>
            </a:xfrm>
            <a:custGeom>
              <a:avLst/>
              <a:gdLst/>
              <a:ahLst/>
              <a:cxnLst/>
              <a:rect l="l" t="t" r="r" b="b"/>
              <a:pathLst>
                <a:path w="5099" h="2765" extrusionOk="0">
                  <a:moveTo>
                    <a:pt x="5098" y="0"/>
                  </a:moveTo>
                  <a:lnTo>
                    <a:pt x="4769" y="89"/>
                  </a:lnTo>
                  <a:lnTo>
                    <a:pt x="4553" y="140"/>
                  </a:lnTo>
                  <a:lnTo>
                    <a:pt x="4528" y="140"/>
                  </a:lnTo>
                  <a:cubicBezTo>
                    <a:pt x="4528" y="685"/>
                    <a:pt x="4515" y="1218"/>
                    <a:pt x="4515" y="1763"/>
                  </a:cubicBezTo>
                  <a:lnTo>
                    <a:pt x="4642" y="1725"/>
                  </a:lnTo>
                  <a:cubicBezTo>
                    <a:pt x="4642" y="1738"/>
                    <a:pt x="4655" y="1738"/>
                    <a:pt x="4667" y="1738"/>
                  </a:cubicBezTo>
                  <a:cubicBezTo>
                    <a:pt x="4680" y="1738"/>
                    <a:pt x="4705" y="1725"/>
                    <a:pt x="4731" y="1712"/>
                  </a:cubicBezTo>
                  <a:lnTo>
                    <a:pt x="5086" y="1421"/>
                  </a:lnTo>
                  <a:cubicBezTo>
                    <a:pt x="5086" y="951"/>
                    <a:pt x="5086" y="482"/>
                    <a:pt x="5098" y="0"/>
                  </a:cubicBezTo>
                  <a:close/>
                  <a:moveTo>
                    <a:pt x="686" y="1078"/>
                  </a:moveTo>
                  <a:lnTo>
                    <a:pt x="508" y="1471"/>
                  </a:lnTo>
                  <a:lnTo>
                    <a:pt x="191" y="2207"/>
                  </a:lnTo>
                  <a:lnTo>
                    <a:pt x="90" y="2422"/>
                  </a:lnTo>
                  <a:lnTo>
                    <a:pt x="52" y="2511"/>
                  </a:lnTo>
                  <a:cubicBezTo>
                    <a:pt x="1" y="2625"/>
                    <a:pt x="77" y="2739"/>
                    <a:pt x="166" y="2765"/>
                  </a:cubicBezTo>
                  <a:cubicBezTo>
                    <a:pt x="242" y="2714"/>
                    <a:pt x="318" y="2663"/>
                    <a:pt x="381" y="2612"/>
                  </a:cubicBezTo>
                  <a:cubicBezTo>
                    <a:pt x="407" y="2625"/>
                    <a:pt x="432" y="2638"/>
                    <a:pt x="470" y="2638"/>
                  </a:cubicBezTo>
                  <a:cubicBezTo>
                    <a:pt x="533" y="2651"/>
                    <a:pt x="597" y="2663"/>
                    <a:pt x="660" y="2676"/>
                  </a:cubicBezTo>
                  <a:lnTo>
                    <a:pt x="1370" y="2498"/>
                  </a:lnTo>
                  <a:lnTo>
                    <a:pt x="2321" y="2283"/>
                  </a:lnTo>
                  <a:cubicBezTo>
                    <a:pt x="1814" y="2245"/>
                    <a:pt x="1320" y="2181"/>
                    <a:pt x="812" y="2118"/>
                  </a:cubicBezTo>
                  <a:cubicBezTo>
                    <a:pt x="800" y="2067"/>
                    <a:pt x="787" y="2016"/>
                    <a:pt x="749" y="1978"/>
                  </a:cubicBezTo>
                  <a:cubicBezTo>
                    <a:pt x="724" y="1687"/>
                    <a:pt x="711" y="1382"/>
                    <a:pt x="686" y="10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3"/>
            <p:cNvSpPr/>
            <p:nvPr/>
          </p:nvSpPr>
          <p:spPr>
            <a:xfrm flipH="1">
              <a:off x="1821686" y="4481366"/>
              <a:ext cx="42560" cy="35422"/>
            </a:xfrm>
            <a:custGeom>
              <a:avLst/>
              <a:gdLst/>
              <a:ahLst/>
              <a:cxnLst/>
              <a:rect l="l" t="t" r="r" b="b"/>
              <a:pathLst>
                <a:path w="1067" h="888" extrusionOk="0">
                  <a:moveTo>
                    <a:pt x="965" y="0"/>
                  </a:moveTo>
                  <a:cubicBezTo>
                    <a:pt x="825" y="0"/>
                    <a:pt x="698" y="38"/>
                    <a:pt x="597" y="140"/>
                  </a:cubicBezTo>
                  <a:lnTo>
                    <a:pt x="584" y="152"/>
                  </a:lnTo>
                  <a:cubicBezTo>
                    <a:pt x="331" y="342"/>
                    <a:pt x="115" y="596"/>
                    <a:pt x="1" y="888"/>
                  </a:cubicBezTo>
                  <a:lnTo>
                    <a:pt x="1066" y="13"/>
                  </a:lnTo>
                  <a:cubicBezTo>
                    <a:pt x="1028" y="0"/>
                    <a:pt x="990" y="0"/>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3"/>
            <p:cNvSpPr/>
            <p:nvPr/>
          </p:nvSpPr>
          <p:spPr>
            <a:xfrm flipH="1">
              <a:off x="1777215" y="4443911"/>
              <a:ext cx="31391" cy="26846"/>
            </a:xfrm>
            <a:custGeom>
              <a:avLst/>
              <a:gdLst/>
              <a:ahLst/>
              <a:cxnLst/>
              <a:rect l="l" t="t" r="r" b="b"/>
              <a:pathLst>
                <a:path w="787" h="673" extrusionOk="0">
                  <a:moveTo>
                    <a:pt x="647" y="1"/>
                  </a:moveTo>
                  <a:cubicBezTo>
                    <a:pt x="292" y="1"/>
                    <a:pt x="13" y="305"/>
                    <a:pt x="1" y="673"/>
                  </a:cubicBezTo>
                  <a:lnTo>
                    <a:pt x="787" y="26"/>
                  </a:lnTo>
                  <a:cubicBezTo>
                    <a:pt x="736" y="13"/>
                    <a:pt x="68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3"/>
            <p:cNvSpPr/>
            <p:nvPr/>
          </p:nvSpPr>
          <p:spPr>
            <a:xfrm flipH="1">
              <a:off x="743943" y="3404300"/>
              <a:ext cx="224088" cy="220791"/>
            </a:xfrm>
            <a:custGeom>
              <a:avLst/>
              <a:gdLst/>
              <a:ahLst/>
              <a:cxnLst/>
              <a:rect l="l" t="t" r="r" b="b"/>
              <a:pathLst>
                <a:path w="5618" h="5535" extrusionOk="0">
                  <a:moveTo>
                    <a:pt x="3047" y="1"/>
                  </a:moveTo>
                  <a:cubicBezTo>
                    <a:pt x="2749" y="1"/>
                    <a:pt x="2449" y="102"/>
                    <a:pt x="2207" y="310"/>
                  </a:cubicBezTo>
                  <a:lnTo>
                    <a:pt x="0" y="2136"/>
                  </a:lnTo>
                  <a:lnTo>
                    <a:pt x="2828" y="5534"/>
                  </a:lnTo>
                  <a:lnTo>
                    <a:pt x="5022" y="3696"/>
                  </a:lnTo>
                  <a:cubicBezTo>
                    <a:pt x="5478" y="3328"/>
                    <a:pt x="5618" y="2719"/>
                    <a:pt x="5402" y="2200"/>
                  </a:cubicBezTo>
                  <a:cubicBezTo>
                    <a:pt x="5377" y="2136"/>
                    <a:pt x="5351" y="2060"/>
                    <a:pt x="5313" y="2009"/>
                  </a:cubicBezTo>
                  <a:cubicBezTo>
                    <a:pt x="5275" y="1946"/>
                    <a:pt x="5237" y="1895"/>
                    <a:pt x="5199" y="1845"/>
                  </a:cubicBezTo>
                  <a:lnTo>
                    <a:pt x="4058" y="475"/>
                  </a:lnTo>
                  <a:cubicBezTo>
                    <a:pt x="4020" y="424"/>
                    <a:pt x="3969" y="386"/>
                    <a:pt x="3919" y="336"/>
                  </a:cubicBezTo>
                  <a:cubicBezTo>
                    <a:pt x="3868" y="285"/>
                    <a:pt x="3804" y="247"/>
                    <a:pt x="3754" y="209"/>
                  </a:cubicBezTo>
                  <a:cubicBezTo>
                    <a:pt x="3541" y="71"/>
                    <a:pt x="3294" y="1"/>
                    <a:pt x="3047" y="1"/>
                  </a:cubicBezTo>
                  <a:close/>
                </a:path>
              </a:pathLst>
            </a:custGeom>
            <a:solidFill>
              <a:srgbClr val="F14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3"/>
            <p:cNvSpPr/>
            <p:nvPr/>
          </p:nvSpPr>
          <p:spPr>
            <a:xfrm flipH="1">
              <a:off x="807174" y="3584596"/>
              <a:ext cx="10650" cy="9135"/>
            </a:xfrm>
            <a:custGeom>
              <a:avLst/>
              <a:gdLst/>
              <a:ahLst/>
              <a:cxnLst/>
              <a:rect l="l" t="t" r="r" b="b"/>
              <a:pathLst>
                <a:path w="267" h="229" extrusionOk="0">
                  <a:moveTo>
                    <a:pt x="0" y="228"/>
                  </a:moveTo>
                  <a:lnTo>
                    <a:pt x="0" y="228"/>
                  </a:lnTo>
                  <a:lnTo>
                    <a:pt x="267" y="0"/>
                  </a:lnTo>
                  <a:lnTo>
                    <a:pt x="267" y="0"/>
                  </a:lnTo>
                  <a:lnTo>
                    <a:pt x="0" y="228"/>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3"/>
            <p:cNvSpPr/>
            <p:nvPr/>
          </p:nvSpPr>
          <p:spPr>
            <a:xfrm flipH="1">
              <a:off x="936640" y="3463694"/>
              <a:ext cx="18229" cy="14719"/>
            </a:xfrm>
            <a:custGeom>
              <a:avLst/>
              <a:gdLst/>
              <a:ahLst/>
              <a:cxnLst/>
              <a:rect l="l" t="t" r="r" b="b"/>
              <a:pathLst>
                <a:path w="457" h="369" extrusionOk="0">
                  <a:moveTo>
                    <a:pt x="0" y="368"/>
                  </a:moveTo>
                  <a:lnTo>
                    <a:pt x="0" y="368"/>
                  </a:lnTo>
                  <a:lnTo>
                    <a:pt x="457" y="1"/>
                  </a:lnTo>
                  <a:lnTo>
                    <a:pt x="0" y="368"/>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3"/>
            <p:cNvSpPr/>
            <p:nvPr/>
          </p:nvSpPr>
          <p:spPr>
            <a:xfrm flipH="1">
              <a:off x="817783" y="3593690"/>
              <a:ext cx="24331" cy="20264"/>
            </a:xfrm>
            <a:custGeom>
              <a:avLst/>
              <a:gdLst/>
              <a:ahLst/>
              <a:cxnLst/>
              <a:rect l="l" t="t" r="r" b="b"/>
              <a:pathLst>
                <a:path w="610" h="508" extrusionOk="0">
                  <a:moveTo>
                    <a:pt x="609" y="0"/>
                  </a:moveTo>
                  <a:lnTo>
                    <a:pt x="13" y="495"/>
                  </a:lnTo>
                  <a:lnTo>
                    <a:pt x="1" y="508"/>
                  </a:lnTo>
                  <a:lnTo>
                    <a:pt x="609" y="0"/>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3"/>
            <p:cNvSpPr/>
            <p:nvPr/>
          </p:nvSpPr>
          <p:spPr>
            <a:xfrm flipH="1">
              <a:off x="841556" y="3613395"/>
              <a:ext cx="1037" cy="558"/>
            </a:xfrm>
            <a:custGeom>
              <a:avLst/>
              <a:gdLst/>
              <a:ahLst/>
              <a:cxnLst/>
              <a:rect l="l" t="t" r="r" b="b"/>
              <a:pathLst>
                <a:path w="26" h="14" extrusionOk="0">
                  <a:moveTo>
                    <a:pt x="13" y="14"/>
                  </a:moveTo>
                  <a:cubicBezTo>
                    <a:pt x="13" y="14"/>
                    <a:pt x="0" y="1"/>
                    <a:pt x="0" y="1"/>
                  </a:cubicBezTo>
                  <a:lnTo>
                    <a:pt x="13" y="14"/>
                  </a:lnTo>
                  <a:lnTo>
                    <a:pt x="25" y="1"/>
                  </a:lnTo>
                  <a:lnTo>
                    <a:pt x="13" y="14"/>
                  </a:lnTo>
                </a:path>
              </a:pathLst>
            </a:custGeom>
            <a:solidFill>
              <a:srgbClr val="E04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3"/>
            <p:cNvSpPr/>
            <p:nvPr/>
          </p:nvSpPr>
          <p:spPr>
            <a:xfrm flipH="1">
              <a:off x="817783" y="3593690"/>
              <a:ext cx="23813" cy="19746"/>
            </a:xfrm>
            <a:custGeom>
              <a:avLst/>
              <a:gdLst/>
              <a:ahLst/>
              <a:cxnLst/>
              <a:rect l="l" t="t" r="r" b="b"/>
              <a:pathLst>
                <a:path w="597" h="495" extrusionOk="0">
                  <a:moveTo>
                    <a:pt x="0" y="495"/>
                  </a:moveTo>
                  <a:lnTo>
                    <a:pt x="596" y="0"/>
                  </a:lnTo>
                  <a:lnTo>
                    <a:pt x="596" y="0"/>
                  </a:lnTo>
                  <a:lnTo>
                    <a:pt x="0" y="495"/>
                  </a:lnTo>
                  <a:close/>
                </a:path>
              </a:pathLst>
            </a:custGeom>
            <a:solidFill>
              <a:srgbClr val="72A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3"/>
            <p:cNvSpPr/>
            <p:nvPr/>
          </p:nvSpPr>
          <p:spPr>
            <a:xfrm flipH="1">
              <a:off x="1910697" y="4367564"/>
              <a:ext cx="220418" cy="203997"/>
            </a:xfrm>
            <a:custGeom>
              <a:avLst/>
              <a:gdLst/>
              <a:ahLst/>
              <a:cxnLst/>
              <a:rect l="l" t="t" r="r" b="b"/>
              <a:pathLst>
                <a:path w="5526" h="5114" extrusionOk="0">
                  <a:moveTo>
                    <a:pt x="2698" y="0"/>
                  </a:moveTo>
                  <a:lnTo>
                    <a:pt x="1911" y="659"/>
                  </a:lnTo>
                  <a:lnTo>
                    <a:pt x="1873" y="748"/>
                  </a:lnTo>
                  <a:lnTo>
                    <a:pt x="1721" y="1065"/>
                  </a:lnTo>
                  <a:lnTo>
                    <a:pt x="1633" y="1281"/>
                  </a:lnTo>
                  <a:lnTo>
                    <a:pt x="517" y="3817"/>
                  </a:lnTo>
                  <a:lnTo>
                    <a:pt x="47" y="4857"/>
                  </a:lnTo>
                  <a:cubicBezTo>
                    <a:pt x="1" y="4985"/>
                    <a:pt x="94" y="5113"/>
                    <a:pt x="227" y="5113"/>
                  </a:cubicBezTo>
                  <a:cubicBezTo>
                    <a:pt x="239" y="5113"/>
                    <a:pt x="251" y="5112"/>
                    <a:pt x="263" y="5110"/>
                  </a:cubicBezTo>
                  <a:lnTo>
                    <a:pt x="1366" y="4844"/>
                  </a:lnTo>
                  <a:lnTo>
                    <a:pt x="4067" y="4210"/>
                  </a:lnTo>
                  <a:lnTo>
                    <a:pt x="4283" y="4159"/>
                  </a:lnTo>
                  <a:lnTo>
                    <a:pt x="4638" y="4070"/>
                  </a:lnTo>
                  <a:lnTo>
                    <a:pt x="4727" y="4045"/>
                  </a:lnTo>
                  <a:lnTo>
                    <a:pt x="5525" y="3386"/>
                  </a:lnTo>
                  <a:lnTo>
                    <a:pt x="2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3"/>
            <p:cNvSpPr/>
            <p:nvPr/>
          </p:nvSpPr>
          <p:spPr>
            <a:xfrm flipH="1">
              <a:off x="2076589" y="4519778"/>
              <a:ext cx="54526" cy="51777"/>
            </a:xfrm>
            <a:custGeom>
              <a:avLst/>
              <a:gdLst/>
              <a:ahLst/>
              <a:cxnLst/>
              <a:rect l="l" t="t" r="r" b="b"/>
              <a:pathLst>
                <a:path w="1367" h="1298" extrusionOk="0">
                  <a:moveTo>
                    <a:pt x="517" y="1"/>
                  </a:moveTo>
                  <a:lnTo>
                    <a:pt x="187" y="736"/>
                  </a:lnTo>
                  <a:lnTo>
                    <a:pt x="98" y="952"/>
                  </a:lnTo>
                  <a:lnTo>
                    <a:pt x="47" y="1041"/>
                  </a:lnTo>
                  <a:cubicBezTo>
                    <a:pt x="1" y="1169"/>
                    <a:pt x="94" y="1297"/>
                    <a:pt x="227" y="1297"/>
                  </a:cubicBezTo>
                  <a:cubicBezTo>
                    <a:pt x="239" y="1297"/>
                    <a:pt x="251" y="1296"/>
                    <a:pt x="263" y="1294"/>
                  </a:cubicBezTo>
                  <a:lnTo>
                    <a:pt x="365" y="1269"/>
                  </a:lnTo>
                  <a:lnTo>
                    <a:pt x="593" y="1218"/>
                  </a:lnTo>
                  <a:lnTo>
                    <a:pt x="1366" y="1028"/>
                  </a:lnTo>
                  <a:cubicBezTo>
                    <a:pt x="1316" y="812"/>
                    <a:pt x="1201" y="609"/>
                    <a:pt x="1049" y="419"/>
                  </a:cubicBezTo>
                  <a:cubicBezTo>
                    <a:pt x="897" y="242"/>
                    <a:pt x="720" y="90"/>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3"/>
            <p:cNvSpPr/>
            <p:nvPr/>
          </p:nvSpPr>
          <p:spPr>
            <a:xfrm flipH="1">
              <a:off x="913794" y="3538046"/>
              <a:ext cx="1143136" cy="992144"/>
            </a:xfrm>
            <a:custGeom>
              <a:avLst/>
              <a:gdLst/>
              <a:ahLst/>
              <a:cxnLst/>
              <a:rect l="l" t="t" r="r" b="b"/>
              <a:pathLst>
                <a:path w="28659" h="24872" extrusionOk="0">
                  <a:moveTo>
                    <a:pt x="25843" y="1"/>
                  </a:moveTo>
                  <a:lnTo>
                    <a:pt x="51" y="21455"/>
                  </a:lnTo>
                  <a:cubicBezTo>
                    <a:pt x="13" y="21481"/>
                    <a:pt x="1" y="21506"/>
                    <a:pt x="13" y="21544"/>
                  </a:cubicBezTo>
                  <a:cubicBezTo>
                    <a:pt x="13" y="21590"/>
                    <a:pt x="56" y="21647"/>
                    <a:pt x="121" y="21647"/>
                  </a:cubicBezTo>
                  <a:cubicBezTo>
                    <a:pt x="127" y="21647"/>
                    <a:pt x="134" y="21647"/>
                    <a:pt x="140" y="21646"/>
                  </a:cubicBezTo>
                  <a:lnTo>
                    <a:pt x="457" y="21582"/>
                  </a:lnTo>
                  <a:lnTo>
                    <a:pt x="1015" y="21493"/>
                  </a:lnTo>
                  <a:cubicBezTo>
                    <a:pt x="1025" y="21490"/>
                    <a:pt x="1035" y="21488"/>
                    <a:pt x="1043" y="21488"/>
                  </a:cubicBezTo>
                  <a:cubicBezTo>
                    <a:pt x="1067" y="21488"/>
                    <a:pt x="1085" y="21500"/>
                    <a:pt x="1104" y="21519"/>
                  </a:cubicBezTo>
                  <a:cubicBezTo>
                    <a:pt x="1129" y="21544"/>
                    <a:pt x="1142" y="21582"/>
                    <a:pt x="1129" y="21620"/>
                  </a:cubicBezTo>
                  <a:lnTo>
                    <a:pt x="926" y="22153"/>
                  </a:lnTo>
                  <a:lnTo>
                    <a:pt x="736" y="22660"/>
                  </a:lnTo>
                  <a:cubicBezTo>
                    <a:pt x="724" y="22698"/>
                    <a:pt x="736" y="22749"/>
                    <a:pt x="762" y="22774"/>
                  </a:cubicBezTo>
                  <a:cubicBezTo>
                    <a:pt x="787" y="22799"/>
                    <a:pt x="825" y="22812"/>
                    <a:pt x="863" y="22812"/>
                  </a:cubicBezTo>
                  <a:lnTo>
                    <a:pt x="1396" y="22711"/>
                  </a:lnTo>
                  <a:lnTo>
                    <a:pt x="1954" y="22622"/>
                  </a:lnTo>
                  <a:cubicBezTo>
                    <a:pt x="1961" y="22620"/>
                    <a:pt x="1968" y="22619"/>
                    <a:pt x="1974" y="22619"/>
                  </a:cubicBezTo>
                  <a:cubicBezTo>
                    <a:pt x="2005" y="22619"/>
                    <a:pt x="2034" y="22639"/>
                    <a:pt x="2055" y="22660"/>
                  </a:cubicBezTo>
                  <a:cubicBezTo>
                    <a:pt x="2068" y="22685"/>
                    <a:pt x="2080" y="22723"/>
                    <a:pt x="2068" y="22761"/>
                  </a:cubicBezTo>
                  <a:lnTo>
                    <a:pt x="1877" y="23281"/>
                  </a:lnTo>
                  <a:lnTo>
                    <a:pt x="1687" y="23789"/>
                  </a:lnTo>
                  <a:cubicBezTo>
                    <a:pt x="1652" y="23871"/>
                    <a:pt x="1715" y="23942"/>
                    <a:pt x="1785" y="23942"/>
                  </a:cubicBezTo>
                  <a:cubicBezTo>
                    <a:pt x="1790" y="23942"/>
                    <a:pt x="1796" y="23942"/>
                    <a:pt x="1801" y="23941"/>
                  </a:cubicBezTo>
                  <a:lnTo>
                    <a:pt x="2347" y="23852"/>
                  </a:lnTo>
                  <a:lnTo>
                    <a:pt x="2892" y="23750"/>
                  </a:lnTo>
                  <a:cubicBezTo>
                    <a:pt x="2930" y="23750"/>
                    <a:pt x="2968" y="23763"/>
                    <a:pt x="2993" y="23789"/>
                  </a:cubicBezTo>
                  <a:cubicBezTo>
                    <a:pt x="3019" y="23814"/>
                    <a:pt x="3019" y="23852"/>
                    <a:pt x="3006" y="23890"/>
                  </a:cubicBezTo>
                  <a:lnTo>
                    <a:pt x="2816" y="24410"/>
                  </a:lnTo>
                  <a:lnTo>
                    <a:pt x="2702" y="24727"/>
                  </a:lnTo>
                  <a:cubicBezTo>
                    <a:pt x="2676" y="24790"/>
                    <a:pt x="2714" y="24854"/>
                    <a:pt x="2778" y="24866"/>
                  </a:cubicBezTo>
                  <a:cubicBezTo>
                    <a:pt x="2785" y="24870"/>
                    <a:pt x="2792" y="24871"/>
                    <a:pt x="2800" y="24871"/>
                  </a:cubicBezTo>
                  <a:cubicBezTo>
                    <a:pt x="2823" y="24871"/>
                    <a:pt x="2848" y="24860"/>
                    <a:pt x="2867" y="24841"/>
                  </a:cubicBezTo>
                  <a:lnTo>
                    <a:pt x="28658" y="3399"/>
                  </a:lnTo>
                  <a:lnTo>
                    <a:pt x="258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3"/>
            <p:cNvSpPr/>
            <p:nvPr/>
          </p:nvSpPr>
          <p:spPr>
            <a:xfrm flipH="1">
              <a:off x="1009406" y="3593172"/>
              <a:ext cx="1018168" cy="854883"/>
            </a:xfrm>
            <a:custGeom>
              <a:avLst/>
              <a:gdLst/>
              <a:ahLst/>
              <a:cxnLst/>
              <a:rect l="l" t="t" r="r" b="b"/>
              <a:pathLst>
                <a:path w="25526" h="21431" extrusionOk="0">
                  <a:moveTo>
                    <a:pt x="24587" y="1"/>
                  </a:moveTo>
                  <a:lnTo>
                    <a:pt x="368" y="20137"/>
                  </a:lnTo>
                  <a:cubicBezTo>
                    <a:pt x="381" y="20162"/>
                    <a:pt x="393" y="20187"/>
                    <a:pt x="393" y="20213"/>
                  </a:cubicBezTo>
                  <a:cubicBezTo>
                    <a:pt x="393" y="20213"/>
                    <a:pt x="393" y="20226"/>
                    <a:pt x="393" y="20238"/>
                  </a:cubicBezTo>
                  <a:lnTo>
                    <a:pt x="190" y="20771"/>
                  </a:lnTo>
                  <a:lnTo>
                    <a:pt x="0" y="21278"/>
                  </a:lnTo>
                  <a:cubicBezTo>
                    <a:pt x="0" y="21291"/>
                    <a:pt x="0" y="21303"/>
                    <a:pt x="0" y="21316"/>
                  </a:cubicBezTo>
                  <a:cubicBezTo>
                    <a:pt x="0" y="21341"/>
                    <a:pt x="13" y="21367"/>
                    <a:pt x="26" y="21392"/>
                  </a:cubicBezTo>
                  <a:cubicBezTo>
                    <a:pt x="38" y="21417"/>
                    <a:pt x="76" y="21430"/>
                    <a:pt x="114" y="21430"/>
                  </a:cubicBezTo>
                  <a:lnTo>
                    <a:pt x="127" y="21430"/>
                  </a:lnTo>
                  <a:lnTo>
                    <a:pt x="660" y="21329"/>
                  </a:lnTo>
                  <a:lnTo>
                    <a:pt x="1218" y="21240"/>
                  </a:lnTo>
                  <a:lnTo>
                    <a:pt x="1243" y="21240"/>
                  </a:lnTo>
                  <a:cubicBezTo>
                    <a:pt x="1268" y="21240"/>
                    <a:pt x="1294" y="21253"/>
                    <a:pt x="1319" y="21278"/>
                  </a:cubicBezTo>
                  <a:lnTo>
                    <a:pt x="25526" y="1129"/>
                  </a:lnTo>
                  <a:lnTo>
                    <a:pt x="24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3"/>
            <p:cNvSpPr/>
            <p:nvPr/>
          </p:nvSpPr>
          <p:spPr>
            <a:xfrm flipH="1">
              <a:off x="940669" y="3695844"/>
              <a:ext cx="8137" cy="6622"/>
            </a:xfrm>
            <a:custGeom>
              <a:avLst/>
              <a:gdLst/>
              <a:ahLst/>
              <a:cxnLst/>
              <a:rect l="l" t="t" r="r" b="b"/>
              <a:pathLst>
                <a:path w="204" h="166" extrusionOk="0">
                  <a:moveTo>
                    <a:pt x="0" y="166"/>
                  </a:moveTo>
                  <a:lnTo>
                    <a:pt x="0" y="166"/>
                  </a:lnTo>
                  <a:lnTo>
                    <a:pt x="203" y="1"/>
                  </a:lnTo>
                  <a:lnTo>
                    <a:pt x="203" y="1"/>
                  </a:lnTo>
                  <a:lnTo>
                    <a:pt x="0" y="166"/>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3"/>
            <p:cNvSpPr/>
            <p:nvPr/>
          </p:nvSpPr>
          <p:spPr>
            <a:xfrm flipH="1">
              <a:off x="940605" y="3683718"/>
              <a:ext cx="1009114" cy="846266"/>
            </a:xfrm>
            <a:custGeom>
              <a:avLst/>
              <a:gdLst/>
              <a:ahLst/>
              <a:cxnLst/>
              <a:rect l="l" t="t" r="r" b="b"/>
              <a:pathLst>
                <a:path w="25299" h="21215" extrusionOk="0">
                  <a:moveTo>
                    <a:pt x="25298" y="305"/>
                  </a:moveTo>
                  <a:lnTo>
                    <a:pt x="25095" y="470"/>
                  </a:lnTo>
                  <a:lnTo>
                    <a:pt x="24992" y="556"/>
                  </a:lnTo>
                  <a:lnTo>
                    <a:pt x="24994" y="558"/>
                  </a:lnTo>
                  <a:lnTo>
                    <a:pt x="25298" y="305"/>
                  </a:lnTo>
                  <a:close/>
                  <a:moveTo>
                    <a:pt x="24525" y="0"/>
                  </a:moveTo>
                  <a:lnTo>
                    <a:pt x="305" y="20137"/>
                  </a:lnTo>
                  <a:cubicBezTo>
                    <a:pt x="318" y="20162"/>
                    <a:pt x="331" y="20175"/>
                    <a:pt x="331" y="20200"/>
                  </a:cubicBezTo>
                  <a:cubicBezTo>
                    <a:pt x="331" y="20213"/>
                    <a:pt x="318" y="20225"/>
                    <a:pt x="318" y="20238"/>
                  </a:cubicBezTo>
                  <a:lnTo>
                    <a:pt x="128" y="20758"/>
                  </a:lnTo>
                  <a:lnTo>
                    <a:pt x="14" y="21075"/>
                  </a:lnTo>
                  <a:cubicBezTo>
                    <a:pt x="1" y="21088"/>
                    <a:pt x="1" y="21100"/>
                    <a:pt x="1" y="21113"/>
                  </a:cubicBezTo>
                  <a:cubicBezTo>
                    <a:pt x="1" y="21164"/>
                    <a:pt x="39" y="21202"/>
                    <a:pt x="90" y="21214"/>
                  </a:cubicBezTo>
                  <a:lnTo>
                    <a:pt x="115" y="21214"/>
                  </a:lnTo>
                  <a:cubicBezTo>
                    <a:pt x="140" y="21214"/>
                    <a:pt x="166" y="21214"/>
                    <a:pt x="179" y="21189"/>
                  </a:cubicBezTo>
                  <a:lnTo>
                    <a:pt x="24992" y="556"/>
                  </a:lnTo>
                  <a:lnTo>
                    <a:pt x="245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3"/>
            <p:cNvSpPr/>
            <p:nvPr/>
          </p:nvSpPr>
          <p:spPr>
            <a:xfrm flipH="1">
              <a:off x="1036272" y="3546662"/>
              <a:ext cx="29357" cy="24293"/>
            </a:xfrm>
            <a:custGeom>
              <a:avLst/>
              <a:gdLst/>
              <a:ahLst/>
              <a:cxnLst/>
              <a:rect l="l" t="t" r="r" b="b"/>
              <a:pathLst>
                <a:path w="736" h="609" extrusionOk="0">
                  <a:moveTo>
                    <a:pt x="0" y="609"/>
                  </a:moveTo>
                  <a:lnTo>
                    <a:pt x="0" y="609"/>
                  </a:lnTo>
                  <a:lnTo>
                    <a:pt x="736" y="0"/>
                  </a:lnTo>
                  <a:lnTo>
                    <a:pt x="736" y="0"/>
                  </a:lnTo>
                  <a:lnTo>
                    <a:pt x="0" y="609"/>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3"/>
            <p:cNvSpPr/>
            <p:nvPr/>
          </p:nvSpPr>
          <p:spPr>
            <a:xfrm flipH="1">
              <a:off x="996825" y="3583080"/>
              <a:ext cx="50099" cy="55168"/>
            </a:xfrm>
            <a:custGeom>
              <a:avLst/>
              <a:gdLst/>
              <a:ahLst/>
              <a:cxnLst/>
              <a:rect l="l" t="t" r="r" b="b"/>
              <a:pathLst>
                <a:path w="1256" h="1383" extrusionOk="0">
                  <a:moveTo>
                    <a:pt x="305" y="0"/>
                  </a:moveTo>
                  <a:lnTo>
                    <a:pt x="0" y="254"/>
                  </a:lnTo>
                  <a:lnTo>
                    <a:pt x="939" y="1382"/>
                  </a:lnTo>
                  <a:lnTo>
                    <a:pt x="1256" y="1129"/>
                  </a:lnTo>
                  <a:lnTo>
                    <a:pt x="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3"/>
            <p:cNvSpPr/>
            <p:nvPr/>
          </p:nvSpPr>
          <p:spPr>
            <a:xfrm flipH="1">
              <a:off x="940668" y="3673587"/>
              <a:ext cx="30913" cy="32431"/>
            </a:xfrm>
            <a:custGeom>
              <a:avLst/>
              <a:gdLst/>
              <a:ahLst/>
              <a:cxnLst/>
              <a:rect l="l" t="t" r="r" b="b"/>
              <a:pathLst>
                <a:path w="775" h="813" extrusionOk="0">
                  <a:moveTo>
                    <a:pt x="305" y="1"/>
                  </a:moveTo>
                  <a:lnTo>
                    <a:pt x="1" y="254"/>
                  </a:lnTo>
                  <a:lnTo>
                    <a:pt x="470" y="812"/>
                  </a:lnTo>
                  <a:lnTo>
                    <a:pt x="774" y="559"/>
                  </a:lnTo>
                  <a:lnTo>
                    <a:pt x="3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3"/>
            <p:cNvSpPr/>
            <p:nvPr/>
          </p:nvSpPr>
          <p:spPr>
            <a:xfrm flipH="1">
              <a:off x="928545" y="3685753"/>
              <a:ext cx="40" cy="40"/>
            </a:xfrm>
            <a:custGeom>
              <a:avLst/>
              <a:gdLst/>
              <a:ahLst/>
              <a:cxnLst/>
              <a:rect l="l" t="t" r="r" b="b"/>
              <a:pathLst>
                <a:path w="1" h="1" extrusionOk="0">
                  <a:moveTo>
                    <a:pt x="0" y="0"/>
                  </a:moveTo>
                  <a:lnTo>
                    <a:pt x="0" y="0"/>
                  </a:lnTo>
                  <a:lnTo>
                    <a:pt x="0" y="0"/>
                  </a:lnTo>
                  <a:lnTo>
                    <a:pt x="0" y="0"/>
                  </a:lnTo>
                  <a:lnTo>
                    <a:pt x="0" y="0"/>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3"/>
            <p:cNvSpPr/>
            <p:nvPr/>
          </p:nvSpPr>
          <p:spPr>
            <a:xfrm flipH="1">
              <a:off x="923997" y="3681684"/>
              <a:ext cx="16713" cy="14201"/>
            </a:xfrm>
            <a:custGeom>
              <a:avLst/>
              <a:gdLst/>
              <a:ahLst/>
              <a:cxnLst/>
              <a:rect l="l" t="t" r="r" b="b"/>
              <a:pathLst>
                <a:path w="419" h="356" extrusionOk="0">
                  <a:moveTo>
                    <a:pt x="0" y="356"/>
                  </a:moveTo>
                  <a:lnTo>
                    <a:pt x="0" y="356"/>
                  </a:lnTo>
                  <a:lnTo>
                    <a:pt x="304" y="102"/>
                  </a:lnTo>
                  <a:lnTo>
                    <a:pt x="304" y="102"/>
                  </a:lnTo>
                  <a:lnTo>
                    <a:pt x="0" y="356"/>
                  </a:lnTo>
                  <a:close/>
                  <a:moveTo>
                    <a:pt x="304" y="102"/>
                  </a:moveTo>
                  <a:lnTo>
                    <a:pt x="304" y="102"/>
                  </a:lnTo>
                  <a:lnTo>
                    <a:pt x="419" y="1"/>
                  </a:lnTo>
                  <a:lnTo>
                    <a:pt x="419" y="1"/>
                  </a:lnTo>
                  <a:lnTo>
                    <a:pt x="304" y="102"/>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3"/>
            <p:cNvSpPr/>
            <p:nvPr/>
          </p:nvSpPr>
          <p:spPr>
            <a:xfrm flipH="1">
              <a:off x="923997" y="3681684"/>
              <a:ext cx="16713" cy="14201"/>
            </a:xfrm>
            <a:custGeom>
              <a:avLst/>
              <a:gdLst/>
              <a:ahLst/>
              <a:cxnLst/>
              <a:rect l="l" t="t" r="r" b="b"/>
              <a:pathLst>
                <a:path w="419" h="356" extrusionOk="0">
                  <a:moveTo>
                    <a:pt x="419" y="1"/>
                  </a:moveTo>
                  <a:lnTo>
                    <a:pt x="0" y="356"/>
                  </a:lnTo>
                  <a:lnTo>
                    <a:pt x="0" y="356"/>
                  </a:lnTo>
                  <a:lnTo>
                    <a:pt x="304" y="102"/>
                  </a:lnTo>
                  <a:lnTo>
                    <a:pt x="419" y="1"/>
                  </a:lnTo>
                  <a:close/>
                </a:path>
              </a:pathLst>
            </a:custGeom>
            <a:solidFill>
              <a:srgbClr val="DA88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3"/>
            <p:cNvSpPr/>
            <p:nvPr/>
          </p:nvSpPr>
          <p:spPr>
            <a:xfrm flipH="1">
              <a:off x="923996" y="3659426"/>
              <a:ext cx="35460" cy="36459"/>
            </a:xfrm>
            <a:custGeom>
              <a:avLst/>
              <a:gdLst/>
              <a:ahLst/>
              <a:cxnLst/>
              <a:rect l="l" t="t" r="r" b="b"/>
              <a:pathLst>
                <a:path w="889" h="914" extrusionOk="0">
                  <a:moveTo>
                    <a:pt x="419" y="1"/>
                  </a:moveTo>
                  <a:lnTo>
                    <a:pt x="1" y="356"/>
                  </a:lnTo>
                  <a:lnTo>
                    <a:pt x="470" y="914"/>
                  </a:lnTo>
                  <a:lnTo>
                    <a:pt x="889" y="559"/>
                  </a:lnTo>
                  <a:cubicBezTo>
                    <a:pt x="889" y="559"/>
                    <a:pt x="876" y="546"/>
                    <a:pt x="863" y="533"/>
                  </a:cubicBez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3"/>
            <p:cNvSpPr/>
            <p:nvPr/>
          </p:nvSpPr>
          <p:spPr>
            <a:xfrm flipH="1">
              <a:off x="837997" y="3474663"/>
              <a:ext cx="141162" cy="160398"/>
            </a:xfrm>
            <a:custGeom>
              <a:avLst/>
              <a:gdLst/>
              <a:ahLst/>
              <a:cxnLst/>
              <a:rect l="l" t="t" r="r" b="b"/>
              <a:pathLst>
                <a:path w="3539" h="4021" extrusionOk="0">
                  <a:moveTo>
                    <a:pt x="397" y="0"/>
                  </a:moveTo>
                  <a:cubicBezTo>
                    <a:pt x="362" y="0"/>
                    <a:pt x="326" y="6"/>
                    <a:pt x="292" y="17"/>
                  </a:cubicBezTo>
                  <a:cubicBezTo>
                    <a:pt x="254" y="17"/>
                    <a:pt x="216" y="43"/>
                    <a:pt x="191" y="68"/>
                  </a:cubicBezTo>
                  <a:lnTo>
                    <a:pt x="153" y="93"/>
                  </a:lnTo>
                  <a:cubicBezTo>
                    <a:pt x="13" y="207"/>
                    <a:pt x="0" y="398"/>
                    <a:pt x="115" y="537"/>
                  </a:cubicBezTo>
                  <a:lnTo>
                    <a:pt x="2917" y="3910"/>
                  </a:lnTo>
                  <a:cubicBezTo>
                    <a:pt x="2974" y="3982"/>
                    <a:pt x="3064" y="4021"/>
                    <a:pt x="3154" y="4021"/>
                  </a:cubicBezTo>
                  <a:cubicBezTo>
                    <a:pt x="3223" y="4021"/>
                    <a:pt x="3293" y="3998"/>
                    <a:pt x="3348" y="3948"/>
                  </a:cubicBezTo>
                  <a:lnTo>
                    <a:pt x="3386" y="3923"/>
                  </a:lnTo>
                  <a:cubicBezTo>
                    <a:pt x="3513" y="3809"/>
                    <a:pt x="3538" y="3606"/>
                    <a:pt x="3424" y="3479"/>
                  </a:cubicBezTo>
                  <a:lnTo>
                    <a:pt x="609" y="93"/>
                  </a:lnTo>
                  <a:cubicBezTo>
                    <a:pt x="556" y="31"/>
                    <a:pt x="478"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3"/>
            <p:cNvSpPr/>
            <p:nvPr/>
          </p:nvSpPr>
          <p:spPr>
            <a:xfrm flipH="1">
              <a:off x="860253" y="3491975"/>
              <a:ext cx="137612" cy="159680"/>
            </a:xfrm>
            <a:custGeom>
              <a:avLst/>
              <a:gdLst/>
              <a:ahLst/>
              <a:cxnLst/>
              <a:rect l="l" t="t" r="r" b="b"/>
              <a:pathLst>
                <a:path w="3450" h="4003" extrusionOk="0">
                  <a:moveTo>
                    <a:pt x="341" y="1"/>
                  </a:moveTo>
                  <a:cubicBezTo>
                    <a:pt x="265" y="1"/>
                    <a:pt x="190" y="26"/>
                    <a:pt x="127" y="78"/>
                  </a:cubicBezTo>
                  <a:cubicBezTo>
                    <a:pt x="51" y="128"/>
                    <a:pt x="13" y="217"/>
                    <a:pt x="0" y="306"/>
                  </a:cubicBezTo>
                  <a:cubicBezTo>
                    <a:pt x="0" y="382"/>
                    <a:pt x="26" y="471"/>
                    <a:pt x="76" y="547"/>
                  </a:cubicBezTo>
                  <a:lnTo>
                    <a:pt x="2853" y="3882"/>
                  </a:lnTo>
                  <a:cubicBezTo>
                    <a:pt x="2917" y="3960"/>
                    <a:pt x="3013" y="4002"/>
                    <a:pt x="3109" y="4002"/>
                  </a:cubicBezTo>
                  <a:cubicBezTo>
                    <a:pt x="3185" y="4002"/>
                    <a:pt x="3261" y="3976"/>
                    <a:pt x="3323" y="3920"/>
                  </a:cubicBezTo>
                  <a:cubicBezTo>
                    <a:pt x="3399" y="3869"/>
                    <a:pt x="3437" y="3780"/>
                    <a:pt x="3449" y="3704"/>
                  </a:cubicBezTo>
                  <a:cubicBezTo>
                    <a:pt x="3449" y="3615"/>
                    <a:pt x="3424" y="3527"/>
                    <a:pt x="3373" y="3451"/>
                  </a:cubicBezTo>
                  <a:lnTo>
                    <a:pt x="596" y="116"/>
                  </a:lnTo>
                  <a:cubicBezTo>
                    <a:pt x="527" y="39"/>
                    <a:pt x="434"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3"/>
            <p:cNvSpPr/>
            <p:nvPr/>
          </p:nvSpPr>
          <p:spPr>
            <a:xfrm flipH="1">
              <a:off x="878959" y="3508529"/>
              <a:ext cx="141162" cy="160438"/>
            </a:xfrm>
            <a:custGeom>
              <a:avLst/>
              <a:gdLst/>
              <a:ahLst/>
              <a:cxnLst/>
              <a:rect l="l" t="t" r="r" b="b"/>
              <a:pathLst>
                <a:path w="3539" h="4022" extrusionOk="0">
                  <a:moveTo>
                    <a:pt x="389" y="1"/>
                  </a:moveTo>
                  <a:cubicBezTo>
                    <a:pt x="318" y="1"/>
                    <a:pt x="247" y="23"/>
                    <a:pt x="191" y="68"/>
                  </a:cubicBezTo>
                  <a:lnTo>
                    <a:pt x="153" y="106"/>
                  </a:lnTo>
                  <a:cubicBezTo>
                    <a:pt x="13" y="208"/>
                    <a:pt x="0" y="411"/>
                    <a:pt x="114" y="538"/>
                  </a:cubicBezTo>
                  <a:lnTo>
                    <a:pt x="2917" y="3911"/>
                  </a:lnTo>
                  <a:cubicBezTo>
                    <a:pt x="2974" y="3982"/>
                    <a:pt x="3064" y="4021"/>
                    <a:pt x="3154" y="4021"/>
                  </a:cubicBezTo>
                  <a:cubicBezTo>
                    <a:pt x="3223" y="4021"/>
                    <a:pt x="3293" y="3998"/>
                    <a:pt x="3348" y="3949"/>
                  </a:cubicBezTo>
                  <a:lnTo>
                    <a:pt x="3386" y="3923"/>
                  </a:lnTo>
                  <a:cubicBezTo>
                    <a:pt x="3525" y="3809"/>
                    <a:pt x="3538" y="3619"/>
                    <a:pt x="3424" y="3479"/>
                  </a:cubicBezTo>
                  <a:lnTo>
                    <a:pt x="622" y="106"/>
                  </a:lnTo>
                  <a:cubicBezTo>
                    <a:pt x="565" y="36"/>
                    <a:pt x="478"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3"/>
            <p:cNvSpPr/>
            <p:nvPr/>
          </p:nvSpPr>
          <p:spPr>
            <a:xfrm flipH="1">
              <a:off x="901215" y="3525880"/>
              <a:ext cx="137612" cy="159720"/>
            </a:xfrm>
            <a:custGeom>
              <a:avLst/>
              <a:gdLst/>
              <a:ahLst/>
              <a:cxnLst/>
              <a:rect l="l" t="t" r="r" b="b"/>
              <a:pathLst>
                <a:path w="3450" h="4004" extrusionOk="0">
                  <a:moveTo>
                    <a:pt x="345" y="0"/>
                  </a:moveTo>
                  <a:cubicBezTo>
                    <a:pt x="268" y="0"/>
                    <a:pt x="190" y="26"/>
                    <a:pt x="127" y="77"/>
                  </a:cubicBezTo>
                  <a:cubicBezTo>
                    <a:pt x="89" y="115"/>
                    <a:pt x="64" y="141"/>
                    <a:pt x="38" y="191"/>
                  </a:cubicBezTo>
                  <a:cubicBezTo>
                    <a:pt x="26" y="229"/>
                    <a:pt x="13" y="267"/>
                    <a:pt x="0" y="306"/>
                  </a:cubicBezTo>
                  <a:cubicBezTo>
                    <a:pt x="0" y="382"/>
                    <a:pt x="26" y="470"/>
                    <a:pt x="76" y="534"/>
                  </a:cubicBezTo>
                  <a:lnTo>
                    <a:pt x="2853" y="3881"/>
                  </a:lnTo>
                  <a:cubicBezTo>
                    <a:pt x="2926" y="3961"/>
                    <a:pt x="3024" y="4004"/>
                    <a:pt x="3121" y="4004"/>
                  </a:cubicBezTo>
                  <a:cubicBezTo>
                    <a:pt x="3192" y="4004"/>
                    <a:pt x="3263" y="3981"/>
                    <a:pt x="3322" y="3932"/>
                  </a:cubicBezTo>
                  <a:cubicBezTo>
                    <a:pt x="3398" y="3869"/>
                    <a:pt x="3437" y="3793"/>
                    <a:pt x="3449" y="3704"/>
                  </a:cubicBezTo>
                  <a:cubicBezTo>
                    <a:pt x="3449" y="3615"/>
                    <a:pt x="3424" y="3526"/>
                    <a:pt x="3373" y="3463"/>
                  </a:cubicBezTo>
                  <a:lnTo>
                    <a:pt x="596" y="115"/>
                  </a:lnTo>
                  <a:cubicBezTo>
                    <a:pt x="533" y="39"/>
                    <a:pt x="44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3"/>
            <p:cNvSpPr/>
            <p:nvPr/>
          </p:nvSpPr>
          <p:spPr>
            <a:xfrm flipH="1">
              <a:off x="1018047" y="3568880"/>
              <a:ext cx="40" cy="40"/>
            </a:xfrm>
            <a:custGeom>
              <a:avLst/>
              <a:gdLst/>
              <a:ahLst/>
              <a:cxnLst/>
              <a:rect l="l" t="t" r="r" b="b"/>
              <a:pathLst>
                <a:path w="1" h="1" extrusionOk="0">
                  <a:moveTo>
                    <a:pt x="0" y="1"/>
                  </a:moveTo>
                  <a:lnTo>
                    <a:pt x="0" y="1"/>
                  </a:lnTo>
                  <a:lnTo>
                    <a:pt x="0" y="1"/>
                  </a:lnTo>
                  <a:lnTo>
                    <a:pt x="0" y="1"/>
                  </a:lnTo>
                  <a:lnTo>
                    <a:pt x="0" y="1"/>
                  </a:lnTo>
                  <a:close/>
                </a:path>
              </a:pathLst>
            </a:custGeom>
            <a:solidFill>
              <a:srgbClr val="DF97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3"/>
            <p:cNvSpPr/>
            <p:nvPr/>
          </p:nvSpPr>
          <p:spPr>
            <a:xfrm flipH="1">
              <a:off x="980114" y="3568880"/>
              <a:ext cx="37973" cy="45594"/>
            </a:xfrm>
            <a:custGeom>
              <a:avLst/>
              <a:gdLst/>
              <a:ahLst/>
              <a:cxnLst/>
              <a:rect l="l" t="t" r="r" b="b"/>
              <a:pathLst>
                <a:path w="952" h="1143" extrusionOk="0">
                  <a:moveTo>
                    <a:pt x="0" y="1"/>
                  </a:moveTo>
                  <a:lnTo>
                    <a:pt x="951" y="1142"/>
                  </a:lnTo>
                  <a:lnTo>
                    <a:pt x="482" y="572"/>
                  </a:lnTo>
                  <a:lnTo>
                    <a:pt x="0" y="1"/>
                  </a:lnTo>
                  <a:close/>
                </a:path>
              </a:pathLst>
            </a:custGeom>
            <a:solidFill>
              <a:srgbClr val="CF8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3"/>
            <p:cNvSpPr/>
            <p:nvPr/>
          </p:nvSpPr>
          <p:spPr>
            <a:xfrm flipH="1">
              <a:off x="996309" y="3551688"/>
              <a:ext cx="1077" cy="1556"/>
            </a:xfrm>
            <a:custGeom>
              <a:avLst/>
              <a:gdLst/>
              <a:ahLst/>
              <a:cxnLst/>
              <a:rect l="l" t="t" r="r" b="b"/>
              <a:pathLst>
                <a:path w="27" h="39" extrusionOk="0">
                  <a:moveTo>
                    <a:pt x="26" y="39"/>
                  </a:moveTo>
                  <a:lnTo>
                    <a:pt x="1" y="1"/>
                  </a:lnTo>
                  <a:lnTo>
                    <a:pt x="1" y="1"/>
                  </a:lnTo>
                  <a:lnTo>
                    <a:pt x="26" y="39"/>
                  </a:lnTo>
                  <a:lnTo>
                    <a:pt x="26" y="3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3"/>
            <p:cNvSpPr/>
            <p:nvPr/>
          </p:nvSpPr>
          <p:spPr>
            <a:xfrm flipH="1">
              <a:off x="978599" y="3553203"/>
              <a:ext cx="17750" cy="21301"/>
            </a:xfrm>
            <a:custGeom>
              <a:avLst/>
              <a:gdLst/>
              <a:ahLst/>
              <a:cxnLst/>
              <a:rect l="l" t="t" r="r" b="b"/>
              <a:pathLst>
                <a:path w="445" h="534" extrusionOk="0">
                  <a:moveTo>
                    <a:pt x="444" y="533"/>
                  </a:moveTo>
                  <a:lnTo>
                    <a:pt x="0" y="1"/>
                  </a:lnTo>
                  <a:lnTo>
                    <a:pt x="0" y="1"/>
                  </a:lnTo>
                  <a:lnTo>
                    <a:pt x="444" y="533"/>
                  </a:lnTo>
                  <a:lnTo>
                    <a:pt x="444" y="53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3"/>
            <p:cNvSpPr/>
            <p:nvPr/>
          </p:nvSpPr>
          <p:spPr>
            <a:xfrm flipH="1">
              <a:off x="900224" y="3500631"/>
              <a:ext cx="35939" cy="43520"/>
            </a:xfrm>
            <a:custGeom>
              <a:avLst/>
              <a:gdLst/>
              <a:ahLst/>
              <a:cxnLst/>
              <a:rect l="l" t="t" r="r" b="b"/>
              <a:pathLst>
                <a:path w="901" h="1091" extrusionOk="0">
                  <a:moveTo>
                    <a:pt x="0" y="0"/>
                  </a:moveTo>
                  <a:lnTo>
                    <a:pt x="0" y="13"/>
                  </a:lnTo>
                  <a:lnTo>
                    <a:pt x="469" y="571"/>
                  </a:lnTo>
                  <a:lnTo>
                    <a:pt x="761" y="926"/>
                  </a:lnTo>
                  <a:lnTo>
                    <a:pt x="901" y="1091"/>
                  </a:lnTo>
                  <a:lnTo>
                    <a:pt x="0" y="0"/>
                  </a:lnTo>
                  <a:close/>
                </a:path>
              </a:pathLst>
            </a:custGeom>
            <a:solidFill>
              <a:srgbClr val="D5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3"/>
            <p:cNvSpPr/>
            <p:nvPr/>
          </p:nvSpPr>
          <p:spPr>
            <a:xfrm flipH="1">
              <a:off x="949285" y="3517823"/>
              <a:ext cx="7100" cy="9135"/>
            </a:xfrm>
            <a:custGeom>
              <a:avLst/>
              <a:gdLst/>
              <a:ahLst/>
              <a:cxnLst/>
              <a:rect l="l" t="t" r="r" b="b"/>
              <a:pathLst>
                <a:path w="178" h="229" extrusionOk="0">
                  <a:moveTo>
                    <a:pt x="178" y="229"/>
                  </a:moveTo>
                  <a:lnTo>
                    <a:pt x="0" y="0"/>
                  </a:lnTo>
                  <a:lnTo>
                    <a:pt x="178" y="229"/>
                  </a:lnTo>
                  <a:lnTo>
                    <a:pt x="178" y="22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3"/>
            <p:cNvSpPr/>
            <p:nvPr/>
          </p:nvSpPr>
          <p:spPr>
            <a:xfrm flipH="1">
              <a:off x="937638" y="3526917"/>
              <a:ext cx="11687" cy="13682"/>
            </a:xfrm>
            <a:custGeom>
              <a:avLst/>
              <a:gdLst/>
              <a:ahLst/>
              <a:cxnLst/>
              <a:rect l="l" t="t" r="r" b="b"/>
              <a:pathLst>
                <a:path w="293" h="343" extrusionOk="0">
                  <a:moveTo>
                    <a:pt x="292" y="343"/>
                  </a:moveTo>
                  <a:lnTo>
                    <a:pt x="1" y="1"/>
                  </a:lnTo>
                  <a:lnTo>
                    <a:pt x="1" y="1"/>
                  </a:lnTo>
                  <a:lnTo>
                    <a:pt x="292" y="343"/>
                  </a:lnTo>
                  <a:lnTo>
                    <a:pt x="292" y="34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3"/>
            <p:cNvSpPr/>
            <p:nvPr/>
          </p:nvSpPr>
          <p:spPr>
            <a:xfrm flipH="1">
              <a:off x="980115" y="3591656"/>
              <a:ext cx="18787" cy="22817"/>
            </a:xfrm>
            <a:custGeom>
              <a:avLst/>
              <a:gdLst/>
              <a:ahLst/>
              <a:cxnLst/>
              <a:rect l="l" t="t" r="r" b="b"/>
              <a:pathLst>
                <a:path w="471" h="572" extrusionOk="0">
                  <a:moveTo>
                    <a:pt x="470" y="571"/>
                  </a:moveTo>
                  <a:lnTo>
                    <a:pt x="470" y="571"/>
                  </a:lnTo>
                  <a:lnTo>
                    <a:pt x="1" y="1"/>
                  </a:lnTo>
                  <a:lnTo>
                    <a:pt x="470" y="571"/>
                  </a:lnTo>
                  <a:lnTo>
                    <a:pt x="470" y="571"/>
                  </a:lnTo>
                  <a:close/>
                </a:path>
              </a:pathLst>
            </a:custGeom>
            <a:solidFill>
              <a:srgbClr val="D59D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3"/>
            <p:cNvSpPr/>
            <p:nvPr/>
          </p:nvSpPr>
          <p:spPr>
            <a:xfrm flipH="1">
              <a:off x="918929" y="3540559"/>
              <a:ext cx="59712" cy="56724"/>
            </a:xfrm>
            <a:custGeom>
              <a:avLst/>
              <a:gdLst/>
              <a:ahLst/>
              <a:cxnLst/>
              <a:rect l="l" t="t" r="r" b="b"/>
              <a:pathLst>
                <a:path w="1497" h="1422" extrusionOk="0">
                  <a:moveTo>
                    <a:pt x="469" y="1421"/>
                  </a:moveTo>
                  <a:lnTo>
                    <a:pt x="0" y="850"/>
                  </a:lnTo>
                  <a:lnTo>
                    <a:pt x="0" y="850"/>
                  </a:lnTo>
                  <a:lnTo>
                    <a:pt x="469" y="1421"/>
                  </a:lnTo>
                  <a:lnTo>
                    <a:pt x="469" y="1421"/>
                  </a:lnTo>
                  <a:close/>
                  <a:moveTo>
                    <a:pt x="1496" y="572"/>
                  </a:moveTo>
                  <a:lnTo>
                    <a:pt x="1027" y="1"/>
                  </a:lnTo>
                  <a:lnTo>
                    <a:pt x="1027" y="1"/>
                  </a:lnTo>
                  <a:lnTo>
                    <a:pt x="1496" y="572"/>
                  </a:lnTo>
                  <a:lnTo>
                    <a:pt x="1496" y="572"/>
                  </a:lnTo>
                  <a:close/>
                </a:path>
              </a:pathLst>
            </a:custGeom>
            <a:solidFill>
              <a:srgbClr val="A6C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3"/>
            <p:cNvSpPr/>
            <p:nvPr/>
          </p:nvSpPr>
          <p:spPr>
            <a:xfrm flipH="1">
              <a:off x="905770" y="3523367"/>
              <a:ext cx="11687" cy="14201"/>
            </a:xfrm>
            <a:custGeom>
              <a:avLst/>
              <a:gdLst/>
              <a:ahLst/>
              <a:cxnLst/>
              <a:rect l="l" t="t" r="r" b="b"/>
              <a:pathLst>
                <a:path w="293" h="356" extrusionOk="0">
                  <a:moveTo>
                    <a:pt x="292" y="356"/>
                  </a:moveTo>
                  <a:lnTo>
                    <a:pt x="0" y="1"/>
                  </a:lnTo>
                  <a:lnTo>
                    <a:pt x="0" y="1"/>
                  </a:lnTo>
                  <a:lnTo>
                    <a:pt x="292" y="356"/>
                  </a:lnTo>
                  <a:close/>
                </a:path>
              </a:pathLst>
            </a:custGeom>
            <a:solidFill>
              <a:srgbClr val="DB6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3"/>
            <p:cNvSpPr/>
            <p:nvPr/>
          </p:nvSpPr>
          <p:spPr>
            <a:xfrm flipH="1">
              <a:off x="980113" y="3568880"/>
              <a:ext cx="54686" cy="59237"/>
            </a:xfrm>
            <a:custGeom>
              <a:avLst/>
              <a:gdLst/>
              <a:ahLst/>
              <a:cxnLst/>
              <a:rect l="l" t="t" r="r" b="b"/>
              <a:pathLst>
                <a:path w="1371" h="1485" extrusionOk="0">
                  <a:moveTo>
                    <a:pt x="419" y="1"/>
                  </a:moveTo>
                  <a:lnTo>
                    <a:pt x="1" y="356"/>
                  </a:lnTo>
                  <a:lnTo>
                    <a:pt x="952" y="1485"/>
                  </a:lnTo>
                  <a:lnTo>
                    <a:pt x="1370" y="1142"/>
                  </a:ln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9" name="Google Shape;479;p3"/>
          <p:cNvGrpSpPr/>
          <p:nvPr/>
        </p:nvGrpSpPr>
        <p:grpSpPr>
          <a:xfrm>
            <a:off x="203122" y="1933225"/>
            <a:ext cx="11785756" cy="3397953"/>
            <a:chOff x="124475" y="1346835"/>
            <a:chExt cx="8839317" cy="2548465"/>
          </a:xfrm>
        </p:grpSpPr>
        <p:sp>
          <p:nvSpPr>
            <p:cNvPr id="480" name="Google Shape;480;p3"/>
            <p:cNvSpPr/>
            <p:nvPr/>
          </p:nvSpPr>
          <p:spPr>
            <a:xfrm rot="10800000">
              <a:off x="525975" y="134683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3"/>
            <p:cNvSpPr/>
            <p:nvPr/>
          </p:nvSpPr>
          <p:spPr>
            <a:xfrm rot="10800000" flipH="1">
              <a:off x="2944875" y="1605074"/>
              <a:ext cx="5235346" cy="2290226"/>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3"/>
            <p:cNvSpPr/>
            <p:nvPr/>
          </p:nvSpPr>
          <p:spPr>
            <a:xfrm flipH="1">
              <a:off x="124475" y="2544110"/>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3" name="Google Shape;483;p3"/>
          <p:cNvSpPr txBox="1">
            <a:spLocks noGrp="1"/>
          </p:cNvSpPr>
          <p:nvPr>
            <p:ph type="title"/>
          </p:nvPr>
        </p:nvSpPr>
        <p:spPr>
          <a:xfrm>
            <a:off x="4376600" y="2705313"/>
            <a:ext cx="5975200" cy="103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867"/>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84" name="Google Shape;484;p3"/>
          <p:cNvSpPr txBox="1">
            <a:spLocks noGrp="1"/>
          </p:cNvSpPr>
          <p:nvPr>
            <p:ph type="title" idx="2" hasCustomPrompt="1"/>
          </p:nvPr>
        </p:nvSpPr>
        <p:spPr>
          <a:xfrm>
            <a:off x="1541532" y="2533172"/>
            <a:ext cx="2826400" cy="17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3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85" name="Google Shape;485;p3"/>
          <p:cNvSpPr txBox="1">
            <a:spLocks noGrp="1"/>
          </p:cNvSpPr>
          <p:nvPr>
            <p:ph type="subTitle" idx="1"/>
          </p:nvPr>
        </p:nvSpPr>
        <p:spPr>
          <a:xfrm>
            <a:off x="4376600" y="3720905"/>
            <a:ext cx="5294000" cy="539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800"/>
              <a:buNone/>
              <a:defRPr sz="2133">
                <a:solidFill>
                  <a:schemeClr val="lt1"/>
                </a:solidFill>
              </a:defRPr>
            </a:lvl1pPr>
            <a:lvl2pPr lvl="1" algn="ctr" rtl="0">
              <a:lnSpc>
                <a:spcPct val="100000"/>
              </a:lnSpc>
              <a:spcBef>
                <a:spcPts val="0"/>
              </a:spcBef>
              <a:spcAft>
                <a:spcPts val="0"/>
              </a:spcAft>
              <a:buClr>
                <a:schemeClr val="lt1"/>
              </a:buClr>
              <a:buSzPts val="1800"/>
              <a:buNone/>
              <a:defRPr sz="2400">
                <a:solidFill>
                  <a:schemeClr val="lt1"/>
                </a:solidFill>
              </a:defRPr>
            </a:lvl2pPr>
            <a:lvl3pPr lvl="2" algn="ctr" rtl="0">
              <a:lnSpc>
                <a:spcPct val="100000"/>
              </a:lnSpc>
              <a:spcBef>
                <a:spcPts val="0"/>
              </a:spcBef>
              <a:spcAft>
                <a:spcPts val="0"/>
              </a:spcAft>
              <a:buClr>
                <a:schemeClr val="lt1"/>
              </a:buClr>
              <a:buSzPts val="1800"/>
              <a:buNone/>
              <a:defRPr sz="2400">
                <a:solidFill>
                  <a:schemeClr val="lt1"/>
                </a:solidFill>
              </a:defRPr>
            </a:lvl3pPr>
            <a:lvl4pPr lvl="3" algn="ctr" rtl="0">
              <a:lnSpc>
                <a:spcPct val="100000"/>
              </a:lnSpc>
              <a:spcBef>
                <a:spcPts val="0"/>
              </a:spcBef>
              <a:spcAft>
                <a:spcPts val="0"/>
              </a:spcAft>
              <a:buClr>
                <a:schemeClr val="lt1"/>
              </a:buClr>
              <a:buSzPts val="1800"/>
              <a:buNone/>
              <a:defRPr sz="2400">
                <a:solidFill>
                  <a:schemeClr val="lt1"/>
                </a:solidFill>
              </a:defRPr>
            </a:lvl4pPr>
            <a:lvl5pPr lvl="4" algn="ctr" rtl="0">
              <a:lnSpc>
                <a:spcPct val="100000"/>
              </a:lnSpc>
              <a:spcBef>
                <a:spcPts val="0"/>
              </a:spcBef>
              <a:spcAft>
                <a:spcPts val="0"/>
              </a:spcAft>
              <a:buClr>
                <a:schemeClr val="lt1"/>
              </a:buClr>
              <a:buSzPts val="1800"/>
              <a:buNone/>
              <a:defRPr sz="2400">
                <a:solidFill>
                  <a:schemeClr val="lt1"/>
                </a:solidFill>
              </a:defRPr>
            </a:lvl5pPr>
            <a:lvl6pPr lvl="5" algn="ctr" rtl="0">
              <a:lnSpc>
                <a:spcPct val="100000"/>
              </a:lnSpc>
              <a:spcBef>
                <a:spcPts val="0"/>
              </a:spcBef>
              <a:spcAft>
                <a:spcPts val="0"/>
              </a:spcAft>
              <a:buClr>
                <a:schemeClr val="lt1"/>
              </a:buClr>
              <a:buSzPts val="1800"/>
              <a:buNone/>
              <a:defRPr sz="2400">
                <a:solidFill>
                  <a:schemeClr val="lt1"/>
                </a:solidFill>
              </a:defRPr>
            </a:lvl6pPr>
            <a:lvl7pPr lvl="6" algn="ctr" rtl="0">
              <a:lnSpc>
                <a:spcPct val="100000"/>
              </a:lnSpc>
              <a:spcBef>
                <a:spcPts val="0"/>
              </a:spcBef>
              <a:spcAft>
                <a:spcPts val="0"/>
              </a:spcAft>
              <a:buClr>
                <a:schemeClr val="lt1"/>
              </a:buClr>
              <a:buSzPts val="1800"/>
              <a:buNone/>
              <a:defRPr sz="2400">
                <a:solidFill>
                  <a:schemeClr val="lt1"/>
                </a:solidFill>
              </a:defRPr>
            </a:lvl7pPr>
            <a:lvl8pPr lvl="7" algn="ctr" rtl="0">
              <a:lnSpc>
                <a:spcPct val="100000"/>
              </a:lnSpc>
              <a:spcBef>
                <a:spcPts val="0"/>
              </a:spcBef>
              <a:spcAft>
                <a:spcPts val="0"/>
              </a:spcAft>
              <a:buClr>
                <a:schemeClr val="lt1"/>
              </a:buClr>
              <a:buSzPts val="1800"/>
              <a:buNone/>
              <a:defRPr sz="2400">
                <a:solidFill>
                  <a:schemeClr val="lt1"/>
                </a:solidFill>
              </a:defRPr>
            </a:lvl8pPr>
            <a:lvl9pPr lvl="8" algn="ctr" rtl="0">
              <a:lnSpc>
                <a:spcPct val="100000"/>
              </a:lnSpc>
              <a:spcBef>
                <a:spcPts val="0"/>
              </a:spcBef>
              <a:spcAft>
                <a:spcPts val="0"/>
              </a:spcAft>
              <a:buClr>
                <a:schemeClr val="lt1"/>
              </a:buClr>
              <a:buSzPts val="1800"/>
              <a:buNone/>
              <a:defRPr sz="2400">
                <a:solidFill>
                  <a:schemeClr val="lt1"/>
                </a:solidFill>
              </a:defRPr>
            </a:lvl9pPr>
          </a:lstStyle>
          <a:p>
            <a:endParaRPr/>
          </a:p>
        </p:txBody>
      </p:sp>
      <p:sp>
        <p:nvSpPr>
          <p:cNvPr id="486" name="Google Shape;486;p3"/>
          <p:cNvSpPr/>
          <p:nvPr/>
        </p:nvSpPr>
        <p:spPr>
          <a:xfrm rot="1763062">
            <a:off x="11703111" y="4593314"/>
            <a:ext cx="236491" cy="223103"/>
          </a:xfrm>
          <a:custGeom>
            <a:avLst/>
            <a:gdLst/>
            <a:ahLst/>
            <a:cxnLst/>
            <a:rect l="l" t="t" r="r" b="b"/>
            <a:pathLst>
              <a:path w="4416" h="4166" extrusionOk="0">
                <a:moveTo>
                  <a:pt x="2239" y="0"/>
                </a:moveTo>
                <a:cubicBezTo>
                  <a:pt x="1974" y="0"/>
                  <a:pt x="1709" y="50"/>
                  <a:pt x="1464" y="153"/>
                </a:cubicBezTo>
                <a:cubicBezTo>
                  <a:pt x="496" y="577"/>
                  <a:pt x="0" y="1629"/>
                  <a:pt x="278" y="2633"/>
                </a:cubicBezTo>
                <a:cubicBezTo>
                  <a:pt x="531" y="3558"/>
                  <a:pt x="1382" y="4166"/>
                  <a:pt x="2286" y="4166"/>
                </a:cubicBezTo>
                <a:cubicBezTo>
                  <a:pt x="2552" y="4166"/>
                  <a:pt x="2823" y="4113"/>
                  <a:pt x="3085" y="4000"/>
                </a:cubicBezTo>
                <a:cubicBezTo>
                  <a:pt x="3569" y="3794"/>
                  <a:pt x="3992" y="3371"/>
                  <a:pt x="4198" y="2887"/>
                </a:cubicBezTo>
                <a:cubicBezTo>
                  <a:pt x="4416" y="2355"/>
                  <a:pt x="4379" y="1786"/>
                  <a:pt x="4186" y="1266"/>
                </a:cubicBezTo>
                <a:cubicBezTo>
                  <a:pt x="3884" y="471"/>
                  <a:pt x="3058" y="0"/>
                  <a:pt x="223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87" name="Google Shape;487;p3"/>
          <p:cNvGrpSpPr/>
          <p:nvPr/>
        </p:nvGrpSpPr>
        <p:grpSpPr>
          <a:xfrm>
            <a:off x="8919867" y="4617205"/>
            <a:ext cx="3901879" cy="2886244"/>
            <a:chOff x="6689900" y="3462903"/>
            <a:chExt cx="2926409" cy="2164683"/>
          </a:xfrm>
        </p:grpSpPr>
        <p:sp>
          <p:nvSpPr>
            <p:cNvPr id="488" name="Google Shape;488;p3"/>
            <p:cNvSpPr/>
            <p:nvPr/>
          </p:nvSpPr>
          <p:spPr>
            <a:xfrm>
              <a:off x="8325370" y="3970884"/>
              <a:ext cx="766638" cy="894361"/>
            </a:xfrm>
            <a:custGeom>
              <a:avLst/>
              <a:gdLst/>
              <a:ahLst/>
              <a:cxnLst/>
              <a:rect l="l" t="t" r="r" b="b"/>
              <a:pathLst>
                <a:path w="15258" h="17800" extrusionOk="0">
                  <a:moveTo>
                    <a:pt x="10812" y="0"/>
                  </a:moveTo>
                  <a:cubicBezTo>
                    <a:pt x="10607" y="0"/>
                    <a:pt x="10416" y="25"/>
                    <a:pt x="10246" y="78"/>
                  </a:cubicBezTo>
                  <a:cubicBezTo>
                    <a:pt x="9254" y="392"/>
                    <a:pt x="8795" y="1614"/>
                    <a:pt x="8202" y="2352"/>
                  </a:cubicBezTo>
                  <a:cubicBezTo>
                    <a:pt x="7331" y="3428"/>
                    <a:pt x="6460" y="4493"/>
                    <a:pt x="5601" y="5557"/>
                  </a:cubicBezTo>
                  <a:cubicBezTo>
                    <a:pt x="4730" y="6634"/>
                    <a:pt x="3859" y="7699"/>
                    <a:pt x="2988" y="8763"/>
                  </a:cubicBezTo>
                  <a:cubicBezTo>
                    <a:pt x="2565" y="9295"/>
                    <a:pt x="2129" y="9840"/>
                    <a:pt x="1694" y="10372"/>
                  </a:cubicBezTo>
                  <a:cubicBezTo>
                    <a:pt x="992" y="11231"/>
                    <a:pt x="0" y="11945"/>
                    <a:pt x="97" y="13203"/>
                  </a:cubicBezTo>
                  <a:cubicBezTo>
                    <a:pt x="194" y="14606"/>
                    <a:pt x="290" y="16021"/>
                    <a:pt x="387" y="17436"/>
                  </a:cubicBezTo>
                  <a:cubicBezTo>
                    <a:pt x="399" y="17533"/>
                    <a:pt x="411" y="17630"/>
                    <a:pt x="472" y="17703"/>
                  </a:cubicBezTo>
                  <a:cubicBezTo>
                    <a:pt x="527" y="17773"/>
                    <a:pt x="606" y="17800"/>
                    <a:pt x="692" y="17800"/>
                  </a:cubicBezTo>
                  <a:cubicBezTo>
                    <a:pt x="814" y="17800"/>
                    <a:pt x="952" y="17747"/>
                    <a:pt x="1065" y="17691"/>
                  </a:cubicBezTo>
                  <a:cubicBezTo>
                    <a:pt x="2286" y="17049"/>
                    <a:pt x="3665" y="16517"/>
                    <a:pt x="4790" y="15719"/>
                  </a:cubicBezTo>
                  <a:cubicBezTo>
                    <a:pt x="5625" y="15126"/>
                    <a:pt x="6145" y="14146"/>
                    <a:pt x="6738" y="13336"/>
                  </a:cubicBezTo>
                  <a:cubicBezTo>
                    <a:pt x="7621" y="12102"/>
                    <a:pt x="8540" y="10880"/>
                    <a:pt x="9472" y="9670"/>
                  </a:cubicBezTo>
                  <a:cubicBezTo>
                    <a:pt x="9750" y="9307"/>
                    <a:pt x="10065" y="8981"/>
                    <a:pt x="10379" y="8630"/>
                  </a:cubicBezTo>
                  <a:cubicBezTo>
                    <a:pt x="11165" y="7747"/>
                    <a:pt x="11952" y="6864"/>
                    <a:pt x="12714" y="5957"/>
                  </a:cubicBezTo>
                  <a:cubicBezTo>
                    <a:pt x="13319" y="5243"/>
                    <a:pt x="14238" y="4384"/>
                    <a:pt x="14577" y="3501"/>
                  </a:cubicBezTo>
                  <a:cubicBezTo>
                    <a:pt x="15258" y="1760"/>
                    <a:pt x="12537" y="0"/>
                    <a:pt x="10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3"/>
            <p:cNvSpPr/>
            <p:nvPr/>
          </p:nvSpPr>
          <p:spPr>
            <a:xfrm>
              <a:off x="8328385" y="4581326"/>
              <a:ext cx="257154" cy="283934"/>
            </a:xfrm>
            <a:custGeom>
              <a:avLst/>
              <a:gdLst/>
              <a:ahLst/>
              <a:cxnLst/>
              <a:rect l="l" t="t" r="r" b="b"/>
              <a:pathLst>
                <a:path w="5118" h="5651" extrusionOk="0">
                  <a:moveTo>
                    <a:pt x="261" y="1"/>
                  </a:moveTo>
                  <a:cubicBezTo>
                    <a:pt x="247" y="1"/>
                    <a:pt x="233" y="1"/>
                    <a:pt x="218" y="1"/>
                  </a:cubicBezTo>
                  <a:cubicBezTo>
                    <a:pt x="158" y="98"/>
                    <a:pt x="110" y="183"/>
                    <a:pt x="73" y="292"/>
                  </a:cubicBezTo>
                  <a:cubicBezTo>
                    <a:pt x="1" y="533"/>
                    <a:pt x="13" y="800"/>
                    <a:pt x="37" y="1054"/>
                  </a:cubicBezTo>
                  <a:cubicBezTo>
                    <a:pt x="134" y="2457"/>
                    <a:pt x="230" y="3872"/>
                    <a:pt x="327" y="5287"/>
                  </a:cubicBezTo>
                  <a:cubicBezTo>
                    <a:pt x="339" y="5384"/>
                    <a:pt x="351" y="5481"/>
                    <a:pt x="412" y="5554"/>
                  </a:cubicBezTo>
                  <a:cubicBezTo>
                    <a:pt x="467" y="5624"/>
                    <a:pt x="546" y="5651"/>
                    <a:pt x="632" y="5651"/>
                  </a:cubicBezTo>
                  <a:cubicBezTo>
                    <a:pt x="754" y="5651"/>
                    <a:pt x="892" y="5598"/>
                    <a:pt x="1005" y="5542"/>
                  </a:cubicBezTo>
                  <a:cubicBezTo>
                    <a:pt x="2226" y="4900"/>
                    <a:pt x="3605" y="4368"/>
                    <a:pt x="4730" y="3570"/>
                  </a:cubicBezTo>
                  <a:cubicBezTo>
                    <a:pt x="4864" y="3485"/>
                    <a:pt x="4985" y="3376"/>
                    <a:pt x="5093" y="3279"/>
                  </a:cubicBezTo>
                  <a:cubicBezTo>
                    <a:pt x="5118" y="2953"/>
                    <a:pt x="5033" y="2614"/>
                    <a:pt x="4839" y="2360"/>
                  </a:cubicBezTo>
                  <a:cubicBezTo>
                    <a:pt x="4581" y="2018"/>
                    <a:pt x="4153" y="1810"/>
                    <a:pt x="3725" y="1810"/>
                  </a:cubicBezTo>
                  <a:cubicBezTo>
                    <a:pt x="3652" y="1810"/>
                    <a:pt x="3580" y="1816"/>
                    <a:pt x="3509" y="1828"/>
                  </a:cubicBezTo>
                  <a:cubicBezTo>
                    <a:pt x="3593" y="1417"/>
                    <a:pt x="3376" y="957"/>
                    <a:pt x="3001" y="751"/>
                  </a:cubicBezTo>
                  <a:cubicBezTo>
                    <a:pt x="2855" y="669"/>
                    <a:pt x="2686" y="629"/>
                    <a:pt x="2516" y="629"/>
                  </a:cubicBezTo>
                  <a:cubicBezTo>
                    <a:pt x="2261" y="629"/>
                    <a:pt x="2004" y="718"/>
                    <a:pt x="1815" y="884"/>
                  </a:cubicBezTo>
                  <a:cubicBezTo>
                    <a:pt x="1578" y="280"/>
                    <a:pt x="935"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3"/>
            <p:cNvSpPr/>
            <p:nvPr/>
          </p:nvSpPr>
          <p:spPr>
            <a:xfrm>
              <a:off x="8336926" y="4733924"/>
              <a:ext cx="128878" cy="131340"/>
            </a:xfrm>
            <a:custGeom>
              <a:avLst/>
              <a:gdLst/>
              <a:ahLst/>
              <a:cxnLst/>
              <a:rect l="l" t="t" r="r" b="b"/>
              <a:pathLst>
                <a:path w="2565" h="2614" extrusionOk="0">
                  <a:moveTo>
                    <a:pt x="0" y="0"/>
                  </a:moveTo>
                  <a:cubicBezTo>
                    <a:pt x="60" y="750"/>
                    <a:pt x="109" y="1500"/>
                    <a:pt x="157" y="2250"/>
                  </a:cubicBezTo>
                  <a:cubicBezTo>
                    <a:pt x="169" y="2347"/>
                    <a:pt x="181" y="2444"/>
                    <a:pt x="242" y="2517"/>
                  </a:cubicBezTo>
                  <a:cubicBezTo>
                    <a:pt x="297" y="2587"/>
                    <a:pt x="376" y="2614"/>
                    <a:pt x="462" y="2614"/>
                  </a:cubicBezTo>
                  <a:cubicBezTo>
                    <a:pt x="584" y="2614"/>
                    <a:pt x="722" y="2561"/>
                    <a:pt x="835" y="2505"/>
                  </a:cubicBezTo>
                  <a:cubicBezTo>
                    <a:pt x="1391" y="2214"/>
                    <a:pt x="1984" y="1948"/>
                    <a:pt x="2565" y="1658"/>
                  </a:cubicBezTo>
                  <a:cubicBezTo>
                    <a:pt x="2504" y="1549"/>
                    <a:pt x="2431" y="1440"/>
                    <a:pt x="2359" y="1331"/>
                  </a:cubicBezTo>
                  <a:cubicBezTo>
                    <a:pt x="2069" y="932"/>
                    <a:pt x="1718" y="581"/>
                    <a:pt x="1282" y="339"/>
                  </a:cubicBezTo>
                  <a:cubicBezTo>
                    <a:pt x="895" y="121"/>
                    <a:pt x="448"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3"/>
            <p:cNvSpPr/>
            <p:nvPr/>
          </p:nvSpPr>
          <p:spPr>
            <a:xfrm rot="1763062">
              <a:off x="8497096" y="3609585"/>
              <a:ext cx="644364" cy="177247"/>
            </a:xfrm>
            <a:custGeom>
              <a:avLst/>
              <a:gdLst/>
              <a:ahLst/>
              <a:cxnLst/>
              <a:rect l="l" t="t" r="r" b="b"/>
              <a:pathLst>
                <a:path w="16043" h="4413" extrusionOk="0">
                  <a:moveTo>
                    <a:pt x="13047" y="1"/>
                  </a:moveTo>
                  <a:cubicBezTo>
                    <a:pt x="12265" y="1"/>
                    <a:pt x="11523" y="82"/>
                    <a:pt x="11168" y="116"/>
                  </a:cubicBezTo>
                  <a:cubicBezTo>
                    <a:pt x="7974" y="467"/>
                    <a:pt x="4829" y="1314"/>
                    <a:pt x="1647" y="1749"/>
                  </a:cubicBezTo>
                  <a:cubicBezTo>
                    <a:pt x="1" y="1969"/>
                    <a:pt x="266" y="4412"/>
                    <a:pt x="1803" y="4412"/>
                  </a:cubicBezTo>
                  <a:cubicBezTo>
                    <a:pt x="1870" y="4412"/>
                    <a:pt x="1939" y="4408"/>
                    <a:pt x="2010" y="4398"/>
                  </a:cubicBezTo>
                  <a:cubicBezTo>
                    <a:pt x="2010" y="4398"/>
                    <a:pt x="8107" y="3564"/>
                    <a:pt x="8119" y="3564"/>
                  </a:cubicBezTo>
                  <a:cubicBezTo>
                    <a:pt x="9861" y="3322"/>
                    <a:pt x="11615" y="3309"/>
                    <a:pt x="13333" y="2874"/>
                  </a:cubicBezTo>
                  <a:cubicBezTo>
                    <a:pt x="13986" y="2705"/>
                    <a:pt x="15208" y="2451"/>
                    <a:pt x="15534" y="1749"/>
                  </a:cubicBezTo>
                  <a:cubicBezTo>
                    <a:pt x="16043" y="636"/>
                    <a:pt x="15172" y="201"/>
                    <a:pt x="14047" y="55"/>
                  </a:cubicBezTo>
                  <a:cubicBezTo>
                    <a:pt x="13724" y="16"/>
                    <a:pt x="13382" y="1"/>
                    <a:pt x="13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3"/>
            <p:cNvSpPr/>
            <p:nvPr/>
          </p:nvSpPr>
          <p:spPr>
            <a:xfrm rot="1763062">
              <a:off x="8647929" y="3770797"/>
              <a:ext cx="177368" cy="167327"/>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3"/>
            <p:cNvSpPr/>
            <p:nvPr/>
          </p:nvSpPr>
          <p:spPr>
            <a:xfrm>
              <a:off x="6689900" y="4608607"/>
              <a:ext cx="1072781" cy="1011130"/>
            </a:xfrm>
            <a:custGeom>
              <a:avLst/>
              <a:gdLst/>
              <a:ahLst/>
              <a:cxnLst/>
              <a:rect l="l" t="t" r="r" b="b"/>
              <a:pathLst>
                <a:path w="21351" h="20124" extrusionOk="0">
                  <a:moveTo>
                    <a:pt x="10855" y="0"/>
                  </a:moveTo>
                  <a:cubicBezTo>
                    <a:pt x="9563" y="0"/>
                    <a:pt x="8277" y="244"/>
                    <a:pt x="7089" y="756"/>
                  </a:cubicBezTo>
                  <a:cubicBezTo>
                    <a:pt x="2407" y="2764"/>
                    <a:pt x="0" y="7857"/>
                    <a:pt x="1343" y="12720"/>
                  </a:cubicBezTo>
                  <a:cubicBezTo>
                    <a:pt x="2576" y="17187"/>
                    <a:pt x="6684" y="20123"/>
                    <a:pt x="11066" y="20123"/>
                  </a:cubicBezTo>
                  <a:cubicBezTo>
                    <a:pt x="12355" y="20123"/>
                    <a:pt x="13669" y="19869"/>
                    <a:pt x="14940" y="19324"/>
                  </a:cubicBezTo>
                  <a:cubicBezTo>
                    <a:pt x="17274" y="18332"/>
                    <a:pt x="19319" y="16264"/>
                    <a:pt x="20286" y="13917"/>
                  </a:cubicBezTo>
                  <a:cubicBezTo>
                    <a:pt x="21351" y="11365"/>
                    <a:pt x="21206" y="8631"/>
                    <a:pt x="20250" y="6091"/>
                  </a:cubicBezTo>
                  <a:cubicBezTo>
                    <a:pt x="18818" y="2279"/>
                    <a:pt x="14810" y="0"/>
                    <a:pt x="10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3"/>
            <p:cNvSpPr/>
            <p:nvPr/>
          </p:nvSpPr>
          <p:spPr>
            <a:xfrm>
              <a:off x="7046046" y="4608657"/>
              <a:ext cx="644342" cy="478584"/>
            </a:xfrm>
            <a:custGeom>
              <a:avLst/>
              <a:gdLst/>
              <a:ahLst/>
              <a:cxnLst/>
              <a:rect l="l" t="t" r="r" b="b"/>
              <a:pathLst>
                <a:path w="12824" h="9525" extrusionOk="0">
                  <a:moveTo>
                    <a:pt x="3768" y="0"/>
                  </a:moveTo>
                  <a:cubicBezTo>
                    <a:pt x="2477" y="0"/>
                    <a:pt x="1191" y="243"/>
                    <a:pt x="1" y="755"/>
                  </a:cubicBezTo>
                  <a:lnTo>
                    <a:pt x="3763" y="9525"/>
                  </a:lnTo>
                  <a:lnTo>
                    <a:pt x="12823" y="5327"/>
                  </a:lnTo>
                  <a:cubicBezTo>
                    <a:pt x="11175" y="1977"/>
                    <a:pt x="7451" y="0"/>
                    <a:pt x="3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3"/>
            <p:cNvSpPr/>
            <p:nvPr/>
          </p:nvSpPr>
          <p:spPr>
            <a:xfrm>
              <a:off x="6974948" y="5087253"/>
              <a:ext cx="706897" cy="532346"/>
            </a:xfrm>
            <a:custGeom>
              <a:avLst/>
              <a:gdLst/>
              <a:ahLst/>
              <a:cxnLst/>
              <a:rect l="l" t="t" r="r" b="b"/>
              <a:pathLst>
                <a:path w="14069" h="10595" extrusionOk="0">
                  <a:moveTo>
                    <a:pt x="5178" y="0"/>
                  </a:moveTo>
                  <a:lnTo>
                    <a:pt x="0" y="9012"/>
                  </a:lnTo>
                  <a:cubicBezTo>
                    <a:pt x="1603" y="10027"/>
                    <a:pt x="3479" y="10595"/>
                    <a:pt x="5405" y="10595"/>
                  </a:cubicBezTo>
                  <a:cubicBezTo>
                    <a:pt x="6692" y="10595"/>
                    <a:pt x="8002" y="10341"/>
                    <a:pt x="9267" y="9798"/>
                  </a:cubicBezTo>
                  <a:cubicBezTo>
                    <a:pt x="11226" y="8964"/>
                    <a:pt x="12980" y="7367"/>
                    <a:pt x="14069" y="5492"/>
                  </a:cubicBezTo>
                  <a:lnTo>
                    <a:pt x="51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3"/>
            <p:cNvSpPr/>
            <p:nvPr/>
          </p:nvSpPr>
          <p:spPr>
            <a:xfrm>
              <a:off x="7578810" y="4030376"/>
              <a:ext cx="634142" cy="580028"/>
            </a:xfrm>
            <a:custGeom>
              <a:avLst/>
              <a:gdLst/>
              <a:ahLst/>
              <a:cxnLst/>
              <a:rect l="l" t="t" r="r" b="b"/>
              <a:pathLst>
                <a:path w="12621" h="11544" extrusionOk="0">
                  <a:moveTo>
                    <a:pt x="10704" y="0"/>
                  </a:moveTo>
                  <a:cubicBezTo>
                    <a:pt x="10372" y="0"/>
                    <a:pt x="10046" y="131"/>
                    <a:pt x="9741" y="321"/>
                  </a:cubicBezTo>
                  <a:cubicBezTo>
                    <a:pt x="9112" y="732"/>
                    <a:pt x="8568" y="1422"/>
                    <a:pt x="8157" y="1857"/>
                  </a:cubicBezTo>
                  <a:cubicBezTo>
                    <a:pt x="7201" y="2873"/>
                    <a:pt x="6282" y="3914"/>
                    <a:pt x="5302" y="4894"/>
                  </a:cubicBezTo>
                  <a:cubicBezTo>
                    <a:pt x="5302" y="4894"/>
                    <a:pt x="935" y="9261"/>
                    <a:pt x="935" y="9261"/>
                  </a:cubicBezTo>
                  <a:cubicBezTo>
                    <a:pt x="1" y="10204"/>
                    <a:pt x="912" y="11543"/>
                    <a:pt x="1939" y="11543"/>
                  </a:cubicBezTo>
                  <a:cubicBezTo>
                    <a:pt x="2242" y="11543"/>
                    <a:pt x="2555" y="11426"/>
                    <a:pt x="2834" y="11148"/>
                  </a:cubicBezTo>
                  <a:lnTo>
                    <a:pt x="7189" y="6781"/>
                  </a:lnTo>
                  <a:cubicBezTo>
                    <a:pt x="8532" y="5450"/>
                    <a:pt x="9838" y="4095"/>
                    <a:pt x="11181" y="2765"/>
                  </a:cubicBezTo>
                  <a:cubicBezTo>
                    <a:pt x="11979" y="1990"/>
                    <a:pt x="12620" y="406"/>
                    <a:pt x="10975" y="31"/>
                  </a:cubicBezTo>
                  <a:cubicBezTo>
                    <a:pt x="10885" y="10"/>
                    <a:pt x="10794" y="0"/>
                    <a:pt x="10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3"/>
            <p:cNvSpPr/>
            <p:nvPr/>
          </p:nvSpPr>
          <p:spPr>
            <a:xfrm>
              <a:off x="7592930" y="3995253"/>
              <a:ext cx="288758" cy="268359"/>
            </a:xfrm>
            <a:custGeom>
              <a:avLst/>
              <a:gdLst/>
              <a:ahLst/>
              <a:cxnLst/>
              <a:rect l="l" t="t" r="r" b="b"/>
              <a:pathLst>
                <a:path w="5747" h="5341" extrusionOk="0">
                  <a:moveTo>
                    <a:pt x="3020" y="1246"/>
                  </a:moveTo>
                  <a:cubicBezTo>
                    <a:pt x="3254" y="1246"/>
                    <a:pt x="3487" y="1305"/>
                    <a:pt x="3690" y="1431"/>
                  </a:cubicBezTo>
                  <a:cubicBezTo>
                    <a:pt x="4017" y="1637"/>
                    <a:pt x="4271" y="1939"/>
                    <a:pt x="4367" y="2314"/>
                  </a:cubicBezTo>
                  <a:cubicBezTo>
                    <a:pt x="4464" y="2665"/>
                    <a:pt x="4416" y="3077"/>
                    <a:pt x="4234" y="3391"/>
                  </a:cubicBezTo>
                  <a:cubicBezTo>
                    <a:pt x="3972" y="3855"/>
                    <a:pt x="3488" y="4102"/>
                    <a:pt x="2996" y="4102"/>
                  </a:cubicBezTo>
                  <a:cubicBezTo>
                    <a:pt x="2693" y="4102"/>
                    <a:pt x="2388" y="4008"/>
                    <a:pt x="2130" y="3814"/>
                  </a:cubicBezTo>
                  <a:cubicBezTo>
                    <a:pt x="1561" y="3379"/>
                    <a:pt x="1392" y="2593"/>
                    <a:pt x="1755" y="1964"/>
                  </a:cubicBezTo>
                  <a:cubicBezTo>
                    <a:pt x="2002" y="1518"/>
                    <a:pt x="2515" y="1246"/>
                    <a:pt x="3020" y="1246"/>
                  </a:cubicBezTo>
                  <a:close/>
                  <a:moveTo>
                    <a:pt x="3040" y="1"/>
                  </a:moveTo>
                  <a:cubicBezTo>
                    <a:pt x="2094" y="1"/>
                    <a:pt x="1136" y="510"/>
                    <a:pt x="666" y="1335"/>
                  </a:cubicBezTo>
                  <a:cubicBezTo>
                    <a:pt x="1" y="2520"/>
                    <a:pt x="315" y="3984"/>
                    <a:pt x="1380" y="4794"/>
                  </a:cubicBezTo>
                  <a:cubicBezTo>
                    <a:pt x="1864" y="5164"/>
                    <a:pt x="2437" y="5341"/>
                    <a:pt x="3004" y="5341"/>
                  </a:cubicBezTo>
                  <a:cubicBezTo>
                    <a:pt x="3922" y="5341"/>
                    <a:pt x="4825" y="4876"/>
                    <a:pt x="5311" y="4008"/>
                  </a:cubicBezTo>
                  <a:cubicBezTo>
                    <a:pt x="5650" y="3415"/>
                    <a:pt x="5747" y="2653"/>
                    <a:pt x="5577" y="2000"/>
                  </a:cubicBezTo>
                  <a:cubicBezTo>
                    <a:pt x="5396" y="1286"/>
                    <a:pt x="4924" y="742"/>
                    <a:pt x="4307" y="355"/>
                  </a:cubicBezTo>
                  <a:cubicBezTo>
                    <a:pt x="3922" y="112"/>
                    <a:pt x="3482" y="1"/>
                    <a:pt x="3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3"/>
            <p:cNvSpPr/>
            <p:nvPr/>
          </p:nvSpPr>
          <p:spPr>
            <a:xfrm>
              <a:off x="7949126" y="4343661"/>
              <a:ext cx="288758" cy="268660"/>
            </a:xfrm>
            <a:custGeom>
              <a:avLst/>
              <a:gdLst/>
              <a:ahLst/>
              <a:cxnLst/>
              <a:rect l="l" t="t" r="r" b="b"/>
              <a:pathLst>
                <a:path w="5747" h="5347" extrusionOk="0">
                  <a:moveTo>
                    <a:pt x="3013" y="1250"/>
                  </a:moveTo>
                  <a:cubicBezTo>
                    <a:pt x="3248" y="1250"/>
                    <a:pt x="3482" y="1310"/>
                    <a:pt x="3690" y="1441"/>
                  </a:cubicBezTo>
                  <a:cubicBezTo>
                    <a:pt x="4016" y="1647"/>
                    <a:pt x="4270" y="1937"/>
                    <a:pt x="4367" y="2324"/>
                  </a:cubicBezTo>
                  <a:cubicBezTo>
                    <a:pt x="4464" y="2675"/>
                    <a:pt x="4403" y="3074"/>
                    <a:pt x="4234" y="3388"/>
                  </a:cubicBezTo>
                  <a:cubicBezTo>
                    <a:pt x="3964" y="3853"/>
                    <a:pt x="3481" y="4104"/>
                    <a:pt x="2991" y="4104"/>
                  </a:cubicBezTo>
                  <a:cubicBezTo>
                    <a:pt x="2690" y="4104"/>
                    <a:pt x="2387" y="4010"/>
                    <a:pt x="2129" y="3812"/>
                  </a:cubicBezTo>
                  <a:cubicBezTo>
                    <a:pt x="1561" y="3376"/>
                    <a:pt x="1391" y="2602"/>
                    <a:pt x="1742" y="1973"/>
                  </a:cubicBezTo>
                  <a:cubicBezTo>
                    <a:pt x="1998" y="1527"/>
                    <a:pt x="2508" y="1250"/>
                    <a:pt x="3013" y="1250"/>
                  </a:cubicBezTo>
                  <a:close/>
                  <a:moveTo>
                    <a:pt x="3044" y="1"/>
                  </a:moveTo>
                  <a:cubicBezTo>
                    <a:pt x="2095" y="1"/>
                    <a:pt x="1137" y="517"/>
                    <a:pt x="666" y="1344"/>
                  </a:cubicBezTo>
                  <a:cubicBezTo>
                    <a:pt x="0" y="2530"/>
                    <a:pt x="303" y="3981"/>
                    <a:pt x="1379" y="4804"/>
                  </a:cubicBezTo>
                  <a:cubicBezTo>
                    <a:pt x="1857" y="5171"/>
                    <a:pt x="2423" y="5347"/>
                    <a:pt x="2985" y="5347"/>
                  </a:cubicBezTo>
                  <a:cubicBezTo>
                    <a:pt x="3905" y="5347"/>
                    <a:pt x="4815" y="4876"/>
                    <a:pt x="5311" y="4005"/>
                  </a:cubicBezTo>
                  <a:cubicBezTo>
                    <a:pt x="5649" y="3425"/>
                    <a:pt x="5746" y="2663"/>
                    <a:pt x="5577" y="2009"/>
                  </a:cubicBezTo>
                  <a:cubicBezTo>
                    <a:pt x="5383" y="1296"/>
                    <a:pt x="4912" y="739"/>
                    <a:pt x="4307" y="352"/>
                  </a:cubicBezTo>
                  <a:cubicBezTo>
                    <a:pt x="3920" y="111"/>
                    <a:pt x="3483" y="1"/>
                    <a:pt x="3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3"/>
            <p:cNvSpPr/>
            <p:nvPr/>
          </p:nvSpPr>
          <p:spPr>
            <a:xfrm rot="637568">
              <a:off x="8654914" y="4655678"/>
              <a:ext cx="888015" cy="878468"/>
            </a:xfrm>
            <a:custGeom>
              <a:avLst/>
              <a:gdLst/>
              <a:ahLst/>
              <a:cxnLst/>
              <a:rect l="l" t="t" r="r" b="b"/>
              <a:pathLst>
                <a:path w="17674" h="17484" extrusionOk="0">
                  <a:moveTo>
                    <a:pt x="5184" y="1"/>
                  </a:moveTo>
                  <a:cubicBezTo>
                    <a:pt x="4994" y="1"/>
                    <a:pt x="4844" y="22"/>
                    <a:pt x="4742" y="68"/>
                  </a:cubicBezTo>
                  <a:cubicBezTo>
                    <a:pt x="4742" y="68"/>
                    <a:pt x="1" y="16641"/>
                    <a:pt x="291" y="17451"/>
                  </a:cubicBezTo>
                  <a:cubicBezTo>
                    <a:pt x="299" y="17473"/>
                    <a:pt x="319" y="17483"/>
                    <a:pt x="350" y="17483"/>
                  </a:cubicBezTo>
                  <a:cubicBezTo>
                    <a:pt x="1492" y="17483"/>
                    <a:pt x="17674" y="3867"/>
                    <a:pt x="17674" y="3867"/>
                  </a:cubicBezTo>
                  <a:cubicBezTo>
                    <a:pt x="17674" y="3867"/>
                    <a:pt x="7742" y="1"/>
                    <a:pt x="5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3"/>
            <p:cNvSpPr/>
            <p:nvPr/>
          </p:nvSpPr>
          <p:spPr>
            <a:xfrm>
              <a:off x="7983142" y="4880141"/>
              <a:ext cx="380556" cy="747445"/>
            </a:xfrm>
            <a:custGeom>
              <a:avLst/>
              <a:gdLst/>
              <a:ahLst/>
              <a:cxnLst/>
              <a:rect l="l" t="t" r="r" b="b"/>
              <a:pathLst>
                <a:path w="7574" h="14876" extrusionOk="0">
                  <a:moveTo>
                    <a:pt x="4041" y="1"/>
                  </a:moveTo>
                  <a:cubicBezTo>
                    <a:pt x="2885" y="1"/>
                    <a:pt x="2126" y="1266"/>
                    <a:pt x="1706" y="2389"/>
                  </a:cubicBezTo>
                  <a:cubicBezTo>
                    <a:pt x="1247" y="3635"/>
                    <a:pt x="1114" y="4965"/>
                    <a:pt x="1186" y="6296"/>
                  </a:cubicBezTo>
                  <a:cubicBezTo>
                    <a:pt x="823" y="6357"/>
                    <a:pt x="472" y="6465"/>
                    <a:pt x="194" y="6707"/>
                  </a:cubicBezTo>
                  <a:cubicBezTo>
                    <a:pt x="1" y="6865"/>
                    <a:pt x="85" y="7143"/>
                    <a:pt x="267" y="7264"/>
                  </a:cubicBezTo>
                  <a:cubicBezTo>
                    <a:pt x="279" y="7276"/>
                    <a:pt x="291" y="7276"/>
                    <a:pt x="291" y="7276"/>
                  </a:cubicBezTo>
                  <a:cubicBezTo>
                    <a:pt x="315" y="7288"/>
                    <a:pt x="339" y="7300"/>
                    <a:pt x="364" y="7300"/>
                  </a:cubicBezTo>
                  <a:cubicBezTo>
                    <a:pt x="586" y="7389"/>
                    <a:pt x="815" y="7419"/>
                    <a:pt x="1051" y="7419"/>
                  </a:cubicBezTo>
                  <a:cubicBezTo>
                    <a:pt x="1136" y="7419"/>
                    <a:pt x="1221" y="7415"/>
                    <a:pt x="1307" y="7409"/>
                  </a:cubicBezTo>
                  <a:cubicBezTo>
                    <a:pt x="1331" y="7590"/>
                    <a:pt x="1356" y="7760"/>
                    <a:pt x="1392" y="7929"/>
                  </a:cubicBezTo>
                  <a:cubicBezTo>
                    <a:pt x="1803" y="10215"/>
                    <a:pt x="2940" y="12236"/>
                    <a:pt x="3472" y="14449"/>
                  </a:cubicBezTo>
                  <a:cubicBezTo>
                    <a:pt x="3540" y="14727"/>
                    <a:pt x="3813" y="14876"/>
                    <a:pt x="4077" y="14876"/>
                  </a:cubicBezTo>
                  <a:cubicBezTo>
                    <a:pt x="4330" y="14876"/>
                    <a:pt x="4574" y="14739"/>
                    <a:pt x="4622" y="14449"/>
                  </a:cubicBezTo>
                  <a:cubicBezTo>
                    <a:pt x="4815" y="13288"/>
                    <a:pt x="4440" y="12211"/>
                    <a:pt x="4126" y="11111"/>
                  </a:cubicBezTo>
                  <a:cubicBezTo>
                    <a:pt x="3775" y="9853"/>
                    <a:pt x="3412" y="8607"/>
                    <a:pt x="3243" y="7324"/>
                  </a:cubicBezTo>
                  <a:cubicBezTo>
                    <a:pt x="3702" y="7324"/>
                    <a:pt x="4150" y="7300"/>
                    <a:pt x="4549" y="7058"/>
                  </a:cubicBezTo>
                  <a:cubicBezTo>
                    <a:pt x="5033" y="6756"/>
                    <a:pt x="4900" y="6078"/>
                    <a:pt x="4392" y="5897"/>
                  </a:cubicBezTo>
                  <a:cubicBezTo>
                    <a:pt x="4215" y="5833"/>
                    <a:pt x="4034" y="5806"/>
                    <a:pt x="3850" y="5806"/>
                  </a:cubicBezTo>
                  <a:cubicBezTo>
                    <a:pt x="3618" y="5806"/>
                    <a:pt x="3382" y="5848"/>
                    <a:pt x="3146" y="5909"/>
                  </a:cubicBezTo>
                  <a:cubicBezTo>
                    <a:pt x="3134" y="5014"/>
                    <a:pt x="3231" y="4131"/>
                    <a:pt x="3497" y="3284"/>
                  </a:cubicBezTo>
                  <a:cubicBezTo>
                    <a:pt x="3657" y="2785"/>
                    <a:pt x="3787" y="2125"/>
                    <a:pt x="4191" y="2125"/>
                  </a:cubicBezTo>
                  <a:cubicBezTo>
                    <a:pt x="4306" y="2125"/>
                    <a:pt x="4443" y="2178"/>
                    <a:pt x="4610" y="2304"/>
                  </a:cubicBezTo>
                  <a:cubicBezTo>
                    <a:pt x="5130" y="2703"/>
                    <a:pt x="5190" y="3296"/>
                    <a:pt x="5360" y="3889"/>
                  </a:cubicBezTo>
                  <a:cubicBezTo>
                    <a:pt x="5463" y="4247"/>
                    <a:pt x="5801" y="4448"/>
                    <a:pt x="6134" y="4448"/>
                  </a:cubicBezTo>
                  <a:cubicBezTo>
                    <a:pt x="6386" y="4448"/>
                    <a:pt x="6634" y="4333"/>
                    <a:pt x="6775" y="4082"/>
                  </a:cubicBezTo>
                  <a:cubicBezTo>
                    <a:pt x="7573" y="2631"/>
                    <a:pt x="6231" y="901"/>
                    <a:pt x="4936" y="236"/>
                  </a:cubicBezTo>
                  <a:cubicBezTo>
                    <a:pt x="4615" y="73"/>
                    <a:pt x="4316" y="1"/>
                    <a:pt x="40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3"/>
            <p:cNvSpPr/>
            <p:nvPr/>
          </p:nvSpPr>
          <p:spPr>
            <a:xfrm>
              <a:off x="8294679" y="3893658"/>
              <a:ext cx="324583" cy="310966"/>
            </a:xfrm>
            <a:custGeom>
              <a:avLst/>
              <a:gdLst/>
              <a:ahLst/>
              <a:cxnLst/>
              <a:rect l="l" t="t" r="r" b="b"/>
              <a:pathLst>
                <a:path w="6460" h="6189" extrusionOk="0">
                  <a:moveTo>
                    <a:pt x="4505" y="0"/>
                  </a:moveTo>
                  <a:cubicBezTo>
                    <a:pt x="4274" y="0"/>
                    <a:pt x="4035" y="98"/>
                    <a:pt x="3824" y="332"/>
                  </a:cubicBezTo>
                  <a:cubicBezTo>
                    <a:pt x="3461" y="756"/>
                    <a:pt x="3086" y="1179"/>
                    <a:pt x="2735" y="1602"/>
                  </a:cubicBezTo>
                  <a:cubicBezTo>
                    <a:pt x="2566" y="1457"/>
                    <a:pt x="2409" y="1300"/>
                    <a:pt x="2264" y="1143"/>
                  </a:cubicBezTo>
                  <a:cubicBezTo>
                    <a:pt x="2055" y="934"/>
                    <a:pt x="1822" y="846"/>
                    <a:pt x="1597" y="846"/>
                  </a:cubicBezTo>
                  <a:cubicBezTo>
                    <a:pt x="846" y="846"/>
                    <a:pt x="190" y="1829"/>
                    <a:pt x="860" y="2546"/>
                  </a:cubicBezTo>
                  <a:cubicBezTo>
                    <a:pt x="1066" y="2764"/>
                    <a:pt x="1272" y="2969"/>
                    <a:pt x="1489" y="3175"/>
                  </a:cubicBezTo>
                  <a:cubicBezTo>
                    <a:pt x="1151" y="3635"/>
                    <a:pt x="824" y="4106"/>
                    <a:pt x="522" y="4590"/>
                  </a:cubicBezTo>
                  <a:cubicBezTo>
                    <a:pt x="1" y="5430"/>
                    <a:pt x="734" y="6189"/>
                    <a:pt x="1499" y="6189"/>
                  </a:cubicBezTo>
                  <a:cubicBezTo>
                    <a:pt x="1835" y="6189"/>
                    <a:pt x="2177" y="6042"/>
                    <a:pt x="2421" y="5691"/>
                  </a:cubicBezTo>
                  <a:cubicBezTo>
                    <a:pt x="2663" y="5352"/>
                    <a:pt x="2893" y="5014"/>
                    <a:pt x="3135" y="4663"/>
                  </a:cubicBezTo>
                  <a:cubicBezTo>
                    <a:pt x="3558" y="5026"/>
                    <a:pt x="3993" y="5377"/>
                    <a:pt x="4441" y="5703"/>
                  </a:cubicBezTo>
                  <a:cubicBezTo>
                    <a:pt x="4626" y="5842"/>
                    <a:pt x="4813" y="5902"/>
                    <a:pt x="4989" y="5902"/>
                  </a:cubicBezTo>
                  <a:cubicBezTo>
                    <a:pt x="5841" y="5902"/>
                    <a:pt x="6459" y="4508"/>
                    <a:pt x="5518" y="3877"/>
                  </a:cubicBezTo>
                  <a:cubicBezTo>
                    <a:pt x="5106" y="3598"/>
                    <a:pt x="4707" y="3308"/>
                    <a:pt x="4320" y="3006"/>
                  </a:cubicBezTo>
                  <a:cubicBezTo>
                    <a:pt x="4635" y="2594"/>
                    <a:pt x="4949" y="2183"/>
                    <a:pt x="5276" y="1784"/>
                  </a:cubicBezTo>
                  <a:cubicBezTo>
                    <a:pt x="5913" y="1026"/>
                    <a:pt x="5252" y="0"/>
                    <a:pt x="4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3"/>
            <p:cNvSpPr/>
            <p:nvPr/>
          </p:nvSpPr>
          <p:spPr>
            <a:xfrm>
              <a:off x="9033641" y="4394410"/>
              <a:ext cx="130537" cy="99535"/>
            </a:xfrm>
            <a:custGeom>
              <a:avLst/>
              <a:gdLst/>
              <a:ahLst/>
              <a:cxnLst/>
              <a:rect l="l" t="t" r="r" b="b"/>
              <a:pathLst>
                <a:path w="2598" h="1981" extrusionOk="0">
                  <a:moveTo>
                    <a:pt x="880" y="1"/>
                  </a:moveTo>
                  <a:cubicBezTo>
                    <a:pt x="772" y="1"/>
                    <a:pt x="661" y="72"/>
                    <a:pt x="674" y="201"/>
                  </a:cubicBezTo>
                  <a:cubicBezTo>
                    <a:pt x="686" y="419"/>
                    <a:pt x="711" y="624"/>
                    <a:pt x="723" y="842"/>
                  </a:cubicBezTo>
                  <a:cubicBezTo>
                    <a:pt x="638" y="848"/>
                    <a:pt x="550" y="851"/>
                    <a:pt x="463" y="851"/>
                  </a:cubicBezTo>
                  <a:cubicBezTo>
                    <a:pt x="375" y="851"/>
                    <a:pt x="287" y="848"/>
                    <a:pt x="203" y="842"/>
                  </a:cubicBezTo>
                  <a:cubicBezTo>
                    <a:pt x="199" y="842"/>
                    <a:pt x="195" y="842"/>
                    <a:pt x="191" y="842"/>
                  </a:cubicBezTo>
                  <a:cubicBezTo>
                    <a:pt x="32" y="842"/>
                    <a:pt x="0" y="1097"/>
                    <a:pt x="154" y="1145"/>
                  </a:cubicBezTo>
                  <a:cubicBezTo>
                    <a:pt x="336" y="1181"/>
                    <a:pt x="541" y="1229"/>
                    <a:pt x="759" y="1253"/>
                  </a:cubicBezTo>
                  <a:cubicBezTo>
                    <a:pt x="771" y="1508"/>
                    <a:pt x="759" y="1749"/>
                    <a:pt x="965" y="1943"/>
                  </a:cubicBezTo>
                  <a:cubicBezTo>
                    <a:pt x="995" y="1968"/>
                    <a:pt x="1029" y="1981"/>
                    <a:pt x="1063" y="1981"/>
                  </a:cubicBezTo>
                  <a:cubicBezTo>
                    <a:pt x="1109" y="1981"/>
                    <a:pt x="1154" y="1956"/>
                    <a:pt x="1182" y="1907"/>
                  </a:cubicBezTo>
                  <a:cubicBezTo>
                    <a:pt x="1328" y="1713"/>
                    <a:pt x="1291" y="1508"/>
                    <a:pt x="1243" y="1290"/>
                  </a:cubicBezTo>
                  <a:cubicBezTo>
                    <a:pt x="1727" y="1290"/>
                    <a:pt x="2211" y="1193"/>
                    <a:pt x="2501" y="878"/>
                  </a:cubicBezTo>
                  <a:cubicBezTo>
                    <a:pt x="2598" y="770"/>
                    <a:pt x="2525" y="612"/>
                    <a:pt x="2380" y="600"/>
                  </a:cubicBezTo>
                  <a:cubicBezTo>
                    <a:pt x="2343" y="596"/>
                    <a:pt x="2307" y="594"/>
                    <a:pt x="2270" y="594"/>
                  </a:cubicBezTo>
                  <a:cubicBezTo>
                    <a:pt x="1970" y="594"/>
                    <a:pt x="1679" y="716"/>
                    <a:pt x="1388" y="770"/>
                  </a:cubicBezTo>
                  <a:cubicBezTo>
                    <a:pt x="1315" y="782"/>
                    <a:pt x="1243" y="794"/>
                    <a:pt x="1158" y="806"/>
                  </a:cubicBezTo>
                  <a:cubicBezTo>
                    <a:pt x="1134" y="588"/>
                    <a:pt x="1098" y="370"/>
                    <a:pt x="1061" y="141"/>
                  </a:cubicBezTo>
                  <a:cubicBezTo>
                    <a:pt x="1045" y="45"/>
                    <a:pt x="964" y="1"/>
                    <a:pt x="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3"/>
            <p:cNvSpPr/>
            <p:nvPr/>
          </p:nvSpPr>
          <p:spPr>
            <a:xfrm>
              <a:off x="7990026" y="4694833"/>
              <a:ext cx="123854" cy="108881"/>
            </a:xfrm>
            <a:custGeom>
              <a:avLst/>
              <a:gdLst/>
              <a:ahLst/>
              <a:cxnLst/>
              <a:rect l="l" t="t" r="r" b="b"/>
              <a:pathLst>
                <a:path w="2465" h="2167" extrusionOk="0">
                  <a:moveTo>
                    <a:pt x="686" y="1"/>
                  </a:moveTo>
                  <a:cubicBezTo>
                    <a:pt x="546" y="1"/>
                    <a:pt x="409" y="151"/>
                    <a:pt x="493" y="319"/>
                  </a:cubicBezTo>
                  <a:cubicBezTo>
                    <a:pt x="565" y="440"/>
                    <a:pt x="614" y="561"/>
                    <a:pt x="662" y="682"/>
                  </a:cubicBezTo>
                  <a:cubicBezTo>
                    <a:pt x="505" y="730"/>
                    <a:pt x="348" y="803"/>
                    <a:pt x="190" y="875"/>
                  </a:cubicBezTo>
                  <a:cubicBezTo>
                    <a:pt x="1" y="970"/>
                    <a:pt x="123" y="1220"/>
                    <a:pt x="293" y="1220"/>
                  </a:cubicBezTo>
                  <a:cubicBezTo>
                    <a:pt x="318" y="1220"/>
                    <a:pt x="345" y="1215"/>
                    <a:pt x="372" y="1202"/>
                  </a:cubicBezTo>
                  <a:cubicBezTo>
                    <a:pt x="517" y="1141"/>
                    <a:pt x="650" y="1081"/>
                    <a:pt x="795" y="1045"/>
                  </a:cubicBezTo>
                  <a:cubicBezTo>
                    <a:pt x="819" y="1129"/>
                    <a:pt x="844" y="1214"/>
                    <a:pt x="856" y="1311"/>
                  </a:cubicBezTo>
                  <a:cubicBezTo>
                    <a:pt x="904" y="1601"/>
                    <a:pt x="916" y="1879"/>
                    <a:pt x="1110" y="2109"/>
                  </a:cubicBezTo>
                  <a:cubicBezTo>
                    <a:pt x="1139" y="2149"/>
                    <a:pt x="1185" y="2166"/>
                    <a:pt x="1233" y="2166"/>
                  </a:cubicBezTo>
                  <a:cubicBezTo>
                    <a:pt x="1303" y="2166"/>
                    <a:pt x="1376" y="2130"/>
                    <a:pt x="1412" y="2073"/>
                  </a:cubicBezTo>
                  <a:cubicBezTo>
                    <a:pt x="1594" y="1746"/>
                    <a:pt x="1497" y="1311"/>
                    <a:pt x="1315" y="899"/>
                  </a:cubicBezTo>
                  <a:cubicBezTo>
                    <a:pt x="1594" y="851"/>
                    <a:pt x="1884" y="815"/>
                    <a:pt x="2186" y="815"/>
                  </a:cubicBezTo>
                  <a:cubicBezTo>
                    <a:pt x="2464" y="815"/>
                    <a:pt x="2452" y="379"/>
                    <a:pt x="2186" y="379"/>
                  </a:cubicBezTo>
                  <a:cubicBezTo>
                    <a:pt x="1823" y="391"/>
                    <a:pt x="1473" y="452"/>
                    <a:pt x="1122" y="537"/>
                  </a:cubicBezTo>
                  <a:cubicBezTo>
                    <a:pt x="1037" y="367"/>
                    <a:pt x="940" y="222"/>
                    <a:pt x="856" y="101"/>
                  </a:cubicBezTo>
                  <a:cubicBezTo>
                    <a:pt x="811" y="30"/>
                    <a:pt x="748" y="1"/>
                    <a:pt x="6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4" name="Google Shape;504;p3"/>
          <p:cNvGrpSpPr/>
          <p:nvPr/>
        </p:nvGrpSpPr>
        <p:grpSpPr>
          <a:xfrm>
            <a:off x="-1302692" y="4221191"/>
            <a:ext cx="2539309" cy="2617024"/>
            <a:chOff x="-977019" y="3165893"/>
            <a:chExt cx="1904482" cy="1962768"/>
          </a:xfrm>
        </p:grpSpPr>
        <p:grpSp>
          <p:nvGrpSpPr>
            <p:cNvPr id="505" name="Google Shape;505;p3"/>
            <p:cNvGrpSpPr/>
            <p:nvPr/>
          </p:nvGrpSpPr>
          <p:grpSpPr>
            <a:xfrm>
              <a:off x="-10173" y="3877124"/>
              <a:ext cx="937637" cy="1251537"/>
              <a:chOff x="-4393886" y="3343724"/>
              <a:chExt cx="937637" cy="1251537"/>
            </a:xfrm>
          </p:grpSpPr>
          <p:sp>
            <p:nvSpPr>
              <p:cNvPr id="506" name="Google Shape;506;p3"/>
              <p:cNvSpPr/>
              <p:nvPr/>
            </p:nvSpPr>
            <p:spPr>
              <a:xfrm flipH="1">
                <a:off x="-3614564" y="3399878"/>
                <a:ext cx="102494" cy="88700"/>
              </a:xfrm>
              <a:custGeom>
                <a:avLst/>
                <a:gdLst/>
                <a:ahLst/>
                <a:cxnLst/>
                <a:rect l="l" t="t" r="r" b="b"/>
                <a:pathLst>
                  <a:path w="2800" h="2423" extrusionOk="0">
                    <a:moveTo>
                      <a:pt x="312" y="1"/>
                    </a:moveTo>
                    <a:cubicBezTo>
                      <a:pt x="156" y="1"/>
                      <a:pt x="1" y="112"/>
                      <a:pt x="35" y="306"/>
                    </a:cubicBezTo>
                    <a:cubicBezTo>
                      <a:pt x="137" y="927"/>
                      <a:pt x="238" y="1549"/>
                      <a:pt x="340" y="2170"/>
                    </a:cubicBezTo>
                    <a:cubicBezTo>
                      <a:pt x="366" y="2331"/>
                      <a:pt x="488" y="2423"/>
                      <a:pt x="624" y="2423"/>
                    </a:cubicBezTo>
                    <a:cubicBezTo>
                      <a:pt x="681" y="2423"/>
                      <a:pt x="740" y="2407"/>
                      <a:pt x="796" y="2373"/>
                    </a:cubicBezTo>
                    <a:cubicBezTo>
                      <a:pt x="1100" y="2170"/>
                      <a:pt x="1405" y="1967"/>
                      <a:pt x="1696" y="1739"/>
                    </a:cubicBezTo>
                    <a:cubicBezTo>
                      <a:pt x="1849" y="1929"/>
                      <a:pt x="2001" y="2132"/>
                      <a:pt x="2166" y="2310"/>
                    </a:cubicBezTo>
                    <a:cubicBezTo>
                      <a:pt x="2229" y="2383"/>
                      <a:pt x="2307" y="2413"/>
                      <a:pt x="2383" y="2413"/>
                    </a:cubicBezTo>
                    <a:cubicBezTo>
                      <a:pt x="2598" y="2413"/>
                      <a:pt x="2800" y="2173"/>
                      <a:pt x="2622" y="1967"/>
                    </a:cubicBezTo>
                    <a:cubicBezTo>
                      <a:pt x="2445" y="1764"/>
                      <a:pt x="2280" y="1561"/>
                      <a:pt x="2115" y="1346"/>
                    </a:cubicBezTo>
                    <a:cubicBezTo>
                      <a:pt x="2153" y="1168"/>
                      <a:pt x="2013" y="978"/>
                      <a:pt x="1849" y="978"/>
                    </a:cubicBezTo>
                    <a:cubicBezTo>
                      <a:pt x="1722" y="788"/>
                      <a:pt x="1595" y="598"/>
                      <a:pt x="1481" y="395"/>
                    </a:cubicBezTo>
                    <a:cubicBezTo>
                      <a:pt x="1431" y="306"/>
                      <a:pt x="1359" y="269"/>
                      <a:pt x="1285" y="269"/>
                    </a:cubicBezTo>
                    <a:cubicBezTo>
                      <a:pt x="1096" y="269"/>
                      <a:pt x="897" y="509"/>
                      <a:pt x="1024" y="737"/>
                    </a:cubicBezTo>
                    <a:cubicBezTo>
                      <a:pt x="1138" y="927"/>
                      <a:pt x="1253" y="1105"/>
                      <a:pt x="1367" y="1270"/>
                    </a:cubicBezTo>
                    <a:cubicBezTo>
                      <a:pt x="1189" y="1409"/>
                      <a:pt x="1012" y="1536"/>
                      <a:pt x="834" y="1663"/>
                    </a:cubicBezTo>
                    <a:cubicBezTo>
                      <a:pt x="758" y="1194"/>
                      <a:pt x="682" y="712"/>
                      <a:pt x="593" y="243"/>
                    </a:cubicBezTo>
                    <a:cubicBezTo>
                      <a:pt x="570" y="76"/>
                      <a:pt x="441"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3"/>
              <p:cNvSpPr/>
              <p:nvPr/>
            </p:nvSpPr>
            <p:spPr>
              <a:xfrm flipH="1">
                <a:off x="-3718081" y="3343724"/>
                <a:ext cx="128301" cy="96900"/>
              </a:xfrm>
              <a:custGeom>
                <a:avLst/>
                <a:gdLst/>
                <a:ahLst/>
                <a:cxnLst/>
                <a:rect l="l" t="t" r="r" b="b"/>
                <a:pathLst>
                  <a:path w="3505" h="2647" extrusionOk="0">
                    <a:moveTo>
                      <a:pt x="1074" y="0"/>
                    </a:moveTo>
                    <a:cubicBezTo>
                      <a:pt x="237" y="0"/>
                      <a:pt x="0" y="1014"/>
                      <a:pt x="461" y="1599"/>
                    </a:cubicBezTo>
                    <a:cubicBezTo>
                      <a:pt x="521" y="1672"/>
                      <a:pt x="597" y="1703"/>
                      <a:pt x="671" y="1703"/>
                    </a:cubicBezTo>
                    <a:cubicBezTo>
                      <a:pt x="882" y="1703"/>
                      <a:pt x="1086" y="1463"/>
                      <a:pt x="917" y="1257"/>
                    </a:cubicBezTo>
                    <a:cubicBezTo>
                      <a:pt x="778" y="1067"/>
                      <a:pt x="677" y="724"/>
                      <a:pt x="956" y="597"/>
                    </a:cubicBezTo>
                    <a:cubicBezTo>
                      <a:pt x="1013" y="571"/>
                      <a:pt x="1063" y="559"/>
                      <a:pt x="1106" y="559"/>
                    </a:cubicBezTo>
                    <a:cubicBezTo>
                      <a:pt x="1330" y="559"/>
                      <a:pt x="1376" y="875"/>
                      <a:pt x="1387" y="1067"/>
                    </a:cubicBezTo>
                    <a:cubicBezTo>
                      <a:pt x="1412" y="1510"/>
                      <a:pt x="1412" y="1954"/>
                      <a:pt x="1425" y="2398"/>
                    </a:cubicBezTo>
                    <a:cubicBezTo>
                      <a:pt x="1425" y="2555"/>
                      <a:pt x="1563" y="2646"/>
                      <a:pt x="1703" y="2646"/>
                    </a:cubicBezTo>
                    <a:cubicBezTo>
                      <a:pt x="1766" y="2646"/>
                      <a:pt x="1830" y="2628"/>
                      <a:pt x="1881" y="2588"/>
                    </a:cubicBezTo>
                    <a:cubicBezTo>
                      <a:pt x="2414" y="2182"/>
                      <a:pt x="2896" y="1726"/>
                      <a:pt x="3327" y="1219"/>
                    </a:cubicBezTo>
                    <a:cubicBezTo>
                      <a:pt x="3504" y="1013"/>
                      <a:pt x="3310" y="773"/>
                      <a:pt x="3098" y="773"/>
                    </a:cubicBezTo>
                    <a:cubicBezTo>
                      <a:pt x="3023" y="773"/>
                      <a:pt x="2946" y="803"/>
                      <a:pt x="2883" y="876"/>
                    </a:cubicBezTo>
                    <a:cubicBezTo>
                      <a:pt x="2604" y="1193"/>
                      <a:pt x="2312" y="1485"/>
                      <a:pt x="1995" y="1764"/>
                    </a:cubicBezTo>
                    <a:cubicBezTo>
                      <a:pt x="2021" y="990"/>
                      <a:pt x="1983" y="52"/>
                      <a:pt x="1120" y="1"/>
                    </a:cubicBezTo>
                    <a:cubicBezTo>
                      <a:pt x="1105" y="1"/>
                      <a:pt x="1089"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3"/>
              <p:cNvSpPr/>
              <p:nvPr/>
            </p:nvSpPr>
            <p:spPr>
              <a:xfrm flipH="1">
                <a:off x="-3624007" y="3544438"/>
                <a:ext cx="71270" cy="83136"/>
              </a:xfrm>
              <a:custGeom>
                <a:avLst/>
                <a:gdLst/>
                <a:ahLst/>
                <a:cxnLst/>
                <a:rect l="l" t="t" r="r" b="b"/>
                <a:pathLst>
                  <a:path w="1947" h="2271" extrusionOk="0">
                    <a:moveTo>
                      <a:pt x="329" y="1"/>
                    </a:moveTo>
                    <a:cubicBezTo>
                      <a:pt x="224" y="1"/>
                      <a:pt x="117" y="52"/>
                      <a:pt x="65" y="148"/>
                    </a:cubicBezTo>
                    <a:cubicBezTo>
                      <a:pt x="27" y="212"/>
                      <a:pt x="15" y="275"/>
                      <a:pt x="27" y="339"/>
                    </a:cubicBezTo>
                    <a:cubicBezTo>
                      <a:pt x="53" y="706"/>
                      <a:pt x="53" y="1087"/>
                      <a:pt x="15" y="1454"/>
                    </a:cubicBezTo>
                    <a:cubicBezTo>
                      <a:pt x="1" y="1657"/>
                      <a:pt x="164" y="1771"/>
                      <a:pt x="320" y="1771"/>
                    </a:cubicBezTo>
                    <a:cubicBezTo>
                      <a:pt x="446" y="1771"/>
                      <a:pt x="568" y="1696"/>
                      <a:pt x="585" y="1531"/>
                    </a:cubicBezTo>
                    <a:cubicBezTo>
                      <a:pt x="598" y="1391"/>
                      <a:pt x="598" y="1252"/>
                      <a:pt x="611" y="1112"/>
                    </a:cubicBezTo>
                    <a:cubicBezTo>
                      <a:pt x="864" y="1454"/>
                      <a:pt x="1105" y="1797"/>
                      <a:pt x="1346" y="2152"/>
                    </a:cubicBezTo>
                    <a:cubicBezTo>
                      <a:pt x="1402" y="2236"/>
                      <a:pt x="1477" y="2270"/>
                      <a:pt x="1552" y="2270"/>
                    </a:cubicBezTo>
                    <a:cubicBezTo>
                      <a:pt x="1750" y="2270"/>
                      <a:pt x="1946" y="2030"/>
                      <a:pt x="1790" y="1810"/>
                    </a:cubicBezTo>
                    <a:cubicBezTo>
                      <a:pt x="1410" y="1239"/>
                      <a:pt x="1004" y="681"/>
                      <a:pt x="573" y="148"/>
                    </a:cubicBezTo>
                    <a:cubicBezTo>
                      <a:pt x="529" y="49"/>
                      <a:pt x="430" y="1"/>
                      <a:pt x="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3"/>
              <p:cNvSpPr/>
              <p:nvPr/>
            </p:nvSpPr>
            <p:spPr>
              <a:xfrm flipH="1">
                <a:off x="-3737444" y="3491212"/>
                <a:ext cx="116953" cy="172238"/>
              </a:xfrm>
              <a:custGeom>
                <a:avLst/>
                <a:gdLst/>
                <a:ahLst/>
                <a:cxnLst/>
                <a:rect l="l" t="t" r="r" b="b"/>
                <a:pathLst>
                  <a:path w="3195" h="4705" extrusionOk="0">
                    <a:moveTo>
                      <a:pt x="1934" y="1"/>
                    </a:moveTo>
                    <a:cubicBezTo>
                      <a:pt x="1757" y="1"/>
                      <a:pt x="1565" y="171"/>
                      <a:pt x="1638" y="398"/>
                    </a:cubicBezTo>
                    <a:cubicBezTo>
                      <a:pt x="1765" y="804"/>
                      <a:pt x="1892" y="1209"/>
                      <a:pt x="2019" y="1628"/>
                    </a:cubicBezTo>
                    <a:cubicBezTo>
                      <a:pt x="1740" y="1843"/>
                      <a:pt x="1448" y="2059"/>
                      <a:pt x="1156" y="2274"/>
                    </a:cubicBezTo>
                    <a:cubicBezTo>
                      <a:pt x="979" y="1615"/>
                      <a:pt x="789" y="968"/>
                      <a:pt x="598" y="309"/>
                    </a:cubicBezTo>
                    <a:cubicBezTo>
                      <a:pt x="562" y="181"/>
                      <a:pt x="469" y="127"/>
                      <a:pt x="371" y="127"/>
                    </a:cubicBezTo>
                    <a:cubicBezTo>
                      <a:pt x="196" y="127"/>
                      <a:pt x="1" y="297"/>
                      <a:pt x="66" y="525"/>
                    </a:cubicBezTo>
                    <a:cubicBezTo>
                      <a:pt x="459" y="1831"/>
                      <a:pt x="814" y="3137"/>
                      <a:pt x="1118" y="4468"/>
                    </a:cubicBezTo>
                    <a:cubicBezTo>
                      <a:pt x="1153" y="4630"/>
                      <a:pt x="1290" y="4705"/>
                      <a:pt x="1421" y="4705"/>
                    </a:cubicBezTo>
                    <a:cubicBezTo>
                      <a:pt x="1577" y="4705"/>
                      <a:pt x="1725" y="4598"/>
                      <a:pt x="1676" y="4405"/>
                    </a:cubicBezTo>
                    <a:cubicBezTo>
                      <a:pt x="1562" y="3885"/>
                      <a:pt x="1435" y="3378"/>
                      <a:pt x="1308" y="2858"/>
                    </a:cubicBezTo>
                    <a:cubicBezTo>
                      <a:pt x="1613" y="2655"/>
                      <a:pt x="1917" y="2427"/>
                      <a:pt x="2209" y="2211"/>
                    </a:cubicBezTo>
                    <a:cubicBezTo>
                      <a:pt x="2336" y="2617"/>
                      <a:pt x="2462" y="3035"/>
                      <a:pt x="2602" y="3441"/>
                    </a:cubicBezTo>
                    <a:cubicBezTo>
                      <a:pt x="2638" y="3569"/>
                      <a:pt x="2731" y="3623"/>
                      <a:pt x="2829" y="3623"/>
                    </a:cubicBezTo>
                    <a:cubicBezTo>
                      <a:pt x="3003" y="3623"/>
                      <a:pt x="3195" y="3453"/>
                      <a:pt x="3122" y="3225"/>
                    </a:cubicBezTo>
                    <a:cubicBezTo>
                      <a:pt x="2805" y="2211"/>
                      <a:pt x="2488" y="1197"/>
                      <a:pt x="2171" y="182"/>
                    </a:cubicBezTo>
                    <a:cubicBezTo>
                      <a:pt x="2130" y="54"/>
                      <a:pt x="2034" y="1"/>
                      <a:pt x="1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3"/>
              <p:cNvSpPr/>
              <p:nvPr/>
            </p:nvSpPr>
            <p:spPr>
              <a:xfrm flipH="1">
                <a:off x="-3777964" y="3472030"/>
                <a:ext cx="69220" cy="62343"/>
              </a:xfrm>
              <a:custGeom>
                <a:avLst/>
                <a:gdLst/>
                <a:ahLst/>
                <a:cxnLst/>
                <a:rect l="l" t="t" r="r" b="b"/>
                <a:pathLst>
                  <a:path w="1891" h="1703" extrusionOk="0">
                    <a:moveTo>
                      <a:pt x="1035" y="568"/>
                    </a:moveTo>
                    <a:cubicBezTo>
                      <a:pt x="1194" y="568"/>
                      <a:pt x="1287" y="969"/>
                      <a:pt x="1091" y="1099"/>
                    </a:cubicBezTo>
                    <a:cubicBezTo>
                      <a:pt x="1045" y="1126"/>
                      <a:pt x="999" y="1138"/>
                      <a:pt x="955" y="1138"/>
                    </a:cubicBezTo>
                    <a:cubicBezTo>
                      <a:pt x="728" y="1138"/>
                      <a:pt x="554" y="833"/>
                      <a:pt x="787" y="706"/>
                    </a:cubicBezTo>
                    <a:cubicBezTo>
                      <a:pt x="812" y="694"/>
                      <a:pt x="838" y="668"/>
                      <a:pt x="863" y="656"/>
                    </a:cubicBezTo>
                    <a:cubicBezTo>
                      <a:pt x="888" y="643"/>
                      <a:pt x="914" y="630"/>
                      <a:pt x="952" y="605"/>
                    </a:cubicBezTo>
                    <a:cubicBezTo>
                      <a:pt x="981" y="579"/>
                      <a:pt x="1009" y="568"/>
                      <a:pt x="1035" y="568"/>
                    </a:cubicBezTo>
                    <a:close/>
                    <a:moveTo>
                      <a:pt x="997" y="1"/>
                    </a:moveTo>
                    <a:cubicBezTo>
                      <a:pt x="856" y="1"/>
                      <a:pt x="716" y="46"/>
                      <a:pt x="597" y="148"/>
                    </a:cubicBezTo>
                    <a:lnTo>
                      <a:pt x="571" y="186"/>
                    </a:lnTo>
                    <a:cubicBezTo>
                      <a:pt x="191" y="389"/>
                      <a:pt x="1" y="846"/>
                      <a:pt x="191" y="1251"/>
                    </a:cubicBezTo>
                    <a:cubicBezTo>
                      <a:pt x="329" y="1544"/>
                      <a:pt x="636" y="1702"/>
                      <a:pt x="946" y="1702"/>
                    </a:cubicBezTo>
                    <a:cubicBezTo>
                      <a:pt x="1093" y="1702"/>
                      <a:pt x="1240" y="1667"/>
                      <a:pt x="1370" y="1594"/>
                    </a:cubicBezTo>
                    <a:cubicBezTo>
                      <a:pt x="1763" y="1366"/>
                      <a:pt x="1890" y="820"/>
                      <a:pt x="1687" y="427"/>
                    </a:cubicBezTo>
                    <a:cubicBezTo>
                      <a:pt x="1553" y="175"/>
                      <a:pt x="1273" y="1"/>
                      <a:pt x="9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3"/>
              <p:cNvSpPr/>
              <p:nvPr/>
            </p:nvSpPr>
            <p:spPr>
              <a:xfrm flipH="1">
                <a:off x="-3783528" y="3716050"/>
                <a:ext cx="81263" cy="71568"/>
              </a:xfrm>
              <a:custGeom>
                <a:avLst/>
                <a:gdLst/>
                <a:ahLst/>
                <a:cxnLst/>
                <a:rect l="l" t="t" r="r" b="b"/>
                <a:pathLst>
                  <a:path w="2220" h="1955" extrusionOk="0">
                    <a:moveTo>
                      <a:pt x="1041" y="555"/>
                    </a:moveTo>
                    <a:cubicBezTo>
                      <a:pt x="1157" y="555"/>
                      <a:pt x="1297" y="663"/>
                      <a:pt x="1357" y="748"/>
                    </a:cubicBezTo>
                    <a:cubicBezTo>
                      <a:pt x="1484" y="938"/>
                      <a:pt x="1572" y="1293"/>
                      <a:pt x="1281" y="1369"/>
                    </a:cubicBezTo>
                    <a:cubicBezTo>
                      <a:pt x="1228" y="1384"/>
                      <a:pt x="1178" y="1391"/>
                      <a:pt x="1131" y="1391"/>
                    </a:cubicBezTo>
                    <a:cubicBezTo>
                      <a:pt x="820" y="1391"/>
                      <a:pt x="653" y="1085"/>
                      <a:pt x="698" y="799"/>
                    </a:cubicBezTo>
                    <a:cubicBezTo>
                      <a:pt x="774" y="773"/>
                      <a:pt x="850" y="735"/>
                      <a:pt x="900" y="647"/>
                    </a:cubicBezTo>
                    <a:cubicBezTo>
                      <a:pt x="934" y="580"/>
                      <a:pt x="985" y="555"/>
                      <a:pt x="1041" y="555"/>
                    </a:cubicBezTo>
                    <a:close/>
                    <a:moveTo>
                      <a:pt x="1086" y="0"/>
                    </a:moveTo>
                    <a:cubicBezTo>
                      <a:pt x="873" y="0"/>
                      <a:pt x="664" y="84"/>
                      <a:pt x="507" y="241"/>
                    </a:cubicBezTo>
                    <a:cubicBezTo>
                      <a:pt x="497" y="240"/>
                      <a:pt x="487" y="239"/>
                      <a:pt x="477" y="239"/>
                    </a:cubicBezTo>
                    <a:cubicBezTo>
                      <a:pt x="386" y="239"/>
                      <a:pt x="298" y="290"/>
                      <a:pt x="241" y="393"/>
                    </a:cubicBezTo>
                    <a:cubicBezTo>
                      <a:pt x="0" y="837"/>
                      <a:pt x="102" y="1420"/>
                      <a:pt x="507" y="1724"/>
                    </a:cubicBezTo>
                    <a:cubicBezTo>
                      <a:pt x="693" y="1875"/>
                      <a:pt x="935" y="1955"/>
                      <a:pt x="1174" y="1955"/>
                    </a:cubicBezTo>
                    <a:cubicBezTo>
                      <a:pt x="1457" y="1955"/>
                      <a:pt x="1736" y="1844"/>
                      <a:pt x="1915" y="1610"/>
                    </a:cubicBezTo>
                    <a:cubicBezTo>
                      <a:pt x="2219" y="1192"/>
                      <a:pt x="1978" y="482"/>
                      <a:pt x="1611" y="190"/>
                    </a:cubicBezTo>
                    <a:cubicBezTo>
                      <a:pt x="1453" y="61"/>
                      <a:pt x="1268"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3"/>
              <p:cNvSpPr/>
              <p:nvPr/>
            </p:nvSpPr>
            <p:spPr>
              <a:xfrm flipH="1">
                <a:off x="-3852819" y="3637199"/>
                <a:ext cx="76321" cy="87382"/>
              </a:xfrm>
              <a:custGeom>
                <a:avLst/>
                <a:gdLst/>
                <a:ahLst/>
                <a:cxnLst/>
                <a:rect l="l" t="t" r="r" b="b"/>
                <a:pathLst>
                  <a:path w="2085" h="2387" extrusionOk="0">
                    <a:moveTo>
                      <a:pt x="412" y="0"/>
                    </a:moveTo>
                    <a:cubicBezTo>
                      <a:pt x="300" y="0"/>
                      <a:pt x="188" y="57"/>
                      <a:pt x="153" y="176"/>
                    </a:cubicBezTo>
                    <a:cubicBezTo>
                      <a:pt x="14" y="683"/>
                      <a:pt x="1" y="1165"/>
                      <a:pt x="140" y="1685"/>
                    </a:cubicBezTo>
                    <a:cubicBezTo>
                      <a:pt x="177" y="1813"/>
                      <a:pt x="269" y="1866"/>
                      <a:pt x="368" y="1866"/>
                    </a:cubicBezTo>
                    <a:cubicBezTo>
                      <a:pt x="543" y="1866"/>
                      <a:pt x="738" y="1696"/>
                      <a:pt x="673" y="1469"/>
                    </a:cubicBezTo>
                    <a:cubicBezTo>
                      <a:pt x="635" y="1330"/>
                      <a:pt x="622" y="1190"/>
                      <a:pt x="610" y="1051"/>
                    </a:cubicBezTo>
                    <a:lnTo>
                      <a:pt x="610" y="1051"/>
                    </a:lnTo>
                    <a:cubicBezTo>
                      <a:pt x="901" y="1457"/>
                      <a:pt x="1180" y="1862"/>
                      <a:pt x="1472" y="2268"/>
                    </a:cubicBezTo>
                    <a:cubicBezTo>
                      <a:pt x="1531" y="2352"/>
                      <a:pt x="1609" y="2387"/>
                      <a:pt x="1686" y="2387"/>
                    </a:cubicBezTo>
                    <a:cubicBezTo>
                      <a:pt x="1888" y="2387"/>
                      <a:pt x="2085" y="2146"/>
                      <a:pt x="1928" y="1926"/>
                    </a:cubicBezTo>
                    <a:cubicBezTo>
                      <a:pt x="1497" y="1317"/>
                      <a:pt x="1066" y="721"/>
                      <a:pt x="648" y="112"/>
                    </a:cubicBezTo>
                    <a:cubicBezTo>
                      <a:pt x="596" y="38"/>
                      <a:pt x="504" y="0"/>
                      <a:pt x="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3"/>
              <p:cNvSpPr/>
              <p:nvPr/>
            </p:nvSpPr>
            <p:spPr>
              <a:xfrm flipH="1">
                <a:off x="-4075374" y="3796585"/>
                <a:ext cx="128996" cy="109347"/>
              </a:xfrm>
              <a:custGeom>
                <a:avLst/>
                <a:gdLst/>
                <a:ahLst/>
                <a:cxnLst/>
                <a:rect l="l" t="t" r="r" b="b"/>
                <a:pathLst>
                  <a:path w="3524" h="2987" extrusionOk="0">
                    <a:moveTo>
                      <a:pt x="3104" y="1"/>
                    </a:moveTo>
                    <a:cubicBezTo>
                      <a:pt x="3051" y="1"/>
                      <a:pt x="2996" y="18"/>
                      <a:pt x="2943" y="57"/>
                    </a:cubicBezTo>
                    <a:cubicBezTo>
                      <a:pt x="2195" y="628"/>
                      <a:pt x="1447" y="1186"/>
                      <a:pt x="686" y="1756"/>
                    </a:cubicBezTo>
                    <a:cubicBezTo>
                      <a:pt x="698" y="1705"/>
                      <a:pt x="711" y="1655"/>
                      <a:pt x="724" y="1617"/>
                    </a:cubicBezTo>
                    <a:cubicBezTo>
                      <a:pt x="762" y="1388"/>
                      <a:pt x="800" y="1173"/>
                      <a:pt x="851" y="945"/>
                    </a:cubicBezTo>
                    <a:cubicBezTo>
                      <a:pt x="886" y="748"/>
                      <a:pt x="727" y="637"/>
                      <a:pt x="567" y="637"/>
                    </a:cubicBezTo>
                    <a:cubicBezTo>
                      <a:pt x="438" y="637"/>
                      <a:pt x="308" y="710"/>
                      <a:pt x="280" y="869"/>
                    </a:cubicBezTo>
                    <a:cubicBezTo>
                      <a:pt x="229" y="1173"/>
                      <a:pt x="166" y="1464"/>
                      <a:pt x="115" y="1756"/>
                    </a:cubicBezTo>
                    <a:cubicBezTo>
                      <a:pt x="77" y="1959"/>
                      <a:pt x="1" y="2200"/>
                      <a:pt x="102" y="2403"/>
                    </a:cubicBezTo>
                    <a:cubicBezTo>
                      <a:pt x="217" y="2593"/>
                      <a:pt x="432" y="2631"/>
                      <a:pt x="635" y="2694"/>
                    </a:cubicBezTo>
                    <a:cubicBezTo>
                      <a:pt x="965" y="2783"/>
                      <a:pt x="1294" y="2885"/>
                      <a:pt x="1637" y="2973"/>
                    </a:cubicBezTo>
                    <a:cubicBezTo>
                      <a:pt x="1667" y="2982"/>
                      <a:pt x="1696" y="2986"/>
                      <a:pt x="1724" y="2986"/>
                    </a:cubicBezTo>
                    <a:cubicBezTo>
                      <a:pt x="2015" y="2986"/>
                      <a:pt x="2176" y="2546"/>
                      <a:pt x="1852" y="2454"/>
                    </a:cubicBezTo>
                    <a:cubicBezTo>
                      <a:pt x="1624" y="2390"/>
                      <a:pt x="1396" y="2314"/>
                      <a:pt x="1155" y="2251"/>
                    </a:cubicBezTo>
                    <a:cubicBezTo>
                      <a:pt x="1117" y="2238"/>
                      <a:pt x="1079" y="2225"/>
                      <a:pt x="1028" y="2213"/>
                    </a:cubicBezTo>
                    <a:cubicBezTo>
                      <a:pt x="1776" y="1655"/>
                      <a:pt x="2524" y="1084"/>
                      <a:pt x="3285" y="513"/>
                    </a:cubicBezTo>
                    <a:cubicBezTo>
                      <a:pt x="3523" y="337"/>
                      <a:pt x="3339" y="1"/>
                      <a:pt x="3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3"/>
              <p:cNvSpPr/>
              <p:nvPr/>
            </p:nvSpPr>
            <p:spPr>
              <a:xfrm flipH="1">
                <a:off x="-4120799" y="3964426"/>
                <a:ext cx="117319" cy="105759"/>
              </a:xfrm>
              <a:custGeom>
                <a:avLst/>
                <a:gdLst/>
                <a:ahLst/>
                <a:cxnLst/>
                <a:rect l="l" t="t" r="r" b="b"/>
                <a:pathLst>
                  <a:path w="3205" h="2889" extrusionOk="0">
                    <a:moveTo>
                      <a:pt x="1395" y="1"/>
                    </a:moveTo>
                    <a:cubicBezTo>
                      <a:pt x="1359" y="1"/>
                      <a:pt x="1321" y="8"/>
                      <a:pt x="1281" y="24"/>
                    </a:cubicBezTo>
                    <a:cubicBezTo>
                      <a:pt x="381" y="417"/>
                      <a:pt x="1" y="1546"/>
                      <a:pt x="647" y="2345"/>
                    </a:cubicBezTo>
                    <a:cubicBezTo>
                      <a:pt x="947" y="2714"/>
                      <a:pt x="1363" y="2889"/>
                      <a:pt x="1780" y="2889"/>
                    </a:cubicBezTo>
                    <a:cubicBezTo>
                      <a:pt x="2264" y="2889"/>
                      <a:pt x="2750" y="2654"/>
                      <a:pt x="3057" y="2218"/>
                    </a:cubicBezTo>
                    <a:cubicBezTo>
                      <a:pt x="3205" y="1996"/>
                      <a:pt x="3001" y="1747"/>
                      <a:pt x="2802" y="1747"/>
                    </a:cubicBezTo>
                    <a:cubicBezTo>
                      <a:pt x="2728" y="1747"/>
                      <a:pt x="2655" y="1781"/>
                      <a:pt x="2600" y="1863"/>
                    </a:cubicBezTo>
                    <a:cubicBezTo>
                      <a:pt x="2399" y="2151"/>
                      <a:pt x="2083" y="2320"/>
                      <a:pt x="1768" y="2320"/>
                    </a:cubicBezTo>
                    <a:cubicBezTo>
                      <a:pt x="1529" y="2320"/>
                      <a:pt x="1290" y="2222"/>
                      <a:pt x="1104" y="2002"/>
                    </a:cubicBezTo>
                    <a:cubicBezTo>
                      <a:pt x="685" y="1508"/>
                      <a:pt x="926" y="798"/>
                      <a:pt x="1497" y="557"/>
                    </a:cubicBezTo>
                    <a:cubicBezTo>
                      <a:pt x="1799" y="422"/>
                      <a:pt x="1666" y="1"/>
                      <a:pt x="1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3"/>
              <p:cNvSpPr/>
              <p:nvPr/>
            </p:nvSpPr>
            <p:spPr>
              <a:xfrm flipH="1">
                <a:off x="-4169116" y="3917862"/>
                <a:ext cx="79726" cy="76693"/>
              </a:xfrm>
              <a:custGeom>
                <a:avLst/>
                <a:gdLst/>
                <a:ahLst/>
                <a:cxnLst/>
                <a:rect l="l" t="t" r="r" b="b"/>
                <a:pathLst>
                  <a:path w="2178" h="2095" extrusionOk="0">
                    <a:moveTo>
                      <a:pt x="514" y="0"/>
                    </a:moveTo>
                    <a:cubicBezTo>
                      <a:pt x="328" y="0"/>
                      <a:pt x="142" y="163"/>
                      <a:pt x="240" y="383"/>
                    </a:cubicBezTo>
                    <a:cubicBezTo>
                      <a:pt x="355" y="637"/>
                      <a:pt x="507" y="878"/>
                      <a:pt x="659" y="1106"/>
                    </a:cubicBezTo>
                    <a:cubicBezTo>
                      <a:pt x="494" y="1258"/>
                      <a:pt x="342" y="1410"/>
                      <a:pt x="190" y="1575"/>
                    </a:cubicBezTo>
                    <a:cubicBezTo>
                      <a:pt x="1" y="1773"/>
                      <a:pt x="206" y="2014"/>
                      <a:pt x="427" y="2014"/>
                    </a:cubicBezTo>
                    <a:cubicBezTo>
                      <a:pt x="503" y="2014"/>
                      <a:pt x="581" y="1986"/>
                      <a:pt x="646" y="1918"/>
                    </a:cubicBezTo>
                    <a:cubicBezTo>
                      <a:pt x="760" y="1791"/>
                      <a:pt x="887" y="1677"/>
                      <a:pt x="1014" y="1550"/>
                    </a:cubicBezTo>
                    <a:cubicBezTo>
                      <a:pt x="1153" y="1715"/>
                      <a:pt x="1318" y="1879"/>
                      <a:pt x="1496" y="2032"/>
                    </a:cubicBezTo>
                    <a:cubicBezTo>
                      <a:pt x="1550" y="2076"/>
                      <a:pt x="1607" y="2095"/>
                      <a:pt x="1661" y="2095"/>
                    </a:cubicBezTo>
                    <a:cubicBezTo>
                      <a:pt x="1884" y="2095"/>
                      <a:pt x="2063" y="1769"/>
                      <a:pt x="1838" y="1575"/>
                    </a:cubicBezTo>
                    <a:cubicBezTo>
                      <a:pt x="1686" y="1448"/>
                      <a:pt x="1559" y="1309"/>
                      <a:pt x="1432" y="1169"/>
                    </a:cubicBezTo>
                    <a:cubicBezTo>
                      <a:pt x="1597" y="1017"/>
                      <a:pt x="1775" y="878"/>
                      <a:pt x="1952" y="738"/>
                    </a:cubicBezTo>
                    <a:cubicBezTo>
                      <a:pt x="2178" y="554"/>
                      <a:pt x="1997" y="220"/>
                      <a:pt x="1765" y="220"/>
                    </a:cubicBezTo>
                    <a:cubicBezTo>
                      <a:pt x="1710" y="220"/>
                      <a:pt x="1653" y="238"/>
                      <a:pt x="1597" y="282"/>
                    </a:cubicBezTo>
                    <a:cubicBezTo>
                      <a:pt x="1420" y="421"/>
                      <a:pt x="1255" y="573"/>
                      <a:pt x="1077" y="726"/>
                    </a:cubicBezTo>
                    <a:cubicBezTo>
                      <a:pt x="963" y="548"/>
                      <a:pt x="862" y="358"/>
                      <a:pt x="773" y="168"/>
                    </a:cubicBezTo>
                    <a:cubicBezTo>
                      <a:pt x="719" y="50"/>
                      <a:pt x="616"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3"/>
              <p:cNvSpPr/>
              <p:nvPr/>
            </p:nvSpPr>
            <p:spPr>
              <a:xfrm flipH="1">
                <a:off x="-4214248" y="4267749"/>
                <a:ext cx="78005" cy="71604"/>
              </a:xfrm>
              <a:custGeom>
                <a:avLst/>
                <a:gdLst/>
                <a:ahLst/>
                <a:cxnLst/>
                <a:rect l="l" t="t" r="r" b="b"/>
                <a:pathLst>
                  <a:path w="2131" h="1956" extrusionOk="0">
                    <a:moveTo>
                      <a:pt x="1047" y="570"/>
                    </a:moveTo>
                    <a:cubicBezTo>
                      <a:pt x="1105" y="570"/>
                      <a:pt x="1164" y="580"/>
                      <a:pt x="1217" y="602"/>
                    </a:cubicBezTo>
                    <a:cubicBezTo>
                      <a:pt x="1471" y="690"/>
                      <a:pt x="1484" y="982"/>
                      <a:pt x="1357" y="1172"/>
                    </a:cubicBezTo>
                    <a:cubicBezTo>
                      <a:pt x="1274" y="1315"/>
                      <a:pt x="1164" y="1373"/>
                      <a:pt x="1056" y="1373"/>
                    </a:cubicBezTo>
                    <a:cubicBezTo>
                      <a:pt x="799" y="1373"/>
                      <a:pt x="547" y="1048"/>
                      <a:pt x="672" y="754"/>
                    </a:cubicBezTo>
                    <a:cubicBezTo>
                      <a:pt x="754" y="636"/>
                      <a:pt x="901" y="570"/>
                      <a:pt x="1047" y="570"/>
                    </a:cubicBezTo>
                    <a:close/>
                    <a:moveTo>
                      <a:pt x="1067" y="1"/>
                    </a:moveTo>
                    <a:cubicBezTo>
                      <a:pt x="706" y="1"/>
                      <a:pt x="352" y="178"/>
                      <a:pt x="165" y="488"/>
                    </a:cubicBezTo>
                    <a:cubicBezTo>
                      <a:pt x="140" y="526"/>
                      <a:pt x="114" y="564"/>
                      <a:pt x="102" y="614"/>
                    </a:cubicBezTo>
                    <a:cubicBezTo>
                      <a:pt x="76" y="652"/>
                      <a:pt x="76" y="703"/>
                      <a:pt x="76" y="741"/>
                    </a:cubicBezTo>
                    <a:cubicBezTo>
                      <a:pt x="0" y="1134"/>
                      <a:pt x="203" y="1578"/>
                      <a:pt x="545" y="1806"/>
                    </a:cubicBezTo>
                    <a:cubicBezTo>
                      <a:pt x="701" y="1908"/>
                      <a:pt x="868" y="1955"/>
                      <a:pt x="1032" y="1955"/>
                    </a:cubicBezTo>
                    <a:cubicBezTo>
                      <a:pt x="1376" y="1955"/>
                      <a:pt x="1705" y="1748"/>
                      <a:pt x="1877" y="1413"/>
                    </a:cubicBezTo>
                    <a:cubicBezTo>
                      <a:pt x="2130" y="919"/>
                      <a:pt x="1978" y="285"/>
                      <a:pt x="1446" y="69"/>
                    </a:cubicBezTo>
                    <a:cubicBezTo>
                      <a:pt x="1323" y="23"/>
                      <a:pt x="1195" y="1"/>
                      <a:pt x="1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3"/>
              <p:cNvSpPr/>
              <p:nvPr/>
            </p:nvSpPr>
            <p:spPr>
              <a:xfrm flipH="1">
                <a:off x="-4366853" y="4129705"/>
                <a:ext cx="160916" cy="193507"/>
              </a:xfrm>
              <a:custGeom>
                <a:avLst/>
                <a:gdLst/>
                <a:ahLst/>
                <a:cxnLst/>
                <a:rect l="l" t="t" r="r" b="b"/>
                <a:pathLst>
                  <a:path w="4396" h="5286" extrusionOk="0">
                    <a:moveTo>
                      <a:pt x="394" y="1"/>
                    </a:moveTo>
                    <a:cubicBezTo>
                      <a:pt x="201" y="1"/>
                      <a:pt x="0" y="247"/>
                      <a:pt x="138" y="467"/>
                    </a:cubicBezTo>
                    <a:cubicBezTo>
                      <a:pt x="341" y="771"/>
                      <a:pt x="531" y="1076"/>
                      <a:pt x="721" y="1380"/>
                    </a:cubicBezTo>
                    <a:cubicBezTo>
                      <a:pt x="734" y="1393"/>
                      <a:pt x="746" y="1405"/>
                      <a:pt x="759" y="1418"/>
                    </a:cubicBezTo>
                    <a:cubicBezTo>
                      <a:pt x="620" y="1849"/>
                      <a:pt x="696" y="2318"/>
                      <a:pt x="1152" y="2572"/>
                    </a:cubicBezTo>
                    <a:cubicBezTo>
                      <a:pt x="1270" y="2641"/>
                      <a:pt x="1379" y="2667"/>
                      <a:pt x="1484" y="2667"/>
                    </a:cubicBezTo>
                    <a:cubicBezTo>
                      <a:pt x="1785" y="2667"/>
                      <a:pt x="2049" y="2448"/>
                      <a:pt x="2369" y="2382"/>
                    </a:cubicBezTo>
                    <a:cubicBezTo>
                      <a:pt x="2407" y="2374"/>
                      <a:pt x="2444" y="2370"/>
                      <a:pt x="2480" y="2370"/>
                    </a:cubicBezTo>
                    <a:cubicBezTo>
                      <a:pt x="2792" y="2370"/>
                      <a:pt x="3062" y="2649"/>
                      <a:pt x="3016" y="2978"/>
                    </a:cubicBezTo>
                    <a:cubicBezTo>
                      <a:pt x="2966" y="3331"/>
                      <a:pt x="2602" y="3507"/>
                      <a:pt x="2271" y="3507"/>
                    </a:cubicBezTo>
                    <a:cubicBezTo>
                      <a:pt x="2185" y="3507"/>
                      <a:pt x="2102" y="3496"/>
                      <a:pt x="2027" y="3472"/>
                    </a:cubicBezTo>
                    <a:cubicBezTo>
                      <a:pt x="1998" y="3464"/>
                      <a:pt x="1969" y="3460"/>
                      <a:pt x="1941" y="3460"/>
                    </a:cubicBezTo>
                    <a:cubicBezTo>
                      <a:pt x="1650" y="3460"/>
                      <a:pt x="1487" y="3912"/>
                      <a:pt x="1812" y="4005"/>
                    </a:cubicBezTo>
                    <a:cubicBezTo>
                      <a:pt x="1937" y="4043"/>
                      <a:pt x="2069" y="4060"/>
                      <a:pt x="2203" y="4060"/>
                    </a:cubicBezTo>
                    <a:cubicBezTo>
                      <a:pt x="2380" y="4060"/>
                      <a:pt x="2558" y="4030"/>
                      <a:pt x="2724" y="3980"/>
                    </a:cubicBezTo>
                    <a:cubicBezTo>
                      <a:pt x="3041" y="4411"/>
                      <a:pt x="3371" y="4816"/>
                      <a:pt x="3739" y="5197"/>
                    </a:cubicBezTo>
                    <a:cubicBezTo>
                      <a:pt x="3802" y="5260"/>
                      <a:pt x="3878" y="5286"/>
                      <a:pt x="3953" y="5286"/>
                    </a:cubicBezTo>
                    <a:cubicBezTo>
                      <a:pt x="4180" y="5286"/>
                      <a:pt x="4396" y="5045"/>
                      <a:pt x="4195" y="4854"/>
                    </a:cubicBezTo>
                    <a:cubicBezTo>
                      <a:pt x="3840" y="4487"/>
                      <a:pt x="3523" y="4106"/>
                      <a:pt x="3232" y="3701"/>
                    </a:cubicBezTo>
                    <a:cubicBezTo>
                      <a:pt x="3549" y="3409"/>
                      <a:pt x="3701" y="2990"/>
                      <a:pt x="3498" y="2496"/>
                    </a:cubicBezTo>
                    <a:cubicBezTo>
                      <a:pt x="3336" y="2098"/>
                      <a:pt x="2955" y="1786"/>
                      <a:pt x="2522" y="1786"/>
                    </a:cubicBezTo>
                    <a:cubicBezTo>
                      <a:pt x="2513" y="1786"/>
                      <a:pt x="2505" y="1786"/>
                      <a:pt x="2496" y="1786"/>
                    </a:cubicBezTo>
                    <a:cubicBezTo>
                      <a:pt x="2217" y="1786"/>
                      <a:pt x="2014" y="1976"/>
                      <a:pt x="1748" y="2027"/>
                    </a:cubicBezTo>
                    <a:cubicBezTo>
                      <a:pt x="1682" y="2074"/>
                      <a:pt x="1620" y="2096"/>
                      <a:pt x="1565" y="2096"/>
                    </a:cubicBezTo>
                    <a:cubicBezTo>
                      <a:pt x="1438" y="2096"/>
                      <a:pt x="1340" y="1980"/>
                      <a:pt x="1279" y="1761"/>
                    </a:cubicBezTo>
                    <a:cubicBezTo>
                      <a:pt x="1304" y="1659"/>
                      <a:pt x="1317" y="1570"/>
                      <a:pt x="1330" y="1469"/>
                    </a:cubicBezTo>
                    <a:cubicBezTo>
                      <a:pt x="1431" y="1203"/>
                      <a:pt x="1647" y="1063"/>
                      <a:pt x="1900" y="987"/>
                    </a:cubicBezTo>
                    <a:cubicBezTo>
                      <a:pt x="2225" y="894"/>
                      <a:pt x="2073" y="442"/>
                      <a:pt x="1783" y="442"/>
                    </a:cubicBezTo>
                    <a:cubicBezTo>
                      <a:pt x="1755" y="442"/>
                      <a:pt x="1727" y="446"/>
                      <a:pt x="1697" y="454"/>
                    </a:cubicBezTo>
                    <a:cubicBezTo>
                      <a:pt x="1469" y="518"/>
                      <a:pt x="1254" y="670"/>
                      <a:pt x="1076" y="873"/>
                    </a:cubicBezTo>
                    <a:cubicBezTo>
                      <a:pt x="911" y="619"/>
                      <a:pt x="759" y="378"/>
                      <a:pt x="594" y="125"/>
                    </a:cubicBezTo>
                    <a:cubicBezTo>
                      <a:pt x="541" y="37"/>
                      <a:pt x="46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3"/>
              <p:cNvSpPr/>
              <p:nvPr/>
            </p:nvSpPr>
            <p:spPr>
              <a:xfrm flipH="1">
                <a:off x="-4199278" y="4076479"/>
                <a:ext cx="90341" cy="66369"/>
              </a:xfrm>
              <a:custGeom>
                <a:avLst/>
                <a:gdLst/>
                <a:ahLst/>
                <a:cxnLst/>
                <a:rect l="l" t="t" r="r" b="b"/>
                <a:pathLst>
                  <a:path w="2468" h="1813" extrusionOk="0">
                    <a:moveTo>
                      <a:pt x="2049" y="1"/>
                    </a:moveTo>
                    <a:cubicBezTo>
                      <a:pt x="1996" y="1"/>
                      <a:pt x="1941" y="18"/>
                      <a:pt x="1887" y="57"/>
                    </a:cubicBezTo>
                    <a:cubicBezTo>
                      <a:pt x="1329" y="476"/>
                      <a:pt x="784" y="881"/>
                      <a:pt x="239" y="1300"/>
                    </a:cubicBezTo>
                    <a:cubicBezTo>
                      <a:pt x="1" y="1476"/>
                      <a:pt x="186" y="1813"/>
                      <a:pt x="420" y="1813"/>
                    </a:cubicBezTo>
                    <a:cubicBezTo>
                      <a:pt x="473" y="1813"/>
                      <a:pt x="528" y="1796"/>
                      <a:pt x="581" y="1756"/>
                    </a:cubicBezTo>
                    <a:cubicBezTo>
                      <a:pt x="1127" y="1338"/>
                      <a:pt x="1685" y="932"/>
                      <a:pt x="2230" y="514"/>
                    </a:cubicBezTo>
                    <a:cubicBezTo>
                      <a:pt x="2468" y="338"/>
                      <a:pt x="2283" y="1"/>
                      <a:pt x="2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3"/>
              <p:cNvSpPr/>
              <p:nvPr/>
            </p:nvSpPr>
            <p:spPr>
              <a:xfrm flipH="1">
                <a:off x="-4393886" y="3354449"/>
                <a:ext cx="937637" cy="1240811"/>
              </a:xfrm>
              <a:custGeom>
                <a:avLst/>
                <a:gdLst/>
                <a:ahLst/>
                <a:cxnLst/>
                <a:rect l="l" t="t" r="r" b="b"/>
                <a:pathLst>
                  <a:path w="25615" h="33895" extrusionOk="0">
                    <a:moveTo>
                      <a:pt x="2968" y="5186"/>
                    </a:moveTo>
                    <a:cubicBezTo>
                      <a:pt x="3069" y="5186"/>
                      <a:pt x="3158" y="5237"/>
                      <a:pt x="3209" y="5338"/>
                    </a:cubicBezTo>
                    <a:cubicBezTo>
                      <a:pt x="3640" y="5871"/>
                      <a:pt x="4046" y="6429"/>
                      <a:pt x="4426" y="7000"/>
                    </a:cubicBezTo>
                    <a:cubicBezTo>
                      <a:pt x="4578" y="7215"/>
                      <a:pt x="4375" y="7456"/>
                      <a:pt x="4185" y="7456"/>
                    </a:cubicBezTo>
                    <a:cubicBezTo>
                      <a:pt x="4109" y="7456"/>
                      <a:pt x="4033" y="7431"/>
                      <a:pt x="3982" y="7342"/>
                    </a:cubicBezTo>
                    <a:cubicBezTo>
                      <a:pt x="3741" y="6987"/>
                      <a:pt x="3500" y="6644"/>
                      <a:pt x="3247" y="6302"/>
                    </a:cubicBezTo>
                    <a:cubicBezTo>
                      <a:pt x="3234" y="6442"/>
                      <a:pt x="3234" y="6581"/>
                      <a:pt x="3221" y="6721"/>
                    </a:cubicBezTo>
                    <a:cubicBezTo>
                      <a:pt x="3209" y="6885"/>
                      <a:pt x="3082" y="6961"/>
                      <a:pt x="2955" y="6961"/>
                    </a:cubicBezTo>
                    <a:cubicBezTo>
                      <a:pt x="2803" y="6961"/>
                      <a:pt x="2638" y="6847"/>
                      <a:pt x="2651" y="6644"/>
                    </a:cubicBezTo>
                    <a:cubicBezTo>
                      <a:pt x="2689" y="6277"/>
                      <a:pt x="2689" y="5896"/>
                      <a:pt x="2663" y="5529"/>
                    </a:cubicBezTo>
                    <a:cubicBezTo>
                      <a:pt x="2651" y="5465"/>
                      <a:pt x="2663" y="5402"/>
                      <a:pt x="2701" y="5338"/>
                    </a:cubicBezTo>
                    <a:cubicBezTo>
                      <a:pt x="2752" y="5237"/>
                      <a:pt x="2866" y="5186"/>
                      <a:pt x="2968" y="5186"/>
                    </a:cubicBezTo>
                    <a:close/>
                    <a:moveTo>
                      <a:pt x="7634" y="10499"/>
                    </a:moveTo>
                    <a:cubicBezTo>
                      <a:pt x="7634" y="10499"/>
                      <a:pt x="7621" y="10512"/>
                      <a:pt x="7621" y="10525"/>
                    </a:cubicBezTo>
                    <a:cubicBezTo>
                      <a:pt x="7571" y="10613"/>
                      <a:pt x="7495" y="10651"/>
                      <a:pt x="7419" y="10677"/>
                    </a:cubicBezTo>
                    <a:cubicBezTo>
                      <a:pt x="7381" y="10968"/>
                      <a:pt x="7545" y="11273"/>
                      <a:pt x="7862" y="11273"/>
                    </a:cubicBezTo>
                    <a:cubicBezTo>
                      <a:pt x="7900" y="11273"/>
                      <a:pt x="7951" y="11260"/>
                      <a:pt x="8002" y="11247"/>
                    </a:cubicBezTo>
                    <a:cubicBezTo>
                      <a:pt x="8078" y="11222"/>
                      <a:pt x="8129" y="11184"/>
                      <a:pt x="8154" y="11133"/>
                    </a:cubicBezTo>
                    <a:lnTo>
                      <a:pt x="7634" y="10499"/>
                    </a:lnTo>
                    <a:close/>
                    <a:moveTo>
                      <a:pt x="17208" y="23268"/>
                    </a:moveTo>
                    <a:cubicBezTo>
                      <a:pt x="17068" y="23268"/>
                      <a:pt x="16929" y="23344"/>
                      <a:pt x="16853" y="23471"/>
                    </a:cubicBezTo>
                    <a:cubicBezTo>
                      <a:pt x="16840" y="23471"/>
                      <a:pt x="16840" y="23471"/>
                      <a:pt x="16840" y="23484"/>
                    </a:cubicBezTo>
                    <a:lnTo>
                      <a:pt x="17246" y="23991"/>
                    </a:lnTo>
                    <a:cubicBezTo>
                      <a:pt x="17322" y="23966"/>
                      <a:pt x="17385" y="23928"/>
                      <a:pt x="17436" y="23851"/>
                    </a:cubicBezTo>
                    <a:cubicBezTo>
                      <a:pt x="17563" y="23712"/>
                      <a:pt x="17626" y="23484"/>
                      <a:pt x="17461" y="23357"/>
                    </a:cubicBezTo>
                    <a:cubicBezTo>
                      <a:pt x="17385" y="23294"/>
                      <a:pt x="17296" y="23268"/>
                      <a:pt x="17208" y="23268"/>
                    </a:cubicBezTo>
                    <a:close/>
                    <a:moveTo>
                      <a:pt x="19630" y="25513"/>
                    </a:moveTo>
                    <a:cubicBezTo>
                      <a:pt x="19477" y="25513"/>
                      <a:pt x="19338" y="25589"/>
                      <a:pt x="19249" y="25703"/>
                    </a:cubicBezTo>
                    <a:cubicBezTo>
                      <a:pt x="19122" y="25994"/>
                      <a:pt x="19376" y="26324"/>
                      <a:pt x="19630" y="26324"/>
                    </a:cubicBezTo>
                    <a:cubicBezTo>
                      <a:pt x="19744" y="26324"/>
                      <a:pt x="19845" y="26273"/>
                      <a:pt x="19934" y="26121"/>
                    </a:cubicBezTo>
                    <a:cubicBezTo>
                      <a:pt x="20061" y="25931"/>
                      <a:pt x="20048" y="25639"/>
                      <a:pt x="19794" y="25551"/>
                    </a:cubicBezTo>
                    <a:cubicBezTo>
                      <a:pt x="19744" y="25525"/>
                      <a:pt x="19693" y="25513"/>
                      <a:pt x="19630" y="25513"/>
                    </a:cubicBezTo>
                    <a:close/>
                    <a:moveTo>
                      <a:pt x="21202" y="28873"/>
                    </a:moveTo>
                    <a:lnTo>
                      <a:pt x="22077" y="29963"/>
                    </a:lnTo>
                    <a:cubicBezTo>
                      <a:pt x="22039" y="29735"/>
                      <a:pt x="21975" y="29494"/>
                      <a:pt x="21836" y="29291"/>
                    </a:cubicBezTo>
                    <a:cubicBezTo>
                      <a:pt x="21684" y="29076"/>
                      <a:pt x="21506" y="28911"/>
                      <a:pt x="21227" y="28873"/>
                    </a:cubicBezTo>
                    <a:close/>
                    <a:moveTo>
                      <a:pt x="1953" y="0"/>
                    </a:moveTo>
                    <a:lnTo>
                      <a:pt x="1471" y="393"/>
                    </a:lnTo>
                    <a:cubicBezTo>
                      <a:pt x="495" y="1179"/>
                      <a:pt x="1" y="2346"/>
                      <a:pt x="51" y="3512"/>
                    </a:cubicBezTo>
                    <a:cubicBezTo>
                      <a:pt x="419" y="4045"/>
                      <a:pt x="787" y="4565"/>
                      <a:pt x="1154" y="5097"/>
                    </a:cubicBezTo>
                    <a:cubicBezTo>
                      <a:pt x="1307" y="5313"/>
                      <a:pt x="1116" y="5554"/>
                      <a:pt x="914" y="5554"/>
                    </a:cubicBezTo>
                    <a:cubicBezTo>
                      <a:pt x="837" y="5554"/>
                      <a:pt x="761" y="5529"/>
                      <a:pt x="698" y="5440"/>
                    </a:cubicBezTo>
                    <a:cubicBezTo>
                      <a:pt x="609" y="5313"/>
                      <a:pt x="520" y="5186"/>
                      <a:pt x="432" y="5047"/>
                    </a:cubicBezTo>
                    <a:lnTo>
                      <a:pt x="432" y="5047"/>
                    </a:lnTo>
                    <a:cubicBezTo>
                      <a:pt x="546" y="5313"/>
                      <a:pt x="711" y="5554"/>
                      <a:pt x="901" y="5782"/>
                    </a:cubicBezTo>
                    <a:lnTo>
                      <a:pt x="1700" y="6797"/>
                    </a:lnTo>
                    <a:cubicBezTo>
                      <a:pt x="1966" y="6822"/>
                      <a:pt x="2220" y="6987"/>
                      <a:pt x="2372" y="7215"/>
                    </a:cubicBezTo>
                    <a:cubicBezTo>
                      <a:pt x="2473" y="7380"/>
                      <a:pt x="2511" y="7570"/>
                      <a:pt x="2486" y="7760"/>
                    </a:cubicBezTo>
                    <a:lnTo>
                      <a:pt x="4134" y="9789"/>
                    </a:lnTo>
                    <a:cubicBezTo>
                      <a:pt x="4185" y="9776"/>
                      <a:pt x="4248" y="9764"/>
                      <a:pt x="4299" y="9764"/>
                    </a:cubicBezTo>
                    <a:cubicBezTo>
                      <a:pt x="4451" y="9764"/>
                      <a:pt x="4604" y="9827"/>
                      <a:pt x="4730" y="9992"/>
                    </a:cubicBezTo>
                    <a:cubicBezTo>
                      <a:pt x="5111" y="10461"/>
                      <a:pt x="5364" y="11095"/>
                      <a:pt x="5656" y="11602"/>
                    </a:cubicBezTo>
                    <a:cubicBezTo>
                      <a:pt x="5681" y="11653"/>
                      <a:pt x="5719" y="11729"/>
                      <a:pt x="5757" y="11805"/>
                    </a:cubicBezTo>
                    <a:lnTo>
                      <a:pt x="6163" y="12313"/>
                    </a:lnTo>
                    <a:cubicBezTo>
                      <a:pt x="6176" y="12313"/>
                      <a:pt x="6189" y="12300"/>
                      <a:pt x="6214" y="12300"/>
                    </a:cubicBezTo>
                    <a:cubicBezTo>
                      <a:pt x="6328" y="12236"/>
                      <a:pt x="6468" y="12198"/>
                      <a:pt x="6594" y="12148"/>
                    </a:cubicBezTo>
                    <a:cubicBezTo>
                      <a:pt x="6632" y="12122"/>
                      <a:pt x="6658" y="12122"/>
                      <a:pt x="6696" y="12122"/>
                    </a:cubicBezTo>
                    <a:cubicBezTo>
                      <a:pt x="6810" y="12122"/>
                      <a:pt x="6911" y="12198"/>
                      <a:pt x="6962" y="12300"/>
                    </a:cubicBezTo>
                    <a:cubicBezTo>
                      <a:pt x="7051" y="12477"/>
                      <a:pt x="7025" y="12591"/>
                      <a:pt x="7000" y="12782"/>
                    </a:cubicBezTo>
                    <a:cubicBezTo>
                      <a:pt x="6975" y="13023"/>
                      <a:pt x="6975" y="13200"/>
                      <a:pt x="7025" y="13378"/>
                    </a:cubicBezTo>
                    <a:lnTo>
                      <a:pt x="8306" y="14963"/>
                    </a:lnTo>
                    <a:cubicBezTo>
                      <a:pt x="8953" y="15762"/>
                      <a:pt x="9840" y="16231"/>
                      <a:pt x="10791" y="16357"/>
                    </a:cubicBezTo>
                    <a:cubicBezTo>
                      <a:pt x="11147" y="16079"/>
                      <a:pt x="11502" y="15800"/>
                      <a:pt x="11844" y="15521"/>
                    </a:cubicBezTo>
                    <a:lnTo>
                      <a:pt x="11844" y="15521"/>
                    </a:lnTo>
                    <a:cubicBezTo>
                      <a:pt x="11666" y="15533"/>
                      <a:pt x="11476" y="15559"/>
                      <a:pt x="11400" y="15571"/>
                    </a:cubicBezTo>
                    <a:lnTo>
                      <a:pt x="11375" y="15571"/>
                    </a:lnTo>
                    <a:cubicBezTo>
                      <a:pt x="11032" y="15571"/>
                      <a:pt x="10969" y="15013"/>
                      <a:pt x="11324" y="15001"/>
                    </a:cubicBezTo>
                    <a:cubicBezTo>
                      <a:pt x="11527" y="14988"/>
                      <a:pt x="11831" y="14925"/>
                      <a:pt x="12110" y="14925"/>
                    </a:cubicBezTo>
                    <a:cubicBezTo>
                      <a:pt x="12326" y="14925"/>
                      <a:pt x="12516" y="14963"/>
                      <a:pt x="12643" y="15077"/>
                    </a:cubicBezTo>
                    <a:cubicBezTo>
                      <a:pt x="12808" y="15229"/>
                      <a:pt x="12808" y="15457"/>
                      <a:pt x="12833" y="15660"/>
                    </a:cubicBezTo>
                    <a:cubicBezTo>
                      <a:pt x="12846" y="15939"/>
                      <a:pt x="12871" y="16231"/>
                      <a:pt x="12896" y="16510"/>
                    </a:cubicBezTo>
                    <a:cubicBezTo>
                      <a:pt x="12909" y="16700"/>
                      <a:pt x="12744" y="16814"/>
                      <a:pt x="12592" y="16814"/>
                    </a:cubicBezTo>
                    <a:cubicBezTo>
                      <a:pt x="12465" y="16814"/>
                      <a:pt x="12338" y="16738"/>
                      <a:pt x="12326" y="16573"/>
                    </a:cubicBezTo>
                    <a:cubicBezTo>
                      <a:pt x="12313" y="16396"/>
                      <a:pt x="12300" y="16231"/>
                      <a:pt x="12288" y="16053"/>
                    </a:cubicBezTo>
                    <a:cubicBezTo>
                      <a:pt x="12288" y="16028"/>
                      <a:pt x="12288" y="15964"/>
                      <a:pt x="12288" y="15901"/>
                    </a:cubicBezTo>
                    <a:cubicBezTo>
                      <a:pt x="11971" y="16155"/>
                      <a:pt x="11654" y="16408"/>
                      <a:pt x="11337" y="16662"/>
                    </a:cubicBezTo>
                    <a:lnTo>
                      <a:pt x="13328" y="19134"/>
                    </a:lnTo>
                    <a:lnTo>
                      <a:pt x="14481" y="20555"/>
                    </a:lnTo>
                    <a:cubicBezTo>
                      <a:pt x="14481" y="20555"/>
                      <a:pt x="14481" y="20542"/>
                      <a:pt x="14481" y="20542"/>
                    </a:cubicBezTo>
                    <a:cubicBezTo>
                      <a:pt x="14532" y="20415"/>
                      <a:pt x="14621" y="20364"/>
                      <a:pt x="14722" y="20364"/>
                    </a:cubicBezTo>
                    <a:cubicBezTo>
                      <a:pt x="14900" y="20364"/>
                      <a:pt x="15090" y="20542"/>
                      <a:pt x="15014" y="20758"/>
                    </a:cubicBezTo>
                    <a:cubicBezTo>
                      <a:pt x="14963" y="20859"/>
                      <a:pt x="14925" y="20973"/>
                      <a:pt x="14900" y="21075"/>
                    </a:cubicBezTo>
                    <a:lnTo>
                      <a:pt x="16447" y="22989"/>
                    </a:lnTo>
                    <a:cubicBezTo>
                      <a:pt x="16472" y="22977"/>
                      <a:pt x="16498" y="22964"/>
                      <a:pt x="16523" y="22964"/>
                    </a:cubicBezTo>
                    <a:cubicBezTo>
                      <a:pt x="16701" y="22786"/>
                      <a:pt x="16941" y="22698"/>
                      <a:pt x="17195" y="22698"/>
                    </a:cubicBezTo>
                    <a:cubicBezTo>
                      <a:pt x="17398" y="22698"/>
                      <a:pt x="17601" y="22761"/>
                      <a:pt x="17766" y="22875"/>
                    </a:cubicBezTo>
                    <a:cubicBezTo>
                      <a:pt x="18197" y="23167"/>
                      <a:pt x="18222" y="23763"/>
                      <a:pt x="17930" y="24168"/>
                    </a:cubicBezTo>
                    <a:cubicBezTo>
                      <a:pt x="17842" y="24283"/>
                      <a:pt x="17740" y="24371"/>
                      <a:pt x="17613" y="24447"/>
                    </a:cubicBezTo>
                    <a:lnTo>
                      <a:pt x="18653" y="25715"/>
                    </a:lnTo>
                    <a:cubicBezTo>
                      <a:pt x="18653" y="25703"/>
                      <a:pt x="18653" y="25690"/>
                      <a:pt x="18653" y="25690"/>
                    </a:cubicBezTo>
                    <a:cubicBezTo>
                      <a:pt x="18653" y="25652"/>
                      <a:pt x="18653" y="25601"/>
                      <a:pt x="18679" y="25563"/>
                    </a:cubicBezTo>
                    <a:cubicBezTo>
                      <a:pt x="18691" y="25513"/>
                      <a:pt x="18717" y="25475"/>
                      <a:pt x="18742" y="25437"/>
                    </a:cubicBezTo>
                    <a:cubicBezTo>
                      <a:pt x="18932" y="25132"/>
                      <a:pt x="19287" y="24955"/>
                      <a:pt x="19642" y="24955"/>
                    </a:cubicBezTo>
                    <a:cubicBezTo>
                      <a:pt x="19769" y="24955"/>
                      <a:pt x="19896" y="24967"/>
                      <a:pt x="20023" y="25018"/>
                    </a:cubicBezTo>
                    <a:cubicBezTo>
                      <a:pt x="20555" y="25234"/>
                      <a:pt x="20707" y="25868"/>
                      <a:pt x="20454" y="26362"/>
                    </a:cubicBezTo>
                    <a:cubicBezTo>
                      <a:pt x="20276" y="26692"/>
                      <a:pt x="19947" y="26895"/>
                      <a:pt x="19604" y="26895"/>
                    </a:cubicBezTo>
                    <a:lnTo>
                      <a:pt x="20784" y="28353"/>
                    </a:lnTo>
                    <a:cubicBezTo>
                      <a:pt x="20910" y="28315"/>
                      <a:pt x="21037" y="28302"/>
                      <a:pt x="21164" y="28302"/>
                    </a:cubicBezTo>
                    <a:cubicBezTo>
                      <a:pt x="21380" y="28302"/>
                      <a:pt x="21595" y="28353"/>
                      <a:pt x="21798" y="28480"/>
                    </a:cubicBezTo>
                    <a:cubicBezTo>
                      <a:pt x="22635" y="28987"/>
                      <a:pt x="22648" y="29862"/>
                      <a:pt x="22698" y="30724"/>
                    </a:cubicBezTo>
                    <a:lnTo>
                      <a:pt x="24448" y="32892"/>
                    </a:lnTo>
                    <a:cubicBezTo>
                      <a:pt x="24778" y="33311"/>
                      <a:pt x="25184" y="33653"/>
                      <a:pt x="25615" y="33894"/>
                    </a:cubicBezTo>
                    <a:lnTo>
                      <a:pt x="25615" y="30699"/>
                    </a:lnTo>
                    <a:cubicBezTo>
                      <a:pt x="25564" y="30635"/>
                      <a:pt x="25501" y="30559"/>
                      <a:pt x="25450" y="30496"/>
                    </a:cubicBezTo>
                    <a:lnTo>
                      <a:pt x="25108" y="30065"/>
                    </a:lnTo>
                    <a:cubicBezTo>
                      <a:pt x="25095" y="30065"/>
                      <a:pt x="25095" y="30052"/>
                      <a:pt x="25095" y="30052"/>
                    </a:cubicBezTo>
                    <a:lnTo>
                      <a:pt x="24841" y="29748"/>
                    </a:lnTo>
                    <a:lnTo>
                      <a:pt x="24841" y="29748"/>
                    </a:lnTo>
                    <a:cubicBezTo>
                      <a:pt x="24867" y="29849"/>
                      <a:pt x="24879" y="29951"/>
                      <a:pt x="24905" y="30052"/>
                    </a:cubicBezTo>
                    <a:cubicBezTo>
                      <a:pt x="24943" y="30242"/>
                      <a:pt x="24791" y="30356"/>
                      <a:pt x="24626" y="30356"/>
                    </a:cubicBezTo>
                    <a:cubicBezTo>
                      <a:pt x="24499" y="30356"/>
                      <a:pt x="24359" y="30280"/>
                      <a:pt x="24334" y="30115"/>
                    </a:cubicBezTo>
                    <a:cubicBezTo>
                      <a:pt x="24258" y="29710"/>
                      <a:pt x="24195" y="29304"/>
                      <a:pt x="24157" y="28886"/>
                    </a:cubicBezTo>
                    <a:lnTo>
                      <a:pt x="18209" y="21531"/>
                    </a:lnTo>
                    <a:cubicBezTo>
                      <a:pt x="18070" y="21506"/>
                      <a:pt x="17956" y="21366"/>
                      <a:pt x="17956" y="21227"/>
                    </a:cubicBezTo>
                    <a:lnTo>
                      <a:pt x="16599" y="19540"/>
                    </a:lnTo>
                    <a:cubicBezTo>
                      <a:pt x="16231" y="19515"/>
                      <a:pt x="15864" y="19337"/>
                      <a:pt x="15597" y="19008"/>
                    </a:cubicBezTo>
                    <a:cubicBezTo>
                      <a:pt x="15331" y="18678"/>
                      <a:pt x="15242" y="18285"/>
                      <a:pt x="15293" y="17917"/>
                    </a:cubicBezTo>
                    <a:lnTo>
                      <a:pt x="13492" y="15685"/>
                    </a:lnTo>
                    <a:lnTo>
                      <a:pt x="12655" y="14658"/>
                    </a:lnTo>
                    <a:cubicBezTo>
                      <a:pt x="11590" y="14608"/>
                      <a:pt x="10563" y="14113"/>
                      <a:pt x="9853" y="13238"/>
                    </a:cubicBezTo>
                    <a:lnTo>
                      <a:pt x="8534" y="11602"/>
                    </a:lnTo>
                    <a:cubicBezTo>
                      <a:pt x="8357" y="11755"/>
                      <a:pt x="8129" y="11831"/>
                      <a:pt x="7888" y="11831"/>
                    </a:cubicBezTo>
                    <a:cubicBezTo>
                      <a:pt x="7647" y="11831"/>
                      <a:pt x="7406" y="11755"/>
                      <a:pt x="7228" y="11602"/>
                    </a:cubicBezTo>
                    <a:cubicBezTo>
                      <a:pt x="6823" y="11298"/>
                      <a:pt x="6721" y="10715"/>
                      <a:pt x="6962" y="10271"/>
                    </a:cubicBezTo>
                    <a:cubicBezTo>
                      <a:pt x="7013" y="10157"/>
                      <a:pt x="7114" y="10119"/>
                      <a:pt x="7216" y="10119"/>
                    </a:cubicBezTo>
                    <a:lnTo>
                      <a:pt x="7228" y="10119"/>
                    </a:lnTo>
                    <a:cubicBezTo>
                      <a:pt x="7254" y="10093"/>
                      <a:pt x="7266" y="10081"/>
                      <a:pt x="7292" y="10068"/>
                    </a:cubicBezTo>
                    <a:lnTo>
                      <a:pt x="5973" y="8432"/>
                    </a:lnTo>
                    <a:cubicBezTo>
                      <a:pt x="5948" y="8445"/>
                      <a:pt x="5935" y="8445"/>
                      <a:pt x="5910" y="8445"/>
                    </a:cubicBezTo>
                    <a:cubicBezTo>
                      <a:pt x="5770" y="8445"/>
                      <a:pt x="5643" y="8369"/>
                      <a:pt x="5605" y="8204"/>
                    </a:cubicBezTo>
                    <a:cubicBezTo>
                      <a:pt x="5580" y="8103"/>
                      <a:pt x="5555" y="7989"/>
                      <a:pt x="5529" y="7887"/>
                    </a:cubicBezTo>
                    <a:lnTo>
                      <a:pt x="2435" y="4058"/>
                    </a:lnTo>
                    <a:cubicBezTo>
                      <a:pt x="2334" y="3931"/>
                      <a:pt x="2245" y="3804"/>
                      <a:pt x="2156" y="3665"/>
                    </a:cubicBezTo>
                    <a:lnTo>
                      <a:pt x="2144" y="3665"/>
                    </a:lnTo>
                    <a:cubicBezTo>
                      <a:pt x="2004" y="3665"/>
                      <a:pt x="1890" y="3576"/>
                      <a:pt x="1865" y="3411"/>
                    </a:cubicBezTo>
                    <a:cubicBezTo>
                      <a:pt x="1827" y="3208"/>
                      <a:pt x="1801" y="3005"/>
                      <a:pt x="1763" y="2802"/>
                    </a:cubicBezTo>
                    <a:cubicBezTo>
                      <a:pt x="1649" y="2447"/>
                      <a:pt x="1586" y="2080"/>
                      <a:pt x="1586" y="1725"/>
                    </a:cubicBezTo>
                    <a:cubicBezTo>
                      <a:pt x="1573" y="1661"/>
                      <a:pt x="1560" y="1610"/>
                      <a:pt x="1560" y="1547"/>
                    </a:cubicBezTo>
                    <a:cubicBezTo>
                      <a:pt x="1548" y="1471"/>
                      <a:pt x="1560" y="1408"/>
                      <a:pt x="1598" y="1357"/>
                    </a:cubicBezTo>
                    <a:cubicBezTo>
                      <a:pt x="1636" y="888"/>
                      <a:pt x="1750" y="431"/>
                      <a:pt x="1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3"/>
              <p:cNvSpPr/>
              <p:nvPr/>
            </p:nvSpPr>
            <p:spPr>
              <a:xfrm flipH="1">
                <a:off x="-3504091" y="3483012"/>
                <a:ext cx="45976" cy="74753"/>
              </a:xfrm>
              <a:custGeom>
                <a:avLst/>
                <a:gdLst/>
                <a:ahLst/>
                <a:cxnLst/>
                <a:rect l="l" t="t" r="r" b="b"/>
                <a:pathLst>
                  <a:path w="1256" h="2042" extrusionOk="0">
                    <a:moveTo>
                      <a:pt x="0" y="0"/>
                    </a:moveTo>
                    <a:lnTo>
                      <a:pt x="0" y="0"/>
                    </a:lnTo>
                    <a:cubicBezTo>
                      <a:pt x="13" y="520"/>
                      <a:pt x="140" y="1053"/>
                      <a:pt x="381" y="1535"/>
                    </a:cubicBezTo>
                    <a:cubicBezTo>
                      <a:pt x="469" y="1674"/>
                      <a:pt x="558" y="1801"/>
                      <a:pt x="647" y="1928"/>
                    </a:cubicBezTo>
                    <a:cubicBezTo>
                      <a:pt x="710" y="2017"/>
                      <a:pt x="786" y="2042"/>
                      <a:pt x="863" y="2042"/>
                    </a:cubicBezTo>
                    <a:cubicBezTo>
                      <a:pt x="1065" y="2042"/>
                      <a:pt x="1256" y="1801"/>
                      <a:pt x="1103" y="1585"/>
                    </a:cubicBezTo>
                    <a:cubicBezTo>
                      <a:pt x="736" y="1053"/>
                      <a:pt x="368" y="5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3"/>
              <p:cNvSpPr/>
              <p:nvPr/>
            </p:nvSpPr>
            <p:spPr>
              <a:xfrm flipH="1">
                <a:off x="-3535204" y="3404088"/>
                <a:ext cx="22329" cy="84527"/>
              </a:xfrm>
              <a:custGeom>
                <a:avLst/>
                <a:gdLst/>
                <a:ahLst/>
                <a:cxnLst/>
                <a:rect l="l" t="t" r="r" b="b"/>
                <a:pathLst>
                  <a:path w="610" h="2309" extrusionOk="0">
                    <a:moveTo>
                      <a:pt x="51" y="1"/>
                    </a:moveTo>
                    <a:lnTo>
                      <a:pt x="51" y="1"/>
                    </a:lnTo>
                    <a:cubicBezTo>
                      <a:pt x="13" y="52"/>
                      <a:pt x="1" y="115"/>
                      <a:pt x="13" y="191"/>
                    </a:cubicBezTo>
                    <a:cubicBezTo>
                      <a:pt x="13" y="254"/>
                      <a:pt x="26" y="305"/>
                      <a:pt x="39" y="369"/>
                    </a:cubicBezTo>
                    <a:cubicBezTo>
                      <a:pt x="39" y="242"/>
                      <a:pt x="39" y="128"/>
                      <a:pt x="51" y="1"/>
                    </a:cubicBezTo>
                    <a:close/>
                    <a:moveTo>
                      <a:pt x="216" y="1446"/>
                    </a:moveTo>
                    <a:lnTo>
                      <a:pt x="216" y="1446"/>
                    </a:lnTo>
                    <a:cubicBezTo>
                      <a:pt x="254" y="1649"/>
                      <a:pt x="280" y="1852"/>
                      <a:pt x="318" y="2055"/>
                    </a:cubicBezTo>
                    <a:cubicBezTo>
                      <a:pt x="343" y="2220"/>
                      <a:pt x="457" y="2309"/>
                      <a:pt x="597" y="2309"/>
                    </a:cubicBezTo>
                    <a:lnTo>
                      <a:pt x="609" y="2309"/>
                    </a:lnTo>
                    <a:cubicBezTo>
                      <a:pt x="444" y="2030"/>
                      <a:pt x="305" y="1751"/>
                      <a:pt x="216" y="14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3"/>
              <p:cNvSpPr/>
              <p:nvPr/>
            </p:nvSpPr>
            <p:spPr>
              <a:xfrm flipH="1">
                <a:off x="-3548199" y="3603228"/>
                <a:ext cx="29760" cy="35326"/>
              </a:xfrm>
              <a:custGeom>
                <a:avLst/>
                <a:gdLst/>
                <a:ahLst/>
                <a:cxnLst/>
                <a:rect l="l" t="t" r="r" b="b"/>
                <a:pathLst>
                  <a:path w="813" h="965" extrusionOk="0">
                    <a:moveTo>
                      <a:pt x="1" y="1"/>
                    </a:moveTo>
                    <a:lnTo>
                      <a:pt x="787" y="964"/>
                    </a:lnTo>
                    <a:cubicBezTo>
                      <a:pt x="812" y="774"/>
                      <a:pt x="774" y="584"/>
                      <a:pt x="673" y="419"/>
                    </a:cubicBezTo>
                    <a:cubicBezTo>
                      <a:pt x="521" y="191"/>
                      <a:pt x="267" y="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3"/>
              <p:cNvSpPr/>
              <p:nvPr/>
            </p:nvSpPr>
            <p:spPr>
              <a:xfrm flipH="1">
                <a:off x="-3623861" y="3544291"/>
                <a:ext cx="71050" cy="83099"/>
              </a:xfrm>
              <a:custGeom>
                <a:avLst/>
                <a:gdLst/>
                <a:ahLst/>
                <a:cxnLst/>
                <a:rect l="l" t="t" r="r" b="b"/>
                <a:pathLst>
                  <a:path w="1941" h="2270" extrusionOk="0">
                    <a:moveTo>
                      <a:pt x="330" y="0"/>
                    </a:moveTo>
                    <a:cubicBezTo>
                      <a:pt x="228" y="0"/>
                      <a:pt x="114" y="51"/>
                      <a:pt x="63" y="152"/>
                    </a:cubicBezTo>
                    <a:cubicBezTo>
                      <a:pt x="25" y="216"/>
                      <a:pt x="13" y="279"/>
                      <a:pt x="25" y="343"/>
                    </a:cubicBezTo>
                    <a:cubicBezTo>
                      <a:pt x="51" y="710"/>
                      <a:pt x="51" y="1091"/>
                      <a:pt x="13" y="1458"/>
                    </a:cubicBezTo>
                    <a:cubicBezTo>
                      <a:pt x="0" y="1661"/>
                      <a:pt x="165" y="1775"/>
                      <a:pt x="317" y="1775"/>
                    </a:cubicBezTo>
                    <a:cubicBezTo>
                      <a:pt x="444" y="1775"/>
                      <a:pt x="571" y="1699"/>
                      <a:pt x="583" y="1535"/>
                    </a:cubicBezTo>
                    <a:cubicBezTo>
                      <a:pt x="596" y="1395"/>
                      <a:pt x="596" y="1256"/>
                      <a:pt x="609" y="1116"/>
                    </a:cubicBezTo>
                    <a:cubicBezTo>
                      <a:pt x="862" y="1458"/>
                      <a:pt x="1103" y="1801"/>
                      <a:pt x="1344" y="2156"/>
                    </a:cubicBezTo>
                    <a:cubicBezTo>
                      <a:pt x="1395" y="2245"/>
                      <a:pt x="1471" y="2270"/>
                      <a:pt x="1547" y="2270"/>
                    </a:cubicBezTo>
                    <a:cubicBezTo>
                      <a:pt x="1737" y="2270"/>
                      <a:pt x="1940" y="2029"/>
                      <a:pt x="1788" y="1814"/>
                    </a:cubicBezTo>
                    <a:cubicBezTo>
                      <a:pt x="1408" y="1243"/>
                      <a:pt x="1002" y="685"/>
                      <a:pt x="571" y="152"/>
                    </a:cubicBezTo>
                    <a:cubicBezTo>
                      <a:pt x="520" y="51"/>
                      <a:pt x="431"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3"/>
              <p:cNvSpPr/>
              <p:nvPr/>
            </p:nvSpPr>
            <p:spPr>
              <a:xfrm flipH="1">
                <a:off x="-3674885" y="3643166"/>
                <a:ext cx="16253" cy="20464"/>
              </a:xfrm>
              <a:custGeom>
                <a:avLst/>
                <a:gdLst/>
                <a:ahLst/>
                <a:cxnLst/>
                <a:rect l="l" t="t" r="r" b="b"/>
                <a:pathLst>
                  <a:path w="444" h="559" extrusionOk="0">
                    <a:moveTo>
                      <a:pt x="0" y="0"/>
                    </a:moveTo>
                    <a:lnTo>
                      <a:pt x="0" y="0"/>
                    </a:lnTo>
                    <a:cubicBezTo>
                      <a:pt x="26" y="102"/>
                      <a:pt x="51" y="216"/>
                      <a:pt x="76" y="317"/>
                    </a:cubicBezTo>
                    <a:cubicBezTo>
                      <a:pt x="114" y="482"/>
                      <a:pt x="241" y="558"/>
                      <a:pt x="381" y="558"/>
                    </a:cubicBezTo>
                    <a:cubicBezTo>
                      <a:pt x="406" y="558"/>
                      <a:pt x="419" y="558"/>
                      <a:pt x="444" y="5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3"/>
              <p:cNvSpPr/>
              <p:nvPr/>
            </p:nvSpPr>
            <p:spPr>
              <a:xfrm flipH="1">
                <a:off x="-3768666" y="3723005"/>
                <a:ext cx="66401" cy="64539"/>
              </a:xfrm>
              <a:custGeom>
                <a:avLst/>
                <a:gdLst/>
                <a:ahLst/>
                <a:cxnLst/>
                <a:rect l="l" t="t" r="r" b="b"/>
                <a:pathLst>
                  <a:path w="1814" h="1763" extrusionOk="0">
                    <a:moveTo>
                      <a:pt x="571" y="0"/>
                    </a:moveTo>
                    <a:cubicBezTo>
                      <a:pt x="545" y="13"/>
                      <a:pt x="533" y="25"/>
                      <a:pt x="507" y="51"/>
                    </a:cubicBezTo>
                    <a:lnTo>
                      <a:pt x="495" y="51"/>
                    </a:lnTo>
                    <a:cubicBezTo>
                      <a:pt x="393" y="51"/>
                      <a:pt x="292" y="89"/>
                      <a:pt x="241" y="203"/>
                    </a:cubicBezTo>
                    <a:cubicBezTo>
                      <a:pt x="0" y="647"/>
                      <a:pt x="102" y="1230"/>
                      <a:pt x="507" y="1534"/>
                    </a:cubicBezTo>
                    <a:cubicBezTo>
                      <a:pt x="685" y="1687"/>
                      <a:pt x="926" y="1763"/>
                      <a:pt x="1167" y="1763"/>
                    </a:cubicBezTo>
                    <a:cubicBezTo>
                      <a:pt x="1408" y="1763"/>
                      <a:pt x="1636" y="1687"/>
                      <a:pt x="1813" y="1534"/>
                    </a:cubicBezTo>
                    <a:lnTo>
                      <a:pt x="1433" y="1065"/>
                    </a:lnTo>
                    <a:cubicBezTo>
                      <a:pt x="1408" y="1116"/>
                      <a:pt x="1357" y="1154"/>
                      <a:pt x="1281" y="1179"/>
                    </a:cubicBezTo>
                    <a:cubicBezTo>
                      <a:pt x="1230" y="1192"/>
                      <a:pt x="1179" y="1205"/>
                      <a:pt x="1141" y="1205"/>
                    </a:cubicBezTo>
                    <a:cubicBezTo>
                      <a:pt x="824" y="1205"/>
                      <a:pt x="660" y="900"/>
                      <a:pt x="698" y="609"/>
                    </a:cubicBezTo>
                    <a:cubicBezTo>
                      <a:pt x="774" y="583"/>
                      <a:pt x="850" y="545"/>
                      <a:pt x="900" y="457"/>
                    </a:cubicBezTo>
                    <a:cubicBezTo>
                      <a:pt x="900" y="444"/>
                      <a:pt x="913" y="431"/>
                      <a:pt x="913" y="431"/>
                    </a:cubicBez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3"/>
              <p:cNvSpPr/>
              <p:nvPr/>
            </p:nvSpPr>
            <p:spPr>
              <a:xfrm flipH="1">
                <a:off x="-3928810" y="3900767"/>
                <a:ext cx="77566" cy="69188"/>
              </a:xfrm>
              <a:custGeom>
                <a:avLst/>
                <a:gdLst/>
                <a:ahLst/>
                <a:cxnLst/>
                <a:rect l="l" t="t" r="r" b="b"/>
                <a:pathLst>
                  <a:path w="2119" h="1890" extrusionOk="0">
                    <a:moveTo>
                      <a:pt x="1319" y="1"/>
                    </a:moveTo>
                    <a:cubicBezTo>
                      <a:pt x="1040" y="1"/>
                      <a:pt x="736" y="64"/>
                      <a:pt x="533" y="77"/>
                    </a:cubicBezTo>
                    <a:cubicBezTo>
                      <a:pt x="178" y="89"/>
                      <a:pt x="241" y="647"/>
                      <a:pt x="584" y="647"/>
                    </a:cubicBezTo>
                    <a:lnTo>
                      <a:pt x="609" y="647"/>
                    </a:lnTo>
                    <a:cubicBezTo>
                      <a:pt x="685" y="635"/>
                      <a:pt x="875" y="609"/>
                      <a:pt x="1053" y="597"/>
                    </a:cubicBezTo>
                    <a:lnTo>
                      <a:pt x="1053" y="597"/>
                    </a:lnTo>
                    <a:cubicBezTo>
                      <a:pt x="711" y="876"/>
                      <a:pt x="356" y="1155"/>
                      <a:pt x="0" y="1433"/>
                    </a:cubicBezTo>
                    <a:cubicBezTo>
                      <a:pt x="115" y="1446"/>
                      <a:pt x="216" y="1459"/>
                      <a:pt x="318" y="1472"/>
                    </a:cubicBezTo>
                    <a:lnTo>
                      <a:pt x="546" y="1738"/>
                    </a:lnTo>
                    <a:cubicBezTo>
                      <a:pt x="863" y="1484"/>
                      <a:pt x="1180" y="1231"/>
                      <a:pt x="1497" y="977"/>
                    </a:cubicBezTo>
                    <a:cubicBezTo>
                      <a:pt x="1497" y="1040"/>
                      <a:pt x="1497" y="1104"/>
                      <a:pt x="1497" y="1129"/>
                    </a:cubicBezTo>
                    <a:cubicBezTo>
                      <a:pt x="1509" y="1307"/>
                      <a:pt x="1522" y="1472"/>
                      <a:pt x="1535" y="1649"/>
                    </a:cubicBezTo>
                    <a:cubicBezTo>
                      <a:pt x="1547" y="1814"/>
                      <a:pt x="1674" y="1890"/>
                      <a:pt x="1801" y="1890"/>
                    </a:cubicBezTo>
                    <a:cubicBezTo>
                      <a:pt x="1953" y="1890"/>
                      <a:pt x="2118" y="1776"/>
                      <a:pt x="2105" y="1586"/>
                    </a:cubicBezTo>
                    <a:cubicBezTo>
                      <a:pt x="2080" y="1307"/>
                      <a:pt x="2055" y="1015"/>
                      <a:pt x="2042" y="736"/>
                    </a:cubicBezTo>
                    <a:cubicBezTo>
                      <a:pt x="2017" y="533"/>
                      <a:pt x="2017" y="305"/>
                      <a:pt x="1852" y="153"/>
                    </a:cubicBezTo>
                    <a:cubicBezTo>
                      <a:pt x="1725" y="39"/>
                      <a:pt x="1535" y="1"/>
                      <a:pt x="1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3"/>
              <p:cNvSpPr/>
              <p:nvPr/>
            </p:nvSpPr>
            <p:spPr>
              <a:xfrm flipH="1">
                <a:off x="-4063878" y="4010331"/>
                <a:ext cx="49710" cy="59451"/>
              </a:xfrm>
              <a:custGeom>
                <a:avLst/>
                <a:gdLst/>
                <a:ahLst/>
                <a:cxnLst/>
                <a:rect l="l" t="t" r="r" b="b"/>
                <a:pathLst>
                  <a:path w="1358" h="1624" extrusionOk="0">
                    <a:moveTo>
                      <a:pt x="51" y="0"/>
                    </a:moveTo>
                    <a:cubicBezTo>
                      <a:pt x="0" y="368"/>
                      <a:pt x="89" y="761"/>
                      <a:pt x="355" y="1091"/>
                    </a:cubicBezTo>
                    <a:cubicBezTo>
                      <a:pt x="622" y="1420"/>
                      <a:pt x="989" y="1598"/>
                      <a:pt x="1357" y="1623"/>
                    </a:cubicBezTo>
                    <a:lnTo>
                      <a:pt x="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3"/>
              <p:cNvSpPr/>
              <p:nvPr/>
            </p:nvSpPr>
            <p:spPr>
              <a:xfrm flipH="1">
                <a:off x="-4123289" y="4099907"/>
                <a:ext cx="136976" cy="149505"/>
              </a:xfrm>
              <a:custGeom>
                <a:avLst/>
                <a:gdLst/>
                <a:ahLst/>
                <a:cxnLst/>
                <a:rect l="l" t="t" r="r" b="b"/>
                <a:pathLst>
                  <a:path w="3742" h="4084" extrusionOk="0">
                    <a:moveTo>
                      <a:pt x="241" y="0"/>
                    </a:moveTo>
                    <a:cubicBezTo>
                      <a:pt x="140" y="0"/>
                      <a:pt x="51" y="51"/>
                      <a:pt x="0" y="178"/>
                    </a:cubicBezTo>
                    <a:cubicBezTo>
                      <a:pt x="0" y="178"/>
                      <a:pt x="0" y="191"/>
                      <a:pt x="0" y="191"/>
                    </a:cubicBezTo>
                    <a:lnTo>
                      <a:pt x="419" y="711"/>
                    </a:lnTo>
                    <a:cubicBezTo>
                      <a:pt x="444" y="609"/>
                      <a:pt x="482" y="495"/>
                      <a:pt x="533" y="394"/>
                    </a:cubicBezTo>
                    <a:cubicBezTo>
                      <a:pt x="609" y="178"/>
                      <a:pt x="419" y="0"/>
                      <a:pt x="241" y="0"/>
                    </a:cubicBezTo>
                    <a:close/>
                    <a:moveTo>
                      <a:pt x="2714" y="2334"/>
                    </a:moveTo>
                    <a:cubicBezTo>
                      <a:pt x="2460" y="2334"/>
                      <a:pt x="2220" y="2422"/>
                      <a:pt x="2042" y="2600"/>
                    </a:cubicBezTo>
                    <a:cubicBezTo>
                      <a:pt x="2017" y="2600"/>
                      <a:pt x="1991" y="2613"/>
                      <a:pt x="1966" y="2625"/>
                    </a:cubicBezTo>
                    <a:lnTo>
                      <a:pt x="2359" y="3120"/>
                    </a:lnTo>
                    <a:cubicBezTo>
                      <a:pt x="2359" y="3107"/>
                      <a:pt x="2359" y="3107"/>
                      <a:pt x="2372" y="3107"/>
                    </a:cubicBezTo>
                    <a:cubicBezTo>
                      <a:pt x="2448" y="2980"/>
                      <a:pt x="2587" y="2904"/>
                      <a:pt x="2727" y="2904"/>
                    </a:cubicBezTo>
                    <a:cubicBezTo>
                      <a:pt x="2815" y="2904"/>
                      <a:pt x="2904" y="2930"/>
                      <a:pt x="2980" y="2993"/>
                    </a:cubicBezTo>
                    <a:cubicBezTo>
                      <a:pt x="3145" y="3120"/>
                      <a:pt x="3082" y="3348"/>
                      <a:pt x="2955" y="3487"/>
                    </a:cubicBezTo>
                    <a:cubicBezTo>
                      <a:pt x="2904" y="3564"/>
                      <a:pt x="2841" y="3602"/>
                      <a:pt x="2765" y="3627"/>
                    </a:cubicBezTo>
                    <a:lnTo>
                      <a:pt x="3132" y="4083"/>
                    </a:lnTo>
                    <a:cubicBezTo>
                      <a:pt x="3259" y="4007"/>
                      <a:pt x="3361" y="3919"/>
                      <a:pt x="3449" y="3804"/>
                    </a:cubicBezTo>
                    <a:cubicBezTo>
                      <a:pt x="3741" y="3399"/>
                      <a:pt x="3716" y="2803"/>
                      <a:pt x="3285" y="2511"/>
                    </a:cubicBezTo>
                    <a:cubicBezTo>
                      <a:pt x="3120" y="2397"/>
                      <a:pt x="2917" y="2334"/>
                      <a:pt x="2714" y="2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3"/>
              <p:cNvSpPr/>
              <p:nvPr/>
            </p:nvSpPr>
            <p:spPr>
              <a:xfrm flipH="1">
                <a:off x="-4214248" y="4267932"/>
                <a:ext cx="75223" cy="71055"/>
              </a:xfrm>
              <a:custGeom>
                <a:avLst/>
                <a:gdLst/>
                <a:ahLst/>
                <a:cxnLst/>
                <a:rect l="l" t="t" r="r" b="b"/>
                <a:pathLst>
                  <a:path w="2055" h="1941" extrusionOk="0">
                    <a:moveTo>
                      <a:pt x="977" y="559"/>
                    </a:moveTo>
                    <a:cubicBezTo>
                      <a:pt x="1040" y="559"/>
                      <a:pt x="1091" y="571"/>
                      <a:pt x="1141" y="597"/>
                    </a:cubicBezTo>
                    <a:cubicBezTo>
                      <a:pt x="1395" y="685"/>
                      <a:pt x="1408" y="977"/>
                      <a:pt x="1281" y="1167"/>
                    </a:cubicBezTo>
                    <a:cubicBezTo>
                      <a:pt x="1192" y="1319"/>
                      <a:pt x="1091" y="1370"/>
                      <a:pt x="977" y="1370"/>
                    </a:cubicBezTo>
                    <a:cubicBezTo>
                      <a:pt x="723" y="1370"/>
                      <a:pt x="469" y="1040"/>
                      <a:pt x="596" y="749"/>
                    </a:cubicBezTo>
                    <a:cubicBezTo>
                      <a:pt x="685" y="635"/>
                      <a:pt x="824" y="559"/>
                      <a:pt x="977" y="559"/>
                    </a:cubicBezTo>
                    <a:close/>
                    <a:moveTo>
                      <a:pt x="989" y="1"/>
                    </a:moveTo>
                    <a:cubicBezTo>
                      <a:pt x="634" y="1"/>
                      <a:pt x="279" y="178"/>
                      <a:pt x="89" y="483"/>
                    </a:cubicBezTo>
                    <a:cubicBezTo>
                      <a:pt x="64" y="521"/>
                      <a:pt x="38" y="559"/>
                      <a:pt x="26" y="609"/>
                    </a:cubicBezTo>
                    <a:cubicBezTo>
                      <a:pt x="0" y="647"/>
                      <a:pt x="0" y="698"/>
                      <a:pt x="0" y="736"/>
                    </a:cubicBezTo>
                    <a:cubicBezTo>
                      <a:pt x="0" y="736"/>
                      <a:pt x="0" y="749"/>
                      <a:pt x="0" y="761"/>
                    </a:cubicBezTo>
                    <a:lnTo>
                      <a:pt x="951" y="1941"/>
                    </a:lnTo>
                    <a:cubicBezTo>
                      <a:pt x="1294" y="1941"/>
                      <a:pt x="1623" y="1738"/>
                      <a:pt x="1801" y="1408"/>
                    </a:cubicBezTo>
                    <a:cubicBezTo>
                      <a:pt x="2054" y="914"/>
                      <a:pt x="1902" y="280"/>
                      <a:pt x="1370" y="64"/>
                    </a:cubicBezTo>
                    <a:cubicBezTo>
                      <a:pt x="1243" y="13"/>
                      <a:pt x="1116"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3"/>
              <p:cNvSpPr/>
              <p:nvPr/>
            </p:nvSpPr>
            <p:spPr>
              <a:xfrm flipH="1">
                <a:off x="-4122810" y="4131462"/>
                <a:ext cx="9334" cy="11165"/>
              </a:xfrm>
              <a:custGeom>
                <a:avLst/>
                <a:gdLst/>
                <a:ahLst/>
                <a:cxnLst/>
                <a:rect l="l" t="t" r="r" b="b"/>
                <a:pathLst>
                  <a:path w="255" h="305" extrusionOk="0">
                    <a:moveTo>
                      <a:pt x="1" y="1"/>
                    </a:moveTo>
                    <a:cubicBezTo>
                      <a:pt x="1" y="140"/>
                      <a:pt x="115" y="280"/>
                      <a:pt x="254" y="305"/>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3"/>
              <p:cNvSpPr/>
              <p:nvPr/>
            </p:nvSpPr>
            <p:spPr>
              <a:xfrm flipH="1">
                <a:off x="-4287127" y="4390491"/>
                <a:ext cx="70135" cy="88700"/>
              </a:xfrm>
              <a:custGeom>
                <a:avLst/>
                <a:gdLst/>
                <a:ahLst/>
                <a:cxnLst/>
                <a:rect l="l" t="t" r="r" b="b"/>
                <a:pathLst>
                  <a:path w="1916" h="2423" extrusionOk="0">
                    <a:moveTo>
                      <a:pt x="381" y="0"/>
                    </a:moveTo>
                    <a:cubicBezTo>
                      <a:pt x="254" y="0"/>
                      <a:pt x="127" y="13"/>
                      <a:pt x="1" y="51"/>
                    </a:cubicBezTo>
                    <a:lnTo>
                      <a:pt x="419" y="571"/>
                    </a:lnTo>
                    <a:lnTo>
                      <a:pt x="444" y="571"/>
                    </a:lnTo>
                    <a:cubicBezTo>
                      <a:pt x="723" y="609"/>
                      <a:pt x="901" y="774"/>
                      <a:pt x="1053" y="989"/>
                    </a:cubicBezTo>
                    <a:cubicBezTo>
                      <a:pt x="1192" y="1192"/>
                      <a:pt x="1256" y="1433"/>
                      <a:pt x="1294" y="1661"/>
                    </a:cubicBezTo>
                    <a:lnTo>
                      <a:pt x="1915" y="2422"/>
                    </a:lnTo>
                    <a:cubicBezTo>
                      <a:pt x="1865" y="1560"/>
                      <a:pt x="1852" y="685"/>
                      <a:pt x="1015" y="178"/>
                    </a:cubicBezTo>
                    <a:cubicBezTo>
                      <a:pt x="812" y="51"/>
                      <a:pt x="597"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3"/>
              <p:cNvSpPr/>
              <p:nvPr/>
            </p:nvSpPr>
            <p:spPr>
              <a:xfrm flipH="1">
                <a:off x="-4369266" y="4411833"/>
                <a:ext cx="28808" cy="53886"/>
              </a:xfrm>
              <a:custGeom>
                <a:avLst/>
                <a:gdLst/>
                <a:ahLst/>
                <a:cxnLst/>
                <a:rect l="l" t="t" r="r" b="b"/>
                <a:pathLst>
                  <a:path w="787" h="1472" extrusionOk="0">
                    <a:moveTo>
                      <a:pt x="1" y="1"/>
                    </a:moveTo>
                    <a:lnTo>
                      <a:pt x="1" y="1"/>
                    </a:lnTo>
                    <a:cubicBezTo>
                      <a:pt x="39" y="419"/>
                      <a:pt x="102" y="825"/>
                      <a:pt x="178" y="1230"/>
                    </a:cubicBezTo>
                    <a:cubicBezTo>
                      <a:pt x="203" y="1395"/>
                      <a:pt x="343" y="1471"/>
                      <a:pt x="470" y="1471"/>
                    </a:cubicBezTo>
                    <a:cubicBezTo>
                      <a:pt x="635" y="1471"/>
                      <a:pt x="787" y="1357"/>
                      <a:pt x="749" y="1167"/>
                    </a:cubicBezTo>
                    <a:cubicBezTo>
                      <a:pt x="723" y="1066"/>
                      <a:pt x="711" y="964"/>
                      <a:pt x="685" y="863"/>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3"/>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3"/>
              <p:cNvSpPr/>
              <p:nvPr/>
            </p:nvSpPr>
            <p:spPr>
              <a:xfrm flipH="1">
                <a:off x="-3950149" y="3891030"/>
                <a:ext cx="30675" cy="37633"/>
              </a:xfrm>
              <a:custGeom>
                <a:avLst/>
                <a:gdLst/>
                <a:ahLst/>
                <a:cxnLst/>
                <a:rect l="l" t="t" r="r" b="b"/>
                <a:pathLst>
                  <a:path w="838" h="1028" extrusionOk="0">
                    <a:moveTo>
                      <a:pt x="837" y="1027"/>
                    </a:moveTo>
                    <a:lnTo>
                      <a:pt x="837" y="1027"/>
                    </a:lnTo>
                    <a:lnTo>
                      <a:pt x="0" y="0"/>
                    </a:lnTo>
                    <a:cubicBezTo>
                      <a:pt x="0" y="0"/>
                      <a:pt x="0" y="0"/>
                      <a:pt x="0" y="0"/>
                    </a:cubicBez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3"/>
              <p:cNvSpPr/>
              <p:nvPr/>
            </p:nvSpPr>
            <p:spPr>
              <a:xfrm flipH="1">
                <a:off x="-4000736" y="3928625"/>
                <a:ext cx="50625" cy="63148"/>
              </a:xfrm>
              <a:custGeom>
                <a:avLst/>
                <a:gdLst/>
                <a:ahLst/>
                <a:cxnLst/>
                <a:rect l="l" t="t" r="r" b="b"/>
                <a:pathLst>
                  <a:path w="1383" h="1725" extrusionOk="0">
                    <a:moveTo>
                      <a:pt x="1383" y="1725"/>
                    </a:moveTo>
                    <a:lnTo>
                      <a:pt x="1383" y="1725"/>
                    </a:lnTo>
                    <a:lnTo>
                      <a:pt x="0" y="0"/>
                    </a:lnTo>
                    <a:lnTo>
                      <a:pt x="0" y="0"/>
                    </a:lnTo>
                    <a:lnTo>
                      <a:pt x="1383" y="172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3"/>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3"/>
              <p:cNvSpPr/>
              <p:nvPr/>
            </p:nvSpPr>
            <p:spPr>
              <a:xfrm flipH="1">
                <a:off x="-4320071" y="4018677"/>
                <a:ext cx="103080" cy="33459"/>
              </a:xfrm>
              <a:custGeom>
                <a:avLst/>
                <a:gdLst/>
                <a:ahLst/>
                <a:cxnLst/>
                <a:rect l="l" t="t" r="r" b="b"/>
                <a:pathLst>
                  <a:path w="2816" h="914" extrusionOk="0">
                    <a:moveTo>
                      <a:pt x="749" y="0"/>
                    </a:moveTo>
                    <a:lnTo>
                      <a:pt x="470" y="229"/>
                    </a:lnTo>
                    <a:lnTo>
                      <a:pt x="1" y="622"/>
                    </a:lnTo>
                    <a:lnTo>
                      <a:pt x="749" y="0"/>
                    </a:lnTo>
                    <a:close/>
                    <a:moveTo>
                      <a:pt x="2207" y="153"/>
                    </a:moveTo>
                    <a:lnTo>
                      <a:pt x="2549" y="584"/>
                    </a:lnTo>
                    <a:lnTo>
                      <a:pt x="2816" y="913"/>
                    </a:lnTo>
                    <a:lnTo>
                      <a:pt x="2207" y="15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3"/>
              <p:cNvSpPr/>
              <p:nvPr/>
            </p:nvSpPr>
            <p:spPr>
              <a:xfrm flipH="1">
                <a:off x="-4320069" y="4040019"/>
                <a:ext cx="9774" cy="12117"/>
              </a:xfrm>
              <a:custGeom>
                <a:avLst/>
                <a:gdLst/>
                <a:ahLst/>
                <a:cxnLst/>
                <a:rect l="l" t="t" r="r" b="b"/>
                <a:pathLst>
                  <a:path w="267" h="331" extrusionOk="0">
                    <a:moveTo>
                      <a:pt x="267" y="330"/>
                    </a:moveTo>
                    <a:lnTo>
                      <a:pt x="0" y="1"/>
                    </a:lnTo>
                    <a:cubicBezTo>
                      <a:pt x="0" y="1"/>
                      <a:pt x="0" y="1"/>
                      <a:pt x="0" y="1"/>
                    </a:cubicBezTo>
                    <a:lnTo>
                      <a:pt x="267" y="330"/>
                    </a:lnTo>
                    <a:lnTo>
                      <a:pt x="267" y="33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3"/>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3"/>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3"/>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3"/>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3" name="Google Shape;543;p3"/>
            <p:cNvSpPr/>
            <p:nvPr/>
          </p:nvSpPr>
          <p:spPr>
            <a:xfrm flipH="1">
              <a:off x="-977019" y="3226367"/>
              <a:ext cx="1794926" cy="1810094"/>
            </a:xfrm>
            <a:custGeom>
              <a:avLst/>
              <a:gdLst/>
              <a:ahLst/>
              <a:cxnLst/>
              <a:rect l="l" t="t" r="r" b="b"/>
              <a:pathLst>
                <a:path w="49035" h="49446" extrusionOk="0">
                  <a:moveTo>
                    <a:pt x="25431" y="0"/>
                  </a:moveTo>
                  <a:cubicBezTo>
                    <a:pt x="24588" y="0"/>
                    <a:pt x="23747" y="280"/>
                    <a:pt x="23040" y="850"/>
                  </a:cubicBezTo>
                  <a:lnTo>
                    <a:pt x="1344" y="18374"/>
                  </a:lnTo>
                  <a:cubicBezTo>
                    <a:pt x="634" y="18958"/>
                    <a:pt x="178" y="19744"/>
                    <a:pt x="0" y="20581"/>
                  </a:cubicBezTo>
                  <a:cubicBezTo>
                    <a:pt x="140" y="20885"/>
                    <a:pt x="317" y="21164"/>
                    <a:pt x="533" y="21430"/>
                  </a:cubicBezTo>
                  <a:lnTo>
                    <a:pt x="21899" y="47868"/>
                  </a:lnTo>
                  <a:cubicBezTo>
                    <a:pt x="22736" y="48907"/>
                    <a:pt x="23958" y="49445"/>
                    <a:pt x="25193" y="49445"/>
                  </a:cubicBezTo>
                  <a:cubicBezTo>
                    <a:pt x="26129" y="49445"/>
                    <a:pt x="27072" y="49137"/>
                    <a:pt x="27859" y="48502"/>
                  </a:cubicBezTo>
                  <a:lnTo>
                    <a:pt x="46930" y="33096"/>
                  </a:lnTo>
                  <a:cubicBezTo>
                    <a:pt x="48743" y="31625"/>
                    <a:pt x="49035" y="28962"/>
                    <a:pt x="47564" y="27136"/>
                  </a:cubicBezTo>
                  <a:lnTo>
                    <a:pt x="26198" y="686"/>
                  </a:lnTo>
                  <a:cubicBezTo>
                    <a:pt x="25982" y="432"/>
                    <a:pt x="25741" y="191"/>
                    <a:pt x="25487" y="1"/>
                  </a:cubicBezTo>
                  <a:cubicBezTo>
                    <a:pt x="25469" y="1"/>
                    <a:pt x="25450" y="0"/>
                    <a:pt x="254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3"/>
            <p:cNvSpPr/>
            <p:nvPr/>
          </p:nvSpPr>
          <p:spPr>
            <a:xfrm flipH="1">
              <a:off x="-487794" y="3165893"/>
              <a:ext cx="1374884" cy="1258969"/>
            </a:xfrm>
            <a:custGeom>
              <a:avLst/>
              <a:gdLst/>
              <a:ahLst/>
              <a:cxnLst/>
              <a:rect l="l" t="t" r="r" b="b"/>
              <a:pathLst>
                <a:path w="37560" h="34391" extrusionOk="0">
                  <a:moveTo>
                    <a:pt x="26018" y="0"/>
                  </a:moveTo>
                  <a:cubicBezTo>
                    <a:pt x="25170" y="0"/>
                    <a:pt x="24315" y="280"/>
                    <a:pt x="23599" y="854"/>
                  </a:cubicBezTo>
                  <a:lnTo>
                    <a:pt x="1903" y="18378"/>
                  </a:lnTo>
                  <a:cubicBezTo>
                    <a:pt x="254" y="19709"/>
                    <a:pt x="1" y="22131"/>
                    <a:pt x="1332" y="23780"/>
                  </a:cubicBezTo>
                  <a:lnTo>
                    <a:pt x="8750" y="32960"/>
                  </a:lnTo>
                  <a:cubicBezTo>
                    <a:pt x="9497" y="33890"/>
                    <a:pt x="10608" y="34390"/>
                    <a:pt x="11739" y="34390"/>
                  </a:cubicBezTo>
                  <a:cubicBezTo>
                    <a:pt x="12335" y="34390"/>
                    <a:pt x="12936" y="34251"/>
                    <a:pt x="13493" y="33962"/>
                  </a:cubicBezTo>
                  <a:lnTo>
                    <a:pt x="22965" y="29067"/>
                  </a:lnTo>
                  <a:cubicBezTo>
                    <a:pt x="25526" y="27736"/>
                    <a:pt x="27783" y="25910"/>
                    <a:pt x="29622" y="23691"/>
                  </a:cubicBezTo>
                  <a:lnTo>
                    <a:pt x="36393" y="15462"/>
                  </a:lnTo>
                  <a:cubicBezTo>
                    <a:pt x="37560" y="14054"/>
                    <a:pt x="37560" y="12025"/>
                    <a:pt x="36419" y="10605"/>
                  </a:cubicBezTo>
                  <a:lnTo>
                    <a:pt x="29001" y="1425"/>
                  </a:lnTo>
                  <a:cubicBezTo>
                    <a:pt x="28243" y="487"/>
                    <a:pt x="27137" y="0"/>
                    <a:pt x="26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3"/>
            <p:cNvSpPr/>
            <p:nvPr/>
          </p:nvSpPr>
          <p:spPr>
            <a:xfrm flipH="1">
              <a:off x="43691" y="4543694"/>
              <a:ext cx="150410" cy="141195"/>
            </a:xfrm>
            <a:custGeom>
              <a:avLst/>
              <a:gdLst/>
              <a:ahLst/>
              <a:cxnLst/>
              <a:rect l="l" t="t" r="r" b="b"/>
              <a:pathLst>
                <a:path w="4109" h="3857" extrusionOk="0">
                  <a:moveTo>
                    <a:pt x="2152" y="0"/>
                  </a:moveTo>
                  <a:cubicBezTo>
                    <a:pt x="1921" y="0"/>
                    <a:pt x="1689" y="76"/>
                    <a:pt x="1497" y="229"/>
                  </a:cubicBezTo>
                  <a:lnTo>
                    <a:pt x="508" y="1028"/>
                  </a:lnTo>
                  <a:cubicBezTo>
                    <a:pt x="64" y="1396"/>
                    <a:pt x="0" y="2043"/>
                    <a:pt x="355" y="2486"/>
                  </a:cubicBezTo>
                  <a:lnTo>
                    <a:pt x="1154" y="3476"/>
                  </a:lnTo>
                  <a:cubicBezTo>
                    <a:pt x="1363" y="3727"/>
                    <a:pt x="1661" y="3857"/>
                    <a:pt x="1961" y="3857"/>
                  </a:cubicBezTo>
                  <a:cubicBezTo>
                    <a:pt x="2190" y="3857"/>
                    <a:pt x="2420" y="3781"/>
                    <a:pt x="2613" y="3628"/>
                  </a:cubicBezTo>
                  <a:lnTo>
                    <a:pt x="3602" y="2829"/>
                  </a:lnTo>
                  <a:cubicBezTo>
                    <a:pt x="4045" y="2474"/>
                    <a:pt x="4109" y="1814"/>
                    <a:pt x="3754" y="1371"/>
                  </a:cubicBezTo>
                  <a:lnTo>
                    <a:pt x="2955" y="382"/>
                  </a:lnTo>
                  <a:cubicBezTo>
                    <a:pt x="2754" y="130"/>
                    <a:pt x="2454" y="0"/>
                    <a:pt x="2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3"/>
            <p:cNvSpPr/>
            <p:nvPr/>
          </p:nvSpPr>
          <p:spPr>
            <a:xfrm flipH="1">
              <a:off x="-58435" y="4669951"/>
              <a:ext cx="150410" cy="141195"/>
            </a:xfrm>
            <a:custGeom>
              <a:avLst/>
              <a:gdLst/>
              <a:ahLst/>
              <a:cxnLst/>
              <a:rect l="l" t="t" r="r" b="b"/>
              <a:pathLst>
                <a:path w="4109" h="3857" extrusionOk="0">
                  <a:moveTo>
                    <a:pt x="2146" y="0"/>
                  </a:moveTo>
                  <a:cubicBezTo>
                    <a:pt x="1918" y="0"/>
                    <a:pt x="1688" y="76"/>
                    <a:pt x="1496" y="229"/>
                  </a:cubicBezTo>
                  <a:lnTo>
                    <a:pt x="507" y="1028"/>
                  </a:lnTo>
                  <a:cubicBezTo>
                    <a:pt x="63" y="1383"/>
                    <a:pt x="0" y="2043"/>
                    <a:pt x="355" y="2486"/>
                  </a:cubicBezTo>
                  <a:lnTo>
                    <a:pt x="1154" y="3476"/>
                  </a:lnTo>
                  <a:cubicBezTo>
                    <a:pt x="1355" y="3727"/>
                    <a:pt x="1651" y="3857"/>
                    <a:pt x="1949" y="3857"/>
                  </a:cubicBezTo>
                  <a:cubicBezTo>
                    <a:pt x="2177" y="3857"/>
                    <a:pt x="2407" y="3781"/>
                    <a:pt x="2600" y="3628"/>
                  </a:cubicBezTo>
                  <a:lnTo>
                    <a:pt x="3589" y="2829"/>
                  </a:lnTo>
                  <a:cubicBezTo>
                    <a:pt x="4032" y="2461"/>
                    <a:pt x="4108" y="1814"/>
                    <a:pt x="3741" y="1371"/>
                  </a:cubicBezTo>
                  <a:lnTo>
                    <a:pt x="2942" y="382"/>
                  </a:lnTo>
                  <a:cubicBezTo>
                    <a:pt x="2741" y="130"/>
                    <a:pt x="2445"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3"/>
            <p:cNvSpPr/>
            <p:nvPr/>
          </p:nvSpPr>
          <p:spPr>
            <a:xfrm flipH="1">
              <a:off x="-160085" y="4796207"/>
              <a:ext cx="150410" cy="141012"/>
            </a:xfrm>
            <a:custGeom>
              <a:avLst/>
              <a:gdLst/>
              <a:ahLst/>
              <a:cxnLst/>
              <a:rect l="l" t="t" r="r" b="b"/>
              <a:pathLst>
                <a:path w="4109" h="3852" extrusionOk="0">
                  <a:moveTo>
                    <a:pt x="2159" y="0"/>
                  </a:moveTo>
                  <a:cubicBezTo>
                    <a:pt x="1931" y="0"/>
                    <a:pt x="1701" y="76"/>
                    <a:pt x="1509" y="229"/>
                  </a:cubicBezTo>
                  <a:lnTo>
                    <a:pt x="520" y="1028"/>
                  </a:lnTo>
                  <a:cubicBezTo>
                    <a:pt x="76" y="1383"/>
                    <a:pt x="0" y="2030"/>
                    <a:pt x="368" y="2474"/>
                  </a:cubicBezTo>
                  <a:lnTo>
                    <a:pt x="1167" y="3463"/>
                  </a:lnTo>
                  <a:cubicBezTo>
                    <a:pt x="1371" y="3718"/>
                    <a:pt x="1671" y="3852"/>
                    <a:pt x="1974" y="3852"/>
                  </a:cubicBezTo>
                  <a:cubicBezTo>
                    <a:pt x="2198" y="3852"/>
                    <a:pt x="2424" y="3779"/>
                    <a:pt x="2612" y="3628"/>
                  </a:cubicBezTo>
                  <a:lnTo>
                    <a:pt x="3601" y="2829"/>
                  </a:lnTo>
                  <a:cubicBezTo>
                    <a:pt x="4045" y="2461"/>
                    <a:pt x="4108" y="1814"/>
                    <a:pt x="3753" y="1371"/>
                  </a:cubicBezTo>
                  <a:lnTo>
                    <a:pt x="2955" y="382"/>
                  </a:lnTo>
                  <a:cubicBezTo>
                    <a:pt x="2753" y="130"/>
                    <a:pt x="2458" y="0"/>
                    <a:pt x="2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3"/>
            <p:cNvSpPr/>
            <p:nvPr/>
          </p:nvSpPr>
          <p:spPr>
            <a:xfrm flipH="1">
              <a:off x="-197219" y="3348780"/>
              <a:ext cx="892137" cy="762534"/>
            </a:xfrm>
            <a:custGeom>
              <a:avLst/>
              <a:gdLst/>
              <a:ahLst/>
              <a:cxnLst/>
              <a:rect l="l" t="t" r="r" b="b"/>
              <a:pathLst>
                <a:path w="24372" h="20830" extrusionOk="0">
                  <a:moveTo>
                    <a:pt x="20578" y="0"/>
                  </a:moveTo>
                  <a:cubicBezTo>
                    <a:pt x="20218" y="0"/>
                    <a:pt x="19855" y="118"/>
                    <a:pt x="19553" y="359"/>
                  </a:cubicBezTo>
                  <a:lnTo>
                    <a:pt x="812" y="15500"/>
                  </a:lnTo>
                  <a:cubicBezTo>
                    <a:pt x="115" y="16070"/>
                    <a:pt x="0" y="17085"/>
                    <a:pt x="571" y="17795"/>
                  </a:cubicBezTo>
                  <a:lnTo>
                    <a:pt x="2536" y="20229"/>
                  </a:lnTo>
                  <a:cubicBezTo>
                    <a:pt x="2853" y="20625"/>
                    <a:pt x="3322" y="20829"/>
                    <a:pt x="3795" y="20829"/>
                  </a:cubicBezTo>
                  <a:cubicBezTo>
                    <a:pt x="4155" y="20829"/>
                    <a:pt x="4518" y="20711"/>
                    <a:pt x="4819" y="20470"/>
                  </a:cubicBezTo>
                  <a:lnTo>
                    <a:pt x="23560" y="5330"/>
                  </a:lnTo>
                  <a:cubicBezTo>
                    <a:pt x="24258" y="4759"/>
                    <a:pt x="24372" y="3732"/>
                    <a:pt x="23801" y="3035"/>
                  </a:cubicBezTo>
                  <a:lnTo>
                    <a:pt x="21836" y="600"/>
                  </a:lnTo>
                  <a:cubicBezTo>
                    <a:pt x="21519" y="204"/>
                    <a:pt x="21051" y="0"/>
                    <a:pt x="2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3"/>
            <p:cNvSpPr/>
            <p:nvPr/>
          </p:nvSpPr>
          <p:spPr>
            <a:xfrm flipH="1">
              <a:off x="-197219" y="3373635"/>
              <a:ext cx="872187" cy="737678"/>
            </a:xfrm>
            <a:custGeom>
              <a:avLst/>
              <a:gdLst/>
              <a:ahLst/>
              <a:cxnLst/>
              <a:rect l="l" t="t" r="r" b="b"/>
              <a:pathLst>
                <a:path w="23827" h="20151" extrusionOk="0">
                  <a:moveTo>
                    <a:pt x="20575" y="1"/>
                  </a:moveTo>
                  <a:cubicBezTo>
                    <a:pt x="20215" y="1"/>
                    <a:pt x="19854" y="120"/>
                    <a:pt x="19554" y="365"/>
                  </a:cubicBezTo>
                  <a:lnTo>
                    <a:pt x="812" y="15505"/>
                  </a:lnTo>
                  <a:cubicBezTo>
                    <a:pt x="115" y="16076"/>
                    <a:pt x="1" y="17090"/>
                    <a:pt x="571" y="17788"/>
                  </a:cubicBezTo>
                  <a:lnTo>
                    <a:pt x="1991" y="19550"/>
                  </a:lnTo>
                  <a:cubicBezTo>
                    <a:pt x="2308" y="19946"/>
                    <a:pt x="2777" y="20150"/>
                    <a:pt x="3250" y="20150"/>
                  </a:cubicBezTo>
                  <a:cubicBezTo>
                    <a:pt x="3610" y="20150"/>
                    <a:pt x="3973" y="20032"/>
                    <a:pt x="4274" y="19791"/>
                  </a:cubicBezTo>
                  <a:lnTo>
                    <a:pt x="23015" y="4651"/>
                  </a:lnTo>
                  <a:cubicBezTo>
                    <a:pt x="23713" y="4080"/>
                    <a:pt x="23827" y="3053"/>
                    <a:pt x="23256" y="2356"/>
                  </a:cubicBezTo>
                  <a:lnTo>
                    <a:pt x="21849" y="606"/>
                  </a:lnTo>
                  <a:cubicBezTo>
                    <a:pt x="21524" y="209"/>
                    <a:pt x="21051" y="1"/>
                    <a:pt x="20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3"/>
            <p:cNvSpPr/>
            <p:nvPr/>
          </p:nvSpPr>
          <p:spPr>
            <a:xfrm flipH="1">
              <a:off x="-257101" y="3549640"/>
              <a:ext cx="787703" cy="638764"/>
            </a:xfrm>
            <a:custGeom>
              <a:avLst/>
              <a:gdLst/>
              <a:ahLst/>
              <a:cxnLst/>
              <a:rect l="l" t="t" r="r" b="b"/>
              <a:pathLst>
                <a:path w="21519" h="17449" extrusionOk="0">
                  <a:moveTo>
                    <a:pt x="21122" y="0"/>
                  </a:moveTo>
                  <a:cubicBezTo>
                    <a:pt x="21048" y="0"/>
                    <a:pt x="20973" y="24"/>
                    <a:pt x="20910" y="71"/>
                  </a:cubicBezTo>
                  <a:lnTo>
                    <a:pt x="165" y="16822"/>
                  </a:lnTo>
                  <a:cubicBezTo>
                    <a:pt x="26" y="16949"/>
                    <a:pt x="0" y="17164"/>
                    <a:pt x="127" y="17316"/>
                  </a:cubicBezTo>
                  <a:cubicBezTo>
                    <a:pt x="192" y="17403"/>
                    <a:pt x="293" y="17448"/>
                    <a:pt x="395" y="17448"/>
                  </a:cubicBezTo>
                  <a:cubicBezTo>
                    <a:pt x="472" y="17448"/>
                    <a:pt x="549" y="17422"/>
                    <a:pt x="609" y="17367"/>
                  </a:cubicBezTo>
                  <a:lnTo>
                    <a:pt x="21354" y="617"/>
                  </a:lnTo>
                  <a:cubicBezTo>
                    <a:pt x="21506" y="502"/>
                    <a:pt x="21519" y="274"/>
                    <a:pt x="21405" y="135"/>
                  </a:cubicBezTo>
                  <a:cubicBezTo>
                    <a:pt x="21331" y="46"/>
                    <a:pt x="21226" y="0"/>
                    <a:pt x="2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3"/>
            <p:cNvSpPr/>
            <p:nvPr/>
          </p:nvSpPr>
          <p:spPr>
            <a:xfrm flipH="1">
              <a:off x="196363" y="4043135"/>
              <a:ext cx="276221" cy="230334"/>
            </a:xfrm>
            <a:custGeom>
              <a:avLst/>
              <a:gdLst/>
              <a:ahLst/>
              <a:cxnLst/>
              <a:rect l="l" t="t" r="r" b="b"/>
              <a:pathLst>
                <a:path w="7546" h="6292" extrusionOk="0">
                  <a:moveTo>
                    <a:pt x="6341" y="1"/>
                  </a:moveTo>
                  <a:cubicBezTo>
                    <a:pt x="6106" y="1"/>
                    <a:pt x="5869" y="77"/>
                    <a:pt x="5668" y="234"/>
                  </a:cubicBezTo>
                  <a:lnTo>
                    <a:pt x="533" y="4393"/>
                  </a:lnTo>
                  <a:cubicBezTo>
                    <a:pt x="76" y="4761"/>
                    <a:pt x="0" y="5433"/>
                    <a:pt x="368" y="5890"/>
                  </a:cubicBezTo>
                  <a:cubicBezTo>
                    <a:pt x="584" y="6156"/>
                    <a:pt x="894" y="6292"/>
                    <a:pt x="1206" y="6292"/>
                  </a:cubicBezTo>
                  <a:cubicBezTo>
                    <a:pt x="1442" y="6292"/>
                    <a:pt x="1680" y="6213"/>
                    <a:pt x="1877" y="6054"/>
                  </a:cubicBezTo>
                  <a:lnTo>
                    <a:pt x="7012" y="1895"/>
                  </a:lnTo>
                  <a:cubicBezTo>
                    <a:pt x="7469" y="1528"/>
                    <a:pt x="7545" y="855"/>
                    <a:pt x="7177" y="399"/>
                  </a:cubicBezTo>
                  <a:cubicBezTo>
                    <a:pt x="6967" y="138"/>
                    <a:pt x="6656" y="1"/>
                    <a:pt x="6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3"/>
            <p:cNvSpPr/>
            <p:nvPr/>
          </p:nvSpPr>
          <p:spPr>
            <a:xfrm flipH="1">
              <a:off x="-70038" y="4451958"/>
              <a:ext cx="150410" cy="141012"/>
            </a:xfrm>
            <a:custGeom>
              <a:avLst/>
              <a:gdLst/>
              <a:ahLst/>
              <a:cxnLst/>
              <a:rect l="l" t="t" r="r" b="b"/>
              <a:pathLst>
                <a:path w="4109" h="3852" extrusionOk="0">
                  <a:moveTo>
                    <a:pt x="2139" y="1"/>
                  </a:moveTo>
                  <a:cubicBezTo>
                    <a:pt x="1913" y="1"/>
                    <a:pt x="1685" y="74"/>
                    <a:pt x="1496" y="225"/>
                  </a:cubicBezTo>
                  <a:lnTo>
                    <a:pt x="507" y="1024"/>
                  </a:lnTo>
                  <a:cubicBezTo>
                    <a:pt x="63" y="1391"/>
                    <a:pt x="0" y="2038"/>
                    <a:pt x="355" y="2482"/>
                  </a:cubicBezTo>
                  <a:lnTo>
                    <a:pt x="1154" y="3471"/>
                  </a:lnTo>
                  <a:cubicBezTo>
                    <a:pt x="1355" y="3723"/>
                    <a:pt x="1655" y="3852"/>
                    <a:pt x="1957" y="3852"/>
                  </a:cubicBezTo>
                  <a:cubicBezTo>
                    <a:pt x="2188" y="3852"/>
                    <a:pt x="2420" y="3777"/>
                    <a:pt x="2612" y="3623"/>
                  </a:cubicBezTo>
                  <a:lnTo>
                    <a:pt x="3601" y="2824"/>
                  </a:lnTo>
                  <a:cubicBezTo>
                    <a:pt x="4045" y="2469"/>
                    <a:pt x="4108" y="1822"/>
                    <a:pt x="3753" y="1379"/>
                  </a:cubicBezTo>
                  <a:lnTo>
                    <a:pt x="2955" y="390"/>
                  </a:lnTo>
                  <a:cubicBezTo>
                    <a:pt x="2750" y="134"/>
                    <a:pt x="2446" y="1"/>
                    <a:pt x="2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23272146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53"/>
        <p:cNvGrpSpPr/>
        <p:nvPr/>
      </p:nvGrpSpPr>
      <p:grpSpPr>
        <a:xfrm>
          <a:off x="0" y="0"/>
          <a:ext cx="0" cy="0"/>
          <a:chOff x="0" y="0"/>
          <a:chExt cx="0" cy="0"/>
        </a:xfrm>
      </p:grpSpPr>
      <p:grpSp>
        <p:nvGrpSpPr>
          <p:cNvPr id="554" name="Google Shape;554;p4"/>
          <p:cNvGrpSpPr/>
          <p:nvPr/>
        </p:nvGrpSpPr>
        <p:grpSpPr>
          <a:xfrm>
            <a:off x="-657" y="1273"/>
            <a:ext cx="12191996" cy="6693393"/>
            <a:chOff x="-493" y="954"/>
            <a:chExt cx="9143997" cy="5020045"/>
          </a:xfrm>
        </p:grpSpPr>
        <p:sp>
          <p:nvSpPr>
            <p:cNvPr id="555" name="Google Shape;555;p4"/>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4"/>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4"/>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4"/>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4"/>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4"/>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4"/>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4"/>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4"/>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4"/>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4"/>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4"/>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4"/>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4"/>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4"/>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4"/>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4"/>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4"/>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6" name="Google Shape;586;p4"/>
          <p:cNvGrpSpPr/>
          <p:nvPr/>
        </p:nvGrpSpPr>
        <p:grpSpPr>
          <a:xfrm>
            <a:off x="270174" y="5254"/>
            <a:ext cx="11650333" cy="6853759"/>
            <a:chOff x="202630" y="3940"/>
            <a:chExt cx="8737750" cy="5140319"/>
          </a:xfrm>
        </p:grpSpPr>
        <p:sp>
          <p:nvSpPr>
            <p:cNvPr id="587" name="Google Shape;587;p4"/>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4"/>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4"/>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4"/>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4"/>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4"/>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4"/>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4"/>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4"/>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4"/>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4"/>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4"/>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4"/>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4"/>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4"/>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4"/>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4"/>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4"/>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4"/>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4"/>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4"/>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4"/>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4"/>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4"/>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4"/>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4"/>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4"/>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4"/>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4"/>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4"/>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4"/>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1" name="Google Shape;631;p4"/>
          <p:cNvGrpSpPr/>
          <p:nvPr/>
        </p:nvGrpSpPr>
        <p:grpSpPr>
          <a:xfrm rot="10800000">
            <a:off x="-636098" y="292467"/>
            <a:ext cx="13464195" cy="6273067"/>
            <a:chOff x="-353075" y="191099"/>
            <a:chExt cx="9620030" cy="4704800"/>
          </a:xfrm>
        </p:grpSpPr>
        <p:sp>
          <p:nvSpPr>
            <p:cNvPr id="632" name="Google Shape;632;p4"/>
            <p:cNvSpPr/>
            <p:nvPr/>
          </p:nvSpPr>
          <p:spPr>
            <a:xfrm rot="10800000">
              <a:off x="368950" y="19110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4"/>
            <p:cNvSpPr/>
            <p:nvPr/>
          </p:nvSpPr>
          <p:spPr>
            <a:xfrm flipH="1">
              <a:off x="2372575" y="362183"/>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4"/>
            <p:cNvSpPr/>
            <p:nvPr/>
          </p:nvSpPr>
          <p:spPr>
            <a:xfrm rot="10800000" flipH="1">
              <a:off x="1736798" y="191099"/>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4"/>
            <p:cNvSpPr/>
            <p:nvPr/>
          </p:nvSpPr>
          <p:spPr>
            <a:xfrm flipH="1">
              <a:off x="-353075" y="1782771"/>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4"/>
            <p:cNvSpPr/>
            <p:nvPr/>
          </p:nvSpPr>
          <p:spPr>
            <a:xfrm>
              <a:off x="2647126" y="176327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37" name="Google Shape;637;p4"/>
          <p:cNvSpPr txBox="1">
            <a:spLocks noGrp="1"/>
          </p:cNvSpPr>
          <p:nvPr>
            <p:ph type="title"/>
          </p:nvPr>
        </p:nvSpPr>
        <p:spPr>
          <a:xfrm>
            <a:off x="1142817" y="2139233"/>
            <a:ext cx="3637200" cy="10240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638" name="Google Shape;638;p4"/>
          <p:cNvGrpSpPr/>
          <p:nvPr/>
        </p:nvGrpSpPr>
        <p:grpSpPr>
          <a:xfrm>
            <a:off x="-1048533" y="-444462"/>
            <a:ext cx="3901879" cy="2886244"/>
            <a:chOff x="-786400" y="-333347"/>
            <a:chExt cx="2926409" cy="2164683"/>
          </a:xfrm>
        </p:grpSpPr>
        <p:sp>
          <p:nvSpPr>
            <p:cNvPr id="639" name="Google Shape;639;p4"/>
            <p:cNvSpPr/>
            <p:nvPr/>
          </p:nvSpPr>
          <p:spPr>
            <a:xfrm rot="10800000">
              <a:off x="-262098" y="428993"/>
              <a:ext cx="766638" cy="894361"/>
            </a:xfrm>
            <a:custGeom>
              <a:avLst/>
              <a:gdLst/>
              <a:ahLst/>
              <a:cxnLst/>
              <a:rect l="l" t="t" r="r" b="b"/>
              <a:pathLst>
                <a:path w="15258" h="17800" extrusionOk="0">
                  <a:moveTo>
                    <a:pt x="10812" y="0"/>
                  </a:moveTo>
                  <a:cubicBezTo>
                    <a:pt x="10607" y="0"/>
                    <a:pt x="10416" y="25"/>
                    <a:pt x="10246" y="78"/>
                  </a:cubicBezTo>
                  <a:cubicBezTo>
                    <a:pt x="9254" y="392"/>
                    <a:pt x="8795" y="1614"/>
                    <a:pt x="8202" y="2352"/>
                  </a:cubicBezTo>
                  <a:cubicBezTo>
                    <a:pt x="7331" y="3428"/>
                    <a:pt x="6460" y="4493"/>
                    <a:pt x="5601" y="5557"/>
                  </a:cubicBezTo>
                  <a:cubicBezTo>
                    <a:pt x="4730" y="6634"/>
                    <a:pt x="3859" y="7699"/>
                    <a:pt x="2988" y="8763"/>
                  </a:cubicBezTo>
                  <a:cubicBezTo>
                    <a:pt x="2565" y="9295"/>
                    <a:pt x="2129" y="9840"/>
                    <a:pt x="1694" y="10372"/>
                  </a:cubicBezTo>
                  <a:cubicBezTo>
                    <a:pt x="992" y="11231"/>
                    <a:pt x="0" y="11945"/>
                    <a:pt x="97" y="13203"/>
                  </a:cubicBezTo>
                  <a:cubicBezTo>
                    <a:pt x="194" y="14606"/>
                    <a:pt x="290" y="16021"/>
                    <a:pt x="387" y="17436"/>
                  </a:cubicBezTo>
                  <a:cubicBezTo>
                    <a:pt x="399" y="17533"/>
                    <a:pt x="411" y="17630"/>
                    <a:pt x="472" y="17703"/>
                  </a:cubicBezTo>
                  <a:cubicBezTo>
                    <a:pt x="527" y="17773"/>
                    <a:pt x="606" y="17800"/>
                    <a:pt x="692" y="17800"/>
                  </a:cubicBezTo>
                  <a:cubicBezTo>
                    <a:pt x="814" y="17800"/>
                    <a:pt x="952" y="17747"/>
                    <a:pt x="1065" y="17691"/>
                  </a:cubicBezTo>
                  <a:cubicBezTo>
                    <a:pt x="2286" y="17049"/>
                    <a:pt x="3665" y="16517"/>
                    <a:pt x="4790" y="15719"/>
                  </a:cubicBezTo>
                  <a:cubicBezTo>
                    <a:pt x="5625" y="15126"/>
                    <a:pt x="6145" y="14146"/>
                    <a:pt x="6738" y="13336"/>
                  </a:cubicBezTo>
                  <a:cubicBezTo>
                    <a:pt x="7621" y="12102"/>
                    <a:pt x="8540" y="10880"/>
                    <a:pt x="9472" y="9670"/>
                  </a:cubicBezTo>
                  <a:cubicBezTo>
                    <a:pt x="9750" y="9307"/>
                    <a:pt x="10065" y="8981"/>
                    <a:pt x="10379" y="8630"/>
                  </a:cubicBezTo>
                  <a:cubicBezTo>
                    <a:pt x="11165" y="7747"/>
                    <a:pt x="11952" y="6864"/>
                    <a:pt x="12714" y="5957"/>
                  </a:cubicBezTo>
                  <a:cubicBezTo>
                    <a:pt x="13319" y="5243"/>
                    <a:pt x="14238" y="4384"/>
                    <a:pt x="14577" y="3501"/>
                  </a:cubicBezTo>
                  <a:cubicBezTo>
                    <a:pt x="15258" y="1760"/>
                    <a:pt x="12537" y="0"/>
                    <a:pt x="10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4"/>
            <p:cNvSpPr/>
            <p:nvPr/>
          </p:nvSpPr>
          <p:spPr>
            <a:xfrm rot="10800000">
              <a:off x="244371" y="428978"/>
              <a:ext cx="257154" cy="283934"/>
            </a:xfrm>
            <a:custGeom>
              <a:avLst/>
              <a:gdLst/>
              <a:ahLst/>
              <a:cxnLst/>
              <a:rect l="l" t="t" r="r" b="b"/>
              <a:pathLst>
                <a:path w="5118" h="5651" extrusionOk="0">
                  <a:moveTo>
                    <a:pt x="261" y="1"/>
                  </a:moveTo>
                  <a:cubicBezTo>
                    <a:pt x="247" y="1"/>
                    <a:pt x="233" y="1"/>
                    <a:pt x="218" y="1"/>
                  </a:cubicBezTo>
                  <a:cubicBezTo>
                    <a:pt x="158" y="98"/>
                    <a:pt x="110" y="183"/>
                    <a:pt x="73" y="292"/>
                  </a:cubicBezTo>
                  <a:cubicBezTo>
                    <a:pt x="1" y="533"/>
                    <a:pt x="13" y="800"/>
                    <a:pt x="37" y="1054"/>
                  </a:cubicBezTo>
                  <a:cubicBezTo>
                    <a:pt x="134" y="2457"/>
                    <a:pt x="230" y="3872"/>
                    <a:pt x="327" y="5287"/>
                  </a:cubicBezTo>
                  <a:cubicBezTo>
                    <a:pt x="339" y="5384"/>
                    <a:pt x="351" y="5481"/>
                    <a:pt x="412" y="5554"/>
                  </a:cubicBezTo>
                  <a:cubicBezTo>
                    <a:pt x="467" y="5624"/>
                    <a:pt x="546" y="5651"/>
                    <a:pt x="632" y="5651"/>
                  </a:cubicBezTo>
                  <a:cubicBezTo>
                    <a:pt x="754" y="5651"/>
                    <a:pt x="892" y="5598"/>
                    <a:pt x="1005" y="5542"/>
                  </a:cubicBezTo>
                  <a:cubicBezTo>
                    <a:pt x="2226" y="4900"/>
                    <a:pt x="3605" y="4368"/>
                    <a:pt x="4730" y="3570"/>
                  </a:cubicBezTo>
                  <a:cubicBezTo>
                    <a:pt x="4864" y="3485"/>
                    <a:pt x="4985" y="3376"/>
                    <a:pt x="5093" y="3279"/>
                  </a:cubicBezTo>
                  <a:cubicBezTo>
                    <a:pt x="5118" y="2953"/>
                    <a:pt x="5033" y="2614"/>
                    <a:pt x="4839" y="2360"/>
                  </a:cubicBezTo>
                  <a:cubicBezTo>
                    <a:pt x="4581" y="2018"/>
                    <a:pt x="4153" y="1810"/>
                    <a:pt x="3725" y="1810"/>
                  </a:cubicBezTo>
                  <a:cubicBezTo>
                    <a:pt x="3652" y="1810"/>
                    <a:pt x="3580" y="1816"/>
                    <a:pt x="3509" y="1828"/>
                  </a:cubicBezTo>
                  <a:cubicBezTo>
                    <a:pt x="3593" y="1417"/>
                    <a:pt x="3376" y="957"/>
                    <a:pt x="3001" y="751"/>
                  </a:cubicBezTo>
                  <a:cubicBezTo>
                    <a:pt x="2855" y="669"/>
                    <a:pt x="2686" y="629"/>
                    <a:pt x="2516" y="629"/>
                  </a:cubicBezTo>
                  <a:cubicBezTo>
                    <a:pt x="2261" y="629"/>
                    <a:pt x="2004" y="718"/>
                    <a:pt x="1815" y="884"/>
                  </a:cubicBezTo>
                  <a:cubicBezTo>
                    <a:pt x="1578" y="280"/>
                    <a:pt x="935"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4"/>
            <p:cNvSpPr/>
            <p:nvPr/>
          </p:nvSpPr>
          <p:spPr>
            <a:xfrm rot="10800000">
              <a:off x="364105" y="428974"/>
              <a:ext cx="128878" cy="131340"/>
            </a:xfrm>
            <a:custGeom>
              <a:avLst/>
              <a:gdLst/>
              <a:ahLst/>
              <a:cxnLst/>
              <a:rect l="l" t="t" r="r" b="b"/>
              <a:pathLst>
                <a:path w="2565" h="2614" extrusionOk="0">
                  <a:moveTo>
                    <a:pt x="0" y="0"/>
                  </a:moveTo>
                  <a:cubicBezTo>
                    <a:pt x="60" y="750"/>
                    <a:pt x="109" y="1500"/>
                    <a:pt x="157" y="2250"/>
                  </a:cubicBezTo>
                  <a:cubicBezTo>
                    <a:pt x="169" y="2347"/>
                    <a:pt x="181" y="2444"/>
                    <a:pt x="242" y="2517"/>
                  </a:cubicBezTo>
                  <a:cubicBezTo>
                    <a:pt x="297" y="2587"/>
                    <a:pt x="376" y="2614"/>
                    <a:pt x="462" y="2614"/>
                  </a:cubicBezTo>
                  <a:cubicBezTo>
                    <a:pt x="584" y="2614"/>
                    <a:pt x="722" y="2561"/>
                    <a:pt x="835" y="2505"/>
                  </a:cubicBezTo>
                  <a:cubicBezTo>
                    <a:pt x="1391" y="2214"/>
                    <a:pt x="1984" y="1948"/>
                    <a:pt x="2565" y="1658"/>
                  </a:cubicBezTo>
                  <a:cubicBezTo>
                    <a:pt x="2504" y="1549"/>
                    <a:pt x="2431" y="1440"/>
                    <a:pt x="2359" y="1331"/>
                  </a:cubicBezTo>
                  <a:cubicBezTo>
                    <a:pt x="2069" y="932"/>
                    <a:pt x="1718" y="581"/>
                    <a:pt x="1282" y="339"/>
                  </a:cubicBezTo>
                  <a:cubicBezTo>
                    <a:pt x="895" y="121"/>
                    <a:pt x="448"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4"/>
            <p:cNvSpPr/>
            <p:nvPr/>
          </p:nvSpPr>
          <p:spPr>
            <a:xfrm rot="-9036938">
              <a:off x="-311550" y="1507406"/>
              <a:ext cx="644364" cy="177247"/>
            </a:xfrm>
            <a:custGeom>
              <a:avLst/>
              <a:gdLst/>
              <a:ahLst/>
              <a:cxnLst/>
              <a:rect l="l" t="t" r="r" b="b"/>
              <a:pathLst>
                <a:path w="16043" h="4413" extrusionOk="0">
                  <a:moveTo>
                    <a:pt x="13047" y="1"/>
                  </a:moveTo>
                  <a:cubicBezTo>
                    <a:pt x="12265" y="1"/>
                    <a:pt x="11523" y="82"/>
                    <a:pt x="11168" y="116"/>
                  </a:cubicBezTo>
                  <a:cubicBezTo>
                    <a:pt x="7974" y="467"/>
                    <a:pt x="4829" y="1314"/>
                    <a:pt x="1647" y="1749"/>
                  </a:cubicBezTo>
                  <a:cubicBezTo>
                    <a:pt x="1" y="1969"/>
                    <a:pt x="266" y="4412"/>
                    <a:pt x="1803" y="4412"/>
                  </a:cubicBezTo>
                  <a:cubicBezTo>
                    <a:pt x="1870" y="4412"/>
                    <a:pt x="1939" y="4408"/>
                    <a:pt x="2010" y="4398"/>
                  </a:cubicBezTo>
                  <a:cubicBezTo>
                    <a:pt x="2010" y="4398"/>
                    <a:pt x="8107" y="3564"/>
                    <a:pt x="8119" y="3564"/>
                  </a:cubicBezTo>
                  <a:cubicBezTo>
                    <a:pt x="9861" y="3322"/>
                    <a:pt x="11615" y="3309"/>
                    <a:pt x="13333" y="2874"/>
                  </a:cubicBezTo>
                  <a:cubicBezTo>
                    <a:pt x="13986" y="2705"/>
                    <a:pt x="15208" y="2451"/>
                    <a:pt x="15534" y="1749"/>
                  </a:cubicBezTo>
                  <a:cubicBezTo>
                    <a:pt x="16043" y="636"/>
                    <a:pt x="15172" y="201"/>
                    <a:pt x="14047" y="55"/>
                  </a:cubicBezTo>
                  <a:cubicBezTo>
                    <a:pt x="13724" y="16"/>
                    <a:pt x="13382" y="1"/>
                    <a:pt x="13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4"/>
            <p:cNvSpPr/>
            <p:nvPr/>
          </p:nvSpPr>
          <p:spPr>
            <a:xfrm rot="-9036938">
              <a:off x="4613" y="1356115"/>
              <a:ext cx="177368" cy="167327"/>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4"/>
            <p:cNvSpPr/>
            <p:nvPr/>
          </p:nvSpPr>
          <p:spPr>
            <a:xfrm rot="10800000">
              <a:off x="1067228" y="-325499"/>
              <a:ext cx="1072781" cy="1011130"/>
            </a:xfrm>
            <a:custGeom>
              <a:avLst/>
              <a:gdLst/>
              <a:ahLst/>
              <a:cxnLst/>
              <a:rect l="l" t="t" r="r" b="b"/>
              <a:pathLst>
                <a:path w="21351" h="20124" extrusionOk="0">
                  <a:moveTo>
                    <a:pt x="10855" y="0"/>
                  </a:moveTo>
                  <a:cubicBezTo>
                    <a:pt x="9563" y="0"/>
                    <a:pt x="8277" y="244"/>
                    <a:pt x="7089" y="756"/>
                  </a:cubicBezTo>
                  <a:cubicBezTo>
                    <a:pt x="2407" y="2764"/>
                    <a:pt x="0" y="7857"/>
                    <a:pt x="1343" y="12720"/>
                  </a:cubicBezTo>
                  <a:cubicBezTo>
                    <a:pt x="2576" y="17187"/>
                    <a:pt x="6684" y="20123"/>
                    <a:pt x="11066" y="20123"/>
                  </a:cubicBezTo>
                  <a:cubicBezTo>
                    <a:pt x="12355" y="20123"/>
                    <a:pt x="13669" y="19869"/>
                    <a:pt x="14940" y="19324"/>
                  </a:cubicBezTo>
                  <a:cubicBezTo>
                    <a:pt x="17274" y="18332"/>
                    <a:pt x="19319" y="16264"/>
                    <a:pt x="20286" y="13917"/>
                  </a:cubicBezTo>
                  <a:cubicBezTo>
                    <a:pt x="21351" y="11365"/>
                    <a:pt x="21206" y="8631"/>
                    <a:pt x="20250" y="6091"/>
                  </a:cubicBezTo>
                  <a:cubicBezTo>
                    <a:pt x="18818" y="2279"/>
                    <a:pt x="14810" y="0"/>
                    <a:pt x="10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4"/>
            <p:cNvSpPr/>
            <p:nvPr/>
          </p:nvSpPr>
          <p:spPr>
            <a:xfrm rot="10800000">
              <a:off x="1139522" y="206997"/>
              <a:ext cx="644342" cy="478584"/>
            </a:xfrm>
            <a:custGeom>
              <a:avLst/>
              <a:gdLst/>
              <a:ahLst/>
              <a:cxnLst/>
              <a:rect l="l" t="t" r="r" b="b"/>
              <a:pathLst>
                <a:path w="12824" h="9525" extrusionOk="0">
                  <a:moveTo>
                    <a:pt x="3768" y="0"/>
                  </a:moveTo>
                  <a:cubicBezTo>
                    <a:pt x="2477" y="0"/>
                    <a:pt x="1191" y="243"/>
                    <a:pt x="1" y="755"/>
                  </a:cubicBezTo>
                  <a:lnTo>
                    <a:pt x="3763" y="9525"/>
                  </a:lnTo>
                  <a:lnTo>
                    <a:pt x="12823" y="5327"/>
                  </a:lnTo>
                  <a:cubicBezTo>
                    <a:pt x="11175" y="1977"/>
                    <a:pt x="7451" y="0"/>
                    <a:pt x="3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4"/>
            <p:cNvSpPr/>
            <p:nvPr/>
          </p:nvSpPr>
          <p:spPr>
            <a:xfrm rot="10800000">
              <a:off x="1148065" y="-325361"/>
              <a:ext cx="706897" cy="532346"/>
            </a:xfrm>
            <a:custGeom>
              <a:avLst/>
              <a:gdLst/>
              <a:ahLst/>
              <a:cxnLst/>
              <a:rect l="l" t="t" r="r" b="b"/>
              <a:pathLst>
                <a:path w="14069" h="10595" extrusionOk="0">
                  <a:moveTo>
                    <a:pt x="5178" y="0"/>
                  </a:moveTo>
                  <a:lnTo>
                    <a:pt x="0" y="9012"/>
                  </a:lnTo>
                  <a:cubicBezTo>
                    <a:pt x="1603" y="10027"/>
                    <a:pt x="3479" y="10595"/>
                    <a:pt x="5405" y="10595"/>
                  </a:cubicBezTo>
                  <a:cubicBezTo>
                    <a:pt x="6692" y="10595"/>
                    <a:pt x="8002" y="10341"/>
                    <a:pt x="9267" y="9798"/>
                  </a:cubicBezTo>
                  <a:cubicBezTo>
                    <a:pt x="11226" y="8964"/>
                    <a:pt x="12980" y="7367"/>
                    <a:pt x="14069" y="5492"/>
                  </a:cubicBezTo>
                  <a:lnTo>
                    <a:pt x="51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4"/>
            <p:cNvSpPr/>
            <p:nvPr/>
          </p:nvSpPr>
          <p:spPr>
            <a:xfrm rot="10800000">
              <a:off x="616957" y="683834"/>
              <a:ext cx="634142" cy="580028"/>
            </a:xfrm>
            <a:custGeom>
              <a:avLst/>
              <a:gdLst/>
              <a:ahLst/>
              <a:cxnLst/>
              <a:rect l="l" t="t" r="r" b="b"/>
              <a:pathLst>
                <a:path w="12621" h="11544" extrusionOk="0">
                  <a:moveTo>
                    <a:pt x="10704" y="0"/>
                  </a:moveTo>
                  <a:cubicBezTo>
                    <a:pt x="10372" y="0"/>
                    <a:pt x="10046" y="131"/>
                    <a:pt x="9741" y="321"/>
                  </a:cubicBezTo>
                  <a:cubicBezTo>
                    <a:pt x="9112" y="732"/>
                    <a:pt x="8568" y="1422"/>
                    <a:pt x="8157" y="1857"/>
                  </a:cubicBezTo>
                  <a:cubicBezTo>
                    <a:pt x="7201" y="2873"/>
                    <a:pt x="6282" y="3914"/>
                    <a:pt x="5302" y="4894"/>
                  </a:cubicBezTo>
                  <a:cubicBezTo>
                    <a:pt x="5302" y="4894"/>
                    <a:pt x="935" y="9261"/>
                    <a:pt x="935" y="9261"/>
                  </a:cubicBezTo>
                  <a:cubicBezTo>
                    <a:pt x="1" y="10204"/>
                    <a:pt x="912" y="11543"/>
                    <a:pt x="1939" y="11543"/>
                  </a:cubicBezTo>
                  <a:cubicBezTo>
                    <a:pt x="2242" y="11543"/>
                    <a:pt x="2555" y="11426"/>
                    <a:pt x="2834" y="11148"/>
                  </a:cubicBezTo>
                  <a:lnTo>
                    <a:pt x="7189" y="6781"/>
                  </a:lnTo>
                  <a:cubicBezTo>
                    <a:pt x="8532" y="5450"/>
                    <a:pt x="9838" y="4095"/>
                    <a:pt x="11181" y="2765"/>
                  </a:cubicBezTo>
                  <a:cubicBezTo>
                    <a:pt x="11979" y="1990"/>
                    <a:pt x="12620" y="406"/>
                    <a:pt x="10975" y="31"/>
                  </a:cubicBezTo>
                  <a:cubicBezTo>
                    <a:pt x="10885" y="10"/>
                    <a:pt x="10794" y="0"/>
                    <a:pt x="10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4"/>
            <p:cNvSpPr/>
            <p:nvPr/>
          </p:nvSpPr>
          <p:spPr>
            <a:xfrm rot="10800000">
              <a:off x="948222" y="1030626"/>
              <a:ext cx="288758" cy="268359"/>
            </a:xfrm>
            <a:custGeom>
              <a:avLst/>
              <a:gdLst/>
              <a:ahLst/>
              <a:cxnLst/>
              <a:rect l="l" t="t" r="r" b="b"/>
              <a:pathLst>
                <a:path w="5747" h="5341" extrusionOk="0">
                  <a:moveTo>
                    <a:pt x="3020" y="1246"/>
                  </a:moveTo>
                  <a:cubicBezTo>
                    <a:pt x="3254" y="1246"/>
                    <a:pt x="3487" y="1305"/>
                    <a:pt x="3690" y="1431"/>
                  </a:cubicBezTo>
                  <a:cubicBezTo>
                    <a:pt x="4017" y="1637"/>
                    <a:pt x="4271" y="1939"/>
                    <a:pt x="4367" y="2314"/>
                  </a:cubicBezTo>
                  <a:cubicBezTo>
                    <a:pt x="4464" y="2665"/>
                    <a:pt x="4416" y="3077"/>
                    <a:pt x="4234" y="3391"/>
                  </a:cubicBezTo>
                  <a:cubicBezTo>
                    <a:pt x="3972" y="3855"/>
                    <a:pt x="3488" y="4102"/>
                    <a:pt x="2996" y="4102"/>
                  </a:cubicBezTo>
                  <a:cubicBezTo>
                    <a:pt x="2693" y="4102"/>
                    <a:pt x="2388" y="4008"/>
                    <a:pt x="2130" y="3814"/>
                  </a:cubicBezTo>
                  <a:cubicBezTo>
                    <a:pt x="1561" y="3379"/>
                    <a:pt x="1392" y="2593"/>
                    <a:pt x="1755" y="1964"/>
                  </a:cubicBezTo>
                  <a:cubicBezTo>
                    <a:pt x="2002" y="1518"/>
                    <a:pt x="2515" y="1246"/>
                    <a:pt x="3020" y="1246"/>
                  </a:cubicBezTo>
                  <a:close/>
                  <a:moveTo>
                    <a:pt x="3040" y="1"/>
                  </a:moveTo>
                  <a:cubicBezTo>
                    <a:pt x="2094" y="1"/>
                    <a:pt x="1136" y="510"/>
                    <a:pt x="666" y="1335"/>
                  </a:cubicBezTo>
                  <a:cubicBezTo>
                    <a:pt x="1" y="2520"/>
                    <a:pt x="315" y="3984"/>
                    <a:pt x="1380" y="4794"/>
                  </a:cubicBezTo>
                  <a:cubicBezTo>
                    <a:pt x="1864" y="5164"/>
                    <a:pt x="2437" y="5341"/>
                    <a:pt x="3004" y="5341"/>
                  </a:cubicBezTo>
                  <a:cubicBezTo>
                    <a:pt x="3922" y="5341"/>
                    <a:pt x="4825" y="4876"/>
                    <a:pt x="5311" y="4008"/>
                  </a:cubicBezTo>
                  <a:cubicBezTo>
                    <a:pt x="5650" y="3415"/>
                    <a:pt x="5747" y="2653"/>
                    <a:pt x="5577" y="2000"/>
                  </a:cubicBezTo>
                  <a:cubicBezTo>
                    <a:pt x="5396" y="1286"/>
                    <a:pt x="4924" y="742"/>
                    <a:pt x="4307" y="355"/>
                  </a:cubicBezTo>
                  <a:cubicBezTo>
                    <a:pt x="3922" y="112"/>
                    <a:pt x="3482" y="1"/>
                    <a:pt x="3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4"/>
            <p:cNvSpPr/>
            <p:nvPr/>
          </p:nvSpPr>
          <p:spPr>
            <a:xfrm rot="10800000">
              <a:off x="592026" y="681917"/>
              <a:ext cx="288758" cy="268660"/>
            </a:xfrm>
            <a:custGeom>
              <a:avLst/>
              <a:gdLst/>
              <a:ahLst/>
              <a:cxnLst/>
              <a:rect l="l" t="t" r="r" b="b"/>
              <a:pathLst>
                <a:path w="5747" h="5347" extrusionOk="0">
                  <a:moveTo>
                    <a:pt x="3013" y="1250"/>
                  </a:moveTo>
                  <a:cubicBezTo>
                    <a:pt x="3248" y="1250"/>
                    <a:pt x="3482" y="1310"/>
                    <a:pt x="3690" y="1441"/>
                  </a:cubicBezTo>
                  <a:cubicBezTo>
                    <a:pt x="4016" y="1647"/>
                    <a:pt x="4270" y="1937"/>
                    <a:pt x="4367" y="2324"/>
                  </a:cubicBezTo>
                  <a:cubicBezTo>
                    <a:pt x="4464" y="2675"/>
                    <a:pt x="4403" y="3074"/>
                    <a:pt x="4234" y="3388"/>
                  </a:cubicBezTo>
                  <a:cubicBezTo>
                    <a:pt x="3964" y="3853"/>
                    <a:pt x="3481" y="4104"/>
                    <a:pt x="2991" y="4104"/>
                  </a:cubicBezTo>
                  <a:cubicBezTo>
                    <a:pt x="2690" y="4104"/>
                    <a:pt x="2387" y="4010"/>
                    <a:pt x="2129" y="3812"/>
                  </a:cubicBezTo>
                  <a:cubicBezTo>
                    <a:pt x="1561" y="3376"/>
                    <a:pt x="1391" y="2602"/>
                    <a:pt x="1742" y="1973"/>
                  </a:cubicBezTo>
                  <a:cubicBezTo>
                    <a:pt x="1998" y="1527"/>
                    <a:pt x="2508" y="1250"/>
                    <a:pt x="3013" y="1250"/>
                  </a:cubicBezTo>
                  <a:close/>
                  <a:moveTo>
                    <a:pt x="3044" y="1"/>
                  </a:moveTo>
                  <a:cubicBezTo>
                    <a:pt x="2095" y="1"/>
                    <a:pt x="1137" y="517"/>
                    <a:pt x="666" y="1344"/>
                  </a:cubicBezTo>
                  <a:cubicBezTo>
                    <a:pt x="0" y="2530"/>
                    <a:pt x="303" y="3981"/>
                    <a:pt x="1379" y="4804"/>
                  </a:cubicBezTo>
                  <a:cubicBezTo>
                    <a:pt x="1857" y="5171"/>
                    <a:pt x="2423" y="5347"/>
                    <a:pt x="2985" y="5347"/>
                  </a:cubicBezTo>
                  <a:cubicBezTo>
                    <a:pt x="3905" y="5347"/>
                    <a:pt x="4815" y="4876"/>
                    <a:pt x="5311" y="4005"/>
                  </a:cubicBezTo>
                  <a:cubicBezTo>
                    <a:pt x="5649" y="3425"/>
                    <a:pt x="5746" y="2663"/>
                    <a:pt x="5577" y="2009"/>
                  </a:cubicBezTo>
                  <a:cubicBezTo>
                    <a:pt x="5383" y="1296"/>
                    <a:pt x="4912" y="739"/>
                    <a:pt x="4307" y="352"/>
                  </a:cubicBezTo>
                  <a:cubicBezTo>
                    <a:pt x="3920" y="111"/>
                    <a:pt x="3483" y="1"/>
                    <a:pt x="3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4"/>
            <p:cNvSpPr/>
            <p:nvPr/>
          </p:nvSpPr>
          <p:spPr>
            <a:xfrm rot="-10162432">
              <a:off x="-713019" y="-239908"/>
              <a:ext cx="888015" cy="878468"/>
            </a:xfrm>
            <a:custGeom>
              <a:avLst/>
              <a:gdLst/>
              <a:ahLst/>
              <a:cxnLst/>
              <a:rect l="l" t="t" r="r" b="b"/>
              <a:pathLst>
                <a:path w="17674" h="17484" extrusionOk="0">
                  <a:moveTo>
                    <a:pt x="5184" y="1"/>
                  </a:moveTo>
                  <a:cubicBezTo>
                    <a:pt x="4994" y="1"/>
                    <a:pt x="4844" y="22"/>
                    <a:pt x="4742" y="68"/>
                  </a:cubicBezTo>
                  <a:cubicBezTo>
                    <a:pt x="4742" y="68"/>
                    <a:pt x="1" y="16641"/>
                    <a:pt x="291" y="17451"/>
                  </a:cubicBezTo>
                  <a:cubicBezTo>
                    <a:pt x="299" y="17473"/>
                    <a:pt x="319" y="17483"/>
                    <a:pt x="350" y="17483"/>
                  </a:cubicBezTo>
                  <a:cubicBezTo>
                    <a:pt x="1492" y="17483"/>
                    <a:pt x="17674" y="3867"/>
                    <a:pt x="17674" y="3867"/>
                  </a:cubicBezTo>
                  <a:cubicBezTo>
                    <a:pt x="17674" y="3867"/>
                    <a:pt x="7742" y="1"/>
                    <a:pt x="5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4"/>
            <p:cNvSpPr/>
            <p:nvPr/>
          </p:nvSpPr>
          <p:spPr>
            <a:xfrm rot="10800000">
              <a:off x="466212" y="-333347"/>
              <a:ext cx="380556" cy="747445"/>
            </a:xfrm>
            <a:custGeom>
              <a:avLst/>
              <a:gdLst/>
              <a:ahLst/>
              <a:cxnLst/>
              <a:rect l="l" t="t" r="r" b="b"/>
              <a:pathLst>
                <a:path w="7574" h="14876" extrusionOk="0">
                  <a:moveTo>
                    <a:pt x="4041" y="1"/>
                  </a:moveTo>
                  <a:cubicBezTo>
                    <a:pt x="2885" y="1"/>
                    <a:pt x="2126" y="1266"/>
                    <a:pt x="1706" y="2389"/>
                  </a:cubicBezTo>
                  <a:cubicBezTo>
                    <a:pt x="1247" y="3635"/>
                    <a:pt x="1114" y="4965"/>
                    <a:pt x="1186" y="6296"/>
                  </a:cubicBezTo>
                  <a:cubicBezTo>
                    <a:pt x="823" y="6357"/>
                    <a:pt x="472" y="6465"/>
                    <a:pt x="194" y="6707"/>
                  </a:cubicBezTo>
                  <a:cubicBezTo>
                    <a:pt x="1" y="6865"/>
                    <a:pt x="85" y="7143"/>
                    <a:pt x="267" y="7264"/>
                  </a:cubicBezTo>
                  <a:cubicBezTo>
                    <a:pt x="279" y="7276"/>
                    <a:pt x="291" y="7276"/>
                    <a:pt x="291" y="7276"/>
                  </a:cubicBezTo>
                  <a:cubicBezTo>
                    <a:pt x="315" y="7288"/>
                    <a:pt x="339" y="7300"/>
                    <a:pt x="364" y="7300"/>
                  </a:cubicBezTo>
                  <a:cubicBezTo>
                    <a:pt x="586" y="7389"/>
                    <a:pt x="815" y="7419"/>
                    <a:pt x="1051" y="7419"/>
                  </a:cubicBezTo>
                  <a:cubicBezTo>
                    <a:pt x="1136" y="7419"/>
                    <a:pt x="1221" y="7415"/>
                    <a:pt x="1307" y="7409"/>
                  </a:cubicBezTo>
                  <a:cubicBezTo>
                    <a:pt x="1331" y="7590"/>
                    <a:pt x="1356" y="7760"/>
                    <a:pt x="1392" y="7929"/>
                  </a:cubicBezTo>
                  <a:cubicBezTo>
                    <a:pt x="1803" y="10215"/>
                    <a:pt x="2940" y="12236"/>
                    <a:pt x="3472" y="14449"/>
                  </a:cubicBezTo>
                  <a:cubicBezTo>
                    <a:pt x="3540" y="14727"/>
                    <a:pt x="3813" y="14876"/>
                    <a:pt x="4077" y="14876"/>
                  </a:cubicBezTo>
                  <a:cubicBezTo>
                    <a:pt x="4330" y="14876"/>
                    <a:pt x="4574" y="14739"/>
                    <a:pt x="4622" y="14449"/>
                  </a:cubicBezTo>
                  <a:cubicBezTo>
                    <a:pt x="4815" y="13288"/>
                    <a:pt x="4440" y="12211"/>
                    <a:pt x="4126" y="11111"/>
                  </a:cubicBezTo>
                  <a:cubicBezTo>
                    <a:pt x="3775" y="9853"/>
                    <a:pt x="3412" y="8607"/>
                    <a:pt x="3243" y="7324"/>
                  </a:cubicBezTo>
                  <a:cubicBezTo>
                    <a:pt x="3702" y="7324"/>
                    <a:pt x="4150" y="7300"/>
                    <a:pt x="4549" y="7058"/>
                  </a:cubicBezTo>
                  <a:cubicBezTo>
                    <a:pt x="5033" y="6756"/>
                    <a:pt x="4900" y="6078"/>
                    <a:pt x="4392" y="5897"/>
                  </a:cubicBezTo>
                  <a:cubicBezTo>
                    <a:pt x="4215" y="5833"/>
                    <a:pt x="4034" y="5806"/>
                    <a:pt x="3850" y="5806"/>
                  </a:cubicBezTo>
                  <a:cubicBezTo>
                    <a:pt x="3618" y="5806"/>
                    <a:pt x="3382" y="5848"/>
                    <a:pt x="3146" y="5909"/>
                  </a:cubicBezTo>
                  <a:cubicBezTo>
                    <a:pt x="3134" y="5014"/>
                    <a:pt x="3231" y="4131"/>
                    <a:pt x="3497" y="3284"/>
                  </a:cubicBezTo>
                  <a:cubicBezTo>
                    <a:pt x="3657" y="2785"/>
                    <a:pt x="3787" y="2125"/>
                    <a:pt x="4191" y="2125"/>
                  </a:cubicBezTo>
                  <a:cubicBezTo>
                    <a:pt x="4306" y="2125"/>
                    <a:pt x="4443" y="2178"/>
                    <a:pt x="4610" y="2304"/>
                  </a:cubicBezTo>
                  <a:cubicBezTo>
                    <a:pt x="5130" y="2703"/>
                    <a:pt x="5190" y="3296"/>
                    <a:pt x="5360" y="3889"/>
                  </a:cubicBezTo>
                  <a:cubicBezTo>
                    <a:pt x="5463" y="4247"/>
                    <a:pt x="5801" y="4448"/>
                    <a:pt x="6134" y="4448"/>
                  </a:cubicBezTo>
                  <a:cubicBezTo>
                    <a:pt x="6386" y="4448"/>
                    <a:pt x="6634" y="4333"/>
                    <a:pt x="6775" y="4082"/>
                  </a:cubicBezTo>
                  <a:cubicBezTo>
                    <a:pt x="7573" y="2631"/>
                    <a:pt x="6231" y="901"/>
                    <a:pt x="4936" y="236"/>
                  </a:cubicBezTo>
                  <a:cubicBezTo>
                    <a:pt x="4615" y="73"/>
                    <a:pt x="4316" y="1"/>
                    <a:pt x="40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4"/>
            <p:cNvSpPr/>
            <p:nvPr/>
          </p:nvSpPr>
          <p:spPr>
            <a:xfrm rot="10800000">
              <a:off x="210648" y="1089614"/>
              <a:ext cx="324583" cy="310966"/>
            </a:xfrm>
            <a:custGeom>
              <a:avLst/>
              <a:gdLst/>
              <a:ahLst/>
              <a:cxnLst/>
              <a:rect l="l" t="t" r="r" b="b"/>
              <a:pathLst>
                <a:path w="6460" h="6189" extrusionOk="0">
                  <a:moveTo>
                    <a:pt x="4505" y="0"/>
                  </a:moveTo>
                  <a:cubicBezTo>
                    <a:pt x="4274" y="0"/>
                    <a:pt x="4035" y="98"/>
                    <a:pt x="3824" y="332"/>
                  </a:cubicBezTo>
                  <a:cubicBezTo>
                    <a:pt x="3461" y="756"/>
                    <a:pt x="3086" y="1179"/>
                    <a:pt x="2735" y="1602"/>
                  </a:cubicBezTo>
                  <a:cubicBezTo>
                    <a:pt x="2566" y="1457"/>
                    <a:pt x="2409" y="1300"/>
                    <a:pt x="2264" y="1143"/>
                  </a:cubicBezTo>
                  <a:cubicBezTo>
                    <a:pt x="2055" y="934"/>
                    <a:pt x="1822" y="846"/>
                    <a:pt x="1597" y="846"/>
                  </a:cubicBezTo>
                  <a:cubicBezTo>
                    <a:pt x="846" y="846"/>
                    <a:pt x="190" y="1829"/>
                    <a:pt x="860" y="2546"/>
                  </a:cubicBezTo>
                  <a:cubicBezTo>
                    <a:pt x="1066" y="2764"/>
                    <a:pt x="1272" y="2969"/>
                    <a:pt x="1489" y="3175"/>
                  </a:cubicBezTo>
                  <a:cubicBezTo>
                    <a:pt x="1151" y="3635"/>
                    <a:pt x="824" y="4106"/>
                    <a:pt x="522" y="4590"/>
                  </a:cubicBezTo>
                  <a:cubicBezTo>
                    <a:pt x="1" y="5430"/>
                    <a:pt x="734" y="6189"/>
                    <a:pt x="1499" y="6189"/>
                  </a:cubicBezTo>
                  <a:cubicBezTo>
                    <a:pt x="1835" y="6189"/>
                    <a:pt x="2177" y="6042"/>
                    <a:pt x="2421" y="5691"/>
                  </a:cubicBezTo>
                  <a:cubicBezTo>
                    <a:pt x="2663" y="5352"/>
                    <a:pt x="2893" y="5014"/>
                    <a:pt x="3135" y="4663"/>
                  </a:cubicBezTo>
                  <a:cubicBezTo>
                    <a:pt x="3558" y="5026"/>
                    <a:pt x="3993" y="5377"/>
                    <a:pt x="4441" y="5703"/>
                  </a:cubicBezTo>
                  <a:cubicBezTo>
                    <a:pt x="4626" y="5842"/>
                    <a:pt x="4813" y="5902"/>
                    <a:pt x="4989" y="5902"/>
                  </a:cubicBezTo>
                  <a:cubicBezTo>
                    <a:pt x="5841" y="5902"/>
                    <a:pt x="6459" y="4508"/>
                    <a:pt x="5518" y="3877"/>
                  </a:cubicBezTo>
                  <a:cubicBezTo>
                    <a:pt x="5106" y="3598"/>
                    <a:pt x="4707" y="3308"/>
                    <a:pt x="4320" y="3006"/>
                  </a:cubicBezTo>
                  <a:cubicBezTo>
                    <a:pt x="4635" y="2594"/>
                    <a:pt x="4949" y="2183"/>
                    <a:pt x="5276" y="1784"/>
                  </a:cubicBezTo>
                  <a:cubicBezTo>
                    <a:pt x="5913" y="1026"/>
                    <a:pt x="5252" y="0"/>
                    <a:pt x="4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4"/>
            <p:cNvSpPr/>
            <p:nvPr/>
          </p:nvSpPr>
          <p:spPr>
            <a:xfrm rot="10800000">
              <a:off x="-334268" y="800293"/>
              <a:ext cx="130537" cy="99535"/>
            </a:xfrm>
            <a:custGeom>
              <a:avLst/>
              <a:gdLst/>
              <a:ahLst/>
              <a:cxnLst/>
              <a:rect l="l" t="t" r="r" b="b"/>
              <a:pathLst>
                <a:path w="2598" h="1981" extrusionOk="0">
                  <a:moveTo>
                    <a:pt x="880" y="1"/>
                  </a:moveTo>
                  <a:cubicBezTo>
                    <a:pt x="772" y="1"/>
                    <a:pt x="661" y="72"/>
                    <a:pt x="674" y="201"/>
                  </a:cubicBezTo>
                  <a:cubicBezTo>
                    <a:pt x="686" y="419"/>
                    <a:pt x="711" y="624"/>
                    <a:pt x="723" y="842"/>
                  </a:cubicBezTo>
                  <a:cubicBezTo>
                    <a:pt x="638" y="848"/>
                    <a:pt x="550" y="851"/>
                    <a:pt x="463" y="851"/>
                  </a:cubicBezTo>
                  <a:cubicBezTo>
                    <a:pt x="375" y="851"/>
                    <a:pt x="287" y="848"/>
                    <a:pt x="203" y="842"/>
                  </a:cubicBezTo>
                  <a:cubicBezTo>
                    <a:pt x="199" y="842"/>
                    <a:pt x="195" y="842"/>
                    <a:pt x="191" y="842"/>
                  </a:cubicBezTo>
                  <a:cubicBezTo>
                    <a:pt x="32" y="842"/>
                    <a:pt x="0" y="1097"/>
                    <a:pt x="154" y="1145"/>
                  </a:cubicBezTo>
                  <a:cubicBezTo>
                    <a:pt x="336" y="1181"/>
                    <a:pt x="541" y="1229"/>
                    <a:pt x="759" y="1253"/>
                  </a:cubicBezTo>
                  <a:cubicBezTo>
                    <a:pt x="771" y="1508"/>
                    <a:pt x="759" y="1749"/>
                    <a:pt x="965" y="1943"/>
                  </a:cubicBezTo>
                  <a:cubicBezTo>
                    <a:pt x="995" y="1968"/>
                    <a:pt x="1029" y="1981"/>
                    <a:pt x="1063" y="1981"/>
                  </a:cubicBezTo>
                  <a:cubicBezTo>
                    <a:pt x="1109" y="1981"/>
                    <a:pt x="1154" y="1956"/>
                    <a:pt x="1182" y="1907"/>
                  </a:cubicBezTo>
                  <a:cubicBezTo>
                    <a:pt x="1328" y="1713"/>
                    <a:pt x="1291" y="1508"/>
                    <a:pt x="1243" y="1290"/>
                  </a:cubicBezTo>
                  <a:cubicBezTo>
                    <a:pt x="1727" y="1290"/>
                    <a:pt x="2211" y="1193"/>
                    <a:pt x="2501" y="878"/>
                  </a:cubicBezTo>
                  <a:cubicBezTo>
                    <a:pt x="2598" y="770"/>
                    <a:pt x="2525" y="612"/>
                    <a:pt x="2380" y="600"/>
                  </a:cubicBezTo>
                  <a:cubicBezTo>
                    <a:pt x="2343" y="596"/>
                    <a:pt x="2307" y="594"/>
                    <a:pt x="2270" y="594"/>
                  </a:cubicBezTo>
                  <a:cubicBezTo>
                    <a:pt x="1970" y="594"/>
                    <a:pt x="1679" y="716"/>
                    <a:pt x="1388" y="770"/>
                  </a:cubicBezTo>
                  <a:cubicBezTo>
                    <a:pt x="1315" y="782"/>
                    <a:pt x="1243" y="794"/>
                    <a:pt x="1158" y="806"/>
                  </a:cubicBezTo>
                  <a:cubicBezTo>
                    <a:pt x="1134" y="588"/>
                    <a:pt x="1098" y="370"/>
                    <a:pt x="1061" y="141"/>
                  </a:cubicBezTo>
                  <a:cubicBezTo>
                    <a:pt x="1045" y="45"/>
                    <a:pt x="964" y="1"/>
                    <a:pt x="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4"/>
            <p:cNvSpPr/>
            <p:nvPr/>
          </p:nvSpPr>
          <p:spPr>
            <a:xfrm rot="10800000">
              <a:off x="716030" y="490525"/>
              <a:ext cx="123854" cy="108881"/>
            </a:xfrm>
            <a:custGeom>
              <a:avLst/>
              <a:gdLst/>
              <a:ahLst/>
              <a:cxnLst/>
              <a:rect l="l" t="t" r="r" b="b"/>
              <a:pathLst>
                <a:path w="2465" h="2167" extrusionOk="0">
                  <a:moveTo>
                    <a:pt x="686" y="1"/>
                  </a:moveTo>
                  <a:cubicBezTo>
                    <a:pt x="546" y="1"/>
                    <a:pt x="409" y="151"/>
                    <a:pt x="493" y="319"/>
                  </a:cubicBezTo>
                  <a:cubicBezTo>
                    <a:pt x="565" y="440"/>
                    <a:pt x="614" y="561"/>
                    <a:pt x="662" y="682"/>
                  </a:cubicBezTo>
                  <a:cubicBezTo>
                    <a:pt x="505" y="730"/>
                    <a:pt x="348" y="803"/>
                    <a:pt x="190" y="875"/>
                  </a:cubicBezTo>
                  <a:cubicBezTo>
                    <a:pt x="1" y="970"/>
                    <a:pt x="123" y="1220"/>
                    <a:pt x="293" y="1220"/>
                  </a:cubicBezTo>
                  <a:cubicBezTo>
                    <a:pt x="318" y="1220"/>
                    <a:pt x="345" y="1215"/>
                    <a:pt x="372" y="1202"/>
                  </a:cubicBezTo>
                  <a:cubicBezTo>
                    <a:pt x="517" y="1141"/>
                    <a:pt x="650" y="1081"/>
                    <a:pt x="795" y="1045"/>
                  </a:cubicBezTo>
                  <a:cubicBezTo>
                    <a:pt x="819" y="1129"/>
                    <a:pt x="844" y="1214"/>
                    <a:pt x="856" y="1311"/>
                  </a:cubicBezTo>
                  <a:cubicBezTo>
                    <a:pt x="904" y="1601"/>
                    <a:pt x="916" y="1879"/>
                    <a:pt x="1110" y="2109"/>
                  </a:cubicBezTo>
                  <a:cubicBezTo>
                    <a:pt x="1139" y="2149"/>
                    <a:pt x="1185" y="2166"/>
                    <a:pt x="1233" y="2166"/>
                  </a:cubicBezTo>
                  <a:cubicBezTo>
                    <a:pt x="1303" y="2166"/>
                    <a:pt x="1376" y="2130"/>
                    <a:pt x="1412" y="2073"/>
                  </a:cubicBezTo>
                  <a:cubicBezTo>
                    <a:pt x="1594" y="1746"/>
                    <a:pt x="1497" y="1311"/>
                    <a:pt x="1315" y="899"/>
                  </a:cubicBezTo>
                  <a:cubicBezTo>
                    <a:pt x="1594" y="851"/>
                    <a:pt x="1884" y="815"/>
                    <a:pt x="2186" y="815"/>
                  </a:cubicBezTo>
                  <a:cubicBezTo>
                    <a:pt x="2464" y="815"/>
                    <a:pt x="2452" y="379"/>
                    <a:pt x="2186" y="379"/>
                  </a:cubicBezTo>
                  <a:cubicBezTo>
                    <a:pt x="1823" y="391"/>
                    <a:pt x="1473" y="452"/>
                    <a:pt x="1122" y="537"/>
                  </a:cubicBezTo>
                  <a:cubicBezTo>
                    <a:pt x="1037" y="367"/>
                    <a:pt x="940" y="222"/>
                    <a:pt x="856" y="101"/>
                  </a:cubicBezTo>
                  <a:cubicBezTo>
                    <a:pt x="811" y="30"/>
                    <a:pt x="748" y="1"/>
                    <a:pt x="6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5" name="Google Shape;655;p4"/>
          <p:cNvGrpSpPr/>
          <p:nvPr/>
        </p:nvGrpSpPr>
        <p:grpSpPr>
          <a:xfrm>
            <a:off x="10395100" y="3880544"/>
            <a:ext cx="2547197" cy="3350965"/>
            <a:chOff x="7796325" y="2910408"/>
            <a:chExt cx="1910398" cy="2513224"/>
          </a:xfrm>
        </p:grpSpPr>
        <p:sp>
          <p:nvSpPr>
            <p:cNvPr id="656" name="Google Shape;656;p4"/>
            <p:cNvSpPr/>
            <p:nvPr/>
          </p:nvSpPr>
          <p:spPr>
            <a:xfrm rot="632131" flipH="1">
              <a:off x="7991366" y="3030235"/>
              <a:ext cx="1520318" cy="2273570"/>
            </a:xfrm>
            <a:custGeom>
              <a:avLst/>
              <a:gdLst/>
              <a:ahLst/>
              <a:cxnLst/>
              <a:rect l="l" t="t" r="r" b="b"/>
              <a:pathLst>
                <a:path w="27074" h="40488" extrusionOk="0">
                  <a:moveTo>
                    <a:pt x="3171" y="0"/>
                  </a:moveTo>
                  <a:cubicBezTo>
                    <a:pt x="3133" y="51"/>
                    <a:pt x="3095" y="89"/>
                    <a:pt x="3070" y="127"/>
                  </a:cubicBezTo>
                  <a:cubicBezTo>
                    <a:pt x="3019" y="190"/>
                    <a:pt x="2981" y="254"/>
                    <a:pt x="2943" y="317"/>
                  </a:cubicBezTo>
                  <a:cubicBezTo>
                    <a:pt x="2550" y="976"/>
                    <a:pt x="2550" y="1826"/>
                    <a:pt x="2993" y="2498"/>
                  </a:cubicBezTo>
                  <a:lnTo>
                    <a:pt x="4299" y="4438"/>
                  </a:lnTo>
                  <a:lnTo>
                    <a:pt x="4452" y="4679"/>
                  </a:lnTo>
                  <a:lnTo>
                    <a:pt x="4540" y="4806"/>
                  </a:lnTo>
                  <a:cubicBezTo>
                    <a:pt x="4553" y="4730"/>
                    <a:pt x="4566" y="4641"/>
                    <a:pt x="4591" y="4552"/>
                  </a:cubicBezTo>
                  <a:cubicBezTo>
                    <a:pt x="4591" y="4502"/>
                    <a:pt x="4604" y="4438"/>
                    <a:pt x="4629" y="4387"/>
                  </a:cubicBezTo>
                  <a:lnTo>
                    <a:pt x="4642" y="4324"/>
                  </a:lnTo>
                  <a:cubicBezTo>
                    <a:pt x="4743" y="3918"/>
                    <a:pt x="4895" y="3538"/>
                    <a:pt x="5098" y="3183"/>
                  </a:cubicBezTo>
                  <a:lnTo>
                    <a:pt x="4934" y="2955"/>
                  </a:lnTo>
                  <a:lnTo>
                    <a:pt x="4781" y="2714"/>
                  </a:lnTo>
                  <a:lnTo>
                    <a:pt x="3475" y="761"/>
                  </a:lnTo>
                  <a:cubicBezTo>
                    <a:pt x="3323" y="520"/>
                    <a:pt x="3222" y="266"/>
                    <a:pt x="3171" y="0"/>
                  </a:cubicBezTo>
                  <a:close/>
                  <a:moveTo>
                    <a:pt x="26236" y="28860"/>
                  </a:moveTo>
                  <a:cubicBezTo>
                    <a:pt x="26148" y="28987"/>
                    <a:pt x="26046" y="29101"/>
                    <a:pt x="25932" y="29203"/>
                  </a:cubicBezTo>
                  <a:lnTo>
                    <a:pt x="26160" y="29697"/>
                  </a:lnTo>
                  <a:lnTo>
                    <a:pt x="26173" y="29722"/>
                  </a:lnTo>
                  <a:cubicBezTo>
                    <a:pt x="26211" y="29570"/>
                    <a:pt x="26236" y="29418"/>
                    <a:pt x="26236" y="29253"/>
                  </a:cubicBezTo>
                  <a:cubicBezTo>
                    <a:pt x="26249" y="29126"/>
                    <a:pt x="26249" y="29000"/>
                    <a:pt x="26236" y="28860"/>
                  </a:cubicBezTo>
                  <a:close/>
                  <a:moveTo>
                    <a:pt x="10526" y="13200"/>
                  </a:moveTo>
                  <a:lnTo>
                    <a:pt x="10145" y="15089"/>
                  </a:lnTo>
                  <a:lnTo>
                    <a:pt x="10297" y="15318"/>
                  </a:lnTo>
                  <a:lnTo>
                    <a:pt x="10564" y="15723"/>
                  </a:lnTo>
                  <a:lnTo>
                    <a:pt x="20784" y="31041"/>
                  </a:lnTo>
                  <a:cubicBezTo>
                    <a:pt x="21139" y="31574"/>
                    <a:pt x="21671" y="31929"/>
                    <a:pt x="22242" y="32081"/>
                  </a:cubicBezTo>
                  <a:cubicBezTo>
                    <a:pt x="22458" y="32144"/>
                    <a:pt x="22673" y="32170"/>
                    <a:pt x="22889" y="32170"/>
                  </a:cubicBezTo>
                  <a:cubicBezTo>
                    <a:pt x="23358" y="32170"/>
                    <a:pt x="23827" y="32043"/>
                    <a:pt x="24246" y="31777"/>
                  </a:cubicBezTo>
                  <a:lnTo>
                    <a:pt x="24575" y="32132"/>
                  </a:lnTo>
                  <a:lnTo>
                    <a:pt x="24968" y="32575"/>
                  </a:lnTo>
                  <a:lnTo>
                    <a:pt x="25945" y="33653"/>
                  </a:lnTo>
                  <a:lnTo>
                    <a:pt x="26363" y="34110"/>
                  </a:lnTo>
                  <a:lnTo>
                    <a:pt x="26680" y="34465"/>
                  </a:lnTo>
                  <a:cubicBezTo>
                    <a:pt x="26731" y="34503"/>
                    <a:pt x="26782" y="34528"/>
                    <a:pt x="26832" y="34528"/>
                  </a:cubicBezTo>
                  <a:cubicBezTo>
                    <a:pt x="26959" y="34528"/>
                    <a:pt x="27073" y="34389"/>
                    <a:pt x="27010" y="34249"/>
                  </a:cubicBezTo>
                  <a:lnTo>
                    <a:pt x="26794" y="33805"/>
                  </a:lnTo>
                  <a:lnTo>
                    <a:pt x="26528" y="33235"/>
                  </a:lnTo>
                  <a:lnTo>
                    <a:pt x="25932" y="31967"/>
                  </a:lnTo>
                  <a:lnTo>
                    <a:pt x="25678" y="31434"/>
                  </a:lnTo>
                  <a:lnTo>
                    <a:pt x="25450" y="30940"/>
                  </a:lnTo>
                  <a:cubicBezTo>
                    <a:pt x="25463" y="30914"/>
                    <a:pt x="25488" y="30902"/>
                    <a:pt x="25501" y="30889"/>
                  </a:cubicBezTo>
                  <a:lnTo>
                    <a:pt x="25463" y="30838"/>
                  </a:lnTo>
                  <a:lnTo>
                    <a:pt x="25057" y="30407"/>
                  </a:lnTo>
                  <a:lnTo>
                    <a:pt x="24727" y="30039"/>
                  </a:lnTo>
                  <a:cubicBezTo>
                    <a:pt x="24309" y="30306"/>
                    <a:pt x="23840" y="30432"/>
                    <a:pt x="23383" y="30432"/>
                  </a:cubicBezTo>
                  <a:cubicBezTo>
                    <a:pt x="23155" y="30432"/>
                    <a:pt x="22939" y="30407"/>
                    <a:pt x="22724" y="30356"/>
                  </a:cubicBezTo>
                  <a:cubicBezTo>
                    <a:pt x="22153" y="30192"/>
                    <a:pt x="21633" y="29837"/>
                    <a:pt x="21278" y="29317"/>
                  </a:cubicBezTo>
                  <a:lnTo>
                    <a:pt x="11045" y="13986"/>
                  </a:lnTo>
                  <a:lnTo>
                    <a:pt x="10779" y="13593"/>
                  </a:lnTo>
                  <a:lnTo>
                    <a:pt x="10526" y="13200"/>
                  </a:lnTo>
                  <a:close/>
                  <a:moveTo>
                    <a:pt x="4515" y="5110"/>
                  </a:moveTo>
                  <a:cubicBezTo>
                    <a:pt x="4464" y="5212"/>
                    <a:pt x="4414" y="5300"/>
                    <a:pt x="4376" y="5402"/>
                  </a:cubicBezTo>
                  <a:cubicBezTo>
                    <a:pt x="4338" y="5503"/>
                    <a:pt x="4299" y="5605"/>
                    <a:pt x="4261" y="5706"/>
                  </a:cubicBezTo>
                  <a:lnTo>
                    <a:pt x="4249" y="5757"/>
                  </a:lnTo>
                  <a:cubicBezTo>
                    <a:pt x="4211" y="5858"/>
                    <a:pt x="4173" y="5960"/>
                    <a:pt x="4147" y="6061"/>
                  </a:cubicBezTo>
                  <a:lnTo>
                    <a:pt x="4135" y="6112"/>
                  </a:lnTo>
                  <a:cubicBezTo>
                    <a:pt x="4122" y="6175"/>
                    <a:pt x="4109" y="6226"/>
                    <a:pt x="4097" y="6289"/>
                  </a:cubicBezTo>
                  <a:cubicBezTo>
                    <a:pt x="3843" y="7570"/>
                    <a:pt x="4160" y="8838"/>
                    <a:pt x="4883" y="9827"/>
                  </a:cubicBezTo>
                  <a:lnTo>
                    <a:pt x="4794" y="10271"/>
                  </a:lnTo>
                  <a:lnTo>
                    <a:pt x="115" y="33691"/>
                  </a:lnTo>
                  <a:cubicBezTo>
                    <a:pt x="1" y="34313"/>
                    <a:pt x="115" y="34947"/>
                    <a:pt x="407" y="35454"/>
                  </a:cubicBezTo>
                  <a:cubicBezTo>
                    <a:pt x="749" y="36050"/>
                    <a:pt x="1332" y="36494"/>
                    <a:pt x="2042" y="36658"/>
                  </a:cubicBezTo>
                  <a:lnTo>
                    <a:pt x="2030" y="37140"/>
                  </a:lnTo>
                  <a:lnTo>
                    <a:pt x="2004" y="37736"/>
                  </a:lnTo>
                  <a:lnTo>
                    <a:pt x="1928" y="39182"/>
                  </a:lnTo>
                  <a:lnTo>
                    <a:pt x="1890" y="39803"/>
                  </a:lnTo>
                  <a:lnTo>
                    <a:pt x="1878" y="40272"/>
                  </a:lnTo>
                  <a:cubicBezTo>
                    <a:pt x="1865" y="40412"/>
                    <a:pt x="1966" y="40488"/>
                    <a:pt x="2068" y="40488"/>
                  </a:cubicBezTo>
                  <a:cubicBezTo>
                    <a:pt x="2144" y="40488"/>
                    <a:pt x="2220" y="40437"/>
                    <a:pt x="2245" y="40348"/>
                  </a:cubicBezTo>
                  <a:lnTo>
                    <a:pt x="2410" y="39905"/>
                  </a:lnTo>
                  <a:lnTo>
                    <a:pt x="2626" y="39309"/>
                  </a:lnTo>
                  <a:lnTo>
                    <a:pt x="3108" y="37990"/>
                  </a:lnTo>
                  <a:lnTo>
                    <a:pt x="3298" y="37419"/>
                  </a:lnTo>
                  <a:lnTo>
                    <a:pt x="3488" y="36912"/>
                  </a:lnTo>
                  <a:lnTo>
                    <a:pt x="3589" y="36912"/>
                  </a:lnTo>
                  <a:cubicBezTo>
                    <a:pt x="4211" y="36912"/>
                    <a:pt x="4794" y="36684"/>
                    <a:pt x="5238" y="36291"/>
                  </a:cubicBezTo>
                  <a:cubicBezTo>
                    <a:pt x="5529" y="36037"/>
                    <a:pt x="5758" y="35720"/>
                    <a:pt x="5910" y="35352"/>
                  </a:cubicBezTo>
                  <a:cubicBezTo>
                    <a:pt x="5973" y="35200"/>
                    <a:pt x="6024" y="35048"/>
                    <a:pt x="6049" y="34883"/>
                  </a:cubicBezTo>
                  <a:lnTo>
                    <a:pt x="6240" y="33932"/>
                  </a:lnTo>
                  <a:lnTo>
                    <a:pt x="6240" y="33932"/>
                  </a:lnTo>
                  <a:cubicBezTo>
                    <a:pt x="6100" y="34160"/>
                    <a:pt x="5935" y="34376"/>
                    <a:pt x="5720" y="34554"/>
                  </a:cubicBezTo>
                  <a:cubicBezTo>
                    <a:pt x="5276" y="34959"/>
                    <a:pt x="4693" y="35188"/>
                    <a:pt x="4071" y="35188"/>
                  </a:cubicBezTo>
                  <a:lnTo>
                    <a:pt x="3970" y="35188"/>
                  </a:lnTo>
                  <a:lnTo>
                    <a:pt x="3780" y="35695"/>
                  </a:lnTo>
                  <a:lnTo>
                    <a:pt x="3589" y="36253"/>
                  </a:lnTo>
                  <a:lnTo>
                    <a:pt x="3108" y="37571"/>
                  </a:lnTo>
                  <a:lnTo>
                    <a:pt x="2892" y="38167"/>
                  </a:lnTo>
                  <a:lnTo>
                    <a:pt x="2740" y="38624"/>
                  </a:lnTo>
                  <a:cubicBezTo>
                    <a:pt x="2702" y="38713"/>
                    <a:pt x="2626" y="38751"/>
                    <a:pt x="2550" y="38751"/>
                  </a:cubicBezTo>
                  <a:cubicBezTo>
                    <a:pt x="2461" y="38751"/>
                    <a:pt x="2359" y="38687"/>
                    <a:pt x="2359" y="38560"/>
                  </a:cubicBezTo>
                  <a:cubicBezTo>
                    <a:pt x="2359" y="38560"/>
                    <a:pt x="2359" y="38548"/>
                    <a:pt x="2359" y="38548"/>
                  </a:cubicBezTo>
                  <a:lnTo>
                    <a:pt x="2385" y="38079"/>
                  </a:lnTo>
                  <a:lnTo>
                    <a:pt x="2410" y="37457"/>
                  </a:lnTo>
                  <a:lnTo>
                    <a:pt x="2486" y="35999"/>
                  </a:lnTo>
                  <a:lnTo>
                    <a:pt x="2512" y="35403"/>
                  </a:lnTo>
                  <a:lnTo>
                    <a:pt x="2537" y="34921"/>
                  </a:lnTo>
                  <a:cubicBezTo>
                    <a:pt x="1814" y="34769"/>
                    <a:pt x="1231" y="34313"/>
                    <a:pt x="888" y="33729"/>
                  </a:cubicBezTo>
                  <a:cubicBezTo>
                    <a:pt x="597" y="33209"/>
                    <a:pt x="483" y="32588"/>
                    <a:pt x="610" y="31967"/>
                  </a:cubicBezTo>
                  <a:lnTo>
                    <a:pt x="5187" y="9016"/>
                  </a:lnTo>
                  <a:lnTo>
                    <a:pt x="5365" y="8090"/>
                  </a:lnTo>
                  <a:cubicBezTo>
                    <a:pt x="4756" y="7253"/>
                    <a:pt x="4426" y="6201"/>
                    <a:pt x="4515" y="5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4"/>
            <p:cNvSpPr/>
            <p:nvPr/>
          </p:nvSpPr>
          <p:spPr>
            <a:xfrm rot="632131" flipH="1">
              <a:off x="7867275" y="4510212"/>
              <a:ext cx="177223" cy="223718"/>
            </a:xfrm>
            <a:custGeom>
              <a:avLst/>
              <a:gdLst/>
              <a:ahLst/>
              <a:cxnLst/>
              <a:rect l="l" t="t" r="r" b="b"/>
              <a:pathLst>
                <a:path w="3156" h="3984" extrusionOk="0">
                  <a:moveTo>
                    <a:pt x="1332" y="0"/>
                  </a:moveTo>
                  <a:lnTo>
                    <a:pt x="0" y="888"/>
                  </a:lnTo>
                  <a:lnTo>
                    <a:pt x="647" y="1598"/>
                  </a:lnTo>
                  <a:lnTo>
                    <a:pt x="1053" y="2029"/>
                  </a:lnTo>
                  <a:lnTo>
                    <a:pt x="2029" y="3107"/>
                  </a:lnTo>
                  <a:lnTo>
                    <a:pt x="2435" y="3576"/>
                  </a:lnTo>
                  <a:lnTo>
                    <a:pt x="2765" y="3919"/>
                  </a:lnTo>
                  <a:cubicBezTo>
                    <a:pt x="2803" y="3964"/>
                    <a:pt x="2852" y="3984"/>
                    <a:pt x="2901" y="3984"/>
                  </a:cubicBezTo>
                  <a:cubicBezTo>
                    <a:pt x="3029" y="3984"/>
                    <a:pt x="3155" y="3850"/>
                    <a:pt x="3082" y="3703"/>
                  </a:cubicBezTo>
                  <a:lnTo>
                    <a:pt x="2879" y="3272"/>
                  </a:lnTo>
                  <a:lnTo>
                    <a:pt x="2600" y="2701"/>
                  </a:lnTo>
                  <a:lnTo>
                    <a:pt x="2004" y="1421"/>
                  </a:lnTo>
                  <a:lnTo>
                    <a:pt x="1750" y="888"/>
                  </a:lnTo>
                  <a:lnTo>
                    <a:pt x="13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4"/>
            <p:cNvSpPr/>
            <p:nvPr/>
          </p:nvSpPr>
          <p:spPr>
            <a:xfrm rot="632131" flipH="1">
              <a:off x="8035417" y="3303140"/>
              <a:ext cx="1075240" cy="1400822"/>
            </a:xfrm>
            <a:custGeom>
              <a:avLst/>
              <a:gdLst/>
              <a:ahLst/>
              <a:cxnLst/>
              <a:rect l="l" t="t" r="r" b="b"/>
              <a:pathLst>
                <a:path w="19148" h="24946" extrusionOk="0">
                  <a:moveTo>
                    <a:pt x="5035" y="1"/>
                  </a:moveTo>
                  <a:lnTo>
                    <a:pt x="2004" y="2029"/>
                  </a:lnTo>
                  <a:lnTo>
                    <a:pt x="1522" y="2346"/>
                  </a:lnTo>
                  <a:lnTo>
                    <a:pt x="394" y="3107"/>
                  </a:lnTo>
                  <a:lnTo>
                    <a:pt x="1" y="3361"/>
                  </a:lnTo>
                  <a:lnTo>
                    <a:pt x="3424" y="8496"/>
                  </a:lnTo>
                  <a:lnTo>
                    <a:pt x="13657" y="23827"/>
                  </a:lnTo>
                  <a:cubicBezTo>
                    <a:pt x="14012" y="24347"/>
                    <a:pt x="14532" y="24702"/>
                    <a:pt x="15103" y="24866"/>
                  </a:cubicBezTo>
                  <a:cubicBezTo>
                    <a:pt x="15311" y="24918"/>
                    <a:pt x="15525" y="24945"/>
                    <a:pt x="15740" y="24945"/>
                  </a:cubicBezTo>
                  <a:cubicBezTo>
                    <a:pt x="16208" y="24945"/>
                    <a:pt x="16681" y="24819"/>
                    <a:pt x="17106" y="24549"/>
                  </a:cubicBezTo>
                  <a:lnTo>
                    <a:pt x="17157" y="24524"/>
                  </a:lnTo>
                  <a:lnTo>
                    <a:pt x="17981" y="23979"/>
                  </a:lnTo>
                  <a:cubicBezTo>
                    <a:pt x="18108" y="23890"/>
                    <a:pt x="18210" y="23814"/>
                    <a:pt x="18311" y="23713"/>
                  </a:cubicBezTo>
                  <a:cubicBezTo>
                    <a:pt x="18793" y="23269"/>
                    <a:pt x="19072" y="22660"/>
                    <a:pt x="19097" y="22039"/>
                  </a:cubicBezTo>
                  <a:cubicBezTo>
                    <a:pt x="19148" y="21493"/>
                    <a:pt x="19008" y="20948"/>
                    <a:pt x="18691" y="20466"/>
                  </a:cubicBezTo>
                  <a:lnTo>
                    <a:pt x="11679" y="9967"/>
                  </a:lnTo>
                  <a:lnTo>
                    <a:pt x="11312" y="9397"/>
                  </a:lnTo>
                  <a:lnTo>
                    <a:pt x="50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4"/>
            <p:cNvSpPr/>
            <p:nvPr/>
          </p:nvSpPr>
          <p:spPr>
            <a:xfrm rot="632131" flipH="1">
              <a:off x="8038901" y="3301427"/>
              <a:ext cx="1053171" cy="1364771"/>
            </a:xfrm>
            <a:custGeom>
              <a:avLst/>
              <a:gdLst/>
              <a:ahLst/>
              <a:cxnLst/>
              <a:rect l="l" t="t" r="r" b="b"/>
              <a:pathLst>
                <a:path w="18755" h="24304" extrusionOk="0">
                  <a:moveTo>
                    <a:pt x="4642" y="1"/>
                  </a:moveTo>
                  <a:lnTo>
                    <a:pt x="1611" y="2029"/>
                  </a:lnTo>
                  <a:lnTo>
                    <a:pt x="1129" y="2346"/>
                  </a:lnTo>
                  <a:lnTo>
                    <a:pt x="1" y="3107"/>
                  </a:lnTo>
                  <a:lnTo>
                    <a:pt x="13391" y="23180"/>
                  </a:lnTo>
                  <a:cubicBezTo>
                    <a:pt x="13746" y="23713"/>
                    <a:pt x="14266" y="24055"/>
                    <a:pt x="14837" y="24220"/>
                  </a:cubicBezTo>
                  <a:cubicBezTo>
                    <a:pt x="15050" y="24275"/>
                    <a:pt x="15270" y="24303"/>
                    <a:pt x="15490" y="24303"/>
                  </a:cubicBezTo>
                  <a:cubicBezTo>
                    <a:pt x="15977" y="24303"/>
                    <a:pt x="16467" y="24165"/>
                    <a:pt x="16904" y="23877"/>
                  </a:cubicBezTo>
                  <a:lnTo>
                    <a:pt x="17728" y="23332"/>
                  </a:lnTo>
                  <a:lnTo>
                    <a:pt x="17728" y="23319"/>
                  </a:lnTo>
                  <a:cubicBezTo>
                    <a:pt x="17994" y="23142"/>
                    <a:pt x="18197" y="22939"/>
                    <a:pt x="18375" y="22685"/>
                  </a:cubicBezTo>
                  <a:cubicBezTo>
                    <a:pt x="18501" y="22508"/>
                    <a:pt x="18615" y="22305"/>
                    <a:pt x="18692" y="22089"/>
                  </a:cubicBezTo>
                  <a:cubicBezTo>
                    <a:pt x="18692" y="22064"/>
                    <a:pt x="18704" y="22051"/>
                    <a:pt x="18704" y="22039"/>
                  </a:cubicBezTo>
                  <a:cubicBezTo>
                    <a:pt x="18755" y="21493"/>
                    <a:pt x="18615" y="20948"/>
                    <a:pt x="18298" y="20466"/>
                  </a:cubicBezTo>
                  <a:lnTo>
                    <a:pt x="11286" y="9967"/>
                  </a:lnTo>
                  <a:lnTo>
                    <a:pt x="10919" y="9397"/>
                  </a:lnTo>
                  <a:lnTo>
                    <a:pt x="46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4"/>
            <p:cNvSpPr/>
            <p:nvPr/>
          </p:nvSpPr>
          <p:spPr>
            <a:xfrm rot="632131" flipH="1">
              <a:off x="8189545" y="3371051"/>
              <a:ext cx="818166" cy="1164974"/>
            </a:xfrm>
            <a:custGeom>
              <a:avLst/>
              <a:gdLst/>
              <a:ahLst/>
              <a:cxnLst/>
              <a:rect l="l" t="t" r="r" b="b"/>
              <a:pathLst>
                <a:path w="14570" h="20746" extrusionOk="0">
                  <a:moveTo>
                    <a:pt x="1319" y="1"/>
                  </a:moveTo>
                  <a:lnTo>
                    <a:pt x="0" y="888"/>
                  </a:lnTo>
                  <a:lnTo>
                    <a:pt x="12997" y="20378"/>
                  </a:lnTo>
                  <a:cubicBezTo>
                    <a:pt x="13157" y="20617"/>
                    <a:pt x="13411" y="20746"/>
                    <a:pt x="13669" y="20746"/>
                  </a:cubicBezTo>
                  <a:cubicBezTo>
                    <a:pt x="13822" y="20746"/>
                    <a:pt x="13977" y="20700"/>
                    <a:pt x="14113" y="20606"/>
                  </a:cubicBezTo>
                  <a:cubicBezTo>
                    <a:pt x="14481" y="20365"/>
                    <a:pt x="14570" y="19871"/>
                    <a:pt x="14329" y="19490"/>
                  </a:cubicBezTo>
                  <a:lnTo>
                    <a:pt x="13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4"/>
            <p:cNvSpPr/>
            <p:nvPr/>
          </p:nvSpPr>
          <p:spPr>
            <a:xfrm rot="632131" flipH="1">
              <a:off x="8950832" y="3789885"/>
              <a:ext cx="22799" cy="58456"/>
            </a:xfrm>
            <a:custGeom>
              <a:avLst/>
              <a:gdLst/>
              <a:ahLst/>
              <a:cxnLst/>
              <a:rect l="l" t="t" r="r" b="b"/>
              <a:pathLst>
                <a:path w="406" h="1041" extrusionOk="0">
                  <a:moveTo>
                    <a:pt x="127" y="1"/>
                  </a:moveTo>
                  <a:lnTo>
                    <a:pt x="0" y="647"/>
                  </a:lnTo>
                  <a:lnTo>
                    <a:pt x="266" y="1040"/>
                  </a:lnTo>
                  <a:lnTo>
                    <a:pt x="406" y="394"/>
                  </a:lnTo>
                  <a:lnTo>
                    <a:pt x="127"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4"/>
            <p:cNvSpPr/>
            <p:nvPr/>
          </p:nvSpPr>
          <p:spPr>
            <a:xfrm rot="632131" flipH="1">
              <a:off x="8938333" y="3637137"/>
              <a:ext cx="45653" cy="173067"/>
            </a:xfrm>
            <a:custGeom>
              <a:avLst/>
              <a:gdLst/>
              <a:ahLst/>
              <a:cxnLst/>
              <a:rect l="l" t="t" r="r" b="b"/>
              <a:pathLst>
                <a:path w="813" h="3082" extrusionOk="0">
                  <a:moveTo>
                    <a:pt x="546" y="0"/>
                  </a:moveTo>
                  <a:lnTo>
                    <a:pt x="1" y="2689"/>
                  </a:lnTo>
                  <a:lnTo>
                    <a:pt x="280" y="3082"/>
                  </a:lnTo>
                  <a:lnTo>
                    <a:pt x="812" y="406"/>
                  </a:lnTo>
                  <a:lnTo>
                    <a:pt x="546" y="0"/>
                  </a:lnTo>
                  <a:close/>
                </a:path>
              </a:pathLst>
            </a:custGeom>
            <a:solidFill>
              <a:srgbClr val="5F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4"/>
            <p:cNvSpPr/>
            <p:nvPr/>
          </p:nvSpPr>
          <p:spPr>
            <a:xfrm rot="632131" flipH="1">
              <a:off x="8952326" y="3635601"/>
              <a:ext cx="14993" cy="22855"/>
            </a:xfrm>
            <a:custGeom>
              <a:avLst/>
              <a:gdLst/>
              <a:ahLst/>
              <a:cxnLst/>
              <a:rect l="l" t="t" r="r" b="b"/>
              <a:pathLst>
                <a:path w="267" h="407" extrusionOk="0">
                  <a:moveTo>
                    <a:pt x="266" y="406"/>
                  </a:moveTo>
                  <a:lnTo>
                    <a:pt x="0" y="0"/>
                  </a:lnTo>
                  <a:lnTo>
                    <a:pt x="0" y="0"/>
                  </a:lnTo>
                  <a:lnTo>
                    <a:pt x="266" y="406"/>
                  </a:lnTo>
                  <a:lnTo>
                    <a:pt x="266" y="406"/>
                  </a:lnTo>
                  <a:close/>
                </a:path>
              </a:pathLst>
            </a:custGeom>
            <a:solidFill>
              <a:srgbClr val="4B5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4"/>
            <p:cNvSpPr/>
            <p:nvPr/>
          </p:nvSpPr>
          <p:spPr>
            <a:xfrm rot="632131" flipH="1">
              <a:off x="8938712" y="3543881"/>
              <a:ext cx="37062" cy="113319"/>
            </a:xfrm>
            <a:custGeom>
              <a:avLst/>
              <a:gdLst/>
              <a:ahLst/>
              <a:cxnLst/>
              <a:rect l="l" t="t" r="r" b="b"/>
              <a:pathLst>
                <a:path w="660" h="2018" extrusionOk="0">
                  <a:moveTo>
                    <a:pt x="660" y="1"/>
                  </a:moveTo>
                  <a:lnTo>
                    <a:pt x="660" y="1"/>
                  </a:lnTo>
                  <a:cubicBezTo>
                    <a:pt x="533" y="128"/>
                    <a:pt x="393" y="255"/>
                    <a:pt x="241" y="369"/>
                  </a:cubicBezTo>
                  <a:lnTo>
                    <a:pt x="0" y="1611"/>
                  </a:lnTo>
                  <a:lnTo>
                    <a:pt x="266" y="2017"/>
                  </a:lnTo>
                  <a:lnTo>
                    <a:pt x="660"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4"/>
            <p:cNvSpPr/>
            <p:nvPr/>
          </p:nvSpPr>
          <p:spPr>
            <a:xfrm rot="632131" flipH="1">
              <a:off x="8973975" y="3807597"/>
              <a:ext cx="14319" cy="22125"/>
            </a:xfrm>
            <a:custGeom>
              <a:avLst/>
              <a:gdLst/>
              <a:ahLst/>
              <a:cxnLst/>
              <a:rect l="l" t="t" r="r" b="b"/>
              <a:pathLst>
                <a:path w="255" h="394" extrusionOk="0">
                  <a:moveTo>
                    <a:pt x="254" y="393"/>
                  </a:moveTo>
                  <a:lnTo>
                    <a:pt x="1" y="0"/>
                  </a:lnTo>
                  <a:lnTo>
                    <a:pt x="1" y="0"/>
                  </a:lnTo>
                  <a:lnTo>
                    <a:pt x="254" y="393"/>
                  </a:lnTo>
                  <a:lnTo>
                    <a:pt x="254" y="393"/>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4"/>
            <p:cNvSpPr/>
            <p:nvPr/>
          </p:nvSpPr>
          <p:spPr>
            <a:xfrm rot="632131" flipH="1">
              <a:off x="8970280" y="3770924"/>
              <a:ext cx="21395" cy="58456"/>
            </a:xfrm>
            <a:custGeom>
              <a:avLst/>
              <a:gdLst/>
              <a:ahLst/>
              <a:cxnLst/>
              <a:rect l="l" t="t" r="r" b="b"/>
              <a:pathLst>
                <a:path w="381" h="1041" extrusionOk="0">
                  <a:moveTo>
                    <a:pt x="127" y="0"/>
                  </a:moveTo>
                  <a:lnTo>
                    <a:pt x="1" y="647"/>
                  </a:lnTo>
                  <a:lnTo>
                    <a:pt x="254" y="1040"/>
                  </a:lnTo>
                  <a:lnTo>
                    <a:pt x="381" y="394"/>
                  </a:lnTo>
                  <a:lnTo>
                    <a:pt x="127" y="0"/>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4"/>
            <p:cNvSpPr/>
            <p:nvPr/>
          </p:nvSpPr>
          <p:spPr>
            <a:xfrm rot="632131" flipH="1">
              <a:off x="8957058" y="3618104"/>
              <a:ext cx="44923" cy="173067"/>
            </a:xfrm>
            <a:custGeom>
              <a:avLst/>
              <a:gdLst/>
              <a:ahLst/>
              <a:cxnLst/>
              <a:rect l="l" t="t" r="r" b="b"/>
              <a:pathLst>
                <a:path w="800" h="3082" extrusionOk="0">
                  <a:moveTo>
                    <a:pt x="533" y="0"/>
                  </a:moveTo>
                  <a:lnTo>
                    <a:pt x="0" y="2688"/>
                  </a:lnTo>
                  <a:lnTo>
                    <a:pt x="254" y="3082"/>
                  </a:lnTo>
                  <a:lnTo>
                    <a:pt x="799" y="393"/>
                  </a:lnTo>
                  <a:lnTo>
                    <a:pt x="533" y="0"/>
                  </a:lnTo>
                  <a:close/>
                </a:path>
              </a:pathLst>
            </a:custGeom>
            <a:solidFill>
              <a:srgbClr val="58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4"/>
            <p:cNvSpPr/>
            <p:nvPr/>
          </p:nvSpPr>
          <p:spPr>
            <a:xfrm rot="632131" flipH="1">
              <a:off x="8971111" y="3616646"/>
              <a:ext cx="15049" cy="22125"/>
            </a:xfrm>
            <a:custGeom>
              <a:avLst/>
              <a:gdLst/>
              <a:ahLst/>
              <a:cxnLst/>
              <a:rect l="l" t="t" r="r" b="b"/>
              <a:pathLst>
                <a:path w="268" h="394" extrusionOk="0">
                  <a:moveTo>
                    <a:pt x="267" y="393"/>
                  </a:moveTo>
                  <a:lnTo>
                    <a:pt x="1" y="0"/>
                  </a:lnTo>
                  <a:lnTo>
                    <a:pt x="1" y="0"/>
                  </a:lnTo>
                  <a:lnTo>
                    <a:pt x="267" y="393"/>
                  </a:lnTo>
                  <a:lnTo>
                    <a:pt x="267" y="393"/>
                  </a:lnTo>
                  <a:close/>
                </a:path>
              </a:pathLst>
            </a:custGeom>
            <a:solidFill>
              <a:srgbClr val="474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4"/>
            <p:cNvSpPr/>
            <p:nvPr/>
          </p:nvSpPr>
          <p:spPr>
            <a:xfrm rot="632131" flipH="1">
              <a:off x="8962055" y="3568080"/>
              <a:ext cx="28582" cy="69856"/>
            </a:xfrm>
            <a:custGeom>
              <a:avLst/>
              <a:gdLst/>
              <a:ahLst/>
              <a:cxnLst/>
              <a:rect l="l" t="t" r="r" b="b"/>
              <a:pathLst>
                <a:path w="509" h="1244" extrusionOk="0">
                  <a:moveTo>
                    <a:pt x="508" y="1"/>
                  </a:moveTo>
                  <a:lnTo>
                    <a:pt x="508" y="1"/>
                  </a:lnTo>
                  <a:cubicBezTo>
                    <a:pt x="381" y="89"/>
                    <a:pt x="254" y="178"/>
                    <a:pt x="115" y="267"/>
                  </a:cubicBezTo>
                  <a:lnTo>
                    <a:pt x="1" y="850"/>
                  </a:lnTo>
                  <a:lnTo>
                    <a:pt x="267" y="1243"/>
                  </a:lnTo>
                  <a:lnTo>
                    <a:pt x="508" y="1"/>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4"/>
            <p:cNvSpPr/>
            <p:nvPr/>
          </p:nvSpPr>
          <p:spPr>
            <a:xfrm rot="632131" flipH="1">
              <a:off x="9185849" y="2989738"/>
              <a:ext cx="346808" cy="375615"/>
            </a:xfrm>
            <a:custGeom>
              <a:avLst/>
              <a:gdLst/>
              <a:ahLst/>
              <a:cxnLst/>
              <a:rect l="l" t="t" r="r" b="b"/>
              <a:pathLst>
                <a:path w="6176" h="6689" extrusionOk="0">
                  <a:moveTo>
                    <a:pt x="2131" y="0"/>
                  </a:moveTo>
                  <a:cubicBezTo>
                    <a:pt x="1747" y="0"/>
                    <a:pt x="1359" y="109"/>
                    <a:pt x="1015" y="336"/>
                  </a:cubicBezTo>
                  <a:lnTo>
                    <a:pt x="1015" y="349"/>
                  </a:lnTo>
                  <a:cubicBezTo>
                    <a:pt x="749" y="514"/>
                    <a:pt x="546" y="742"/>
                    <a:pt x="394" y="983"/>
                  </a:cubicBezTo>
                  <a:cubicBezTo>
                    <a:pt x="13" y="1642"/>
                    <a:pt x="0" y="2492"/>
                    <a:pt x="444" y="3164"/>
                  </a:cubicBezTo>
                  <a:lnTo>
                    <a:pt x="1750" y="5117"/>
                  </a:lnTo>
                  <a:lnTo>
                    <a:pt x="1903" y="5358"/>
                  </a:lnTo>
                  <a:lnTo>
                    <a:pt x="2790" y="6689"/>
                  </a:lnTo>
                  <a:lnTo>
                    <a:pt x="6176" y="4432"/>
                  </a:lnTo>
                  <a:lnTo>
                    <a:pt x="3995" y="1148"/>
                  </a:lnTo>
                  <a:lnTo>
                    <a:pt x="3830" y="907"/>
                  </a:lnTo>
                  <a:cubicBezTo>
                    <a:pt x="3754" y="793"/>
                    <a:pt x="3678" y="691"/>
                    <a:pt x="3576" y="602"/>
                  </a:cubicBezTo>
                  <a:cubicBezTo>
                    <a:pt x="3192" y="211"/>
                    <a:pt x="2666" y="0"/>
                    <a:pt x="2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4"/>
            <p:cNvSpPr/>
            <p:nvPr/>
          </p:nvSpPr>
          <p:spPr>
            <a:xfrm rot="632131" flipH="1">
              <a:off x="9385232" y="3077495"/>
              <a:ext cx="81929" cy="72102"/>
            </a:xfrm>
            <a:custGeom>
              <a:avLst/>
              <a:gdLst/>
              <a:ahLst/>
              <a:cxnLst/>
              <a:rect l="l" t="t" r="r" b="b"/>
              <a:pathLst>
                <a:path w="1459" h="1284" extrusionOk="0">
                  <a:moveTo>
                    <a:pt x="702" y="1"/>
                  </a:moveTo>
                  <a:cubicBezTo>
                    <a:pt x="584" y="1"/>
                    <a:pt x="467" y="33"/>
                    <a:pt x="368" y="101"/>
                  </a:cubicBezTo>
                  <a:cubicBezTo>
                    <a:pt x="76" y="304"/>
                    <a:pt x="0" y="709"/>
                    <a:pt x="191" y="1001"/>
                  </a:cubicBezTo>
                  <a:cubicBezTo>
                    <a:pt x="327" y="1183"/>
                    <a:pt x="536" y="1284"/>
                    <a:pt x="752" y="1284"/>
                  </a:cubicBezTo>
                  <a:cubicBezTo>
                    <a:pt x="776" y="1284"/>
                    <a:pt x="800" y="1283"/>
                    <a:pt x="825" y="1280"/>
                  </a:cubicBezTo>
                  <a:cubicBezTo>
                    <a:pt x="913" y="1267"/>
                    <a:pt x="1002" y="1229"/>
                    <a:pt x="1078" y="1179"/>
                  </a:cubicBezTo>
                  <a:cubicBezTo>
                    <a:pt x="1370" y="976"/>
                    <a:pt x="1459" y="583"/>
                    <a:pt x="1256" y="291"/>
                  </a:cubicBezTo>
                  <a:cubicBezTo>
                    <a:pt x="1205" y="202"/>
                    <a:pt x="1129" y="139"/>
                    <a:pt x="1053" y="101"/>
                  </a:cubicBezTo>
                  <a:cubicBezTo>
                    <a:pt x="949" y="36"/>
                    <a:pt x="825" y="1"/>
                    <a:pt x="702" y="1"/>
                  </a:cubicBezTo>
                  <a:close/>
                </a:path>
              </a:pathLst>
            </a:custGeom>
            <a:solidFill>
              <a:srgbClr val="4B5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4"/>
            <p:cNvSpPr/>
            <p:nvPr/>
          </p:nvSpPr>
          <p:spPr>
            <a:xfrm rot="632131" flipH="1">
              <a:off x="9384934" y="3080982"/>
              <a:ext cx="59130" cy="66262"/>
            </a:xfrm>
            <a:custGeom>
              <a:avLst/>
              <a:gdLst/>
              <a:ahLst/>
              <a:cxnLst/>
              <a:rect l="l" t="t" r="r" b="b"/>
              <a:pathLst>
                <a:path w="1053" h="1180" extrusionOk="0">
                  <a:moveTo>
                    <a:pt x="647" y="1"/>
                  </a:moveTo>
                  <a:cubicBezTo>
                    <a:pt x="558" y="1"/>
                    <a:pt x="457" y="39"/>
                    <a:pt x="368" y="89"/>
                  </a:cubicBezTo>
                  <a:cubicBezTo>
                    <a:pt x="76" y="292"/>
                    <a:pt x="0" y="685"/>
                    <a:pt x="203" y="977"/>
                  </a:cubicBezTo>
                  <a:cubicBezTo>
                    <a:pt x="254" y="1066"/>
                    <a:pt x="330" y="1142"/>
                    <a:pt x="419" y="1180"/>
                  </a:cubicBezTo>
                  <a:cubicBezTo>
                    <a:pt x="507" y="1167"/>
                    <a:pt x="596" y="1129"/>
                    <a:pt x="672" y="1079"/>
                  </a:cubicBezTo>
                  <a:cubicBezTo>
                    <a:pt x="964" y="876"/>
                    <a:pt x="1053" y="483"/>
                    <a:pt x="850" y="191"/>
                  </a:cubicBezTo>
                  <a:cubicBezTo>
                    <a:pt x="799" y="102"/>
                    <a:pt x="723" y="39"/>
                    <a:pt x="647" y="1"/>
                  </a:cubicBezTo>
                  <a:close/>
                </a:path>
              </a:pathLst>
            </a:custGeom>
            <a:solidFill>
              <a:srgbClr val="3F46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4"/>
            <p:cNvSpPr/>
            <p:nvPr/>
          </p:nvSpPr>
          <p:spPr>
            <a:xfrm rot="632131" flipH="1">
              <a:off x="9102533" y="5055152"/>
              <a:ext cx="99393" cy="241744"/>
            </a:xfrm>
            <a:custGeom>
              <a:avLst/>
              <a:gdLst/>
              <a:ahLst/>
              <a:cxnLst/>
              <a:rect l="l" t="t" r="r" b="b"/>
              <a:pathLst>
                <a:path w="1770" h="4305" extrusionOk="0">
                  <a:moveTo>
                    <a:pt x="198" y="0"/>
                  </a:moveTo>
                  <a:lnTo>
                    <a:pt x="160" y="951"/>
                  </a:lnTo>
                  <a:lnTo>
                    <a:pt x="134" y="1547"/>
                  </a:lnTo>
                  <a:lnTo>
                    <a:pt x="58" y="3005"/>
                  </a:lnTo>
                  <a:lnTo>
                    <a:pt x="33" y="3627"/>
                  </a:lnTo>
                  <a:lnTo>
                    <a:pt x="7" y="4096"/>
                  </a:lnTo>
                  <a:cubicBezTo>
                    <a:pt x="0" y="4228"/>
                    <a:pt x="103" y="4304"/>
                    <a:pt x="205" y="4304"/>
                  </a:cubicBezTo>
                  <a:cubicBezTo>
                    <a:pt x="280" y="4304"/>
                    <a:pt x="356" y="4263"/>
                    <a:pt x="388" y="4172"/>
                  </a:cubicBezTo>
                  <a:lnTo>
                    <a:pt x="540" y="3715"/>
                  </a:lnTo>
                  <a:lnTo>
                    <a:pt x="756" y="3119"/>
                  </a:lnTo>
                  <a:lnTo>
                    <a:pt x="1237" y="1801"/>
                  </a:lnTo>
                  <a:lnTo>
                    <a:pt x="1428" y="1243"/>
                  </a:lnTo>
                  <a:lnTo>
                    <a:pt x="1770" y="317"/>
                  </a:lnTo>
                  <a:lnTo>
                    <a:pt x="1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4"/>
            <p:cNvSpPr/>
            <p:nvPr/>
          </p:nvSpPr>
          <p:spPr>
            <a:xfrm rot="632131" flipH="1">
              <a:off x="8854034" y="3548036"/>
              <a:ext cx="610283" cy="1535311"/>
            </a:xfrm>
            <a:custGeom>
              <a:avLst/>
              <a:gdLst/>
              <a:ahLst/>
              <a:cxnLst/>
              <a:rect l="l" t="t" r="r" b="b"/>
              <a:pathLst>
                <a:path w="10868" h="27341" extrusionOk="0">
                  <a:moveTo>
                    <a:pt x="4933" y="0"/>
                  </a:moveTo>
                  <a:lnTo>
                    <a:pt x="128" y="24118"/>
                  </a:lnTo>
                  <a:cubicBezTo>
                    <a:pt x="1" y="24739"/>
                    <a:pt x="115" y="25360"/>
                    <a:pt x="406" y="25880"/>
                  </a:cubicBezTo>
                  <a:cubicBezTo>
                    <a:pt x="749" y="26464"/>
                    <a:pt x="1332" y="26920"/>
                    <a:pt x="2055" y="27072"/>
                  </a:cubicBezTo>
                  <a:lnTo>
                    <a:pt x="2106" y="27098"/>
                  </a:lnTo>
                  <a:lnTo>
                    <a:pt x="3082" y="27288"/>
                  </a:lnTo>
                  <a:cubicBezTo>
                    <a:pt x="3222" y="27313"/>
                    <a:pt x="3348" y="27326"/>
                    <a:pt x="3488" y="27339"/>
                  </a:cubicBezTo>
                  <a:cubicBezTo>
                    <a:pt x="3519" y="27340"/>
                    <a:pt x="3551" y="27340"/>
                    <a:pt x="3582" y="27340"/>
                  </a:cubicBezTo>
                  <a:cubicBezTo>
                    <a:pt x="4206" y="27340"/>
                    <a:pt x="4791" y="27103"/>
                    <a:pt x="5238" y="26705"/>
                  </a:cubicBezTo>
                  <a:cubicBezTo>
                    <a:pt x="5656" y="26350"/>
                    <a:pt x="5948" y="25868"/>
                    <a:pt x="6062" y="25297"/>
                  </a:cubicBezTo>
                  <a:lnTo>
                    <a:pt x="10868" y="1179"/>
                  </a:lnTo>
                  <a:lnTo>
                    <a:pt x="49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4"/>
            <p:cNvSpPr/>
            <p:nvPr/>
          </p:nvSpPr>
          <p:spPr>
            <a:xfrm rot="632131" flipH="1">
              <a:off x="8855757" y="3550316"/>
              <a:ext cx="579679" cy="1509424"/>
            </a:xfrm>
            <a:custGeom>
              <a:avLst/>
              <a:gdLst/>
              <a:ahLst/>
              <a:cxnLst/>
              <a:rect l="l" t="t" r="r" b="b"/>
              <a:pathLst>
                <a:path w="10323" h="26880" extrusionOk="0">
                  <a:moveTo>
                    <a:pt x="4845" y="1"/>
                  </a:moveTo>
                  <a:lnTo>
                    <a:pt x="128" y="23662"/>
                  </a:lnTo>
                  <a:cubicBezTo>
                    <a:pt x="1" y="24283"/>
                    <a:pt x="128" y="24905"/>
                    <a:pt x="407" y="25425"/>
                  </a:cubicBezTo>
                  <a:cubicBezTo>
                    <a:pt x="762" y="26033"/>
                    <a:pt x="1370" y="26490"/>
                    <a:pt x="2106" y="26642"/>
                  </a:cubicBezTo>
                  <a:lnTo>
                    <a:pt x="3095" y="26832"/>
                  </a:lnTo>
                  <a:cubicBezTo>
                    <a:pt x="3247" y="26864"/>
                    <a:pt x="3396" y="26880"/>
                    <a:pt x="3545" y="26880"/>
                  </a:cubicBezTo>
                  <a:cubicBezTo>
                    <a:pt x="3694" y="26880"/>
                    <a:pt x="3843" y="26864"/>
                    <a:pt x="3995" y="26832"/>
                  </a:cubicBezTo>
                  <a:cubicBezTo>
                    <a:pt x="4211" y="26807"/>
                    <a:pt x="4439" y="26743"/>
                    <a:pt x="4642" y="26642"/>
                  </a:cubicBezTo>
                  <a:cubicBezTo>
                    <a:pt x="4667" y="26629"/>
                    <a:pt x="4680" y="26617"/>
                    <a:pt x="4693" y="26617"/>
                  </a:cubicBezTo>
                  <a:cubicBezTo>
                    <a:pt x="5111" y="26262"/>
                    <a:pt x="5403" y="25780"/>
                    <a:pt x="5517" y="25209"/>
                  </a:cubicBezTo>
                  <a:lnTo>
                    <a:pt x="10323" y="1091"/>
                  </a:lnTo>
                  <a:lnTo>
                    <a:pt x="48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4"/>
            <p:cNvSpPr/>
            <p:nvPr/>
          </p:nvSpPr>
          <p:spPr>
            <a:xfrm rot="632131" flipH="1">
              <a:off x="8980159" y="3572482"/>
              <a:ext cx="350402" cy="1344555"/>
            </a:xfrm>
            <a:custGeom>
              <a:avLst/>
              <a:gdLst/>
              <a:ahLst/>
              <a:cxnLst/>
              <a:rect l="l" t="t" r="r" b="b"/>
              <a:pathLst>
                <a:path w="6240" h="23944" extrusionOk="0">
                  <a:moveTo>
                    <a:pt x="4680" y="0"/>
                  </a:moveTo>
                  <a:lnTo>
                    <a:pt x="90" y="22977"/>
                  </a:lnTo>
                  <a:cubicBezTo>
                    <a:pt x="1" y="23408"/>
                    <a:pt x="280" y="23839"/>
                    <a:pt x="711" y="23928"/>
                  </a:cubicBezTo>
                  <a:cubicBezTo>
                    <a:pt x="765" y="23939"/>
                    <a:pt x="818" y="23944"/>
                    <a:pt x="870" y="23944"/>
                  </a:cubicBezTo>
                  <a:cubicBezTo>
                    <a:pt x="1251" y="23944"/>
                    <a:pt x="1584" y="23671"/>
                    <a:pt x="1662" y="23281"/>
                  </a:cubicBezTo>
                  <a:lnTo>
                    <a:pt x="6240" y="305"/>
                  </a:lnTo>
                  <a:lnTo>
                    <a:pt x="4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4"/>
            <p:cNvSpPr/>
            <p:nvPr/>
          </p:nvSpPr>
          <p:spPr>
            <a:xfrm rot="632131" flipH="1">
              <a:off x="9057932" y="5052158"/>
              <a:ext cx="14993" cy="2920"/>
            </a:xfrm>
            <a:custGeom>
              <a:avLst/>
              <a:gdLst/>
              <a:ahLst/>
              <a:cxnLst/>
              <a:rect l="l" t="t" r="r" b="b"/>
              <a:pathLst>
                <a:path w="267" h="52" extrusionOk="0">
                  <a:moveTo>
                    <a:pt x="266" y="0"/>
                  </a:moveTo>
                  <a:lnTo>
                    <a:pt x="266" y="0"/>
                  </a:lnTo>
                  <a:cubicBezTo>
                    <a:pt x="178" y="26"/>
                    <a:pt x="89" y="38"/>
                    <a:pt x="0" y="51"/>
                  </a:cubicBezTo>
                  <a:cubicBezTo>
                    <a:pt x="89" y="51"/>
                    <a:pt x="178" y="26"/>
                    <a:pt x="266" y="0"/>
                  </a:cubicBezTo>
                  <a:close/>
                </a:path>
              </a:pathLst>
            </a:custGeom>
            <a:solidFill>
              <a:srgbClr val="555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4"/>
            <p:cNvSpPr/>
            <p:nvPr/>
          </p:nvSpPr>
          <p:spPr>
            <a:xfrm rot="632131" flipH="1">
              <a:off x="8927319" y="4211935"/>
              <a:ext cx="146057" cy="732082"/>
            </a:xfrm>
            <a:custGeom>
              <a:avLst/>
              <a:gdLst/>
              <a:ahLst/>
              <a:cxnLst/>
              <a:rect l="l" t="t" r="r" b="b"/>
              <a:pathLst>
                <a:path w="2601" h="13037" extrusionOk="0">
                  <a:moveTo>
                    <a:pt x="2600" y="1"/>
                  </a:moveTo>
                  <a:lnTo>
                    <a:pt x="2461" y="660"/>
                  </a:lnTo>
                  <a:lnTo>
                    <a:pt x="1" y="13036"/>
                  </a:lnTo>
                  <a:lnTo>
                    <a:pt x="2600" y="1"/>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4"/>
            <p:cNvSpPr/>
            <p:nvPr/>
          </p:nvSpPr>
          <p:spPr>
            <a:xfrm rot="632131" flipH="1">
              <a:off x="9036727" y="5038324"/>
              <a:ext cx="2190" cy="730"/>
            </a:xfrm>
            <a:custGeom>
              <a:avLst/>
              <a:gdLst/>
              <a:ahLst/>
              <a:cxnLst/>
              <a:rect l="l" t="t" r="r" b="b"/>
              <a:pathLst>
                <a:path w="39" h="13" extrusionOk="0">
                  <a:moveTo>
                    <a:pt x="1" y="13"/>
                  </a:moveTo>
                  <a:lnTo>
                    <a:pt x="1" y="13"/>
                  </a:lnTo>
                  <a:cubicBezTo>
                    <a:pt x="14" y="0"/>
                    <a:pt x="26" y="0"/>
                    <a:pt x="39" y="0"/>
                  </a:cubicBezTo>
                  <a:cubicBezTo>
                    <a:pt x="26" y="0"/>
                    <a:pt x="14" y="0"/>
                    <a:pt x="1" y="13"/>
                  </a:cubicBezTo>
                  <a:close/>
                </a:path>
              </a:pathLst>
            </a:custGeom>
            <a:solidFill>
              <a:srgbClr val="697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4"/>
            <p:cNvSpPr/>
            <p:nvPr/>
          </p:nvSpPr>
          <p:spPr>
            <a:xfrm rot="632131" flipH="1">
              <a:off x="8928783" y="4250048"/>
              <a:ext cx="148135" cy="726298"/>
            </a:xfrm>
            <a:custGeom>
              <a:avLst/>
              <a:gdLst/>
              <a:ahLst/>
              <a:cxnLst/>
              <a:rect l="l" t="t" r="r" b="b"/>
              <a:pathLst>
                <a:path w="2638" h="12934" extrusionOk="0">
                  <a:moveTo>
                    <a:pt x="0" y="12934"/>
                  </a:moveTo>
                  <a:cubicBezTo>
                    <a:pt x="76" y="12756"/>
                    <a:pt x="140" y="12566"/>
                    <a:pt x="178" y="12376"/>
                  </a:cubicBezTo>
                  <a:lnTo>
                    <a:pt x="2638" y="0"/>
                  </a:lnTo>
                  <a:lnTo>
                    <a:pt x="2638" y="0"/>
                  </a:lnTo>
                  <a:lnTo>
                    <a:pt x="178" y="12376"/>
                  </a:lnTo>
                  <a:cubicBezTo>
                    <a:pt x="140" y="12566"/>
                    <a:pt x="76" y="12756"/>
                    <a:pt x="0" y="12934"/>
                  </a:cubicBezTo>
                  <a:close/>
                </a:path>
              </a:pathLst>
            </a:custGeom>
            <a:solidFill>
              <a:srgbClr val="BCE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4"/>
            <p:cNvSpPr/>
            <p:nvPr/>
          </p:nvSpPr>
          <p:spPr>
            <a:xfrm rot="632131" flipH="1">
              <a:off x="8985377" y="3585033"/>
              <a:ext cx="4998" cy="24989"/>
            </a:xfrm>
            <a:custGeom>
              <a:avLst/>
              <a:gdLst/>
              <a:ahLst/>
              <a:cxnLst/>
              <a:rect l="l" t="t" r="r" b="b"/>
              <a:pathLst>
                <a:path w="89" h="445" extrusionOk="0">
                  <a:moveTo>
                    <a:pt x="0" y="445"/>
                  </a:moveTo>
                  <a:lnTo>
                    <a:pt x="89" y="1"/>
                  </a:lnTo>
                  <a:lnTo>
                    <a:pt x="89" y="1"/>
                  </a:lnTo>
                  <a:lnTo>
                    <a:pt x="0" y="445"/>
                  </a:lnTo>
                  <a:lnTo>
                    <a:pt x="0" y="445"/>
                  </a:lnTo>
                  <a:close/>
                </a:path>
              </a:pathLst>
            </a:custGeom>
            <a:solidFill>
              <a:srgbClr val="5A5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4"/>
            <p:cNvSpPr/>
            <p:nvPr/>
          </p:nvSpPr>
          <p:spPr>
            <a:xfrm rot="632131" flipH="1">
              <a:off x="9322666" y="3580424"/>
              <a:ext cx="9995" cy="51999"/>
            </a:xfrm>
            <a:custGeom>
              <a:avLst/>
              <a:gdLst/>
              <a:ahLst/>
              <a:cxnLst/>
              <a:rect l="l" t="t" r="r" b="b"/>
              <a:pathLst>
                <a:path w="178" h="926" extrusionOk="0">
                  <a:moveTo>
                    <a:pt x="178" y="0"/>
                  </a:moveTo>
                  <a:lnTo>
                    <a:pt x="89" y="456"/>
                  </a:lnTo>
                  <a:lnTo>
                    <a:pt x="0" y="926"/>
                  </a:lnTo>
                  <a:lnTo>
                    <a:pt x="178" y="0"/>
                  </a:lnTo>
                  <a:close/>
                </a:path>
              </a:pathLst>
            </a:custGeom>
            <a:solidFill>
              <a:srgbClr val="79A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4"/>
            <p:cNvSpPr/>
            <p:nvPr/>
          </p:nvSpPr>
          <p:spPr>
            <a:xfrm rot="632131" flipH="1">
              <a:off x="9301052" y="3604038"/>
              <a:ext cx="27066" cy="52055"/>
            </a:xfrm>
            <a:custGeom>
              <a:avLst/>
              <a:gdLst/>
              <a:ahLst/>
              <a:cxnLst/>
              <a:rect l="l" t="t" r="r" b="b"/>
              <a:pathLst>
                <a:path w="482" h="927" extrusionOk="0">
                  <a:moveTo>
                    <a:pt x="89" y="0"/>
                  </a:moveTo>
                  <a:lnTo>
                    <a:pt x="0" y="470"/>
                  </a:lnTo>
                  <a:cubicBezTo>
                    <a:pt x="114" y="635"/>
                    <a:pt x="241" y="787"/>
                    <a:pt x="381" y="926"/>
                  </a:cubicBezTo>
                  <a:lnTo>
                    <a:pt x="482" y="457"/>
                  </a:lnTo>
                  <a:cubicBezTo>
                    <a:pt x="342" y="305"/>
                    <a:pt x="216" y="153"/>
                    <a:pt x="89" y="0"/>
                  </a:cubicBezTo>
                  <a:close/>
                </a:path>
              </a:pathLst>
            </a:custGeom>
            <a:solidFill>
              <a:srgbClr val="373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4"/>
            <p:cNvSpPr/>
            <p:nvPr/>
          </p:nvSpPr>
          <p:spPr>
            <a:xfrm rot="632131" flipH="1">
              <a:off x="9325116" y="3580195"/>
              <a:ext cx="5054" cy="25662"/>
            </a:xfrm>
            <a:custGeom>
              <a:avLst/>
              <a:gdLst/>
              <a:ahLst/>
              <a:cxnLst/>
              <a:rect l="l" t="t" r="r" b="b"/>
              <a:pathLst>
                <a:path w="90" h="457" extrusionOk="0">
                  <a:moveTo>
                    <a:pt x="1" y="456"/>
                  </a:moveTo>
                  <a:lnTo>
                    <a:pt x="1" y="456"/>
                  </a:lnTo>
                  <a:lnTo>
                    <a:pt x="90" y="0"/>
                  </a:lnTo>
                  <a:lnTo>
                    <a:pt x="90" y="0"/>
                  </a:lnTo>
                  <a:lnTo>
                    <a:pt x="1" y="456"/>
                  </a:lnTo>
                  <a:close/>
                </a:path>
              </a:pathLst>
            </a:custGeom>
            <a:solidFill>
              <a:srgbClr val="6B9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4"/>
            <p:cNvSpPr/>
            <p:nvPr/>
          </p:nvSpPr>
          <p:spPr>
            <a:xfrm rot="632131" flipH="1">
              <a:off x="9300892" y="3577961"/>
              <a:ext cx="27122" cy="51269"/>
            </a:xfrm>
            <a:custGeom>
              <a:avLst/>
              <a:gdLst/>
              <a:ahLst/>
              <a:cxnLst/>
              <a:rect l="l" t="t" r="r" b="b"/>
              <a:pathLst>
                <a:path w="483" h="913" extrusionOk="0">
                  <a:moveTo>
                    <a:pt x="90" y="0"/>
                  </a:moveTo>
                  <a:lnTo>
                    <a:pt x="1" y="456"/>
                  </a:lnTo>
                  <a:cubicBezTo>
                    <a:pt x="128" y="609"/>
                    <a:pt x="254" y="761"/>
                    <a:pt x="394" y="913"/>
                  </a:cubicBezTo>
                  <a:lnTo>
                    <a:pt x="483" y="456"/>
                  </a:lnTo>
                  <a:cubicBezTo>
                    <a:pt x="343" y="317"/>
                    <a:pt x="216" y="165"/>
                    <a:pt x="90" y="0"/>
                  </a:cubicBezTo>
                  <a:close/>
                </a:path>
              </a:pathLst>
            </a:custGeom>
            <a:solidFill>
              <a:srgbClr val="303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4"/>
            <p:cNvSpPr/>
            <p:nvPr/>
          </p:nvSpPr>
          <p:spPr>
            <a:xfrm rot="632131" flipH="1">
              <a:off x="9229244" y="3129706"/>
              <a:ext cx="17857" cy="27122"/>
            </a:xfrm>
            <a:custGeom>
              <a:avLst/>
              <a:gdLst/>
              <a:ahLst/>
              <a:cxnLst/>
              <a:rect l="l" t="t" r="r" b="b"/>
              <a:pathLst>
                <a:path w="318" h="483" extrusionOk="0">
                  <a:moveTo>
                    <a:pt x="317" y="482"/>
                  </a:moveTo>
                  <a:lnTo>
                    <a:pt x="0" y="1"/>
                  </a:lnTo>
                  <a:lnTo>
                    <a:pt x="0" y="1"/>
                  </a:lnTo>
                  <a:lnTo>
                    <a:pt x="317" y="482"/>
                  </a:lnTo>
                  <a:lnTo>
                    <a:pt x="317" y="482"/>
                  </a:lnTo>
                  <a:close/>
                </a:path>
              </a:pathLst>
            </a:custGeom>
            <a:solidFill>
              <a:srgbClr val="93C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4"/>
            <p:cNvSpPr/>
            <p:nvPr/>
          </p:nvSpPr>
          <p:spPr>
            <a:xfrm rot="632131" flipH="1">
              <a:off x="9215124" y="3158806"/>
              <a:ext cx="200863" cy="137465"/>
            </a:xfrm>
            <a:custGeom>
              <a:avLst/>
              <a:gdLst/>
              <a:ahLst/>
              <a:cxnLst/>
              <a:rect l="l" t="t" r="r" b="b"/>
              <a:pathLst>
                <a:path w="3577" h="2448" extrusionOk="0">
                  <a:moveTo>
                    <a:pt x="3424" y="1"/>
                  </a:moveTo>
                  <a:cubicBezTo>
                    <a:pt x="2486" y="102"/>
                    <a:pt x="1624" y="482"/>
                    <a:pt x="939" y="1078"/>
                  </a:cubicBezTo>
                  <a:lnTo>
                    <a:pt x="926" y="1091"/>
                  </a:lnTo>
                  <a:cubicBezTo>
                    <a:pt x="774" y="1230"/>
                    <a:pt x="622" y="1383"/>
                    <a:pt x="470" y="1547"/>
                  </a:cubicBezTo>
                  <a:lnTo>
                    <a:pt x="470" y="1560"/>
                  </a:lnTo>
                  <a:cubicBezTo>
                    <a:pt x="330" y="1725"/>
                    <a:pt x="203" y="1903"/>
                    <a:pt x="77" y="2093"/>
                  </a:cubicBezTo>
                  <a:lnTo>
                    <a:pt x="77" y="2105"/>
                  </a:lnTo>
                  <a:cubicBezTo>
                    <a:pt x="51" y="2143"/>
                    <a:pt x="26" y="2181"/>
                    <a:pt x="1" y="2220"/>
                  </a:cubicBezTo>
                  <a:lnTo>
                    <a:pt x="165" y="2448"/>
                  </a:lnTo>
                  <a:cubicBezTo>
                    <a:pt x="875" y="1218"/>
                    <a:pt x="2156" y="394"/>
                    <a:pt x="3576" y="241"/>
                  </a:cubicBezTo>
                  <a:lnTo>
                    <a:pt x="34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4"/>
            <p:cNvSpPr/>
            <p:nvPr/>
          </p:nvSpPr>
          <p:spPr>
            <a:xfrm rot="632131" flipH="1">
              <a:off x="8885996" y="3144978"/>
              <a:ext cx="543348" cy="503984"/>
            </a:xfrm>
            <a:custGeom>
              <a:avLst/>
              <a:gdLst/>
              <a:ahLst/>
              <a:cxnLst/>
              <a:rect l="l" t="t" r="r" b="b"/>
              <a:pathLst>
                <a:path w="9676" h="8975" extrusionOk="0">
                  <a:moveTo>
                    <a:pt x="4883" y="0"/>
                  </a:moveTo>
                  <a:cubicBezTo>
                    <a:pt x="2860" y="0"/>
                    <a:pt x="1044" y="1367"/>
                    <a:pt x="546" y="3372"/>
                  </a:cubicBezTo>
                  <a:lnTo>
                    <a:pt x="533" y="3435"/>
                  </a:lnTo>
                  <a:cubicBezTo>
                    <a:pt x="508" y="3486"/>
                    <a:pt x="495" y="3550"/>
                    <a:pt x="495" y="3600"/>
                  </a:cubicBezTo>
                  <a:cubicBezTo>
                    <a:pt x="1" y="6035"/>
                    <a:pt x="1586" y="8393"/>
                    <a:pt x="4008" y="8888"/>
                  </a:cubicBezTo>
                  <a:cubicBezTo>
                    <a:pt x="4304" y="8946"/>
                    <a:pt x="4598" y="8975"/>
                    <a:pt x="4889" y="8975"/>
                  </a:cubicBezTo>
                  <a:cubicBezTo>
                    <a:pt x="6988" y="8975"/>
                    <a:pt x="8861" y="7501"/>
                    <a:pt x="9295" y="5363"/>
                  </a:cubicBezTo>
                  <a:cubicBezTo>
                    <a:pt x="9308" y="5312"/>
                    <a:pt x="9308" y="5249"/>
                    <a:pt x="9321" y="5185"/>
                  </a:cubicBezTo>
                  <a:lnTo>
                    <a:pt x="9333" y="5135"/>
                  </a:lnTo>
                  <a:cubicBezTo>
                    <a:pt x="9676" y="2789"/>
                    <a:pt x="8116" y="557"/>
                    <a:pt x="5770" y="88"/>
                  </a:cubicBezTo>
                  <a:cubicBezTo>
                    <a:pt x="5472" y="29"/>
                    <a:pt x="5176" y="0"/>
                    <a:pt x="4883" y="0"/>
                  </a:cubicBezTo>
                  <a:close/>
                </a:path>
              </a:pathLst>
            </a:custGeom>
            <a:solidFill>
              <a:srgbClr val="201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4"/>
            <p:cNvSpPr/>
            <p:nvPr/>
          </p:nvSpPr>
          <p:spPr>
            <a:xfrm rot="632131" flipH="1">
              <a:off x="8904469" y="3156963"/>
              <a:ext cx="516955" cy="481634"/>
            </a:xfrm>
            <a:custGeom>
              <a:avLst/>
              <a:gdLst/>
              <a:ahLst/>
              <a:cxnLst/>
              <a:rect l="l" t="t" r="r" b="b"/>
              <a:pathLst>
                <a:path w="9206" h="8577" extrusionOk="0">
                  <a:moveTo>
                    <a:pt x="4768" y="0"/>
                  </a:moveTo>
                  <a:cubicBezTo>
                    <a:pt x="4553" y="0"/>
                    <a:pt x="4341" y="16"/>
                    <a:pt x="4134" y="44"/>
                  </a:cubicBezTo>
                  <a:cubicBezTo>
                    <a:pt x="2359" y="260"/>
                    <a:pt x="824" y="1566"/>
                    <a:pt x="355" y="3379"/>
                  </a:cubicBezTo>
                  <a:lnTo>
                    <a:pt x="355" y="3430"/>
                  </a:lnTo>
                  <a:cubicBezTo>
                    <a:pt x="0" y="5788"/>
                    <a:pt x="1560" y="8020"/>
                    <a:pt x="3906" y="8489"/>
                  </a:cubicBezTo>
                  <a:cubicBezTo>
                    <a:pt x="4202" y="8548"/>
                    <a:pt x="4499" y="8577"/>
                    <a:pt x="4791" y="8577"/>
                  </a:cubicBezTo>
                  <a:cubicBezTo>
                    <a:pt x="6619" y="8577"/>
                    <a:pt x="8285" y="7456"/>
                    <a:pt x="8952" y="5750"/>
                  </a:cubicBezTo>
                  <a:cubicBezTo>
                    <a:pt x="9028" y="5573"/>
                    <a:pt x="9092" y="5382"/>
                    <a:pt x="9143" y="5192"/>
                  </a:cubicBezTo>
                  <a:lnTo>
                    <a:pt x="9155" y="5129"/>
                  </a:lnTo>
                  <a:cubicBezTo>
                    <a:pt x="9206" y="4761"/>
                    <a:pt x="9206" y="4393"/>
                    <a:pt x="9168" y="4038"/>
                  </a:cubicBezTo>
                  <a:cubicBezTo>
                    <a:pt x="9003" y="2301"/>
                    <a:pt x="7811" y="779"/>
                    <a:pt x="6112" y="222"/>
                  </a:cubicBezTo>
                  <a:cubicBezTo>
                    <a:pt x="5934" y="171"/>
                    <a:pt x="5770" y="120"/>
                    <a:pt x="5592" y="82"/>
                  </a:cubicBezTo>
                  <a:cubicBezTo>
                    <a:pt x="5316" y="25"/>
                    <a:pt x="5040" y="0"/>
                    <a:pt x="4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4"/>
            <p:cNvSpPr/>
            <p:nvPr/>
          </p:nvSpPr>
          <p:spPr>
            <a:xfrm rot="632131" flipH="1">
              <a:off x="8903700" y="3145577"/>
              <a:ext cx="517685" cy="481410"/>
            </a:xfrm>
            <a:custGeom>
              <a:avLst/>
              <a:gdLst/>
              <a:ahLst/>
              <a:cxnLst/>
              <a:rect l="l" t="t" r="r" b="b"/>
              <a:pathLst>
                <a:path w="9219" h="8573" extrusionOk="0">
                  <a:moveTo>
                    <a:pt x="4712" y="0"/>
                  </a:moveTo>
                  <a:cubicBezTo>
                    <a:pt x="4516" y="0"/>
                    <a:pt x="4323" y="14"/>
                    <a:pt x="4134" y="39"/>
                  </a:cubicBezTo>
                  <a:cubicBezTo>
                    <a:pt x="2359" y="267"/>
                    <a:pt x="824" y="1561"/>
                    <a:pt x="368" y="3374"/>
                  </a:cubicBezTo>
                  <a:lnTo>
                    <a:pt x="355" y="3437"/>
                  </a:lnTo>
                  <a:cubicBezTo>
                    <a:pt x="0" y="5783"/>
                    <a:pt x="1560" y="8015"/>
                    <a:pt x="3918" y="8484"/>
                  </a:cubicBezTo>
                  <a:cubicBezTo>
                    <a:pt x="4215" y="8543"/>
                    <a:pt x="4511" y="8572"/>
                    <a:pt x="4803" y="8572"/>
                  </a:cubicBezTo>
                  <a:cubicBezTo>
                    <a:pt x="6628" y="8572"/>
                    <a:pt x="8285" y="7451"/>
                    <a:pt x="8952" y="5745"/>
                  </a:cubicBezTo>
                  <a:cubicBezTo>
                    <a:pt x="9028" y="5568"/>
                    <a:pt x="9092" y="5377"/>
                    <a:pt x="9143" y="5187"/>
                  </a:cubicBezTo>
                  <a:lnTo>
                    <a:pt x="9155" y="5137"/>
                  </a:lnTo>
                  <a:cubicBezTo>
                    <a:pt x="9206" y="4756"/>
                    <a:pt x="9219" y="4401"/>
                    <a:pt x="9168" y="4046"/>
                  </a:cubicBezTo>
                  <a:lnTo>
                    <a:pt x="9168" y="4033"/>
                  </a:lnTo>
                  <a:cubicBezTo>
                    <a:pt x="9003" y="2296"/>
                    <a:pt x="7811" y="775"/>
                    <a:pt x="6112" y="217"/>
                  </a:cubicBezTo>
                  <a:cubicBezTo>
                    <a:pt x="5935" y="166"/>
                    <a:pt x="5770" y="115"/>
                    <a:pt x="5592" y="90"/>
                  </a:cubicBezTo>
                  <a:cubicBezTo>
                    <a:pt x="5297" y="29"/>
                    <a:pt x="5002" y="0"/>
                    <a:pt x="4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4"/>
            <p:cNvSpPr/>
            <p:nvPr/>
          </p:nvSpPr>
          <p:spPr>
            <a:xfrm rot="632131" flipH="1">
              <a:off x="9036230" y="3283675"/>
              <a:ext cx="242193" cy="226470"/>
            </a:xfrm>
            <a:custGeom>
              <a:avLst/>
              <a:gdLst/>
              <a:ahLst/>
              <a:cxnLst/>
              <a:rect l="l" t="t" r="r" b="b"/>
              <a:pathLst>
                <a:path w="4313" h="4033" extrusionOk="0">
                  <a:moveTo>
                    <a:pt x="2195" y="863"/>
                  </a:moveTo>
                  <a:cubicBezTo>
                    <a:pt x="2271" y="863"/>
                    <a:pt x="2347" y="876"/>
                    <a:pt x="2423" y="888"/>
                  </a:cubicBezTo>
                  <a:cubicBezTo>
                    <a:pt x="2854" y="977"/>
                    <a:pt x="3184" y="1294"/>
                    <a:pt x="3298" y="1687"/>
                  </a:cubicBezTo>
                  <a:cubicBezTo>
                    <a:pt x="3336" y="1801"/>
                    <a:pt x="3348" y="1903"/>
                    <a:pt x="3348" y="2017"/>
                  </a:cubicBezTo>
                  <a:cubicBezTo>
                    <a:pt x="3348" y="2093"/>
                    <a:pt x="3336" y="2156"/>
                    <a:pt x="3323" y="2232"/>
                  </a:cubicBezTo>
                  <a:cubicBezTo>
                    <a:pt x="3222" y="2778"/>
                    <a:pt x="2740" y="3158"/>
                    <a:pt x="2207" y="3158"/>
                  </a:cubicBezTo>
                  <a:cubicBezTo>
                    <a:pt x="2131" y="3158"/>
                    <a:pt x="2055" y="3145"/>
                    <a:pt x="1979" y="3133"/>
                  </a:cubicBezTo>
                  <a:cubicBezTo>
                    <a:pt x="1789" y="3095"/>
                    <a:pt x="1624" y="3006"/>
                    <a:pt x="1484" y="2892"/>
                  </a:cubicBezTo>
                  <a:cubicBezTo>
                    <a:pt x="1155" y="2638"/>
                    <a:pt x="990" y="2220"/>
                    <a:pt x="1079" y="1789"/>
                  </a:cubicBezTo>
                  <a:cubicBezTo>
                    <a:pt x="1193" y="1243"/>
                    <a:pt x="1662" y="863"/>
                    <a:pt x="2195" y="863"/>
                  </a:cubicBezTo>
                  <a:close/>
                  <a:moveTo>
                    <a:pt x="2207" y="1"/>
                  </a:moveTo>
                  <a:cubicBezTo>
                    <a:pt x="2055" y="1"/>
                    <a:pt x="1903" y="13"/>
                    <a:pt x="1763" y="51"/>
                  </a:cubicBezTo>
                  <a:cubicBezTo>
                    <a:pt x="1763" y="51"/>
                    <a:pt x="1751" y="51"/>
                    <a:pt x="1751" y="39"/>
                  </a:cubicBezTo>
                  <a:cubicBezTo>
                    <a:pt x="1003" y="216"/>
                    <a:pt x="381" y="812"/>
                    <a:pt x="216" y="1624"/>
                  </a:cubicBezTo>
                  <a:cubicBezTo>
                    <a:pt x="1" y="2714"/>
                    <a:pt x="711" y="3767"/>
                    <a:pt x="1801" y="3995"/>
                  </a:cubicBezTo>
                  <a:cubicBezTo>
                    <a:pt x="1941" y="4020"/>
                    <a:pt x="2068" y="4033"/>
                    <a:pt x="2207" y="4033"/>
                  </a:cubicBezTo>
                  <a:cubicBezTo>
                    <a:pt x="2993" y="4033"/>
                    <a:pt x="3716" y="3564"/>
                    <a:pt x="4046" y="2828"/>
                  </a:cubicBezTo>
                  <a:cubicBezTo>
                    <a:pt x="4084" y="2740"/>
                    <a:pt x="4122" y="2638"/>
                    <a:pt x="4147" y="2537"/>
                  </a:cubicBezTo>
                  <a:cubicBezTo>
                    <a:pt x="4160" y="2499"/>
                    <a:pt x="4173" y="2448"/>
                    <a:pt x="4173" y="2410"/>
                  </a:cubicBezTo>
                  <a:cubicBezTo>
                    <a:pt x="4312" y="1763"/>
                    <a:pt x="4109" y="1129"/>
                    <a:pt x="3716" y="673"/>
                  </a:cubicBezTo>
                  <a:cubicBezTo>
                    <a:pt x="3425" y="356"/>
                    <a:pt x="3044" y="128"/>
                    <a:pt x="2600" y="39"/>
                  </a:cubicBezTo>
                  <a:cubicBezTo>
                    <a:pt x="2461" y="13"/>
                    <a:pt x="2334" y="1"/>
                    <a:pt x="2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4"/>
            <p:cNvSpPr/>
            <p:nvPr/>
          </p:nvSpPr>
          <p:spPr>
            <a:xfrm rot="632131" flipH="1">
              <a:off x="9152829" y="3285368"/>
              <a:ext cx="47787" cy="2920"/>
            </a:xfrm>
            <a:custGeom>
              <a:avLst/>
              <a:gdLst/>
              <a:ahLst/>
              <a:cxnLst/>
              <a:rect l="l" t="t" r="r" b="b"/>
              <a:pathLst>
                <a:path w="851" h="52" extrusionOk="0">
                  <a:moveTo>
                    <a:pt x="445" y="1"/>
                  </a:moveTo>
                  <a:cubicBezTo>
                    <a:pt x="292" y="1"/>
                    <a:pt x="153" y="13"/>
                    <a:pt x="1" y="39"/>
                  </a:cubicBezTo>
                  <a:cubicBezTo>
                    <a:pt x="1" y="51"/>
                    <a:pt x="13" y="51"/>
                    <a:pt x="13" y="51"/>
                  </a:cubicBezTo>
                  <a:cubicBezTo>
                    <a:pt x="151" y="14"/>
                    <a:pt x="301" y="1"/>
                    <a:pt x="451" y="1"/>
                  </a:cubicBezTo>
                  <a:lnTo>
                    <a:pt x="451" y="1"/>
                  </a:lnTo>
                  <a:cubicBezTo>
                    <a:pt x="588" y="1"/>
                    <a:pt x="713" y="14"/>
                    <a:pt x="850" y="39"/>
                  </a:cubicBezTo>
                  <a:cubicBezTo>
                    <a:pt x="711" y="13"/>
                    <a:pt x="584" y="1"/>
                    <a:pt x="457" y="1"/>
                  </a:cubicBezTo>
                  <a:cubicBezTo>
                    <a:pt x="455" y="1"/>
                    <a:pt x="453" y="1"/>
                    <a:pt x="451" y="1"/>
                  </a:cubicBezTo>
                  <a:lnTo>
                    <a:pt x="451" y="1"/>
                  </a:lnTo>
                  <a:cubicBezTo>
                    <a:pt x="449" y="1"/>
                    <a:pt x="447" y="1"/>
                    <a:pt x="445" y="1"/>
                  </a:cubicBezTo>
                  <a:close/>
                </a:path>
              </a:pathLst>
            </a:custGeom>
            <a:solidFill>
              <a:srgbClr val="502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4"/>
            <p:cNvSpPr/>
            <p:nvPr/>
          </p:nvSpPr>
          <p:spPr>
            <a:xfrm rot="632131" flipH="1">
              <a:off x="9094651" y="3332348"/>
              <a:ext cx="129660" cy="113993"/>
            </a:xfrm>
            <a:custGeom>
              <a:avLst/>
              <a:gdLst/>
              <a:ahLst/>
              <a:cxnLst/>
              <a:rect l="l" t="t" r="r" b="b"/>
              <a:pathLst>
                <a:path w="2309" h="2030" extrusionOk="0">
                  <a:moveTo>
                    <a:pt x="1206" y="1"/>
                  </a:moveTo>
                  <a:cubicBezTo>
                    <a:pt x="673" y="1"/>
                    <a:pt x="204" y="381"/>
                    <a:pt x="90" y="927"/>
                  </a:cubicBezTo>
                  <a:cubicBezTo>
                    <a:pt x="1" y="1358"/>
                    <a:pt x="166" y="1776"/>
                    <a:pt x="495" y="2030"/>
                  </a:cubicBezTo>
                  <a:cubicBezTo>
                    <a:pt x="432" y="1865"/>
                    <a:pt x="432" y="1675"/>
                    <a:pt x="470" y="1497"/>
                  </a:cubicBezTo>
                  <a:cubicBezTo>
                    <a:pt x="572" y="952"/>
                    <a:pt x="1053" y="572"/>
                    <a:pt x="1586" y="572"/>
                  </a:cubicBezTo>
                  <a:cubicBezTo>
                    <a:pt x="1662" y="572"/>
                    <a:pt x="1738" y="584"/>
                    <a:pt x="1814" y="597"/>
                  </a:cubicBezTo>
                  <a:cubicBezTo>
                    <a:pt x="2004" y="635"/>
                    <a:pt x="2169" y="711"/>
                    <a:pt x="2309" y="825"/>
                  </a:cubicBezTo>
                  <a:cubicBezTo>
                    <a:pt x="2195" y="432"/>
                    <a:pt x="1865" y="115"/>
                    <a:pt x="1434" y="26"/>
                  </a:cubicBezTo>
                  <a:cubicBezTo>
                    <a:pt x="1358" y="14"/>
                    <a:pt x="1282" y="1"/>
                    <a:pt x="1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4"/>
            <p:cNvSpPr/>
            <p:nvPr/>
          </p:nvSpPr>
          <p:spPr>
            <a:xfrm rot="632131" flipH="1">
              <a:off x="9087717" y="3361537"/>
              <a:ext cx="108265" cy="96922"/>
            </a:xfrm>
            <a:custGeom>
              <a:avLst/>
              <a:gdLst/>
              <a:ahLst/>
              <a:cxnLst/>
              <a:rect l="l" t="t" r="r" b="b"/>
              <a:pathLst>
                <a:path w="1928" h="1726" extrusionOk="0">
                  <a:moveTo>
                    <a:pt x="1154" y="1"/>
                  </a:moveTo>
                  <a:cubicBezTo>
                    <a:pt x="621" y="1"/>
                    <a:pt x="140" y="381"/>
                    <a:pt x="38" y="926"/>
                  </a:cubicBezTo>
                  <a:cubicBezTo>
                    <a:pt x="0" y="1104"/>
                    <a:pt x="0" y="1294"/>
                    <a:pt x="63" y="1459"/>
                  </a:cubicBezTo>
                  <a:cubicBezTo>
                    <a:pt x="203" y="1573"/>
                    <a:pt x="368" y="1662"/>
                    <a:pt x="558" y="1700"/>
                  </a:cubicBezTo>
                  <a:cubicBezTo>
                    <a:pt x="634" y="1712"/>
                    <a:pt x="710" y="1725"/>
                    <a:pt x="786" y="1725"/>
                  </a:cubicBezTo>
                  <a:cubicBezTo>
                    <a:pt x="1319" y="1725"/>
                    <a:pt x="1801" y="1345"/>
                    <a:pt x="1902" y="799"/>
                  </a:cubicBezTo>
                  <a:cubicBezTo>
                    <a:pt x="1915" y="723"/>
                    <a:pt x="1927" y="660"/>
                    <a:pt x="1927" y="584"/>
                  </a:cubicBezTo>
                  <a:cubicBezTo>
                    <a:pt x="1927" y="470"/>
                    <a:pt x="1915" y="368"/>
                    <a:pt x="1877" y="254"/>
                  </a:cubicBezTo>
                  <a:cubicBezTo>
                    <a:pt x="1737" y="140"/>
                    <a:pt x="1572" y="64"/>
                    <a:pt x="1382" y="26"/>
                  </a:cubicBezTo>
                  <a:cubicBezTo>
                    <a:pt x="1306" y="13"/>
                    <a:pt x="1230"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5" name="Google Shape;695;p4"/>
          <p:cNvGrpSpPr/>
          <p:nvPr/>
        </p:nvGrpSpPr>
        <p:grpSpPr>
          <a:xfrm>
            <a:off x="8659687" y="5511923"/>
            <a:ext cx="2376405" cy="1820312"/>
            <a:chOff x="6494765" y="4133942"/>
            <a:chExt cx="1782304" cy="1365234"/>
          </a:xfrm>
        </p:grpSpPr>
        <p:sp>
          <p:nvSpPr>
            <p:cNvPr id="696" name="Google Shape;696;p4"/>
            <p:cNvSpPr/>
            <p:nvPr/>
          </p:nvSpPr>
          <p:spPr>
            <a:xfrm rot="-1407646" flipH="1">
              <a:off x="6732723" y="4453403"/>
              <a:ext cx="852792" cy="763289"/>
            </a:xfrm>
            <a:custGeom>
              <a:avLst/>
              <a:gdLst/>
              <a:ahLst/>
              <a:cxnLst/>
              <a:rect l="l" t="t" r="r" b="b"/>
              <a:pathLst>
                <a:path w="21380" h="19135" extrusionOk="0">
                  <a:moveTo>
                    <a:pt x="18577" y="1"/>
                  </a:moveTo>
                  <a:lnTo>
                    <a:pt x="19985" y="1687"/>
                  </a:lnTo>
                  <a:cubicBezTo>
                    <a:pt x="19987" y="1689"/>
                    <a:pt x="19989" y="1691"/>
                    <a:pt x="19992" y="1694"/>
                  </a:cubicBezTo>
                  <a:lnTo>
                    <a:pt x="19992" y="1694"/>
                  </a:lnTo>
                  <a:cubicBezTo>
                    <a:pt x="19986" y="1683"/>
                    <a:pt x="19979" y="1672"/>
                    <a:pt x="19972" y="1662"/>
                  </a:cubicBezTo>
                  <a:lnTo>
                    <a:pt x="18577" y="1"/>
                  </a:lnTo>
                  <a:close/>
                  <a:moveTo>
                    <a:pt x="21380" y="533"/>
                  </a:moveTo>
                  <a:lnTo>
                    <a:pt x="21113" y="761"/>
                  </a:lnTo>
                  <a:lnTo>
                    <a:pt x="20505" y="1269"/>
                  </a:lnTo>
                  <a:cubicBezTo>
                    <a:pt x="20606" y="1395"/>
                    <a:pt x="20581" y="1586"/>
                    <a:pt x="20454" y="1700"/>
                  </a:cubicBezTo>
                  <a:lnTo>
                    <a:pt x="20416" y="1725"/>
                  </a:lnTo>
                  <a:cubicBezTo>
                    <a:pt x="20365" y="1776"/>
                    <a:pt x="20289" y="1801"/>
                    <a:pt x="20226" y="1801"/>
                  </a:cubicBezTo>
                  <a:cubicBezTo>
                    <a:pt x="20128" y="1801"/>
                    <a:pt x="20054" y="1754"/>
                    <a:pt x="19992" y="1694"/>
                  </a:cubicBezTo>
                  <a:lnTo>
                    <a:pt x="19992" y="1694"/>
                  </a:lnTo>
                  <a:cubicBezTo>
                    <a:pt x="20029" y="1762"/>
                    <a:pt x="20048" y="1839"/>
                    <a:pt x="20048" y="1915"/>
                  </a:cubicBezTo>
                  <a:cubicBezTo>
                    <a:pt x="20036" y="1991"/>
                    <a:pt x="19998" y="2080"/>
                    <a:pt x="19922" y="2131"/>
                  </a:cubicBezTo>
                  <a:cubicBezTo>
                    <a:pt x="19858" y="2182"/>
                    <a:pt x="19782" y="2207"/>
                    <a:pt x="19706" y="2207"/>
                  </a:cubicBezTo>
                  <a:cubicBezTo>
                    <a:pt x="19617" y="2207"/>
                    <a:pt x="19528" y="2169"/>
                    <a:pt x="19452" y="2093"/>
                  </a:cubicBezTo>
                  <a:lnTo>
                    <a:pt x="19452" y="2093"/>
                  </a:lnTo>
                  <a:lnTo>
                    <a:pt x="19465" y="2105"/>
                  </a:lnTo>
                  <a:cubicBezTo>
                    <a:pt x="19579" y="2245"/>
                    <a:pt x="19566" y="2435"/>
                    <a:pt x="19427" y="2549"/>
                  </a:cubicBezTo>
                  <a:lnTo>
                    <a:pt x="19389" y="2575"/>
                  </a:lnTo>
                  <a:cubicBezTo>
                    <a:pt x="19338" y="2625"/>
                    <a:pt x="19262" y="2651"/>
                    <a:pt x="19199" y="2651"/>
                  </a:cubicBezTo>
                  <a:cubicBezTo>
                    <a:pt x="19110" y="2651"/>
                    <a:pt x="19021" y="2613"/>
                    <a:pt x="18958" y="2537"/>
                  </a:cubicBezTo>
                  <a:lnTo>
                    <a:pt x="18945" y="2524"/>
                  </a:lnTo>
                  <a:lnTo>
                    <a:pt x="18945" y="2524"/>
                  </a:lnTo>
                  <a:cubicBezTo>
                    <a:pt x="18996" y="2587"/>
                    <a:pt x="19021" y="2676"/>
                    <a:pt x="19021" y="2765"/>
                  </a:cubicBezTo>
                  <a:cubicBezTo>
                    <a:pt x="19009" y="2854"/>
                    <a:pt x="18970" y="2930"/>
                    <a:pt x="18894" y="2993"/>
                  </a:cubicBezTo>
                  <a:cubicBezTo>
                    <a:pt x="18831" y="3044"/>
                    <a:pt x="18755" y="3069"/>
                    <a:pt x="18679" y="3069"/>
                  </a:cubicBezTo>
                  <a:cubicBezTo>
                    <a:pt x="18603" y="3069"/>
                    <a:pt x="18514" y="3031"/>
                    <a:pt x="18451" y="2968"/>
                  </a:cubicBezTo>
                  <a:lnTo>
                    <a:pt x="18336" y="3069"/>
                  </a:lnTo>
                  <a:lnTo>
                    <a:pt x="18970" y="3817"/>
                  </a:lnTo>
                  <a:cubicBezTo>
                    <a:pt x="19034" y="3906"/>
                    <a:pt x="19135" y="3944"/>
                    <a:pt x="19224" y="3944"/>
                  </a:cubicBezTo>
                  <a:cubicBezTo>
                    <a:pt x="19300" y="3944"/>
                    <a:pt x="19376" y="3919"/>
                    <a:pt x="19440" y="3868"/>
                  </a:cubicBezTo>
                  <a:cubicBezTo>
                    <a:pt x="19516" y="3805"/>
                    <a:pt x="19554" y="3728"/>
                    <a:pt x="19554" y="3640"/>
                  </a:cubicBezTo>
                  <a:cubicBezTo>
                    <a:pt x="19566" y="3551"/>
                    <a:pt x="19541" y="3462"/>
                    <a:pt x="19478" y="3399"/>
                  </a:cubicBezTo>
                  <a:lnTo>
                    <a:pt x="19478" y="3399"/>
                  </a:lnTo>
                  <a:lnTo>
                    <a:pt x="19490" y="3411"/>
                  </a:lnTo>
                  <a:cubicBezTo>
                    <a:pt x="19554" y="3488"/>
                    <a:pt x="19643" y="3526"/>
                    <a:pt x="19731" y="3526"/>
                  </a:cubicBezTo>
                  <a:cubicBezTo>
                    <a:pt x="19807" y="3526"/>
                    <a:pt x="19871" y="3500"/>
                    <a:pt x="19934" y="3450"/>
                  </a:cubicBezTo>
                  <a:lnTo>
                    <a:pt x="19972" y="3424"/>
                  </a:lnTo>
                  <a:cubicBezTo>
                    <a:pt x="20099" y="3323"/>
                    <a:pt x="20112" y="3133"/>
                    <a:pt x="20023" y="3006"/>
                  </a:cubicBezTo>
                  <a:lnTo>
                    <a:pt x="21380" y="1865"/>
                  </a:lnTo>
                  <a:lnTo>
                    <a:pt x="21380" y="533"/>
                  </a:lnTo>
                  <a:close/>
                  <a:moveTo>
                    <a:pt x="18336" y="3069"/>
                  </a:moveTo>
                  <a:lnTo>
                    <a:pt x="18032" y="3323"/>
                  </a:lnTo>
                  <a:lnTo>
                    <a:pt x="17829" y="3488"/>
                  </a:lnTo>
                  <a:lnTo>
                    <a:pt x="18476" y="4261"/>
                  </a:lnTo>
                  <a:cubicBezTo>
                    <a:pt x="18527" y="4337"/>
                    <a:pt x="18615" y="4375"/>
                    <a:pt x="18704" y="4375"/>
                  </a:cubicBezTo>
                  <a:cubicBezTo>
                    <a:pt x="18780" y="4375"/>
                    <a:pt x="18856" y="4350"/>
                    <a:pt x="18907" y="4312"/>
                  </a:cubicBezTo>
                  <a:lnTo>
                    <a:pt x="18945" y="4274"/>
                  </a:lnTo>
                  <a:cubicBezTo>
                    <a:pt x="19072" y="4172"/>
                    <a:pt x="19097" y="3969"/>
                    <a:pt x="18983" y="3843"/>
                  </a:cubicBezTo>
                  <a:lnTo>
                    <a:pt x="18336" y="3069"/>
                  </a:lnTo>
                  <a:close/>
                  <a:moveTo>
                    <a:pt x="17829" y="3488"/>
                  </a:moveTo>
                  <a:lnTo>
                    <a:pt x="1" y="18311"/>
                  </a:lnTo>
                  <a:lnTo>
                    <a:pt x="622" y="19135"/>
                  </a:lnTo>
                  <a:lnTo>
                    <a:pt x="17246" y="5314"/>
                  </a:lnTo>
                  <a:lnTo>
                    <a:pt x="17969" y="4705"/>
                  </a:lnTo>
                  <a:cubicBezTo>
                    <a:pt x="18032" y="4768"/>
                    <a:pt x="18121" y="4794"/>
                    <a:pt x="18197" y="4794"/>
                  </a:cubicBezTo>
                  <a:cubicBezTo>
                    <a:pt x="18273" y="4794"/>
                    <a:pt x="18349" y="4768"/>
                    <a:pt x="18413" y="4718"/>
                  </a:cubicBezTo>
                  <a:cubicBezTo>
                    <a:pt x="18489" y="4654"/>
                    <a:pt x="18527" y="4578"/>
                    <a:pt x="18527" y="4489"/>
                  </a:cubicBezTo>
                  <a:cubicBezTo>
                    <a:pt x="18539" y="4401"/>
                    <a:pt x="18514" y="4324"/>
                    <a:pt x="18451" y="4248"/>
                  </a:cubicBezTo>
                  <a:lnTo>
                    <a:pt x="17829" y="34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4"/>
            <p:cNvSpPr/>
            <p:nvPr/>
          </p:nvSpPr>
          <p:spPr>
            <a:xfrm rot="-1407646" flipH="1">
              <a:off x="7714314" y="4879453"/>
              <a:ext cx="508883" cy="347040"/>
            </a:xfrm>
            <a:custGeom>
              <a:avLst/>
              <a:gdLst/>
              <a:ahLst/>
              <a:cxnLst/>
              <a:rect l="l" t="t" r="r" b="b"/>
              <a:pathLst>
                <a:path w="12758" h="8700" extrusionOk="0">
                  <a:moveTo>
                    <a:pt x="12136" y="1"/>
                  </a:moveTo>
                  <a:lnTo>
                    <a:pt x="5048" y="5897"/>
                  </a:lnTo>
                  <a:cubicBezTo>
                    <a:pt x="5035" y="5922"/>
                    <a:pt x="5009" y="5922"/>
                    <a:pt x="4984" y="5922"/>
                  </a:cubicBezTo>
                  <a:lnTo>
                    <a:pt x="4933" y="5922"/>
                  </a:lnTo>
                  <a:cubicBezTo>
                    <a:pt x="4921" y="6404"/>
                    <a:pt x="4921" y="6873"/>
                    <a:pt x="4921" y="7343"/>
                  </a:cubicBezTo>
                  <a:lnTo>
                    <a:pt x="5352" y="6975"/>
                  </a:lnTo>
                  <a:lnTo>
                    <a:pt x="7013" y="5593"/>
                  </a:lnTo>
                  <a:cubicBezTo>
                    <a:pt x="7127" y="5301"/>
                    <a:pt x="7343" y="5047"/>
                    <a:pt x="7596" y="4857"/>
                  </a:cubicBezTo>
                  <a:lnTo>
                    <a:pt x="7609" y="4845"/>
                  </a:lnTo>
                  <a:cubicBezTo>
                    <a:pt x="7710" y="4743"/>
                    <a:pt x="7837" y="4705"/>
                    <a:pt x="7977" y="4705"/>
                  </a:cubicBezTo>
                  <a:cubicBezTo>
                    <a:pt x="8002" y="4705"/>
                    <a:pt x="8040" y="4705"/>
                    <a:pt x="8078" y="4718"/>
                  </a:cubicBezTo>
                  <a:lnTo>
                    <a:pt x="8408" y="4439"/>
                  </a:lnTo>
                  <a:cubicBezTo>
                    <a:pt x="8420" y="4071"/>
                    <a:pt x="8699" y="3767"/>
                    <a:pt x="9054" y="3767"/>
                  </a:cubicBezTo>
                  <a:cubicBezTo>
                    <a:pt x="9093" y="3767"/>
                    <a:pt x="9143" y="3779"/>
                    <a:pt x="9194" y="3792"/>
                  </a:cubicBezTo>
                  <a:lnTo>
                    <a:pt x="12757" y="825"/>
                  </a:lnTo>
                  <a:lnTo>
                    <a:pt x="12136" y="1"/>
                  </a:lnTo>
                  <a:close/>
                  <a:moveTo>
                    <a:pt x="4363" y="6062"/>
                  </a:moveTo>
                  <a:lnTo>
                    <a:pt x="1687" y="6696"/>
                  </a:lnTo>
                  <a:lnTo>
                    <a:pt x="914" y="6886"/>
                  </a:lnTo>
                  <a:lnTo>
                    <a:pt x="686" y="6937"/>
                  </a:lnTo>
                  <a:lnTo>
                    <a:pt x="584" y="6962"/>
                  </a:lnTo>
                  <a:lnTo>
                    <a:pt x="533" y="6962"/>
                  </a:lnTo>
                  <a:lnTo>
                    <a:pt x="521" y="7000"/>
                  </a:lnTo>
                  <a:cubicBezTo>
                    <a:pt x="546" y="7304"/>
                    <a:pt x="559" y="7609"/>
                    <a:pt x="584" y="7900"/>
                  </a:cubicBezTo>
                  <a:cubicBezTo>
                    <a:pt x="622" y="7938"/>
                    <a:pt x="635" y="7989"/>
                    <a:pt x="647" y="8040"/>
                  </a:cubicBezTo>
                  <a:cubicBezTo>
                    <a:pt x="1155" y="8103"/>
                    <a:pt x="1649" y="8167"/>
                    <a:pt x="2156" y="8205"/>
                  </a:cubicBezTo>
                  <a:lnTo>
                    <a:pt x="3906" y="7786"/>
                  </a:lnTo>
                  <a:lnTo>
                    <a:pt x="4122" y="7736"/>
                  </a:lnTo>
                  <a:lnTo>
                    <a:pt x="4350" y="7685"/>
                  </a:lnTo>
                  <a:cubicBezTo>
                    <a:pt x="4350" y="7140"/>
                    <a:pt x="4363" y="6607"/>
                    <a:pt x="4363" y="6062"/>
                  </a:cubicBezTo>
                  <a:close/>
                  <a:moveTo>
                    <a:pt x="216" y="8534"/>
                  </a:moveTo>
                  <a:cubicBezTo>
                    <a:pt x="153" y="8585"/>
                    <a:pt x="77" y="8636"/>
                    <a:pt x="1" y="8687"/>
                  </a:cubicBezTo>
                  <a:cubicBezTo>
                    <a:pt x="26" y="8687"/>
                    <a:pt x="39" y="8699"/>
                    <a:pt x="51" y="8699"/>
                  </a:cubicBezTo>
                  <a:cubicBezTo>
                    <a:pt x="64" y="8699"/>
                    <a:pt x="90" y="8687"/>
                    <a:pt x="102" y="8687"/>
                  </a:cubicBezTo>
                  <a:lnTo>
                    <a:pt x="191" y="8661"/>
                  </a:lnTo>
                  <a:lnTo>
                    <a:pt x="419" y="8611"/>
                  </a:lnTo>
                  <a:lnTo>
                    <a:pt x="495" y="8598"/>
                  </a:lnTo>
                  <a:cubicBezTo>
                    <a:pt x="432" y="8585"/>
                    <a:pt x="368" y="8573"/>
                    <a:pt x="305" y="8560"/>
                  </a:cubicBezTo>
                  <a:cubicBezTo>
                    <a:pt x="267" y="8560"/>
                    <a:pt x="242" y="8547"/>
                    <a:pt x="216" y="85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4"/>
            <p:cNvSpPr/>
            <p:nvPr/>
          </p:nvSpPr>
          <p:spPr>
            <a:xfrm rot="-1407646" flipH="1">
              <a:off x="8060136" y="5042498"/>
              <a:ext cx="203386" cy="110295"/>
            </a:xfrm>
            <a:custGeom>
              <a:avLst/>
              <a:gdLst/>
              <a:ahLst/>
              <a:cxnLst/>
              <a:rect l="l" t="t" r="r" b="b"/>
              <a:pathLst>
                <a:path w="5099" h="2765" extrusionOk="0">
                  <a:moveTo>
                    <a:pt x="5098" y="0"/>
                  </a:moveTo>
                  <a:lnTo>
                    <a:pt x="4769" y="89"/>
                  </a:lnTo>
                  <a:lnTo>
                    <a:pt x="4553" y="140"/>
                  </a:lnTo>
                  <a:lnTo>
                    <a:pt x="4528" y="140"/>
                  </a:lnTo>
                  <a:cubicBezTo>
                    <a:pt x="4528" y="685"/>
                    <a:pt x="4515" y="1218"/>
                    <a:pt x="4515" y="1763"/>
                  </a:cubicBezTo>
                  <a:lnTo>
                    <a:pt x="4642" y="1725"/>
                  </a:lnTo>
                  <a:cubicBezTo>
                    <a:pt x="4642" y="1738"/>
                    <a:pt x="4655" y="1738"/>
                    <a:pt x="4667" y="1738"/>
                  </a:cubicBezTo>
                  <a:cubicBezTo>
                    <a:pt x="4680" y="1738"/>
                    <a:pt x="4705" y="1725"/>
                    <a:pt x="4731" y="1712"/>
                  </a:cubicBezTo>
                  <a:lnTo>
                    <a:pt x="5086" y="1421"/>
                  </a:lnTo>
                  <a:cubicBezTo>
                    <a:pt x="5086" y="951"/>
                    <a:pt x="5086" y="482"/>
                    <a:pt x="5098" y="0"/>
                  </a:cubicBezTo>
                  <a:close/>
                  <a:moveTo>
                    <a:pt x="686" y="1078"/>
                  </a:moveTo>
                  <a:lnTo>
                    <a:pt x="508" y="1471"/>
                  </a:lnTo>
                  <a:lnTo>
                    <a:pt x="191" y="2207"/>
                  </a:lnTo>
                  <a:lnTo>
                    <a:pt x="90" y="2422"/>
                  </a:lnTo>
                  <a:lnTo>
                    <a:pt x="52" y="2511"/>
                  </a:lnTo>
                  <a:cubicBezTo>
                    <a:pt x="1" y="2625"/>
                    <a:pt x="77" y="2739"/>
                    <a:pt x="166" y="2765"/>
                  </a:cubicBezTo>
                  <a:cubicBezTo>
                    <a:pt x="242" y="2714"/>
                    <a:pt x="318" y="2663"/>
                    <a:pt x="381" y="2612"/>
                  </a:cubicBezTo>
                  <a:cubicBezTo>
                    <a:pt x="407" y="2625"/>
                    <a:pt x="432" y="2638"/>
                    <a:pt x="470" y="2638"/>
                  </a:cubicBezTo>
                  <a:cubicBezTo>
                    <a:pt x="533" y="2651"/>
                    <a:pt x="597" y="2663"/>
                    <a:pt x="660" y="2676"/>
                  </a:cubicBezTo>
                  <a:lnTo>
                    <a:pt x="1370" y="2498"/>
                  </a:lnTo>
                  <a:lnTo>
                    <a:pt x="2321" y="2283"/>
                  </a:lnTo>
                  <a:cubicBezTo>
                    <a:pt x="1814" y="2245"/>
                    <a:pt x="1320" y="2181"/>
                    <a:pt x="812" y="2118"/>
                  </a:cubicBezTo>
                  <a:cubicBezTo>
                    <a:pt x="800" y="2067"/>
                    <a:pt x="787" y="2016"/>
                    <a:pt x="749" y="1978"/>
                  </a:cubicBezTo>
                  <a:cubicBezTo>
                    <a:pt x="724" y="1687"/>
                    <a:pt x="711" y="1382"/>
                    <a:pt x="686" y="10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4"/>
            <p:cNvSpPr/>
            <p:nvPr/>
          </p:nvSpPr>
          <p:spPr>
            <a:xfrm rot="-1407646" flipH="1">
              <a:off x="7917493" y="5083004"/>
              <a:ext cx="42560" cy="35422"/>
            </a:xfrm>
            <a:custGeom>
              <a:avLst/>
              <a:gdLst/>
              <a:ahLst/>
              <a:cxnLst/>
              <a:rect l="l" t="t" r="r" b="b"/>
              <a:pathLst>
                <a:path w="1067" h="888" extrusionOk="0">
                  <a:moveTo>
                    <a:pt x="965" y="0"/>
                  </a:moveTo>
                  <a:cubicBezTo>
                    <a:pt x="825" y="0"/>
                    <a:pt x="698" y="38"/>
                    <a:pt x="597" y="140"/>
                  </a:cubicBezTo>
                  <a:lnTo>
                    <a:pt x="584" y="152"/>
                  </a:lnTo>
                  <a:cubicBezTo>
                    <a:pt x="331" y="342"/>
                    <a:pt x="115" y="596"/>
                    <a:pt x="1" y="888"/>
                  </a:cubicBezTo>
                  <a:lnTo>
                    <a:pt x="1066" y="13"/>
                  </a:lnTo>
                  <a:cubicBezTo>
                    <a:pt x="1028" y="0"/>
                    <a:pt x="990" y="0"/>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4"/>
            <p:cNvSpPr/>
            <p:nvPr/>
          </p:nvSpPr>
          <p:spPr>
            <a:xfrm rot="-1407646" flipH="1">
              <a:off x="7860541" y="5068927"/>
              <a:ext cx="31391" cy="26846"/>
            </a:xfrm>
            <a:custGeom>
              <a:avLst/>
              <a:gdLst/>
              <a:ahLst/>
              <a:cxnLst/>
              <a:rect l="l" t="t" r="r" b="b"/>
              <a:pathLst>
                <a:path w="787" h="673" extrusionOk="0">
                  <a:moveTo>
                    <a:pt x="647" y="1"/>
                  </a:moveTo>
                  <a:cubicBezTo>
                    <a:pt x="292" y="1"/>
                    <a:pt x="13" y="305"/>
                    <a:pt x="1" y="673"/>
                  </a:cubicBezTo>
                  <a:lnTo>
                    <a:pt x="787" y="26"/>
                  </a:lnTo>
                  <a:cubicBezTo>
                    <a:pt x="736" y="13"/>
                    <a:pt x="68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4"/>
            <p:cNvSpPr/>
            <p:nvPr/>
          </p:nvSpPr>
          <p:spPr>
            <a:xfrm rot="-1407646" flipH="1">
              <a:off x="6529451" y="4480223"/>
              <a:ext cx="224087" cy="220789"/>
            </a:xfrm>
            <a:custGeom>
              <a:avLst/>
              <a:gdLst/>
              <a:ahLst/>
              <a:cxnLst/>
              <a:rect l="l" t="t" r="r" b="b"/>
              <a:pathLst>
                <a:path w="5618" h="5535" extrusionOk="0">
                  <a:moveTo>
                    <a:pt x="3047" y="1"/>
                  </a:moveTo>
                  <a:cubicBezTo>
                    <a:pt x="2749" y="1"/>
                    <a:pt x="2449" y="102"/>
                    <a:pt x="2207" y="310"/>
                  </a:cubicBezTo>
                  <a:lnTo>
                    <a:pt x="0" y="2136"/>
                  </a:lnTo>
                  <a:lnTo>
                    <a:pt x="2828" y="5534"/>
                  </a:lnTo>
                  <a:lnTo>
                    <a:pt x="5022" y="3696"/>
                  </a:lnTo>
                  <a:cubicBezTo>
                    <a:pt x="5478" y="3328"/>
                    <a:pt x="5618" y="2719"/>
                    <a:pt x="5402" y="2200"/>
                  </a:cubicBezTo>
                  <a:cubicBezTo>
                    <a:pt x="5377" y="2136"/>
                    <a:pt x="5351" y="2060"/>
                    <a:pt x="5313" y="2009"/>
                  </a:cubicBezTo>
                  <a:cubicBezTo>
                    <a:pt x="5275" y="1946"/>
                    <a:pt x="5237" y="1895"/>
                    <a:pt x="5199" y="1845"/>
                  </a:cubicBezTo>
                  <a:lnTo>
                    <a:pt x="4058" y="475"/>
                  </a:lnTo>
                  <a:cubicBezTo>
                    <a:pt x="4020" y="424"/>
                    <a:pt x="3969" y="386"/>
                    <a:pt x="3919" y="336"/>
                  </a:cubicBezTo>
                  <a:cubicBezTo>
                    <a:pt x="3868" y="285"/>
                    <a:pt x="3804" y="247"/>
                    <a:pt x="3754" y="209"/>
                  </a:cubicBezTo>
                  <a:cubicBezTo>
                    <a:pt x="3541" y="71"/>
                    <a:pt x="3294" y="1"/>
                    <a:pt x="3047" y="1"/>
                  </a:cubicBezTo>
                  <a:close/>
                </a:path>
              </a:pathLst>
            </a:custGeom>
            <a:solidFill>
              <a:srgbClr val="F14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4"/>
            <p:cNvSpPr/>
            <p:nvPr/>
          </p:nvSpPr>
          <p:spPr>
            <a:xfrm rot="-1407646" flipH="1">
              <a:off x="6625921" y="4671673"/>
              <a:ext cx="10650" cy="9135"/>
            </a:xfrm>
            <a:custGeom>
              <a:avLst/>
              <a:gdLst/>
              <a:ahLst/>
              <a:cxnLst/>
              <a:rect l="l" t="t" r="r" b="b"/>
              <a:pathLst>
                <a:path w="267" h="229" extrusionOk="0">
                  <a:moveTo>
                    <a:pt x="0" y="228"/>
                  </a:moveTo>
                  <a:lnTo>
                    <a:pt x="0" y="228"/>
                  </a:lnTo>
                  <a:lnTo>
                    <a:pt x="267" y="0"/>
                  </a:lnTo>
                  <a:lnTo>
                    <a:pt x="267" y="0"/>
                  </a:lnTo>
                  <a:lnTo>
                    <a:pt x="0" y="228"/>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4"/>
            <p:cNvSpPr/>
            <p:nvPr/>
          </p:nvSpPr>
          <p:spPr>
            <a:xfrm rot="-1407646" flipH="1">
              <a:off x="6697353" y="4507486"/>
              <a:ext cx="18229" cy="14719"/>
            </a:xfrm>
            <a:custGeom>
              <a:avLst/>
              <a:gdLst/>
              <a:ahLst/>
              <a:cxnLst/>
              <a:rect l="l" t="t" r="r" b="b"/>
              <a:pathLst>
                <a:path w="457" h="369" extrusionOk="0">
                  <a:moveTo>
                    <a:pt x="0" y="368"/>
                  </a:moveTo>
                  <a:lnTo>
                    <a:pt x="0" y="368"/>
                  </a:lnTo>
                  <a:lnTo>
                    <a:pt x="457" y="1"/>
                  </a:lnTo>
                  <a:lnTo>
                    <a:pt x="0" y="368"/>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4"/>
            <p:cNvSpPr/>
            <p:nvPr/>
          </p:nvSpPr>
          <p:spPr>
            <a:xfrm rot="-1407646" flipH="1">
              <a:off x="6640923" y="4672610"/>
              <a:ext cx="24331" cy="20264"/>
            </a:xfrm>
            <a:custGeom>
              <a:avLst/>
              <a:gdLst/>
              <a:ahLst/>
              <a:cxnLst/>
              <a:rect l="l" t="t" r="r" b="b"/>
              <a:pathLst>
                <a:path w="610" h="508" extrusionOk="0">
                  <a:moveTo>
                    <a:pt x="609" y="0"/>
                  </a:moveTo>
                  <a:lnTo>
                    <a:pt x="13" y="495"/>
                  </a:lnTo>
                  <a:lnTo>
                    <a:pt x="1" y="508"/>
                  </a:lnTo>
                  <a:lnTo>
                    <a:pt x="609" y="0"/>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4"/>
            <p:cNvSpPr/>
            <p:nvPr/>
          </p:nvSpPr>
          <p:spPr>
            <a:xfrm rot="-1407646" flipH="1">
              <a:off x="6667616" y="4686673"/>
              <a:ext cx="1037" cy="558"/>
            </a:xfrm>
            <a:custGeom>
              <a:avLst/>
              <a:gdLst/>
              <a:ahLst/>
              <a:cxnLst/>
              <a:rect l="l" t="t" r="r" b="b"/>
              <a:pathLst>
                <a:path w="26" h="14" extrusionOk="0">
                  <a:moveTo>
                    <a:pt x="13" y="14"/>
                  </a:moveTo>
                  <a:cubicBezTo>
                    <a:pt x="13" y="14"/>
                    <a:pt x="0" y="1"/>
                    <a:pt x="0" y="1"/>
                  </a:cubicBezTo>
                  <a:lnTo>
                    <a:pt x="13" y="14"/>
                  </a:lnTo>
                  <a:lnTo>
                    <a:pt x="25" y="1"/>
                  </a:lnTo>
                  <a:lnTo>
                    <a:pt x="13" y="14"/>
                  </a:lnTo>
                </a:path>
              </a:pathLst>
            </a:custGeom>
            <a:solidFill>
              <a:srgbClr val="E04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4"/>
            <p:cNvSpPr/>
            <p:nvPr/>
          </p:nvSpPr>
          <p:spPr>
            <a:xfrm rot="-1407646" flipH="1">
              <a:off x="6640841" y="4672734"/>
              <a:ext cx="23813" cy="19745"/>
            </a:xfrm>
            <a:custGeom>
              <a:avLst/>
              <a:gdLst/>
              <a:ahLst/>
              <a:cxnLst/>
              <a:rect l="l" t="t" r="r" b="b"/>
              <a:pathLst>
                <a:path w="597" h="495" extrusionOk="0">
                  <a:moveTo>
                    <a:pt x="0" y="495"/>
                  </a:moveTo>
                  <a:lnTo>
                    <a:pt x="596" y="0"/>
                  </a:lnTo>
                  <a:lnTo>
                    <a:pt x="596" y="0"/>
                  </a:lnTo>
                  <a:lnTo>
                    <a:pt x="0" y="495"/>
                  </a:lnTo>
                  <a:close/>
                </a:path>
              </a:pathLst>
            </a:custGeom>
            <a:solidFill>
              <a:srgbClr val="72A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4"/>
            <p:cNvSpPr/>
            <p:nvPr/>
          </p:nvSpPr>
          <p:spPr>
            <a:xfrm rot="-1407646" flipH="1">
              <a:off x="7980048" y="4900806"/>
              <a:ext cx="220418" cy="203996"/>
            </a:xfrm>
            <a:custGeom>
              <a:avLst/>
              <a:gdLst/>
              <a:ahLst/>
              <a:cxnLst/>
              <a:rect l="l" t="t" r="r" b="b"/>
              <a:pathLst>
                <a:path w="5526" h="5114" extrusionOk="0">
                  <a:moveTo>
                    <a:pt x="2698" y="0"/>
                  </a:moveTo>
                  <a:lnTo>
                    <a:pt x="1911" y="659"/>
                  </a:lnTo>
                  <a:lnTo>
                    <a:pt x="1873" y="748"/>
                  </a:lnTo>
                  <a:lnTo>
                    <a:pt x="1721" y="1065"/>
                  </a:lnTo>
                  <a:lnTo>
                    <a:pt x="1633" y="1281"/>
                  </a:lnTo>
                  <a:lnTo>
                    <a:pt x="517" y="3817"/>
                  </a:lnTo>
                  <a:lnTo>
                    <a:pt x="47" y="4857"/>
                  </a:lnTo>
                  <a:cubicBezTo>
                    <a:pt x="1" y="4985"/>
                    <a:pt x="94" y="5113"/>
                    <a:pt x="227" y="5113"/>
                  </a:cubicBezTo>
                  <a:cubicBezTo>
                    <a:pt x="239" y="5113"/>
                    <a:pt x="251" y="5112"/>
                    <a:pt x="263" y="5110"/>
                  </a:cubicBezTo>
                  <a:lnTo>
                    <a:pt x="1366" y="4844"/>
                  </a:lnTo>
                  <a:lnTo>
                    <a:pt x="4067" y="4210"/>
                  </a:lnTo>
                  <a:lnTo>
                    <a:pt x="4283" y="4159"/>
                  </a:lnTo>
                  <a:lnTo>
                    <a:pt x="4638" y="4070"/>
                  </a:lnTo>
                  <a:lnTo>
                    <a:pt x="4727" y="4045"/>
                  </a:lnTo>
                  <a:lnTo>
                    <a:pt x="5525" y="3386"/>
                  </a:lnTo>
                  <a:lnTo>
                    <a:pt x="2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4"/>
            <p:cNvSpPr/>
            <p:nvPr/>
          </p:nvSpPr>
          <p:spPr>
            <a:xfrm rot="-1407646" flipH="1">
              <a:off x="8169380" y="5013707"/>
              <a:ext cx="54526" cy="51777"/>
            </a:xfrm>
            <a:custGeom>
              <a:avLst/>
              <a:gdLst/>
              <a:ahLst/>
              <a:cxnLst/>
              <a:rect l="l" t="t" r="r" b="b"/>
              <a:pathLst>
                <a:path w="1367" h="1298" extrusionOk="0">
                  <a:moveTo>
                    <a:pt x="517" y="1"/>
                  </a:moveTo>
                  <a:lnTo>
                    <a:pt x="187" y="736"/>
                  </a:lnTo>
                  <a:lnTo>
                    <a:pt x="98" y="952"/>
                  </a:lnTo>
                  <a:lnTo>
                    <a:pt x="47" y="1041"/>
                  </a:lnTo>
                  <a:cubicBezTo>
                    <a:pt x="1" y="1169"/>
                    <a:pt x="94" y="1297"/>
                    <a:pt x="227" y="1297"/>
                  </a:cubicBezTo>
                  <a:cubicBezTo>
                    <a:pt x="239" y="1297"/>
                    <a:pt x="251" y="1296"/>
                    <a:pt x="263" y="1294"/>
                  </a:cubicBezTo>
                  <a:lnTo>
                    <a:pt x="365" y="1269"/>
                  </a:lnTo>
                  <a:lnTo>
                    <a:pt x="593" y="1218"/>
                  </a:lnTo>
                  <a:lnTo>
                    <a:pt x="1366" y="1028"/>
                  </a:lnTo>
                  <a:cubicBezTo>
                    <a:pt x="1316" y="812"/>
                    <a:pt x="1201" y="609"/>
                    <a:pt x="1049" y="419"/>
                  </a:cubicBezTo>
                  <a:cubicBezTo>
                    <a:pt x="897" y="242"/>
                    <a:pt x="720" y="90"/>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4"/>
            <p:cNvSpPr/>
            <p:nvPr/>
          </p:nvSpPr>
          <p:spPr>
            <a:xfrm rot="-1407646" flipH="1">
              <a:off x="6854066" y="4320491"/>
              <a:ext cx="1143132" cy="992136"/>
            </a:xfrm>
            <a:custGeom>
              <a:avLst/>
              <a:gdLst/>
              <a:ahLst/>
              <a:cxnLst/>
              <a:rect l="l" t="t" r="r" b="b"/>
              <a:pathLst>
                <a:path w="28659" h="24872" extrusionOk="0">
                  <a:moveTo>
                    <a:pt x="25843" y="1"/>
                  </a:moveTo>
                  <a:lnTo>
                    <a:pt x="51" y="21455"/>
                  </a:lnTo>
                  <a:cubicBezTo>
                    <a:pt x="13" y="21481"/>
                    <a:pt x="1" y="21506"/>
                    <a:pt x="13" y="21544"/>
                  </a:cubicBezTo>
                  <a:cubicBezTo>
                    <a:pt x="13" y="21590"/>
                    <a:pt x="56" y="21647"/>
                    <a:pt x="121" y="21647"/>
                  </a:cubicBezTo>
                  <a:cubicBezTo>
                    <a:pt x="127" y="21647"/>
                    <a:pt x="134" y="21647"/>
                    <a:pt x="140" y="21646"/>
                  </a:cubicBezTo>
                  <a:lnTo>
                    <a:pt x="457" y="21582"/>
                  </a:lnTo>
                  <a:lnTo>
                    <a:pt x="1015" y="21493"/>
                  </a:lnTo>
                  <a:cubicBezTo>
                    <a:pt x="1025" y="21490"/>
                    <a:pt x="1035" y="21488"/>
                    <a:pt x="1043" y="21488"/>
                  </a:cubicBezTo>
                  <a:cubicBezTo>
                    <a:pt x="1067" y="21488"/>
                    <a:pt x="1085" y="21500"/>
                    <a:pt x="1104" y="21519"/>
                  </a:cubicBezTo>
                  <a:cubicBezTo>
                    <a:pt x="1129" y="21544"/>
                    <a:pt x="1142" y="21582"/>
                    <a:pt x="1129" y="21620"/>
                  </a:cubicBezTo>
                  <a:lnTo>
                    <a:pt x="926" y="22153"/>
                  </a:lnTo>
                  <a:lnTo>
                    <a:pt x="736" y="22660"/>
                  </a:lnTo>
                  <a:cubicBezTo>
                    <a:pt x="724" y="22698"/>
                    <a:pt x="736" y="22749"/>
                    <a:pt x="762" y="22774"/>
                  </a:cubicBezTo>
                  <a:cubicBezTo>
                    <a:pt x="787" y="22799"/>
                    <a:pt x="825" y="22812"/>
                    <a:pt x="863" y="22812"/>
                  </a:cubicBezTo>
                  <a:lnTo>
                    <a:pt x="1396" y="22711"/>
                  </a:lnTo>
                  <a:lnTo>
                    <a:pt x="1954" y="22622"/>
                  </a:lnTo>
                  <a:cubicBezTo>
                    <a:pt x="1961" y="22620"/>
                    <a:pt x="1968" y="22619"/>
                    <a:pt x="1974" y="22619"/>
                  </a:cubicBezTo>
                  <a:cubicBezTo>
                    <a:pt x="2005" y="22619"/>
                    <a:pt x="2034" y="22639"/>
                    <a:pt x="2055" y="22660"/>
                  </a:cubicBezTo>
                  <a:cubicBezTo>
                    <a:pt x="2068" y="22685"/>
                    <a:pt x="2080" y="22723"/>
                    <a:pt x="2068" y="22761"/>
                  </a:cubicBezTo>
                  <a:lnTo>
                    <a:pt x="1877" y="23281"/>
                  </a:lnTo>
                  <a:lnTo>
                    <a:pt x="1687" y="23789"/>
                  </a:lnTo>
                  <a:cubicBezTo>
                    <a:pt x="1652" y="23871"/>
                    <a:pt x="1715" y="23942"/>
                    <a:pt x="1785" y="23942"/>
                  </a:cubicBezTo>
                  <a:cubicBezTo>
                    <a:pt x="1790" y="23942"/>
                    <a:pt x="1796" y="23942"/>
                    <a:pt x="1801" y="23941"/>
                  </a:cubicBezTo>
                  <a:lnTo>
                    <a:pt x="2347" y="23852"/>
                  </a:lnTo>
                  <a:lnTo>
                    <a:pt x="2892" y="23750"/>
                  </a:lnTo>
                  <a:cubicBezTo>
                    <a:pt x="2930" y="23750"/>
                    <a:pt x="2968" y="23763"/>
                    <a:pt x="2993" y="23789"/>
                  </a:cubicBezTo>
                  <a:cubicBezTo>
                    <a:pt x="3019" y="23814"/>
                    <a:pt x="3019" y="23852"/>
                    <a:pt x="3006" y="23890"/>
                  </a:cubicBezTo>
                  <a:lnTo>
                    <a:pt x="2816" y="24410"/>
                  </a:lnTo>
                  <a:lnTo>
                    <a:pt x="2702" y="24727"/>
                  </a:lnTo>
                  <a:cubicBezTo>
                    <a:pt x="2676" y="24790"/>
                    <a:pt x="2714" y="24854"/>
                    <a:pt x="2778" y="24866"/>
                  </a:cubicBezTo>
                  <a:cubicBezTo>
                    <a:pt x="2785" y="24870"/>
                    <a:pt x="2792" y="24871"/>
                    <a:pt x="2800" y="24871"/>
                  </a:cubicBezTo>
                  <a:cubicBezTo>
                    <a:pt x="2823" y="24871"/>
                    <a:pt x="2848" y="24860"/>
                    <a:pt x="2867" y="24841"/>
                  </a:cubicBezTo>
                  <a:lnTo>
                    <a:pt x="28658" y="3399"/>
                  </a:lnTo>
                  <a:lnTo>
                    <a:pt x="258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4"/>
            <p:cNvSpPr/>
            <p:nvPr/>
          </p:nvSpPr>
          <p:spPr>
            <a:xfrm rot="-1407646" flipH="1">
              <a:off x="6941563" y="4363543"/>
              <a:ext cx="1018165" cy="854875"/>
            </a:xfrm>
            <a:custGeom>
              <a:avLst/>
              <a:gdLst/>
              <a:ahLst/>
              <a:cxnLst/>
              <a:rect l="l" t="t" r="r" b="b"/>
              <a:pathLst>
                <a:path w="25526" h="21431" extrusionOk="0">
                  <a:moveTo>
                    <a:pt x="24587" y="1"/>
                  </a:moveTo>
                  <a:lnTo>
                    <a:pt x="368" y="20137"/>
                  </a:lnTo>
                  <a:cubicBezTo>
                    <a:pt x="381" y="20162"/>
                    <a:pt x="393" y="20187"/>
                    <a:pt x="393" y="20213"/>
                  </a:cubicBezTo>
                  <a:cubicBezTo>
                    <a:pt x="393" y="20213"/>
                    <a:pt x="393" y="20226"/>
                    <a:pt x="393" y="20238"/>
                  </a:cubicBezTo>
                  <a:lnTo>
                    <a:pt x="190" y="20771"/>
                  </a:lnTo>
                  <a:lnTo>
                    <a:pt x="0" y="21278"/>
                  </a:lnTo>
                  <a:cubicBezTo>
                    <a:pt x="0" y="21291"/>
                    <a:pt x="0" y="21303"/>
                    <a:pt x="0" y="21316"/>
                  </a:cubicBezTo>
                  <a:cubicBezTo>
                    <a:pt x="0" y="21341"/>
                    <a:pt x="13" y="21367"/>
                    <a:pt x="26" y="21392"/>
                  </a:cubicBezTo>
                  <a:cubicBezTo>
                    <a:pt x="38" y="21417"/>
                    <a:pt x="76" y="21430"/>
                    <a:pt x="114" y="21430"/>
                  </a:cubicBezTo>
                  <a:lnTo>
                    <a:pt x="127" y="21430"/>
                  </a:lnTo>
                  <a:lnTo>
                    <a:pt x="660" y="21329"/>
                  </a:lnTo>
                  <a:lnTo>
                    <a:pt x="1218" y="21240"/>
                  </a:lnTo>
                  <a:lnTo>
                    <a:pt x="1243" y="21240"/>
                  </a:lnTo>
                  <a:cubicBezTo>
                    <a:pt x="1268" y="21240"/>
                    <a:pt x="1294" y="21253"/>
                    <a:pt x="1319" y="21278"/>
                  </a:cubicBezTo>
                  <a:lnTo>
                    <a:pt x="25526" y="1129"/>
                  </a:lnTo>
                  <a:lnTo>
                    <a:pt x="24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4"/>
            <p:cNvSpPr/>
            <p:nvPr/>
          </p:nvSpPr>
          <p:spPr>
            <a:xfrm rot="-1407646" flipH="1">
              <a:off x="6792273" y="4721186"/>
              <a:ext cx="8137" cy="6622"/>
            </a:xfrm>
            <a:custGeom>
              <a:avLst/>
              <a:gdLst/>
              <a:ahLst/>
              <a:cxnLst/>
              <a:rect l="l" t="t" r="r" b="b"/>
              <a:pathLst>
                <a:path w="204" h="166" extrusionOk="0">
                  <a:moveTo>
                    <a:pt x="0" y="166"/>
                  </a:moveTo>
                  <a:lnTo>
                    <a:pt x="0" y="166"/>
                  </a:lnTo>
                  <a:lnTo>
                    <a:pt x="203" y="1"/>
                  </a:lnTo>
                  <a:lnTo>
                    <a:pt x="203" y="1"/>
                  </a:lnTo>
                  <a:lnTo>
                    <a:pt x="0" y="166"/>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4"/>
            <p:cNvSpPr/>
            <p:nvPr/>
          </p:nvSpPr>
          <p:spPr>
            <a:xfrm rot="-1407646" flipH="1">
              <a:off x="6913154" y="4476153"/>
              <a:ext cx="1009111" cy="846259"/>
            </a:xfrm>
            <a:custGeom>
              <a:avLst/>
              <a:gdLst/>
              <a:ahLst/>
              <a:cxnLst/>
              <a:rect l="l" t="t" r="r" b="b"/>
              <a:pathLst>
                <a:path w="25299" h="21215" extrusionOk="0">
                  <a:moveTo>
                    <a:pt x="25298" y="305"/>
                  </a:moveTo>
                  <a:lnTo>
                    <a:pt x="25095" y="470"/>
                  </a:lnTo>
                  <a:lnTo>
                    <a:pt x="24992" y="556"/>
                  </a:lnTo>
                  <a:lnTo>
                    <a:pt x="24994" y="558"/>
                  </a:lnTo>
                  <a:lnTo>
                    <a:pt x="25298" y="305"/>
                  </a:lnTo>
                  <a:close/>
                  <a:moveTo>
                    <a:pt x="24525" y="0"/>
                  </a:moveTo>
                  <a:lnTo>
                    <a:pt x="305" y="20137"/>
                  </a:lnTo>
                  <a:cubicBezTo>
                    <a:pt x="318" y="20162"/>
                    <a:pt x="331" y="20175"/>
                    <a:pt x="331" y="20200"/>
                  </a:cubicBezTo>
                  <a:cubicBezTo>
                    <a:pt x="331" y="20213"/>
                    <a:pt x="318" y="20225"/>
                    <a:pt x="318" y="20238"/>
                  </a:cubicBezTo>
                  <a:lnTo>
                    <a:pt x="128" y="20758"/>
                  </a:lnTo>
                  <a:lnTo>
                    <a:pt x="14" y="21075"/>
                  </a:lnTo>
                  <a:cubicBezTo>
                    <a:pt x="1" y="21088"/>
                    <a:pt x="1" y="21100"/>
                    <a:pt x="1" y="21113"/>
                  </a:cubicBezTo>
                  <a:cubicBezTo>
                    <a:pt x="1" y="21164"/>
                    <a:pt x="39" y="21202"/>
                    <a:pt x="90" y="21214"/>
                  </a:cubicBezTo>
                  <a:lnTo>
                    <a:pt x="115" y="21214"/>
                  </a:lnTo>
                  <a:cubicBezTo>
                    <a:pt x="140" y="21214"/>
                    <a:pt x="166" y="21214"/>
                    <a:pt x="179" y="21189"/>
                  </a:cubicBezTo>
                  <a:lnTo>
                    <a:pt x="24992" y="556"/>
                  </a:lnTo>
                  <a:lnTo>
                    <a:pt x="245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4"/>
            <p:cNvSpPr/>
            <p:nvPr/>
          </p:nvSpPr>
          <p:spPr>
            <a:xfrm rot="-1407646" flipH="1">
              <a:off x="6823225" y="4541321"/>
              <a:ext cx="29357" cy="24293"/>
            </a:xfrm>
            <a:custGeom>
              <a:avLst/>
              <a:gdLst/>
              <a:ahLst/>
              <a:cxnLst/>
              <a:rect l="l" t="t" r="r" b="b"/>
              <a:pathLst>
                <a:path w="736" h="609" extrusionOk="0">
                  <a:moveTo>
                    <a:pt x="0" y="609"/>
                  </a:moveTo>
                  <a:lnTo>
                    <a:pt x="0" y="609"/>
                  </a:lnTo>
                  <a:lnTo>
                    <a:pt x="736" y="0"/>
                  </a:lnTo>
                  <a:lnTo>
                    <a:pt x="736" y="0"/>
                  </a:lnTo>
                  <a:lnTo>
                    <a:pt x="0" y="609"/>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4"/>
            <p:cNvSpPr/>
            <p:nvPr/>
          </p:nvSpPr>
          <p:spPr>
            <a:xfrm rot="-1407646" flipH="1">
              <a:off x="6806825" y="4585029"/>
              <a:ext cx="50099" cy="55167"/>
            </a:xfrm>
            <a:custGeom>
              <a:avLst/>
              <a:gdLst/>
              <a:ahLst/>
              <a:cxnLst/>
              <a:rect l="l" t="t" r="r" b="b"/>
              <a:pathLst>
                <a:path w="1256" h="1383" extrusionOk="0">
                  <a:moveTo>
                    <a:pt x="305" y="0"/>
                  </a:moveTo>
                  <a:lnTo>
                    <a:pt x="0" y="254"/>
                  </a:lnTo>
                  <a:lnTo>
                    <a:pt x="939" y="1382"/>
                  </a:lnTo>
                  <a:lnTo>
                    <a:pt x="1256" y="1129"/>
                  </a:lnTo>
                  <a:lnTo>
                    <a:pt x="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4"/>
            <p:cNvSpPr/>
            <p:nvPr/>
          </p:nvSpPr>
          <p:spPr>
            <a:xfrm rot="-1407646" flipH="1">
              <a:off x="6787607" y="4695169"/>
              <a:ext cx="30913" cy="32430"/>
            </a:xfrm>
            <a:custGeom>
              <a:avLst/>
              <a:gdLst/>
              <a:ahLst/>
              <a:cxnLst/>
              <a:rect l="l" t="t" r="r" b="b"/>
              <a:pathLst>
                <a:path w="775" h="813" extrusionOk="0">
                  <a:moveTo>
                    <a:pt x="305" y="1"/>
                  </a:moveTo>
                  <a:lnTo>
                    <a:pt x="1" y="254"/>
                  </a:lnTo>
                  <a:lnTo>
                    <a:pt x="470" y="812"/>
                  </a:lnTo>
                  <a:lnTo>
                    <a:pt x="774" y="559"/>
                  </a:lnTo>
                  <a:lnTo>
                    <a:pt x="3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4"/>
            <p:cNvSpPr/>
            <p:nvPr/>
          </p:nvSpPr>
          <p:spPr>
            <a:xfrm rot="-1407646" flipH="1">
              <a:off x="6776158" y="4718639"/>
              <a:ext cx="40" cy="40"/>
            </a:xfrm>
            <a:custGeom>
              <a:avLst/>
              <a:gdLst/>
              <a:ahLst/>
              <a:cxnLst/>
              <a:rect l="l" t="t" r="r" b="b"/>
              <a:pathLst>
                <a:path w="1" h="1" extrusionOk="0">
                  <a:moveTo>
                    <a:pt x="0" y="0"/>
                  </a:moveTo>
                  <a:lnTo>
                    <a:pt x="0" y="0"/>
                  </a:lnTo>
                  <a:lnTo>
                    <a:pt x="0" y="0"/>
                  </a:lnTo>
                  <a:lnTo>
                    <a:pt x="0" y="0"/>
                  </a:lnTo>
                  <a:lnTo>
                    <a:pt x="0" y="0"/>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4"/>
            <p:cNvSpPr/>
            <p:nvPr/>
          </p:nvSpPr>
          <p:spPr>
            <a:xfrm rot="-1407646" flipH="1">
              <a:off x="6772496" y="4712813"/>
              <a:ext cx="16713" cy="14201"/>
            </a:xfrm>
            <a:custGeom>
              <a:avLst/>
              <a:gdLst/>
              <a:ahLst/>
              <a:cxnLst/>
              <a:rect l="l" t="t" r="r" b="b"/>
              <a:pathLst>
                <a:path w="419" h="356" extrusionOk="0">
                  <a:moveTo>
                    <a:pt x="0" y="356"/>
                  </a:moveTo>
                  <a:lnTo>
                    <a:pt x="0" y="356"/>
                  </a:lnTo>
                  <a:lnTo>
                    <a:pt x="304" y="102"/>
                  </a:lnTo>
                  <a:lnTo>
                    <a:pt x="304" y="102"/>
                  </a:lnTo>
                  <a:lnTo>
                    <a:pt x="0" y="356"/>
                  </a:lnTo>
                  <a:close/>
                  <a:moveTo>
                    <a:pt x="304" y="102"/>
                  </a:moveTo>
                  <a:lnTo>
                    <a:pt x="304" y="102"/>
                  </a:lnTo>
                  <a:lnTo>
                    <a:pt x="419" y="1"/>
                  </a:lnTo>
                  <a:lnTo>
                    <a:pt x="419" y="1"/>
                  </a:lnTo>
                  <a:lnTo>
                    <a:pt x="304" y="102"/>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4"/>
            <p:cNvSpPr/>
            <p:nvPr/>
          </p:nvSpPr>
          <p:spPr>
            <a:xfrm rot="-1407646" flipH="1">
              <a:off x="6772496" y="4712813"/>
              <a:ext cx="16713" cy="14201"/>
            </a:xfrm>
            <a:custGeom>
              <a:avLst/>
              <a:gdLst/>
              <a:ahLst/>
              <a:cxnLst/>
              <a:rect l="l" t="t" r="r" b="b"/>
              <a:pathLst>
                <a:path w="419" h="356" extrusionOk="0">
                  <a:moveTo>
                    <a:pt x="419" y="1"/>
                  </a:moveTo>
                  <a:lnTo>
                    <a:pt x="0" y="356"/>
                  </a:lnTo>
                  <a:lnTo>
                    <a:pt x="0" y="356"/>
                  </a:lnTo>
                  <a:lnTo>
                    <a:pt x="304" y="102"/>
                  </a:lnTo>
                  <a:lnTo>
                    <a:pt x="419" y="1"/>
                  </a:lnTo>
                  <a:close/>
                </a:path>
              </a:pathLst>
            </a:custGeom>
            <a:solidFill>
              <a:srgbClr val="DA88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4"/>
            <p:cNvSpPr/>
            <p:nvPr/>
          </p:nvSpPr>
          <p:spPr>
            <a:xfrm rot="-1407646" flipH="1">
              <a:off x="6767290" y="4687745"/>
              <a:ext cx="35460" cy="36459"/>
            </a:xfrm>
            <a:custGeom>
              <a:avLst/>
              <a:gdLst/>
              <a:ahLst/>
              <a:cxnLst/>
              <a:rect l="l" t="t" r="r" b="b"/>
              <a:pathLst>
                <a:path w="889" h="914" extrusionOk="0">
                  <a:moveTo>
                    <a:pt x="419" y="1"/>
                  </a:moveTo>
                  <a:lnTo>
                    <a:pt x="1" y="356"/>
                  </a:lnTo>
                  <a:lnTo>
                    <a:pt x="470" y="914"/>
                  </a:lnTo>
                  <a:lnTo>
                    <a:pt x="889" y="559"/>
                  </a:lnTo>
                  <a:cubicBezTo>
                    <a:pt x="889" y="559"/>
                    <a:pt x="876" y="546"/>
                    <a:pt x="863" y="533"/>
                  </a:cubicBez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4"/>
            <p:cNvSpPr/>
            <p:nvPr/>
          </p:nvSpPr>
          <p:spPr>
            <a:xfrm rot="-1407646" flipH="1">
              <a:off x="6635148" y="4526329"/>
              <a:ext cx="141161" cy="160396"/>
            </a:xfrm>
            <a:custGeom>
              <a:avLst/>
              <a:gdLst/>
              <a:ahLst/>
              <a:cxnLst/>
              <a:rect l="l" t="t" r="r" b="b"/>
              <a:pathLst>
                <a:path w="3539" h="4021" extrusionOk="0">
                  <a:moveTo>
                    <a:pt x="397" y="0"/>
                  </a:moveTo>
                  <a:cubicBezTo>
                    <a:pt x="362" y="0"/>
                    <a:pt x="326" y="6"/>
                    <a:pt x="292" y="17"/>
                  </a:cubicBezTo>
                  <a:cubicBezTo>
                    <a:pt x="254" y="17"/>
                    <a:pt x="216" y="43"/>
                    <a:pt x="191" y="68"/>
                  </a:cubicBezTo>
                  <a:lnTo>
                    <a:pt x="153" y="93"/>
                  </a:lnTo>
                  <a:cubicBezTo>
                    <a:pt x="13" y="207"/>
                    <a:pt x="0" y="398"/>
                    <a:pt x="115" y="537"/>
                  </a:cubicBezTo>
                  <a:lnTo>
                    <a:pt x="2917" y="3910"/>
                  </a:lnTo>
                  <a:cubicBezTo>
                    <a:pt x="2974" y="3982"/>
                    <a:pt x="3064" y="4021"/>
                    <a:pt x="3154" y="4021"/>
                  </a:cubicBezTo>
                  <a:cubicBezTo>
                    <a:pt x="3223" y="4021"/>
                    <a:pt x="3293" y="3998"/>
                    <a:pt x="3348" y="3948"/>
                  </a:cubicBezTo>
                  <a:lnTo>
                    <a:pt x="3386" y="3923"/>
                  </a:lnTo>
                  <a:cubicBezTo>
                    <a:pt x="3513" y="3809"/>
                    <a:pt x="3538" y="3606"/>
                    <a:pt x="3424" y="3479"/>
                  </a:cubicBezTo>
                  <a:lnTo>
                    <a:pt x="609" y="93"/>
                  </a:lnTo>
                  <a:cubicBezTo>
                    <a:pt x="556" y="31"/>
                    <a:pt x="478"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4"/>
            <p:cNvSpPr/>
            <p:nvPr/>
          </p:nvSpPr>
          <p:spPr>
            <a:xfrm rot="-1407646" flipH="1">
              <a:off x="6662459" y="4534086"/>
              <a:ext cx="137611" cy="159678"/>
            </a:xfrm>
            <a:custGeom>
              <a:avLst/>
              <a:gdLst/>
              <a:ahLst/>
              <a:cxnLst/>
              <a:rect l="l" t="t" r="r" b="b"/>
              <a:pathLst>
                <a:path w="3450" h="4003" extrusionOk="0">
                  <a:moveTo>
                    <a:pt x="341" y="1"/>
                  </a:moveTo>
                  <a:cubicBezTo>
                    <a:pt x="265" y="1"/>
                    <a:pt x="190" y="26"/>
                    <a:pt x="127" y="78"/>
                  </a:cubicBezTo>
                  <a:cubicBezTo>
                    <a:pt x="51" y="128"/>
                    <a:pt x="13" y="217"/>
                    <a:pt x="0" y="306"/>
                  </a:cubicBezTo>
                  <a:cubicBezTo>
                    <a:pt x="0" y="382"/>
                    <a:pt x="26" y="471"/>
                    <a:pt x="76" y="547"/>
                  </a:cubicBezTo>
                  <a:lnTo>
                    <a:pt x="2853" y="3882"/>
                  </a:lnTo>
                  <a:cubicBezTo>
                    <a:pt x="2917" y="3960"/>
                    <a:pt x="3013" y="4002"/>
                    <a:pt x="3109" y="4002"/>
                  </a:cubicBezTo>
                  <a:cubicBezTo>
                    <a:pt x="3185" y="4002"/>
                    <a:pt x="3261" y="3976"/>
                    <a:pt x="3323" y="3920"/>
                  </a:cubicBezTo>
                  <a:cubicBezTo>
                    <a:pt x="3399" y="3869"/>
                    <a:pt x="3437" y="3780"/>
                    <a:pt x="3449" y="3704"/>
                  </a:cubicBezTo>
                  <a:cubicBezTo>
                    <a:pt x="3449" y="3615"/>
                    <a:pt x="3424" y="3527"/>
                    <a:pt x="3373" y="3451"/>
                  </a:cubicBezTo>
                  <a:lnTo>
                    <a:pt x="596" y="116"/>
                  </a:lnTo>
                  <a:cubicBezTo>
                    <a:pt x="527" y="39"/>
                    <a:pt x="434"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4"/>
            <p:cNvSpPr/>
            <p:nvPr/>
          </p:nvSpPr>
          <p:spPr>
            <a:xfrm rot="-1407646" flipH="1">
              <a:off x="6686213" y="4541086"/>
              <a:ext cx="141161" cy="160436"/>
            </a:xfrm>
            <a:custGeom>
              <a:avLst/>
              <a:gdLst/>
              <a:ahLst/>
              <a:cxnLst/>
              <a:rect l="l" t="t" r="r" b="b"/>
              <a:pathLst>
                <a:path w="3539" h="4022" extrusionOk="0">
                  <a:moveTo>
                    <a:pt x="389" y="1"/>
                  </a:moveTo>
                  <a:cubicBezTo>
                    <a:pt x="318" y="1"/>
                    <a:pt x="247" y="23"/>
                    <a:pt x="191" y="68"/>
                  </a:cubicBezTo>
                  <a:lnTo>
                    <a:pt x="153" y="106"/>
                  </a:lnTo>
                  <a:cubicBezTo>
                    <a:pt x="13" y="208"/>
                    <a:pt x="0" y="411"/>
                    <a:pt x="114" y="538"/>
                  </a:cubicBezTo>
                  <a:lnTo>
                    <a:pt x="2917" y="3911"/>
                  </a:lnTo>
                  <a:cubicBezTo>
                    <a:pt x="2974" y="3982"/>
                    <a:pt x="3064" y="4021"/>
                    <a:pt x="3154" y="4021"/>
                  </a:cubicBezTo>
                  <a:cubicBezTo>
                    <a:pt x="3223" y="4021"/>
                    <a:pt x="3293" y="3998"/>
                    <a:pt x="3348" y="3949"/>
                  </a:cubicBezTo>
                  <a:lnTo>
                    <a:pt x="3386" y="3923"/>
                  </a:lnTo>
                  <a:cubicBezTo>
                    <a:pt x="3525" y="3809"/>
                    <a:pt x="3538" y="3619"/>
                    <a:pt x="3424" y="3479"/>
                  </a:cubicBezTo>
                  <a:lnTo>
                    <a:pt x="622" y="106"/>
                  </a:lnTo>
                  <a:cubicBezTo>
                    <a:pt x="565" y="36"/>
                    <a:pt x="478"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4"/>
            <p:cNvSpPr/>
            <p:nvPr/>
          </p:nvSpPr>
          <p:spPr>
            <a:xfrm rot="-1407646" flipH="1">
              <a:off x="6713541" y="4548880"/>
              <a:ext cx="137611" cy="159718"/>
            </a:xfrm>
            <a:custGeom>
              <a:avLst/>
              <a:gdLst/>
              <a:ahLst/>
              <a:cxnLst/>
              <a:rect l="l" t="t" r="r" b="b"/>
              <a:pathLst>
                <a:path w="3450" h="4004" extrusionOk="0">
                  <a:moveTo>
                    <a:pt x="345" y="0"/>
                  </a:moveTo>
                  <a:cubicBezTo>
                    <a:pt x="268" y="0"/>
                    <a:pt x="190" y="26"/>
                    <a:pt x="127" y="77"/>
                  </a:cubicBezTo>
                  <a:cubicBezTo>
                    <a:pt x="89" y="115"/>
                    <a:pt x="64" y="141"/>
                    <a:pt x="38" y="191"/>
                  </a:cubicBezTo>
                  <a:cubicBezTo>
                    <a:pt x="26" y="229"/>
                    <a:pt x="13" y="267"/>
                    <a:pt x="0" y="306"/>
                  </a:cubicBezTo>
                  <a:cubicBezTo>
                    <a:pt x="0" y="382"/>
                    <a:pt x="26" y="470"/>
                    <a:pt x="76" y="534"/>
                  </a:cubicBezTo>
                  <a:lnTo>
                    <a:pt x="2853" y="3881"/>
                  </a:lnTo>
                  <a:cubicBezTo>
                    <a:pt x="2926" y="3961"/>
                    <a:pt x="3024" y="4004"/>
                    <a:pt x="3121" y="4004"/>
                  </a:cubicBezTo>
                  <a:cubicBezTo>
                    <a:pt x="3192" y="4004"/>
                    <a:pt x="3263" y="3981"/>
                    <a:pt x="3322" y="3932"/>
                  </a:cubicBezTo>
                  <a:cubicBezTo>
                    <a:pt x="3398" y="3869"/>
                    <a:pt x="3437" y="3793"/>
                    <a:pt x="3449" y="3704"/>
                  </a:cubicBezTo>
                  <a:cubicBezTo>
                    <a:pt x="3449" y="3615"/>
                    <a:pt x="3424" y="3526"/>
                    <a:pt x="3373" y="3463"/>
                  </a:cubicBezTo>
                  <a:lnTo>
                    <a:pt x="596" y="115"/>
                  </a:lnTo>
                  <a:cubicBezTo>
                    <a:pt x="533" y="39"/>
                    <a:pt x="44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4"/>
            <p:cNvSpPr/>
            <p:nvPr/>
          </p:nvSpPr>
          <p:spPr>
            <a:xfrm rot="-1407646" flipH="1">
              <a:off x="6811735" y="4575796"/>
              <a:ext cx="40" cy="40"/>
            </a:xfrm>
            <a:custGeom>
              <a:avLst/>
              <a:gdLst/>
              <a:ahLst/>
              <a:cxnLst/>
              <a:rect l="l" t="t" r="r" b="b"/>
              <a:pathLst>
                <a:path w="1" h="1" extrusionOk="0">
                  <a:moveTo>
                    <a:pt x="0" y="1"/>
                  </a:moveTo>
                  <a:lnTo>
                    <a:pt x="0" y="1"/>
                  </a:lnTo>
                  <a:lnTo>
                    <a:pt x="0" y="1"/>
                  </a:lnTo>
                  <a:lnTo>
                    <a:pt x="0" y="1"/>
                  </a:lnTo>
                  <a:lnTo>
                    <a:pt x="0" y="1"/>
                  </a:lnTo>
                  <a:close/>
                </a:path>
              </a:pathLst>
            </a:custGeom>
            <a:solidFill>
              <a:srgbClr val="DF97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4"/>
            <p:cNvSpPr/>
            <p:nvPr/>
          </p:nvSpPr>
          <p:spPr>
            <a:xfrm rot="-1407646" flipH="1">
              <a:off x="6784437" y="4581464"/>
              <a:ext cx="37973" cy="45594"/>
            </a:xfrm>
            <a:custGeom>
              <a:avLst/>
              <a:gdLst/>
              <a:ahLst/>
              <a:cxnLst/>
              <a:rect l="l" t="t" r="r" b="b"/>
              <a:pathLst>
                <a:path w="952" h="1143" extrusionOk="0">
                  <a:moveTo>
                    <a:pt x="0" y="1"/>
                  </a:moveTo>
                  <a:lnTo>
                    <a:pt x="951" y="1142"/>
                  </a:lnTo>
                  <a:lnTo>
                    <a:pt x="482" y="572"/>
                  </a:lnTo>
                  <a:lnTo>
                    <a:pt x="0" y="1"/>
                  </a:lnTo>
                  <a:close/>
                </a:path>
              </a:pathLst>
            </a:custGeom>
            <a:solidFill>
              <a:srgbClr val="CF8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4"/>
            <p:cNvSpPr/>
            <p:nvPr/>
          </p:nvSpPr>
          <p:spPr>
            <a:xfrm rot="-1407646" flipH="1">
              <a:off x="6785209" y="4568410"/>
              <a:ext cx="1077" cy="1556"/>
            </a:xfrm>
            <a:custGeom>
              <a:avLst/>
              <a:gdLst/>
              <a:ahLst/>
              <a:cxnLst/>
              <a:rect l="l" t="t" r="r" b="b"/>
              <a:pathLst>
                <a:path w="27" h="39" extrusionOk="0">
                  <a:moveTo>
                    <a:pt x="26" y="39"/>
                  </a:moveTo>
                  <a:lnTo>
                    <a:pt x="1" y="1"/>
                  </a:lnTo>
                  <a:lnTo>
                    <a:pt x="1" y="1"/>
                  </a:lnTo>
                  <a:lnTo>
                    <a:pt x="26" y="39"/>
                  </a:lnTo>
                  <a:lnTo>
                    <a:pt x="26" y="3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4"/>
            <p:cNvSpPr/>
            <p:nvPr/>
          </p:nvSpPr>
          <p:spPr>
            <a:xfrm rot="-1407646" flipH="1">
              <a:off x="6772808" y="4572716"/>
              <a:ext cx="17750" cy="21301"/>
            </a:xfrm>
            <a:custGeom>
              <a:avLst/>
              <a:gdLst/>
              <a:ahLst/>
              <a:cxnLst/>
              <a:rect l="l" t="t" r="r" b="b"/>
              <a:pathLst>
                <a:path w="445" h="534" extrusionOk="0">
                  <a:moveTo>
                    <a:pt x="444" y="533"/>
                  </a:moveTo>
                  <a:lnTo>
                    <a:pt x="0" y="1"/>
                  </a:lnTo>
                  <a:lnTo>
                    <a:pt x="0" y="1"/>
                  </a:lnTo>
                  <a:lnTo>
                    <a:pt x="444" y="533"/>
                  </a:lnTo>
                  <a:lnTo>
                    <a:pt x="444" y="53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4"/>
            <p:cNvSpPr/>
            <p:nvPr/>
          </p:nvSpPr>
          <p:spPr>
            <a:xfrm rot="-1407646" flipH="1">
              <a:off x="6683653" y="4551151"/>
              <a:ext cx="35939" cy="43520"/>
            </a:xfrm>
            <a:custGeom>
              <a:avLst/>
              <a:gdLst/>
              <a:ahLst/>
              <a:cxnLst/>
              <a:rect l="l" t="t" r="r" b="b"/>
              <a:pathLst>
                <a:path w="901" h="1091" extrusionOk="0">
                  <a:moveTo>
                    <a:pt x="0" y="0"/>
                  </a:moveTo>
                  <a:lnTo>
                    <a:pt x="0" y="13"/>
                  </a:lnTo>
                  <a:lnTo>
                    <a:pt x="469" y="571"/>
                  </a:lnTo>
                  <a:lnTo>
                    <a:pt x="761" y="926"/>
                  </a:lnTo>
                  <a:lnTo>
                    <a:pt x="901" y="1091"/>
                  </a:lnTo>
                  <a:lnTo>
                    <a:pt x="0" y="0"/>
                  </a:lnTo>
                  <a:close/>
                </a:path>
              </a:pathLst>
            </a:custGeom>
            <a:solidFill>
              <a:srgbClr val="D5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4"/>
            <p:cNvSpPr/>
            <p:nvPr/>
          </p:nvSpPr>
          <p:spPr>
            <a:xfrm rot="-1407646" flipH="1">
              <a:off x="6729849" y="4554552"/>
              <a:ext cx="7100" cy="9135"/>
            </a:xfrm>
            <a:custGeom>
              <a:avLst/>
              <a:gdLst/>
              <a:ahLst/>
              <a:cxnLst/>
              <a:rect l="l" t="t" r="r" b="b"/>
              <a:pathLst>
                <a:path w="178" h="229" extrusionOk="0">
                  <a:moveTo>
                    <a:pt x="178" y="229"/>
                  </a:moveTo>
                  <a:lnTo>
                    <a:pt x="0" y="0"/>
                  </a:lnTo>
                  <a:lnTo>
                    <a:pt x="178" y="229"/>
                  </a:lnTo>
                  <a:lnTo>
                    <a:pt x="178" y="22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4"/>
            <p:cNvSpPr/>
            <p:nvPr/>
          </p:nvSpPr>
          <p:spPr>
            <a:xfrm rot="-1407646" flipH="1">
              <a:off x="6723501" y="4566431"/>
              <a:ext cx="11687" cy="13682"/>
            </a:xfrm>
            <a:custGeom>
              <a:avLst/>
              <a:gdLst/>
              <a:ahLst/>
              <a:cxnLst/>
              <a:rect l="l" t="t" r="r" b="b"/>
              <a:pathLst>
                <a:path w="293" h="343" extrusionOk="0">
                  <a:moveTo>
                    <a:pt x="292" y="343"/>
                  </a:moveTo>
                  <a:lnTo>
                    <a:pt x="1" y="1"/>
                  </a:lnTo>
                  <a:lnTo>
                    <a:pt x="1" y="1"/>
                  </a:lnTo>
                  <a:lnTo>
                    <a:pt x="292" y="343"/>
                  </a:lnTo>
                  <a:lnTo>
                    <a:pt x="292" y="34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4"/>
            <p:cNvSpPr/>
            <p:nvPr/>
          </p:nvSpPr>
          <p:spPr>
            <a:xfrm rot="-1407646" flipH="1">
              <a:off x="6789765" y="4607117"/>
              <a:ext cx="18787" cy="22817"/>
            </a:xfrm>
            <a:custGeom>
              <a:avLst/>
              <a:gdLst/>
              <a:ahLst/>
              <a:cxnLst/>
              <a:rect l="l" t="t" r="r" b="b"/>
              <a:pathLst>
                <a:path w="471" h="572" extrusionOk="0">
                  <a:moveTo>
                    <a:pt x="470" y="571"/>
                  </a:moveTo>
                  <a:lnTo>
                    <a:pt x="470" y="571"/>
                  </a:lnTo>
                  <a:lnTo>
                    <a:pt x="1" y="1"/>
                  </a:lnTo>
                  <a:lnTo>
                    <a:pt x="470" y="571"/>
                  </a:lnTo>
                  <a:lnTo>
                    <a:pt x="470" y="571"/>
                  </a:lnTo>
                  <a:close/>
                </a:path>
              </a:pathLst>
            </a:custGeom>
            <a:solidFill>
              <a:srgbClr val="D59D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4"/>
            <p:cNvSpPr/>
            <p:nvPr/>
          </p:nvSpPr>
          <p:spPr>
            <a:xfrm rot="-1407646" flipH="1">
              <a:off x="6718352" y="4575055"/>
              <a:ext cx="59711" cy="56723"/>
            </a:xfrm>
            <a:custGeom>
              <a:avLst/>
              <a:gdLst/>
              <a:ahLst/>
              <a:cxnLst/>
              <a:rect l="l" t="t" r="r" b="b"/>
              <a:pathLst>
                <a:path w="1497" h="1422" extrusionOk="0">
                  <a:moveTo>
                    <a:pt x="469" y="1421"/>
                  </a:moveTo>
                  <a:lnTo>
                    <a:pt x="0" y="850"/>
                  </a:lnTo>
                  <a:lnTo>
                    <a:pt x="0" y="850"/>
                  </a:lnTo>
                  <a:lnTo>
                    <a:pt x="469" y="1421"/>
                  </a:lnTo>
                  <a:lnTo>
                    <a:pt x="469" y="1421"/>
                  </a:lnTo>
                  <a:close/>
                  <a:moveTo>
                    <a:pt x="1496" y="572"/>
                  </a:moveTo>
                  <a:lnTo>
                    <a:pt x="1027" y="1"/>
                  </a:lnTo>
                  <a:lnTo>
                    <a:pt x="1027" y="1"/>
                  </a:lnTo>
                  <a:lnTo>
                    <a:pt x="1496" y="572"/>
                  </a:lnTo>
                  <a:lnTo>
                    <a:pt x="1496" y="572"/>
                  </a:lnTo>
                  <a:close/>
                </a:path>
              </a:pathLst>
            </a:custGeom>
            <a:solidFill>
              <a:srgbClr val="A6C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4"/>
            <p:cNvSpPr/>
            <p:nvPr/>
          </p:nvSpPr>
          <p:spPr>
            <a:xfrm rot="-1407646" flipH="1">
              <a:off x="6692957" y="4575839"/>
              <a:ext cx="11687" cy="14201"/>
            </a:xfrm>
            <a:custGeom>
              <a:avLst/>
              <a:gdLst/>
              <a:ahLst/>
              <a:cxnLst/>
              <a:rect l="l" t="t" r="r" b="b"/>
              <a:pathLst>
                <a:path w="293" h="356" extrusionOk="0">
                  <a:moveTo>
                    <a:pt x="292" y="356"/>
                  </a:moveTo>
                  <a:lnTo>
                    <a:pt x="0" y="1"/>
                  </a:lnTo>
                  <a:lnTo>
                    <a:pt x="0" y="1"/>
                  </a:lnTo>
                  <a:lnTo>
                    <a:pt x="292" y="356"/>
                  </a:lnTo>
                  <a:close/>
                </a:path>
              </a:pathLst>
            </a:custGeom>
            <a:solidFill>
              <a:srgbClr val="DB6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4"/>
            <p:cNvSpPr/>
            <p:nvPr/>
          </p:nvSpPr>
          <p:spPr>
            <a:xfrm rot="-1407646" flipH="1">
              <a:off x="6786461" y="4577574"/>
              <a:ext cx="54686" cy="59236"/>
            </a:xfrm>
            <a:custGeom>
              <a:avLst/>
              <a:gdLst/>
              <a:ahLst/>
              <a:cxnLst/>
              <a:rect l="l" t="t" r="r" b="b"/>
              <a:pathLst>
                <a:path w="1371" h="1485" extrusionOk="0">
                  <a:moveTo>
                    <a:pt x="419" y="1"/>
                  </a:moveTo>
                  <a:lnTo>
                    <a:pt x="1" y="356"/>
                  </a:lnTo>
                  <a:lnTo>
                    <a:pt x="952" y="1485"/>
                  </a:lnTo>
                  <a:lnTo>
                    <a:pt x="1370" y="1142"/>
                  </a:ln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5" name="Google Shape;735;p4"/>
          <p:cNvSpPr txBox="1">
            <a:spLocks noGrp="1"/>
          </p:cNvSpPr>
          <p:nvPr>
            <p:ph type="subTitle" idx="1"/>
          </p:nvPr>
        </p:nvSpPr>
        <p:spPr>
          <a:xfrm>
            <a:off x="1142833" y="3421167"/>
            <a:ext cx="3637200" cy="129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400"/>
              <a:buNone/>
              <a:defRPr sz="2133">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Tree>
    <p:extLst>
      <p:ext uri="{BB962C8B-B14F-4D97-AF65-F5344CB8AC3E}">
        <p14:creationId xmlns:p14="http://schemas.microsoft.com/office/powerpoint/2010/main" val="233701175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736"/>
        <p:cNvGrpSpPr/>
        <p:nvPr/>
      </p:nvGrpSpPr>
      <p:grpSpPr>
        <a:xfrm>
          <a:off x="0" y="0"/>
          <a:ext cx="0" cy="0"/>
          <a:chOff x="0" y="0"/>
          <a:chExt cx="0" cy="0"/>
        </a:xfrm>
      </p:grpSpPr>
      <p:grpSp>
        <p:nvGrpSpPr>
          <p:cNvPr id="737" name="Google Shape;737;p5"/>
          <p:cNvGrpSpPr/>
          <p:nvPr/>
        </p:nvGrpSpPr>
        <p:grpSpPr>
          <a:xfrm>
            <a:off x="-657" y="1273"/>
            <a:ext cx="12191996" cy="6693393"/>
            <a:chOff x="-493" y="954"/>
            <a:chExt cx="9143997" cy="5020045"/>
          </a:xfrm>
        </p:grpSpPr>
        <p:sp>
          <p:nvSpPr>
            <p:cNvPr id="738" name="Google Shape;738;p5"/>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5"/>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5"/>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5"/>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5"/>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5"/>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5"/>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5"/>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5"/>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5"/>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5"/>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5"/>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5"/>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5"/>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5"/>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5"/>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5"/>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5"/>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5"/>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5"/>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5"/>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5"/>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5"/>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5"/>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5"/>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5"/>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5"/>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5"/>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5"/>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5"/>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5"/>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9" name="Google Shape;769;p5"/>
          <p:cNvGrpSpPr/>
          <p:nvPr/>
        </p:nvGrpSpPr>
        <p:grpSpPr>
          <a:xfrm>
            <a:off x="270174" y="5254"/>
            <a:ext cx="11650333" cy="6853759"/>
            <a:chOff x="202630" y="3940"/>
            <a:chExt cx="8737750" cy="5140319"/>
          </a:xfrm>
        </p:grpSpPr>
        <p:sp>
          <p:nvSpPr>
            <p:cNvPr id="770" name="Google Shape;770;p5"/>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5"/>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5"/>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5"/>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5"/>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5"/>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5"/>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5"/>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5"/>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5"/>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5"/>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5"/>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5"/>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5"/>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5"/>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5"/>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5"/>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5"/>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5"/>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5"/>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5"/>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5"/>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5"/>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5"/>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5"/>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5"/>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5"/>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5"/>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5"/>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5"/>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5"/>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5"/>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5"/>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5"/>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5"/>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5"/>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5"/>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5"/>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5"/>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5"/>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5"/>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5"/>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5"/>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5"/>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4" name="Google Shape;814;p5"/>
          <p:cNvGrpSpPr/>
          <p:nvPr/>
        </p:nvGrpSpPr>
        <p:grpSpPr>
          <a:xfrm>
            <a:off x="67100" y="79430"/>
            <a:ext cx="12057800" cy="6699140"/>
            <a:chOff x="217699" y="-198137"/>
            <a:chExt cx="9043350" cy="5024355"/>
          </a:xfrm>
        </p:grpSpPr>
        <p:sp>
          <p:nvSpPr>
            <p:cNvPr id="815" name="Google Shape;815;p5"/>
            <p:cNvSpPr/>
            <p:nvPr/>
          </p:nvSpPr>
          <p:spPr>
            <a:xfrm>
              <a:off x="217700" y="-19813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5"/>
            <p:cNvSpPr/>
            <p:nvPr/>
          </p:nvSpPr>
          <p:spPr>
            <a:xfrm>
              <a:off x="2500800" y="171309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5"/>
            <p:cNvSpPr/>
            <p:nvPr/>
          </p:nvSpPr>
          <p:spPr>
            <a:xfrm flipH="1">
              <a:off x="217699" y="17112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5"/>
            <p:cNvSpPr/>
            <p:nvPr/>
          </p:nvSpPr>
          <p:spPr>
            <a:xfrm>
              <a:off x="2764174" y="17407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19" name="Google Shape;819;p5"/>
          <p:cNvSpPr txBox="1">
            <a:spLocks noGrp="1"/>
          </p:cNvSpPr>
          <p:nvPr>
            <p:ph type="subTitle" idx="1"/>
          </p:nvPr>
        </p:nvSpPr>
        <p:spPr>
          <a:xfrm>
            <a:off x="2310967" y="4759585"/>
            <a:ext cx="3204000" cy="76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0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820" name="Google Shape;820;p5"/>
          <p:cNvSpPr txBox="1">
            <a:spLocks noGrp="1"/>
          </p:cNvSpPr>
          <p:nvPr>
            <p:ph type="subTitle" idx="2"/>
          </p:nvPr>
        </p:nvSpPr>
        <p:spPr>
          <a:xfrm>
            <a:off x="6677033" y="4759559"/>
            <a:ext cx="3204000" cy="76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0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821" name="Google Shape;821;p5"/>
          <p:cNvSpPr txBox="1">
            <a:spLocks noGrp="1"/>
          </p:cNvSpPr>
          <p:nvPr>
            <p:ph type="subTitle" idx="3"/>
          </p:nvPr>
        </p:nvSpPr>
        <p:spPr>
          <a:xfrm>
            <a:off x="2604767" y="4274160"/>
            <a:ext cx="26164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822" name="Google Shape;822;p5"/>
          <p:cNvSpPr txBox="1">
            <a:spLocks noGrp="1"/>
          </p:cNvSpPr>
          <p:nvPr>
            <p:ph type="subTitle" idx="4"/>
          </p:nvPr>
        </p:nvSpPr>
        <p:spPr>
          <a:xfrm>
            <a:off x="6970833" y="4274160"/>
            <a:ext cx="26164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grpSp>
        <p:nvGrpSpPr>
          <p:cNvPr id="823" name="Google Shape;823;p5"/>
          <p:cNvGrpSpPr/>
          <p:nvPr/>
        </p:nvGrpSpPr>
        <p:grpSpPr>
          <a:xfrm>
            <a:off x="-1048533" y="-850863"/>
            <a:ext cx="3901879" cy="2899965"/>
            <a:chOff x="-786400" y="-333347"/>
            <a:chExt cx="2926409" cy="2174974"/>
          </a:xfrm>
        </p:grpSpPr>
        <p:sp>
          <p:nvSpPr>
            <p:cNvPr id="824" name="Google Shape;824;p5"/>
            <p:cNvSpPr/>
            <p:nvPr/>
          </p:nvSpPr>
          <p:spPr>
            <a:xfrm rot="10800000">
              <a:off x="-262098" y="428993"/>
              <a:ext cx="766638" cy="894361"/>
            </a:xfrm>
            <a:custGeom>
              <a:avLst/>
              <a:gdLst/>
              <a:ahLst/>
              <a:cxnLst/>
              <a:rect l="l" t="t" r="r" b="b"/>
              <a:pathLst>
                <a:path w="15258" h="17800" extrusionOk="0">
                  <a:moveTo>
                    <a:pt x="10812" y="0"/>
                  </a:moveTo>
                  <a:cubicBezTo>
                    <a:pt x="10607" y="0"/>
                    <a:pt x="10416" y="25"/>
                    <a:pt x="10246" y="78"/>
                  </a:cubicBezTo>
                  <a:cubicBezTo>
                    <a:pt x="9254" y="392"/>
                    <a:pt x="8795" y="1614"/>
                    <a:pt x="8202" y="2352"/>
                  </a:cubicBezTo>
                  <a:cubicBezTo>
                    <a:pt x="7331" y="3428"/>
                    <a:pt x="6460" y="4493"/>
                    <a:pt x="5601" y="5557"/>
                  </a:cubicBezTo>
                  <a:cubicBezTo>
                    <a:pt x="4730" y="6634"/>
                    <a:pt x="3859" y="7699"/>
                    <a:pt x="2988" y="8763"/>
                  </a:cubicBezTo>
                  <a:cubicBezTo>
                    <a:pt x="2565" y="9295"/>
                    <a:pt x="2129" y="9840"/>
                    <a:pt x="1694" y="10372"/>
                  </a:cubicBezTo>
                  <a:cubicBezTo>
                    <a:pt x="992" y="11231"/>
                    <a:pt x="0" y="11945"/>
                    <a:pt x="97" y="13203"/>
                  </a:cubicBezTo>
                  <a:cubicBezTo>
                    <a:pt x="194" y="14606"/>
                    <a:pt x="290" y="16021"/>
                    <a:pt x="387" y="17436"/>
                  </a:cubicBezTo>
                  <a:cubicBezTo>
                    <a:pt x="399" y="17533"/>
                    <a:pt x="411" y="17630"/>
                    <a:pt x="472" y="17703"/>
                  </a:cubicBezTo>
                  <a:cubicBezTo>
                    <a:pt x="527" y="17773"/>
                    <a:pt x="606" y="17800"/>
                    <a:pt x="692" y="17800"/>
                  </a:cubicBezTo>
                  <a:cubicBezTo>
                    <a:pt x="814" y="17800"/>
                    <a:pt x="952" y="17747"/>
                    <a:pt x="1065" y="17691"/>
                  </a:cubicBezTo>
                  <a:cubicBezTo>
                    <a:pt x="2286" y="17049"/>
                    <a:pt x="3665" y="16517"/>
                    <a:pt x="4790" y="15719"/>
                  </a:cubicBezTo>
                  <a:cubicBezTo>
                    <a:pt x="5625" y="15126"/>
                    <a:pt x="6145" y="14146"/>
                    <a:pt x="6738" y="13336"/>
                  </a:cubicBezTo>
                  <a:cubicBezTo>
                    <a:pt x="7621" y="12102"/>
                    <a:pt x="8540" y="10880"/>
                    <a:pt x="9472" y="9670"/>
                  </a:cubicBezTo>
                  <a:cubicBezTo>
                    <a:pt x="9750" y="9307"/>
                    <a:pt x="10065" y="8981"/>
                    <a:pt x="10379" y="8630"/>
                  </a:cubicBezTo>
                  <a:cubicBezTo>
                    <a:pt x="11165" y="7747"/>
                    <a:pt x="11952" y="6864"/>
                    <a:pt x="12714" y="5957"/>
                  </a:cubicBezTo>
                  <a:cubicBezTo>
                    <a:pt x="13319" y="5243"/>
                    <a:pt x="14238" y="4384"/>
                    <a:pt x="14577" y="3501"/>
                  </a:cubicBezTo>
                  <a:cubicBezTo>
                    <a:pt x="15258" y="1760"/>
                    <a:pt x="12537" y="0"/>
                    <a:pt x="10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5"/>
            <p:cNvSpPr/>
            <p:nvPr/>
          </p:nvSpPr>
          <p:spPr>
            <a:xfrm rot="10800000">
              <a:off x="244371" y="428978"/>
              <a:ext cx="257154" cy="283934"/>
            </a:xfrm>
            <a:custGeom>
              <a:avLst/>
              <a:gdLst/>
              <a:ahLst/>
              <a:cxnLst/>
              <a:rect l="l" t="t" r="r" b="b"/>
              <a:pathLst>
                <a:path w="5118" h="5651" extrusionOk="0">
                  <a:moveTo>
                    <a:pt x="261" y="1"/>
                  </a:moveTo>
                  <a:cubicBezTo>
                    <a:pt x="247" y="1"/>
                    <a:pt x="233" y="1"/>
                    <a:pt x="218" y="1"/>
                  </a:cubicBezTo>
                  <a:cubicBezTo>
                    <a:pt x="158" y="98"/>
                    <a:pt x="110" y="183"/>
                    <a:pt x="73" y="292"/>
                  </a:cubicBezTo>
                  <a:cubicBezTo>
                    <a:pt x="1" y="533"/>
                    <a:pt x="13" y="800"/>
                    <a:pt x="37" y="1054"/>
                  </a:cubicBezTo>
                  <a:cubicBezTo>
                    <a:pt x="134" y="2457"/>
                    <a:pt x="230" y="3872"/>
                    <a:pt x="327" y="5287"/>
                  </a:cubicBezTo>
                  <a:cubicBezTo>
                    <a:pt x="339" y="5384"/>
                    <a:pt x="351" y="5481"/>
                    <a:pt x="412" y="5554"/>
                  </a:cubicBezTo>
                  <a:cubicBezTo>
                    <a:pt x="467" y="5624"/>
                    <a:pt x="546" y="5651"/>
                    <a:pt x="632" y="5651"/>
                  </a:cubicBezTo>
                  <a:cubicBezTo>
                    <a:pt x="754" y="5651"/>
                    <a:pt x="892" y="5598"/>
                    <a:pt x="1005" y="5542"/>
                  </a:cubicBezTo>
                  <a:cubicBezTo>
                    <a:pt x="2226" y="4900"/>
                    <a:pt x="3605" y="4368"/>
                    <a:pt x="4730" y="3570"/>
                  </a:cubicBezTo>
                  <a:cubicBezTo>
                    <a:pt x="4864" y="3485"/>
                    <a:pt x="4985" y="3376"/>
                    <a:pt x="5093" y="3279"/>
                  </a:cubicBezTo>
                  <a:cubicBezTo>
                    <a:pt x="5118" y="2953"/>
                    <a:pt x="5033" y="2614"/>
                    <a:pt x="4839" y="2360"/>
                  </a:cubicBezTo>
                  <a:cubicBezTo>
                    <a:pt x="4581" y="2018"/>
                    <a:pt x="4153" y="1810"/>
                    <a:pt x="3725" y="1810"/>
                  </a:cubicBezTo>
                  <a:cubicBezTo>
                    <a:pt x="3652" y="1810"/>
                    <a:pt x="3580" y="1816"/>
                    <a:pt x="3509" y="1828"/>
                  </a:cubicBezTo>
                  <a:cubicBezTo>
                    <a:pt x="3593" y="1417"/>
                    <a:pt x="3376" y="957"/>
                    <a:pt x="3001" y="751"/>
                  </a:cubicBezTo>
                  <a:cubicBezTo>
                    <a:pt x="2855" y="669"/>
                    <a:pt x="2686" y="629"/>
                    <a:pt x="2516" y="629"/>
                  </a:cubicBezTo>
                  <a:cubicBezTo>
                    <a:pt x="2261" y="629"/>
                    <a:pt x="2004" y="718"/>
                    <a:pt x="1815" y="884"/>
                  </a:cubicBezTo>
                  <a:cubicBezTo>
                    <a:pt x="1578" y="280"/>
                    <a:pt x="935"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5"/>
            <p:cNvSpPr/>
            <p:nvPr/>
          </p:nvSpPr>
          <p:spPr>
            <a:xfrm rot="10800000">
              <a:off x="364105" y="428974"/>
              <a:ext cx="128878" cy="131340"/>
            </a:xfrm>
            <a:custGeom>
              <a:avLst/>
              <a:gdLst/>
              <a:ahLst/>
              <a:cxnLst/>
              <a:rect l="l" t="t" r="r" b="b"/>
              <a:pathLst>
                <a:path w="2565" h="2614" extrusionOk="0">
                  <a:moveTo>
                    <a:pt x="0" y="0"/>
                  </a:moveTo>
                  <a:cubicBezTo>
                    <a:pt x="60" y="750"/>
                    <a:pt x="109" y="1500"/>
                    <a:pt x="157" y="2250"/>
                  </a:cubicBezTo>
                  <a:cubicBezTo>
                    <a:pt x="169" y="2347"/>
                    <a:pt x="181" y="2444"/>
                    <a:pt x="242" y="2517"/>
                  </a:cubicBezTo>
                  <a:cubicBezTo>
                    <a:pt x="297" y="2587"/>
                    <a:pt x="376" y="2614"/>
                    <a:pt x="462" y="2614"/>
                  </a:cubicBezTo>
                  <a:cubicBezTo>
                    <a:pt x="584" y="2614"/>
                    <a:pt x="722" y="2561"/>
                    <a:pt x="835" y="2505"/>
                  </a:cubicBezTo>
                  <a:cubicBezTo>
                    <a:pt x="1391" y="2214"/>
                    <a:pt x="1984" y="1948"/>
                    <a:pt x="2565" y="1658"/>
                  </a:cubicBezTo>
                  <a:cubicBezTo>
                    <a:pt x="2504" y="1549"/>
                    <a:pt x="2431" y="1440"/>
                    <a:pt x="2359" y="1331"/>
                  </a:cubicBezTo>
                  <a:cubicBezTo>
                    <a:pt x="2069" y="932"/>
                    <a:pt x="1718" y="581"/>
                    <a:pt x="1282" y="339"/>
                  </a:cubicBezTo>
                  <a:cubicBezTo>
                    <a:pt x="895" y="121"/>
                    <a:pt x="448"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5"/>
            <p:cNvSpPr/>
            <p:nvPr/>
          </p:nvSpPr>
          <p:spPr>
            <a:xfrm rot="10800000">
              <a:off x="1067228" y="-325499"/>
              <a:ext cx="1072781" cy="1011130"/>
            </a:xfrm>
            <a:custGeom>
              <a:avLst/>
              <a:gdLst/>
              <a:ahLst/>
              <a:cxnLst/>
              <a:rect l="l" t="t" r="r" b="b"/>
              <a:pathLst>
                <a:path w="21351" h="20124" extrusionOk="0">
                  <a:moveTo>
                    <a:pt x="10855" y="0"/>
                  </a:moveTo>
                  <a:cubicBezTo>
                    <a:pt x="9563" y="0"/>
                    <a:pt x="8277" y="244"/>
                    <a:pt x="7089" y="756"/>
                  </a:cubicBezTo>
                  <a:cubicBezTo>
                    <a:pt x="2407" y="2764"/>
                    <a:pt x="0" y="7857"/>
                    <a:pt x="1343" y="12720"/>
                  </a:cubicBezTo>
                  <a:cubicBezTo>
                    <a:pt x="2576" y="17187"/>
                    <a:pt x="6684" y="20123"/>
                    <a:pt x="11066" y="20123"/>
                  </a:cubicBezTo>
                  <a:cubicBezTo>
                    <a:pt x="12355" y="20123"/>
                    <a:pt x="13669" y="19869"/>
                    <a:pt x="14940" y="19324"/>
                  </a:cubicBezTo>
                  <a:cubicBezTo>
                    <a:pt x="17274" y="18332"/>
                    <a:pt x="19319" y="16264"/>
                    <a:pt x="20286" y="13917"/>
                  </a:cubicBezTo>
                  <a:cubicBezTo>
                    <a:pt x="21351" y="11365"/>
                    <a:pt x="21206" y="8631"/>
                    <a:pt x="20250" y="6091"/>
                  </a:cubicBezTo>
                  <a:cubicBezTo>
                    <a:pt x="18818" y="2279"/>
                    <a:pt x="14810" y="0"/>
                    <a:pt x="10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5"/>
            <p:cNvSpPr/>
            <p:nvPr/>
          </p:nvSpPr>
          <p:spPr>
            <a:xfrm rot="10800000">
              <a:off x="1139522" y="206997"/>
              <a:ext cx="644342" cy="478584"/>
            </a:xfrm>
            <a:custGeom>
              <a:avLst/>
              <a:gdLst/>
              <a:ahLst/>
              <a:cxnLst/>
              <a:rect l="l" t="t" r="r" b="b"/>
              <a:pathLst>
                <a:path w="12824" h="9525" extrusionOk="0">
                  <a:moveTo>
                    <a:pt x="3768" y="0"/>
                  </a:moveTo>
                  <a:cubicBezTo>
                    <a:pt x="2477" y="0"/>
                    <a:pt x="1191" y="243"/>
                    <a:pt x="1" y="755"/>
                  </a:cubicBezTo>
                  <a:lnTo>
                    <a:pt x="3763" y="9525"/>
                  </a:lnTo>
                  <a:lnTo>
                    <a:pt x="12823" y="5327"/>
                  </a:lnTo>
                  <a:cubicBezTo>
                    <a:pt x="11175" y="1977"/>
                    <a:pt x="7451" y="0"/>
                    <a:pt x="3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5"/>
            <p:cNvSpPr/>
            <p:nvPr/>
          </p:nvSpPr>
          <p:spPr>
            <a:xfrm rot="10800000">
              <a:off x="1148065" y="-325361"/>
              <a:ext cx="706897" cy="532346"/>
            </a:xfrm>
            <a:custGeom>
              <a:avLst/>
              <a:gdLst/>
              <a:ahLst/>
              <a:cxnLst/>
              <a:rect l="l" t="t" r="r" b="b"/>
              <a:pathLst>
                <a:path w="14069" h="10595" extrusionOk="0">
                  <a:moveTo>
                    <a:pt x="5178" y="0"/>
                  </a:moveTo>
                  <a:lnTo>
                    <a:pt x="0" y="9012"/>
                  </a:lnTo>
                  <a:cubicBezTo>
                    <a:pt x="1603" y="10027"/>
                    <a:pt x="3479" y="10595"/>
                    <a:pt x="5405" y="10595"/>
                  </a:cubicBezTo>
                  <a:cubicBezTo>
                    <a:pt x="6692" y="10595"/>
                    <a:pt x="8002" y="10341"/>
                    <a:pt x="9267" y="9798"/>
                  </a:cubicBezTo>
                  <a:cubicBezTo>
                    <a:pt x="11226" y="8964"/>
                    <a:pt x="12980" y="7367"/>
                    <a:pt x="14069" y="5492"/>
                  </a:cubicBezTo>
                  <a:lnTo>
                    <a:pt x="51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5"/>
            <p:cNvSpPr/>
            <p:nvPr/>
          </p:nvSpPr>
          <p:spPr>
            <a:xfrm rot="10800000">
              <a:off x="616957" y="683834"/>
              <a:ext cx="634142" cy="580028"/>
            </a:xfrm>
            <a:custGeom>
              <a:avLst/>
              <a:gdLst/>
              <a:ahLst/>
              <a:cxnLst/>
              <a:rect l="l" t="t" r="r" b="b"/>
              <a:pathLst>
                <a:path w="12621" h="11544" extrusionOk="0">
                  <a:moveTo>
                    <a:pt x="10704" y="0"/>
                  </a:moveTo>
                  <a:cubicBezTo>
                    <a:pt x="10372" y="0"/>
                    <a:pt x="10046" y="131"/>
                    <a:pt x="9741" y="321"/>
                  </a:cubicBezTo>
                  <a:cubicBezTo>
                    <a:pt x="9112" y="732"/>
                    <a:pt x="8568" y="1422"/>
                    <a:pt x="8157" y="1857"/>
                  </a:cubicBezTo>
                  <a:cubicBezTo>
                    <a:pt x="7201" y="2873"/>
                    <a:pt x="6282" y="3914"/>
                    <a:pt x="5302" y="4894"/>
                  </a:cubicBezTo>
                  <a:cubicBezTo>
                    <a:pt x="5302" y="4894"/>
                    <a:pt x="935" y="9261"/>
                    <a:pt x="935" y="9261"/>
                  </a:cubicBezTo>
                  <a:cubicBezTo>
                    <a:pt x="1" y="10204"/>
                    <a:pt x="912" y="11543"/>
                    <a:pt x="1939" y="11543"/>
                  </a:cubicBezTo>
                  <a:cubicBezTo>
                    <a:pt x="2242" y="11543"/>
                    <a:pt x="2555" y="11426"/>
                    <a:pt x="2834" y="11148"/>
                  </a:cubicBezTo>
                  <a:lnTo>
                    <a:pt x="7189" y="6781"/>
                  </a:lnTo>
                  <a:cubicBezTo>
                    <a:pt x="8532" y="5450"/>
                    <a:pt x="9838" y="4095"/>
                    <a:pt x="11181" y="2765"/>
                  </a:cubicBezTo>
                  <a:cubicBezTo>
                    <a:pt x="11979" y="1990"/>
                    <a:pt x="12620" y="406"/>
                    <a:pt x="10975" y="31"/>
                  </a:cubicBezTo>
                  <a:cubicBezTo>
                    <a:pt x="10885" y="10"/>
                    <a:pt x="10794" y="0"/>
                    <a:pt x="10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5"/>
            <p:cNvSpPr/>
            <p:nvPr/>
          </p:nvSpPr>
          <p:spPr>
            <a:xfrm rot="10800000">
              <a:off x="948222" y="1030626"/>
              <a:ext cx="288758" cy="268359"/>
            </a:xfrm>
            <a:custGeom>
              <a:avLst/>
              <a:gdLst/>
              <a:ahLst/>
              <a:cxnLst/>
              <a:rect l="l" t="t" r="r" b="b"/>
              <a:pathLst>
                <a:path w="5747" h="5341" extrusionOk="0">
                  <a:moveTo>
                    <a:pt x="3020" y="1246"/>
                  </a:moveTo>
                  <a:cubicBezTo>
                    <a:pt x="3254" y="1246"/>
                    <a:pt x="3487" y="1305"/>
                    <a:pt x="3690" y="1431"/>
                  </a:cubicBezTo>
                  <a:cubicBezTo>
                    <a:pt x="4017" y="1637"/>
                    <a:pt x="4271" y="1939"/>
                    <a:pt x="4367" y="2314"/>
                  </a:cubicBezTo>
                  <a:cubicBezTo>
                    <a:pt x="4464" y="2665"/>
                    <a:pt x="4416" y="3077"/>
                    <a:pt x="4234" y="3391"/>
                  </a:cubicBezTo>
                  <a:cubicBezTo>
                    <a:pt x="3972" y="3855"/>
                    <a:pt x="3488" y="4102"/>
                    <a:pt x="2996" y="4102"/>
                  </a:cubicBezTo>
                  <a:cubicBezTo>
                    <a:pt x="2693" y="4102"/>
                    <a:pt x="2388" y="4008"/>
                    <a:pt x="2130" y="3814"/>
                  </a:cubicBezTo>
                  <a:cubicBezTo>
                    <a:pt x="1561" y="3379"/>
                    <a:pt x="1392" y="2593"/>
                    <a:pt x="1755" y="1964"/>
                  </a:cubicBezTo>
                  <a:cubicBezTo>
                    <a:pt x="2002" y="1518"/>
                    <a:pt x="2515" y="1246"/>
                    <a:pt x="3020" y="1246"/>
                  </a:cubicBezTo>
                  <a:close/>
                  <a:moveTo>
                    <a:pt x="3040" y="1"/>
                  </a:moveTo>
                  <a:cubicBezTo>
                    <a:pt x="2094" y="1"/>
                    <a:pt x="1136" y="510"/>
                    <a:pt x="666" y="1335"/>
                  </a:cubicBezTo>
                  <a:cubicBezTo>
                    <a:pt x="1" y="2520"/>
                    <a:pt x="315" y="3984"/>
                    <a:pt x="1380" y="4794"/>
                  </a:cubicBezTo>
                  <a:cubicBezTo>
                    <a:pt x="1864" y="5164"/>
                    <a:pt x="2437" y="5341"/>
                    <a:pt x="3004" y="5341"/>
                  </a:cubicBezTo>
                  <a:cubicBezTo>
                    <a:pt x="3922" y="5341"/>
                    <a:pt x="4825" y="4876"/>
                    <a:pt x="5311" y="4008"/>
                  </a:cubicBezTo>
                  <a:cubicBezTo>
                    <a:pt x="5650" y="3415"/>
                    <a:pt x="5747" y="2653"/>
                    <a:pt x="5577" y="2000"/>
                  </a:cubicBezTo>
                  <a:cubicBezTo>
                    <a:pt x="5396" y="1286"/>
                    <a:pt x="4924" y="742"/>
                    <a:pt x="4307" y="355"/>
                  </a:cubicBezTo>
                  <a:cubicBezTo>
                    <a:pt x="3922" y="112"/>
                    <a:pt x="3482" y="1"/>
                    <a:pt x="3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5"/>
            <p:cNvSpPr/>
            <p:nvPr/>
          </p:nvSpPr>
          <p:spPr>
            <a:xfrm rot="10800000">
              <a:off x="592026" y="681917"/>
              <a:ext cx="288758" cy="268660"/>
            </a:xfrm>
            <a:custGeom>
              <a:avLst/>
              <a:gdLst/>
              <a:ahLst/>
              <a:cxnLst/>
              <a:rect l="l" t="t" r="r" b="b"/>
              <a:pathLst>
                <a:path w="5747" h="5347" extrusionOk="0">
                  <a:moveTo>
                    <a:pt x="3013" y="1250"/>
                  </a:moveTo>
                  <a:cubicBezTo>
                    <a:pt x="3248" y="1250"/>
                    <a:pt x="3482" y="1310"/>
                    <a:pt x="3690" y="1441"/>
                  </a:cubicBezTo>
                  <a:cubicBezTo>
                    <a:pt x="4016" y="1647"/>
                    <a:pt x="4270" y="1937"/>
                    <a:pt x="4367" y="2324"/>
                  </a:cubicBezTo>
                  <a:cubicBezTo>
                    <a:pt x="4464" y="2675"/>
                    <a:pt x="4403" y="3074"/>
                    <a:pt x="4234" y="3388"/>
                  </a:cubicBezTo>
                  <a:cubicBezTo>
                    <a:pt x="3964" y="3853"/>
                    <a:pt x="3481" y="4104"/>
                    <a:pt x="2991" y="4104"/>
                  </a:cubicBezTo>
                  <a:cubicBezTo>
                    <a:pt x="2690" y="4104"/>
                    <a:pt x="2387" y="4010"/>
                    <a:pt x="2129" y="3812"/>
                  </a:cubicBezTo>
                  <a:cubicBezTo>
                    <a:pt x="1561" y="3376"/>
                    <a:pt x="1391" y="2602"/>
                    <a:pt x="1742" y="1973"/>
                  </a:cubicBezTo>
                  <a:cubicBezTo>
                    <a:pt x="1998" y="1527"/>
                    <a:pt x="2508" y="1250"/>
                    <a:pt x="3013" y="1250"/>
                  </a:cubicBezTo>
                  <a:close/>
                  <a:moveTo>
                    <a:pt x="3044" y="1"/>
                  </a:moveTo>
                  <a:cubicBezTo>
                    <a:pt x="2095" y="1"/>
                    <a:pt x="1137" y="517"/>
                    <a:pt x="666" y="1344"/>
                  </a:cubicBezTo>
                  <a:cubicBezTo>
                    <a:pt x="0" y="2530"/>
                    <a:pt x="303" y="3981"/>
                    <a:pt x="1379" y="4804"/>
                  </a:cubicBezTo>
                  <a:cubicBezTo>
                    <a:pt x="1857" y="5171"/>
                    <a:pt x="2423" y="5347"/>
                    <a:pt x="2985" y="5347"/>
                  </a:cubicBezTo>
                  <a:cubicBezTo>
                    <a:pt x="3905" y="5347"/>
                    <a:pt x="4815" y="4876"/>
                    <a:pt x="5311" y="4005"/>
                  </a:cubicBezTo>
                  <a:cubicBezTo>
                    <a:pt x="5649" y="3425"/>
                    <a:pt x="5746" y="2663"/>
                    <a:pt x="5577" y="2009"/>
                  </a:cubicBezTo>
                  <a:cubicBezTo>
                    <a:pt x="5383" y="1296"/>
                    <a:pt x="4912" y="739"/>
                    <a:pt x="4307" y="352"/>
                  </a:cubicBezTo>
                  <a:cubicBezTo>
                    <a:pt x="3920" y="111"/>
                    <a:pt x="3483" y="1"/>
                    <a:pt x="3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5"/>
            <p:cNvSpPr/>
            <p:nvPr/>
          </p:nvSpPr>
          <p:spPr>
            <a:xfrm rot="-10162432">
              <a:off x="-713019" y="-239908"/>
              <a:ext cx="888015" cy="878468"/>
            </a:xfrm>
            <a:custGeom>
              <a:avLst/>
              <a:gdLst/>
              <a:ahLst/>
              <a:cxnLst/>
              <a:rect l="l" t="t" r="r" b="b"/>
              <a:pathLst>
                <a:path w="17674" h="17484" extrusionOk="0">
                  <a:moveTo>
                    <a:pt x="5184" y="1"/>
                  </a:moveTo>
                  <a:cubicBezTo>
                    <a:pt x="4994" y="1"/>
                    <a:pt x="4844" y="22"/>
                    <a:pt x="4742" y="68"/>
                  </a:cubicBezTo>
                  <a:cubicBezTo>
                    <a:pt x="4742" y="68"/>
                    <a:pt x="1" y="16641"/>
                    <a:pt x="291" y="17451"/>
                  </a:cubicBezTo>
                  <a:cubicBezTo>
                    <a:pt x="299" y="17473"/>
                    <a:pt x="319" y="17483"/>
                    <a:pt x="350" y="17483"/>
                  </a:cubicBezTo>
                  <a:cubicBezTo>
                    <a:pt x="1492" y="17483"/>
                    <a:pt x="17674" y="3867"/>
                    <a:pt x="17674" y="3867"/>
                  </a:cubicBezTo>
                  <a:cubicBezTo>
                    <a:pt x="17674" y="3867"/>
                    <a:pt x="7742" y="1"/>
                    <a:pt x="5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5"/>
            <p:cNvSpPr/>
            <p:nvPr/>
          </p:nvSpPr>
          <p:spPr>
            <a:xfrm rot="10800000">
              <a:off x="466212" y="-333347"/>
              <a:ext cx="380556" cy="747445"/>
            </a:xfrm>
            <a:custGeom>
              <a:avLst/>
              <a:gdLst/>
              <a:ahLst/>
              <a:cxnLst/>
              <a:rect l="l" t="t" r="r" b="b"/>
              <a:pathLst>
                <a:path w="7574" h="14876" extrusionOk="0">
                  <a:moveTo>
                    <a:pt x="4041" y="1"/>
                  </a:moveTo>
                  <a:cubicBezTo>
                    <a:pt x="2885" y="1"/>
                    <a:pt x="2126" y="1266"/>
                    <a:pt x="1706" y="2389"/>
                  </a:cubicBezTo>
                  <a:cubicBezTo>
                    <a:pt x="1247" y="3635"/>
                    <a:pt x="1114" y="4965"/>
                    <a:pt x="1186" y="6296"/>
                  </a:cubicBezTo>
                  <a:cubicBezTo>
                    <a:pt x="823" y="6357"/>
                    <a:pt x="472" y="6465"/>
                    <a:pt x="194" y="6707"/>
                  </a:cubicBezTo>
                  <a:cubicBezTo>
                    <a:pt x="1" y="6865"/>
                    <a:pt x="85" y="7143"/>
                    <a:pt x="267" y="7264"/>
                  </a:cubicBezTo>
                  <a:cubicBezTo>
                    <a:pt x="279" y="7276"/>
                    <a:pt x="291" y="7276"/>
                    <a:pt x="291" y="7276"/>
                  </a:cubicBezTo>
                  <a:cubicBezTo>
                    <a:pt x="315" y="7288"/>
                    <a:pt x="339" y="7300"/>
                    <a:pt x="364" y="7300"/>
                  </a:cubicBezTo>
                  <a:cubicBezTo>
                    <a:pt x="586" y="7389"/>
                    <a:pt x="815" y="7419"/>
                    <a:pt x="1051" y="7419"/>
                  </a:cubicBezTo>
                  <a:cubicBezTo>
                    <a:pt x="1136" y="7419"/>
                    <a:pt x="1221" y="7415"/>
                    <a:pt x="1307" y="7409"/>
                  </a:cubicBezTo>
                  <a:cubicBezTo>
                    <a:pt x="1331" y="7590"/>
                    <a:pt x="1356" y="7760"/>
                    <a:pt x="1392" y="7929"/>
                  </a:cubicBezTo>
                  <a:cubicBezTo>
                    <a:pt x="1803" y="10215"/>
                    <a:pt x="2940" y="12236"/>
                    <a:pt x="3472" y="14449"/>
                  </a:cubicBezTo>
                  <a:cubicBezTo>
                    <a:pt x="3540" y="14727"/>
                    <a:pt x="3813" y="14876"/>
                    <a:pt x="4077" y="14876"/>
                  </a:cubicBezTo>
                  <a:cubicBezTo>
                    <a:pt x="4330" y="14876"/>
                    <a:pt x="4574" y="14739"/>
                    <a:pt x="4622" y="14449"/>
                  </a:cubicBezTo>
                  <a:cubicBezTo>
                    <a:pt x="4815" y="13288"/>
                    <a:pt x="4440" y="12211"/>
                    <a:pt x="4126" y="11111"/>
                  </a:cubicBezTo>
                  <a:cubicBezTo>
                    <a:pt x="3775" y="9853"/>
                    <a:pt x="3412" y="8607"/>
                    <a:pt x="3243" y="7324"/>
                  </a:cubicBezTo>
                  <a:cubicBezTo>
                    <a:pt x="3702" y="7324"/>
                    <a:pt x="4150" y="7300"/>
                    <a:pt x="4549" y="7058"/>
                  </a:cubicBezTo>
                  <a:cubicBezTo>
                    <a:pt x="5033" y="6756"/>
                    <a:pt x="4900" y="6078"/>
                    <a:pt x="4392" y="5897"/>
                  </a:cubicBezTo>
                  <a:cubicBezTo>
                    <a:pt x="4215" y="5833"/>
                    <a:pt x="4034" y="5806"/>
                    <a:pt x="3850" y="5806"/>
                  </a:cubicBezTo>
                  <a:cubicBezTo>
                    <a:pt x="3618" y="5806"/>
                    <a:pt x="3382" y="5848"/>
                    <a:pt x="3146" y="5909"/>
                  </a:cubicBezTo>
                  <a:cubicBezTo>
                    <a:pt x="3134" y="5014"/>
                    <a:pt x="3231" y="4131"/>
                    <a:pt x="3497" y="3284"/>
                  </a:cubicBezTo>
                  <a:cubicBezTo>
                    <a:pt x="3657" y="2785"/>
                    <a:pt x="3787" y="2125"/>
                    <a:pt x="4191" y="2125"/>
                  </a:cubicBezTo>
                  <a:cubicBezTo>
                    <a:pt x="4306" y="2125"/>
                    <a:pt x="4443" y="2178"/>
                    <a:pt x="4610" y="2304"/>
                  </a:cubicBezTo>
                  <a:cubicBezTo>
                    <a:pt x="5130" y="2703"/>
                    <a:pt x="5190" y="3296"/>
                    <a:pt x="5360" y="3889"/>
                  </a:cubicBezTo>
                  <a:cubicBezTo>
                    <a:pt x="5463" y="4247"/>
                    <a:pt x="5801" y="4448"/>
                    <a:pt x="6134" y="4448"/>
                  </a:cubicBezTo>
                  <a:cubicBezTo>
                    <a:pt x="6386" y="4448"/>
                    <a:pt x="6634" y="4333"/>
                    <a:pt x="6775" y="4082"/>
                  </a:cubicBezTo>
                  <a:cubicBezTo>
                    <a:pt x="7573" y="2631"/>
                    <a:pt x="6231" y="901"/>
                    <a:pt x="4936" y="236"/>
                  </a:cubicBezTo>
                  <a:cubicBezTo>
                    <a:pt x="4615" y="73"/>
                    <a:pt x="4316" y="1"/>
                    <a:pt x="40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5"/>
            <p:cNvSpPr/>
            <p:nvPr/>
          </p:nvSpPr>
          <p:spPr>
            <a:xfrm rot="10800000">
              <a:off x="-162308" y="1484227"/>
              <a:ext cx="373081" cy="357399"/>
            </a:xfrm>
            <a:custGeom>
              <a:avLst/>
              <a:gdLst/>
              <a:ahLst/>
              <a:cxnLst/>
              <a:rect l="l" t="t" r="r" b="b"/>
              <a:pathLst>
                <a:path w="6460" h="6189" extrusionOk="0">
                  <a:moveTo>
                    <a:pt x="4505" y="0"/>
                  </a:moveTo>
                  <a:cubicBezTo>
                    <a:pt x="4274" y="0"/>
                    <a:pt x="4035" y="98"/>
                    <a:pt x="3824" y="332"/>
                  </a:cubicBezTo>
                  <a:cubicBezTo>
                    <a:pt x="3461" y="756"/>
                    <a:pt x="3086" y="1179"/>
                    <a:pt x="2735" y="1602"/>
                  </a:cubicBezTo>
                  <a:cubicBezTo>
                    <a:pt x="2566" y="1457"/>
                    <a:pt x="2409" y="1300"/>
                    <a:pt x="2264" y="1143"/>
                  </a:cubicBezTo>
                  <a:cubicBezTo>
                    <a:pt x="2055" y="934"/>
                    <a:pt x="1822" y="846"/>
                    <a:pt x="1597" y="846"/>
                  </a:cubicBezTo>
                  <a:cubicBezTo>
                    <a:pt x="846" y="846"/>
                    <a:pt x="190" y="1829"/>
                    <a:pt x="860" y="2546"/>
                  </a:cubicBezTo>
                  <a:cubicBezTo>
                    <a:pt x="1066" y="2764"/>
                    <a:pt x="1272" y="2969"/>
                    <a:pt x="1489" y="3175"/>
                  </a:cubicBezTo>
                  <a:cubicBezTo>
                    <a:pt x="1151" y="3635"/>
                    <a:pt x="824" y="4106"/>
                    <a:pt x="522" y="4590"/>
                  </a:cubicBezTo>
                  <a:cubicBezTo>
                    <a:pt x="1" y="5430"/>
                    <a:pt x="734" y="6189"/>
                    <a:pt x="1499" y="6189"/>
                  </a:cubicBezTo>
                  <a:cubicBezTo>
                    <a:pt x="1835" y="6189"/>
                    <a:pt x="2177" y="6042"/>
                    <a:pt x="2421" y="5691"/>
                  </a:cubicBezTo>
                  <a:cubicBezTo>
                    <a:pt x="2663" y="5352"/>
                    <a:pt x="2893" y="5014"/>
                    <a:pt x="3135" y="4663"/>
                  </a:cubicBezTo>
                  <a:cubicBezTo>
                    <a:pt x="3558" y="5026"/>
                    <a:pt x="3993" y="5377"/>
                    <a:pt x="4441" y="5703"/>
                  </a:cubicBezTo>
                  <a:cubicBezTo>
                    <a:pt x="4626" y="5842"/>
                    <a:pt x="4813" y="5902"/>
                    <a:pt x="4989" y="5902"/>
                  </a:cubicBezTo>
                  <a:cubicBezTo>
                    <a:pt x="5841" y="5902"/>
                    <a:pt x="6459" y="4508"/>
                    <a:pt x="5518" y="3877"/>
                  </a:cubicBezTo>
                  <a:cubicBezTo>
                    <a:pt x="5106" y="3598"/>
                    <a:pt x="4707" y="3308"/>
                    <a:pt x="4320" y="3006"/>
                  </a:cubicBezTo>
                  <a:cubicBezTo>
                    <a:pt x="4635" y="2594"/>
                    <a:pt x="4949" y="2183"/>
                    <a:pt x="5276" y="1784"/>
                  </a:cubicBezTo>
                  <a:cubicBezTo>
                    <a:pt x="5913" y="1026"/>
                    <a:pt x="5252" y="0"/>
                    <a:pt x="4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5"/>
            <p:cNvSpPr/>
            <p:nvPr/>
          </p:nvSpPr>
          <p:spPr>
            <a:xfrm rot="10800000">
              <a:off x="-334268" y="800293"/>
              <a:ext cx="130537" cy="99535"/>
            </a:xfrm>
            <a:custGeom>
              <a:avLst/>
              <a:gdLst/>
              <a:ahLst/>
              <a:cxnLst/>
              <a:rect l="l" t="t" r="r" b="b"/>
              <a:pathLst>
                <a:path w="2598" h="1981" extrusionOk="0">
                  <a:moveTo>
                    <a:pt x="880" y="1"/>
                  </a:moveTo>
                  <a:cubicBezTo>
                    <a:pt x="772" y="1"/>
                    <a:pt x="661" y="72"/>
                    <a:pt x="674" y="201"/>
                  </a:cubicBezTo>
                  <a:cubicBezTo>
                    <a:pt x="686" y="419"/>
                    <a:pt x="711" y="624"/>
                    <a:pt x="723" y="842"/>
                  </a:cubicBezTo>
                  <a:cubicBezTo>
                    <a:pt x="638" y="848"/>
                    <a:pt x="550" y="851"/>
                    <a:pt x="463" y="851"/>
                  </a:cubicBezTo>
                  <a:cubicBezTo>
                    <a:pt x="375" y="851"/>
                    <a:pt x="287" y="848"/>
                    <a:pt x="203" y="842"/>
                  </a:cubicBezTo>
                  <a:cubicBezTo>
                    <a:pt x="199" y="842"/>
                    <a:pt x="195" y="842"/>
                    <a:pt x="191" y="842"/>
                  </a:cubicBezTo>
                  <a:cubicBezTo>
                    <a:pt x="32" y="842"/>
                    <a:pt x="0" y="1097"/>
                    <a:pt x="154" y="1145"/>
                  </a:cubicBezTo>
                  <a:cubicBezTo>
                    <a:pt x="336" y="1181"/>
                    <a:pt x="541" y="1229"/>
                    <a:pt x="759" y="1253"/>
                  </a:cubicBezTo>
                  <a:cubicBezTo>
                    <a:pt x="771" y="1508"/>
                    <a:pt x="759" y="1749"/>
                    <a:pt x="965" y="1943"/>
                  </a:cubicBezTo>
                  <a:cubicBezTo>
                    <a:pt x="995" y="1968"/>
                    <a:pt x="1029" y="1981"/>
                    <a:pt x="1063" y="1981"/>
                  </a:cubicBezTo>
                  <a:cubicBezTo>
                    <a:pt x="1109" y="1981"/>
                    <a:pt x="1154" y="1956"/>
                    <a:pt x="1182" y="1907"/>
                  </a:cubicBezTo>
                  <a:cubicBezTo>
                    <a:pt x="1328" y="1713"/>
                    <a:pt x="1291" y="1508"/>
                    <a:pt x="1243" y="1290"/>
                  </a:cubicBezTo>
                  <a:cubicBezTo>
                    <a:pt x="1727" y="1290"/>
                    <a:pt x="2211" y="1193"/>
                    <a:pt x="2501" y="878"/>
                  </a:cubicBezTo>
                  <a:cubicBezTo>
                    <a:pt x="2598" y="770"/>
                    <a:pt x="2525" y="612"/>
                    <a:pt x="2380" y="600"/>
                  </a:cubicBezTo>
                  <a:cubicBezTo>
                    <a:pt x="2343" y="596"/>
                    <a:pt x="2307" y="594"/>
                    <a:pt x="2270" y="594"/>
                  </a:cubicBezTo>
                  <a:cubicBezTo>
                    <a:pt x="1970" y="594"/>
                    <a:pt x="1679" y="716"/>
                    <a:pt x="1388" y="770"/>
                  </a:cubicBezTo>
                  <a:cubicBezTo>
                    <a:pt x="1315" y="782"/>
                    <a:pt x="1243" y="794"/>
                    <a:pt x="1158" y="806"/>
                  </a:cubicBezTo>
                  <a:cubicBezTo>
                    <a:pt x="1134" y="588"/>
                    <a:pt x="1098" y="370"/>
                    <a:pt x="1061" y="141"/>
                  </a:cubicBezTo>
                  <a:cubicBezTo>
                    <a:pt x="1045" y="45"/>
                    <a:pt x="964" y="1"/>
                    <a:pt x="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5"/>
            <p:cNvSpPr/>
            <p:nvPr/>
          </p:nvSpPr>
          <p:spPr>
            <a:xfrm rot="10800000">
              <a:off x="716030" y="490525"/>
              <a:ext cx="123854" cy="108881"/>
            </a:xfrm>
            <a:custGeom>
              <a:avLst/>
              <a:gdLst/>
              <a:ahLst/>
              <a:cxnLst/>
              <a:rect l="l" t="t" r="r" b="b"/>
              <a:pathLst>
                <a:path w="2465" h="2167" extrusionOk="0">
                  <a:moveTo>
                    <a:pt x="686" y="1"/>
                  </a:moveTo>
                  <a:cubicBezTo>
                    <a:pt x="546" y="1"/>
                    <a:pt x="409" y="151"/>
                    <a:pt x="493" y="319"/>
                  </a:cubicBezTo>
                  <a:cubicBezTo>
                    <a:pt x="565" y="440"/>
                    <a:pt x="614" y="561"/>
                    <a:pt x="662" y="682"/>
                  </a:cubicBezTo>
                  <a:cubicBezTo>
                    <a:pt x="505" y="730"/>
                    <a:pt x="348" y="803"/>
                    <a:pt x="190" y="875"/>
                  </a:cubicBezTo>
                  <a:cubicBezTo>
                    <a:pt x="1" y="970"/>
                    <a:pt x="123" y="1220"/>
                    <a:pt x="293" y="1220"/>
                  </a:cubicBezTo>
                  <a:cubicBezTo>
                    <a:pt x="318" y="1220"/>
                    <a:pt x="345" y="1215"/>
                    <a:pt x="372" y="1202"/>
                  </a:cubicBezTo>
                  <a:cubicBezTo>
                    <a:pt x="517" y="1141"/>
                    <a:pt x="650" y="1081"/>
                    <a:pt x="795" y="1045"/>
                  </a:cubicBezTo>
                  <a:cubicBezTo>
                    <a:pt x="819" y="1129"/>
                    <a:pt x="844" y="1214"/>
                    <a:pt x="856" y="1311"/>
                  </a:cubicBezTo>
                  <a:cubicBezTo>
                    <a:pt x="904" y="1601"/>
                    <a:pt x="916" y="1879"/>
                    <a:pt x="1110" y="2109"/>
                  </a:cubicBezTo>
                  <a:cubicBezTo>
                    <a:pt x="1139" y="2149"/>
                    <a:pt x="1185" y="2166"/>
                    <a:pt x="1233" y="2166"/>
                  </a:cubicBezTo>
                  <a:cubicBezTo>
                    <a:pt x="1303" y="2166"/>
                    <a:pt x="1376" y="2130"/>
                    <a:pt x="1412" y="2073"/>
                  </a:cubicBezTo>
                  <a:cubicBezTo>
                    <a:pt x="1594" y="1746"/>
                    <a:pt x="1497" y="1311"/>
                    <a:pt x="1315" y="899"/>
                  </a:cubicBezTo>
                  <a:cubicBezTo>
                    <a:pt x="1594" y="851"/>
                    <a:pt x="1884" y="815"/>
                    <a:pt x="2186" y="815"/>
                  </a:cubicBezTo>
                  <a:cubicBezTo>
                    <a:pt x="2464" y="815"/>
                    <a:pt x="2452" y="379"/>
                    <a:pt x="2186" y="379"/>
                  </a:cubicBezTo>
                  <a:cubicBezTo>
                    <a:pt x="1823" y="391"/>
                    <a:pt x="1473" y="452"/>
                    <a:pt x="1122" y="537"/>
                  </a:cubicBezTo>
                  <a:cubicBezTo>
                    <a:pt x="1037" y="367"/>
                    <a:pt x="940" y="222"/>
                    <a:pt x="856" y="101"/>
                  </a:cubicBezTo>
                  <a:cubicBezTo>
                    <a:pt x="811" y="30"/>
                    <a:pt x="748" y="1"/>
                    <a:pt x="6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38" name="Google Shape;838;p5"/>
          <p:cNvSpPr txBox="1">
            <a:spLocks noGrp="1"/>
          </p:cNvSpPr>
          <p:nvPr>
            <p:ph type="title"/>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839" name="Google Shape;839;p5"/>
          <p:cNvGrpSpPr/>
          <p:nvPr/>
        </p:nvGrpSpPr>
        <p:grpSpPr>
          <a:xfrm>
            <a:off x="10514558" y="4212351"/>
            <a:ext cx="1989612" cy="2781067"/>
            <a:chOff x="10785070" y="1606652"/>
            <a:chExt cx="1268562" cy="1773188"/>
          </a:xfrm>
        </p:grpSpPr>
        <p:sp>
          <p:nvSpPr>
            <p:cNvPr id="840" name="Google Shape;840;p5"/>
            <p:cNvSpPr/>
            <p:nvPr/>
          </p:nvSpPr>
          <p:spPr>
            <a:xfrm>
              <a:off x="11432072" y="2684051"/>
              <a:ext cx="383866" cy="303880"/>
            </a:xfrm>
            <a:custGeom>
              <a:avLst/>
              <a:gdLst/>
              <a:ahLst/>
              <a:cxnLst/>
              <a:rect l="l" t="t" r="r" b="b"/>
              <a:pathLst>
                <a:path w="11326" h="8966" extrusionOk="0">
                  <a:moveTo>
                    <a:pt x="5714" y="1"/>
                  </a:moveTo>
                  <a:cubicBezTo>
                    <a:pt x="3797" y="1"/>
                    <a:pt x="516" y="775"/>
                    <a:pt x="399" y="863"/>
                  </a:cubicBezTo>
                  <a:cubicBezTo>
                    <a:pt x="399" y="863"/>
                    <a:pt x="1" y="1660"/>
                    <a:pt x="653" y="2167"/>
                  </a:cubicBezTo>
                  <a:cubicBezTo>
                    <a:pt x="773" y="2255"/>
                    <a:pt x="1008" y="2291"/>
                    <a:pt x="1316" y="2291"/>
                  </a:cubicBezTo>
                  <a:cubicBezTo>
                    <a:pt x="1597" y="2291"/>
                    <a:pt x="1938" y="2261"/>
                    <a:pt x="2307" y="2215"/>
                  </a:cubicBezTo>
                  <a:cubicBezTo>
                    <a:pt x="2379" y="2674"/>
                    <a:pt x="2488" y="3350"/>
                    <a:pt x="2657" y="4328"/>
                  </a:cubicBezTo>
                  <a:cubicBezTo>
                    <a:pt x="3115" y="6839"/>
                    <a:pt x="1956" y="8855"/>
                    <a:pt x="1956" y="8855"/>
                  </a:cubicBezTo>
                  <a:cubicBezTo>
                    <a:pt x="1956" y="8855"/>
                    <a:pt x="2164" y="8966"/>
                    <a:pt x="2499" y="8966"/>
                  </a:cubicBezTo>
                  <a:cubicBezTo>
                    <a:pt x="2881" y="8966"/>
                    <a:pt x="3428" y="8821"/>
                    <a:pt x="4021" y="8203"/>
                  </a:cubicBezTo>
                  <a:cubicBezTo>
                    <a:pt x="4830" y="7346"/>
                    <a:pt x="4262" y="3797"/>
                    <a:pt x="3900" y="1962"/>
                  </a:cubicBezTo>
                  <a:cubicBezTo>
                    <a:pt x="4701" y="1815"/>
                    <a:pt x="5430" y="1685"/>
                    <a:pt x="5820" y="1685"/>
                  </a:cubicBezTo>
                  <a:cubicBezTo>
                    <a:pt x="5913" y="1685"/>
                    <a:pt x="5986" y="1692"/>
                    <a:pt x="6037" y="1708"/>
                  </a:cubicBezTo>
                  <a:cubicBezTo>
                    <a:pt x="6641" y="1913"/>
                    <a:pt x="7136" y="7298"/>
                    <a:pt x="8295" y="7805"/>
                  </a:cubicBezTo>
                  <a:cubicBezTo>
                    <a:pt x="8459" y="7875"/>
                    <a:pt x="8638" y="7906"/>
                    <a:pt x="8823" y="7906"/>
                  </a:cubicBezTo>
                  <a:cubicBezTo>
                    <a:pt x="9950" y="7906"/>
                    <a:pt x="11325" y="6769"/>
                    <a:pt x="11108" y="6344"/>
                  </a:cubicBezTo>
                  <a:cubicBezTo>
                    <a:pt x="11038" y="6192"/>
                    <a:pt x="10922" y="6143"/>
                    <a:pt x="10768" y="6143"/>
                  </a:cubicBezTo>
                  <a:cubicBezTo>
                    <a:pt x="10628" y="6143"/>
                    <a:pt x="10458" y="6183"/>
                    <a:pt x="10262" y="6223"/>
                  </a:cubicBezTo>
                  <a:cubicBezTo>
                    <a:pt x="10068" y="6259"/>
                    <a:pt x="9847" y="6296"/>
                    <a:pt x="9608" y="6296"/>
                  </a:cubicBezTo>
                  <a:cubicBezTo>
                    <a:pt x="9447" y="6296"/>
                    <a:pt x="9278" y="6279"/>
                    <a:pt x="9103" y="6235"/>
                  </a:cubicBezTo>
                  <a:cubicBezTo>
                    <a:pt x="8089" y="5994"/>
                    <a:pt x="8041" y="706"/>
                    <a:pt x="6786" y="151"/>
                  </a:cubicBezTo>
                  <a:cubicBezTo>
                    <a:pt x="6545" y="44"/>
                    <a:pt x="6168" y="1"/>
                    <a:pt x="57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5"/>
            <p:cNvSpPr/>
            <p:nvPr/>
          </p:nvSpPr>
          <p:spPr>
            <a:xfrm>
              <a:off x="10785070" y="2805192"/>
              <a:ext cx="564276" cy="574647"/>
            </a:xfrm>
            <a:custGeom>
              <a:avLst/>
              <a:gdLst/>
              <a:ahLst/>
              <a:cxnLst/>
              <a:rect l="l" t="t" r="r" b="b"/>
              <a:pathLst>
                <a:path w="16649" h="16955" extrusionOk="0">
                  <a:moveTo>
                    <a:pt x="6143" y="800"/>
                  </a:moveTo>
                  <a:cubicBezTo>
                    <a:pt x="6238" y="800"/>
                    <a:pt x="6339" y="802"/>
                    <a:pt x="6447" y="806"/>
                  </a:cubicBezTo>
                  <a:cubicBezTo>
                    <a:pt x="7582" y="854"/>
                    <a:pt x="9031" y="1132"/>
                    <a:pt x="10528" y="1603"/>
                  </a:cubicBezTo>
                  <a:cubicBezTo>
                    <a:pt x="10950" y="1735"/>
                    <a:pt x="11361" y="1880"/>
                    <a:pt x="11759" y="2025"/>
                  </a:cubicBezTo>
                  <a:cubicBezTo>
                    <a:pt x="14596" y="3100"/>
                    <a:pt x="15598" y="4174"/>
                    <a:pt x="15514" y="4428"/>
                  </a:cubicBezTo>
                  <a:lnTo>
                    <a:pt x="15489" y="4452"/>
                  </a:lnTo>
                  <a:cubicBezTo>
                    <a:pt x="15417" y="4536"/>
                    <a:pt x="15163" y="4669"/>
                    <a:pt x="14536" y="4705"/>
                  </a:cubicBezTo>
                  <a:lnTo>
                    <a:pt x="13932" y="4705"/>
                  </a:lnTo>
                  <a:cubicBezTo>
                    <a:pt x="13884" y="4705"/>
                    <a:pt x="13823" y="4693"/>
                    <a:pt x="13775" y="4693"/>
                  </a:cubicBezTo>
                  <a:cubicBezTo>
                    <a:pt x="13691" y="4693"/>
                    <a:pt x="13594" y="4681"/>
                    <a:pt x="13497" y="4681"/>
                  </a:cubicBezTo>
                  <a:cubicBezTo>
                    <a:pt x="13449" y="4669"/>
                    <a:pt x="13389" y="4669"/>
                    <a:pt x="13340" y="4657"/>
                  </a:cubicBezTo>
                  <a:cubicBezTo>
                    <a:pt x="13244" y="4657"/>
                    <a:pt x="13135" y="4645"/>
                    <a:pt x="13039" y="4633"/>
                  </a:cubicBezTo>
                  <a:cubicBezTo>
                    <a:pt x="12990" y="4621"/>
                    <a:pt x="12942" y="4621"/>
                    <a:pt x="12894" y="4609"/>
                  </a:cubicBezTo>
                  <a:cubicBezTo>
                    <a:pt x="12785" y="4597"/>
                    <a:pt x="12664" y="4585"/>
                    <a:pt x="12544" y="4560"/>
                  </a:cubicBezTo>
                  <a:cubicBezTo>
                    <a:pt x="12507" y="4560"/>
                    <a:pt x="12471" y="4548"/>
                    <a:pt x="12435" y="4536"/>
                  </a:cubicBezTo>
                  <a:cubicBezTo>
                    <a:pt x="12302" y="4524"/>
                    <a:pt x="12157" y="4500"/>
                    <a:pt x="12025" y="4464"/>
                  </a:cubicBezTo>
                  <a:cubicBezTo>
                    <a:pt x="11988" y="4464"/>
                    <a:pt x="11964" y="4452"/>
                    <a:pt x="11928" y="4452"/>
                  </a:cubicBezTo>
                  <a:cubicBezTo>
                    <a:pt x="11783" y="4428"/>
                    <a:pt x="11638" y="4391"/>
                    <a:pt x="11493" y="4355"/>
                  </a:cubicBezTo>
                  <a:cubicBezTo>
                    <a:pt x="11457" y="4355"/>
                    <a:pt x="11421" y="4343"/>
                    <a:pt x="11385" y="4331"/>
                  </a:cubicBezTo>
                  <a:cubicBezTo>
                    <a:pt x="11240" y="4295"/>
                    <a:pt x="11095" y="4271"/>
                    <a:pt x="10962" y="4234"/>
                  </a:cubicBezTo>
                  <a:cubicBezTo>
                    <a:pt x="10890" y="4210"/>
                    <a:pt x="10817" y="4198"/>
                    <a:pt x="10745" y="4174"/>
                  </a:cubicBezTo>
                  <a:cubicBezTo>
                    <a:pt x="10636" y="4150"/>
                    <a:pt x="10515" y="4114"/>
                    <a:pt x="10407" y="4077"/>
                  </a:cubicBezTo>
                  <a:cubicBezTo>
                    <a:pt x="10214" y="4029"/>
                    <a:pt x="10008" y="3969"/>
                    <a:pt x="9815" y="3908"/>
                  </a:cubicBezTo>
                  <a:cubicBezTo>
                    <a:pt x="9393" y="3776"/>
                    <a:pt x="8982" y="3631"/>
                    <a:pt x="8584" y="3486"/>
                  </a:cubicBezTo>
                  <a:cubicBezTo>
                    <a:pt x="5759" y="2411"/>
                    <a:pt x="4745" y="1337"/>
                    <a:pt x="4829" y="1083"/>
                  </a:cubicBezTo>
                  <a:cubicBezTo>
                    <a:pt x="4851" y="1017"/>
                    <a:pt x="5136" y="800"/>
                    <a:pt x="6143" y="800"/>
                  </a:cubicBezTo>
                  <a:close/>
                  <a:moveTo>
                    <a:pt x="4503" y="2073"/>
                  </a:moveTo>
                  <a:lnTo>
                    <a:pt x="4515" y="2085"/>
                  </a:lnTo>
                  <a:cubicBezTo>
                    <a:pt x="4552" y="2134"/>
                    <a:pt x="4600" y="2170"/>
                    <a:pt x="4648" y="2218"/>
                  </a:cubicBezTo>
                  <a:lnTo>
                    <a:pt x="4684" y="2254"/>
                  </a:lnTo>
                  <a:cubicBezTo>
                    <a:pt x="4721" y="2291"/>
                    <a:pt x="4757" y="2327"/>
                    <a:pt x="4793" y="2351"/>
                  </a:cubicBezTo>
                  <a:lnTo>
                    <a:pt x="4853" y="2399"/>
                  </a:lnTo>
                  <a:cubicBezTo>
                    <a:pt x="4890" y="2436"/>
                    <a:pt x="4938" y="2472"/>
                    <a:pt x="4974" y="2496"/>
                  </a:cubicBezTo>
                  <a:lnTo>
                    <a:pt x="5022" y="2532"/>
                  </a:lnTo>
                  <a:cubicBezTo>
                    <a:pt x="5071" y="2580"/>
                    <a:pt x="5131" y="2629"/>
                    <a:pt x="5191" y="2665"/>
                  </a:cubicBezTo>
                  <a:lnTo>
                    <a:pt x="5240" y="2701"/>
                  </a:lnTo>
                  <a:cubicBezTo>
                    <a:pt x="5288" y="2737"/>
                    <a:pt x="5336" y="2762"/>
                    <a:pt x="5385" y="2798"/>
                  </a:cubicBezTo>
                  <a:cubicBezTo>
                    <a:pt x="5409" y="2810"/>
                    <a:pt x="5433" y="2822"/>
                    <a:pt x="5445" y="2846"/>
                  </a:cubicBezTo>
                  <a:cubicBezTo>
                    <a:pt x="5493" y="2870"/>
                    <a:pt x="5554" y="2906"/>
                    <a:pt x="5602" y="2943"/>
                  </a:cubicBezTo>
                  <a:cubicBezTo>
                    <a:pt x="5614" y="2955"/>
                    <a:pt x="5638" y="2967"/>
                    <a:pt x="5650" y="2979"/>
                  </a:cubicBezTo>
                  <a:cubicBezTo>
                    <a:pt x="5723" y="3015"/>
                    <a:pt x="5795" y="3063"/>
                    <a:pt x="5867" y="3100"/>
                  </a:cubicBezTo>
                  <a:lnTo>
                    <a:pt x="5904" y="3124"/>
                  </a:lnTo>
                  <a:cubicBezTo>
                    <a:pt x="5964" y="3160"/>
                    <a:pt x="6024" y="3196"/>
                    <a:pt x="6085" y="3220"/>
                  </a:cubicBezTo>
                  <a:cubicBezTo>
                    <a:pt x="6109" y="3244"/>
                    <a:pt x="6133" y="3257"/>
                    <a:pt x="6157" y="3269"/>
                  </a:cubicBezTo>
                  <a:cubicBezTo>
                    <a:pt x="6218" y="3293"/>
                    <a:pt x="6266" y="3329"/>
                    <a:pt x="6326" y="3353"/>
                  </a:cubicBezTo>
                  <a:cubicBezTo>
                    <a:pt x="6350" y="3365"/>
                    <a:pt x="6375" y="3377"/>
                    <a:pt x="6387" y="3389"/>
                  </a:cubicBezTo>
                  <a:cubicBezTo>
                    <a:pt x="6471" y="3426"/>
                    <a:pt x="6544" y="3474"/>
                    <a:pt x="6628" y="3510"/>
                  </a:cubicBezTo>
                  <a:lnTo>
                    <a:pt x="6664" y="3534"/>
                  </a:lnTo>
                  <a:cubicBezTo>
                    <a:pt x="6725" y="3558"/>
                    <a:pt x="6797" y="3595"/>
                    <a:pt x="6869" y="3631"/>
                  </a:cubicBezTo>
                  <a:cubicBezTo>
                    <a:pt x="6894" y="3643"/>
                    <a:pt x="6918" y="3655"/>
                    <a:pt x="6942" y="3667"/>
                  </a:cubicBezTo>
                  <a:cubicBezTo>
                    <a:pt x="7002" y="3691"/>
                    <a:pt x="7063" y="3715"/>
                    <a:pt x="7123" y="3752"/>
                  </a:cubicBezTo>
                  <a:cubicBezTo>
                    <a:pt x="7147" y="3764"/>
                    <a:pt x="7171" y="3776"/>
                    <a:pt x="7195" y="3776"/>
                  </a:cubicBezTo>
                  <a:cubicBezTo>
                    <a:pt x="7280" y="3824"/>
                    <a:pt x="7364" y="3860"/>
                    <a:pt x="7449" y="3896"/>
                  </a:cubicBezTo>
                  <a:lnTo>
                    <a:pt x="7473" y="3896"/>
                  </a:lnTo>
                  <a:cubicBezTo>
                    <a:pt x="7546" y="3933"/>
                    <a:pt x="7618" y="3969"/>
                    <a:pt x="7703" y="4005"/>
                  </a:cubicBezTo>
                  <a:cubicBezTo>
                    <a:pt x="7727" y="4005"/>
                    <a:pt x="7751" y="4017"/>
                    <a:pt x="7775" y="4029"/>
                  </a:cubicBezTo>
                  <a:cubicBezTo>
                    <a:pt x="7835" y="4053"/>
                    <a:pt x="7908" y="4077"/>
                    <a:pt x="7968" y="4102"/>
                  </a:cubicBezTo>
                  <a:cubicBezTo>
                    <a:pt x="7992" y="4114"/>
                    <a:pt x="8016" y="4126"/>
                    <a:pt x="8041" y="4138"/>
                  </a:cubicBezTo>
                  <a:cubicBezTo>
                    <a:pt x="8125" y="4174"/>
                    <a:pt x="8210" y="4198"/>
                    <a:pt x="8294" y="4234"/>
                  </a:cubicBezTo>
                  <a:cubicBezTo>
                    <a:pt x="8705" y="4391"/>
                    <a:pt x="9139" y="4536"/>
                    <a:pt x="9574" y="4681"/>
                  </a:cubicBezTo>
                  <a:cubicBezTo>
                    <a:pt x="9743" y="4729"/>
                    <a:pt x="9912" y="4778"/>
                    <a:pt x="10081" y="4826"/>
                  </a:cubicBezTo>
                  <a:cubicBezTo>
                    <a:pt x="10129" y="4838"/>
                    <a:pt x="10190" y="4862"/>
                    <a:pt x="10238" y="4874"/>
                  </a:cubicBezTo>
                  <a:cubicBezTo>
                    <a:pt x="10371" y="4910"/>
                    <a:pt x="10503" y="4947"/>
                    <a:pt x="10636" y="4983"/>
                  </a:cubicBezTo>
                  <a:cubicBezTo>
                    <a:pt x="10709" y="4995"/>
                    <a:pt x="10769" y="5007"/>
                    <a:pt x="10829" y="5031"/>
                  </a:cubicBezTo>
                  <a:cubicBezTo>
                    <a:pt x="10950" y="5055"/>
                    <a:pt x="11083" y="5092"/>
                    <a:pt x="11204" y="5116"/>
                  </a:cubicBezTo>
                  <a:cubicBezTo>
                    <a:pt x="11276" y="5128"/>
                    <a:pt x="11348" y="5152"/>
                    <a:pt x="11409" y="5164"/>
                  </a:cubicBezTo>
                  <a:cubicBezTo>
                    <a:pt x="11518" y="5188"/>
                    <a:pt x="11626" y="5212"/>
                    <a:pt x="11735" y="5236"/>
                  </a:cubicBezTo>
                  <a:cubicBezTo>
                    <a:pt x="11783" y="5236"/>
                    <a:pt x="11843" y="5249"/>
                    <a:pt x="11892" y="5261"/>
                  </a:cubicBezTo>
                  <a:cubicBezTo>
                    <a:pt x="12049" y="5297"/>
                    <a:pt x="12194" y="5321"/>
                    <a:pt x="12351" y="5345"/>
                  </a:cubicBezTo>
                  <a:cubicBezTo>
                    <a:pt x="12387" y="5345"/>
                    <a:pt x="12423" y="5357"/>
                    <a:pt x="12471" y="5357"/>
                  </a:cubicBezTo>
                  <a:cubicBezTo>
                    <a:pt x="12592" y="5381"/>
                    <a:pt x="12725" y="5405"/>
                    <a:pt x="12846" y="5418"/>
                  </a:cubicBezTo>
                  <a:cubicBezTo>
                    <a:pt x="12882" y="5418"/>
                    <a:pt x="12906" y="5430"/>
                    <a:pt x="12942" y="5430"/>
                  </a:cubicBezTo>
                  <a:cubicBezTo>
                    <a:pt x="13099" y="5454"/>
                    <a:pt x="13256" y="5466"/>
                    <a:pt x="13401" y="5478"/>
                  </a:cubicBezTo>
                  <a:lnTo>
                    <a:pt x="13413" y="5478"/>
                  </a:lnTo>
                  <a:cubicBezTo>
                    <a:pt x="13546" y="5490"/>
                    <a:pt x="13679" y="5502"/>
                    <a:pt x="13799" y="5502"/>
                  </a:cubicBezTo>
                  <a:lnTo>
                    <a:pt x="13872" y="5502"/>
                  </a:lnTo>
                  <a:cubicBezTo>
                    <a:pt x="13932" y="5514"/>
                    <a:pt x="13992" y="5514"/>
                    <a:pt x="14041" y="5514"/>
                  </a:cubicBezTo>
                  <a:lnTo>
                    <a:pt x="14053" y="5514"/>
                  </a:lnTo>
                  <a:cubicBezTo>
                    <a:pt x="14110" y="5516"/>
                    <a:pt x="14167" y="5516"/>
                    <a:pt x="14222" y="5516"/>
                  </a:cubicBezTo>
                  <a:cubicBezTo>
                    <a:pt x="14595" y="5516"/>
                    <a:pt x="14914" y="5482"/>
                    <a:pt x="15188" y="5430"/>
                  </a:cubicBezTo>
                  <a:lnTo>
                    <a:pt x="15188" y="5430"/>
                  </a:lnTo>
                  <a:lnTo>
                    <a:pt x="11831" y="15860"/>
                  </a:lnTo>
                  <a:cubicBezTo>
                    <a:pt x="11810" y="15926"/>
                    <a:pt x="11524" y="16147"/>
                    <a:pt x="10563" y="16147"/>
                  </a:cubicBezTo>
                  <a:cubicBezTo>
                    <a:pt x="10455" y="16147"/>
                    <a:pt x="10339" y="16144"/>
                    <a:pt x="10214" y="16138"/>
                  </a:cubicBezTo>
                  <a:cubicBezTo>
                    <a:pt x="9067" y="16102"/>
                    <a:pt x="7618" y="15812"/>
                    <a:pt x="6121" y="15353"/>
                  </a:cubicBezTo>
                  <a:cubicBezTo>
                    <a:pt x="5698" y="15221"/>
                    <a:pt x="5288" y="15076"/>
                    <a:pt x="4890" y="14919"/>
                  </a:cubicBezTo>
                  <a:cubicBezTo>
                    <a:pt x="2065" y="13856"/>
                    <a:pt x="1050" y="12770"/>
                    <a:pt x="1135" y="12528"/>
                  </a:cubicBezTo>
                  <a:lnTo>
                    <a:pt x="4503" y="2073"/>
                  </a:lnTo>
                  <a:close/>
                  <a:moveTo>
                    <a:pt x="6110" y="1"/>
                  </a:moveTo>
                  <a:cubicBezTo>
                    <a:pt x="4929" y="1"/>
                    <a:pt x="4232" y="281"/>
                    <a:pt x="4057" y="842"/>
                  </a:cubicBezTo>
                  <a:lnTo>
                    <a:pt x="4057" y="854"/>
                  </a:lnTo>
                  <a:lnTo>
                    <a:pt x="362" y="12287"/>
                  </a:lnTo>
                  <a:cubicBezTo>
                    <a:pt x="0" y="13458"/>
                    <a:pt x="2318" y="14810"/>
                    <a:pt x="4600" y="15679"/>
                  </a:cubicBezTo>
                  <a:cubicBezTo>
                    <a:pt x="5010" y="15836"/>
                    <a:pt x="5445" y="15981"/>
                    <a:pt x="5880" y="16114"/>
                  </a:cubicBezTo>
                  <a:cubicBezTo>
                    <a:pt x="7449" y="16609"/>
                    <a:pt x="8970" y="16899"/>
                    <a:pt x="10177" y="16947"/>
                  </a:cubicBezTo>
                  <a:cubicBezTo>
                    <a:pt x="10300" y="16952"/>
                    <a:pt x="10417" y="16955"/>
                    <a:pt x="10530" y="16955"/>
                  </a:cubicBezTo>
                  <a:cubicBezTo>
                    <a:pt x="11725" y="16955"/>
                    <a:pt x="12416" y="16664"/>
                    <a:pt x="12592" y="16102"/>
                  </a:cubicBezTo>
                  <a:lnTo>
                    <a:pt x="16286" y="4669"/>
                  </a:lnTo>
                  <a:lnTo>
                    <a:pt x="16286" y="4657"/>
                  </a:lnTo>
                  <a:cubicBezTo>
                    <a:pt x="16648" y="3486"/>
                    <a:pt x="14343" y="2146"/>
                    <a:pt x="12049" y="1277"/>
                  </a:cubicBezTo>
                  <a:cubicBezTo>
                    <a:pt x="11638" y="1120"/>
                    <a:pt x="11204" y="975"/>
                    <a:pt x="10769" y="830"/>
                  </a:cubicBezTo>
                  <a:cubicBezTo>
                    <a:pt x="9212" y="347"/>
                    <a:pt x="7678" y="57"/>
                    <a:pt x="6471" y="9"/>
                  </a:cubicBezTo>
                  <a:cubicBezTo>
                    <a:pt x="6346" y="4"/>
                    <a:pt x="6226" y="1"/>
                    <a:pt x="6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5"/>
            <p:cNvSpPr/>
            <p:nvPr/>
          </p:nvSpPr>
          <p:spPr>
            <a:xfrm>
              <a:off x="11246719" y="3265460"/>
              <a:ext cx="24606" cy="23521"/>
            </a:xfrm>
            <a:custGeom>
              <a:avLst/>
              <a:gdLst/>
              <a:ahLst/>
              <a:cxnLst/>
              <a:rect l="l" t="t" r="r" b="b"/>
              <a:pathLst>
                <a:path w="726" h="694" extrusionOk="0">
                  <a:moveTo>
                    <a:pt x="223" y="0"/>
                  </a:moveTo>
                  <a:cubicBezTo>
                    <a:pt x="170" y="0"/>
                    <a:pt x="115" y="18"/>
                    <a:pt x="73" y="55"/>
                  </a:cubicBezTo>
                  <a:cubicBezTo>
                    <a:pt x="1" y="139"/>
                    <a:pt x="1" y="260"/>
                    <a:pt x="73" y="344"/>
                  </a:cubicBezTo>
                  <a:cubicBezTo>
                    <a:pt x="170" y="429"/>
                    <a:pt x="266" y="525"/>
                    <a:pt x="351" y="622"/>
                  </a:cubicBezTo>
                  <a:cubicBezTo>
                    <a:pt x="375" y="646"/>
                    <a:pt x="399" y="670"/>
                    <a:pt x="423" y="682"/>
                  </a:cubicBezTo>
                  <a:cubicBezTo>
                    <a:pt x="446" y="690"/>
                    <a:pt x="470" y="694"/>
                    <a:pt x="495" y="694"/>
                  </a:cubicBezTo>
                  <a:cubicBezTo>
                    <a:pt x="547" y="694"/>
                    <a:pt x="599" y="675"/>
                    <a:pt x="641" y="634"/>
                  </a:cubicBezTo>
                  <a:cubicBezTo>
                    <a:pt x="713" y="562"/>
                    <a:pt x="725" y="429"/>
                    <a:pt x="653" y="356"/>
                  </a:cubicBezTo>
                  <a:cubicBezTo>
                    <a:pt x="556" y="248"/>
                    <a:pt x="459" y="151"/>
                    <a:pt x="363" y="55"/>
                  </a:cubicBezTo>
                  <a:cubicBezTo>
                    <a:pt x="327" y="18"/>
                    <a:pt x="275" y="0"/>
                    <a:pt x="223" y="0"/>
                  </a:cubicBezTo>
                  <a:close/>
                </a:path>
              </a:pathLst>
            </a:custGeom>
            <a:solidFill>
              <a:srgbClr val="EE2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5"/>
            <p:cNvSpPr/>
            <p:nvPr/>
          </p:nvSpPr>
          <p:spPr>
            <a:xfrm>
              <a:off x="10841940" y="3200333"/>
              <a:ext cx="335536" cy="124792"/>
            </a:xfrm>
            <a:custGeom>
              <a:avLst/>
              <a:gdLst/>
              <a:ahLst/>
              <a:cxnLst/>
              <a:rect l="l" t="t" r="r" b="b"/>
              <a:pathLst>
                <a:path w="9900" h="3682" extrusionOk="0">
                  <a:moveTo>
                    <a:pt x="1787" y="0"/>
                  </a:moveTo>
                  <a:cubicBezTo>
                    <a:pt x="1678" y="12"/>
                    <a:pt x="1594" y="97"/>
                    <a:pt x="1594" y="217"/>
                  </a:cubicBezTo>
                  <a:cubicBezTo>
                    <a:pt x="1594" y="290"/>
                    <a:pt x="1654" y="362"/>
                    <a:pt x="1727" y="399"/>
                  </a:cubicBezTo>
                  <a:cubicBezTo>
                    <a:pt x="1751" y="399"/>
                    <a:pt x="1775" y="411"/>
                    <a:pt x="1799" y="411"/>
                  </a:cubicBezTo>
                  <a:cubicBezTo>
                    <a:pt x="1932" y="405"/>
                    <a:pt x="2062" y="402"/>
                    <a:pt x="2191" y="402"/>
                  </a:cubicBezTo>
                  <a:cubicBezTo>
                    <a:pt x="2321" y="402"/>
                    <a:pt x="2451" y="405"/>
                    <a:pt x="2584" y="411"/>
                  </a:cubicBezTo>
                  <a:cubicBezTo>
                    <a:pt x="2591" y="411"/>
                    <a:pt x="2598" y="412"/>
                    <a:pt x="2604" y="412"/>
                  </a:cubicBezTo>
                  <a:cubicBezTo>
                    <a:pt x="2704" y="412"/>
                    <a:pt x="2789" y="331"/>
                    <a:pt x="2789" y="229"/>
                  </a:cubicBezTo>
                  <a:cubicBezTo>
                    <a:pt x="2801" y="109"/>
                    <a:pt x="2717" y="12"/>
                    <a:pt x="2608" y="12"/>
                  </a:cubicBezTo>
                  <a:cubicBezTo>
                    <a:pt x="2330" y="0"/>
                    <a:pt x="2065" y="0"/>
                    <a:pt x="1787" y="0"/>
                  </a:cubicBezTo>
                  <a:close/>
                  <a:moveTo>
                    <a:pt x="999" y="59"/>
                  </a:moveTo>
                  <a:cubicBezTo>
                    <a:pt x="992" y="59"/>
                    <a:pt x="985" y="60"/>
                    <a:pt x="978" y="60"/>
                  </a:cubicBezTo>
                  <a:cubicBezTo>
                    <a:pt x="700" y="97"/>
                    <a:pt x="435" y="145"/>
                    <a:pt x="169" y="205"/>
                  </a:cubicBezTo>
                  <a:cubicBezTo>
                    <a:pt x="61" y="229"/>
                    <a:pt x="0" y="326"/>
                    <a:pt x="24" y="435"/>
                  </a:cubicBezTo>
                  <a:cubicBezTo>
                    <a:pt x="36" y="507"/>
                    <a:pt x="85" y="568"/>
                    <a:pt x="145" y="592"/>
                  </a:cubicBezTo>
                  <a:cubicBezTo>
                    <a:pt x="163" y="598"/>
                    <a:pt x="181" y="601"/>
                    <a:pt x="199" y="601"/>
                  </a:cubicBezTo>
                  <a:cubicBezTo>
                    <a:pt x="218" y="601"/>
                    <a:pt x="236" y="598"/>
                    <a:pt x="254" y="592"/>
                  </a:cubicBezTo>
                  <a:cubicBezTo>
                    <a:pt x="507" y="543"/>
                    <a:pt x="761" y="495"/>
                    <a:pt x="1026" y="471"/>
                  </a:cubicBezTo>
                  <a:cubicBezTo>
                    <a:pt x="1135" y="447"/>
                    <a:pt x="1220" y="350"/>
                    <a:pt x="1207" y="242"/>
                  </a:cubicBezTo>
                  <a:cubicBezTo>
                    <a:pt x="1185" y="140"/>
                    <a:pt x="1099" y="59"/>
                    <a:pt x="999" y="59"/>
                  </a:cubicBezTo>
                  <a:close/>
                  <a:moveTo>
                    <a:pt x="3379" y="93"/>
                  </a:moveTo>
                  <a:cubicBezTo>
                    <a:pt x="3284" y="93"/>
                    <a:pt x="3198" y="170"/>
                    <a:pt x="3187" y="266"/>
                  </a:cubicBezTo>
                  <a:cubicBezTo>
                    <a:pt x="3175" y="362"/>
                    <a:pt x="3224" y="447"/>
                    <a:pt x="3308" y="483"/>
                  </a:cubicBezTo>
                  <a:lnTo>
                    <a:pt x="3356" y="495"/>
                  </a:lnTo>
                  <a:cubicBezTo>
                    <a:pt x="3610" y="519"/>
                    <a:pt x="3876" y="568"/>
                    <a:pt x="4129" y="628"/>
                  </a:cubicBezTo>
                  <a:cubicBezTo>
                    <a:pt x="4143" y="631"/>
                    <a:pt x="4157" y="633"/>
                    <a:pt x="4171" y="633"/>
                  </a:cubicBezTo>
                  <a:cubicBezTo>
                    <a:pt x="4265" y="633"/>
                    <a:pt x="4350" y="565"/>
                    <a:pt x="4371" y="471"/>
                  </a:cubicBezTo>
                  <a:cubicBezTo>
                    <a:pt x="4395" y="362"/>
                    <a:pt x="4322" y="266"/>
                    <a:pt x="4214" y="242"/>
                  </a:cubicBezTo>
                  <a:cubicBezTo>
                    <a:pt x="3948" y="181"/>
                    <a:pt x="3682" y="133"/>
                    <a:pt x="3417" y="97"/>
                  </a:cubicBezTo>
                  <a:cubicBezTo>
                    <a:pt x="3404" y="94"/>
                    <a:pt x="3392" y="93"/>
                    <a:pt x="3379" y="93"/>
                  </a:cubicBezTo>
                  <a:close/>
                  <a:moveTo>
                    <a:pt x="4935" y="436"/>
                  </a:moveTo>
                  <a:cubicBezTo>
                    <a:pt x="4850" y="436"/>
                    <a:pt x="4774" y="492"/>
                    <a:pt x="4745" y="580"/>
                  </a:cubicBezTo>
                  <a:cubicBezTo>
                    <a:pt x="4709" y="676"/>
                    <a:pt x="4769" y="785"/>
                    <a:pt x="4866" y="821"/>
                  </a:cubicBezTo>
                  <a:lnTo>
                    <a:pt x="4878" y="833"/>
                  </a:lnTo>
                  <a:cubicBezTo>
                    <a:pt x="5083" y="893"/>
                    <a:pt x="5288" y="966"/>
                    <a:pt x="5481" y="1038"/>
                  </a:cubicBezTo>
                  <a:lnTo>
                    <a:pt x="5614" y="1087"/>
                  </a:lnTo>
                  <a:cubicBezTo>
                    <a:pt x="5639" y="1095"/>
                    <a:pt x="5663" y="1099"/>
                    <a:pt x="5687" y="1099"/>
                  </a:cubicBezTo>
                  <a:cubicBezTo>
                    <a:pt x="5769" y="1099"/>
                    <a:pt x="5842" y="1053"/>
                    <a:pt x="5880" y="978"/>
                  </a:cubicBezTo>
                  <a:cubicBezTo>
                    <a:pt x="5916" y="869"/>
                    <a:pt x="5868" y="749"/>
                    <a:pt x="5759" y="712"/>
                  </a:cubicBezTo>
                  <a:lnTo>
                    <a:pt x="5626" y="664"/>
                  </a:lnTo>
                  <a:cubicBezTo>
                    <a:pt x="5421" y="580"/>
                    <a:pt x="5204" y="507"/>
                    <a:pt x="4998" y="447"/>
                  </a:cubicBezTo>
                  <a:cubicBezTo>
                    <a:pt x="4977" y="440"/>
                    <a:pt x="4955" y="436"/>
                    <a:pt x="4935" y="436"/>
                  </a:cubicBezTo>
                  <a:close/>
                  <a:moveTo>
                    <a:pt x="6419" y="1017"/>
                  </a:moveTo>
                  <a:cubicBezTo>
                    <a:pt x="6347" y="1017"/>
                    <a:pt x="6276" y="1058"/>
                    <a:pt x="6242" y="1135"/>
                  </a:cubicBezTo>
                  <a:cubicBezTo>
                    <a:pt x="6194" y="1232"/>
                    <a:pt x="6230" y="1352"/>
                    <a:pt x="6326" y="1401"/>
                  </a:cubicBezTo>
                  <a:cubicBezTo>
                    <a:pt x="6568" y="1509"/>
                    <a:pt x="6797" y="1630"/>
                    <a:pt x="7027" y="1763"/>
                  </a:cubicBezTo>
                  <a:lnTo>
                    <a:pt x="7051" y="1775"/>
                  </a:lnTo>
                  <a:cubicBezTo>
                    <a:pt x="7076" y="1784"/>
                    <a:pt x="7101" y="1789"/>
                    <a:pt x="7126" y="1789"/>
                  </a:cubicBezTo>
                  <a:cubicBezTo>
                    <a:pt x="7195" y="1789"/>
                    <a:pt x="7260" y="1753"/>
                    <a:pt x="7304" y="1690"/>
                  </a:cubicBezTo>
                  <a:cubicBezTo>
                    <a:pt x="7353" y="1594"/>
                    <a:pt x="7316" y="1473"/>
                    <a:pt x="7220" y="1413"/>
                  </a:cubicBezTo>
                  <a:cubicBezTo>
                    <a:pt x="6990" y="1280"/>
                    <a:pt x="6749" y="1159"/>
                    <a:pt x="6507" y="1038"/>
                  </a:cubicBezTo>
                  <a:cubicBezTo>
                    <a:pt x="6479" y="1024"/>
                    <a:pt x="6449" y="1017"/>
                    <a:pt x="6419" y="1017"/>
                  </a:cubicBezTo>
                  <a:close/>
                  <a:moveTo>
                    <a:pt x="7801" y="1802"/>
                  </a:moveTo>
                  <a:cubicBezTo>
                    <a:pt x="7736" y="1802"/>
                    <a:pt x="7668" y="1834"/>
                    <a:pt x="7630" y="1896"/>
                  </a:cubicBezTo>
                  <a:cubicBezTo>
                    <a:pt x="7570" y="1992"/>
                    <a:pt x="7606" y="2113"/>
                    <a:pt x="7691" y="2173"/>
                  </a:cubicBezTo>
                  <a:cubicBezTo>
                    <a:pt x="7908" y="2318"/>
                    <a:pt x="8125" y="2463"/>
                    <a:pt x="8330" y="2620"/>
                  </a:cubicBezTo>
                  <a:lnTo>
                    <a:pt x="8391" y="2644"/>
                  </a:lnTo>
                  <a:cubicBezTo>
                    <a:pt x="8413" y="2655"/>
                    <a:pt x="8438" y="2661"/>
                    <a:pt x="8463" y="2661"/>
                  </a:cubicBezTo>
                  <a:cubicBezTo>
                    <a:pt x="8520" y="2661"/>
                    <a:pt x="8578" y="2634"/>
                    <a:pt x="8620" y="2584"/>
                  </a:cubicBezTo>
                  <a:cubicBezTo>
                    <a:pt x="8681" y="2487"/>
                    <a:pt x="8668" y="2366"/>
                    <a:pt x="8572" y="2294"/>
                  </a:cubicBezTo>
                  <a:cubicBezTo>
                    <a:pt x="8355" y="2137"/>
                    <a:pt x="8137" y="1980"/>
                    <a:pt x="7908" y="1835"/>
                  </a:cubicBezTo>
                  <a:cubicBezTo>
                    <a:pt x="7877" y="1813"/>
                    <a:pt x="7839" y="1802"/>
                    <a:pt x="7801" y="1802"/>
                  </a:cubicBezTo>
                  <a:close/>
                  <a:moveTo>
                    <a:pt x="9081" y="2753"/>
                  </a:moveTo>
                  <a:cubicBezTo>
                    <a:pt x="9021" y="2753"/>
                    <a:pt x="8962" y="2778"/>
                    <a:pt x="8922" y="2825"/>
                  </a:cubicBezTo>
                  <a:cubicBezTo>
                    <a:pt x="8862" y="2910"/>
                    <a:pt x="8862" y="3042"/>
                    <a:pt x="8958" y="3103"/>
                  </a:cubicBezTo>
                  <a:cubicBezTo>
                    <a:pt x="9151" y="3272"/>
                    <a:pt x="9345" y="3441"/>
                    <a:pt x="9538" y="3622"/>
                  </a:cubicBezTo>
                  <a:cubicBezTo>
                    <a:pt x="9562" y="3646"/>
                    <a:pt x="9586" y="3658"/>
                    <a:pt x="9610" y="3670"/>
                  </a:cubicBezTo>
                  <a:cubicBezTo>
                    <a:pt x="9632" y="3678"/>
                    <a:pt x="9655" y="3682"/>
                    <a:pt x="9678" y="3682"/>
                  </a:cubicBezTo>
                  <a:cubicBezTo>
                    <a:pt x="9732" y="3682"/>
                    <a:pt x="9785" y="3660"/>
                    <a:pt x="9827" y="3610"/>
                  </a:cubicBezTo>
                  <a:cubicBezTo>
                    <a:pt x="9900" y="3537"/>
                    <a:pt x="9900" y="3405"/>
                    <a:pt x="9815" y="3332"/>
                  </a:cubicBezTo>
                  <a:cubicBezTo>
                    <a:pt x="9622" y="3151"/>
                    <a:pt x="9417" y="2970"/>
                    <a:pt x="9212" y="2801"/>
                  </a:cubicBezTo>
                  <a:cubicBezTo>
                    <a:pt x="9174" y="2769"/>
                    <a:pt x="9127" y="2753"/>
                    <a:pt x="9081" y="27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5"/>
            <p:cNvSpPr/>
            <p:nvPr/>
          </p:nvSpPr>
          <p:spPr>
            <a:xfrm>
              <a:off x="11247533" y="3272204"/>
              <a:ext cx="2915" cy="8202"/>
            </a:xfrm>
            <a:custGeom>
              <a:avLst/>
              <a:gdLst/>
              <a:ahLst/>
              <a:cxnLst/>
              <a:rect l="l" t="t" r="r" b="b"/>
              <a:pathLst>
                <a:path w="86" h="242" extrusionOk="0">
                  <a:moveTo>
                    <a:pt x="13" y="242"/>
                  </a:moveTo>
                  <a:cubicBezTo>
                    <a:pt x="61" y="218"/>
                    <a:pt x="85" y="194"/>
                    <a:pt x="85" y="181"/>
                  </a:cubicBezTo>
                  <a:lnTo>
                    <a:pt x="49" y="145"/>
                  </a:lnTo>
                  <a:cubicBezTo>
                    <a:pt x="13" y="97"/>
                    <a:pt x="1" y="49"/>
                    <a:pt x="1" y="0"/>
                  </a:cubicBezTo>
                  <a:cubicBezTo>
                    <a:pt x="1" y="49"/>
                    <a:pt x="13" y="97"/>
                    <a:pt x="49" y="145"/>
                  </a:cubicBezTo>
                  <a:cubicBezTo>
                    <a:pt x="61" y="157"/>
                    <a:pt x="73" y="169"/>
                    <a:pt x="85" y="181"/>
                  </a:cubicBezTo>
                  <a:cubicBezTo>
                    <a:pt x="85" y="194"/>
                    <a:pt x="61" y="218"/>
                    <a:pt x="13" y="242"/>
                  </a:cubicBezTo>
                </a:path>
              </a:pathLst>
            </a:custGeom>
            <a:solidFill>
              <a:srgbClr val="1E1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5"/>
            <p:cNvSpPr/>
            <p:nvPr/>
          </p:nvSpPr>
          <p:spPr>
            <a:xfrm rot="-1150845">
              <a:off x="11718302" y="2316807"/>
              <a:ext cx="271267" cy="435810"/>
            </a:xfrm>
            <a:custGeom>
              <a:avLst/>
              <a:gdLst/>
              <a:ahLst/>
              <a:cxnLst/>
              <a:rect l="l" t="t" r="r" b="b"/>
              <a:pathLst>
                <a:path w="8004" h="12859" extrusionOk="0">
                  <a:moveTo>
                    <a:pt x="4372" y="1"/>
                  </a:moveTo>
                  <a:cubicBezTo>
                    <a:pt x="3444" y="1"/>
                    <a:pt x="2280" y="184"/>
                    <a:pt x="822" y="616"/>
                  </a:cubicBezTo>
                  <a:lnTo>
                    <a:pt x="1365" y="3659"/>
                  </a:lnTo>
                  <a:cubicBezTo>
                    <a:pt x="1365" y="3659"/>
                    <a:pt x="3017" y="2890"/>
                    <a:pt x="4160" y="2890"/>
                  </a:cubicBezTo>
                  <a:cubicBezTo>
                    <a:pt x="4553" y="2890"/>
                    <a:pt x="4886" y="2980"/>
                    <a:pt x="5071" y="3224"/>
                  </a:cubicBezTo>
                  <a:cubicBezTo>
                    <a:pt x="5796" y="4166"/>
                    <a:pt x="3526" y="6182"/>
                    <a:pt x="1848" y="7727"/>
                  </a:cubicBezTo>
                  <a:cubicBezTo>
                    <a:pt x="37" y="9417"/>
                    <a:pt x="1" y="12037"/>
                    <a:pt x="1" y="12037"/>
                  </a:cubicBezTo>
                  <a:lnTo>
                    <a:pt x="7341" y="12858"/>
                  </a:lnTo>
                  <a:lnTo>
                    <a:pt x="7981" y="10045"/>
                  </a:lnTo>
                  <a:lnTo>
                    <a:pt x="3683" y="9792"/>
                  </a:lnTo>
                  <a:cubicBezTo>
                    <a:pt x="3683" y="9792"/>
                    <a:pt x="7522" y="6677"/>
                    <a:pt x="7788" y="4528"/>
                  </a:cubicBezTo>
                  <a:cubicBezTo>
                    <a:pt x="7999" y="2816"/>
                    <a:pt x="8004" y="1"/>
                    <a:pt x="4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5"/>
            <p:cNvSpPr/>
            <p:nvPr/>
          </p:nvSpPr>
          <p:spPr>
            <a:xfrm rot="-1150845">
              <a:off x="11704350" y="2319164"/>
              <a:ext cx="243442" cy="186199"/>
            </a:xfrm>
            <a:custGeom>
              <a:avLst/>
              <a:gdLst/>
              <a:ahLst/>
              <a:cxnLst/>
              <a:rect l="l" t="t" r="r" b="b"/>
              <a:pathLst>
                <a:path w="7183" h="5494" extrusionOk="0">
                  <a:moveTo>
                    <a:pt x="3551" y="1"/>
                  </a:moveTo>
                  <a:cubicBezTo>
                    <a:pt x="2623" y="1"/>
                    <a:pt x="1459" y="184"/>
                    <a:pt x="1" y="616"/>
                  </a:cubicBezTo>
                  <a:lnTo>
                    <a:pt x="73" y="1075"/>
                  </a:lnTo>
                  <a:cubicBezTo>
                    <a:pt x="649" y="845"/>
                    <a:pt x="2007" y="585"/>
                    <a:pt x="3270" y="585"/>
                  </a:cubicBezTo>
                  <a:cubicBezTo>
                    <a:pt x="3992" y="585"/>
                    <a:pt x="4683" y="670"/>
                    <a:pt x="5180" y="894"/>
                  </a:cubicBezTo>
                  <a:cubicBezTo>
                    <a:pt x="7063" y="1751"/>
                    <a:pt x="7075" y="3526"/>
                    <a:pt x="6653" y="5494"/>
                  </a:cubicBezTo>
                  <a:cubicBezTo>
                    <a:pt x="6810" y="5156"/>
                    <a:pt x="6930" y="4830"/>
                    <a:pt x="6967" y="4528"/>
                  </a:cubicBezTo>
                  <a:cubicBezTo>
                    <a:pt x="7178" y="2816"/>
                    <a:pt x="7183" y="1"/>
                    <a:pt x="35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5"/>
            <p:cNvSpPr/>
            <p:nvPr/>
          </p:nvSpPr>
          <p:spPr>
            <a:xfrm rot="-1150845">
              <a:off x="11864045" y="2624143"/>
              <a:ext cx="164509" cy="31960"/>
            </a:xfrm>
            <a:custGeom>
              <a:avLst/>
              <a:gdLst/>
              <a:ahLst/>
              <a:cxnLst/>
              <a:rect l="l" t="t" r="r" b="b"/>
              <a:pathLst>
                <a:path w="4854" h="943" extrusionOk="0">
                  <a:moveTo>
                    <a:pt x="556" y="1"/>
                  </a:moveTo>
                  <a:lnTo>
                    <a:pt x="0" y="544"/>
                  </a:lnTo>
                  <a:lnTo>
                    <a:pt x="4697" y="942"/>
                  </a:lnTo>
                  <a:lnTo>
                    <a:pt x="4854" y="254"/>
                  </a:lnTo>
                  <a:lnTo>
                    <a:pt x="5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5"/>
            <p:cNvSpPr/>
            <p:nvPr/>
          </p:nvSpPr>
          <p:spPr>
            <a:xfrm rot="-1150845">
              <a:off x="11832732" y="2326511"/>
              <a:ext cx="63479" cy="43415"/>
            </a:xfrm>
            <a:custGeom>
              <a:avLst/>
              <a:gdLst/>
              <a:ahLst/>
              <a:cxnLst/>
              <a:rect l="l" t="t" r="r" b="b"/>
              <a:pathLst>
                <a:path w="1873" h="1281" extrusionOk="0">
                  <a:moveTo>
                    <a:pt x="416" y="1"/>
                  </a:moveTo>
                  <a:cubicBezTo>
                    <a:pt x="283" y="1"/>
                    <a:pt x="182" y="41"/>
                    <a:pt x="134" y="128"/>
                  </a:cubicBezTo>
                  <a:cubicBezTo>
                    <a:pt x="1" y="333"/>
                    <a:pt x="266" y="731"/>
                    <a:pt x="701" y="1021"/>
                  </a:cubicBezTo>
                  <a:cubicBezTo>
                    <a:pt x="970" y="1188"/>
                    <a:pt x="1247" y="1281"/>
                    <a:pt x="1452" y="1281"/>
                  </a:cubicBezTo>
                  <a:cubicBezTo>
                    <a:pt x="1588" y="1281"/>
                    <a:pt x="1691" y="1240"/>
                    <a:pt x="1739" y="1154"/>
                  </a:cubicBezTo>
                  <a:cubicBezTo>
                    <a:pt x="1872" y="949"/>
                    <a:pt x="1606" y="550"/>
                    <a:pt x="1160" y="260"/>
                  </a:cubicBezTo>
                  <a:cubicBezTo>
                    <a:pt x="891" y="93"/>
                    <a:pt x="618"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5"/>
            <p:cNvSpPr/>
            <p:nvPr/>
          </p:nvSpPr>
          <p:spPr>
            <a:xfrm rot="893468">
              <a:off x="11553761" y="1642263"/>
              <a:ext cx="340865" cy="487555"/>
            </a:xfrm>
            <a:custGeom>
              <a:avLst/>
              <a:gdLst/>
              <a:ahLst/>
              <a:cxnLst/>
              <a:rect l="l" t="t" r="r" b="b"/>
              <a:pathLst>
                <a:path w="10057" h="14385" extrusionOk="0">
                  <a:moveTo>
                    <a:pt x="5868" y="1"/>
                  </a:moveTo>
                  <a:cubicBezTo>
                    <a:pt x="5868" y="1"/>
                    <a:pt x="3888" y="2222"/>
                    <a:pt x="4395" y="2584"/>
                  </a:cubicBezTo>
                  <a:cubicBezTo>
                    <a:pt x="4890" y="2959"/>
                    <a:pt x="5530" y="2959"/>
                    <a:pt x="5397" y="3562"/>
                  </a:cubicBezTo>
                  <a:cubicBezTo>
                    <a:pt x="5300" y="3997"/>
                    <a:pt x="4141" y="7583"/>
                    <a:pt x="3489" y="9587"/>
                  </a:cubicBezTo>
                  <a:cubicBezTo>
                    <a:pt x="2113" y="9285"/>
                    <a:pt x="1075" y="9092"/>
                    <a:pt x="1075" y="9092"/>
                  </a:cubicBezTo>
                  <a:cubicBezTo>
                    <a:pt x="0" y="11192"/>
                    <a:pt x="290" y="11929"/>
                    <a:pt x="290" y="11929"/>
                  </a:cubicBezTo>
                  <a:cubicBezTo>
                    <a:pt x="1009" y="12784"/>
                    <a:pt x="7766" y="14384"/>
                    <a:pt x="8843" y="14384"/>
                  </a:cubicBezTo>
                  <a:cubicBezTo>
                    <a:pt x="8905" y="14384"/>
                    <a:pt x="8949" y="14379"/>
                    <a:pt x="8970" y="14367"/>
                  </a:cubicBezTo>
                  <a:cubicBezTo>
                    <a:pt x="9381" y="14174"/>
                    <a:pt x="9864" y="11663"/>
                    <a:pt x="9864" y="11663"/>
                  </a:cubicBezTo>
                  <a:cubicBezTo>
                    <a:pt x="9417" y="11265"/>
                    <a:pt x="8234" y="10830"/>
                    <a:pt x="6870" y="10444"/>
                  </a:cubicBezTo>
                  <a:cubicBezTo>
                    <a:pt x="8029" y="7884"/>
                    <a:pt x="10057" y="2186"/>
                    <a:pt x="10057" y="2186"/>
                  </a:cubicBezTo>
                  <a:cubicBezTo>
                    <a:pt x="10057" y="2186"/>
                    <a:pt x="8584" y="943"/>
                    <a:pt x="5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5"/>
            <p:cNvSpPr/>
            <p:nvPr/>
          </p:nvSpPr>
          <p:spPr>
            <a:xfrm>
              <a:off x="11595735" y="3009511"/>
              <a:ext cx="421080" cy="363124"/>
            </a:xfrm>
            <a:custGeom>
              <a:avLst/>
              <a:gdLst/>
              <a:ahLst/>
              <a:cxnLst/>
              <a:rect l="l" t="t" r="r" b="b"/>
              <a:pathLst>
                <a:path w="12424" h="10714" extrusionOk="0">
                  <a:moveTo>
                    <a:pt x="9852" y="2368"/>
                  </a:moveTo>
                  <a:cubicBezTo>
                    <a:pt x="10198" y="2368"/>
                    <a:pt x="10444" y="2668"/>
                    <a:pt x="10444" y="3115"/>
                  </a:cubicBezTo>
                  <a:cubicBezTo>
                    <a:pt x="10456" y="3804"/>
                    <a:pt x="9816" y="3864"/>
                    <a:pt x="9333" y="3973"/>
                  </a:cubicBezTo>
                  <a:cubicBezTo>
                    <a:pt x="9052" y="4047"/>
                    <a:pt x="8815" y="4093"/>
                    <a:pt x="8549" y="4093"/>
                  </a:cubicBezTo>
                  <a:cubicBezTo>
                    <a:pt x="8471" y="4093"/>
                    <a:pt x="8391" y="4089"/>
                    <a:pt x="8307" y="4081"/>
                  </a:cubicBezTo>
                  <a:cubicBezTo>
                    <a:pt x="8621" y="3417"/>
                    <a:pt x="8778" y="2910"/>
                    <a:pt x="9393" y="2524"/>
                  </a:cubicBezTo>
                  <a:cubicBezTo>
                    <a:pt x="9556" y="2416"/>
                    <a:pt x="9712" y="2368"/>
                    <a:pt x="9852" y="2368"/>
                  </a:cubicBezTo>
                  <a:close/>
                  <a:moveTo>
                    <a:pt x="4757" y="4685"/>
                  </a:moveTo>
                  <a:lnTo>
                    <a:pt x="4757" y="4685"/>
                  </a:lnTo>
                  <a:cubicBezTo>
                    <a:pt x="4588" y="5289"/>
                    <a:pt x="4347" y="5892"/>
                    <a:pt x="4045" y="6496"/>
                  </a:cubicBezTo>
                  <a:cubicBezTo>
                    <a:pt x="3742" y="7075"/>
                    <a:pt x="3319" y="7739"/>
                    <a:pt x="2734" y="7739"/>
                  </a:cubicBezTo>
                  <a:cubicBezTo>
                    <a:pt x="2552" y="7739"/>
                    <a:pt x="2353" y="7674"/>
                    <a:pt x="2138" y="7522"/>
                  </a:cubicBezTo>
                  <a:cubicBezTo>
                    <a:pt x="1606" y="7136"/>
                    <a:pt x="1280" y="6158"/>
                    <a:pt x="1812" y="5639"/>
                  </a:cubicBezTo>
                  <a:cubicBezTo>
                    <a:pt x="2524" y="4938"/>
                    <a:pt x="3695" y="4709"/>
                    <a:pt x="4757" y="4685"/>
                  </a:cubicBezTo>
                  <a:close/>
                  <a:moveTo>
                    <a:pt x="5616" y="0"/>
                  </a:moveTo>
                  <a:cubicBezTo>
                    <a:pt x="5127" y="0"/>
                    <a:pt x="4613" y="358"/>
                    <a:pt x="4673" y="991"/>
                  </a:cubicBezTo>
                  <a:cubicBezTo>
                    <a:pt x="4733" y="1763"/>
                    <a:pt x="4757" y="2500"/>
                    <a:pt x="4709" y="3212"/>
                  </a:cubicBezTo>
                  <a:cubicBezTo>
                    <a:pt x="4680" y="3212"/>
                    <a:pt x="4650" y="3212"/>
                    <a:pt x="4621" y="3212"/>
                  </a:cubicBezTo>
                  <a:cubicBezTo>
                    <a:pt x="3585" y="3212"/>
                    <a:pt x="2499" y="3419"/>
                    <a:pt x="1606" y="3912"/>
                  </a:cubicBezTo>
                  <a:cubicBezTo>
                    <a:pt x="568" y="4480"/>
                    <a:pt x="1" y="5433"/>
                    <a:pt x="109" y="6617"/>
                  </a:cubicBezTo>
                  <a:cubicBezTo>
                    <a:pt x="221" y="7869"/>
                    <a:pt x="1431" y="9214"/>
                    <a:pt x="2750" y="9214"/>
                  </a:cubicBezTo>
                  <a:cubicBezTo>
                    <a:pt x="2855" y="9214"/>
                    <a:pt x="2961" y="9206"/>
                    <a:pt x="3067" y="9188"/>
                  </a:cubicBezTo>
                  <a:cubicBezTo>
                    <a:pt x="4480" y="8959"/>
                    <a:pt x="5180" y="7739"/>
                    <a:pt x="5747" y="6544"/>
                  </a:cubicBezTo>
                  <a:cubicBezTo>
                    <a:pt x="5953" y="6097"/>
                    <a:pt x="6110" y="5651"/>
                    <a:pt x="6230" y="5192"/>
                  </a:cubicBezTo>
                  <a:cubicBezTo>
                    <a:pt x="6375" y="5228"/>
                    <a:pt x="6520" y="5252"/>
                    <a:pt x="6677" y="5289"/>
                  </a:cubicBezTo>
                  <a:cubicBezTo>
                    <a:pt x="6653" y="5566"/>
                    <a:pt x="6653" y="5832"/>
                    <a:pt x="6653" y="6085"/>
                  </a:cubicBezTo>
                  <a:cubicBezTo>
                    <a:pt x="6701" y="7558"/>
                    <a:pt x="7051" y="9176"/>
                    <a:pt x="7969" y="10371"/>
                  </a:cubicBezTo>
                  <a:cubicBezTo>
                    <a:pt x="8156" y="10613"/>
                    <a:pt x="8395" y="10714"/>
                    <a:pt x="8631" y="10714"/>
                  </a:cubicBezTo>
                  <a:cubicBezTo>
                    <a:pt x="9279" y="10714"/>
                    <a:pt x="9906" y="9957"/>
                    <a:pt x="9393" y="9285"/>
                  </a:cubicBezTo>
                  <a:cubicBezTo>
                    <a:pt x="8633" y="8307"/>
                    <a:pt x="8343" y="6846"/>
                    <a:pt x="8452" y="5590"/>
                  </a:cubicBezTo>
                  <a:lnTo>
                    <a:pt x="8452" y="5590"/>
                  </a:lnTo>
                  <a:cubicBezTo>
                    <a:pt x="8580" y="5600"/>
                    <a:pt x="8708" y="5605"/>
                    <a:pt x="8838" y="5605"/>
                  </a:cubicBezTo>
                  <a:cubicBezTo>
                    <a:pt x="9198" y="5605"/>
                    <a:pt x="9564" y="5564"/>
                    <a:pt x="9937" y="5458"/>
                  </a:cubicBezTo>
                  <a:cubicBezTo>
                    <a:pt x="11325" y="5083"/>
                    <a:pt x="12424" y="3840"/>
                    <a:pt x="11941" y="2343"/>
                  </a:cubicBezTo>
                  <a:cubicBezTo>
                    <a:pt x="11615" y="1329"/>
                    <a:pt x="10794" y="849"/>
                    <a:pt x="9915" y="849"/>
                  </a:cubicBezTo>
                  <a:cubicBezTo>
                    <a:pt x="9329" y="849"/>
                    <a:pt x="8717" y="1063"/>
                    <a:pt x="8210" y="1474"/>
                  </a:cubicBezTo>
                  <a:cubicBezTo>
                    <a:pt x="7594" y="1969"/>
                    <a:pt x="7184" y="2765"/>
                    <a:pt x="6955" y="3623"/>
                  </a:cubicBezTo>
                  <a:cubicBezTo>
                    <a:pt x="6798" y="3574"/>
                    <a:pt x="6641" y="3538"/>
                    <a:pt x="6496" y="3502"/>
                  </a:cubicBezTo>
                  <a:cubicBezTo>
                    <a:pt x="6556" y="2596"/>
                    <a:pt x="6520" y="1667"/>
                    <a:pt x="6436" y="749"/>
                  </a:cubicBezTo>
                  <a:cubicBezTo>
                    <a:pt x="6392" y="235"/>
                    <a:pt x="6012" y="0"/>
                    <a:pt x="56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5"/>
            <p:cNvSpPr/>
            <p:nvPr/>
          </p:nvSpPr>
          <p:spPr>
            <a:xfrm>
              <a:off x="11898522" y="3047131"/>
              <a:ext cx="58532" cy="30808"/>
            </a:xfrm>
            <a:custGeom>
              <a:avLst/>
              <a:gdLst/>
              <a:ahLst/>
              <a:cxnLst/>
              <a:rect l="l" t="t" r="r" b="b"/>
              <a:pathLst>
                <a:path w="1727" h="909" extrusionOk="0">
                  <a:moveTo>
                    <a:pt x="1052" y="0"/>
                  </a:moveTo>
                  <a:cubicBezTo>
                    <a:pt x="967" y="0"/>
                    <a:pt x="877" y="8"/>
                    <a:pt x="785" y="26"/>
                  </a:cubicBezTo>
                  <a:cubicBezTo>
                    <a:pt x="327" y="98"/>
                    <a:pt x="1" y="364"/>
                    <a:pt x="49" y="593"/>
                  </a:cubicBezTo>
                  <a:cubicBezTo>
                    <a:pt x="87" y="785"/>
                    <a:pt x="355" y="908"/>
                    <a:pt x="687" y="908"/>
                  </a:cubicBezTo>
                  <a:cubicBezTo>
                    <a:pt x="773" y="908"/>
                    <a:pt x="863" y="900"/>
                    <a:pt x="954" y="883"/>
                  </a:cubicBezTo>
                  <a:cubicBezTo>
                    <a:pt x="1401" y="810"/>
                    <a:pt x="1727" y="557"/>
                    <a:pt x="1679" y="315"/>
                  </a:cubicBezTo>
                  <a:cubicBezTo>
                    <a:pt x="1650" y="123"/>
                    <a:pt x="1385" y="0"/>
                    <a:pt x="10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5"/>
            <p:cNvSpPr/>
            <p:nvPr/>
          </p:nvSpPr>
          <p:spPr>
            <a:xfrm>
              <a:off x="11619052" y="3038353"/>
              <a:ext cx="370750" cy="128724"/>
            </a:xfrm>
            <a:custGeom>
              <a:avLst/>
              <a:gdLst/>
              <a:ahLst/>
              <a:cxnLst/>
              <a:rect l="l" t="t" r="r" b="b"/>
              <a:pathLst>
                <a:path w="10939" h="3798" extrusionOk="0">
                  <a:moveTo>
                    <a:pt x="9221" y="0"/>
                  </a:moveTo>
                  <a:cubicBezTo>
                    <a:pt x="8637" y="0"/>
                    <a:pt x="8029" y="212"/>
                    <a:pt x="7522" y="623"/>
                  </a:cubicBezTo>
                  <a:cubicBezTo>
                    <a:pt x="6906" y="1118"/>
                    <a:pt x="6496" y="1914"/>
                    <a:pt x="6267" y="2772"/>
                  </a:cubicBezTo>
                  <a:cubicBezTo>
                    <a:pt x="6230" y="2759"/>
                    <a:pt x="6194" y="2747"/>
                    <a:pt x="6158" y="2735"/>
                  </a:cubicBezTo>
                  <a:cubicBezTo>
                    <a:pt x="6037" y="2711"/>
                    <a:pt x="5917" y="2675"/>
                    <a:pt x="5808" y="2651"/>
                  </a:cubicBezTo>
                  <a:lnTo>
                    <a:pt x="4021" y="2361"/>
                  </a:lnTo>
                  <a:cubicBezTo>
                    <a:pt x="3992" y="2361"/>
                    <a:pt x="3962" y="2361"/>
                    <a:pt x="3933" y="2361"/>
                  </a:cubicBezTo>
                  <a:cubicBezTo>
                    <a:pt x="2897" y="2361"/>
                    <a:pt x="1811" y="2568"/>
                    <a:pt x="918" y="3061"/>
                  </a:cubicBezTo>
                  <a:cubicBezTo>
                    <a:pt x="556" y="3254"/>
                    <a:pt x="242" y="3508"/>
                    <a:pt x="1" y="3798"/>
                  </a:cubicBezTo>
                  <a:cubicBezTo>
                    <a:pt x="110" y="3697"/>
                    <a:pt x="1423" y="2546"/>
                    <a:pt x="3754" y="2546"/>
                  </a:cubicBezTo>
                  <a:cubicBezTo>
                    <a:pt x="4504" y="2546"/>
                    <a:pt x="5360" y="2665"/>
                    <a:pt x="6315" y="2977"/>
                  </a:cubicBezTo>
                  <a:cubicBezTo>
                    <a:pt x="6315" y="2977"/>
                    <a:pt x="6931" y="1033"/>
                    <a:pt x="8416" y="550"/>
                  </a:cubicBezTo>
                  <a:cubicBezTo>
                    <a:pt x="8834" y="417"/>
                    <a:pt x="9207" y="352"/>
                    <a:pt x="9544" y="352"/>
                  </a:cubicBezTo>
                  <a:cubicBezTo>
                    <a:pt x="10091" y="352"/>
                    <a:pt x="10543" y="523"/>
                    <a:pt x="10939" y="852"/>
                  </a:cubicBezTo>
                  <a:cubicBezTo>
                    <a:pt x="10526" y="278"/>
                    <a:pt x="9890" y="0"/>
                    <a:pt x="9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5"/>
            <p:cNvSpPr/>
            <p:nvPr/>
          </p:nvSpPr>
          <p:spPr>
            <a:xfrm>
              <a:off x="11646470" y="3220249"/>
              <a:ext cx="144077" cy="101101"/>
            </a:xfrm>
            <a:custGeom>
              <a:avLst/>
              <a:gdLst/>
              <a:ahLst/>
              <a:cxnLst/>
              <a:rect l="l" t="t" r="r" b="b"/>
              <a:pathLst>
                <a:path w="4251" h="2983" extrusionOk="0">
                  <a:moveTo>
                    <a:pt x="1522" y="2982"/>
                  </a:moveTo>
                  <a:cubicBezTo>
                    <a:pt x="1522" y="2982"/>
                    <a:pt x="1522" y="2982"/>
                    <a:pt x="1522" y="2982"/>
                  </a:cubicBezTo>
                  <a:cubicBezTo>
                    <a:pt x="1522" y="2982"/>
                    <a:pt x="1522" y="2982"/>
                    <a:pt x="1522" y="2982"/>
                  </a:cubicBezTo>
                  <a:close/>
                  <a:moveTo>
                    <a:pt x="1534" y="2982"/>
                  </a:moveTo>
                  <a:cubicBezTo>
                    <a:pt x="1546" y="2982"/>
                    <a:pt x="1558" y="2970"/>
                    <a:pt x="1570" y="2970"/>
                  </a:cubicBezTo>
                  <a:cubicBezTo>
                    <a:pt x="2983" y="2741"/>
                    <a:pt x="3683" y="1521"/>
                    <a:pt x="4250" y="326"/>
                  </a:cubicBezTo>
                  <a:lnTo>
                    <a:pt x="4250" y="326"/>
                  </a:lnTo>
                  <a:lnTo>
                    <a:pt x="4250" y="326"/>
                  </a:lnTo>
                  <a:cubicBezTo>
                    <a:pt x="3683" y="1521"/>
                    <a:pt x="2983" y="2741"/>
                    <a:pt x="1570" y="2970"/>
                  </a:cubicBezTo>
                  <a:cubicBezTo>
                    <a:pt x="1558" y="2970"/>
                    <a:pt x="1546" y="2982"/>
                    <a:pt x="1534" y="2982"/>
                  </a:cubicBezTo>
                  <a:close/>
                  <a:moveTo>
                    <a:pt x="641" y="1304"/>
                  </a:moveTo>
                  <a:cubicBezTo>
                    <a:pt x="641" y="1292"/>
                    <a:pt x="641" y="1292"/>
                    <a:pt x="641" y="1292"/>
                  </a:cubicBezTo>
                  <a:cubicBezTo>
                    <a:pt x="641" y="1292"/>
                    <a:pt x="641" y="1292"/>
                    <a:pt x="641" y="1304"/>
                  </a:cubicBezTo>
                  <a:close/>
                  <a:moveTo>
                    <a:pt x="641" y="1292"/>
                  </a:moveTo>
                  <a:cubicBezTo>
                    <a:pt x="641" y="1292"/>
                    <a:pt x="641" y="1292"/>
                    <a:pt x="629" y="1292"/>
                  </a:cubicBezTo>
                  <a:cubicBezTo>
                    <a:pt x="641" y="1292"/>
                    <a:pt x="641" y="1292"/>
                    <a:pt x="641" y="1292"/>
                  </a:cubicBezTo>
                  <a:close/>
                  <a:moveTo>
                    <a:pt x="629" y="1292"/>
                  </a:moveTo>
                  <a:cubicBezTo>
                    <a:pt x="266" y="1026"/>
                    <a:pt x="1" y="483"/>
                    <a:pt x="49" y="0"/>
                  </a:cubicBezTo>
                  <a:lnTo>
                    <a:pt x="49" y="0"/>
                  </a:lnTo>
                  <a:cubicBezTo>
                    <a:pt x="1" y="483"/>
                    <a:pt x="266" y="1026"/>
                    <a:pt x="629" y="1292"/>
                  </a:cubicBezTo>
                  <a:close/>
                </a:path>
              </a:pathLst>
            </a:custGeom>
            <a:solidFill>
              <a:srgbClr val="1E1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5"/>
            <p:cNvSpPr/>
            <p:nvPr/>
          </p:nvSpPr>
          <p:spPr>
            <a:xfrm>
              <a:off x="11821181" y="3188730"/>
              <a:ext cx="65514" cy="183765"/>
            </a:xfrm>
            <a:custGeom>
              <a:avLst/>
              <a:gdLst/>
              <a:ahLst/>
              <a:cxnLst/>
              <a:rect l="l" t="t" r="r" b="b"/>
              <a:pathLst>
                <a:path w="1933" h="5422" extrusionOk="0">
                  <a:moveTo>
                    <a:pt x="25" y="1"/>
                  </a:moveTo>
                  <a:cubicBezTo>
                    <a:pt x="1" y="278"/>
                    <a:pt x="1" y="544"/>
                    <a:pt x="1" y="797"/>
                  </a:cubicBezTo>
                  <a:cubicBezTo>
                    <a:pt x="49" y="2270"/>
                    <a:pt x="399" y="3888"/>
                    <a:pt x="1317" y="5083"/>
                  </a:cubicBezTo>
                  <a:cubicBezTo>
                    <a:pt x="1486" y="5313"/>
                    <a:pt x="1715" y="5409"/>
                    <a:pt x="1932" y="5421"/>
                  </a:cubicBezTo>
                  <a:cubicBezTo>
                    <a:pt x="49" y="3622"/>
                    <a:pt x="303" y="25"/>
                    <a:pt x="375" y="25"/>
                  </a:cubicBezTo>
                  <a:cubicBezTo>
                    <a:pt x="448" y="25"/>
                    <a:pt x="25" y="1"/>
                    <a:pt x="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5"/>
            <p:cNvSpPr/>
            <p:nvPr/>
          </p:nvSpPr>
          <p:spPr>
            <a:xfrm>
              <a:off x="11746315" y="3009918"/>
              <a:ext cx="37282" cy="110930"/>
            </a:xfrm>
            <a:custGeom>
              <a:avLst/>
              <a:gdLst/>
              <a:ahLst/>
              <a:cxnLst/>
              <a:rect l="l" t="t" r="r" b="b"/>
              <a:pathLst>
                <a:path w="1100" h="3273" extrusionOk="0">
                  <a:moveTo>
                    <a:pt x="1099" y="1"/>
                  </a:moveTo>
                  <a:cubicBezTo>
                    <a:pt x="628" y="25"/>
                    <a:pt x="170" y="375"/>
                    <a:pt x="230" y="979"/>
                  </a:cubicBezTo>
                  <a:cubicBezTo>
                    <a:pt x="290" y="1751"/>
                    <a:pt x="314" y="2488"/>
                    <a:pt x="266" y="3200"/>
                  </a:cubicBezTo>
                  <a:lnTo>
                    <a:pt x="1" y="3200"/>
                  </a:lnTo>
                  <a:lnTo>
                    <a:pt x="13" y="3236"/>
                  </a:lnTo>
                  <a:lnTo>
                    <a:pt x="556" y="3272"/>
                  </a:lnTo>
                  <a:cubicBezTo>
                    <a:pt x="556" y="3272"/>
                    <a:pt x="387" y="1896"/>
                    <a:pt x="483" y="822"/>
                  </a:cubicBezTo>
                  <a:cubicBezTo>
                    <a:pt x="532" y="291"/>
                    <a:pt x="809" y="182"/>
                    <a:pt x="10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5"/>
            <p:cNvSpPr/>
            <p:nvPr/>
          </p:nvSpPr>
          <p:spPr>
            <a:xfrm>
              <a:off x="11581839" y="2469416"/>
              <a:ext cx="75309" cy="74936"/>
            </a:xfrm>
            <a:custGeom>
              <a:avLst/>
              <a:gdLst/>
              <a:ahLst/>
              <a:cxnLst/>
              <a:rect l="l" t="t" r="r" b="b"/>
              <a:pathLst>
                <a:path w="2222" h="2211" extrusionOk="0">
                  <a:moveTo>
                    <a:pt x="1111" y="1"/>
                  </a:moveTo>
                  <a:cubicBezTo>
                    <a:pt x="495" y="1"/>
                    <a:pt x="0" y="496"/>
                    <a:pt x="0" y="1099"/>
                  </a:cubicBezTo>
                  <a:cubicBezTo>
                    <a:pt x="0" y="1715"/>
                    <a:pt x="495" y="2210"/>
                    <a:pt x="1111" y="2210"/>
                  </a:cubicBezTo>
                  <a:cubicBezTo>
                    <a:pt x="1727" y="2210"/>
                    <a:pt x="2222" y="1715"/>
                    <a:pt x="2222" y="1099"/>
                  </a:cubicBezTo>
                  <a:cubicBezTo>
                    <a:pt x="2222" y="496"/>
                    <a:pt x="1727" y="1"/>
                    <a:pt x="1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5"/>
            <p:cNvSpPr/>
            <p:nvPr/>
          </p:nvSpPr>
          <p:spPr>
            <a:xfrm>
              <a:off x="11414889" y="3093393"/>
              <a:ext cx="88832" cy="88426"/>
            </a:xfrm>
            <a:custGeom>
              <a:avLst/>
              <a:gdLst/>
              <a:ahLst/>
              <a:cxnLst/>
              <a:rect l="l" t="t" r="r" b="b"/>
              <a:pathLst>
                <a:path w="2621" h="2609" extrusionOk="0">
                  <a:moveTo>
                    <a:pt x="1304" y="1"/>
                  </a:moveTo>
                  <a:cubicBezTo>
                    <a:pt x="580" y="1"/>
                    <a:pt x="1" y="580"/>
                    <a:pt x="1" y="1304"/>
                  </a:cubicBezTo>
                  <a:cubicBezTo>
                    <a:pt x="1" y="2029"/>
                    <a:pt x="580" y="2608"/>
                    <a:pt x="1304" y="2608"/>
                  </a:cubicBezTo>
                  <a:cubicBezTo>
                    <a:pt x="2029" y="2608"/>
                    <a:pt x="2620" y="2029"/>
                    <a:pt x="2620" y="1304"/>
                  </a:cubicBezTo>
                  <a:cubicBezTo>
                    <a:pt x="2620" y="580"/>
                    <a:pt x="2029" y="1"/>
                    <a:pt x="1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85235625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858"/>
        <p:cNvGrpSpPr/>
        <p:nvPr/>
      </p:nvGrpSpPr>
      <p:grpSpPr>
        <a:xfrm>
          <a:off x="0" y="0"/>
          <a:ext cx="0" cy="0"/>
          <a:chOff x="0" y="0"/>
          <a:chExt cx="0" cy="0"/>
        </a:xfrm>
      </p:grpSpPr>
      <p:grpSp>
        <p:nvGrpSpPr>
          <p:cNvPr id="859" name="Google Shape;859;p6"/>
          <p:cNvGrpSpPr/>
          <p:nvPr/>
        </p:nvGrpSpPr>
        <p:grpSpPr>
          <a:xfrm>
            <a:off x="-657" y="223947"/>
            <a:ext cx="12191996" cy="6470720"/>
            <a:chOff x="-493" y="167960"/>
            <a:chExt cx="9143997" cy="4853040"/>
          </a:xfrm>
        </p:grpSpPr>
        <p:sp>
          <p:nvSpPr>
            <p:cNvPr id="860" name="Google Shape;860;p6"/>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6"/>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6"/>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6"/>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6"/>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6"/>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6"/>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6"/>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6"/>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6"/>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6"/>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6"/>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6"/>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6"/>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6"/>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6"/>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6"/>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6"/>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6"/>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6"/>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6"/>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6"/>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6"/>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6"/>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6"/>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6"/>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6"/>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6"/>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6"/>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9" name="Google Shape;889;p6"/>
          <p:cNvGrpSpPr/>
          <p:nvPr/>
        </p:nvGrpSpPr>
        <p:grpSpPr>
          <a:xfrm>
            <a:off x="270174" y="5254"/>
            <a:ext cx="11650333" cy="6853759"/>
            <a:chOff x="404050" y="680675"/>
            <a:chExt cx="6852600" cy="4476850"/>
          </a:xfrm>
        </p:grpSpPr>
        <p:sp>
          <p:nvSpPr>
            <p:cNvPr id="890" name="Google Shape;890;p6"/>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6"/>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6"/>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6"/>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6"/>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6"/>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6"/>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6"/>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6"/>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6"/>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6"/>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6"/>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6"/>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6"/>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6"/>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6"/>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6"/>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6"/>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6"/>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6"/>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6"/>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6"/>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6"/>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6"/>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6"/>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6"/>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6"/>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6"/>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6"/>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6"/>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6"/>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6"/>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6"/>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6"/>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6"/>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6"/>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6"/>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6"/>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6"/>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6"/>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6"/>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6"/>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6"/>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6"/>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rgbClr val="002E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34" name="Google Shape;934;p6"/>
          <p:cNvSpPr/>
          <p:nvPr/>
        </p:nvSpPr>
        <p:spPr>
          <a:xfrm>
            <a:off x="-657" y="4457016"/>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5" name="Google Shape;935;p6"/>
          <p:cNvSpPr/>
          <p:nvPr/>
        </p:nvSpPr>
        <p:spPr>
          <a:xfrm>
            <a:off x="-657" y="1272"/>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rgbClr val="002E7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6" name="Google Shape;936;p6"/>
          <p:cNvGrpSpPr/>
          <p:nvPr/>
        </p:nvGrpSpPr>
        <p:grpSpPr>
          <a:xfrm>
            <a:off x="-130687" y="292467"/>
            <a:ext cx="12453373" cy="6273067"/>
            <a:chOff x="-73075" y="191099"/>
            <a:chExt cx="9340030" cy="4704800"/>
          </a:xfrm>
        </p:grpSpPr>
        <p:sp>
          <p:nvSpPr>
            <p:cNvPr id="937" name="Google Shape;937;p6"/>
            <p:cNvSpPr/>
            <p:nvPr/>
          </p:nvSpPr>
          <p:spPr>
            <a:xfrm rot="10800000">
              <a:off x="460375" y="19110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6"/>
            <p:cNvSpPr/>
            <p:nvPr/>
          </p:nvSpPr>
          <p:spPr>
            <a:xfrm flipH="1">
              <a:off x="2372575" y="362183"/>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6"/>
            <p:cNvSpPr/>
            <p:nvPr/>
          </p:nvSpPr>
          <p:spPr>
            <a:xfrm rot="10800000" flipH="1">
              <a:off x="1736798" y="191099"/>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6"/>
            <p:cNvSpPr/>
            <p:nvPr/>
          </p:nvSpPr>
          <p:spPr>
            <a:xfrm flipH="1">
              <a:off x="-73075" y="1782771"/>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6"/>
            <p:cNvSpPr/>
            <p:nvPr/>
          </p:nvSpPr>
          <p:spPr>
            <a:xfrm>
              <a:off x="2647126" y="176327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rgbClr val="0333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2" name="Google Shape;942;p6"/>
          <p:cNvGrpSpPr/>
          <p:nvPr/>
        </p:nvGrpSpPr>
        <p:grpSpPr>
          <a:xfrm>
            <a:off x="-230749" y="5064254"/>
            <a:ext cx="1680695" cy="2048084"/>
            <a:chOff x="131738" y="3569590"/>
            <a:chExt cx="1260521" cy="1536063"/>
          </a:xfrm>
        </p:grpSpPr>
        <p:sp>
          <p:nvSpPr>
            <p:cNvPr id="943" name="Google Shape;943;p6"/>
            <p:cNvSpPr/>
            <p:nvPr/>
          </p:nvSpPr>
          <p:spPr>
            <a:xfrm>
              <a:off x="131738" y="3569590"/>
              <a:ext cx="1260521" cy="1536058"/>
            </a:xfrm>
            <a:custGeom>
              <a:avLst/>
              <a:gdLst/>
              <a:ahLst/>
              <a:cxnLst/>
              <a:rect l="l" t="t" r="r" b="b"/>
              <a:pathLst>
                <a:path w="73201" h="89202" extrusionOk="0">
                  <a:moveTo>
                    <a:pt x="58296" y="0"/>
                  </a:moveTo>
                  <a:lnTo>
                    <a:pt x="0" y="11139"/>
                  </a:lnTo>
                  <a:lnTo>
                    <a:pt x="14905" y="89201"/>
                  </a:lnTo>
                  <a:lnTo>
                    <a:pt x="73201" y="78063"/>
                  </a:lnTo>
                  <a:lnTo>
                    <a:pt x="58296"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6"/>
            <p:cNvSpPr/>
            <p:nvPr/>
          </p:nvSpPr>
          <p:spPr>
            <a:xfrm>
              <a:off x="432820" y="3730343"/>
              <a:ext cx="593126" cy="399366"/>
            </a:xfrm>
            <a:custGeom>
              <a:avLst/>
              <a:gdLst/>
              <a:ahLst/>
              <a:cxnLst/>
              <a:rect l="l" t="t" r="r" b="b"/>
              <a:pathLst>
                <a:path w="34444" h="23192" extrusionOk="0">
                  <a:moveTo>
                    <a:pt x="31134" y="1"/>
                  </a:moveTo>
                  <a:lnTo>
                    <a:pt x="0" y="5958"/>
                  </a:lnTo>
                  <a:lnTo>
                    <a:pt x="3310" y="23191"/>
                  </a:lnTo>
                  <a:lnTo>
                    <a:pt x="34444" y="17234"/>
                  </a:lnTo>
                  <a:lnTo>
                    <a:pt x="31134" y="1"/>
                  </a:ln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6"/>
            <p:cNvSpPr/>
            <p:nvPr/>
          </p:nvSpPr>
          <p:spPr>
            <a:xfrm>
              <a:off x="555447" y="3895538"/>
              <a:ext cx="354164" cy="103957"/>
            </a:xfrm>
            <a:custGeom>
              <a:avLst/>
              <a:gdLst/>
              <a:ahLst/>
              <a:cxnLst/>
              <a:rect l="l" t="t" r="r" b="b"/>
              <a:pathLst>
                <a:path w="20567" h="6037" extrusionOk="0">
                  <a:moveTo>
                    <a:pt x="19461" y="1"/>
                  </a:moveTo>
                  <a:cubicBezTo>
                    <a:pt x="19404" y="1"/>
                    <a:pt x="19347" y="6"/>
                    <a:pt x="19288" y="17"/>
                  </a:cubicBezTo>
                  <a:lnTo>
                    <a:pt x="800" y="3532"/>
                  </a:lnTo>
                  <a:cubicBezTo>
                    <a:pt x="320" y="3623"/>
                    <a:pt x="1" y="4103"/>
                    <a:pt x="92" y="4582"/>
                  </a:cubicBezTo>
                  <a:lnTo>
                    <a:pt x="229" y="5313"/>
                  </a:lnTo>
                  <a:cubicBezTo>
                    <a:pt x="309" y="5754"/>
                    <a:pt x="689" y="6037"/>
                    <a:pt x="1106" y="6037"/>
                  </a:cubicBezTo>
                  <a:cubicBezTo>
                    <a:pt x="1163" y="6037"/>
                    <a:pt x="1221" y="6031"/>
                    <a:pt x="1279" y="6020"/>
                  </a:cubicBezTo>
                  <a:lnTo>
                    <a:pt x="19768" y="2505"/>
                  </a:lnTo>
                  <a:cubicBezTo>
                    <a:pt x="20247" y="2414"/>
                    <a:pt x="20567" y="1934"/>
                    <a:pt x="20475" y="1455"/>
                  </a:cubicBezTo>
                  <a:lnTo>
                    <a:pt x="20315" y="702"/>
                  </a:lnTo>
                  <a:cubicBezTo>
                    <a:pt x="20235" y="281"/>
                    <a:pt x="19873" y="1"/>
                    <a:pt x="19461" y="1"/>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6"/>
            <p:cNvSpPr/>
            <p:nvPr/>
          </p:nvSpPr>
          <p:spPr>
            <a:xfrm>
              <a:off x="131738" y="3742139"/>
              <a:ext cx="358469" cy="1363514"/>
            </a:xfrm>
            <a:custGeom>
              <a:avLst/>
              <a:gdLst/>
              <a:ahLst/>
              <a:cxnLst/>
              <a:rect l="l" t="t" r="r" b="b"/>
              <a:pathLst>
                <a:path w="20817" h="79182" extrusionOk="0">
                  <a:moveTo>
                    <a:pt x="5889" y="0"/>
                  </a:moveTo>
                  <a:lnTo>
                    <a:pt x="0" y="1119"/>
                  </a:lnTo>
                  <a:lnTo>
                    <a:pt x="14905" y="79181"/>
                  </a:lnTo>
                  <a:lnTo>
                    <a:pt x="20817" y="78040"/>
                  </a:lnTo>
                  <a:lnTo>
                    <a:pt x="5889" y="0"/>
                  </a:ln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7" name="Google Shape;947;p6"/>
          <p:cNvGrpSpPr/>
          <p:nvPr/>
        </p:nvGrpSpPr>
        <p:grpSpPr>
          <a:xfrm>
            <a:off x="1169089" y="6050567"/>
            <a:ext cx="731184" cy="768567"/>
            <a:chOff x="689292" y="2208637"/>
            <a:chExt cx="548388" cy="576425"/>
          </a:xfrm>
        </p:grpSpPr>
        <p:sp>
          <p:nvSpPr>
            <p:cNvPr id="948" name="Google Shape;948;p6"/>
            <p:cNvSpPr/>
            <p:nvPr/>
          </p:nvSpPr>
          <p:spPr>
            <a:xfrm>
              <a:off x="689292" y="2303711"/>
              <a:ext cx="548388" cy="481351"/>
            </a:xfrm>
            <a:custGeom>
              <a:avLst/>
              <a:gdLst/>
              <a:ahLst/>
              <a:cxnLst/>
              <a:rect l="l" t="t" r="r" b="b"/>
              <a:pathLst>
                <a:path w="31846" h="27953" extrusionOk="0">
                  <a:moveTo>
                    <a:pt x="20201" y="1"/>
                  </a:moveTo>
                  <a:cubicBezTo>
                    <a:pt x="16155" y="1"/>
                    <a:pt x="12587" y="3641"/>
                    <a:pt x="11211" y="4135"/>
                  </a:cubicBezTo>
                  <a:cubicBezTo>
                    <a:pt x="9317" y="4819"/>
                    <a:pt x="1214" y="5207"/>
                    <a:pt x="278" y="12671"/>
                  </a:cubicBezTo>
                  <a:cubicBezTo>
                    <a:pt x="255" y="12991"/>
                    <a:pt x="209" y="13310"/>
                    <a:pt x="209" y="13653"/>
                  </a:cubicBezTo>
                  <a:cubicBezTo>
                    <a:pt x="0" y="19455"/>
                    <a:pt x="4833" y="27953"/>
                    <a:pt x="13638" y="27953"/>
                  </a:cubicBezTo>
                  <a:cubicBezTo>
                    <a:pt x="15397" y="27953"/>
                    <a:pt x="17315" y="27614"/>
                    <a:pt x="19383" y="26846"/>
                  </a:cubicBezTo>
                  <a:cubicBezTo>
                    <a:pt x="31845" y="22212"/>
                    <a:pt x="31412" y="8768"/>
                    <a:pt x="25500" y="2537"/>
                  </a:cubicBezTo>
                  <a:cubicBezTo>
                    <a:pt x="24952" y="1966"/>
                    <a:pt x="24404" y="1487"/>
                    <a:pt x="23856" y="1122"/>
                  </a:cubicBezTo>
                  <a:cubicBezTo>
                    <a:pt x="22626" y="317"/>
                    <a:pt x="21392" y="1"/>
                    <a:pt x="20201"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6"/>
            <p:cNvSpPr/>
            <p:nvPr/>
          </p:nvSpPr>
          <p:spPr>
            <a:xfrm>
              <a:off x="760499" y="2467598"/>
              <a:ext cx="114392" cy="151037"/>
            </a:xfrm>
            <a:custGeom>
              <a:avLst/>
              <a:gdLst/>
              <a:ahLst/>
              <a:cxnLst/>
              <a:rect l="l" t="t" r="r" b="b"/>
              <a:pathLst>
                <a:path w="6643" h="8771" extrusionOk="0">
                  <a:moveTo>
                    <a:pt x="3168" y="1"/>
                  </a:moveTo>
                  <a:cubicBezTo>
                    <a:pt x="2559" y="1"/>
                    <a:pt x="1958" y="310"/>
                    <a:pt x="1461" y="1077"/>
                  </a:cubicBezTo>
                  <a:cubicBezTo>
                    <a:pt x="0" y="3314"/>
                    <a:pt x="640" y="6806"/>
                    <a:pt x="2785" y="8336"/>
                  </a:cubicBezTo>
                  <a:cubicBezTo>
                    <a:pt x="3110" y="8574"/>
                    <a:pt x="3497" y="8771"/>
                    <a:pt x="3886" y="8771"/>
                  </a:cubicBezTo>
                  <a:cubicBezTo>
                    <a:pt x="3907" y="8771"/>
                    <a:pt x="3928" y="8770"/>
                    <a:pt x="3949" y="8769"/>
                  </a:cubicBezTo>
                  <a:cubicBezTo>
                    <a:pt x="4223" y="8746"/>
                    <a:pt x="4474" y="8632"/>
                    <a:pt x="4680" y="8495"/>
                  </a:cubicBezTo>
                  <a:cubicBezTo>
                    <a:pt x="5570" y="7948"/>
                    <a:pt x="6163" y="7012"/>
                    <a:pt x="6392" y="6007"/>
                  </a:cubicBezTo>
                  <a:cubicBezTo>
                    <a:pt x="6643" y="5003"/>
                    <a:pt x="6551" y="3930"/>
                    <a:pt x="6277" y="2949"/>
                  </a:cubicBezTo>
                  <a:cubicBezTo>
                    <a:pt x="5900" y="1518"/>
                    <a:pt x="4515" y="1"/>
                    <a:pt x="3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6"/>
            <p:cNvSpPr/>
            <p:nvPr/>
          </p:nvSpPr>
          <p:spPr>
            <a:xfrm>
              <a:off x="775033" y="2222396"/>
              <a:ext cx="133266" cy="193398"/>
            </a:xfrm>
            <a:custGeom>
              <a:avLst/>
              <a:gdLst/>
              <a:ahLst/>
              <a:cxnLst/>
              <a:rect l="l" t="t" r="r" b="b"/>
              <a:pathLst>
                <a:path w="7739" h="11231" extrusionOk="0">
                  <a:moveTo>
                    <a:pt x="5137" y="0"/>
                  </a:moveTo>
                  <a:lnTo>
                    <a:pt x="5137" y="0"/>
                  </a:lnTo>
                  <a:cubicBezTo>
                    <a:pt x="1" y="5341"/>
                    <a:pt x="6780" y="11230"/>
                    <a:pt x="6780" y="11230"/>
                  </a:cubicBezTo>
                  <a:lnTo>
                    <a:pt x="6780" y="11230"/>
                  </a:lnTo>
                  <a:cubicBezTo>
                    <a:pt x="5228" y="4839"/>
                    <a:pt x="7739" y="1735"/>
                    <a:pt x="7739" y="1735"/>
                  </a:cubicBezTo>
                  <a:cubicBezTo>
                    <a:pt x="7739" y="1735"/>
                    <a:pt x="7122" y="936"/>
                    <a:pt x="5137" y="0"/>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6"/>
            <p:cNvSpPr/>
            <p:nvPr/>
          </p:nvSpPr>
          <p:spPr>
            <a:xfrm>
              <a:off x="709406" y="2208637"/>
              <a:ext cx="114789" cy="101167"/>
            </a:xfrm>
            <a:custGeom>
              <a:avLst/>
              <a:gdLst/>
              <a:ahLst/>
              <a:cxnLst/>
              <a:rect l="l" t="t" r="r" b="b"/>
              <a:pathLst>
                <a:path w="6666" h="5875" extrusionOk="0">
                  <a:moveTo>
                    <a:pt x="0" y="0"/>
                  </a:moveTo>
                  <a:lnTo>
                    <a:pt x="0" y="0"/>
                  </a:lnTo>
                  <a:cubicBezTo>
                    <a:pt x="1233" y="5053"/>
                    <a:pt x="3577" y="5875"/>
                    <a:pt x="4972" y="5875"/>
                  </a:cubicBezTo>
                  <a:cubicBezTo>
                    <a:pt x="5643" y="5875"/>
                    <a:pt x="6094" y="5684"/>
                    <a:pt x="6094" y="5684"/>
                  </a:cubicBezTo>
                  <a:cubicBezTo>
                    <a:pt x="6094" y="5684"/>
                    <a:pt x="6665" y="594"/>
                    <a:pt x="0"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6"/>
            <p:cNvSpPr/>
            <p:nvPr/>
          </p:nvSpPr>
          <p:spPr>
            <a:xfrm>
              <a:off x="689292" y="2323015"/>
              <a:ext cx="548388" cy="462047"/>
            </a:xfrm>
            <a:custGeom>
              <a:avLst/>
              <a:gdLst/>
              <a:ahLst/>
              <a:cxnLst/>
              <a:rect l="l" t="t" r="r" b="b"/>
              <a:pathLst>
                <a:path w="31846" h="26832" extrusionOk="0">
                  <a:moveTo>
                    <a:pt x="23856" y="1"/>
                  </a:moveTo>
                  <a:cubicBezTo>
                    <a:pt x="23263" y="2580"/>
                    <a:pt x="23697" y="5502"/>
                    <a:pt x="23514" y="8218"/>
                  </a:cubicBezTo>
                  <a:cubicBezTo>
                    <a:pt x="23309" y="11345"/>
                    <a:pt x="22213" y="14403"/>
                    <a:pt x="20410" y="16960"/>
                  </a:cubicBezTo>
                  <a:cubicBezTo>
                    <a:pt x="19771" y="17896"/>
                    <a:pt x="18926" y="18809"/>
                    <a:pt x="17831" y="19060"/>
                  </a:cubicBezTo>
                  <a:cubicBezTo>
                    <a:pt x="17620" y="19105"/>
                    <a:pt x="17410" y="19125"/>
                    <a:pt x="17200" y="19125"/>
                  </a:cubicBezTo>
                  <a:cubicBezTo>
                    <a:pt x="15698" y="19125"/>
                    <a:pt x="14206" y="18100"/>
                    <a:pt x="12688" y="18100"/>
                  </a:cubicBezTo>
                  <a:cubicBezTo>
                    <a:pt x="12508" y="18100"/>
                    <a:pt x="12328" y="18114"/>
                    <a:pt x="12147" y="18147"/>
                  </a:cubicBezTo>
                  <a:cubicBezTo>
                    <a:pt x="11303" y="18284"/>
                    <a:pt x="10572" y="18831"/>
                    <a:pt x="9728" y="19083"/>
                  </a:cubicBezTo>
                  <a:cubicBezTo>
                    <a:pt x="9367" y="19188"/>
                    <a:pt x="9006" y="19236"/>
                    <a:pt x="8647" y="19236"/>
                  </a:cubicBezTo>
                  <a:cubicBezTo>
                    <a:pt x="6819" y="19236"/>
                    <a:pt x="5041" y="17987"/>
                    <a:pt x="3725" y="16595"/>
                  </a:cubicBezTo>
                  <a:cubicBezTo>
                    <a:pt x="2309" y="15111"/>
                    <a:pt x="1145" y="13399"/>
                    <a:pt x="278" y="11550"/>
                  </a:cubicBezTo>
                  <a:cubicBezTo>
                    <a:pt x="255" y="11870"/>
                    <a:pt x="209" y="12189"/>
                    <a:pt x="209" y="12532"/>
                  </a:cubicBezTo>
                  <a:cubicBezTo>
                    <a:pt x="0" y="18334"/>
                    <a:pt x="4833" y="26832"/>
                    <a:pt x="13638" y="26832"/>
                  </a:cubicBezTo>
                  <a:cubicBezTo>
                    <a:pt x="15397" y="26832"/>
                    <a:pt x="17315" y="26493"/>
                    <a:pt x="19383" y="25725"/>
                  </a:cubicBezTo>
                  <a:cubicBezTo>
                    <a:pt x="31845" y="21091"/>
                    <a:pt x="31412" y="7647"/>
                    <a:pt x="25500" y="1416"/>
                  </a:cubicBezTo>
                  <a:cubicBezTo>
                    <a:pt x="24952" y="845"/>
                    <a:pt x="24404" y="366"/>
                    <a:pt x="23856" y="1"/>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3" name="Google Shape;953;p6"/>
          <p:cNvSpPr/>
          <p:nvPr/>
        </p:nvSpPr>
        <p:spPr>
          <a:xfrm>
            <a:off x="1798667" y="6527859"/>
            <a:ext cx="233228" cy="232700"/>
          </a:xfrm>
          <a:custGeom>
            <a:avLst/>
            <a:gdLst/>
            <a:ahLst/>
            <a:cxnLst/>
            <a:rect l="l" t="t" r="r" b="b"/>
            <a:pathLst>
              <a:path w="10158" h="10135" extrusionOk="0">
                <a:moveTo>
                  <a:pt x="6141" y="1"/>
                </a:moveTo>
                <a:lnTo>
                  <a:pt x="3995" y="3150"/>
                </a:lnTo>
                <a:lnTo>
                  <a:pt x="1" y="2534"/>
                </a:lnTo>
                <a:lnTo>
                  <a:pt x="2580" y="5296"/>
                </a:lnTo>
                <a:lnTo>
                  <a:pt x="526" y="8514"/>
                </a:lnTo>
                <a:lnTo>
                  <a:pt x="4246" y="7145"/>
                </a:lnTo>
                <a:lnTo>
                  <a:pt x="7054" y="10135"/>
                </a:lnTo>
                <a:lnTo>
                  <a:pt x="6666" y="6346"/>
                </a:lnTo>
                <a:lnTo>
                  <a:pt x="10158" y="4817"/>
                </a:lnTo>
                <a:lnTo>
                  <a:pt x="6711" y="3858"/>
                </a:lnTo>
                <a:lnTo>
                  <a:pt x="6141" y="1"/>
                </a:lnTo>
                <a:close/>
              </a:path>
            </a:pathLst>
          </a:custGeom>
          <a:solidFill>
            <a:srgbClr val="FFC6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54" name="Google Shape;954;p6"/>
          <p:cNvGrpSpPr/>
          <p:nvPr/>
        </p:nvGrpSpPr>
        <p:grpSpPr>
          <a:xfrm rot="647819">
            <a:off x="9553576" y="-274445"/>
            <a:ext cx="2981625" cy="1729341"/>
            <a:chOff x="4358039" y="1382725"/>
            <a:chExt cx="1048061" cy="607875"/>
          </a:xfrm>
        </p:grpSpPr>
        <p:sp>
          <p:nvSpPr>
            <p:cNvPr id="955" name="Google Shape;955;p6"/>
            <p:cNvSpPr/>
            <p:nvPr/>
          </p:nvSpPr>
          <p:spPr>
            <a:xfrm>
              <a:off x="4358039" y="1437070"/>
              <a:ext cx="301775" cy="374500"/>
            </a:xfrm>
            <a:custGeom>
              <a:avLst/>
              <a:gdLst/>
              <a:ahLst/>
              <a:cxnLst/>
              <a:rect l="l" t="t" r="r" b="b"/>
              <a:pathLst>
                <a:path w="12071" h="14980" extrusionOk="0">
                  <a:moveTo>
                    <a:pt x="7028" y="0"/>
                  </a:moveTo>
                  <a:cubicBezTo>
                    <a:pt x="5709" y="0"/>
                    <a:pt x="2222" y="1907"/>
                    <a:pt x="2222" y="1907"/>
                  </a:cubicBezTo>
                  <a:cubicBezTo>
                    <a:pt x="402" y="2630"/>
                    <a:pt x="1" y="3406"/>
                    <a:pt x="121" y="3740"/>
                  </a:cubicBezTo>
                  <a:cubicBezTo>
                    <a:pt x="242" y="4061"/>
                    <a:pt x="2289" y="9722"/>
                    <a:pt x="2463" y="10204"/>
                  </a:cubicBezTo>
                  <a:cubicBezTo>
                    <a:pt x="2490" y="10278"/>
                    <a:pt x="2570" y="10311"/>
                    <a:pt x="2692" y="10311"/>
                  </a:cubicBezTo>
                  <a:cubicBezTo>
                    <a:pt x="3359" y="10311"/>
                    <a:pt x="5281" y="9322"/>
                    <a:pt x="6571" y="8745"/>
                  </a:cubicBezTo>
                  <a:cubicBezTo>
                    <a:pt x="6957" y="8572"/>
                    <a:pt x="7290" y="8495"/>
                    <a:pt x="7574" y="8495"/>
                  </a:cubicBezTo>
                  <a:cubicBezTo>
                    <a:pt x="8412" y="8495"/>
                    <a:pt x="8813" y="9173"/>
                    <a:pt x="8833" y="10083"/>
                  </a:cubicBezTo>
                  <a:cubicBezTo>
                    <a:pt x="8844" y="11110"/>
                    <a:pt x="7506" y="11755"/>
                    <a:pt x="6286" y="11755"/>
                  </a:cubicBezTo>
                  <a:cubicBezTo>
                    <a:pt x="6042" y="11755"/>
                    <a:pt x="5803" y="11729"/>
                    <a:pt x="5581" y="11676"/>
                  </a:cubicBezTo>
                  <a:cubicBezTo>
                    <a:pt x="5393" y="11632"/>
                    <a:pt x="5210" y="11611"/>
                    <a:pt x="5036" y="11611"/>
                  </a:cubicBezTo>
                  <a:cubicBezTo>
                    <a:pt x="3987" y="11611"/>
                    <a:pt x="3281" y="12378"/>
                    <a:pt x="3855" y="13549"/>
                  </a:cubicBezTo>
                  <a:cubicBezTo>
                    <a:pt x="4308" y="14482"/>
                    <a:pt x="5607" y="14980"/>
                    <a:pt x="6901" y="14980"/>
                  </a:cubicBezTo>
                  <a:cubicBezTo>
                    <a:pt x="7519" y="14980"/>
                    <a:pt x="8136" y="14866"/>
                    <a:pt x="8659" y="14633"/>
                  </a:cubicBezTo>
                  <a:cubicBezTo>
                    <a:pt x="10131" y="13977"/>
                    <a:pt x="12071" y="12639"/>
                    <a:pt x="11950" y="9789"/>
                  </a:cubicBezTo>
                  <a:cubicBezTo>
                    <a:pt x="11831" y="6950"/>
                    <a:pt x="9428" y="5319"/>
                    <a:pt x="7888" y="5319"/>
                  </a:cubicBezTo>
                  <a:cubicBezTo>
                    <a:pt x="7882" y="5319"/>
                    <a:pt x="7875" y="5319"/>
                    <a:pt x="7869" y="5319"/>
                  </a:cubicBezTo>
                  <a:cubicBezTo>
                    <a:pt x="6330" y="5346"/>
                    <a:pt x="4443" y="6283"/>
                    <a:pt x="4443" y="6283"/>
                  </a:cubicBezTo>
                  <a:cubicBezTo>
                    <a:pt x="4443" y="6283"/>
                    <a:pt x="3560" y="4811"/>
                    <a:pt x="3788" y="4476"/>
                  </a:cubicBezTo>
                  <a:cubicBezTo>
                    <a:pt x="4015" y="4142"/>
                    <a:pt x="7200" y="3245"/>
                    <a:pt x="7802" y="2683"/>
                  </a:cubicBezTo>
                  <a:cubicBezTo>
                    <a:pt x="8418" y="2121"/>
                    <a:pt x="8163" y="716"/>
                    <a:pt x="7414" y="100"/>
                  </a:cubicBezTo>
                  <a:cubicBezTo>
                    <a:pt x="7328" y="31"/>
                    <a:pt x="7196" y="0"/>
                    <a:pt x="7028" y="0"/>
                  </a:cubicBezTo>
                  <a:close/>
                </a:path>
              </a:pathLst>
            </a:custGeom>
            <a:solidFill>
              <a:srgbClr val="DC2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6"/>
            <p:cNvSpPr/>
            <p:nvPr/>
          </p:nvSpPr>
          <p:spPr>
            <a:xfrm>
              <a:off x="5083250" y="1388000"/>
              <a:ext cx="322850" cy="369725"/>
            </a:xfrm>
            <a:custGeom>
              <a:avLst/>
              <a:gdLst/>
              <a:ahLst/>
              <a:cxnLst/>
              <a:rect l="l" t="t" r="r" b="b"/>
              <a:pathLst>
                <a:path w="12914" h="14789" extrusionOk="0">
                  <a:moveTo>
                    <a:pt x="7845" y="2457"/>
                  </a:moveTo>
                  <a:cubicBezTo>
                    <a:pt x="7893" y="2457"/>
                    <a:pt x="7941" y="2459"/>
                    <a:pt x="7989" y="2463"/>
                  </a:cubicBezTo>
                  <a:cubicBezTo>
                    <a:pt x="8886" y="2544"/>
                    <a:pt x="9528" y="3347"/>
                    <a:pt x="9448" y="4256"/>
                  </a:cubicBezTo>
                  <a:cubicBezTo>
                    <a:pt x="9359" y="5104"/>
                    <a:pt x="8649" y="5748"/>
                    <a:pt x="7825" y="5748"/>
                  </a:cubicBezTo>
                  <a:cubicBezTo>
                    <a:pt x="7777" y="5748"/>
                    <a:pt x="7730" y="5746"/>
                    <a:pt x="7681" y="5742"/>
                  </a:cubicBezTo>
                  <a:cubicBezTo>
                    <a:pt x="6798" y="5648"/>
                    <a:pt x="6156" y="4859"/>
                    <a:pt x="6236" y="3949"/>
                  </a:cubicBezTo>
                  <a:cubicBezTo>
                    <a:pt x="6312" y="3101"/>
                    <a:pt x="7022" y="2457"/>
                    <a:pt x="7845" y="2457"/>
                  </a:cubicBezTo>
                  <a:close/>
                  <a:moveTo>
                    <a:pt x="7230" y="9000"/>
                  </a:moveTo>
                  <a:cubicBezTo>
                    <a:pt x="7277" y="9000"/>
                    <a:pt x="7325" y="9003"/>
                    <a:pt x="7373" y="9007"/>
                  </a:cubicBezTo>
                  <a:cubicBezTo>
                    <a:pt x="8257" y="9087"/>
                    <a:pt x="8912" y="9890"/>
                    <a:pt x="8819" y="10800"/>
                  </a:cubicBezTo>
                  <a:cubicBezTo>
                    <a:pt x="8743" y="11648"/>
                    <a:pt x="8033" y="12292"/>
                    <a:pt x="7209" y="12292"/>
                  </a:cubicBezTo>
                  <a:cubicBezTo>
                    <a:pt x="7162" y="12292"/>
                    <a:pt x="7114" y="12290"/>
                    <a:pt x="7066" y="12285"/>
                  </a:cubicBezTo>
                  <a:cubicBezTo>
                    <a:pt x="6183" y="12192"/>
                    <a:pt x="5527" y="11402"/>
                    <a:pt x="5621" y="10492"/>
                  </a:cubicBezTo>
                  <a:cubicBezTo>
                    <a:pt x="5696" y="9645"/>
                    <a:pt x="6406" y="9000"/>
                    <a:pt x="7230" y="9000"/>
                  </a:cubicBezTo>
                  <a:close/>
                  <a:moveTo>
                    <a:pt x="7595" y="1"/>
                  </a:moveTo>
                  <a:cubicBezTo>
                    <a:pt x="5822" y="1"/>
                    <a:pt x="4193" y="596"/>
                    <a:pt x="3372" y="2838"/>
                  </a:cubicBezTo>
                  <a:cubicBezTo>
                    <a:pt x="2436" y="5434"/>
                    <a:pt x="4537" y="6826"/>
                    <a:pt x="4537" y="6826"/>
                  </a:cubicBezTo>
                  <a:cubicBezTo>
                    <a:pt x="0" y="8980"/>
                    <a:pt x="2449" y="14734"/>
                    <a:pt x="6825" y="14788"/>
                  </a:cubicBezTo>
                  <a:cubicBezTo>
                    <a:pt x="6879" y="14788"/>
                    <a:pt x="6933" y="14789"/>
                    <a:pt x="6986" y="14789"/>
                  </a:cubicBezTo>
                  <a:cubicBezTo>
                    <a:pt x="10352" y="14789"/>
                    <a:pt x="12285" y="13543"/>
                    <a:pt x="12338" y="10987"/>
                  </a:cubicBezTo>
                  <a:cubicBezTo>
                    <a:pt x="12392" y="8405"/>
                    <a:pt x="10491" y="7548"/>
                    <a:pt x="10491" y="7548"/>
                  </a:cubicBezTo>
                  <a:cubicBezTo>
                    <a:pt x="10491" y="7548"/>
                    <a:pt x="12030" y="7040"/>
                    <a:pt x="12472" y="4283"/>
                  </a:cubicBezTo>
                  <a:cubicBezTo>
                    <a:pt x="12913" y="1513"/>
                    <a:pt x="10532" y="242"/>
                    <a:pt x="8444" y="41"/>
                  </a:cubicBezTo>
                  <a:cubicBezTo>
                    <a:pt x="8159" y="16"/>
                    <a:pt x="7876" y="1"/>
                    <a:pt x="7595" y="1"/>
                  </a:cubicBezTo>
                  <a:close/>
                </a:path>
              </a:pathLst>
            </a:custGeom>
            <a:solidFill>
              <a:srgbClr val="FA8D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6"/>
            <p:cNvSpPr/>
            <p:nvPr/>
          </p:nvSpPr>
          <p:spPr>
            <a:xfrm>
              <a:off x="5313250" y="1401925"/>
              <a:ext cx="80300" cy="122700"/>
            </a:xfrm>
            <a:custGeom>
              <a:avLst/>
              <a:gdLst/>
              <a:ahLst/>
              <a:cxnLst/>
              <a:rect l="l" t="t" r="r" b="b"/>
              <a:pathLst>
                <a:path w="3212" h="4908" extrusionOk="0">
                  <a:moveTo>
                    <a:pt x="219" y="1"/>
                  </a:moveTo>
                  <a:cubicBezTo>
                    <a:pt x="0" y="1"/>
                    <a:pt x="121" y="165"/>
                    <a:pt x="582" y="367"/>
                  </a:cubicBezTo>
                  <a:cubicBezTo>
                    <a:pt x="783" y="461"/>
                    <a:pt x="1626" y="849"/>
                    <a:pt x="2215" y="2214"/>
                  </a:cubicBezTo>
                  <a:cubicBezTo>
                    <a:pt x="3018" y="4061"/>
                    <a:pt x="1840" y="4810"/>
                    <a:pt x="2322" y="4904"/>
                  </a:cubicBezTo>
                  <a:cubicBezTo>
                    <a:pt x="2334" y="4906"/>
                    <a:pt x="2346" y="4907"/>
                    <a:pt x="2359" y="4907"/>
                  </a:cubicBezTo>
                  <a:cubicBezTo>
                    <a:pt x="2753" y="4907"/>
                    <a:pt x="3212" y="3675"/>
                    <a:pt x="2576" y="2054"/>
                  </a:cubicBezTo>
                  <a:cubicBezTo>
                    <a:pt x="1880" y="314"/>
                    <a:pt x="381" y="20"/>
                    <a:pt x="381" y="20"/>
                  </a:cubicBezTo>
                  <a:cubicBezTo>
                    <a:pt x="315" y="7"/>
                    <a:pt x="261" y="1"/>
                    <a:pt x="21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6"/>
            <p:cNvSpPr/>
            <p:nvPr/>
          </p:nvSpPr>
          <p:spPr>
            <a:xfrm>
              <a:off x="5336500" y="1586050"/>
              <a:ext cx="50200" cy="133725"/>
            </a:xfrm>
            <a:custGeom>
              <a:avLst/>
              <a:gdLst/>
              <a:ahLst/>
              <a:cxnLst/>
              <a:rect l="l" t="t" r="r" b="b"/>
              <a:pathLst>
                <a:path w="2008" h="5349" extrusionOk="0">
                  <a:moveTo>
                    <a:pt x="109" y="0"/>
                  </a:moveTo>
                  <a:cubicBezTo>
                    <a:pt x="1" y="0"/>
                    <a:pt x="99" y="179"/>
                    <a:pt x="428" y="469"/>
                  </a:cubicBezTo>
                  <a:cubicBezTo>
                    <a:pt x="589" y="617"/>
                    <a:pt x="1271" y="1245"/>
                    <a:pt x="1419" y="2717"/>
                  </a:cubicBezTo>
                  <a:cubicBezTo>
                    <a:pt x="1608" y="4610"/>
                    <a:pt x="275" y="5348"/>
                    <a:pt x="525" y="5348"/>
                  </a:cubicBezTo>
                  <a:cubicBezTo>
                    <a:pt x="540" y="5348"/>
                    <a:pt x="561" y="5346"/>
                    <a:pt x="589" y="5340"/>
                  </a:cubicBezTo>
                  <a:cubicBezTo>
                    <a:pt x="1071" y="5233"/>
                    <a:pt x="2007" y="4604"/>
                    <a:pt x="1807" y="2744"/>
                  </a:cubicBezTo>
                  <a:cubicBezTo>
                    <a:pt x="1606" y="884"/>
                    <a:pt x="321" y="81"/>
                    <a:pt x="321" y="81"/>
                  </a:cubicBezTo>
                  <a:cubicBezTo>
                    <a:pt x="222" y="26"/>
                    <a:pt x="151"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6"/>
            <p:cNvSpPr/>
            <p:nvPr/>
          </p:nvSpPr>
          <p:spPr>
            <a:xfrm>
              <a:off x="5356225" y="1527650"/>
              <a:ext cx="19100" cy="15225"/>
            </a:xfrm>
            <a:custGeom>
              <a:avLst/>
              <a:gdLst/>
              <a:ahLst/>
              <a:cxnLst/>
              <a:rect l="l" t="t" r="r" b="b"/>
              <a:pathLst>
                <a:path w="764" h="609" extrusionOk="0">
                  <a:moveTo>
                    <a:pt x="692" y="1"/>
                  </a:moveTo>
                  <a:cubicBezTo>
                    <a:pt x="574" y="1"/>
                    <a:pt x="349" y="102"/>
                    <a:pt x="349" y="102"/>
                  </a:cubicBezTo>
                  <a:cubicBezTo>
                    <a:pt x="295" y="129"/>
                    <a:pt x="1" y="504"/>
                    <a:pt x="295" y="597"/>
                  </a:cubicBezTo>
                  <a:cubicBezTo>
                    <a:pt x="320" y="605"/>
                    <a:pt x="343" y="609"/>
                    <a:pt x="366" y="609"/>
                  </a:cubicBezTo>
                  <a:cubicBezTo>
                    <a:pt x="617" y="609"/>
                    <a:pt x="763" y="171"/>
                    <a:pt x="763" y="49"/>
                  </a:cubicBezTo>
                  <a:cubicBezTo>
                    <a:pt x="763" y="14"/>
                    <a:pt x="735" y="1"/>
                    <a:pt x="692"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6"/>
            <p:cNvSpPr/>
            <p:nvPr/>
          </p:nvSpPr>
          <p:spPr>
            <a:xfrm>
              <a:off x="4686250" y="1584950"/>
              <a:ext cx="235225" cy="201300"/>
            </a:xfrm>
            <a:custGeom>
              <a:avLst/>
              <a:gdLst/>
              <a:ahLst/>
              <a:cxnLst/>
              <a:rect l="l" t="t" r="r" b="b"/>
              <a:pathLst>
                <a:path w="9409" h="8052" extrusionOk="0">
                  <a:moveTo>
                    <a:pt x="4774" y="0"/>
                  </a:moveTo>
                  <a:cubicBezTo>
                    <a:pt x="4137" y="0"/>
                    <a:pt x="3436" y="338"/>
                    <a:pt x="3502" y="901"/>
                  </a:cubicBezTo>
                  <a:cubicBezTo>
                    <a:pt x="3529" y="1089"/>
                    <a:pt x="3516" y="1905"/>
                    <a:pt x="3476" y="2909"/>
                  </a:cubicBezTo>
                  <a:lnTo>
                    <a:pt x="1388" y="2909"/>
                  </a:lnTo>
                  <a:cubicBezTo>
                    <a:pt x="1" y="3175"/>
                    <a:pt x="422" y="5157"/>
                    <a:pt x="1060" y="5157"/>
                  </a:cubicBezTo>
                  <a:cubicBezTo>
                    <a:pt x="1063" y="5157"/>
                    <a:pt x="1065" y="5157"/>
                    <a:pt x="1067" y="5157"/>
                  </a:cubicBezTo>
                  <a:cubicBezTo>
                    <a:pt x="1115" y="5154"/>
                    <a:pt x="1189" y="5153"/>
                    <a:pt x="1285" y="5153"/>
                  </a:cubicBezTo>
                  <a:cubicBezTo>
                    <a:pt x="1691" y="5153"/>
                    <a:pt x="2488" y="5173"/>
                    <a:pt x="3409" y="5183"/>
                  </a:cubicBezTo>
                  <a:cubicBezTo>
                    <a:pt x="3395" y="5893"/>
                    <a:pt x="3382" y="6575"/>
                    <a:pt x="3382" y="7084"/>
                  </a:cubicBezTo>
                  <a:cubicBezTo>
                    <a:pt x="3382" y="7775"/>
                    <a:pt x="4032" y="8052"/>
                    <a:pt x="4630" y="8052"/>
                  </a:cubicBezTo>
                  <a:cubicBezTo>
                    <a:pt x="5061" y="8052"/>
                    <a:pt x="5464" y="7908"/>
                    <a:pt x="5576" y="7672"/>
                  </a:cubicBezTo>
                  <a:cubicBezTo>
                    <a:pt x="5670" y="7472"/>
                    <a:pt x="5724" y="6441"/>
                    <a:pt x="5737" y="5237"/>
                  </a:cubicBezTo>
                  <a:cubicBezTo>
                    <a:pt x="6513" y="5264"/>
                    <a:pt x="7236" y="5277"/>
                    <a:pt x="7758" y="5277"/>
                  </a:cubicBezTo>
                  <a:cubicBezTo>
                    <a:pt x="7773" y="5278"/>
                    <a:pt x="7787" y="5278"/>
                    <a:pt x="7802" y="5278"/>
                  </a:cubicBezTo>
                  <a:cubicBezTo>
                    <a:pt x="9408" y="5278"/>
                    <a:pt x="8930" y="3108"/>
                    <a:pt x="8333" y="3002"/>
                  </a:cubicBezTo>
                  <a:cubicBezTo>
                    <a:pt x="8092" y="2962"/>
                    <a:pt x="7008" y="2935"/>
                    <a:pt x="5764" y="2922"/>
                  </a:cubicBezTo>
                  <a:cubicBezTo>
                    <a:pt x="5764" y="1691"/>
                    <a:pt x="5750" y="714"/>
                    <a:pt x="5750" y="714"/>
                  </a:cubicBezTo>
                  <a:cubicBezTo>
                    <a:pt x="5756" y="219"/>
                    <a:pt x="5286" y="0"/>
                    <a:pt x="47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6"/>
            <p:cNvSpPr/>
            <p:nvPr/>
          </p:nvSpPr>
          <p:spPr>
            <a:xfrm>
              <a:off x="4815975" y="1597925"/>
              <a:ext cx="10700" cy="50775"/>
            </a:xfrm>
            <a:custGeom>
              <a:avLst/>
              <a:gdLst/>
              <a:ahLst/>
              <a:cxnLst/>
              <a:rect l="l" t="t" r="r" b="b"/>
              <a:pathLst>
                <a:path w="428" h="2031" extrusionOk="0">
                  <a:moveTo>
                    <a:pt x="190" y="1"/>
                  </a:moveTo>
                  <a:cubicBezTo>
                    <a:pt x="108" y="1"/>
                    <a:pt x="85" y="284"/>
                    <a:pt x="53" y="677"/>
                  </a:cubicBezTo>
                  <a:cubicBezTo>
                    <a:pt x="1" y="1145"/>
                    <a:pt x="113" y="2031"/>
                    <a:pt x="255" y="2031"/>
                  </a:cubicBezTo>
                  <a:cubicBezTo>
                    <a:pt x="259" y="2031"/>
                    <a:pt x="263" y="2030"/>
                    <a:pt x="267" y="2028"/>
                  </a:cubicBezTo>
                  <a:cubicBezTo>
                    <a:pt x="428" y="1975"/>
                    <a:pt x="267" y="61"/>
                    <a:pt x="267" y="61"/>
                  </a:cubicBezTo>
                  <a:cubicBezTo>
                    <a:pt x="237" y="20"/>
                    <a:pt x="211" y="1"/>
                    <a:pt x="190"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6"/>
            <p:cNvSpPr/>
            <p:nvPr/>
          </p:nvSpPr>
          <p:spPr>
            <a:xfrm>
              <a:off x="5059800" y="1816850"/>
              <a:ext cx="209600" cy="88450"/>
            </a:xfrm>
            <a:custGeom>
              <a:avLst/>
              <a:gdLst/>
              <a:ahLst/>
              <a:cxnLst/>
              <a:rect l="l" t="t" r="r" b="b"/>
              <a:pathLst>
                <a:path w="8384" h="3538" extrusionOk="0">
                  <a:moveTo>
                    <a:pt x="1759" y="1"/>
                  </a:moveTo>
                  <a:cubicBezTo>
                    <a:pt x="0" y="1"/>
                    <a:pt x="361" y="1959"/>
                    <a:pt x="1072" y="2130"/>
                  </a:cubicBezTo>
                  <a:cubicBezTo>
                    <a:pt x="1527" y="2224"/>
                    <a:pt x="4725" y="3227"/>
                    <a:pt x="6545" y="3508"/>
                  </a:cubicBezTo>
                  <a:cubicBezTo>
                    <a:pt x="6673" y="3528"/>
                    <a:pt x="6792" y="3537"/>
                    <a:pt x="6902" y="3537"/>
                  </a:cubicBezTo>
                  <a:cubicBezTo>
                    <a:pt x="8358" y="3537"/>
                    <a:pt x="8384" y="1929"/>
                    <a:pt x="7923" y="1568"/>
                  </a:cubicBezTo>
                  <a:cubicBezTo>
                    <a:pt x="7442" y="1193"/>
                    <a:pt x="1848" y="2"/>
                    <a:pt x="1848" y="2"/>
                  </a:cubicBezTo>
                  <a:cubicBezTo>
                    <a:pt x="1818" y="1"/>
                    <a:pt x="1788" y="1"/>
                    <a:pt x="1759" y="1"/>
                  </a:cubicBezTo>
                  <a:close/>
                </a:path>
              </a:pathLst>
            </a:custGeom>
            <a:solidFill>
              <a:srgbClr val="2BD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6"/>
            <p:cNvSpPr/>
            <p:nvPr/>
          </p:nvSpPr>
          <p:spPr>
            <a:xfrm>
              <a:off x="5040225" y="1902150"/>
              <a:ext cx="209450" cy="88450"/>
            </a:xfrm>
            <a:custGeom>
              <a:avLst/>
              <a:gdLst/>
              <a:ahLst/>
              <a:cxnLst/>
              <a:rect l="l" t="t" r="r" b="b"/>
              <a:pathLst>
                <a:path w="8378" h="3538" extrusionOk="0">
                  <a:moveTo>
                    <a:pt x="1766" y="1"/>
                  </a:moveTo>
                  <a:cubicBezTo>
                    <a:pt x="0" y="1"/>
                    <a:pt x="171" y="1959"/>
                    <a:pt x="1079" y="2130"/>
                  </a:cubicBezTo>
                  <a:cubicBezTo>
                    <a:pt x="1534" y="2210"/>
                    <a:pt x="4732" y="3227"/>
                    <a:pt x="6539" y="3508"/>
                  </a:cubicBezTo>
                  <a:cubicBezTo>
                    <a:pt x="6666" y="3528"/>
                    <a:pt x="6785" y="3538"/>
                    <a:pt x="6896" y="3538"/>
                  </a:cubicBezTo>
                  <a:cubicBezTo>
                    <a:pt x="8352" y="3538"/>
                    <a:pt x="8378" y="1930"/>
                    <a:pt x="7930" y="1582"/>
                  </a:cubicBezTo>
                  <a:cubicBezTo>
                    <a:pt x="7435" y="1193"/>
                    <a:pt x="1855" y="3"/>
                    <a:pt x="1855" y="3"/>
                  </a:cubicBezTo>
                  <a:cubicBezTo>
                    <a:pt x="1825" y="1"/>
                    <a:pt x="1795" y="1"/>
                    <a:pt x="1766" y="1"/>
                  </a:cubicBezTo>
                  <a:close/>
                </a:path>
              </a:pathLst>
            </a:custGeom>
            <a:solidFill>
              <a:srgbClr val="2BD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6"/>
            <p:cNvSpPr/>
            <p:nvPr/>
          </p:nvSpPr>
          <p:spPr>
            <a:xfrm>
              <a:off x="5124400" y="1829950"/>
              <a:ext cx="111300" cy="24550"/>
            </a:xfrm>
            <a:custGeom>
              <a:avLst/>
              <a:gdLst/>
              <a:ahLst/>
              <a:cxnLst/>
              <a:rect l="l" t="t" r="r" b="b"/>
              <a:pathLst>
                <a:path w="4452" h="982" extrusionOk="0">
                  <a:moveTo>
                    <a:pt x="750" y="0"/>
                  </a:moveTo>
                  <a:cubicBezTo>
                    <a:pt x="0" y="0"/>
                    <a:pt x="843" y="228"/>
                    <a:pt x="2021" y="535"/>
                  </a:cubicBezTo>
                  <a:cubicBezTo>
                    <a:pt x="2943" y="779"/>
                    <a:pt x="3950" y="981"/>
                    <a:pt x="4308" y="981"/>
                  </a:cubicBezTo>
                  <a:cubicBezTo>
                    <a:pt x="4402" y="981"/>
                    <a:pt x="4451" y="967"/>
                    <a:pt x="4443" y="937"/>
                  </a:cubicBezTo>
                  <a:cubicBezTo>
                    <a:pt x="4403" y="790"/>
                    <a:pt x="750" y="0"/>
                    <a:pt x="75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6"/>
            <p:cNvSpPr/>
            <p:nvPr/>
          </p:nvSpPr>
          <p:spPr>
            <a:xfrm>
              <a:off x="5106125" y="1915225"/>
              <a:ext cx="109825" cy="24450"/>
            </a:xfrm>
            <a:custGeom>
              <a:avLst/>
              <a:gdLst/>
              <a:ahLst/>
              <a:cxnLst/>
              <a:rect l="l" t="t" r="r" b="b"/>
              <a:pathLst>
                <a:path w="4393" h="978" extrusionOk="0">
                  <a:moveTo>
                    <a:pt x="636" y="1"/>
                  </a:moveTo>
                  <a:cubicBezTo>
                    <a:pt x="0" y="1"/>
                    <a:pt x="829" y="237"/>
                    <a:pt x="1962" y="537"/>
                  </a:cubicBezTo>
                  <a:cubicBezTo>
                    <a:pt x="2903" y="783"/>
                    <a:pt x="3913" y="977"/>
                    <a:pt x="4260" y="977"/>
                  </a:cubicBezTo>
                  <a:cubicBezTo>
                    <a:pt x="4347" y="977"/>
                    <a:pt x="4392" y="965"/>
                    <a:pt x="4384" y="938"/>
                  </a:cubicBezTo>
                  <a:cubicBezTo>
                    <a:pt x="4344" y="791"/>
                    <a:pt x="691" y="1"/>
                    <a:pt x="691" y="1"/>
                  </a:cubicBezTo>
                  <a:cubicBezTo>
                    <a:pt x="671" y="1"/>
                    <a:pt x="653" y="1"/>
                    <a:pt x="63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6"/>
            <p:cNvSpPr/>
            <p:nvPr/>
          </p:nvSpPr>
          <p:spPr>
            <a:xfrm>
              <a:off x="4808725" y="1382725"/>
              <a:ext cx="246100" cy="386000"/>
            </a:xfrm>
            <a:custGeom>
              <a:avLst/>
              <a:gdLst/>
              <a:ahLst/>
              <a:cxnLst/>
              <a:rect l="l" t="t" r="r" b="b"/>
              <a:pathLst>
                <a:path w="9844" h="15440" extrusionOk="0">
                  <a:moveTo>
                    <a:pt x="8935" y="1"/>
                  </a:moveTo>
                  <a:cubicBezTo>
                    <a:pt x="7865" y="1"/>
                    <a:pt x="3715" y="1711"/>
                    <a:pt x="3715" y="1711"/>
                  </a:cubicBezTo>
                  <a:cubicBezTo>
                    <a:pt x="3715" y="1711"/>
                    <a:pt x="129" y="2888"/>
                    <a:pt x="62" y="3905"/>
                  </a:cubicBezTo>
                  <a:cubicBezTo>
                    <a:pt x="0" y="4913"/>
                    <a:pt x="658" y="5542"/>
                    <a:pt x="1640" y="5542"/>
                  </a:cubicBezTo>
                  <a:cubicBezTo>
                    <a:pt x="1935" y="5542"/>
                    <a:pt x="2261" y="5485"/>
                    <a:pt x="2604" y="5364"/>
                  </a:cubicBezTo>
                  <a:cubicBezTo>
                    <a:pt x="3779" y="4948"/>
                    <a:pt x="5320" y="4233"/>
                    <a:pt x="5881" y="4233"/>
                  </a:cubicBezTo>
                  <a:cubicBezTo>
                    <a:pt x="6023" y="4233"/>
                    <a:pt x="6102" y="4279"/>
                    <a:pt x="6097" y="4387"/>
                  </a:cubicBezTo>
                  <a:cubicBezTo>
                    <a:pt x="6070" y="4922"/>
                    <a:pt x="5682" y="13554"/>
                    <a:pt x="5655" y="13928"/>
                  </a:cubicBezTo>
                  <a:cubicBezTo>
                    <a:pt x="5644" y="14247"/>
                    <a:pt x="5565" y="15440"/>
                    <a:pt x="6541" y="15440"/>
                  </a:cubicBezTo>
                  <a:cubicBezTo>
                    <a:pt x="6711" y="15440"/>
                    <a:pt x="6914" y="15403"/>
                    <a:pt x="7154" y="15320"/>
                  </a:cubicBezTo>
                  <a:cubicBezTo>
                    <a:pt x="8773" y="14744"/>
                    <a:pt x="8813" y="13768"/>
                    <a:pt x="8920" y="11479"/>
                  </a:cubicBezTo>
                  <a:cubicBezTo>
                    <a:pt x="9001" y="9860"/>
                    <a:pt x="9844" y="466"/>
                    <a:pt x="9135" y="38"/>
                  </a:cubicBezTo>
                  <a:cubicBezTo>
                    <a:pt x="9092" y="12"/>
                    <a:pt x="9025" y="1"/>
                    <a:pt x="8935" y="1"/>
                  </a:cubicBezTo>
                  <a:close/>
                </a:path>
              </a:pathLst>
            </a:custGeom>
            <a:solidFill>
              <a:srgbClr val="EF3C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6"/>
            <p:cNvSpPr/>
            <p:nvPr/>
          </p:nvSpPr>
          <p:spPr>
            <a:xfrm>
              <a:off x="5015725" y="1507525"/>
              <a:ext cx="17025" cy="202425"/>
            </a:xfrm>
            <a:custGeom>
              <a:avLst/>
              <a:gdLst/>
              <a:ahLst/>
              <a:cxnLst/>
              <a:rect l="l" t="t" r="r" b="b"/>
              <a:pathLst>
                <a:path w="681" h="8097" extrusionOk="0">
                  <a:moveTo>
                    <a:pt x="640" y="0"/>
                  </a:moveTo>
                  <a:cubicBezTo>
                    <a:pt x="210" y="0"/>
                    <a:pt x="1" y="8096"/>
                    <a:pt x="147" y="8096"/>
                  </a:cubicBezTo>
                  <a:cubicBezTo>
                    <a:pt x="150" y="8096"/>
                    <a:pt x="154" y="8091"/>
                    <a:pt x="159" y="8080"/>
                  </a:cubicBezTo>
                  <a:cubicBezTo>
                    <a:pt x="333" y="7638"/>
                    <a:pt x="681" y="24"/>
                    <a:pt x="681" y="24"/>
                  </a:cubicBezTo>
                  <a:cubicBezTo>
                    <a:pt x="667" y="8"/>
                    <a:pt x="653" y="0"/>
                    <a:pt x="6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8" name="Google Shape;968;p6"/>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969" name="Google Shape;969;p6"/>
          <p:cNvSpPr txBox="1">
            <a:spLocks noGrp="1"/>
          </p:cNvSpPr>
          <p:nvPr>
            <p:ph type="title"/>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71619578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70"/>
        <p:cNvGrpSpPr/>
        <p:nvPr/>
      </p:nvGrpSpPr>
      <p:grpSpPr>
        <a:xfrm>
          <a:off x="0" y="0"/>
          <a:ext cx="0" cy="0"/>
          <a:chOff x="0" y="0"/>
          <a:chExt cx="0" cy="0"/>
        </a:xfrm>
      </p:grpSpPr>
      <p:grpSp>
        <p:nvGrpSpPr>
          <p:cNvPr id="971" name="Google Shape;971;p7"/>
          <p:cNvGrpSpPr/>
          <p:nvPr/>
        </p:nvGrpSpPr>
        <p:grpSpPr>
          <a:xfrm>
            <a:off x="270174" y="5254"/>
            <a:ext cx="11650333" cy="6853759"/>
            <a:chOff x="202630" y="3940"/>
            <a:chExt cx="8737750" cy="5140319"/>
          </a:xfrm>
        </p:grpSpPr>
        <p:sp>
          <p:nvSpPr>
            <p:cNvPr id="972" name="Google Shape;972;p7"/>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7"/>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7"/>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7"/>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7"/>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7"/>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7"/>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7"/>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7"/>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7"/>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7"/>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7"/>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7"/>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7"/>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7"/>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7"/>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7"/>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7"/>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7"/>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7"/>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7"/>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7"/>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7"/>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7"/>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7"/>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7"/>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7"/>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7"/>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7"/>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7"/>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7"/>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7"/>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7"/>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7"/>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7"/>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7"/>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7"/>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7"/>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7"/>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7"/>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7"/>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7"/>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7"/>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7"/>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6" name="Google Shape;1016;p7"/>
          <p:cNvGrpSpPr/>
          <p:nvPr/>
        </p:nvGrpSpPr>
        <p:grpSpPr>
          <a:xfrm>
            <a:off x="-657" y="1273"/>
            <a:ext cx="12191996" cy="6693393"/>
            <a:chOff x="-493" y="954"/>
            <a:chExt cx="9143997" cy="5020045"/>
          </a:xfrm>
        </p:grpSpPr>
        <p:sp>
          <p:nvSpPr>
            <p:cNvPr id="1017" name="Google Shape;1017;p7"/>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7"/>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7"/>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7"/>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7"/>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7"/>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7"/>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7"/>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7"/>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7"/>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7"/>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7"/>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7"/>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7"/>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7"/>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7"/>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7"/>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7"/>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7"/>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7"/>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7"/>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7"/>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7"/>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7"/>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7"/>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7"/>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7"/>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7"/>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7"/>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7"/>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7"/>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8" name="Google Shape;1048;p7"/>
          <p:cNvGrpSpPr/>
          <p:nvPr/>
        </p:nvGrpSpPr>
        <p:grpSpPr>
          <a:xfrm>
            <a:off x="242684" y="477731"/>
            <a:ext cx="11706633" cy="5902539"/>
            <a:chOff x="217699" y="323114"/>
            <a:chExt cx="8779975" cy="4426904"/>
          </a:xfrm>
        </p:grpSpPr>
        <p:sp>
          <p:nvSpPr>
            <p:cNvPr id="1049" name="Google Shape;1049;p7"/>
            <p:cNvSpPr/>
            <p:nvPr/>
          </p:nvSpPr>
          <p:spPr>
            <a:xfrm rot="10800000" flipH="1">
              <a:off x="2500799" y="32311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050" name="Google Shape;1050;p7"/>
            <p:cNvGrpSpPr/>
            <p:nvPr/>
          </p:nvGrpSpPr>
          <p:grpSpPr>
            <a:xfrm>
              <a:off x="217699" y="424273"/>
              <a:ext cx="8779975" cy="4325745"/>
              <a:chOff x="217699" y="424273"/>
              <a:chExt cx="8779975" cy="4325745"/>
            </a:xfrm>
          </p:grpSpPr>
          <p:sp>
            <p:nvSpPr>
              <p:cNvPr id="1051" name="Google Shape;1051;p7"/>
              <p:cNvSpPr/>
              <p:nvPr/>
            </p:nvSpPr>
            <p:spPr>
              <a:xfrm rot="10800000" flipH="1">
                <a:off x="217700" y="424273"/>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7"/>
              <p:cNvSpPr/>
              <p:nvPr/>
            </p:nvSpPr>
            <p:spPr>
              <a:xfrm>
                <a:off x="2500800" y="163689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7"/>
              <p:cNvSpPr/>
              <p:nvPr/>
            </p:nvSpPr>
            <p:spPr>
              <a:xfrm flipH="1">
                <a:off x="217699" y="16350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054" name="Google Shape;1054;p7"/>
          <p:cNvSpPr txBox="1">
            <a:spLocks noGrp="1"/>
          </p:cNvSpPr>
          <p:nvPr>
            <p:ph type="subTitle" idx="1"/>
          </p:nvPr>
        </p:nvSpPr>
        <p:spPr>
          <a:xfrm>
            <a:off x="1269184" y="2219533"/>
            <a:ext cx="5024800" cy="35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000"/>
              <a:buChar char="●"/>
              <a:defRPr sz="2133">
                <a:solidFill>
                  <a:schemeClr val="lt1"/>
                </a:solidFill>
              </a:defRPr>
            </a:lvl1pPr>
            <a:lvl2pPr lvl="1" algn="ctr" rtl="0">
              <a:lnSpc>
                <a:spcPct val="100000"/>
              </a:lnSpc>
              <a:spcBef>
                <a:spcPts val="2133"/>
              </a:spcBef>
              <a:spcAft>
                <a:spcPts val="0"/>
              </a:spcAft>
              <a:buClr>
                <a:schemeClr val="lt1"/>
              </a:buClr>
              <a:buSzPts val="1200"/>
              <a:buChar char="○"/>
              <a:defRPr sz="1600">
                <a:solidFill>
                  <a:schemeClr val="lt1"/>
                </a:solidFill>
              </a:defRPr>
            </a:lvl2pPr>
            <a:lvl3pPr lvl="2" algn="ctr" rtl="0">
              <a:lnSpc>
                <a:spcPct val="100000"/>
              </a:lnSpc>
              <a:spcBef>
                <a:spcPts val="0"/>
              </a:spcBef>
              <a:spcAft>
                <a:spcPts val="0"/>
              </a:spcAft>
              <a:buClr>
                <a:schemeClr val="lt1"/>
              </a:buClr>
              <a:buSzPts val="1200"/>
              <a:buChar char="■"/>
              <a:defRPr sz="1600">
                <a:solidFill>
                  <a:schemeClr val="lt1"/>
                </a:solidFill>
              </a:defRPr>
            </a:lvl3pPr>
            <a:lvl4pPr lvl="3" algn="ctr" rtl="0">
              <a:lnSpc>
                <a:spcPct val="100000"/>
              </a:lnSpc>
              <a:spcBef>
                <a:spcPts val="0"/>
              </a:spcBef>
              <a:spcAft>
                <a:spcPts val="0"/>
              </a:spcAft>
              <a:buClr>
                <a:schemeClr val="lt1"/>
              </a:buClr>
              <a:buSzPts val="1200"/>
              <a:buChar char="●"/>
              <a:defRPr sz="1600">
                <a:solidFill>
                  <a:schemeClr val="lt1"/>
                </a:solidFill>
              </a:defRPr>
            </a:lvl4pPr>
            <a:lvl5pPr lvl="4" algn="ctr" rtl="0">
              <a:lnSpc>
                <a:spcPct val="100000"/>
              </a:lnSpc>
              <a:spcBef>
                <a:spcPts val="0"/>
              </a:spcBef>
              <a:spcAft>
                <a:spcPts val="0"/>
              </a:spcAft>
              <a:buClr>
                <a:schemeClr val="lt1"/>
              </a:buClr>
              <a:buSzPts val="1200"/>
              <a:buChar char="○"/>
              <a:defRPr sz="1600">
                <a:solidFill>
                  <a:schemeClr val="lt1"/>
                </a:solidFill>
              </a:defRPr>
            </a:lvl5pPr>
            <a:lvl6pPr lvl="5" algn="ctr" rtl="0">
              <a:lnSpc>
                <a:spcPct val="100000"/>
              </a:lnSpc>
              <a:spcBef>
                <a:spcPts val="0"/>
              </a:spcBef>
              <a:spcAft>
                <a:spcPts val="0"/>
              </a:spcAft>
              <a:buClr>
                <a:schemeClr val="lt1"/>
              </a:buClr>
              <a:buSzPts val="1200"/>
              <a:buChar char="■"/>
              <a:defRPr sz="1600">
                <a:solidFill>
                  <a:schemeClr val="lt1"/>
                </a:solidFill>
              </a:defRPr>
            </a:lvl6pPr>
            <a:lvl7pPr lvl="6" algn="ctr" rtl="0">
              <a:lnSpc>
                <a:spcPct val="100000"/>
              </a:lnSpc>
              <a:spcBef>
                <a:spcPts val="0"/>
              </a:spcBef>
              <a:spcAft>
                <a:spcPts val="0"/>
              </a:spcAft>
              <a:buClr>
                <a:schemeClr val="lt1"/>
              </a:buClr>
              <a:buSzPts val="1200"/>
              <a:buChar char="●"/>
              <a:defRPr sz="1600">
                <a:solidFill>
                  <a:schemeClr val="lt1"/>
                </a:solidFill>
              </a:defRPr>
            </a:lvl7pPr>
            <a:lvl8pPr lvl="7" algn="ctr" rtl="0">
              <a:lnSpc>
                <a:spcPct val="100000"/>
              </a:lnSpc>
              <a:spcBef>
                <a:spcPts val="0"/>
              </a:spcBef>
              <a:spcAft>
                <a:spcPts val="0"/>
              </a:spcAft>
              <a:buClr>
                <a:schemeClr val="lt1"/>
              </a:buClr>
              <a:buSzPts val="1200"/>
              <a:buChar char="○"/>
              <a:defRPr sz="1600">
                <a:solidFill>
                  <a:schemeClr val="lt1"/>
                </a:solidFill>
              </a:defRPr>
            </a:lvl8pPr>
            <a:lvl9pPr lvl="8" algn="ctr" rtl="0">
              <a:lnSpc>
                <a:spcPct val="100000"/>
              </a:lnSpc>
              <a:spcBef>
                <a:spcPts val="0"/>
              </a:spcBef>
              <a:spcAft>
                <a:spcPts val="0"/>
              </a:spcAft>
              <a:buClr>
                <a:schemeClr val="lt1"/>
              </a:buClr>
              <a:buSzPts val="1200"/>
              <a:buChar char="■"/>
              <a:defRPr sz="1600">
                <a:solidFill>
                  <a:schemeClr val="lt1"/>
                </a:solidFill>
              </a:defRPr>
            </a:lvl9pPr>
          </a:lstStyle>
          <a:p>
            <a:endParaRPr/>
          </a:p>
        </p:txBody>
      </p:sp>
      <p:sp>
        <p:nvSpPr>
          <p:cNvPr id="1055" name="Google Shape;1055;p7"/>
          <p:cNvSpPr txBox="1">
            <a:spLocks noGrp="1"/>
          </p:cNvSpPr>
          <p:nvPr>
            <p:ph type="subTitle" idx="2"/>
          </p:nvPr>
        </p:nvSpPr>
        <p:spPr>
          <a:xfrm>
            <a:off x="1269184" y="1421867"/>
            <a:ext cx="1948800" cy="53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1056" name="Google Shape;1056;p7"/>
          <p:cNvSpPr txBox="1">
            <a:spLocks noGrp="1"/>
          </p:cNvSpPr>
          <p:nvPr>
            <p:ph type="title"/>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1057" name="Google Shape;1057;p7"/>
          <p:cNvGrpSpPr/>
          <p:nvPr/>
        </p:nvGrpSpPr>
        <p:grpSpPr>
          <a:xfrm>
            <a:off x="759143" y="5936385"/>
            <a:ext cx="786859" cy="922601"/>
            <a:chOff x="702332" y="4351663"/>
            <a:chExt cx="590144" cy="691951"/>
          </a:xfrm>
        </p:grpSpPr>
        <p:grpSp>
          <p:nvGrpSpPr>
            <p:cNvPr id="1058" name="Google Shape;1058;p7"/>
            <p:cNvGrpSpPr/>
            <p:nvPr/>
          </p:nvGrpSpPr>
          <p:grpSpPr>
            <a:xfrm>
              <a:off x="737710" y="4537871"/>
              <a:ext cx="554766" cy="505744"/>
              <a:chOff x="737710" y="4537871"/>
              <a:chExt cx="554766" cy="505744"/>
            </a:xfrm>
          </p:grpSpPr>
          <p:sp>
            <p:nvSpPr>
              <p:cNvPr id="1059" name="Google Shape;1059;p7"/>
              <p:cNvSpPr/>
              <p:nvPr/>
            </p:nvSpPr>
            <p:spPr>
              <a:xfrm flipH="1">
                <a:off x="1047214" y="4537871"/>
                <a:ext cx="245262" cy="380320"/>
              </a:xfrm>
              <a:custGeom>
                <a:avLst/>
                <a:gdLst/>
                <a:ahLst/>
                <a:cxnLst/>
                <a:rect l="l" t="t" r="r" b="b"/>
                <a:pathLst>
                  <a:path w="6150" h="9536" extrusionOk="0">
                    <a:moveTo>
                      <a:pt x="659" y="0"/>
                    </a:moveTo>
                    <a:cubicBezTo>
                      <a:pt x="304" y="545"/>
                      <a:pt x="140" y="1167"/>
                      <a:pt x="178" y="1801"/>
                    </a:cubicBezTo>
                    <a:cubicBezTo>
                      <a:pt x="140" y="1991"/>
                      <a:pt x="114" y="2181"/>
                      <a:pt x="114" y="2371"/>
                    </a:cubicBezTo>
                    <a:cubicBezTo>
                      <a:pt x="0" y="3208"/>
                      <a:pt x="228" y="4096"/>
                      <a:pt x="824" y="4781"/>
                    </a:cubicBezTo>
                    <a:lnTo>
                      <a:pt x="4945" y="9536"/>
                    </a:lnTo>
                    <a:lnTo>
                      <a:pt x="6150" y="8623"/>
                    </a:lnTo>
                    <a:lnTo>
                      <a:pt x="1712" y="3513"/>
                    </a:lnTo>
                    <a:cubicBezTo>
                      <a:pt x="1065" y="2765"/>
                      <a:pt x="786" y="1839"/>
                      <a:pt x="824" y="926"/>
                    </a:cubicBezTo>
                    <a:cubicBezTo>
                      <a:pt x="723" y="634"/>
                      <a:pt x="659" y="317"/>
                      <a:pt x="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7"/>
              <p:cNvSpPr/>
              <p:nvPr/>
            </p:nvSpPr>
            <p:spPr>
              <a:xfrm flipH="1">
                <a:off x="737710" y="4837741"/>
                <a:ext cx="357564" cy="205873"/>
              </a:xfrm>
              <a:custGeom>
                <a:avLst/>
                <a:gdLst/>
                <a:ahLst/>
                <a:cxnLst/>
                <a:rect l="l" t="t" r="r" b="b"/>
                <a:pathLst>
                  <a:path w="8966" h="5162" extrusionOk="0">
                    <a:moveTo>
                      <a:pt x="8965" y="1"/>
                    </a:moveTo>
                    <a:cubicBezTo>
                      <a:pt x="8965" y="1"/>
                      <a:pt x="8953" y="1"/>
                      <a:pt x="8953" y="13"/>
                    </a:cubicBezTo>
                    <a:cubicBezTo>
                      <a:pt x="8953" y="20"/>
                      <a:pt x="8953" y="26"/>
                      <a:pt x="8954" y="32"/>
                    </a:cubicBezTo>
                    <a:lnTo>
                      <a:pt x="8954" y="32"/>
                    </a:lnTo>
                    <a:cubicBezTo>
                      <a:pt x="8958" y="22"/>
                      <a:pt x="8962" y="11"/>
                      <a:pt x="8965" y="1"/>
                    </a:cubicBezTo>
                    <a:close/>
                    <a:moveTo>
                      <a:pt x="8954" y="32"/>
                    </a:moveTo>
                    <a:lnTo>
                      <a:pt x="8954" y="32"/>
                    </a:lnTo>
                    <a:cubicBezTo>
                      <a:pt x="8749" y="591"/>
                      <a:pt x="8398" y="1112"/>
                      <a:pt x="7913" y="1535"/>
                    </a:cubicBezTo>
                    <a:lnTo>
                      <a:pt x="7051" y="2283"/>
                    </a:lnTo>
                    <a:cubicBezTo>
                      <a:pt x="6353" y="2892"/>
                      <a:pt x="5504" y="3183"/>
                      <a:pt x="4667" y="3183"/>
                    </a:cubicBezTo>
                    <a:cubicBezTo>
                      <a:pt x="3640" y="3183"/>
                      <a:pt x="2625" y="2752"/>
                      <a:pt x="1915" y="1928"/>
                    </a:cubicBezTo>
                    <a:lnTo>
                      <a:pt x="1205" y="1104"/>
                    </a:lnTo>
                    <a:lnTo>
                      <a:pt x="0" y="2017"/>
                    </a:lnTo>
                    <a:lnTo>
                      <a:pt x="305" y="2372"/>
                    </a:lnTo>
                    <a:lnTo>
                      <a:pt x="672" y="2790"/>
                    </a:lnTo>
                    <a:lnTo>
                      <a:pt x="1826" y="4122"/>
                    </a:lnTo>
                    <a:cubicBezTo>
                      <a:pt x="2435" y="4806"/>
                      <a:pt x="3272" y="5161"/>
                      <a:pt x="4121" y="5161"/>
                    </a:cubicBezTo>
                    <a:cubicBezTo>
                      <a:pt x="4679" y="5161"/>
                      <a:pt x="5237" y="5009"/>
                      <a:pt x="5719" y="4692"/>
                    </a:cubicBezTo>
                    <a:cubicBezTo>
                      <a:pt x="5719" y="4680"/>
                      <a:pt x="5719" y="4654"/>
                      <a:pt x="5719" y="4629"/>
                    </a:cubicBezTo>
                    <a:cubicBezTo>
                      <a:pt x="5757" y="4299"/>
                      <a:pt x="5795" y="3957"/>
                      <a:pt x="5833" y="3627"/>
                    </a:cubicBezTo>
                    <a:cubicBezTo>
                      <a:pt x="5846" y="3488"/>
                      <a:pt x="5973" y="3386"/>
                      <a:pt x="6112" y="3386"/>
                    </a:cubicBezTo>
                    <a:cubicBezTo>
                      <a:pt x="6150" y="3386"/>
                      <a:pt x="6188" y="3386"/>
                      <a:pt x="6226" y="3399"/>
                    </a:cubicBezTo>
                    <a:cubicBezTo>
                      <a:pt x="6442" y="3500"/>
                      <a:pt x="6581" y="3691"/>
                      <a:pt x="6721" y="3881"/>
                    </a:cubicBezTo>
                    <a:lnTo>
                      <a:pt x="7887" y="2866"/>
                    </a:lnTo>
                    <a:cubicBezTo>
                      <a:pt x="8585" y="2270"/>
                      <a:pt x="8927" y="1433"/>
                      <a:pt x="8927" y="584"/>
                    </a:cubicBezTo>
                    <a:cubicBezTo>
                      <a:pt x="8964" y="400"/>
                      <a:pt x="8965" y="216"/>
                      <a:pt x="8954" y="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7"/>
              <p:cNvSpPr/>
              <p:nvPr/>
            </p:nvSpPr>
            <p:spPr>
              <a:xfrm flipH="1">
                <a:off x="827246" y="4972780"/>
                <a:ext cx="39960" cy="52126"/>
              </a:xfrm>
              <a:custGeom>
                <a:avLst/>
                <a:gdLst/>
                <a:ahLst/>
                <a:cxnLst/>
                <a:rect l="l" t="t" r="r" b="b"/>
                <a:pathLst>
                  <a:path w="1002" h="1307" extrusionOk="0">
                    <a:moveTo>
                      <a:pt x="393" y="0"/>
                    </a:moveTo>
                    <a:cubicBezTo>
                      <a:pt x="254" y="0"/>
                      <a:pt x="127" y="102"/>
                      <a:pt x="114" y="241"/>
                    </a:cubicBezTo>
                    <a:cubicBezTo>
                      <a:pt x="76" y="571"/>
                      <a:pt x="38" y="913"/>
                      <a:pt x="0" y="1243"/>
                    </a:cubicBezTo>
                    <a:cubicBezTo>
                      <a:pt x="0" y="1268"/>
                      <a:pt x="0" y="1294"/>
                      <a:pt x="0" y="1306"/>
                    </a:cubicBezTo>
                    <a:cubicBezTo>
                      <a:pt x="140" y="1230"/>
                      <a:pt x="254" y="1141"/>
                      <a:pt x="381" y="1040"/>
                    </a:cubicBezTo>
                    <a:lnTo>
                      <a:pt x="1002" y="495"/>
                    </a:lnTo>
                    <a:cubicBezTo>
                      <a:pt x="862" y="305"/>
                      <a:pt x="723" y="114"/>
                      <a:pt x="507" y="13"/>
                    </a:cubicBezTo>
                    <a:cubicBezTo>
                      <a:pt x="469" y="0"/>
                      <a:pt x="431"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62" name="Google Shape;1062;p7"/>
            <p:cNvSpPr/>
            <p:nvPr/>
          </p:nvSpPr>
          <p:spPr>
            <a:xfrm flipH="1">
              <a:off x="711410" y="4391302"/>
              <a:ext cx="563863" cy="576805"/>
            </a:xfrm>
            <a:custGeom>
              <a:avLst/>
              <a:gdLst/>
              <a:ahLst/>
              <a:cxnLst/>
              <a:rect l="l" t="t" r="r" b="b"/>
              <a:pathLst>
                <a:path w="14139" h="13962" extrusionOk="0">
                  <a:moveTo>
                    <a:pt x="4930" y="0"/>
                  </a:moveTo>
                  <a:cubicBezTo>
                    <a:pt x="4084" y="0"/>
                    <a:pt x="3234" y="293"/>
                    <a:pt x="2549" y="886"/>
                  </a:cubicBezTo>
                  <a:lnTo>
                    <a:pt x="1674" y="1646"/>
                  </a:lnTo>
                  <a:cubicBezTo>
                    <a:pt x="165" y="2952"/>
                    <a:pt x="0" y="5260"/>
                    <a:pt x="1306" y="6769"/>
                  </a:cubicBezTo>
                  <a:lnTo>
                    <a:pt x="6454" y="12704"/>
                  </a:lnTo>
                  <a:cubicBezTo>
                    <a:pt x="7176" y="13536"/>
                    <a:pt x="8188" y="13962"/>
                    <a:pt x="9207" y="13962"/>
                  </a:cubicBezTo>
                  <a:cubicBezTo>
                    <a:pt x="10052" y="13962"/>
                    <a:pt x="10900" y="13669"/>
                    <a:pt x="11590" y="13071"/>
                  </a:cubicBezTo>
                  <a:lnTo>
                    <a:pt x="12452" y="12323"/>
                  </a:lnTo>
                  <a:cubicBezTo>
                    <a:pt x="13974" y="11004"/>
                    <a:pt x="14139" y="8709"/>
                    <a:pt x="12820" y="7188"/>
                  </a:cubicBezTo>
                  <a:lnTo>
                    <a:pt x="7672" y="1253"/>
                  </a:lnTo>
                  <a:cubicBezTo>
                    <a:pt x="6959" y="423"/>
                    <a:pt x="5947" y="0"/>
                    <a:pt x="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7"/>
            <p:cNvSpPr/>
            <p:nvPr/>
          </p:nvSpPr>
          <p:spPr>
            <a:xfrm flipH="1">
              <a:off x="702332" y="4351663"/>
              <a:ext cx="578021" cy="576821"/>
            </a:xfrm>
            <a:custGeom>
              <a:avLst/>
              <a:gdLst/>
              <a:ahLst/>
              <a:cxnLst/>
              <a:rect l="l" t="t" r="r" b="b"/>
              <a:pathLst>
                <a:path w="14494" h="14463" extrusionOk="0">
                  <a:moveTo>
                    <a:pt x="5161" y="1"/>
                  </a:moveTo>
                  <a:cubicBezTo>
                    <a:pt x="4478" y="1"/>
                    <a:pt x="3794" y="231"/>
                    <a:pt x="3234" y="700"/>
                  </a:cubicBezTo>
                  <a:lnTo>
                    <a:pt x="3183" y="738"/>
                  </a:lnTo>
                  <a:lnTo>
                    <a:pt x="1395" y="2298"/>
                  </a:lnTo>
                  <a:cubicBezTo>
                    <a:pt x="127" y="3389"/>
                    <a:pt x="0" y="5303"/>
                    <a:pt x="1091" y="6559"/>
                  </a:cubicBezTo>
                  <a:lnTo>
                    <a:pt x="7038" y="13419"/>
                  </a:lnTo>
                  <a:cubicBezTo>
                    <a:pt x="7633" y="14110"/>
                    <a:pt x="8473" y="14463"/>
                    <a:pt x="9318" y="14463"/>
                  </a:cubicBezTo>
                  <a:cubicBezTo>
                    <a:pt x="10022" y="14463"/>
                    <a:pt x="10728" y="14218"/>
                    <a:pt x="11299" y="13723"/>
                  </a:cubicBezTo>
                  <a:lnTo>
                    <a:pt x="13099" y="12163"/>
                  </a:lnTo>
                  <a:cubicBezTo>
                    <a:pt x="14367" y="11073"/>
                    <a:pt x="14494" y="9158"/>
                    <a:pt x="13403" y="7903"/>
                  </a:cubicBezTo>
                  <a:lnTo>
                    <a:pt x="7456" y="1043"/>
                  </a:lnTo>
                  <a:cubicBezTo>
                    <a:pt x="6853" y="355"/>
                    <a:pt x="6008" y="1"/>
                    <a:pt x="5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7"/>
            <p:cNvSpPr/>
            <p:nvPr/>
          </p:nvSpPr>
          <p:spPr>
            <a:xfrm flipH="1">
              <a:off x="1045661" y="4679969"/>
              <a:ext cx="136071" cy="200290"/>
            </a:xfrm>
            <a:custGeom>
              <a:avLst/>
              <a:gdLst/>
              <a:ahLst/>
              <a:cxnLst/>
              <a:rect l="l" t="t" r="r" b="b"/>
              <a:pathLst>
                <a:path w="3412" h="5022" extrusionOk="0">
                  <a:moveTo>
                    <a:pt x="89" y="0"/>
                  </a:moveTo>
                  <a:lnTo>
                    <a:pt x="38" y="749"/>
                  </a:lnTo>
                  <a:lnTo>
                    <a:pt x="0" y="1167"/>
                  </a:lnTo>
                  <a:lnTo>
                    <a:pt x="3335" y="5022"/>
                  </a:lnTo>
                  <a:lnTo>
                    <a:pt x="3411" y="3842"/>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7"/>
            <p:cNvSpPr/>
            <p:nvPr/>
          </p:nvSpPr>
          <p:spPr>
            <a:xfrm flipH="1">
              <a:off x="1047695" y="4709801"/>
              <a:ext cx="134037" cy="170458"/>
            </a:xfrm>
            <a:custGeom>
              <a:avLst/>
              <a:gdLst/>
              <a:ahLst/>
              <a:cxnLst/>
              <a:rect l="l" t="t" r="r" b="b"/>
              <a:pathLst>
                <a:path w="3361" h="4274" extrusionOk="0">
                  <a:moveTo>
                    <a:pt x="38" y="1"/>
                  </a:moveTo>
                  <a:lnTo>
                    <a:pt x="0" y="419"/>
                  </a:lnTo>
                  <a:lnTo>
                    <a:pt x="3335" y="4274"/>
                  </a:lnTo>
                  <a:lnTo>
                    <a:pt x="3360" y="3843"/>
                  </a:lnTo>
                  <a:lnTo>
                    <a:pt x="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7"/>
            <p:cNvSpPr/>
            <p:nvPr/>
          </p:nvSpPr>
          <p:spPr>
            <a:xfrm flipH="1">
              <a:off x="792344" y="4460500"/>
              <a:ext cx="385879" cy="372742"/>
            </a:xfrm>
            <a:custGeom>
              <a:avLst/>
              <a:gdLst/>
              <a:ahLst/>
              <a:cxnLst/>
              <a:rect l="l" t="t" r="r" b="b"/>
              <a:pathLst>
                <a:path w="9676" h="9346" extrusionOk="0">
                  <a:moveTo>
                    <a:pt x="6354" y="0"/>
                  </a:moveTo>
                  <a:lnTo>
                    <a:pt x="1" y="5503"/>
                  </a:lnTo>
                  <a:lnTo>
                    <a:pt x="3323" y="9345"/>
                  </a:lnTo>
                  <a:lnTo>
                    <a:pt x="9676" y="3830"/>
                  </a:lnTo>
                  <a:lnTo>
                    <a:pt x="63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7"/>
            <p:cNvSpPr/>
            <p:nvPr/>
          </p:nvSpPr>
          <p:spPr>
            <a:xfrm flipH="1">
              <a:off x="814601" y="4393220"/>
              <a:ext cx="168413" cy="194228"/>
            </a:xfrm>
            <a:custGeom>
              <a:avLst/>
              <a:gdLst/>
              <a:ahLst/>
              <a:cxnLst/>
              <a:rect l="l" t="t" r="r" b="b"/>
              <a:pathLst>
                <a:path w="4223" h="4870" extrusionOk="0">
                  <a:moveTo>
                    <a:pt x="4223" y="4870"/>
                  </a:moveTo>
                  <a:lnTo>
                    <a:pt x="2777" y="3196"/>
                  </a:lnTo>
                  <a:lnTo>
                    <a:pt x="4223" y="4870"/>
                  </a:lnTo>
                  <a:lnTo>
                    <a:pt x="4223" y="4870"/>
                  </a:lnTo>
                  <a:moveTo>
                    <a:pt x="1459" y="1687"/>
                  </a:moveTo>
                  <a:lnTo>
                    <a:pt x="0" y="1"/>
                  </a:lnTo>
                  <a:lnTo>
                    <a:pt x="1459" y="1687"/>
                  </a:lnTo>
                  <a:lnTo>
                    <a:pt x="1459" y="1687"/>
                  </a:lnTo>
                </a:path>
              </a:pathLst>
            </a:custGeom>
            <a:solidFill>
              <a:srgbClr val="BDE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7"/>
            <p:cNvSpPr/>
            <p:nvPr/>
          </p:nvSpPr>
          <p:spPr>
            <a:xfrm flipH="1">
              <a:off x="814603" y="4460500"/>
              <a:ext cx="110268" cy="126946"/>
            </a:xfrm>
            <a:custGeom>
              <a:avLst/>
              <a:gdLst/>
              <a:ahLst/>
              <a:cxnLst/>
              <a:rect l="l" t="t" r="r" b="b"/>
              <a:pathLst>
                <a:path w="2765" h="3183" extrusionOk="0">
                  <a:moveTo>
                    <a:pt x="1" y="0"/>
                  </a:moveTo>
                  <a:lnTo>
                    <a:pt x="2765" y="3183"/>
                  </a:lnTo>
                  <a:lnTo>
                    <a:pt x="1319" y="1509"/>
                  </a:lnTo>
                  <a:lnTo>
                    <a:pt x="1" y="0"/>
                  </a:lnTo>
                  <a:close/>
                </a:path>
              </a:pathLst>
            </a:custGeom>
            <a:solidFill>
              <a:srgbClr val="844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9" name="Google Shape;1069;p7"/>
          <p:cNvGrpSpPr/>
          <p:nvPr/>
        </p:nvGrpSpPr>
        <p:grpSpPr>
          <a:xfrm>
            <a:off x="-1302692" y="4221191"/>
            <a:ext cx="2539309" cy="2617024"/>
            <a:chOff x="-977019" y="3165893"/>
            <a:chExt cx="1904482" cy="1962768"/>
          </a:xfrm>
        </p:grpSpPr>
        <p:grpSp>
          <p:nvGrpSpPr>
            <p:cNvPr id="1070" name="Google Shape;1070;p7"/>
            <p:cNvGrpSpPr/>
            <p:nvPr/>
          </p:nvGrpSpPr>
          <p:grpSpPr>
            <a:xfrm>
              <a:off x="-10173" y="3877124"/>
              <a:ext cx="937637" cy="1251537"/>
              <a:chOff x="-4393886" y="3343724"/>
              <a:chExt cx="937637" cy="1251537"/>
            </a:xfrm>
          </p:grpSpPr>
          <p:sp>
            <p:nvSpPr>
              <p:cNvPr id="1071" name="Google Shape;1071;p7"/>
              <p:cNvSpPr/>
              <p:nvPr/>
            </p:nvSpPr>
            <p:spPr>
              <a:xfrm flipH="1">
                <a:off x="-3614564" y="3399878"/>
                <a:ext cx="102494" cy="88700"/>
              </a:xfrm>
              <a:custGeom>
                <a:avLst/>
                <a:gdLst/>
                <a:ahLst/>
                <a:cxnLst/>
                <a:rect l="l" t="t" r="r" b="b"/>
                <a:pathLst>
                  <a:path w="2800" h="2423" extrusionOk="0">
                    <a:moveTo>
                      <a:pt x="312" y="1"/>
                    </a:moveTo>
                    <a:cubicBezTo>
                      <a:pt x="156" y="1"/>
                      <a:pt x="1" y="112"/>
                      <a:pt x="35" y="306"/>
                    </a:cubicBezTo>
                    <a:cubicBezTo>
                      <a:pt x="137" y="927"/>
                      <a:pt x="238" y="1549"/>
                      <a:pt x="340" y="2170"/>
                    </a:cubicBezTo>
                    <a:cubicBezTo>
                      <a:pt x="366" y="2331"/>
                      <a:pt x="488" y="2423"/>
                      <a:pt x="624" y="2423"/>
                    </a:cubicBezTo>
                    <a:cubicBezTo>
                      <a:pt x="681" y="2423"/>
                      <a:pt x="740" y="2407"/>
                      <a:pt x="796" y="2373"/>
                    </a:cubicBezTo>
                    <a:cubicBezTo>
                      <a:pt x="1100" y="2170"/>
                      <a:pt x="1405" y="1967"/>
                      <a:pt x="1696" y="1739"/>
                    </a:cubicBezTo>
                    <a:cubicBezTo>
                      <a:pt x="1849" y="1929"/>
                      <a:pt x="2001" y="2132"/>
                      <a:pt x="2166" y="2310"/>
                    </a:cubicBezTo>
                    <a:cubicBezTo>
                      <a:pt x="2229" y="2383"/>
                      <a:pt x="2307" y="2413"/>
                      <a:pt x="2383" y="2413"/>
                    </a:cubicBezTo>
                    <a:cubicBezTo>
                      <a:pt x="2598" y="2413"/>
                      <a:pt x="2800" y="2173"/>
                      <a:pt x="2622" y="1967"/>
                    </a:cubicBezTo>
                    <a:cubicBezTo>
                      <a:pt x="2445" y="1764"/>
                      <a:pt x="2280" y="1561"/>
                      <a:pt x="2115" y="1346"/>
                    </a:cubicBezTo>
                    <a:cubicBezTo>
                      <a:pt x="2153" y="1168"/>
                      <a:pt x="2013" y="978"/>
                      <a:pt x="1849" y="978"/>
                    </a:cubicBezTo>
                    <a:cubicBezTo>
                      <a:pt x="1722" y="788"/>
                      <a:pt x="1595" y="598"/>
                      <a:pt x="1481" y="395"/>
                    </a:cubicBezTo>
                    <a:cubicBezTo>
                      <a:pt x="1431" y="306"/>
                      <a:pt x="1359" y="269"/>
                      <a:pt x="1285" y="269"/>
                    </a:cubicBezTo>
                    <a:cubicBezTo>
                      <a:pt x="1096" y="269"/>
                      <a:pt x="897" y="509"/>
                      <a:pt x="1024" y="737"/>
                    </a:cubicBezTo>
                    <a:cubicBezTo>
                      <a:pt x="1138" y="927"/>
                      <a:pt x="1253" y="1105"/>
                      <a:pt x="1367" y="1270"/>
                    </a:cubicBezTo>
                    <a:cubicBezTo>
                      <a:pt x="1189" y="1409"/>
                      <a:pt x="1012" y="1536"/>
                      <a:pt x="834" y="1663"/>
                    </a:cubicBezTo>
                    <a:cubicBezTo>
                      <a:pt x="758" y="1194"/>
                      <a:pt x="682" y="712"/>
                      <a:pt x="593" y="243"/>
                    </a:cubicBezTo>
                    <a:cubicBezTo>
                      <a:pt x="570" y="76"/>
                      <a:pt x="441"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7"/>
              <p:cNvSpPr/>
              <p:nvPr/>
            </p:nvSpPr>
            <p:spPr>
              <a:xfrm flipH="1">
                <a:off x="-3718081" y="3343724"/>
                <a:ext cx="128301" cy="96900"/>
              </a:xfrm>
              <a:custGeom>
                <a:avLst/>
                <a:gdLst/>
                <a:ahLst/>
                <a:cxnLst/>
                <a:rect l="l" t="t" r="r" b="b"/>
                <a:pathLst>
                  <a:path w="3505" h="2647" extrusionOk="0">
                    <a:moveTo>
                      <a:pt x="1074" y="0"/>
                    </a:moveTo>
                    <a:cubicBezTo>
                      <a:pt x="237" y="0"/>
                      <a:pt x="0" y="1014"/>
                      <a:pt x="461" y="1599"/>
                    </a:cubicBezTo>
                    <a:cubicBezTo>
                      <a:pt x="521" y="1672"/>
                      <a:pt x="597" y="1703"/>
                      <a:pt x="671" y="1703"/>
                    </a:cubicBezTo>
                    <a:cubicBezTo>
                      <a:pt x="882" y="1703"/>
                      <a:pt x="1086" y="1463"/>
                      <a:pt x="917" y="1257"/>
                    </a:cubicBezTo>
                    <a:cubicBezTo>
                      <a:pt x="778" y="1067"/>
                      <a:pt x="677" y="724"/>
                      <a:pt x="956" y="597"/>
                    </a:cubicBezTo>
                    <a:cubicBezTo>
                      <a:pt x="1013" y="571"/>
                      <a:pt x="1063" y="559"/>
                      <a:pt x="1106" y="559"/>
                    </a:cubicBezTo>
                    <a:cubicBezTo>
                      <a:pt x="1330" y="559"/>
                      <a:pt x="1376" y="875"/>
                      <a:pt x="1387" y="1067"/>
                    </a:cubicBezTo>
                    <a:cubicBezTo>
                      <a:pt x="1412" y="1510"/>
                      <a:pt x="1412" y="1954"/>
                      <a:pt x="1425" y="2398"/>
                    </a:cubicBezTo>
                    <a:cubicBezTo>
                      <a:pt x="1425" y="2555"/>
                      <a:pt x="1563" y="2646"/>
                      <a:pt x="1703" y="2646"/>
                    </a:cubicBezTo>
                    <a:cubicBezTo>
                      <a:pt x="1766" y="2646"/>
                      <a:pt x="1830" y="2628"/>
                      <a:pt x="1881" y="2588"/>
                    </a:cubicBezTo>
                    <a:cubicBezTo>
                      <a:pt x="2414" y="2182"/>
                      <a:pt x="2896" y="1726"/>
                      <a:pt x="3327" y="1219"/>
                    </a:cubicBezTo>
                    <a:cubicBezTo>
                      <a:pt x="3504" y="1013"/>
                      <a:pt x="3310" y="773"/>
                      <a:pt x="3098" y="773"/>
                    </a:cubicBezTo>
                    <a:cubicBezTo>
                      <a:pt x="3023" y="773"/>
                      <a:pt x="2946" y="803"/>
                      <a:pt x="2883" y="876"/>
                    </a:cubicBezTo>
                    <a:cubicBezTo>
                      <a:pt x="2604" y="1193"/>
                      <a:pt x="2312" y="1485"/>
                      <a:pt x="1995" y="1764"/>
                    </a:cubicBezTo>
                    <a:cubicBezTo>
                      <a:pt x="2021" y="990"/>
                      <a:pt x="1983" y="52"/>
                      <a:pt x="1120" y="1"/>
                    </a:cubicBezTo>
                    <a:cubicBezTo>
                      <a:pt x="1105" y="1"/>
                      <a:pt x="1089"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7"/>
              <p:cNvSpPr/>
              <p:nvPr/>
            </p:nvSpPr>
            <p:spPr>
              <a:xfrm flipH="1">
                <a:off x="-3624007" y="3544438"/>
                <a:ext cx="71270" cy="83136"/>
              </a:xfrm>
              <a:custGeom>
                <a:avLst/>
                <a:gdLst/>
                <a:ahLst/>
                <a:cxnLst/>
                <a:rect l="l" t="t" r="r" b="b"/>
                <a:pathLst>
                  <a:path w="1947" h="2271" extrusionOk="0">
                    <a:moveTo>
                      <a:pt x="329" y="1"/>
                    </a:moveTo>
                    <a:cubicBezTo>
                      <a:pt x="224" y="1"/>
                      <a:pt x="117" y="52"/>
                      <a:pt x="65" y="148"/>
                    </a:cubicBezTo>
                    <a:cubicBezTo>
                      <a:pt x="27" y="212"/>
                      <a:pt x="15" y="275"/>
                      <a:pt x="27" y="339"/>
                    </a:cubicBezTo>
                    <a:cubicBezTo>
                      <a:pt x="53" y="706"/>
                      <a:pt x="53" y="1087"/>
                      <a:pt x="15" y="1454"/>
                    </a:cubicBezTo>
                    <a:cubicBezTo>
                      <a:pt x="1" y="1657"/>
                      <a:pt x="164" y="1771"/>
                      <a:pt x="320" y="1771"/>
                    </a:cubicBezTo>
                    <a:cubicBezTo>
                      <a:pt x="446" y="1771"/>
                      <a:pt x="568" y="1696"/>
                      <a:pt x="585" y="1531"/>
                    </a:cubicBezTo>
                    <a:cubicBezTo>
                      <a:pt x="598" y="1391"/>
                      <a:pt x="598" y="1252"/>
                      <a:pt x="611" y="1112"/>
                    </a:cubicBezTo>
                    <a:cubicBezTo>
                      <a:pt x="864" y="1454"/>
                      <a:pt x="1105" y="1797"/>
                      <a:pt x="1346" y="2152"/>
                    </a:cubicBezTo>
                    <a:cubicBezTo>
                      <a:pt x="1402" y="2236"/>
                      <a:pt x="1477" y="2270"/>
                      <a:pt x="1552" y="2270"/>
                    </a:cubicBezTo>
                    <a:cubicBezTo>
                      <a:pt x="1750" y="2270"/>
                      <a:pt x="1946" y="2030"/>
                      <a:pt x="1790" y="1810"/>
                    </a:cubicBezTo>
                    <a:cubicBezTo>
                      <a:pt x="1410" y="1239"/>
                      <a:pt x="1004" y="681"/>
                      <a:pt x="573" y="148"/>
                    </a:cubicBezTo>
                    <a:cubicBezTo>
                      <a:pt x="529" y="49"/>
                      <a:pt x="430" y="1"/>
                      <a:pt x="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7"/>
              <p:cNvSpPr/>
              <p:nvPr/>
            </p:nvSpPr>
            <p:spPr>
              <a:xfrm flipH="1">
                <a:off x="-3737444" y="3491212"/>
                <a:ext cx="116953" cy="172238"/>
              </a:xfrm>
              <a:custGeom>
                <a:avLst/>
                <a:gdLst/>
                <a:ahLst/>
                <a:cxnLst/>
                <a:rect l="l" t="t" r="r" b="b"/>
                <a:pathLst>
                  <a:path w="3195" h="4705" extrusionOk="0">
                    <a:moveTo>
                      <a:pt x="1934" y="1"/>
                    </a:moveTo>
                    <a:cubicBezTo>
                      <a:pt x="1757" y="1"/>
                      <a:pt x="1565" y="171"/>
                      <a:pt x="1638" y="398"/>
                    </a:cubicBezTo>
                    <a:cubicBezTo>
                      <a:pt x="1765" y="804"/>
                      <a:pt x="1892" y="1209"/>
                      <a:pt x="2019" y="1628"/>
                    </a:cubicBezTo>
                    <a:cubicBezTo>
                      <a:pt x="1740" y="1843"/>
                      <a:pt x="1448" y="2059"/>
                      <a:pt x="1156" y="2274"/>
                    </a:cubicBezTo>
                    <a:cubicBezTo>
                      <a:pt x="979" y="1615"/>
                      <a:pt x="789" y="968"/>
                      <a:pt x="598" y="309"/>
                    </a:cubicBezTo>
                    <a:cubicBezTo>
                      <a:pt x="562" y="181"/>
                      <a:pt x="469" y="127"/>
                      <a:pt x="371" y="127"/>
                    </a:cubicBezTo>
                    <a:cubicBezTo>
                      <a:pt x="196" y="127"/>
                      <a:pt x="1" y="297"/>
                      <a:pt x="66" y="525"/>
                    </a:cubicBezTo>
                    <a:cubicBezTo>
                      <a:pt x="459" y="1831"/>
                      <a:pt x="814" y="3137"/>
                      <a:pt x="1118" y="4468"/>
                    </a:cubicBezTo>
                    <a:cubicBezTo>
                      <a:pt x="1153" y="4630"/>
                      <a:pt x="1290" y="4705"/>
                      <a:pt x="1421" y="4705"/>
                    </a:cubicBezTo>
                    <a:cubicBezTo>
                      <a:pt x="1577" y="4705"/>
                      <a:pt x="1725" y="4598"/>
                      <a:pt x="1676" y="4405"/>
                    </a:cubicBezTo>
                    <a:cubicBezTo>
                      <a:pt x="1562" y="3885"/>
                      <a:pt x="1435" y="3378"/>
                      <a:pt x="1308" y="2858"/>
                    </a:cubicBezTo>
                    <a:cubicBezTo>
                      <a:pt x="1613" y="2655"/>
                      <a:pt x="1917" y="2427"/>
                      <a:pt x="2209" y="2211"/>
                    </a:cubicBezTo>
                    <a:cubicBezTo>
                      <a:pt x="2336" y="2617"/>
                      <a:pt x="2462" y="3035"/>
                      <a:pt x="2602" y="3441"/>
                    </a:cubicBezTo>
                    <a:cubicBezTo>
                      <a:pt x="2638" y="3569"/>
                      <a:pt x="2731" y="3623"/>
                      <a:pt x="2829" y="3623"/>
                    </a:cubicBezTo>
                    <a:cubicBezTo>
                      <a:pt x="3003" y="3623"/>
                      <a:pt x="3195" y="3453"/>
                      <a:pt x="3122" y="3225"/>
                    </a:cubicBezTo>
                    <a:cubicBezTo>
                      <a:pt x="2805" y="2211"/>
                      <a:pt x="2488" y="1197"/>
                      <a:pt x="2171" y="182"/>
                    </a:cubicBezTo>
                    <a:cubicBezTo>
                      <a:pt x="2130" y="54"/>
                      <a:pt x="2034" y="1"/>
                      <a:pt x="1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7"/>
              <p:cNvSpPr/>
              <p:nvPr/>
            </p:nvSpPr>
            <p:spPr>
              <a:xfrm flipH="1">
                <a:off x="-3777964" y="3472030"/>
                <a:ext cx="69220" cy="62343"/>
              </a:xfrm>
              <a:custGeom>
                <a:avLst/>
                <a:gdLst/>
                <a:ahLst/>
                <a:cxnLst/>
                <a:rect l="l" t="t" r="r" b="b"/>
                <a:pathLst>
                  <a:path w="1891" h="1703" extrusionOk="0">
                    <a:moveTo>
                      <a:pt x="1035" y="568"/>
                    </a:moveTo>
                    <a:cubicBezTo>
                      <a:pt x="1194" y="568"/>
                      <a:pt x="1287" y="969"/>
                      <a:pt x="1091" y="1099"/>
                    </a:cubicBezTo>
                    <a:cubicBezTo>
                      <a:pt x="1045" y="1126"/>
                      <a:pt x="999" y="1138"/>
                      <a:pt x="955" y="1138"/>
                    </a:cubicBezTo>
                    <a:cubicBezTo>
                      <a:pt x="728" y="1138"/>
                      <a:pt x="554" y="833"/>
                      <a:pt x="787" y="706"/>
                    </a:cubicBezTo>
                    <a:cubicBezTo>
                      <a:pt x="812" y="694"/>
                      <a:pt x="838" y="668"/>
                      <a:pt x="863" y="656"/>
                    </a:cubicBezTo>
                    <a:cubicBezTo>
                      <a:pt x="888" y="643"/>
                      <a:pt x="914" y="630"/>
                      <a:pt x="952" y="605"/>
                    </a:cubicBezTo>
                    <a:cubicBezTo>
                      <a:pt x="981" y="579"/>
                      <a:pt x="1009" y="568"/>
                      <a:pt x="1035" y="568"/>
                    </a:cubicBezTo>
                    <a:close/>
                    <a:moveTo>
                      <a:pt x="997" y="1"/>
                    </a:moveTo>
                    <a:cubicBezTo>
                      <a:pt x="856" y="1"/>
                      <a:pt x="716" y="46"/>
                      <a:pt x="597" y="148"/>
                    </a:cubicBezTo>
                    <a:lnTo>
                      <a:pt x="571" y="186"/>
                    </a:lnTo>
                    <a:cubicBezTo>
                      <a:pt x="191" y="389"/>
                      <a:pt x="1" y="846"/>
                      <a:pt x="191" y="1251"/>
                    </a:cubicBezTo>
                    <a:cubicBezTo>
                      <a:pt x="329" y="1544"/>
                      <a:pt x="636" y="1702"/>
                      <a:pt x="946" y="1702"/>
                    </a:cubicBezTo>
                    <a:cubicBezTo>
                      <a:pt x="1093" y="1702"/>
                      <a:pt x="1240" y="1667"/>
                      <a:pt x="1370" y="1594"/>
                    </a:cubicBezTo>
                    <a:cubicBezTo>
                      <a:pt x="1763" y="1366"/>
                      <a:pt x="1890" y="820"/>
                      <a:pt x="1687" y="427"/>
                    </a:cubicBezTo>
                    <a:cubicBezTo>
                      <a:pt x="1553" y="175"/>
                      <a:pt x="1273" y="1"/>
                      <a:pt x="9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7"/>
              <p:cNvSpPr/>
              <p:nvPr/>
            </p:nvSpPr>
            <p:spPr>
              <a:xfrm flipH="1">
                <a:off x="-3783528" y="3716050"/>
                <a:ext cx="81263" cy="71568"/>
              </a:xfrm>
              <a:custGeom>
                <a:avLst/>
                <a:gdLst/>
                <a:ahLst/>
                <a:cxnLst/>
                <a:rect l="l" t="t" r="r" b="b"/>
                <a:pathLst>
                  <a:path w="2220" h="1955" extrusionOk="0">
                    <a:moveTo>
                      <a:pt x="1041" y="555"/>
                    </a:moveTo>
                    <a:cubicBezTo>
                      <a:pt x="1157" y="555"/>
                      <a:pt x="1297" y="663"/>
                      <a:pt x="1357" y="748"/>
                    </a:cubicBezTo>
                    <a:cubicBezTo>
                      <a:pt x="1484" y="938"/>
                      <a:pt x="1572" y="1293"/>
                      <a:pt x="1281" y="1369"/>
                    </a:cubicBezTo>
                    <a:cubicBezTo>
                      <a:pt x="1228" y="1384"/>
                      <a:pt x="1178" y="1391"/>
                      <a:pt x="1131" y="1391"/>
                    </a:cubicBezTo>
                    <a:cubicBezTo>
                      <a:pt x="820" y="1391"/>
                      <a:pt x="653" y="1085"/>
                      <a:pt x="698" y="799"/>
                    </a:cubicBezTo>
                    <a:cubicBezTo>
                      <a:pt x="774" y="773"/>
                      <a:pt x="850" y="735"/>
                      <a:pt x="900" y="647"/>
                    </a:cubicBezTo>
                    <a:cubicBezTo>
                      <a:pt x="934" y="580"/>
                      <a:pt x="985" y="555"/>
                      <a:pt x="1041" y="555"/>
                    </a:cubicBezTo>
                    <a:close/>
                    <a:moveTo>
                      <a:pt x="1086" y="0"/>
                    </a:moveTo>
                    <a:cubicBezTo>
                      <a:pt x="873" y="0"/>
                      <a:pt x="664" y="84"/>
                      <a:pt x="507" y="241"/>
                    </a:cubicBezTo>
                    <a:cubicBezTo>
                      <a:pt x="497" y="240"/>
                      <a:pt x="487" y="239"/>
                      <a:pt x="477" y="239"/>
                    </a:cubicBezTo>
                    <a:cubicBezTo>
                      <a:pt x="386" y="239"/>
                      <a:pt x="298" y="290"/>
                      <a:pt x="241" y="393"/>
                    </a:cubicBezTo>
                    <a:cubicBezTo>
                      <a:pt x="0" y="837"/>
                      <a:pt x="102" y="1420"/>
                      <a:pt x="507" y="1724"/>
                    </a:cubicBezTo>
                    <a:cubicBezTo>
                      <a:pt x="693" y="1875"/>
                      <a:pt x="935" y="1955"/>
                      <a:pt x="1174" y="1955"/>
                    </a:cubicBezTo>
                    <a:cubicBezTo>
                      <a:pt x="1457" y="1955"/>
                      <a:pt x="1736" y="1844"/>
                      <a:pt x="1915" y="1610"/>
                    </a:cubicBezTo>
                    <a:cubicBezTo>
                      <a:pt x="2219" y="1192"/>
                      <a:pt x="1978" y="482"/>
                      <a:pt x="1611" y="190"/>
                    </a:cubicBezTo>
                    <a:cubicBezTo>
                      <a:pt x="1453" y="61"/>
                      <a:pt x="1268"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7"/>
              <p:cNvSpPr/>
              <p:nvPr/>
            </p:nvSpPr>
            <p:spPr>
              <a:xfrm flipH="1">
                <a:off x="-3852819" y="3637199"/>
                <a:ext cx="76321" cy="87382"/>
              </a:xfrm>
              <a:custGeom>
                <a:avLst/>
                <a:gdLst/>
                <a:ahLst/>
                <a:cxnLst/>
                <a:rect l="l" t="t" r="r" b="b"/>
                <a:pathLst>
                  <a:path w="2085" h="2387" extrusionOk="0">
                    <a:moveTo>
                      <a:pt x="412" y="0"/>
                    </a:moveTo>
                    <a:cubicBezTo>
                      <a:pt x="300" y="0"/>
                      <a:pt x="188" y="57"/>
                      <a:pt x="153" y="176"/>
                    </a:cubicBezTo>
                    <a:cubicBezTo>
                      <a:pt x="14" y="683"/>
                      <a:pt x="1" y="1165"/>
                      <a:pt x="140" y="1685"/>
                    </a:cubicBezTo>
                    <a:cubicBezTo>
                      <a:pt x="177" y="1813"/>
                      <a:pt x="269" y="1866"/>
                      <a:pt x="368" y="1866"/>
                    </a:cubicBezTo>
                    <a:cubicBezTo>
                      <a:pt x="543" y="1866"/>
                      <a:pt x="738" y="1696"/>
                      <a:pt x="673" y="1469"/>
                    </a:cubicBezTo>
                    <a:cubicBezTo>
                      <a:pt x="635" y="1330"/>
                      <a:pt x="622" y="1190"/>
                      <a:pt x="610" y="1051"/>
                    </a:cubicBezTo>
                    <a:lnTo>
                      <a:pt x="610" y="1051"/>
                    </a:lnTo>
                    <a:cubicBezTo>
                      <a:pt x="901" y="1457"/>
                      <a:pt x="1180" y="1862"/>
                      <a:pt x="1472" y="2268"/>
                    </a:cubicBezTo>
                    <a:cubicBezTo>
                      <a:pt x="1531" y="2352"/>
                      <a:pt x="1609" y="2387"/>
                      <a:pt x="1686" y="2387"/>
                    </a:cubicBezTo>
                    <a:cubicBezTo>
                      <a:pt x="1888" y="2387"/>
                      <a:pt x="2085" y="2146"/>
                      <a:pt x="1928" y="1926"/>
                    </a:cubicBezTo>
                    <a:cubicBezTo>
                      <a:pt x="1497" y="1317"/>
                      <a:pt x="1066" y="721"/>
                      <a:pt x="648" y="112"/>
                    </a:cubicBezTo>
                    <a:cubicBezTo>
                      <a:pt x="596" y="38"/>
                      <a:pt x="504" y="0"/>
                      <a:pt x="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7"/>
              <p:cNvSpPr/>
              <p:nvPr/>
            </p:nvSpPr>
            <p:spPr>
              <a:xfrm flipH="1">
                <a:off x="-4075374" y="3796585"/>
                <a:ext cx="128996" cy="109347"/>
              </a:xfrm>
              <a:custGeom>
                <a:avLst/>
                <a:gdLst/>
                <a:ahLst/>
                <a:cxnLst/>
                <a:rect l="l" t="t" r="r" b="b"/>
                <a:pathLst>
                  <a:path w="3524" h="2987" extrusionOk="0">
                    <a:moveTo>
                      <a:pt x="3104" y="1"/>
                    </a:moveTo>
                    <a:cubicBezTo>
                      <a:pt x="3051" y="1"/>
                      <a:pt x="2996" y="18"/>
                      <a:pt x="2943" y="57"/>
                    </a:cubicBezTo>
                    <a:cubicBezTo>
                      <a:pt x="2195" y="628"/>
                      <a:pt x="1447" y="1186"/>
                      <a:pt x="686" y="1756"/>
                    </a:cubicBezTo>
                    <a:cubicBezTo>
                      <a:pt x="698" y="1705"/>
                      <a:pt x="711" y="1655"/>
                      <a:pt x="724" y="1617"/>
                    </a:cubicBezTo>
                    <a:cubicBezTo>
                      <a:pt x="762" y="1388"/>
                      <a:pt x="800" y="1173"/>
                      <a:pt x="851" y="945"/>
                    </a:cubicBezTo>
                    <a:cubicBezTo>
                      <a:pt x="886" y="748"/>
                      <a:pt x="727" y="637"/>
                      <a:pt x="567" y="637"/>
                    </a:cubicBezTo>
                    <a:cubicBezTo>
                      <a:pt x="438" y="637"/>
                      <a:pt x="308" y="710"/>
                      <a:pt x="280" y="869"/>
                    </a:cubicBezTo>
                    <a:cubicBezTo>
                      <a:pt x="229" y="1173"/>
                      <a:pt x="166" y="1464"/>
                      <a:pt x="115" y="1756"/>
                    </a:cubicBezTo>
                    <a:cubicBezTo>
                      <a:pt x="77" y="1959"/>
                      <a:pt x="1" y="2200"/>
                      <a:pt x="102" y="2403"/>
                    </a:cubicBezTo>
                    <a:cubicBezTo>
                      <a:pt x="217" y="2593"/>
                      <a:pt x="432" y="2631"/>
                      <a:pt x="635" y="2694"/>
                    </a:cubicBezTo>
                    <a:cubicBezTo>
                      <a:pt x="965" y="2783"/>
                      <a:pt x="1294" y="2885"/>
                      <a:pt x="1637" y="2973"/>
                    </a:cubicBezTo>
                    <a:cubicBezTo>
                      <a:pt x="1667" y="2982"/>
                      <a:pt x="1696" y="2986"/>
                      <a:pt x="1724" y="2986"/>
                    </a:cubicBezTo>
                    <a:cubicBezTo>
                      <a:pt x="2015" y="2986"/>
                      <a:pt x="2176" y="2546"/>
                      <a:pt x="1852" y="2454"/>
                    </a:cubicBezTo>
                    <a:cubicBezTo>
                      <a:pt x="1624" y="2390"/>
                      <a:pt x="1396" y="2314"/>
                      <a:pt x="1155" y="2251"/>
                    </a:cubicBezTo>
                    <a:cubicBezTo>
                      <a:pt x="1117" y="2238"/>
                      <a:pt x="1079" y="2225"/>
                      <a:pt x="1028" y="2213"/>
                    </a:cubicBezTo>
                    <a:cubicBezTo>
                      <a:pt x="1776" y="1655"/>
                      <a:pt x="2524" y="1084"/>
                      <a:pt x="3285" y="513"/>
                    </a:cubicBezTo>
                    <a:cubicBezTo>
                      <a:pt x="3523" y="337"/>
                      <a:pt x="3339" y="1"/>
                      <a:pt x="3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7"/>
              <p:cNvSpPr/>
              <p:nvPr/>
            </p:nvSpPr>
            <p:spPr>
              <a:xfrm flipH="1">
                <a:off x="-4120799" y="3964426"/>
                <a:ext cx="117319" cy="105759"/>
              </a:xfrm>
              <a:custGeom>
                <a:avLst/>
                <a:gdLst/>
                <a:ahLst/>
                <a:cxnLst/>
                <a:rect l="l" t="t" r="r" b="b"/>
                <a:pathLst>
                  <a:path w="3205" h="2889" extrusionOk="0">
                    <a:moveTo>
                      <a:pt x="1395" y="1"/>
                    </a:moveTo>
                    <a:cubicBezTo>
                      <a:pt x="1359" y="1"/>
                      <a:pt x="1321" y="8"/>
                      <a:pt x="1281" y="24"/>
                    </a:cubicBezTo>
                    <a:cubicBezTo>
                      <a:pt x="381" y="417"/>
                      <a:pt x="1" y="1546"/>
                      <a:pt x="647" y="2345"/>
                    </a:cubicBezTo>
                    <a:cubicBezTo>
                      <a:pt x="947" y="2714"/>
                      <a:pt x="1363" y="2889"/>
                      <a:pt x="1780" y="2889"/>
                    </a:cubicBezTo>
                    <a:cubicBezTo>
                      <a:pt x="2264" y="2889"/>
                      <a:pt x="2750" y="2654"/>
                      <a:pt x="3057" y="2218"/>
                    </a:cubicBezTo>
                    <a:cubicBezTo>
                      <a:pt x="3205" y="1996"/>
                      <a:pt x="3001" y="1747"/>
                      <a:pt x="2802" y="1747"/>
                    </a:cubicBezTo>
                    <a:cubicBezTo>
                      <a:pt x="2728" y="1747"/>
                      <a:pt x="2655" y="1781"/>
                      <a:pt x="2600" y="1863"/>
                    </a:cubicBezTo>
                    <a:cubicBezTo>
                      <a:pt x="2399" y="2151"/>
                      <a:pt x="2083" y="2320"/>
                      <a:pt x="1768" y="2320"/>
                    </a:cubicBezTo>
                    <a:cubicBezTo>
                      <a:pt x="1529" y="2320"/>
                      <a:pt x="1290" y="2222"/>
                      <a:pt x="1104" y="2002"/>
                    </a:cubicBezTo>
                    <a:cubicBezTo>
                      <a:pt x="685" y="1508"/>
                      <a:pt x="926" y="798"/>
                      <a:pt x="1497" y="557"/>
                    </a:cubicBezTo>
                    <a:cubicBezTo>
                      <a:pt x="1799" y="422"/>
                      <a:pt x="1666" y="1"/>
                      <a:pt x="1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7"/>
              <p:cNvSpPr/>
              <p:nvPr/>
            </p:nvSpPr>
            <p:spPr>
              <a:xfrm flipH="1">
                <a:off x="-4169116" y="3917862"/>
                <a:ext cx="79726" cy="76693"/>
              </a:xfrm>
              <a:custGeom>
                <a:avLst/>
                <a:gdLst/>
                <a:ahLst/>
                <a:cxnLst/>
                <a:rect l="l" t="t" r="r" b="b"/>
                <a:pathLst>
                  <a:path w="2178" h="2095" extrusionOk="0">
                    <a:moveTo>
                      <a:pt x="514" y="0"/>
                    </a:moveTo>
                    <a:cubicBezTo>
                      <a:pt x="328" y="0"/>
                      <a:pt x="142" y="163"/>
                      <a:pt x="240" y="383"/>
                    </a:cubicBezTo>
                    <a:cubicBezTo>
                      <a:pt x="355" y="637"/>
                      <a:pt x="507" y="878"/>
                      <a:pt x="659" y="1106"/>
                    </a:cubicBezTo>
                    <a:cubicBezTo>
                      <a:pt x="494" y="1258"/>
                      <a:pt x="342" y="1410"/>
                      <a:pt x="190" y="1575"/>
                    </a:cubicBezTo>
                    <a:cubicBezTo>
                      <a:pt x="1" y="1773"/>
                      <a:pt x="206" y="2014"/>
                      <a:pt x="427" y="2014"/>
                    </a:cubicBezTo>
                    <a:cubicBezTo>
                      <a:pt x="503" y="2014"/>
                      <a:pt x="581" y="1986"/>
                      <a:pt x="646" y="1918"/>
                    </a:cubicBezTo>
                    <a:cubicBezTo>
                      <a:pt x="760" y="1791"/>
                      <a:pt x="887" y="1677"/>
                      <a:pt x="1014" y="1550"/>
                    </a:cubicBezTo>
                    <a:cubicBezTo>
                      <a:pt x="1153" y="1715"/>
                      <a:pt x="1318" y="1879"/>
                      <a:pt x="1496" y="2032"/>
                    </a:cubicBezTo>
                    <a:cubicBezTo>
                      <a:pt x="1550" y="2076"/>
                      <a:pt x="1607" y="2095"/>
                      <a:pt x="1661" y="2095"/>
                    </a:cubicBezTo>
                    <a:cubicBezTo>
                      <a:pt x="1884" y="2095"/>
                      <a:pt x="2063" y="1769"/>
                      <a:pt x="1838" y="1575"/>
                    </a:cubicBezTo>
                    <a:cubicBezTo>
                      <a:pt x="1686" y="1448"/>
                      <a:pt x="1559" y="1309"/>
                      <a:pt x="1432" y="1169"/>
                    </a:cubicBezTo>
                    <a:cubicBezTo>
                      <a:pt x="1597" y="1017"/>
                      <a:pt x="1775" y="878"/>
                      <a:pt x="1952" y="738"/>
                    </a:cubicBezTo>
                    <a:cubicBezTo>
                      <a:pt x="2178" y="554"/>
                      <a:pt x="1997" y="220"/>
                      <a:pt x="1765" y="220"/>
                    </a:cubicBezTo>
                    <a:cubicBezTo>
                      <a:pt x="1710" y="220"/>
                      <a:pt x="1653" y="238"/>
                      <a:pt x="1597" y="282"/>
                    </a:cubicBezTo>
                    <a:cubicBezTo>
                      <a:pt x="1420" y="421"/>
                      <a:pt x="1255" y="573"/>
                      <a:pt x="1077" y="726"/>
                    </a:cubicBezTo>
                    <a:cubicBezTo>
                      <a:pt x="963" y="548"/>
                      <a:pt x="862" y="358"/>
                      <a:pt x="773" y="168"/>
                    </a:cubicBezTo>
                    <a:cubicBezTo>
                      <a:pt x="719" y="50"/>
                      <a:pt x="616"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7"/>
              <p:cNvSpPr/>
              <p:nvPr/>
            </p:nvSpPr>
            <p:spPr>
              <a:xfrm flipH="1">
                <a:off x="-4214248" y="4267749"/>
                <a:ext cx="78005" cy="71604"/>
              </a:xfrm>
              <a:custGeom>
                <a:avLst/>
                <a:gdLst/>
                <a:ahLst/>
                <a:cxnLst/>
                <a:rect l="l" t="t" r="r" b="b"/>
                <a:pathLst>
                  <a:path w="2131" h="1956" extrusionOk="0">
                    <a:moveTo>
                      <a:pt x="1047" y="570"/>
                    </a:moveTo>
                    <a:cubicBezTo>
                      <a:pt x="1105" y="570"/>
                      <a:pt x="1164" y="580"/>
                      <a:pt x="1217" y="602"/>
                    </a:cubicBezTo>
                    <a:cubicBezTo>
                      <a:pt x="1471" y="690"/>
                      <a:pt x="1484" y="982"/>
                      <a:pt x="1357" y="1172"/>
                    </a:cubicBezTo>
                    <a:cubicBezTo>
                      <a:pt x="1274" y="1315"/>
                      <a:pt x="1164" y="1373"/>
                      <a:pt x="1056" y="1373"/>
                    </a:cubicBezTo>
                    <a:cubicBezTo>
                      <a:pt x="799" y="1373"/>
                      <a:pt x="547" y="1048"/>
                      <a:pt x="672" y="754"/>
                    </a:cubicBezTo>
                    <a:cubicBezTo>
                      <a:pt x="754" y="636"/>
                      <a:pt x="901" y="570"/>
                      <a:pt x="1047" y="570"/>
                    </a:cubicBezTo>
                    <a:close/>
                    <a:moveTo>
                      <a:pt x="1067" y="1"/>
                    </a:moveTo>
                    <a:cubicBezTo>
                      <a:pt x="706" y="1"/>
                      <a:pt x="352" y="178"/>
                      <a:pt x="165" y="488"/>
                    </a:cubicBezTo>
                    <a:cubicBezTo>
                      <a:pt x="140" y="526"/>
                      <a:pt x="114" y="564"/>
                      <a:pt x="102" y="614"/>
                    </a:cubicBezTo>
                    <a:cubicBezTo>
                      <a:pt x="76" y="652"/>
                      <a:pt x="76" y="703"/>
                      <a:pt x="76" y="741"/>
                    </a:cubicBezTo>
                    <a:cubicBezTo>
                      <a:pt x="0" y="1134"/>
                      <a:pt x="203" y="1578"/>
                      <a:pt x="545" y="1806"/>
                    </a:cubicBezTo>
                    <a:cubicBezTo>
                      <a:pt x="701" y="1908"/>
                      <a:pt x="868" y="1955"/>
                      <a:pt x="1032" y="1955"/>
                    </a:cubicBezTo>
                    <a:cubicBezTo>
                      <a:pt x="1376" y="1955"/>
                      <a:pt x="1705" y="1748"/>
                      <a:pt x="1877" y="1413"/>
                    </a:cubicBezTo>
                    <a:cubicBezTo>
                      <a:pt x="2130" y="919"/>
                      <a:pt x="1978" y="285"/>
                      <a:pt x="1446" y="69"/>
                    </a:cubicBezTo>
                    <a:cubicBezTo>
                      <a:pt x="1323" y="23"/>
                      <a:pt x="1195" y="1"/>
                      <a:pt x="1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7"/>
              <p:cNvSpPr/>
              <p:nvPr/>
            </p:nvSpPr>
            <p:spPr>
              <a:xfrm flipH="1">
                <a:off x="-4366853" y="4129705"/>
                <a:ext cx="160916" cy="193507"/>
              </a:xfrm>
              <a:custGeom>
                <a:avLst/>
                <a:gdLst/>
                <a:ahLst/>
                <a:cxnLst/>
                <a:rect l="l" t="t" r="r" b="b"/>
                <a:pathLst>
                  <a:path w="4396" h="5286" extrusionOk="0">
                    <a:moveTo>
                      <a:pt x="394" y="1"/>
                    </a:moveTo>
                    <a:cubicBezTo>
                      <a:pt x="201" y="1"/>
                      <a:pt x="0" y="247"/>
                      <a:pt x="138" y="467"/>
                    </a:cubicBezTo>
                    <a:cubicBezTo>
                      <a:pt x="341" y="771"/>
                      <a:pt x="531" y="1076"/>
                      <a:pt x="721" y="1380"/>
                    </a:cubicBezTo>
                    <a:cubicBezTo>
                      <a:pt x="734" y="1393"/>
                      <a:pt x="746" y="1405"/>
                      <a:pt x="759" y="1418"/>
                    </a:cubicBezTo>
                    <a:cubicBezTo>
                      <a:pt x="620" y="1849"/>
                      <a:pt x="696" y="2318"/>
                      <a:pt x="1152" y="2572"/>
                    </a:cubicBezTo>
                    <a:cubicBezTo>
                      <a:pt x="1270" y="2641"/>
                      <a:pt x="1379" y="2667"/>
                      <a:pt x="1484" y="2667"/>
                    </a:cubicBezTo>
                    <a:cubicBezTo>
                      <a:pt x="1785" y="2667"/>
                      <a:pt x="2049" y="2448"/>
                      <a:pt x="2369" y="2382"/>
                    </a:cubicBezTo>
                    <a:cubicBezTo>
                      <a:pt x="2407" y="2374"/>
                      <a:pt x="2444" y="2370"/>
                      <a:pt x="2480" y="2370"/>
                    </a:cubicBezTo>
                    <a:cubicBezTo>
                      <a:pt x="2792" y="2370"/>
                      <a:pt x="3062" y="2649"/>
                      <a:pt x="3016" y="2978"/>
                    </a:cubicBezTo>
                    <a:cubicBezTo>
                      <a:pt x="2966" y="3331"/>
                      <a:pt x="2602" y="3507"/>
                      <a:pt x="2271" y="3507"/>
                    </a:cubicBezTo>
                    <a:cubicBezTo>
                      <a:pt x="2185" y="3507"/>
                      <a:pt x="2102" y="3496"/>
                      <a:pt x="2027" y="3472"/>
                    </a:cubicBezTo>
                    <a:cubicBezTo>
                      <a:pt x="1998" y="3464"/>
                      <a:pt x="1969" y="3460"/>
                      <a:pt x="1941" y="3460"/>
                    </a:cubicBezTo>
                    <a:cubicBezTo>
                      <a:pt x="1650" y="3460"/>
                      <a:pt x="1487" y="3912"/>
                      <a:pt x="1812" y="4005"/>
                    </a:cubicBezTo>
                    <a:cubicBezTo>
                      <a:pt x="1937" y="4043"/>
                      <a:pt x="2069" y="4060"/>
                      <a:pt x="2203" y="4060"/>
                    </a:cubicBezTo>
                    <a:cubicBezTo>
                      <a:pt x="2380" y="4060"/>
                      <a:pt x="2558" y="4030"/>
                      <a:pt x="2724" y="3980"/>
                    </a:cubicBezTo>
                    <a:cubicBezTo>
                      <a:pt x="3041" y="4411"/>
                      <a:pt x="3371" y="4816"/>
                      <a:pt x="3739" y="5197"/>
                    </a:cubicBezTo>
                    <a:cubicBezTo>
                      <a:pt x="3802" y="5260"/>
                      <a:pt x="3878" y="5286"/>
                      <a:pt x="3953" y="5286"/>
                    </a:cubicBezTo>
                    <a:cubicBezTo>
                      <a:pt x="4180" y="5286"/>
                      <a:pt x="4396" y="5045"/>
                      <a:pt x="4195" y="4854"/>
                    </a:cubicBezTo>
                    <a:cubicBezTo>
                      <a:pt x="3840" y="4487"/>
                      <a:pt x="3523" y="4106"/>
                      <a:pt x="3232" y="3701"/>
                    </a:cubicBezTo>
                    <a:cubicBezTo>
                      <a:pt x="3549" y="3409"/>
                      <a:pt x="3701" y="2990"/>
                      <a:pt x="3498" y="2496"/>
                    </a:cubicBezTo>
                    <a:cubicBezTo>
                      <a:pt x="3336" y="2098"/>
                      <a:pt x="2955" y="1786"/>
                      <a:pt x="2522" y="1786"/>
                    </a:cubicBezTo>
                    <a:cubicBezTo>
                      <a:pt x="2513" y="1786"/>
                      <a:pt x="2505" y="1786"/>
                      <a:pt x="2496" y="1786"/>
                    </a:cubicBezTo>
                    <a:cubicBezTo>
                      <a:pt x="2217" y="1786"/>
                      <a:pt x="2014" y="1976"/>
                      <a:pt x="1748" y="2027"/>
                    </a:cubicBezTo>
                    <a:cubicBezTo>
                      <a:pt x="1682" y="2074"/>
                      <a:pt x="1620" y="2096"/>
                      <a:pt x="1565" y="2096"/>
                    </a:cubicBezTo>
                    <a:cubicBezTo>
                      <a:pt x="1438" y="2096"/>
                      <a:pt x="1340" y="1980"/>
                      <a:pt x="1279" y="1761"/>
                    </a:cubicBezTo>
                    <a:cubicBezTo>
                      <a:pt x="1304" y="1659"/>
                      <a:pt x="1317" y="1570"/>
                      <a:pt x="1330" y="1469"/>
                    </a:cubicBezTo>
                    <a:cubicBezTo>
                      <a:pt x="1431" y="1203"/>
                      <a:pt x="1647" y="1063"/>
                      <a:pt x="1900" y="987"/>
                    </a:cubicBezTo>
                    <a:cubicBezTo>
                      <a:pt x="2225" y="894"/>
                      <a:pt x="2073" y="442"/>
                      <a:pt x="1783" y="442"/>
                    </a:cubicBezTo>
                    <a:cubicBezTo>
                      <a:pt x="1755" y="442"/>
                      <a:pt x="1727" y="446"/>
                      <a:pt x="1697" y="454"/>
                    </a:cubicBezTo>
                    <a:cubicBezTo>
                      <a:pt x="1469" y="518"/>
                      <a:pt x="1254" y="670"/>
                      <a:pt x="1076" y="873"/>
                    </a:cubicBezTo>
                    <a:cubicBezTo>
                      <a:pt x="911" y="619"/>
                      <a:pt x="759" y="378"/>
                      <a:pt x="594" y="125"/>
                    </a:cubicBezTo>
                    <a:cubicBezTo>
                      <a:pt x="541" y="37"/>
                      <a:pt x="46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7"/>
              <p:cNvSpPr/>
              <p:nvPr/>
            </p:nvSpPr>
            <p:spPr>
              <a:xfrm flipH="1">
                <a:off x="-4199278" y="4076479"/>
                <a:ext cx="90341" cy="66369"/>
              </a:xfrm>
              <a:custGeom>
                <a:avLst/>
                <a:gdLst/>
                <a:ahLst/>
                <a:cxnLst/>
                <a:rect l="l" t="t" r="r" b="b"/>
                <a:pathLst>
                  <a:path w="2468" h="1813" extrusionOk="0">
                    <a:moveTo>
                      <a:pt x="2049" y="1"/>
                    </a:moveTo>
                    <a:cubicBezTo>
                      <a:pt x="1996" y="1"/>
                      <a:pt x="1941" y="18"/>
                      <a:pt x="1887" y="57"/>
                    </a:cubicBezTo>
                    <a:cubicBezTo>
                      <a:pt x="1329" y="476"/>
                      <a:pt x="784" y="881"/>
                      <a:pt x="239" y="1300"/>
                    </a:cubicBezTo>
                    <a:cubicBezTo>
                      <a:pt x="1" y="1476"/>
                      <a:pt x="186" y="1813"/>
                      <a:pt x="420" y="1813"/>
                    </a:cubicBezTo>
                    <a:cubicBezTo>
                      <a:pt x="473" y="1813"/>
                      <a:pt x="528" y="1796"/>
                      <a:pt x="581" y="1756"/>
                    </a:cubicBezTo>
                    <a:cubicBezTo>
                      <a:pt x="1127" y="1338"/>
                      <a:pt x="1685" y="932"/>
                      <a:pt x="2230" y="514"/>
                    </a:cubicBezTo>
                    <a:cubicBezTo>
                      <a:pt x="2468" y="338"/>
                      <a:pt x="2283" y="1"/>
                      <a:pt x="2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7"/>
              <p:cNvSpPr/>
              <p:nvPr/>
            </p:nvSpPr>
            <p:spPr>
              <a:xfrm flipH="1">
                <a:off x="-4393886" y="3354449"/>
                <a:ext cx="937637" cy="1240811"/>
              </a:xfrm>
              <a:custGeom>
                <a:avLst/>
                <a:gdLst/>
                <a:ahLst/>
                <a:cxnLst/>
                <a:rect l="l" t="t" r="r" b="b"/>
                <a:pathLst>
                  <a:path w="25615" h="33895" extrusionOk="0">
                    <a:moveTo>
                      <a:pt x="2968" y="5186"/>
                    </a:moveTo>
                    <a:cubicBezTo>
                      <a:pt x="3069" y="5186"/>
                      <a:pt x="3158" y="5237"/>
                      <a:pt x="3209" y="5338"/>
                    </a:cubicBezTo>
                    <a:cubicBezTo>
                      <a:pt x="3640" y="5871"/>
                      <a:pt x="4046" y="6429"/>
                      <a:pt x="4426" y="7000"/>
                    </a:cubicBezTo>
                    <a:cubicBezTo>
                      <a:pt x="4578" y="7215"/>
                      <a:pt x="4375" y="7456"/>
                      <a:pt x="4185" y="7456"/>
                    </a:cubicBezTo>
                    <a:cubicBezTo>
                      <a:pt x="4109" y="7456"/>
                      <a:pt x="4033" y="7431"/>
                      <a:pt x="3982" y="7342"/>
                    </a:cubicBezTo>
                    <a:cubicBezTo>
                      <a:pt x="3741" y="6987"/>
                      <a:pt x="3500" y="6644"/>
                      <a:pt x="3247" y="6302"/>
                    </a:cubicBezTo>
                    <a:cubicBezTo>
                      <a:pt x="3234" y="6442"/>
                      <a:pt x="3234" y="6581"/>
                      <a:pt x="3221" y="6721"/>
                    </a:cubicBezTo>
                    <a:cubicBezTo>
                      <a:pt x="3209" y="6885"/>
                      <a:pt x="3082" y="6961"/>
                      <a:pt x="2955" y="6961"/>
                    </a:cubicBezTo>
                    <a:cubicBezTo>
                      <a:pt x="2803" y="6961"/>
                      <a:pt x="2638" y="6847"/>
                      <a:pt x="2651" y="6644"/>
                    </a:cubicBezTo>
                    <a:cubicBezTo>
                      <a:pt x="2689" y="6277"/>
                      <a:pt x="2689" y="5896"/>
                      <a:pt x="2663" y="5529"/>
                    </a:cubicBezTo>
                    <a:cubicBezTo>
                      <a:pt x="2651" y="5465"/>
                      <a:pt x="2663" y="5402"/>
                      <a:pt x="2701" y="5338"/>
                    </a:cubicBezTo>
                    <a:cubicBezTo>
                      <a:pt x="2752" y="5237"/>
                      <a:pt x="2866" y="5186"/>
                      <a:pt x="2968" y="5186"/>
                    </a:cubicBezTo>
                    <a:close/>
                    <a:moveTo>
                      <a:pt x="7634" y="10499"/>
                    </a:moveTo>
                    <a:cubicBezTo>
                      <a:pt x="7634" y="10499"/>
                      <a:pt x="7621" y="10512"/>
                      <a:pt x="7621" y="10525"/>
                    </a:cubicBezTo>
                    <a:cubicBezTo>
                      <a:pt x="7571" y="10613"/>
                      <a:pt x="7495" y="10651"/>
                      <a:pt x="7419" y="10677"/>
                    </a:cubicBezTo>
                    <a:cubicBezTo>
                      <a:pt x="7381" y="10968"/>
                      <a:pt x="7545" y="11273"/>
                      <a:pt x="7862" y="11273"/>
                    </a:cubicBezTo>
                    <a:cubicBezTo>
                      <a:pt x="7900" y="11273"/>
                      <a:pt x="7951" y="11260"/>
                      <a:pt x="8002" y="11247"/>
                    </a:cubicBezTo>
                    <a:cubicBezTo>
                      <a:pt x="8078" y="11222"/>
                      <a:pt x="8129" y="11184"/>
                      <a:pt x="8154" y="11133"/>
                    </a:cubicBezTo>
                    <a:lnTo>
                      <a:pt x="7634" y="10499"/>
                    </a:lnTo>
                    <a:close/>
                    <a:moveTo>
                      <a:pt x="17208" y="23268"/>
                    </a:moveTo>
                    <a:cubicBezTo>
                      <a:pt x="17068" y="23268"/>
                      <a:pt x="16929" y="23344"/>
                      <a:pt x="16853" y="23471"/>
                    </a:cubicBezTo>
                    <a:cubicBezTo>
                      <a:pt x="16840" y="23471"/>
                      <a:pt x="16840" y="23471"/>
                      <a:pt x="16840" y="23484"/>
                    </a:cubicBezTo>
                    <a:lnTo>
                      <a:pt x="17246" y="23991"/>
                    </a:lnTo>
                    <a:cubicBezTo>
                      <a:pt x="17322" y="23966"/>
                      <a:pt x="17385" y="23928"/>
                      <a:pt x="17436" y="23851"/>
                    </a:cubicBezTo>
                    <a:cubicBezTo>
                      <a:pt x="17563" y="23712"/>
                      <a:pt x="17626" y="23484"/>
                      <a:pt x="17461" y="23357"/>
                    </a:cubicBezTo>
                    <a:cubicBezTo>
                      <a:pt x="17385" y="23294"/>
                      <a:pt x="17296" y="23268"/>
                      <a:pt x="17208" y="23268"/>
                    </a:cubicBezTo>
                    <a:close/>
                    <a:moveTo>
                      <a:pt x="19630" y="25513"/>
                    </a:moveTo>
                    <a:cubicBezTo>
                      <a:pt x="19477" y="25513"/>
                      <a:pt x="19338" y="25589"/>
                      <a:pt x="19249" y="25703"/>
                    </a:cubicBezTo>
                    <a:cubicBezTo>
                      <a:pt x="19122" y="25994"/>
                      <a:pt x="19376" y="26324"/>
                      <a:pt x="19630" y="26324"/>
                    </a:cubicBezTo>
                    <a:cubicBezTo>
                      <a:pt x="19744" y="26324"/>
                      <a:pt x="19845" y="26273"/>
                      <a:pt x="19934" y="26121"/>
                    </a:cubicBezTo>
                    <a:cubicBezTo>
                      <a:pt x="20061" y="25931"/>
                      <a:pt x="20048" y="25639"/>
                      <a:pt x="19794" y="25551"/>
                    </a:cubicBezTo>
                    <a:cubicBezTo>
                      <a:pt x="19744" y="25525"/>
                      <a:pt x="19693" y="25513"/>
                      <a:pt x="19630" y="25513"/>
                    </a:cubicBezTo>
                    <a:close/>
                    <a:moveTo>
                      <a:pt x="21202" y="28873"/>
                    </a:moveTo>
                    <a:lnTo>
                      <a:pt x="22077" y="29963"/>
                    </a:lnTo>
                    <a:cubicBezTo>
                      <a:pt x="22039" y="29735"/>
                      <a:pt x="21975" y="29494"/>
                      <a:pt x="21836" y="29291"/>
                    </a:cubicBezTo>
                    <a:cubicBezTo>
                      <a:pt x="21684" y="29076"/>
                      <a:pt x="21506" y="28911"/>
                      <a:pt x="21227" y="28873"/>
                    </a:cubicBezTo>
                    <a:close/>
                    <a:moveTo>
                      <a:pt x="1953" y="0"/>
                    </a:moveTo>
                    <a:lnTo>
                      <a:pt x="1471" y="393"/>
                    </a:lnTo>
                    <a:cubicBezTo>
                      <a:pt x="495" y="1179"/>
                      <a:pt x="1" y="2346"/>
                      <a:pt x="51" y="3512"/>
                    </a:cubicBezTo>
                    <a:cubicBezTo>
                      <a:pt x="419" y="4045"/>
                      <a:pt x="787" y="4565"/>
                      <a:pt x="1154" y="5097"/>
                    </a:cubicBezTo>
                    <a:cubicBezTo>
                      <a:pt x="1307" y="5313"/>
                      <a:pt x="1116" y="5554"/>
                      <a:pt x="914" y="5554"/>
                    </a:cubicBezTo>
                    <a:cubicBezTo>
                      <a:pt x="837" y="5554"/>
                      <a:pt x="761" y="5529"/>
                      <a:pt x="698" y="5440"/>
                    </a:cubicBezTo>
                    <a:cubicBezTo>
                      <a:pt x="609" y="5313"/>
                      <a:pt x="520" y="5186"/>
                      <a:pt x="432" y="5047"/>
                    </a:cubicBezTo>
                    <a:lnTo>
                      <a:pt x="432" y="5047"/>
                    </a:lnTo>
                    <a:cubicBezTo>
                      <a:pt x="546" y="5313"/>
                      <a:pt x="711" y="5554"/>
                      <a:pt x="901" y="5782"/>
                    </a:cubicBezTo>
                    <a:lnTo>
                      <a:pt x="1700" y="6797"/>
                    </a:lnTo>
                    <a:cubicBezTo>
                      <a:pt x="1966" y="6822"/>
                      <a:pt x="2220" y="6987"/>
                      <a:pt x="2372" y="7215"/>
                    </a:cubicBezTo>
                    <a:cubicBezTo>
                      <a:pt x="2473" y="7380"/>
                      <a:pt x="2511" y="7570"/>
                      <a:pt x="2486" y="7760"/>
                    </a:cubicBezTo>
                    <a:lnTo>
                      <a:pt x="4134" y="9789"/>
                    </a:lnTo>
                    <a:cubicBezTo>
                      <a:pt x="4185" y="9776"/>
                      <a:pt x="4248" y="9764"/>
                      <a:pt x="4299" y="9764"/>
                    </a:cubicBezTo>
                    <a:cubicBezTo>
                      <a:pt x="4451" y="9764"/>
                      <a:pt x="4604" y="9827"/>
                      <a:pt x="4730" y="9992"/>
                    </a:cubicBezTo>
                    <a:cubicBezTo>
                      <a:pt x="5111" y="10461"/>
                      <a:pt x="5364" y="11095"/>
                      <a:pt x="5656" y="11602"/>
                    </a:cubicBezTo>
                    <a:cubicBezTo>
                      <a:pt x="5681" y="11653"/>
                      <a:pt x="5719" y="11729"/>
                      <a:pt x="5757" y="11805"/>
                    </a:cubicBezTo>
                    <a:lnTo>
                      <a:pt x="6163" y="12313"/>
                    </a:lnTo>
                    <a:cubicBezTo>
                      <a:pt x="6176" y="12313"/>
                      <a:pt x="6189" y="12300"/>
                      <a:pt x="6214" y="12300"/>
                    </a:cubicBezTo>
                    <a:cubicBezTo>
                      <a:pt x="6328" y="12236"/>
                      <a:pt x="6468" y="12198"/>
                      <a:pt x="6594" y="12148"/>
                    </a:cubicBezTo>
                    <a:cubicBezTo>
                      <a:pt x="6632" y="12122"/>
                      <a:pt x="6658" y="12122"/>
                      <a:pt x="6696" y="12122"/>
                    </a:cubicBezTo>
                    <a:cubicBezTo>
                      <a:pt x="6810" y="12122"/>
                      <a:pt x="6911" y="12198"/>
                      <a:pt x="6962" y="12300"/>
                    </a:cubicBezTo>
                    <a:cubicBezTo>
                      <a:pt x="7051" y="12477"/>
                      <a:pt x="7025" y="12591"/>
                      <a:pt x="7000" y="12782"/>
                    </a:cubicBezTo>
                    <a:cubicBezTo>
                      <a:pt x="6975" y="13023"/>
                      <a:pt x="6975" y="13200"/>
                      <a:pt x="7025" y="13378"/>
                    </a:cubicBezTo>
                    <a:lnTo>
                      <a:pt x="8306" y="14963"/>
                    </a:lnTo>
                    <a:cubicBezTo>
                      <a:pt x="8953" y="15762"/>
                      <a:pt x="9840" y="16231"/>
                      <a:pt x="10791" y="16357"/>
                    </a:cubicBezTo>
                    <a:cubicBezTo>
                      <a:pt x="11147" y="16079"/>
                      <a:pt x="11502" y="15800"/>
                      <a:pt x="11844" y="15521"/>
                    </a:cubicBezTo>
                    <a:lnTo>
                      <a:pt x="11844" y="15521"/>
                    </a:lnTo>
                    <a:cubicBezTo>
                      <a:pt x="11666" y="15533"/>
                      <a:pt x="11476" y="15559"/>
                      <a:pt x="11400" y="15571"/>
                    </a:cubicBezTo>
                    <a:lnTo>
                      <a:pt x="11375" y="15571"/>
                    </a:lnTo>
                    <a:cubicBezTo>
                      <a:pt x="11032" y="15571"/>
                      <a:pt x="10969" y="15013"/>
                      <a:pt x="11324" y="15001"/>
                    </a:cubicBezTo>
                    <a:cubicBezTo>
                      <a:pt x="11527" y="14988"/>
                      <a:pt x="11831" y="14925"/>
                      <a:pt x="12110" y="14925"/>
                    </a:cubicBezTo>
                    <a:cubicBezTo>
                      <a:pt x="12326" y="14925"/>
                      <a:pt x="12516" y="14963"/>
                      <a:pt x="12643" y="15077"/>
                    </a:cubicBezTo>
                    <a:cubicBezTo>
                      <a:pt x="12808" y="15229"/>
                      <a:pt x="12808" y="15457"/>
                      <a:pt x="12833" y="15660"/>
                    </a:cubicBezTo>
                    <a:cubicBezTo>
                      <a:pt x="12846" y="15939"/>
                      <a:pt x="12871" y="16231"/>
                      <a:pt x="12896" y="16510"/>
                    </a:cubicBezTo>
                    <a:cubicBezTo>
                      <a:pt x="12909" y="16700"/>
                      <a:pt x="12744" y="16814"/>
                      <a:pt x="12592" y="16814"/>
                    </a:cubicBezTo>
                    <a:cubicBezTo>
                      <a:pt x="12465" y="16814"/>
                      <a:pt x="12338" y="16738"/>
                      <a:pt x="12326" y="16573"/>
                    </a:cubicBezTo>
                    <a:cubicBezTo>
                      <a:pt x="12313" y="16396"/>
                      <a:pt x="12300" y="16231"/>
                      <a:pt x="12288" y="16053"/>
                    </a:cubicBezTo>
                    <a:cubicBezTo>
                      <a:pt x="12288" y="16028"/>
                      <a:pt x="12288" y="15964"/>
                      <a:pt x="12288" y="15901"/>
                    </a:cubicBezTo>
                    <a:cubicBezTo>
                      <a:pt x="11971" y="16155"/>
                      <a:pt x="11654" y="16408"/>
                      <a:pt x="11337" y="16662"/>
                    </a:cubicBezTo>
                    <a:lnTo>
                      <a:pt x="13328" y="19134"/>
                    </a:lnTo>
                    <a:lnTo>
                      <a:pt x="14481" y="20555"/>
                    </a:lnTo>
                    <a:cubicBezTo>
                      <a:pt x="14481" y="20555"/>
                      <a:pt x="14481" y="20542"/>
                      <a:pt x="14481" y="20542"/>
                    </a:cubicBezTo>
                    <a:cubicBezTo>
                      <a:pt x="14532" y="20415"/>
                      <a:pt x="14621" y="20364"/>
                      <a:pt x="14722" y="20364"/>
                    </a:cubicBezTo>
                    <a:cubicBezTo>
                      <a:pt x="14900" y="20364"/>
                      <a:pt x="15090" y="20542"/>
                      <a:pt x="15014" y="20758"/>
                    </a:cubicBezTo>
                    <a:cubicBezTo>
                      <a:pt x="14963" y="20859"/>
                      <a:pt x="14925" y="20973"/>
                      <a:pt x="14900" y="21075"/>
                    </a:cubicBezTo>
                    <a:lnTo>
                      <a:pt x="16447" y="22989"/>
                    </a:lnTo>
                    <a:cubicBezTo>
                      <a:pt x="16472" y="22977"/>
                      <a:pt x="16498" y="22964"/>
                      <a:pt x="16523" y="22964"/>
                    </a:cubicBezTo>
                    <a:cubicBezTo>
                      <a:pt x="16701" y="22786"/>
                      <a:pt x="16941" y="22698"/>
                      <a:pt x="17195" y="22698"/>
                    </a:cubicBezTo>
                    <a:cubicBezTo>
                      <a:pt x="17398" y="22698"/>
                      <a:pt x="17601" y="22761"/>
                      <a:pt x="17766" y="22875"/>
                    </a:cubicBezTo>
                    <a:cubicBezTo>
                      <a:pt x="18197" y="23167"/>
                      <a:pt x="18222" y="23763"/>
                      <a:pt x="17930" y="24168"/>
                    </a:cubicBezTo>
                    <a:cubicBezTo>
                      <a:pt x="17842" y="24283"/>
                      <a:pt x="17740" y="24371"/>
                      <a:pt x="17613" y="24447"/>
                    </a:cubicBezTo>
                    <a:lnTo>
                      <a:pt x="18653" y="25715"/>
                    </a:lnTo>
                    <a:cubicBezTo>
                      <a:pt x="18653" y="25703"/>
                      <a:pt x="18653" y="25690"/>
                      <a:pt x="18653" y="25690"/>
                    </a:cubicBezTo>
                    <a:cubicBezTo>
                      <a:pt x="18653" y="25652"/>
                      <a:pt x="18653" y="25601"/>
                      <a:pt x="18679" y="25563"/>
                    </a:cubicBezTo>
                    <a:cubicBezTo>
                      <a:pt x="18691" y="25513"/>
                      <a:pt x="18717" y="25475"/>
                      <a:pt x="18742" y="25437"/>
                    </a:cubicBezTo>
                    <a:cubicBezTo>
                      <a:pt x="18932" y="25132"/>
                      <a:pt x="19287" y="24955"/>
                      <a:pt x="19642" y="24955"/>
                    </a:cubicBezTo>
                    <a:cubicBezTo>
                      <a:pt x="19769" y="24955"/>
                      <a:pt x="19896" y="24967"/>
                      <a:pt x="20023" y="25018"/>
                    </a:cubicBezTo>
                    <a:cubicBezTo>
                      <a:pt x="20555" y="25234"/>
                      <a:pt x="20707" y="25868"/>
                      <a:pt x="20454" y="26362"/>
                    </a:cubicBezTo>
                    <a:cubicBezTo>
                      <a:pt x="20276" y="26692"/>
                      <a:pt x="19947" y="26895"/>
                      <a:pt x="19604" y="26895"/>
                    </a:cubicBezTo>
                    <a:lnTo>
                      <a:pt x="20784" y="28353"/>
                    </a:lnTo>
                    <a:cubicBezTo>
                      <a:pt x="20910" y="28315"/>
                      <a:pt x="21037" y="28302"/>
                      <a:pt x="21164" y="28302"/>
                    </a:cubicBezTo>
                    <a:cubicBezTo>
                      <a:pt x="21380" y="28302"/>
                      <a:pt x="21595" y="28353"/>
                      <a:pt x="21798" y="28480"/>
                    </a:cubicBezTo>
                    <a:cubicBezTo>
                      <a:pt x="22635" y="28987"/>
                      <a:pt x="22648" y="29862"/>
                      <a:pt x="22698" y="30724"/>
                    </a:cubicBezTo>
                    <a:lnTo>
                      <a:pt x="24448" y="32892"/>
                    </a:lnTo>
                    <a:cubicBezTo>
                      <a:pt x="24778" y="33311"/>
                      <a:pt x="25184" y="33653"/>
                      <a:pt x="25615" y="33894"/>
                    </a:cubicBezTo>
                    <a:lnTo>
                      <a:pt x="25615" y="30699"/>
                    </a:lnTo>
                    <a:cubicBezTo>
                      <a:pt x="25564" y="30635"/>
                      <a:pt x="25501" y="30559"/>
                      <a:pt x="25450" y="30496"/>
                    </a:cubicBezTo>
                    <a:lnTo>
                      <a:pt x="25108" y="30065"/>
                    </a:lnTo>
                    <a:cubicBezTo>
                      <a:pt x="25095" y="30065"/>
                      <a:pt x="25095" y="30052"/>
                      <a:pt x="25095" y="30052"/>
                    </a:cubicBezTo>
                    <a:lnTo>
                      <a:pt x="24841" y="29748"/>
                    </a:lnTo>
                    <a:lnTo>
                      <a:pt x="24841" y="29748"/>
                    </a:lnTo>
                    <a:cubicBezTo>
                      <a:pt x="24867" y="29849"/>
                      <a:pt x="24879" y="29951"/>
                      <a:pt x="24905" y="30052"/>
                    </a:cubicBezTo>
                    <a:cubicBezTo>
                      <a:pt x="24943" y="30242"/>
                      <a:pt x="24791" y="30356"/>
                      <a:pt x="24626" y="30356"/>
                    </a:cubicBezTo>
                    <a:cubicBezTo>
                      <a:pt x="24499" y="30356"/>
                      <a:pt x="24359" y="30280"/>
                      <a:pt x="24334" y="30115"/>
                    </a:cubicBezTo>
                    <a:cubicBezTo>
                      <a:pt x="24258" y="29710"/>
                      <a:pt x="24195" y="29304"/>
                      <a:pt x="24157" y="28886"/>
                    </a:cubicBezTo>
                    <a:lnTo>
                      <a:pt x="18209" y="21531"/>
                    </a:lnTo>
                    <a:cubicBezTo>
                      <a:pt x="18070" y="21506"/>
                      <a:pt x="17956" y="21366"/>
                      <a:pt x="17956" y="21227"/>
                    </a:cubicBezTo>
                    <a:lnTo>
                      <a:pt x="16599" y="19540"/>
                    </a:lnTo>
                    <a:cubicBezTo>
                      <a:pt x="16231" y="19515"/>
                      <a:pt x="15864" y="19337"/>
                      <a:pt x="15597" y="19008"/>
                    </a:cubicBezTo>
                    <a:cubicBezTo>
                      <a:pt x="15331" y="18678"/>
                      <a:pt x="15242" y="18285"/>
                      <a:pt x="15293" y="17917"/>
                    </a:cubicBezTo>
                    <a:lnTo>
                      <a:pt x="13492" y="15685"/>
                    </a:lnTo>
                    <a:lnTo>
                      <a:pt x="12655" y="14658"/>
                    </a:lnTo>
                    <a:cubicBezTo>
                      <a:pt x="11590" y="14608"/>
                      <a:pt x="10563" y="14113"/>
                      <a:pt x="9853" y="13238"/>
                    </a:cubicBezTo>
                    <a:lnTo>
                      <a:pt x="8534" y="11602"/>
                    </a:lnTo>
                    <a:cubicBezTo>
                      <a:pt x="8357" y="11755"/>
                      <a:pt x="8129" y="11831"/>
                      <a:pt x="7888" y="11831"/>
                    </a:cubicBezTo>
                    <a:cubicBezTo>
                      <a:pt x="7647" y="11831"/>
                      <a:pt x="7406" y="11755"/>
                      <a:pt x="7228" y="11602"/>
                    </a:cubicBezTo>
                    <a:cubicBezTo>
                      <a:pt x="6823" y="11298"/>
                      <a:pt x="6721" y="10715"/>
                      <a:pt x="6962" y="10271"/>
                    </a:cubicBezTo>
                    <a:cubicBezTo>
                      <a:pt x="7013" y="10157"/>
                      <a:pt x="7114" y="10119"/>
                      <a:pt x="7216" y="10119"/>
                    </a:cubicBezTo>
                    <a:lnTo>
                      <a:pt x="7228" y="10119"/>
                    </a:lnTo>
                    <a:cubicBezTo>
                      <a:pt x="7254" y="10093"/>
                      <a:pt x="7266" y="10081"/>
                      <a:pt x="7292" y="10068"/>
                    </a:cubicBezTo>
                    <a:lnTo>
                      <a:pt x="5973" y="8432"/>
                    </a:lnTo>
                    <a:cubicBezTo>
                      <a:pt x="5948" y="8445"/>
                      <a:pt x="5935" y="8445"/>
                      <a:pt x="5910" y="8445"/>
                    </a:cubicBezTo>
                    <a:cubicBezTo>
                      <a:pt x="5770" y="8445"/>
                      <a:pt x="5643" y="8369"/>
                      <a:pt x="5605" y="8204"/>
                    </a:cubicBezTo>
                    <a:cubicBezTo>
                      <a:pt x="5580" y="8103"/>
                      <a:pt x="5555" y="7989"/>
                      <a:pt x="5529" y="7887"/>
                    </a:cubicBezTo>
                    <a:lnTo>
                      <a:pt x="2435" y="4058"/>
                    </a:lnTo>
                    <a:cubicBezTo>
                      <a:pt x="2334" y="3931"/>
                      <a:pt x="2245" y="3804"/>
                      <a:pt x="2156" y="3665"/>
                    </a:cubicBezTo>
                    <a:lnTo>
                      <a:pt x="2144" y="3665"/>
                    </a:lnTo>
                    <a:cubicBezTo>
                      <a:pt x="2004" y="3665"/>
                      <a:pt x="1890" y="3576"/>
                      <a:pt x="1865" y="3411"/>
                    </a:cubicBezTo>
                    <a:cubicBezTo>
                      <a:pt x="1827" y="3208"/>
                      <a:pt x="1801" y="3005"/>
                      <a:pt x="1763" y="2802"/>
                    </a:cubicBezTo>
                    <a:cubicBezTo>
                      <a:pt x="1649" y="2447"/>
                      <a:pt x="1586" y="2080"/>
                      <a:pt x="1586" y="1725"/>
                    </a:cubicBezTo>
                    <a:cubicBezTo>
                      <a:pt x="1573" y="1661"/>
                      <a:pt x="1560" y="1610"/>
                      <a:pt x="1560" y="1547"/>
                    </a:cubicBezTo>
                    <a:cubicBezTo>
                      <a:pt x="1548" y="1471"/>
                      <a:pt x="1560" y="1408"/>
                      <a:pt x="1598" y="1357"/>
                    </a:cubicBezTo>
                    <a:cubicBezTo>
                      <a:pt x="1636" y="888"/>
                      <a:pt x="1750" y="431"/>
                      <a:pt x="1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7"/>
              <p:cNvSpPr/>
              <p:nvPr/>
            </p:nvSpPr>
            <p:spPr>
              <a:xfrm flipH="1">
                <a:off x="-3504091" y="3483012"/>
                <a:ext cx="45976" cy="74753"/>
              </a:xfrm>
              <a:custGeom>
                <a:avLst/>
                <a:gdLst/>
                <a:ahLst/>
                <a:cxnLst/>
                <a:rect l="l" t="t" r="r" b="b"/>
                <a:pathLst>
                  <a:path w="1256" h="2042" extrusionOk="0">
                    <a:moveTo>
                      <a:pt x="0" y="0"/>
                    </a:moveTo>
                    <a:lnTo>
                      <a:pt x="0" y="0"/>
                    </a:lnTo>
                    <a:cubicBezTo>
                      <a:pt x="13" y="520"/>
                      <a:pt x="140" y="1053"/>
                      <a:pt x="381" y="1535"/>
                    </a:cubicBezTo>
                    <a:cubicBezTo>
                      <a:pt x="469" y="1674"/>
                      <a:pt x="558" y="1801"/>
                      <a:pt x="647" y="1928"/>
                    </a:cubicBezTo>
                    <a:cubicBezTo>
                      <a:pt x="710" y="2017"/>
                      <a:pt x="786" y="2042"/>
                      <a:pt x="863" y="2042"/>
                    </a:cubicBezTo>
                    <a:cubicBezTo>
                      <a:pt x="1065" y="2042"/>
                      <a:pt x="1256" y="1801"/>
                      <a:pt x="1103" y="1585"/>
                    </a:cubicBezTo>
                    <a:cubicBezTo>
                      <a:pt x="736" y="1053"/>
                      <a:pt x="368" y="5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7"/>
              <p:cNvSpPr/>
              <p:nvPr/>
            </p:nvSpPr>
            <p:spPr>
              <a:xfrm flipH="1">
                <a:off x="-3535204" y="3404088"/>
                <a:ext cx="22329" cy="84527"/>
              </a:xfrm>
              <a:custGeom>
                <a:avLst/>
                <a:gdLst/>
                <a:ahLst/>
                <a:cxnLst/>
                <a:rect l="l" t="t" r="r" b="b"/>
                <a:pathLst>
                  <a:path w="610" h="2309" extrusionOk="0">
                    <a:moveTo>
                      <a:pt x="51" y="1"/>
                    </a:moveTo>
                    <a:lnTo>
                      <a:pt x="51" y="1"/>
                    </a:lnTo>
                    <a:cubicBezTo>
                      <a:pt x="13" y="52"/>
                      <a:pt x="1" y="115"/>
                      <a:pt x="13" y="191"/>
                    </a:cubicBezTo>
                    <a:cubicBezTo>
                      <a:pt x="13" y="254"/>
                      <a:pt x="26" y="305"/>
                      <a:pt x="39" y="369"/>
                    </a:cubicBezTo>
                    <a:cubicBezTo>
                      <a:pt x="39" y="242"/>
                      <a:pt x="39" y="128"/>
                      <a:pt x="51" y="1"/>
                    </a:cubicBezTo>
                    <a:close/>
                    <a:moveTo>
                      <a:pt x="216" y="1446"/>
                    </a:moveTo>
                    <a:lnTo>
                      <a:pt x="216" y="1446"/>
                    </a:lnTo>
                    <a:cubicBezTo>
                      <a:pt x="254" y="1649"/>
                      <a:pt x="280" y="1852"/>
                      <a:pt x="318" y="2055"/>
                    </a:cubicBezTo>
                    <a:cubicBezTo>
                      <a:pt x="343" y="2220"/>
                      <a:pt x="457" y="2309"/>
                      <a:pt x="597" y="2309"/>
                    </a:cubicBezTo>
                    <a:lnTo>
                      <a:pt x="609" y="2309"/>
                    </a:lnTo>
                    <a:cubicBezTo>
                      <a:pt x="444" y="2030"/>
                      <a:pt x="305" y="1751"/>
                      <a:pt x="216" y="14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7"/>
              <p:cNvSpPr/>
              <p:nvPr/>
            </p:nvSpPr>
            <p:spPr>
              <a:xfrm flipH="1">
                <a:off x="-3548199" y="3603228"/>
                <a:ext cx="29760" cy="35326"/>
              </a:xfrm>
              <a:custGeom>
                <a:avLst/>
                <a:gdLst/>
                <a:ahLst/>
                <a:cxnLst/>
                <a:rect l="l" t="t" r="r" b="b"/>
                <a:pathLst>
                  <a:path w="813" h="965" extrusionOk="0">
                    <a:moveTo>
                      <a:pt x="1" y="1"/>
                    </a:moveTo>
                    <a:lnTo>
                      <a:pt x="787" y="964"/>
                    </a:lnTo>
                    <a:cubicBezTo>
                      <a:pt x="812" y="774"/>
                      <a:pt x="774" y="584"/>
                      <a:pt x="673" y="419"/>
                    </a:cubicBezTo>
                    <a:cubicBezTo>
                      <a:pt x="521" y="191"/>
                      <a:pt x="267" y="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7"/>
              <p:cNvSpPr/>
              <p:nvPr/>
            </p:nvSpPr>
            <p:spPr>
              <a:xfrm flipH="1">
                <a:off x="-3623861" y="3544291"/>
                <a:ext cx="71050" cy="83099"/>
              </a:xfrm>
              <a:custGeom>
                <a:avLst/>
                <a:gdLst/>
                <a:ahLst/>
                <a:cxnLst/>
                <a:rect l="l" t="t" r="r" b="b"/>
                <a:pathLst>
                  <a:path w="1941" h="2270" extrusionOk="0">
                    <a:moveTo>
                      <a:pt x="330" y="0"/>
                    </a:moveTo>
                    <a:cubicBezTo>
                      <a:pt x="228" y="0"/>
                      <a:pt x="114" y="51"/>
                      <a:pt x="63" y="152"/>
                    </a:cubicBezTo>
                    <a:cubicBezTo>
                      <a:pt x="25" y="216"/>
                      <a:pt x="13" y="279"/>
                      <a:pt x="25" y="343"/>
                    </a:cubicBezTo>
                    <a:cubicBezTo>
                      <a:pt x="51" y="710"/>
                      <a:pt x="51" y="1091"/>
                      <a:pt x="13" y="1458"/>
                    </a:cubicBezTo>
                    <a:cubicBezTo>
                      <a:pt x="0" y="1661"/>
                      <a:pt x="165" y="1775"/>
                      <a:pt x="317" y="1775"/>
                    </a:cubicBezTo>
                    <a:cubicBezTo>
                      <a:pt x="444" y="1775"/>
                      <a:pt x="571" y="1699"/>
                      <a:pt x="583" y="1535"/>
                    </a:cubicBezTo>
                    <a:cubicBezTo>
                      <a:pt x="596" y="1395"/>
                      <a:pt x="596" y="1256"/>
                      <a:pt x="609" y="1116"/>
                    </a:cubicBezTo>
                    <a:cubicBezTo>
                      <a:pt x="862" y="1458"/>
                      <a:pt x="1103" y="1801"/>
                      <a:pt x="1344" y="2156"/>
                    </a:cubicBezTo>
                    <a:cubicBezTo>
                      <a:pt x="1395" y="2245"/>
                      <a:pt x="1471" y="2270"/>
                      <a:pt x="1547" y="2270"/>
                    </a:cubicBezTo>
                    <a:cubicBezTo>
                      <a:pt x="1737" y="2270"/>
                      <a:pt x="1940" y="2029"/>
                      <a:pt x="1788" y="1814"/>
                    </a:cubicBezTo>
                    <a:cubicBezTo>
                      <a:pt x="1408" y="1243"/>
                      <a:pt x="1002" y="685"/>
                      <a:pt x="571" y="152"/>
                    </a:cubicBezTo>
                    <a:cubicBezTo>
                      <a:pt x="520" y="51"/>
                      <a:pt x="431"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7"/>
              <p:cNvSpPr/>
              <p:nvPr/>
            </p:nvSpPr>
            <p:spPr>
              <a:xfrm flipH="1">
                <a:off x="-3674885" y="3643166"/>
                <a:ext cx="16253" cy="20464"/>
              </a:xfrm>
              <a:custGeom>
                <a:avLst/>
                <a:gdLst/>
                <a:ahLst/>
                <a:cxnLst/>
                <a:rect l="l" t="t" r="r" b="b"/>
                <a:pathLst>
                  <a:path w="444" h="559" extrusionOk="0">
                    <a:moveTo>
                      <a:pt x="0" y="0"/>
                    </a:moveTo>
                    <a:lnTo>
                      <a:pt x="0" y="0"/>
                    </a:lnTo>
                    <a:cubicBezTo>
                      <a:pt x="26" y="102"/>
                      <a:pt x="51" y="216"/>
                      <a:pt x="76" y="317"/>
                    </a:cubicBezTo>
                    <a:cubicBezTo>
                      <a:pt x="114" y="482"/>
                      <a:pt x="241" y="558"/>
                      <a:pt x="381" y="558"/>
                    </a:cubicBezTo>
                    <a:cubicBezTo>
                      <a:pt x="406" y="558"/>
                      <a:pt x="419" y="558"/>
                      <a:pt x="444" y="5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7"/>
              <p:cNvSpPr/>
              <p:nvPr/>
            </p:nvSpPr>
            <p:spPr>
              <a:xfrm flipH="1">
                <a:off x="-3768666" y="3723005"/>
                <a:ext cx="66401" cy="64539"/>
              </a:xfrm>
              <a:custGeom>
                <a:avLst/>
                <a:gdLst/>
                <a:ahLst/>
                <a:cxnLst/>
                <a:rect l="l" t="t" r="r" b="b"/>
                <a:pathLst>
                  <a:path w="1814" h="1763" extrusionOk="0">
                    <a:moveTo>
                      <a:pt x="571" y="0"/>
                    </a:moveTo>
                    <a:cubicBezTo>
                      <a:pt x="545" y="13"/>
                      <a:pt x="533" y="25"/>
                      <a:pt x="507" y="51"/>
                    </a:cubicBezTo>
                    <a:lnTo>
                      <a:pt x="495" y="51"/>
                    </a:lnTo>
                    <a:cubicBezTo>
                      <a:pt x="393" y="51"/>
                      <a:pt x="292" y="89"/>
                      <a:pt x="241" y="203"/>
                    </a:cubicBezTo>
                    <a:cubicBezTo>
                      <a:pt x="0" y="647"/>
                      <a:pt x="102" y="1230"/>
                      <a:pt x="507" y="1534"/>
                    </a:cubicBezTo>
                    <a:cubicBezTo>
                      <a:pt x="685" y="1687"/>
                      <a:pt x="926" y="1763"/>
                      <a:pt x="1167" y="1763"/>
                    </a:cubicBezTo>
                    <a:cubicBezTo>
                      <a:pt x="1408" y="1763"/>
                      <a:pt x="1636" y="1687"/>
                      <a:pt x="1813" y="1534"/>
                    </a:cubicBezTo>
                    <a:lnTo>
                      <a:pt x="1433" y="1065"/>
                    </a:lnTo>
                    <a:cubicBezTo>
                      <a:pt x="1408" y="1116"/>
                      <a:pt x="1357" y="1154"/>
                      <a:pt x="1281" y="1179"/>
                    </a:cubicBezTo>
                    <a:cubicBezTo>
                      <a:pt x="1230" y="1192"/>
                      <a:pt x="1179" y="1205"/>
                      <a:pt x="1141" y="1205"/>
                    </a:cubicBezTo>
                    <a:cubicBezTo>
                      <a:pt x="824" y="1205"/>
                      <a:pt x="660" y="900"/>
                      <a:pt x="698" y="609"/>
                    </a:cubicBezTo>
                    <a:cubicBezTo>
                      <a:pt x="774" y="583"/>
                      <a:pt x="850" y="545"/>
                      <a:pt x="900" y="457"/>
                    </a:cubicBezTo>
                    <a:cubicBezTo>
                      <a:pt x="900" y="444"/>
                      <a:pt x="913" y="431"/>
                      <a:pt x="913" y="431"/>
                    </a:cubicBez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7"/>
              <p:cNvSpPr/>
              <p:nvPr/>
            </p:nvSpPr>
            <p:spPr>
              <a:xfrm flipH="1">
                <a:off x="-3928810" y="3900767"/>
                <a:ext cx="77566" cy="69188"/>
              </a:xfrm>
              <a:custGeom>
                <a:avLst/>
                <a:gdLst/>
                <a:ahLst/>
                <a:cxnLst/>
                <a:rect l="l" t="t" r="r" b="b"/>
                <a:pathLst>
                  <a:path w="2119" h="1890" extrusionOk="0">
                    <a:moveTo>
                      <a:pt x="1319" y="1"/>
                    </a:moveTo>
                    <a:cubicBezTo>
                      <a:pt x="1040" y="1"/>
                      <a:pt x="736" y="64"/>
                      <a:pt x="533" y="77"/>
                    </a:cubicBezTo>
                    <a:cubicBezTo>
                      <a:pt x="178" y="89"/>
                      <a:pt x="241" y="647"/>
                      <a:pt x="584" y="647"/>
                    </a:cubicBezTo>
                    <a:lnTo>
                      <a:pt x="609" y="647"/>
                    </a:lnTo>
                    <a:cubicBezTo>
                      <a:pt x="685" y="635"/>
                      <a:pt x="875" y="609"/>
                      <a:pt x="1053" y="597"/>
                    </a:cubicBezTo>
                    <a:lnTo>
                      <a:pt x="1053" y="597"/>
                    </a:lnTo>
                    <a:cubicBezTo>
                      <a:pt x="711" y="876"/>
                      <a:pt x="356" y="1155"/>
                      <a:pt x="0" y="1433"/>
                    </a:cubicBezTo>
                    <a:cubicBezTo>
                      <a:pt x="115" y="1446"/>
                      <a:pt x="216" y="1459"/>
                      <a:pt x="318" y="1472"/>
                    </a:cubicBezTo>
                    <a:lnTo>
                      <a:pt x="546" y="1738"/>
                    </a:lnTo>
                    <a:cubicBezTo>
                      <a:pt x="863" y="1484"/>
                      <a:pt x="1180" y="1231"/>
                      <a:pt x="1497" y="977"/>
                    </a:cubicBezTo>
                    <a:cubicBezTo>
                      <a:pt x="1497" y="1040"/>
                      <a:pt x="1497" y="1104"/>
                      <a:pt x="1497" y="1129"/>
                    </a:cubicBezTo>
                    <a:cubicBezTo>
                      <a:pt x="1509" y="1307"/>
                      <a:pt x="1522" y="1472"/>
                      <a:pt x="1535" y="1649"/>
                    </a:cubicBezTo>
                    <a:cubicBezTo>
                      <a:pt x="1547" y="1814"/>
                      <a:pt x="1674" y="1890"/>
                      <a:pt x="1801" y="1890"/>
                    </a:cubicBezTo>
                    <a:cubicBezTo>
                      <a:pt x="1953" y="1890"/>
                      <a:pt x="2118" y="1776"/>
                      <a:pt x="2105" y="1586"/>
                    </a:cubicBezTo>
                    <a:cubicBezTo>
                      <a:pt x="2080" y="1307"/>
                      <a:pt x="2055" y="1015"/>
                      <a:pt x="2042" y="736"/>
                    </a:cubicBezTo>
                    <a:cubicBezTo>
                      <a:pt x="2017" y="533"/>
                      <a:pt x="2017" y="305"/>
                      <a:pt x="1852" y="153"/>
                    </a:cubicBezTo>
                    <a:cubicBezTo>
                      <a:pt x="1725" y="39"/>
                      <a:pt x="1535" y="1"/>
                      <a:pt x="1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7"/>
              <p:cNvSpPr/>
              <p:nvPr/>
            </p:nvSpPr>
            <p:spPr>
              <a:xfrm flipH="1">
                <a:off x="-4063878" y="4010331"/>
                <a:ext cx="49710" cy="59451"/>
              </a:xfrm>
              <a:custGeom>
                <a:avLst/>
                <a:gdLst/>
                <a:ahLst/>
                <a:cxnLst/>
                <a:rect l="l" t="t" r="r" b="b"/>
                <a:pathLst>
                  <a:path w="1358" h="1624" extrusionOk="0">
                    <a:moveTo>
                      <a:pt x="51" y="0"/>
                    </a:moveTo>
                    <a:cubicBezTo>
                      <a:pt x="0" y="368"/>
                      <a:pt x="89" y="761"/>
                      <a:pt x="355" y="1091"/>
                    </a:cubicBezTo>
                    <a:cubicBezTo>
                      <a:pt x="622" y="1420"/>
                      <a:pt x="989" y="1598"/>
                      <a:pt x="1357" y="1623"/>
                    </a:cubicBezTo>
                    <a:lnTo>
                      <a:pt x="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7"/>
              <p:cNvSpPr/>
              <p:nvPr/>
            </p:nvSpPr>
            <p:spPr>
              <a:xfrm flipH="1">
                <a:off x="-4123289" y="4099907"/>
                <a:ext cx="136976" cy="149505"/>
              </a:xfrm>
              <a:custGeom>
                <a:avLst/>
                <a:gdLst/>
                <a:ahLst/>
                <a:cxnLst/>
                <a:rect l="l" t="t" r="r" b="b"/>
                <a:pathLst>
                  <a:path w="3742" h="4084" extrusionOk="0">
                    <a:moveTo>
                      <a:pt x="241" y="0"/>
                    </a:moveTo>
                    <a:cubicBezTo>
                      <a:pt x="140" y="0"/>
                      <a:pt x="51" y="51"/>
                      <a:pt x="0" y="178"/>
                    </a:cubicBezTo>
                    <a:cubicBezTo>
                      <a:pt x="0" y="178"/>
                      <a:pt x="0" y="191"/>
                      <a:pt x="0" y="191"/>
                    </a:cubicBezTo>
                    <a:lnTo>
                      <a:pt x="419" y="711"/>
                    </a:lnTo>
                    <a:cubicBezTo>
                      <a:pt x="444" y="609"/>
                      <a:pt x="482" y="495"/>
                      <a:pt x="533" y="394"/>
                    </a:cubicBezTo>
                    <a:cubicBezTo>
                      <a:pt x="609" y="178"/>
                      <a:pt x="419" y="0"/>
                      <a:pt x="241" y="0"/>
                    </a:cubicBezTo>
                    <a:close/>
                    <a:moveTo>
                      <a:pt x="2714" y="2334"/>
                    </a:moveTo>
                    <a:cubicBezTo>
                      <a:pt x="2460" y="2334"/>
                      <a:pt x="2220" y="2422"/>
                      <a:pt x="2042" y="2600"/>
                    </a:cubicBezTo>
                    <a:cubicBezTo>
                      <a:pt x="2017" y="2600"/>
                      <a:pt x="1991" y="2613"/>
                      <a:pt x="1966" y="2625"/>
                    </a:cubicBezTo>
                    <a:lnTo>
                      <a:pt x="2359" y="3120"/>
                    </a:lnTo>
                    <a:cubicBezTo>
                      <a:pt x="2359" y="3107"/>
                      <a:pt x="2359" y="3107"/>
                      <a:pt x="2372" y="3107"/>
                    </a:cubicBezTo>
                    <a:cubicBezTo>
                      <a:pt x="2448" y="2980"/>
                      <a:pt x="2587" y="2904"/>
                      <a:pt x="2727" y="2904"/>
                    </a:cubicBezTo>
                    <a:cubicBezTo>
                      <a:pt x="2815" y="2904"/>
                      <a:pt x="2904" y="2930"/>
                      <a:pt x="2980" y="2993"/>
                    </a:cubicBezTo>
                    <a:cubicBezTo>
                      <a:pt x="3145" y="3120"/>
                      <a:pt x="3082" y="3348"/>
                      <a:pt x="2955" y="3487"/>
                    </a:cubicBezTo>
                    <a:cubicBezTo>
                      <a:pt x="2904" y="3564"/>
                      <a:pt x="2841" y="3602"/>
                      <a:pt x="2765" y="3627"/>
                    </a:cubicBezTo>
                    <a:lnTo>
                      <a:pt x="3132" y="4083"/>
                    </a:lnTo>
                    <a:cubicBezTo>
                      <a:pt x="3259" y="4007"/>
                      <a:pt x="3361" y="3919"/>
                      <a:pt x="3449" y="3804"/>
                    </a:cubicBezTo>
                    <a:cubicBezTo>
                      <a:pt x="3741" y="3399"/>
                      <a:pt x="3716" y="2803"/>
                      <a:pt x="3285" y="2511"/>
                    </a:cubicBezTo>
                    <a:cubicBezTo>
                      <a:pt x="3120" y="2397"/>
                      <a:pt x="2917" y="2334"/>
                      <a:pt x="2714" y="2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7"/>
              <p:cNvSpPr/>
              <p:nvPr/>
            </p:nvSpPr>
            <p:spPr>
              <a:xfrm flipH="1">
                <a:off x="-4214248" y="4267932"/>
                <a:ext cx="75223" cy="71055"/>
              </a:xfrm>
              <a:custGeom>
                <a:avLst/>
                <a:gdLst/>
                <a:ahLst/>
                <a:cxnLst/>
                <a:rect l="l" t="t" r="r" b="b"/>
                <a:pathLst>
                  <a:path w="2055" h="1941" extrusionOk="0">
                    <a:moveTo>
                      <a:pt x="977" y="559"/>
                    </a:moveTo>
                    <a:cubicBezTo>
                      <a:pt x="1040" y="559"/>
                      <a:pt x="1091" y="571"/>
                      <a:pt x="1141" y="597"/>
                    </a:cubicBezTo>
                    <a:cubicBezTo>
                      <a:pt x="1395" y="685"/>
                      <a:pt x="1408" y="977"/>
                      <a:pt x="1281" y="1167"/>
                    </a:cubicBezTo>
                    <a:cubicBezTo>
                      <a:pt x="1192" y="1319"/>
                      <a:pt x="1091" y="1370"/>
                      <a:pt x="977" y="1370"/>
                    </a:cubicBezTo>
                    <a:cubicBezTo>
                      <a:pt x="723" y="1370"/>
                      <a:pt x="469" y="1040"/>
                      <a:pt x="596" y="749"/>
                    </a:cubicBezTo>
                    <a:cubicBezTo>
                      <a:pt x="685" y="635"/>
                      <a:pt x="824" y="559"/>
                      <a:pt x="977" y="559"/>
                    </a:cubicBezTo>
                    <a:close/>
                    <a:moveTo>
                      <a:pt x="989" y="1"/>
                    </a:moveTo>
                    <a:cubicBezTo>
                      <a:pt x="634" y="1"/>
                      <a:pt x="279" y="178"/>
                      <a:pt x="89" y="483"/>
                    </a:cubicBezTo>
                    <a:cubicBezTo>
                      <a:pt x="64" y="521"/>
                      <a:pt x="38" y="559"/>
                      <a:pt x="26" y="609"/>
                    </a:cubicBezTo>
                    <a:cubicBezTo>
                      <a:pt x="0" y="647"/>
                      <a:pt x="0" y="698"/>
                      <a:pt x="0" y="736"/>
                    </a:cubicBezTo>
                    <a:cubicBezTo>
                      <a:pt x="0" y="736"/>
                      <a:pt x="0" y="749"/>
                      <a:pt x="0" y="761"/>
                    </a:cubicBezTo>
                    <a:lnTo>
                      <a:pt x="951" y="1941"/>
                    </a:lnTo>
                    <a:cubicBezTo>
                      <a:pt x="1294" y="1941"/>
                      <a:pt x="1623" y="1738"/>
                      <a:pt x="1801" y="1408"/>
                    </a:cubicBezTo>
                    <a:cubicBezTo>
                      <a:pt x="2054" y="914"/>
                      <a:pt x="1902" y="280"/>
                      <a:pt x="1370" y="64"/>
                    </a:cubicBezTo>
                    <a:cubicBezTo>
                      <a:pt x="1243" y="13"/>
                      <a:pt x="1116"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7"/>
              <p:cNvSpPr/>
              <p:nvPr/>
            </p:nvSpPr>
            <p:spPr>
              <a:xfrm flipH="1">
                <a:off x="-4122810" y="4131462"/>
                <a:ext cx="9334" cy="11165"/>
              </a:xfrm>
              <a:custGeom>
                <a:avLst/>
                <a:gdLst/>
                <a:ahLst/>
                <a:cxnLst/>
                <a:rect l="l" t="t" r="r" b="b"/>
                <a:pathLst>
                  <a:path w="255" h="305" extrusionOk="0">
                    <a:moveTo>
                      <a:pt x="1" y="1"/>
                    </a:moveTo>
                    <a:cubicBezTo>
                      <a:pt x="1" y="140"/>
                      <a:pt x="115" y="280"/>
                      <a:pt x="254" y="305"/>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7"/>
              <p:cNvSpPr/>
              <p:nvPr/>
            </p:nvSpPr>
            <p:spPr>
              <a:xfrm flipH="1">
                <a:off x="-4287127" y="4390491"/>
                <a:ext cx="70135" cy="88700"/>
              </a:xfrm>
              <a:custGeom>
                <a:avLst/>
                <a:gdLst/>
                <a:ahLst/>
                <a:cxnLst/>
                <a:rect l="l" t="t" r="r" b="b"/>
                <a:pathLst>
                  <a:path w="1916" h="2423" extrusionOk="0">
                    <a:moveTo>
                      <a:pt x="381" y="0"/>
                    </a:moveTo>
                    <a:cubicBezTo>
                      <a:pt x="254" y="0"/>
                      <a:pt x="127" y="13"/>
                      <a:pt x="1" y="51"/>
                    </a:cubicBezTo>
                    <a:lnTo>
                      <a:pt x="419" y="571"/>
                    </a:lnTo>
                    <a:lnTo>
                      <a:pt x="444" y="571"/>
                    </a:lnTo>
                    <a:cubicBezTo>
                      <a:pt x="723" y="609"/>
                      <a:pt x="901" y="774"/>
                      <a:pt x="1053" y="989"/>
                    </a:cubicBezTo>
                    <a:cubicBezTo>
                      <a:pt x="1192" y="1192"/>
                      <a:pt x="1256" y="1433"/>
                      <a:pt x="1294" y="1661"/>
                    </a:cubicBezTo>
                    <a:lnTo>
                      <a:pt x="1915" y="2422"/>
                    </a:lnTo>
                    <a:cubicBezTo>
                      <a:pt x="1865" y="1560"/>
                      <a:pt x="1852" y="685"/>
                      <a:pt x="1015" y="178"/>
                    </a:cubicBezTo>
                    <a:cubicBezTo>
                      <a:pt x="812" y="51"/>
                      <a:pt x="597"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7"/>
              <p:cNvSpPr/>
              <p:nvPr/>
            </p:nvSpPr>
            <p:spPr>
              <a:xfrm flipH="1">
                <a:off x="-4369266" y="4411833"/>
                <a:ext cx="28808" cy="53886"/>
              </a:xfrm>
              <a:custGeom>
                <a:avLst/>
                <a:gdLst/>
                <a:ahLst/>
                <a:cxnLst/>
                <a:rect l="l" t="t" r="r" b="b"/>
                <a:pathLst>
                  <a:path w="787" h="1472" extrusionOk="0">
                    <a:moveTo>
                      <a:pt x="1" y="1"/>
                    </a:moveTo>
                    <a:lnTo>
                      <a:pt x="1" y="1"/>
                    </a:lnTo>
                    <a:cubicBezTo>
                      <a:pt x="39" y="419"/>
                      <a:pt x="102" y="825"/>
                      <a:pt x="178" y="1230"/>
                    </a:cubicBezTo>
                    <a:cubicBezTo>
                      <a:pt x="203" y="1395"/>
                      <a:pt x="343" y="1471"/>
                      <a:pt x="470" y="1471"/>
                    </a:cubicBezTo>
                    <a:cubicBezTo>
                      <a:pt x="635" y="1471"/>
                      <a:pt x="787" y="1357"/>
                      <a:pt x="749" y="1167"/>
                    </a:cubicBezTo>
                    <a:cubicBezTo>
                      <a:pt x="723" y="1066"/>
                      <a:pt x="711" y="964"/>
                      <a:pt x="685" y="863"/>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7"/>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7"/>
              <p:cNvSpPr/>
              <p:nvPr/>
            </p:nvSpPr>
            <p:spPr>
              <a:xfrm flipH="1">
                <a:off x="-3950149" y="3891030"/>
                <a:ext cx="30675" cy="37633"/>
              </a:xfrm>
              <a:custGeom>
                <a:avLst/>
                <a:gdLst/>
                <a:ahLst/>
                <a:cxnLst/>
                <a:rect l="l" t="t" r="r" b="b"/>
                <a:pathLst>
                  <a:path w="838" h="1028" extrusionOk="0">
                    <a:moveTo>
                      <a:pt x="837" y="1027"/>
                    </a:moveTo>
                    <a:lnTo>
                      <a:pt x="837" y="1027"/>
                    </a:lnTo>
                    <a:lnTo>
                      <a:pt x="0" y="0"/>
                    </a:lnTo>
                    <a:cubicBezTo>
                      <a:pt x="0" y="0"/>
                      <a:pt x="0" y="0"/>
                      <a:pt x="0" y="0"/>
                    </a:cubicBez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7"/>
              <p:cNvSpPr/>
              <p:nvPr/>
            </p:nvSpPr>
            <p:spPr>
              <a:xfrm flipH="1">
                <a:off x="-4000736" y="3928625"/>
                <a:ext cx="50625" cy="63148"/>
              </a:xfrm>
              <a:custGeom>
                <a:avLst/>
                <a:gdLst/>
                <a:ahLst/>
                <a:cxnLst/>
                <a:rect l="l" t="t" r="r" b="b"/>
                <a:pathLst>
                  <a:path w="1383" h="1725" extrusionOk="0">
                    <a:moveTo>
                      <a:pt x="1383" y="1725"/>
                    </a:moveTo>
                    <a:lnTo>
                      <a:pt x="1383" y="1725"/>
                    </a:lnTo>
                    <a:lnTo>
                      <a:pt x="0" y="0"/>
                    </a:lnTo>
                    <a:lnTo>
                      <a:pt x="0" y="0"/>
                    </a:lnTo>
                    <a:lnTo>
                      <a:pt x="1383" y="172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7"/>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7"/>
              <p:cNvSpPr/>
              <p:nvPr/>
            </p:nvSpPr>
            <p:spPr>
              <a:xfrm flipH="1">
                <a:off x="-4320071" y="4018677"/>
                <a:ext cx="103080" cy="33459"/>
              </a:xfrm>
              <a:custGeom>
                <a:avLst/>
                <a:gdLst/>
                <a:ahLst/>
                <a:cxnLst/>
                <a:rect l="l" t="t" r="r" b="b"/>
                <a:pathLst>
                  <a:path w="2816" h="914" extrusionOk="0">
                    <a:moveTo>
                      <a:pt x="749" y="0"/>
                    </a:moveTo>
                    <a:lnTo>
                      <a:pt x="470" y="229"/>
                    </a:lnTo>
                    <a:lnTo>
                      <a:pt x="1" y="622"/>
                    </a:lnTo>
                    <a:lnTo>
                      <a:pt x="749" y="0"/>
                    </a:lnTo>
                    <a:close/>
                    <a:moveTo>
                      <a:pt x="2207" y="153"/>
                    </a:moveTo>
                    <a:lnTo>
                      <a:pt x="2549" y="584"/>
                    </a:lnTo>
                    <a:lnTo>
                      <a:pt x="2816" y="913"/>
                    </a:lnTo>
                    <a:lnTo>
                      <a:pt x="2207" y="15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7"/>
              <p:cNvSpPr/>
              <p:nvPr/>
            </p:nvSpPr>
            <p:spPr>
              <a:xfrm flipH="1">
                <a:off x="-4320069" y="4040019"/>
                <a:ext cx="9774" cy="12117"/>
              </a:xfrm>
              <a:custGeom>
                <a:avLst/>
                <a:gdLst/>
                <a:ahLst/>
                <a:cxnLst/>
                <a:rect l="l" t="t" r="r" b="b"/>
                <a:pathLst>
                  <a:path w="267" h="331" extrusionOk="0">
                    <a:moveTo>
                      <a:pt x="267" y="330"/>
                    </a:moveTo>
                    <a:lnTo>
                      <a:pt x="0" y="1"/>
                    </a:lnTo>
                    <a:cubicBezTo>
                      <a:pt x="0" y="1"/>
                      <a:pt x="0" y="1"/>
                      <a:pt x="0" y="1"/>
                    </a:cubicBezTo>
                    <a:lnTo>
                      <a:pt x="267" y="330"/>
                    </a:lnTo>
                    <a:lnTo>
                      <a:pt x="267" y="33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7"/>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7"/>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7"/>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7"/>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8" name="Google Shape;1108;p7"/>
            <p:cNvSpPr/>
            <p:nvPr/>
          </p:nvSpPr>
          <p:spPr>
            <a:xfrm flipH="1">
              <a:off x="-977019" y="3226367"/>
              <a:ext cx="1794926" cy="1810094"/>
            </a:xfrm>
            <a:custGeom>
              <a:avLst/>
              <a:gdLst/>
              <a:ahLst/>
              <a:cxnLst/>
              <a:rect l="l" t="t" r="r" b="b"/>
              <a:pathLst>
                <a:path w="49035" h="49446" extrusionOk="0">
                  <a:moveTo>
                    <a:pt x="25431" y="0"/>
                  </a:moveTo>
                  <a:cubicBezTo>
                    <a:pt x="24588" y="0"/>
                    <a:pt x="23747" y="280"/>
                    <a:pt x="23040" y="850"/>
                  </a:cubicBezTo>
                  <a:lnTo>
                    <a:pt x="1344" y="18374"/>
                  </a:lnTo>
                  <a:cubicBezTo>
                    <a:pt x="634" y="18958"/>
                    <a:pt x="178" y="19744"/>
                    <a:pt x="0" y="20581"/>
                  </a:cubicBezTo>
                  <a:cubicBezTo>
                    <a:pt x="140" y="20885"/>
                    <a:pt x="317" y="21164"/>
                    <a:pt x="533" y="21430"/>
                  </a:cubicBezTo>
                  <a:lnTo>
                    <a:pt x="21899" y="47868"/>
                  </a:lnTo>
                  <a:cubicBezTo>
                    <a:pt x="22736" y="48907"/>
                    <a:pt x="23958" y="49445"/>
                    <a:pt x="25193" y="49445"/>
                  </a:cubicBezTo>
                  <a:cubicBezTo>
                    <a:pt x="26129" y="49445"/>
                    <a:pt x="27072" y="49137"/>
                    <a:pt x="27859" y="48502"/>
                  </a:cubicBezTo>
                  <a:lnTo>
                    <a:pt x="46930" y="33096"/>
                  </a:lnTo>
                  <a:cubicBezTo>
                    <a:pt x="48743" y="31625"/>
                    <a:pt x="49035" y="28962"/>
                    <a:pt x="47564" y="27136"/>
                  </a:cubicBezTo>
                  <a:lnTo>
                    <a:pt x="26198" y="686"/>
                  </a:lnTo>
                  <a:cubicBezTo>
                    <a:pt x="25982" y="432"/>
                    <a:pt x="25741" y="191"/>
                    <a:pt x="25487" y="1"/>
                  </a:cubicBezTo>
                  <a:cubicBezTo>
                    <a:pt x="25469" y="1"/>
                    <a:pt x="25450" y="0"/>
                    <a:pt x="254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7"/>
            <p:cNvSpPr/>
            <p:nvPr/>
          </p:nvSpPr>
          <p:spPr>
            <a:xfrm flipH="1">
              <a:off x="-487794" y="3165893"/>
              <a:ext cx="1374884" cy="1258969"/>
            </a:xfrm>
            <a:custGeom>
              <a:avLst/>
              <a:gdLst/>
              <a:ahLst/>
              <a:cxnLst/>
              <a:rect l="l" t="t" r="r" b="b"/>
              <a:pathLst>
                <a:path w="37560" h="34391" extrusionOk="0">
                  <a:moveTo>
                    <a:pt x="26018" y="0"/>
                  </a:moveTo>
                  <a:cubicBezTo>
                    <a:pt x="25170" y="0"/>
                    <a:pt x="24315" y="280"/>
                    <a:pt x="23599" y="854"/>
                  </a:cubicBezTo>
                  <a:lnTo>
                    <a:pt x="1903" y="18378"/>
                  </a:lnTo>
                  <a:cubicBezTo>
                    <a:pt x="254" y="19709"/>
                    <a:pt x="1" y="22131"/>
                    <a:pt x="1332" y="23780"/>
                  </a:cubicBezTo>
                  <a:lnTo>
                    <a:pt x="8750" y="32960"/>
                  </a:lnTo>
                  <a:cubicBezTo>
                    <a:pt x="9497" y="33890"/>
                    <a:pt x="10608" y="34390"/>
                    <a:pt x="11739" y="34390"/>
                  </a:cubicBezTo>
                  <a:cubicBezTo>
                    <a:pt x="12335" y="34390"/>
                    <a:pt x="12936" y="34251"/>
                    <a:pt x="13493" y="33962"/>
                  </a:cubicBezTo>
                  <a:lnTo>
                    <a:pt x="22965" y="29067"/>
                  </a:lnTo>
                  <a:cubicBezTo>
                    <a:pt x="25526" y="27736"/>
                    <a:pt x="27783" y="25910"/>
                    <a:pt x="29622" y="23691"/>
                  </a:cubicBezTo>
                  <a:lnTo>
                    <a:pt x="36393" y="15462"/>
                  </a:lnTo>
                  <a:cubicBezTo>
                    <a:pt x="37560" y="14054"/>
                    <a:pt x="37560" y="12025"/>
                    <a:pt x="36419" y="10605"/>
                  </a:cubicBezTo>
                  <a:lnTo>
                    <a:pt x="29001" y="1425"/>
                  </a:lnTo>
                  <a:cubicBezTo>
                    <a:pt x="28243" y="487"/>
                    <a:pt x="27137" y="0"/>
                    <a:pt x="26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7"/>
            <p:cNvSpPr/>
            <p:nvPr/>
          </p:nvSpPr>
          <p:spPr>
            <a:xfrm flipH="1">
              <a:off x="43691" y="4543694"/>
              <a:ext cx="150410" cy="141195"/>
            </a:xfrm>
            <a:custGeom>
              <a:avLst/>
              <a:gdLst/>
              <a:ahLst/>
              <a:cxnLst/>
              <a:rect l="l" t="t" r="r" b="b"/>
              <a:pathLst>
                <a:path w="4109" h="3857" extrusionOk="0">
                  <a:moveTo>
                    <a:pt x="2152" y="0"/>
                  </a:moveTo>
                  <a:cubicBezTo>
                    <a:pt x="1921" y="0"/>
                    <a:pt x="1689" y="76"/>
                    <a:pt x="1497" y="229"/>
                  </a:cubicBezTo>
                  <a:lnTo>
                    <a:pt x="508" y="1028"/>
                  </a:lnTo>
                  <a:cubicBezTo>
                    <a:pt x="64" y="1396"/>
                    <a:pt x="0" y="2043"/>
                    <a:pt x="355" y="2486"/>
                  </a:cubicBezTo>
                  <a:lnTo>
                    <a:pt x="1154" y="3476"/>
                  </a:lnTo>
                  <a:cubicBezTo>
                    <a:pt x="1363" y="3727"/>
                    <a:pt x="1661" y="3857"/>
                    <a:pt x="1961" y="3857"/>
                  </a:cubicBezTo>
                  <a:cubicBezTo>
                    <a:pt x="2190" y="3857"/>
                    <a:pt x="2420" y="3781"/>
                    <a:pt x="2613" y="3628"/>
                  </a:cubicBezTo>
                  <a:lnTo>
                    <a:pt x="3602" y="2829"/>
                  </a:lnTo>
                  <a:cubicBezTo>
                    <a:pt x="4045" y="2474"/>
                    <a:pt x="4109" y="1814"/>
                    <a:pt x="3754" y="1371"/>
                  </a:cubicBezTo>
                  <a:lnTo>
                    <a:pt x="2955" y="382"/>
                  </a:lnTo>
                  <a:cubicBezTo>
                    <a:pt x="2754" y="130"/>
                    <a:pt x="2454" y="0"/>
                    <a:pt x="2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7"/>
            <p:cNvSpPr/>
            <p:nvPr/>
          </p:nvSpPr>
          <p:spPr>
            <a:xfrm flipH="1">
              <a:off x="-58435" y="4669951"/>
              <a:ext cx="150410" cy="141195"/>
            </a:xfrm>
            <a:custGeom>
              <a:avLst/>
              <a:gdLst/>
              <a:ahLst/>
              <a:cxnLst/>
              <a:rect l="l" t="t" r="r" b="b"/>
              <a:pathLst>
                <a:path w="4109" h="3857" extrusionOk="0">
                  <a:moveTo>
                    <a:pt x="2146" y="0"/>
                  </a:moveTo>
                  <a:cubicBezTo>
                    <a:pt x="1918" y="0"/>
                    <a:pt x="1688" y="76"/>
                    <a:pt x="1496" y="229"/>
                  </a:cubicBezTo>
                  <a:lnTo>
                    <a:pt x="507" y="1028"/>
                  </a:lnTo>
                  <a:cubicBezTo>
                    <a:pt x="63" y="1383"/>
                    <a:pt x="0" y="2043"/>
                    <a:pt x="355" y="2486"/>
                  </a:cubicBezTo>
                  <a:lnTo>
                    <a:pt x="1154" y="3476"/>
                  </a:lnTo>
                  <a:cubicBezTo>
                    <a:pt x="1355" y="3727"/>
                    <a:pt x="1651" y="3857"/>
                    <a:pt x="1949" y="3857"/>
                  </a:cubicBezTo>
                  <a:cubicBezTo>
                    <a:pt x="2177" y="3857"/>
                    <a:pt x="2407" y="3781"/>
                    <a:pt x="2600" y="3628"/>
                  </a:cubicBezTo>
                  <a:lnTo>
                    <a:pt x="3589" y="2829"/>
                  </a:lnTo>
                  <a:cubicBezTo>
                    <a:pt x="4032" y="2461"/>
                    <a:pt x="4108" y="1814"/>
                    <a:pt x="3741" y="1371"/>
                  </a:cubicBezTo>
                  <a:lnTo>
                    <a:pt x="2942" y="382"/>
                  </a:lnTo>
                  <a:cubicBezTo>
                    <a:pt x="2741" y="130"/>
                    <a:pt x="2445"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7"/>
            <p:cNvSpPr/>
            <p:nvPr/>
          </p:nvSpPr>
          <p:spPr>
            <a:xfrm flipH="1">
              <a:off x="-160085" y="4796207"/>
              <a:ext cx="150410" cy="141012"/>
            </a:xfrm>
            <a:custGeom>
              <a:avLst/>
              <a:gdLst/>
              <a:ahLst/>
              <a:cxnLst/>
              <a:rect l="l" t="t" r="r" b="b"/>
              <a:pathLst>
                <a:path w="4109" h="3852" extrusionOk="0">
                  <a:moveTo>
                    <a:pt x="2159" y="0"/>
                  </a:moveTo>
                  <a:cubicBezTo>
                    <a:pt x="1931" y="0"/>
                    <a:pt x="1701" y="76"/>
                    <a:pt x="1509" y="229"/>
                  </a:cubicBezTo>
                  <a:lnTo>
                    <a:pt x="520" y="1028"/>
                  </a:lnTo>
                  <a:cubicBezTo>
                    <a:pt x="76" y="1383"/>
                    <a:pt x="0" y="2030"/>
                    <a:pt x="368" y="2474"/>
                  </a:cubicBezTo>
                  <a:lnTo>
                    <a:pt x="1167" y="3463"/>
                  </a:lnTo>
                  <a:cubicBezTo>
                    <a:pt x="1371" y="3718"/>
                    <a:pt x="1671" y="3852"/>
                    <a:pt x="1974" y="3852"/>
                  </a:cubicBezTo>
                  <a:cubicBezTo>
                    <a:pt x="2198" y="3852"/>
                    <a:pt x="2424" y="3779"/>
                    <a:pt x="2612" y="3628"/>
                  </a:cubicBezTo>
                  <a:lnTo>
                    <a:pt x="3601" y="2829"/>
                  </a:lnTo>
                  <a:cubicBezTo>
                    <a:pt x="4045" y="2461"/>
                    <a:pt x="4108" y="1814"/>
                    <a:pt x="3753" y="1371"/>
                  </a:cubicBezTo>
                  <a:lnTo>
                    <a:pt x="2955" y="382"/>
                  </a:lnTo>
                  <a:cubicBezTo>
                    <a:pt x="2753" y="130"/>
                    <a:pt x="2458" y="0"/>
                    <a:pt x="2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7"/>
            <p:cNvSpPr/>
            <p:nvPr/>
          </p:nvSpPr>
          <p:spPr>
            <a:xfrm flipH="1">
              <a:off x="-197219" y="3348780"/>
              <a:ext cx="892137" cy="762534"/>
            </a:xfrm>
            <a:custGeom>
              <a:avLst/>
              <a:gdLst/>
              <a:ahLst/>
              <a:cxnLst/>
              <a:rect l="l" t="t" r="r" b="b"/>
              <a:pathLst>
                <a:path w="24372" h="20830" extrusionOk="0">
                  <a:moveTo>
                    <a:pt x="20578" y="0"/>
                  </a:moveTo>
                  <a:cubicBezTo>
                    <a:pt x="20218" y="0"/>
                    <a:pt x="19855" y="118"/>
                    <a:pt x="19553" y="359"/>
                  </a:cubicBezTo>
                  <a:lnTo>
                    <a:pt x="812" y="15500"/>
                  </a:lnTo>
                  <a:cubicBezTo>
                    <a:pt x="115" y="16070"/>
                    <a:pt x="0" y="17085"/>
                    <a:pt x="571" y="17795"/>
                  </a:cubicBezTo>
                  <a:lnTo>
                    <a:pt x="2536" y="20229"/>
                  </a:lnTo>
                  <a:cubicBezTo>
                    <a:pt x="2853" y="20625"/>
                    <a:pt x="3322" y="20829"/>
                    <a:pt x="3795" y="20829"/>
                  </a:cubicBezTo>
                  <a:cubicBezTo>
                    <a:pt x="4155" y="20829"/>
                    <a:pt x="4518" y="20711"/>
                    <a:pt x="4819" y="20470"/>
                  </a:cubicBezTo>
                  <a:lnTo>
                    <a:pt x="23560" y="5330"/>
                  </a:lnTo>
                  <a:cubicBezTo>
                    <a:pt x="24258" y="4759"/>
                    <a:pt x="24372" y="3732"/>
                    <a:pt x="23801" y="3035"/>
                  </a:cubicBezTo>
                  <a:lnTo>
                    <a:pt x="21836" y="600"/>
                  </a:lnTo>
                  <a:cubicBezTo>
                    <a:pt x="21519" y="204"/>
                    <a:pt x="21051" y="0"/>
                    <a:pt x="2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7"/>
            <p:cNvSpPr/>
            <p:nvPr/>
          </p:nvSpPr>
          <p:spPr>
            <a:xfrm flipH="1">
              <a:off x="-197219" y="3373635"/>
              <a:ext cx="872187" cy="737678"/>
            </a:xfrm>
            <a:custGeom>
              <a:avLst/>
              <a:gdLst/>
              <a:ahLst/>
              <a:cxnLst/>
              <a:rect l="l" t="t" r="r" b="b"/>
              <a:pathLst>
                <a:path w="23827" h="20151" extrusionOk="0">
                  <a:moveTo>
                    <a:pt x="20575" y="1"/>
                  </a:moveTo>
                  <a:cubicBezTo>
                    <a:pt x="20215" y="1"/>
                    <a:pt x="19854" y="120"/>
                    <a:pt x="19554" y="365"/>
                  </a:cubicBezTo>
                  <a:lnTo>
                    <a:pt x="812" y="15505"/>
                  </a:lnTo>
                  <a:cubicBezTo>
                    <a:pt x="115" y="16076"/>
                    <a:pt x="1" y="17090"/>
                    <a:pt x="571" y="17788"/>
                  </a:cubicBezTo>
                  <a:lnTo>
                    <a:pt x="1991" y="19550"/>
                  </a:lnTo>
                  <a:cubicBezTo>
                    <a:pt x="2308" y="19946"/>
                    <a:pt x="2777" y="20150"/>
                    <a:pt x="3250" y="20150"/>
                  </a:cubicBezTo>
                  <a:cubicBezTo>
                    <a:pt x="3610" y="20150"/>
                    <a:pt x="3973" y="20032"/>
                    <a:pt x="4274" y="19791"/>
                  </a:cubicBezTo>
                  <a:lnTo>
                    <a:pt x="23015" y="4651"/>
                  </a:lnTo>
                  <a:cubicBezTo>
                    <a:pt x="23713" y="4080"/>
                    <a:pt x="23827" y="3053"/>
                    <a:pt x="23256" y="2356"/>
                  </a:cubicBezTo>
                  <a:lnTo>
                    <a:pt x="21849" y="606"/>
                  </a:lnTo>
                  <a:cubicBezTo>
                    <a:pt x="21524" y="209"/>
                    <a:pt x="21051" y="1"/>
                    <a:pt x="20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7"/>
            <p:cNvSpPr/>
            <p:nvPr/>
          </p:nvSpPr>
          <p:spPr>
            <a:xfrm flipH="1">
              <a:off x="-257101" y="3549640"/>
              <a:ext cx="787703" cy="638764"/>
            </a:xfrm>
            <a:custGeom>
              <a:avLst/>
              <a:gdLst/>
              <a:ahLst/>
              <a:cxnLst/>
              <a:rect l="l" t="t" r="r" b="b"/>
              <a:pathLst>
                <a:path w="21519" h="17449" extrusionOk="0">
                  <a:moveTo>
                    <a:pt x="21122" y="0"/>
                  </a:moveTo>
                  <a:cubicBezTo>
                    <a:pt x="21048" y="0"/>
                    <a:pt x="20973" y="24"/>
                    <a:pt x="20910" y="71"/>
                  </a:cubicBezTo>
                  <a:lnTo>
                    <a:pt x="165" y="16822"/>
                  </a:lnTo>
                  <a:cubicBezTo>
                    <a:pt x="26" y="16949"/>
                    <a:pt x="0" y="17164"/>
                    <a:pt x="127" y="17316"/>
                  </a:cubicBezTo>
                  <a:cubicBezTo>
                    <a:pt x="192" y="17403"/>
                    <a:pt x="293" y="17448"/>
                    <a:pt x="395" y="17448"/>
                  </a:cubicBezTo>
                  <a:cubicBezTo>
                    <a:pt x="472" y="17448"/>
                    <a:pt x="549" y="17422"/>
                    <a:pt x="609" y="17367"/>
                  </a:cubicBezTo>
                  <a:lnTo>
                    <a:pt x="21354" y="617"/>
                  </a:lnTo>
                  <a:cubicBezTo>
                    <a:pt x="21506" y="502"/>
                    <a:pt x="21519" y="274"/>
                    <a:pt x="21405" y="135"/>
                  </a:cubicBezTo>
                  <a:cubicBezTo>
                    <a:pt x="21331" y="46"/>
                    <a:pt x="21226" y="0"/>
                    <a:pt x="2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7"/>
            <p:cNvSpPr/>
            <p:nvPr/>
          </p:nvSpPr>
          <p:spPr>
            <a:xfrm flipH="1">
              <a:off x="196363" y="4043135"/>
              <a:ext cx="276221" cy="230334"/>
            </a:xfrm>
            <a:custGeom>
              <a:avLst/>
              <a:gdLst/>
              <a:ahLst/>
              <a:cxnLst/>
              <a:rect l="l" t="t" r="r" b="b"/>
              <a:pathLst>
                <a:path w="7546" h="6292" extrusionOk="0">
                  <a:moveTo>
                    <a:pt x="6341" y="1"/>
                  </a:moveTo>
                  <a:cubicBezTo>
                    <a:pt x="6106" y="1"/>
                    <a:pt x="5869" y="77"/>
                    <a:pt x="5668" y="234"/>
                  </a:cubicBezTo>
                  <a:lnTo>
                    <a:pt x="533" y="4393"/>
                  </a:lnTo>
                  <a:cubicBezTo>
                    <a:pt x="76" y="4761"/>
                    <a:pt x="0" y="5433"/>
                    <a:pt x="368" y="5890"/>
                  </a:cubicBezTo>
                  <a:cubicBezTo>
                    <a:pt x="584" y="6156"/>
                    <a:pt x="894" y="6292"/>
                    <a:pt x="1206" y="6292"/>
                  </a:cubicBezTo>
                  <a:cubicBezTo>
                    <a:pt x="1442" y="6292"/>
                    <a:pt x="1680" y="6213"/>
                    <a:pt x="1877" y="6054"/>
                  </a:cubicBezTo>
                  <a:lnTo>
                    <a:pt x="7012" y="1895"/>
                  </a:lnTo>
                  <a:cubicBezTo>
                    <a:pt x="7469" y="1528"/>
                    <a:pt x="7545" y="855"/>
                    <a:pt x="7177" y="399"/>
                  </a:cubicBezTo>
                  <a:cubicBezTo>
                    <a:pt x="6967" y="138"/>
                    <a:pt x="6656" y="1"/>
                    <a:pt x="6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7"/>
            <p:cNvSpPr/>
            <p:nvPr/>
          </p:nvSpPr>
          <p:spPr>
            <a:xfrm flipH="1">
              <a:off x="-70038" y="4451958"/>
              <a:ext cx="150410" cy="141012"/>
            </a:xfrm>
            <a:custGeom>
              <a:avLst/>
              <a:gdLst/>
              <a:ahLst/>
              <a:cxnLst/>
              <a:rect l="l" t="t" r="r" b="b"/>
              <a:pathLst>
                <a:path w="4109" h="3852" extrusionOk="0">
                  <a:moveTo>
                    <a:pt x="2139" y="1"/>
                  </a:moveTo>
                  <a:cubicBezTo>
                    <a:pt x="1913" y="1"/>
                    <a:pt x="1685" y="74"/>
                    <a:pt x="1496" y="225"/>
                  </a:cubicBezTo>
                  <a:lnTo>
                    <a:pt x="507" y="1024"/>
                  </a:lnTo>
                  <a:cubicBezTo>
                    <a:pt x="63" y="1391"/>
                    <a:pt x="0" y="2038"/>
                    <a:pt x="355" y="2482"/>
                  </a:cubicBezTo>
                  <a:lnTo>
                    <a:pt x="1154" y="3471"/>
                  </a:lnTo>
                  <a:cubicBezTo>
                    <a:pt x="1355" y="3723"/>
                    <a:pt x="1655" y="3852"/>
                    <a:pt x="1957" y="3852"/>
                  </a:cubicBezTo>
                  <a:cubicBezTo>
                    <a:pt x="2188" y="3852"/>
                    <a:pt x="2420" y="3777"/>
                    <a:pt x="2612" y="3623"/>
                  </a:cubicBezTo>
                  <a:lnTo>
                    <a:pt x="3601" y="2824"/>
                  </a:lnTo>
                  <a:cubicBezTo>
                    <a:pt x="4045" y="2469"/>
                    <a:pt x="4108" y="1822"/>
                    <a:pt x="3753" y="1379"/>
                  </a:cubicBezTo>
                  <a:lnTo>
                    <a:pt x="2955" y="390"/>
                  </a:lnTo>
                  <a:cubicBezTo>
                    <a:pt x="2750" y="134"/>
                    <a:pt x="2446" y="1"/>
                    <a:pt x="2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8" name="Google Shape;1118;p7"/>
          <p:cNvGrpSpPr/>
          <p:nvPr/>
        </p:nvGrpSpPr>
        <p:grpSpPr>
          <a:xfrm>
            <a:off x="10061203" y="-421857"/>
            <a:ext cx="2535499" cy="2934692"/>
            <a:chOff x="10121407" y="1409269"/>
            <a:chExt cx="1616615" cy="1871138"/>
          </a:xfrm>
        </p:grpSpPr>
        <p:sp>
          <p:nvSpPr>
            <p:cNvPr id="1119" name="Google Shape;1119;p7"/>
            <p:cNvSpPr/>
            <p:nvPr/>
          </p:nvSpPr>
          <p:spPr>
            <a:xfrm>
              <a:off x="11270873" y="2050415"/>
              <a:ext cx="417386" cy="166954"/>
            </a:xfrm>
            <a:custGeom>
              <a:avLst/>
              <a:gdLst/>
              <a:ahLst/>
              <a:cxnLst/>
              <a:rect l="l" t="t" r="r" b="b"/>
              <a:pathLst>
                <a:path w="12315" h="4926" extrusionOk="0">
                  <a:moveTo>
                    <a:pt x="10946" y="0"/>
                  </a:moveTo>
                  <a:cubicBezTo>
                    <a:pt x="8260" y="0"/>
                    <a:pt x="0" y="2517"/>
                    <a:pt x="0" y="2517"/>
                  </a:cubicBezTo>
                  <a:cubicBezTo>
                    <a:pt x="52" y="4699"/>
                    <a:pt x="435" y="4851"/>
                    <a:pt x="540" y="4851"/>
                  </a:cubicBezTo>
                  <a:cubicBezTo>
                    <a:pt x="558" y="4851"/>
                    <a:pt x="567" y="4847"/>
                    <a:pt x="567" y="4847"/>
                  </a:cubicBezTo>
                  <a:cubicBezTo>
                    <a:pt x="678" y="4901"/>
                    <a:pt x="877" y="4926"/>
                    <a:pt x="1147" y="4926"/>
                  </a:cubicBezTo>
                  <a:cubicBezTo>
                    <a:pt x="3591" y="4926"/>
                    <a:pt x="11809" y="2913"/>
                    <a:pt x="12049" y="2565"/>
                  </a:cubicBezTo>
                  <a:cubicBezTo>
                    <a:pt x="12314" y="2191"/>
                    <a:pt x="11530" y="66"/>
                    <a:pt x="11530" y="66"/>
                  </a:cubicBezTo>
                  <a:cubicBezTo>
                    <a:pt x="11388" y="21"/>
                    <a:pt x="11190" y="0"/>
                    <a:pt x="109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7"/>
            <p:cNvSpPr/>
            <p:nvPr/>
          </p:nvSpPr>
          <p:spPr>
            <a:xfrm>
              <a:off x="11270873" y="2050415"/>
              <a:ext cx="393221" cy="165938"/>
            </a:xfrm>
            <a:custGeom>
              <a:avLst/>
              <a:gdLst/>
              <a:ahLst/>
              <a:cxnLst/>
              <a:rect l="l" t="t" r="r" b="b"/>
              <a:pathLst>
                <a:path w="11602" h="4896" extrusionOk="0">
                  <a:moveTo>
                    <a:pt x="10946" y="0"/>
                  </a:moveTo>
                  <a:cubicBezTo>
                    <a:pt x="8260" y="0"/>
                    <a:pt x="0" y="2517"/>
                    <a:pt x="0" y="2517"/>
                  </a:cubicBezTo>
                  <a:cubicBezTo>
                    <a:pt x="52" y="4699"/>
                    <a:pt x="435" y="4851"/>
                    <a:pt x="540" y="4851"/>
                  </a:cubicBezTo>
                  <a:cubicBezTo>
                    <a:pt x="558" y="4851"/>
                    <a:pt x="567" y="4847"/>
                    <a:pt x="567" y="4847"/>
                  </a:cubicBezTo>
                  <a:cubicBezTo>
                    <a:pt x="604" y="4871"/>
                    <a:pt x="652" y="4883"/>
                    <a:pt x="712" y="4895"/>
                  </a:cubicBezTo>
                  <a:cubicBezTo>
                    <a:pt x="580" y="4630"/>
                    <a:pt x="435" y="4050"/>
                    <a:pt x="398" y="2771"/>
                  </a:cubicBezTo>
                  <a:cubicBezTo>
                    <a:pt x="398" y="2771"/>
                    <a:pt x="8659" y="251"/>
                    <a:pt x="11350" y="251"/>
                  </a:cubicBezTo>
                  <a:cubicBezTo>
                    <a:pt x="11440" y="251"/>
                    <a:pt x="11525" y="254"/>
                    <a:pt x="11602" y="260"/>
                  </a:cubicBezTo>
                  <a:cubicBezTo>
                    <a:pt x="11554" y="139"/>
                    <a:pt x="11530" y="66"/>
                    <a:pt x="11530" y="66"/>
                  </a:cubicBezTo>
                  <a:cubicBezTo>
                    <a:pt x="11388" y="21"/>
                    <a:pt x="11190" y="0"/>
                    <a:pt x="10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7"/>
            <p:cNvSpPr/>
            <p:nvPr/>
          </p:nvSpPr>
          <p:spPr>
            <a:xfrm>
              <a:off x="11279447" y="2129890"/>
              <a:ext cx="67141" cy="32944"/>
            </a:xfrm>
            <a:custGeom>
              <a:avLst/>
              <a:gdLst/>
              <a:ahLst/>
              <a:cxnLst/>
              <a:rect l="l" t="t" r="r" b="b"/>
              <a:pathLst>
                <a:path w="1981" h="972" extrusionOk="0">
                  <a:moveTo>
                    <a:pt x="1338" y="0"/>
                  </a:moveTo>
                  <a:cubicBezTo>
                    <a:pt x="1194" y="0"/>
                    <a:pt x="1034" y="21"/>
                    <a:pt x="870" y="63"/>
                  </a:cubicBezTo>
                  <a:cubicBezTo>
                    <a:pt x="363" y="196"/>
                    <a:pt x="1" y="498"/>
                    <a:pt x="61" y="727"/>
                  </a:cubicBezTo>
                  <a:cubicBezTo>
                    <a:pt x="110" y="883"/>
                    <a:pt x="342" y="972"/>
                    <a:pt x="644" y="972"/>
                  </a:cubicBezTo>
                  <a:cubicBezTo>
                    <a:pt x="788" y="972"/>
                    <a:pt x="947" y="951"/>
                    <a:pt x="1111" y="909"/>
                  </a:cubicBezTo>
                  <a:cubicBezTo>
                    <a:pt x="1618" y="776"/>
                    <a:pt x="1980" y="486"/>
                    <a:pt x="1920" y="245"/>
                  </a:cubicBezTo>
                  <a:cubicBezTo>
                    <a:pt x="1871" y="89"/>
                    <a:pt x="1639" y="0"/>
                    <a:pt x="1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7"/>
            <p:cNvSpPr/>
            <p:nvPr/>
          </p:nvSpPr>
          <p:spPr>
            <a:xfrm>
              <a:off x="11173746" y="2351737"/>
              <a:ext cx="564276" cy="574647"/>
            </a:xfrm>
            <a:custGeom>
              <a:avLst/>
              <a:gdLst/>
              <a:ahLst/>
              <a:cxnLst/>
              <a:rect l="l" t="t" r="r" b="b"/>
              <a:pathLst>
                <a:path w="16649" h="16955" extrusionOk="0">
                  <a:moveTo>
                    <a:pt x="6143" y="800"/>
                  </a:moveTo>
                  <a:cubicBezTo>
                    <a:pt x="6238" y="800"/>
                    <a:pt x="6339" y="802"/>
                    <a:pt x="6447" y="806"/>
                  </a:cubicBezTo>
                  <a:cubicBezTo>
                    <a:pt x="7582" y="854"/>
                    <a:pt x="9031" y="1132"/>
                    <a:pt x="10528" y="1603"/>
                  </a:cubicBezTo>
                  <a:cubicBezTo>
                    <a:pt x="10950" y="1735"/>
                    <a:pt x="11361" y="1880"/>
                    <a:pt x="11759" y="2025"/>
                  </a:cubicBezTo>
                  <a:cubicBezTo>
                    <a:pt x="14596" y="3100"/>
                    <a:pt x="15598" y="4174"/>
                    <a:pt x="15514" y="4428"/>
                  </a:cubicBezTo>
                  <a:lnTo>
                    <a:pt x="15489" y="4452"/>
                  </a:lnTo>
                  <a:cubicBezTo>
                    <a:pt x="15417" y="4536"/>
                    <a:pt x="15163" y="4669"/>
                    <a:pt x="14536" y="4705"/>
                  </a:cubicBezTo>
                  <a:lnTo>
                    <a:pt x="13932" y="4705"/>
                  </a:lnTo>
                  <a:cubicBezTo>
                    <a:pt x="13884" y="4705"/>
                    <a:pt x="13823" y="4693"/>
                    <a:pt x="13775" y="4693"/>
                  </a:cubicBezTo>
                  <a:cubicBezTo>
                    <a:pt x="13691" y="4693"/>
                    <a:pt x="13594" y="4681"/>
                    <a:pt x="13497" y="4681"/>
                  </a:cubicBezTo>
                  <a:cubicBezTo>
                    <a:pt x="13449" y="4669"/>
                    <a:pt x="13389" y="4669"/>
                    <a:pt x="13340" y="4657"/>
                  </a:cubicBezTo>
                  <a:cubicBezTo>
                    <a:pt x="13244" y="4657"/>
                    <a:pt x="13135" y="4645"/>
                    <a:pt x="13039" y="4633"/>
                  </a:cubicBezTo>
                  <a:cubicBezTo>
                    <a:pt x="12990" y="4621"/>
                    <a:pt x="12942" y="4621"/>
                    <a:pt x="12894" y="4609"/>
                  </a:cubicBezTo>
                  <a:cubicBezTo>
                    <a:pt x="12785" y="4597"/>
                    <a:pt x="12664" y="4585"/>
                    <a:pt x="12544" y="4560"/>
                  </a:cubicBezTo>
                  <a:cubicBezTo>
                    <a:pt x="12507" y="4560"/>
                    <a:pt x="12471" y="4548"/>
                    <a:pt x="12435" y="4536"/>
                  </a:cubicBezTo>
                  <a:cubicBezTo>
                    <a:pt x="12302" y="4524"/>
                    <a:pt x="12157" y="4500"/>
                    <a:pt x="12025" y="4464"/>
                  </a:cubicBezTo>
                  <a:cubicBezTo>
                    <a:pt x="11988" y="4464"/>
                    <a:pt x="11964" y="4452"/>
                    <a:pt x="11928" y="4452"/>
                  </a:cubicBezTo>
                  <a:cubicBezTo>
                    <a:pt x="11783" y="4428"/>
                    <a:pt x="11638" y="4391"/>
                    <a:pt x="11493" y="4355"/>
                  </a:cubicBezTo>
                  <a:cubicBezTo>
                    <a:pt x="11457" y="4355"/>
                    <a:pt x="11421" y="4343"/>
                    <a:pt x="11385" y="4331"/>
                  </a:cubicBezTo>
                  <a:cubicBezTo>
                    <a:pt x="11240" y="4295"/>
                    <a:pt x="11095" y="4271"/>
                    <a:pt x="10962" y="4234"/>
                  </a:cubicBezTo>
                  <a:cubicBezTo>
                    <a:pt x="10890" y="4210"/>
                    <a:pt x="10817" y="4198"/>
                    <a:pt x="10745" y="4174"/>
                  </a:cubicBezTo>
                  <a:cubicBezTo>
                    <a:pt x="10636" y="4150"/>
                    <a:pt x="10515" y="4114"/>
                    <a:pt x="10407" y="4077"/>
                  </a:cubicBezTo>
                  <a:cubicBezTo>
                    <a:pt x="10214" y="4029"/>
                    <a:pt x="10008" y="3969"/>
                    <a:pt x="9815" y="3908"/>
                  </a:cubicBezTo>
                  <a:cubicBezTo>
                    <a:pt x="9393" y="3776"/>
                    <a:pt x="8982" y="3631"/>
                    <a:pt x="8584" y="3486"/>
                  </a:cubicBezTo>
                  <a:cubicBezTo>
                    <a:pt x="5759" y="2411"/>
                    <a:pt x="4745" y="1337"/>
                    <a:pt x="4829" y="1083"/>
                  </a:cubicBezTo>
                  <a:cubicBezTo>
                    <a:pt x="4851" y="1017"/>
                    <a:pt x="5136" y="800"/>
                    <a:pt x="6143" y="800"/>
                  </a:cubicBezTo>
                  <a:close/>
                  <a:moveTo>
                    <a:pt x="4503" y="2073"/>
                  </a:moveTo>
                  <a:lnTo>
                    <a:pt x="4515" y="2085"/>
                  </a:lnTo>
                  <a:cubicBezTo>
                    <a:pt x="4552" y="2134"/>
                    <a:pt x="4600" y="2170"/>
                    <a:pt x="4648" y="2218"/>
                  </a:cubicBezTo>
                  <a:lnTo>
                    <a:pt x="4684" y="2254"/>
                  </a:lnTo>
                  <a:cubicBezTo>
                    <a:pt x="4721" y="2291"/>
                    <a:pt x="4757" y="2327"/>
                    <a:pt x="4793" y="2351"/>
                  </a:cubicBezTo>
                  <a:lnTo>
                    <a:pt x="4853" y="2399"/>
                  </a:lnTo>
                  <a:cubicBezTo>
                    <a:pt x="4890" y="2436"/>
                    <a:pt x="4938" y="2472"/>
                    <a:pt x="4974" y="2496"/>
                  </a:cubicBezTo>
                  <a:lnTo>
                    <a:pt x="5022" y="2532"/>
                  </a:lnTo>
                  <a:cubicBezTo>
                    <a:pt x="5071" y="2580"/>
                    <a:pt x="5131" y="2629"/>
                    <a:pt x="5191" y="2665"/>
                  </a:cubicBezTo>
                  <a:lnTo>
                    <a:pt x="5240" y="2701"/>
                  </a:lnTo>
                  <a:cubicBezTo>
                    <a:pt x="5288" y="2737"/>
                    <a:pt x="5336" y="2762"/>
                    <a:pt x="5385" y="2798"/>
                  </a:cubicBezTo>
                  <a:cubicBezTo>
                    <a:pt x="5409" y="2810"/>
                    <a:pt x="5433" y="2822"/>
                    <a:pt x="5445" y="2846"/>
                  </a:cubicBezTo>
                  <a:cubicBezTo>
                    <a:pt x="5493" y="2870"/>
                    <a:pt x="5554" y="2906"/>
                    <a:pt x="5602" y="2943"/>
                  </a:cubicBezTo>
                  <a:cubicBezTo>
                    <a:pt x="5614" y="2955"/>
                    <a:pt x="5638" y="2967"/>
                    <a:pt x="5650" y="2979"/>
                  </a:cubicBezTo>
                  <a:cubicBezTo>
                    <a:pt x="5723" y="3015"/>
                    <a:pt x="5795" y="3063"/>
                    <a:pt x="5867" y="3100"/>
                  </a:cubicBezTo>
                  <a:lnTo>
                    <a:pt x="5904" y="3124"/>
                  </a:lnTo>
                  <a:cubicBezTo>
                    <a:pt x="5964" y="3160"/>
                    <a:pt x="6024" y="3196"/>
                    <a:pt x="6085" y="3220"/>
                  </a:cubicBezTo>
                  <a:cubicBezTo>
                    <a:pt x="6109" y="3244"/>
                    <a:pt x="6133" y="3257"/>
                    <a:pt x="6157" y="3269"/>
                  </a:cubicBezTo>
                  <a:cubicBezTo>
                    <a:pt x="6218" y="3293"/>
                    <a:pt x="6266" y="3329"/>
                    <a:pt x="6326" y="3353"/>
                  </a:cubicBezTo>
                  <a:cubicBezTo>
                    <a:pt x="6350" y="3365"/>
                    <a:pt x="6375" y="3377"/>
                    <a:pt x="6387" y="3389"/>
                  </a:cubicBezTo>
                  <a:cubicBezTo>
                    <a:pt x="6471" y="3426"/>
                    <a:pt x="6544" y="3474"/>
                    <a:pt x="6628" y="3510"/>
                  </a:cubicBezTo>
                  <a:lnTo>
                    <a:pt x="6664" y="3534"/>
                  </a:lnTo>
                  <a:cubicBezTo>
                    <a:pt x="6725" y="3558"/>
                    <a:pt x="6797" y="3595"/>
                    <a:pt x="6869" y="3631"/>
                  </a:cubicBezTo>
                  <a:cubicBezTo>
                    <a:pt x="6894" y="3643"/>
                    <a:pt x="6918" y="3655"/>
                    <a:pt x="6942" y="3667"/>
                  </a:cubicBezTo>
                  <a:cubicBezTo>
                    <a:pt x="7002" y="3691"/>
                    <a:pt x="7063" y="3715"/>
                    <a:pt x="7123" y="3752"/>
                  </a:cubicBezTo>
                  <a:cubicBezTo>
                    <a:pt x="7147" y="3764"/>
                    <a:pt x="7171" y="3776"/>
                    <a:pt x="7195" y="3776"/>
                  </a:cubicBezTo>
                  <a:cubicBezTo>
                    <a:pt x="7280" y="3824"/>
                    <a:pt x="7364" y="3860"/>
                    <a:pt x="7449" y="3896"/>
                  </a:cubicBezTo>
                  <a:lnTo>
                    <a:pt x="7473" y="3896"/>
                  </a:lnTo>
                  <a:cubicBezTo>
                    <a:pt x="7546" y="3933"/>
                    <a:pt x="7618" y="3969"/>
                    <a:pt x="7703" y="4005"/>
                  </a:cubicBezTo>
                  <a:cubicBezTo>
                    <a:pt x="7727" y="4005"/>
                    <a:pt x="7751" y="4017"/>
                    <a:pt x="7775" y="4029"/>
                  </a:cubicBezTo>
                  <a:cubicBezTo>
                    <a:pt x="7835" y="4053"/>
                    <a:pt x="7908" y="4077"/>
                    <a:pt x="7968" y="4102"/>
                  </a:cubicBezTo>
                  <a:cubicBezTo>
                    <a:pt x="7992" y="4114"/>
                    <a:pt x="8016" y="4126"/>
                    <a:pt x="8041" y="4138"/>
                  </a:cubicBezTo>
                  <a:cubicBezTo>
                    <a:pt x="8125" y="4174"/>
                    <a:pt x="8210" y="4198"/>
                    <a:pt x="8294" y="4234"/>
                  </a:cubicBezTo>
                  <a:cubicBezTo>
                    <a:pt x="8705" y="4391"/>
                    <a:pt x="9139" y="4536"/>
                    <a:pt x="9574" y="4681"/>
                  </a:cubicBezTo>
                  <a:cubicBezTo>
                    <a:pt x="9743" y="4729"/>
                    <a:pt x="9912" y="4778"/>
                    <a:pt x="10081" y="4826"/>
                  </a:cubicBezTo>
                  <a:cubicBezTo>
                    <a:pt x="10129" y="4838"/>
                    <a:pt x="10190" y="4862"/>
                    <a:pt x="10238" y="4874"/>
                  </a:cubicBezTo>
                  <a:cubicBezTo>
                    <a:pt x="10371" y="4910"/>
                    <a:pt x="10503" y="4947"/>
                    <a:pt x="10636" y="4983"/>
                  </a:cubicBezTo>
                  <a:cubicBezTo>
                    <a:pt x="10709" y="4995"/>
                    <a:pt x="10769" y="5007"/>
                    <a:pt x="10829" y="5031"/>
                  </a:cubicBezTo>
                  <a:cubicBezTo>
                    <a:pt x="10950" y="5055"/>
                    <a:pt x="11083" y="5092"/>
                    <a:pt x="11204" y="5116"/>
                  </a:cubicBezTo>
                  <a:cubicBezTo>
                    <a:pt x="11276" y="5128"/>
                    <a:pt x="11348" y="5152"/>
                    <a:pt x="11409" y="5164"/>
                  </a:cubicBezTo>
                  <a:cubicBezTo>
                    <a:pt x="11518" y="5188"/>
                    <a:pt x="11626" y="5212"/>
                    <a:pt x="11735" y="5236"/>
                  </a:cubicBezTo>
                  <a:cubicBezTo>
                    <a:pt x="11783" y="5236"/>
                    <a:pt x="11843" y="5249"/>
                    <a:pt x="11892" y="5261"/>
                  </a:cubicBezTo>
                  <a:cubicBezTo>
                    <a:pt x="12049" y="5297"/>
                    <a:pt x="12194" y="5321"/>
                    <a:pt x="12351" y="5345"/>
                  </a:cubicBezTo>
                  <a:cubicBezTo>
                    <a:pt x="12387" y="5345"/>
                    <a:pt x="12423" y="5357"/>
                    <a:pt x="12471" y="5357"/>
                  </a:cubicBezTo>
                  <a:cubicBezTo>
                    <a:pt x="12592" y="5381"/>
                    <a:pt x="12725" y="5405"/>
                    <a:pt x="12846" y="5418"/>
                  </a:cubicBezTo>
                  <a:cubicBezTo>
                    <a:pt x="12882" y="5418"/>
                    <a:pt x="12906" y="5430"/>
                    <a:pt x="12942" y="5430"/>
                  </a:cubicBezTo>
                  <a:cubicBezTo>
                    <a:pt x="13099" y="5454"/>
                    <a:pt x="13256" y="5466"/>
                    <a:pt x="13401" y="5478"/>
                  </a:cubicBezTo>
                  <a:lnTo>
                    <a:pt x="13413" y="5478"/>
                  </a:lnTo>
                  <a:cubicBezTo>
                    <a:pt x="13546" y="5490"/>
                    <a:pt x="13679" y="5502"/>
                    <a:pt x="13799" y="5502"/>
                  </a:cubicBezTo>
                  <a:lnTo>
                    <a:pt x="13872" y="5502"/>
                  </a:lnTo>
                  <a:cubicBezTo>
                    <a:pt x="13932" y="5514"/>
                    <a:pt x="13992" y="5514"/>
                    <a:pt x="14041" y="5514"/>
                  </a:cubicBezTo>
                  <a:lnTo>
                    <a:pt x="14053" y="5514"/>
                  </a:lnTo>
                  <a:cubicBezTo>
                    <a:pt x="14110" y="5516"/>
                    <a:pt x="14167" y="5516"/>
                    <a:pt x="14222" y="5516"/>
                  </a:cubicBezTo>
                  <a:cubicBezTo>
                    <a:pt x="14595" y="5516"/>
                    <a:pt x="14914" y="5482"/>
                    <a:pt x="15188" y="5430"/>
                  </a:cubicBezTo>
                  <a:lnTo>
                    <a:pt x="15188" y="5430"/>
                  </a:lnTo>
                  <a:lnTo>
                    <a:pt x="11831" y="15860"/>
                  </a:lnTo>
                  <a:cubicBezTo>
                    <a:pt x="11810" y="15926"/>
                    <a:pt x="11524" y="16147"/>
                    <a:pt x="10563" y="16147"/>
                  </a:cubicBezTo>
                  <a:cubicBezTo>
                    <a:pt x="10455" y="16147"/>
                    <a:pt x="10339" y="16144"/>
                    <a:pt x="10214" y="16138"/>
                  </a:cubicBezTo>
                  <a:cubicBezTo>
                    <a:pt x="9067" y="16102"/>
                    <a:pt x="7618" y="15812"/>
                    <a:pt x="6121" y="15353"/>
                  </a:cubicBezTo>
                  <a:cubicBezTo>
                    <a:pt x="5698" y="15221"/>
                    <a:pt x="5288" y="15076"/>
                    <a:pt x="4890" y="14919"/>
                  </a:cubicBezTo>
                  <a:cubicBezTo>
                    <a:pt x="2065" y="13856"/>
                    <a:pt x="1050" y="12770"/>
                    <a:pt x="1135" y="12528"/>
                  </a:cubicBezTo>
                  <a:lnTo>
                    <a:pt x="4503" y="2073"/>
                  </a:lnTo>
                  <a:close/>
                  <a:moveTo>
                    <a:pt x="6110" y="1"/>
                  </a:moveTo>
                  <a:cubicBezTo>
                    <a:pt x="4929" y="1"/>
                    <a:pt x="4232" y="281"/>
                    <a:pt x="4057" y="842"/>
                  </a:cubicBezTo>
                  <a:lnTo>
                    <a:pt x="4057" y="854"/>
                  </a:lnTo>
                  <a:lnTo>
                    <a:pt x="362" y="12287"/>
                  </a:lnTo>
                  <a:cubicBezTo>
                    <a:pt x="0" y="13458"/>
                    <a:pt x="2318" y="14810"/>
                    <a:pt x="4600" y="15679"/>
                  </a:cubicBezTo>
                  <a:cubicBezTo>
                    <a:pt x="5010" y="15836"/>
                    <a:pt x="5445" y="15981"/>
                    <a:pt x="5880" y="16114"/>
                  </a:cubicBezTo>
                  <a:cubicBezTo>
                    <a:pt x="7449" y="16609"/>
                    <a:pt x="8970" y="16899"/>
                    <a:pt x="10177" y="16947"/>
                  </a:cubicBezTo>
                  <a:cubicBezTo>
                    <a:pt x="10300" y="16952"/>
                    <a:pt x="10417" y="16955"/>
                    <a:pt x="10530" y="16955"/>
                  </a:cubicBezTo>
                  <a:cubicBezTo>
                    <a:pt x="11725" y="16955"/>
                    <a:pt x="12416" y="16664"/>
                    <a:pt x="12592" y="16102"/>
                  </a:cubicBezTo>
                  <a:lnTo>
                    <a:pt x="16286" y="4669"/>
                  </a:lnTo>
                  <a:lnTo>
                    <a:pt x="16286" y="4657"/>
                  </a:lnTo>
                  <a:cubicBezTo>
                    <a:pt x="16648" y="3486"/>
                    <a:pt x="14343" y="2146"/>
                    <a:pt x="12049" y="1277"/>
                  </a:cubicBezTo>
                  <a:cubicBezTo>
                    <a:pt x="11638" y="1120"/>
                    <a:pt x="11204" y="975"/>
                    <a:pt x="10769" y="830"/>
                  </a:cubicBezTo>
                  <a:cubicBezTo>
                    <a:pt x="9212" y="347"/>
                    <a:pt x="7678" y="57"/>
                    <a:pt x="6471" y="9"/>
                  </a:cubicBezTo>
                  <a:cubicBezTo>
                    <a:pt x="6346" y="4"/>
                    <a:pt x="6226" y="1"/>
                    <a:pt x="6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7"/>
            <p:cNvSpPr/>
            <p:nvPr/>
          </p:nvSpPr>
          <p:spPr>
            <a:xfrm>
              <a:off x="11230616" y="2746878"/>
              <a:ext cx="335536" cy="124792"/>
            </a:xfrm>
            <a:custGeom>
              <a:avLst/>
              <a:gdLst/>
              <a:ahLst/>
              <a:cxnLst/>
              <a:rect l="l" t="t" r="r" b="b"/>
              <a:pathLst>
                <a:path w="9900" h="3682" extrusionOk="0">
                  <a:moveTo>
                    <a:pt x="1787" y="0"/>
                  </a:moveTo>
                  <a:cubicBezTo>
                    <a:pt x="1678" y="12"/>
                    <a:pt x="1594" y="97"/>
                    <a:pt x="1594" y="217"/>
                  </a:cubicBezTo>
                  <a:cubicBezTo>
                    <a:pt x="1594" y="290"/>
                    <a:pt x="1654" y="362"/>
                    <a:pt x="1727" y="399"/>
                  </a:cubicBezTo>
                  <a:cubicBezTo>
                    <a:pt x="1751" y="399"/>
                    <a:pt x="1775" y="411"/>
                    <a:pt x="1799" y="411"/>
                  </a:cubicBezTo>
                  <a:cubicBezTo>
                    <a:pt x="1932" y="405"/>
                    <a:pt x="2062" y="402"/>
                    <a:pt x="2191" y="402"/>
                  </a:cubicBezTo>
                  <a:cubicBezTo>
                    <a:pt x="2321" y="402"/>
                    <a:pt x="2451" y="405"/>
                    <a:pt x="2584" y="411"/>
                  </a:cubicBezTo>
                  <a:cubicBezTo>
                    <a:pt x="2591" y="411"/>
                    <a:pt x="2598" y="412"/>
                    <a:pt x="2604" y="412"/>
                  </a:cubicBezTo>
                  <a:cubicBezTo>
                    <a:pt x="2704" y="412"/>
                    <a:pt x="2789" y="331"/>
                    <a:pt x="2789" y="229"/>
                  </a:cubicBezTo>
                  <a:cubicBezTo>
                    <a:pt x="2801" y="109"/>
                    <a:pt x="2717" y="12"/>
                    <a:pt x="2608" y="12"/>
                  </a:cubicBezTo>
                  <a:cubicBezTo>
                    <a:pt x="2330" y="0"/>
                    <a:pt x="2065" y="0"/>
                    <a:pt x="1787" y="0"/>
                  </a:cubicBezTo>
                  <a:close/>
                  <a:moveTo>
                    <a:pt x="999" y="59"/>
                  </a:moveTo>
                  <a:cubicBezTo>
                    <a:pt x="992" y="59"/>
                    <a:pt x="985" y="60"/>
                    <a:pt x="978" y="60"/>
                  </a:cubicBezTo>
                  <a:cubicBezTo>
                    <a:pt x="700" y="97"/>
                    <a:pt x="435" y="145"/>
                    <a:pt x="169" y="205"/>
                  </a:cubicBezTo>
                  <a:cubicBezTo>
                    <a:pt x="61" y="229"/>
                    <a:pt x="0" y="326"/>
                    <a:pt x="24" y="435"/>
                  </a:cubicBezTo>
                  <a:cubicBezTo>
                    <a:pt x="36" y="507"/>
                    <a:pt x="85" y="568"/>
                    <a:pt x="145" y="592"/>
                  </a:cubicBezTo>
                  <a:cubicBezTo>
                    <a:pt x="163" y="598"/>
                    <a:pt x="181" y="601"/>
                    <a:pt x="199" y="601"/>
                  </a:cubicBezTo>
                  <a:cubicBezTo>
                    <a:pt x="218" y="601"/>
                    <a:pt x="236" y="598"/>
                    <a:pt x="254" y="592"/>
                  </a:cubicBezTo>
                  <a:cubicBezTo>
                    <a:pt x="507" y="543"/>
                    <a:pt x="761" y="495"/>
                    <a:pt x="1026" y="471"/>
                  </a:cubicBezTo>
                  <a:cubicBezTo>
                    <a:pt x="1135" y="447"/>
                    <a:pt x="1220" y="350"/>
                    <a:pt x="1207" y="242"/>
                  </a:cubicBezTo>
                  <a:cubicBezTo>
                    <a:pt x="1185" y="140"/>
                    <a:pt x="1099" y="59"/>
                    <a:pt x="999" y="59"/>
                  </a:cubicBezTo>
                  <a:close/>
                  <a:moveTo>
                    <a:pt x="3379" y="93"/>
                  </a:moveTo>
                  <a:cubicBezTo>
                    <a:pt x="3284" y="93"/>
                    <a:pt x="3198" y="170"/>
                    <a:pt x="3187" y="266"/>
                  </a:cubicBezTo>
                  <a:cubicBezTo>
                    <a:pt x="3175" y="362"/>
                    <a:pt x="3224" y="447"/>
                    <a:pt x="3308" y="483"/>
                  </a:cubicBezTo>
                  <a:lnTo>
                    <a:pt x="3356" y="495"/>
                  </a:lnTo>
                  <a:cubicBezTo>
                    <a:pt x="3610" y="519"/>
                    <a:pt x="3876" y="568"/>
                    <a:pt x="4129" y="628"/>
                  </a:cubicBezTo>
                  <a:cubicBezTo>
                    <a:pt x="4143" y="631"/>
                    <a:pt x="4157" y="633"/>
                    <a:pt x="4171" y="633"/>
                  </a:cubicBezTo>
                  <a:cubicBezTo>
                    <a:pt x="4265" y="633"/>
                    <a:pt x="4350" y="565"/>
                    <a:pt x="4371" y="471"/>
                  </a:cubicBezTo>
                  <a:cubicBezTo>
                    <a:pt x="4395" y="362"/>
                    <a:pt x="4322" y="266"/>
                    <a:pt x="4214" y="242"/>
                  </a:cubicBezTo>
                  <a:cubicBezTo>
                    <a:pt x="3948" y="181"/>
                    <a:pt x="3682" y="133"/>
                    <a:pt x="3417" y="97"/>
                  </a:cubicBezTo>
                  <a:cubicBezTo>
                    <a:pt x="3404" y="94"/>
                    <a:pt x="3392" y="93"/>
                    <a:pt x="3379" y="93"/>
                  </a:cubicBezTo>
                  <a:close/>
                  <a:moveTo>
                    <a:pt x="4935" y="436"/>
                  </a:moveTo>
                  <a:cubicBezTo>
                    <a:pt x="4850" y="436"/>
                    <a:pt x="4774" y="492"/>
                    <a:pt x="4745" y="580"/>
                  </a:cubicBezTo>
                  <a:cubicBezTo>
                    <a:pt x="4709" y="676"/>
                    <a:pt x="4769" y="785"/>
                    <a:pt x="4866" y="821"/>
                  </a:cubicBezTo>
                  <a:lnTo>
                    <a:pt x="4878" y="833"/>
                  </a:lnTo>
                  <a:cubicBezTo>
                    <a:pt x="5083" y="893"/>
                    <a:pt x="5288" y="966"/>
                    <a:pt x="5481" y="1038"/>
                  </a:cubicBezTo>
                  <a:lnTo>
                    <a:pt x="5614" y="1087"/>
                  </a:lnTo>
                  <a:cubicBezTo>
                    <a:pt x="5639" y="1095"/>
                    <a:pt x="5663" y="1099"/>
                    <a:pt x="5687" y="1099"/>
                  </a:cubicBezTo>
                  <a:cubicBezTo>
                    <a:pt x="5769" y="1099"/>
                    <a:pt x="5842" y="1053"/>
                    <a:pt x="5880" y="978"/>
                  </a:cubicBezTo>
                  <a:cubicBezTo>
                    <a:pt x="5916" y="869"/>
                    <a:pt x="5868" y="749"/>
                    <a:pt x="5759" y="712"/>
                  </a:cubicBezTo>
                  <a:lnTo>
                    <a:pt x="5626" y="664"/>
                  </a:lnTo>
                  <a:cubicBezTo>
                    <a:pt x="5421" y="580"/>
                    <a:pt x="5204" y="507"/>
                    <a:pt x="4998" y="447"/>
                  </a:cubicBezTo>
                  <a:cubicBezTo>
                    <a:pt x="4977" y="440"/>
                    <a:pt x="4955" y="436"/>
                    <a:pt x="4935" y="436"/>
                  </a:cubicBezTo>
                  <a:close/>
                  <a:moveTo>
                    <a:pt x="6419" y="1017"/>
                  </a:moveTo>
                  <a:cubicBezTo>
                    <a:pt x="6347" y="1017"/>
                    <a:pt x="6276" y="1058"/>
                    <a:pt x="6242" y="1135"/>
                  </a:cubicBezTo>
                  <a:cubicBezTo>
                    <a:pt x="6194" y="1232"/>
                    <a:pt x="6230" y="1352"/>
                    <a:pt x="6326" y="1401"/>
                  </a:cubicBezTo>
                  <a:cubicBezTo>
                    <a:pt x="6568" y="1509"/>
                    <a:pt x="6797" y="1630"/>
                    <a:pt x="7027" y="1763"/>
                  </a:cubicBezTo>
                  <a:lnTo>
                    <a:pt x="7051" y="1775"/>
                  </a:lnTo>
                  <a:cubicBezTo>
                    <a:pt x="7076" y="1784"/>
                    <a:pt x="7101" y="1789"/>
                    <a:pt x="7126" y="1789"/>
                  </a:cubicBezTo>
                  <a:cubicBezTo>
                    <a:pt x="7195" y="1789"/>
                    <a:pt x="7260" y="1753"/>
                    <a:pt x="7304" y="1690"/>
                  </a:cubicBezTo>
                  <a:cubicBezTo>
                    <a:pt x="7353" y="1594"/>
                    <a:pt x="7316" y="1473"/>
                    <a:pt x="7220" y="1413"/>
                  </a:cubicBezTo>
                  <a:cubicBezTo>
                    <a:pt x="6990" y="1280"/>
                    <a:pt x="6749" y="1159"/>
                    <a:pt x="6507" y="1038"/>
                  </a:cubicBezTo>
                  <a:cubicBezTo>
                    <a:pt x="6479" y="1024"/>
                    <a:pt x="6449" y="1017"/>
                    <a:pt x="6419" y="1017"/>
                  </a:cubicBezTo>
                  <a:close/>
                  <a:moveTo>
                    <a:pt x="7801" y="1802"/>
                  </a:moveTo>
                  <a:cubicBezTo>
                    <a:pt x="7736" y="1802"/>
                    <a:pt x="7668" y="1834"/>
                    <a:pt x="7630" y="1896"/>
                  </a:cubicBezTo>
                  <a:cubicBezTo>
                    <a:pt x="7570" y="1992"/>
                    <a:pt x="7606" y="2113"/>
                    <a:pt x="7691" y="2173"/>
                  </a:cubicBezTo>
                  <a:cubicBezTo>
                    <a:pt x="7908" y="2318"/>
                    <a:pt x="8125" y="2463"/>
                    <a:pt x="8330" y="2620"/>
                  </a:cubicBezTo>
                  <a:lnTo>
                    <a:pt x="8391" y="2644"/>
                  </a:lnTo>
                  <a:cubicBezTo>
                    <a:pt x="8413" y="2655"/>
                    <a:pt x="8438" y="2661"/>
                    <a:pt x="8463" y="2661"/>
                  </a:cubicBezTo>
                  <a:cubicBezTo>
                    <a:pt x="8520" y="2661"/>
                    <a:pt x="8578" y="2634"/>
                    <a:pt x="8620" y="2584"/>
                  </a:cubicBezTo>
                  <a:cubicBezTo>
                    <a:pt x="8681" y="2487"/>
                    <a:pt x="8668" y="2366"/>
                    <a:pt x="8572" y="2294"/>
                  </a:cubicBezTo>
                  <a:cubicBezTo>
                    <a:pt x="8355" y="2137"/>
                    <a:pt x="8137" y="1980"/>
                    <a:pt x="7908" y="1835"/>
                  </a:cubicBezTo>
                  <a:cubicBezTo>
                    <a:pt x="7877" y="1813"/>
                    <a:pt x="7839" y="1802"/>
                    <a:pt x="7801" y="1802"/>
                  </a:cubicBezTo>
                  <a:close/>
                  <a:moveTo>
                    <a:pt x="9081" y="2753"/>
                  </a:moveTo>
                  <a:cubicBezTo>
                    <a:pt x="9021" y="2753"/>
                    <a:pt x="8962" y="2778"/>
                    <a:pt x="8922" y="2825"/>
                  </a:cubicBezTo>
                  <a:cubicBezTo>
                    <a:pt x="8862" y="2910"/>
                    <a:pt x="8862" y="3042"/>
                    <a:pt x="8958" y="3103"/>
                  </a:cubicBezTo>
                  <a:cubicBezTo>
                    <a:pt x="9151" y="3272"/>
                    <a:pt x="9345" y="3441"/>
                    <a:pt x="9538" y="3622"/>
                  </a:cubicBezTo>
                  <a:cubicBezTo>
                    <a:pt x="9562" y="3646"/>
                    <a:pt x="9586" y="3658"/>
                    <a:pt x="9610" y="3670"/>
                  </a:cubicBezTo>
                  <a:cubicBezTo>
                    <a:pt x="9632" y="3678"/>
                    <a:pt x="9655" y="3682"/>
                    <a:pt x="9678" y="3682"/>
                  </a:cubicBezTo>
                  <a:cubicBezTo>
                    <a:pt x="9732" y="3682"/>
                    <a:pt x="9785" y="3660"/>
                    <a:pt x="9827" y="3610"/>
                  </a:cubicBezTo>
                  <a:cubicBezTo>
                    <a:pt x="9900" y="3537"/>
                    <a:pt x="9900" y="3405"/>
                    <a:pt x="9815" y="3332"/>
                  </a:cubicBezTo>
                  <a:cubicBezTo>
                    <a:pt x="9622" y="3151"/>
                    <a:pt x="9417" y="2970"/>
                    <a:pt x="9212" y="2801"/>
                  </a:cubicBezTo>
                  <a:cubicBezTo>
                    <a:pt x="9174" y="2769"/>
                    <a:pt x="9127" y="2753"/>
                    <a:pt x="9081" y="27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7"/>
            <p:cNvSpPr/>
            <p:nvPr/>
          </p:nvSpPr>
          <p:spPr>
            <a:xfrm>
              <a:off x="11247533" y="3272204"/>
              <a:ext cx="2915" cy="8202"/>
            </a:xfrm>
            <a:custGeom>
              <a:avLst/>
              <a:gdLst/>
              <a:ahLst/>
              <a:cxnLst/>
              <a:rect l="l" t="t" r="r" b="b"/>
              <a:pathLst>
                <a:path w="86" h="242" extrusionOk="0">
                  <a:moveTo>
                    <a:pt x="13" y="242"/>
                  </a:moveTo>
                  <a:cubicBezTo>
                    <a:pt x="61" y="218"/>
                    <a:pt x="85" y="194"/>
                    <a:pt x="85" y="181"/>
                  </a:cubicBezTo>
                  <a:lnTo>
                    <a:pt x="49" y="145"/>
                  </a:lnTo>
                  <a:cubicBezTo>
                    <a:pt x="13" y="97"/>
                    <a:pt x="1" y="49"/>
                    <a:pt x="1" y="0"/>
                  </a:cubicBezTo>
                  <a:cubicBezTo>
                    <a:pt x="1" y="49"/>
                    <a:pt x="13" y="97"/>
                    <a:pt x="49" y="145"/>
                  </a:cubicBezTo>
                  <a:cubicBezTo>
                    <a:pt x="61" y="157"/>
                    <a:pt x="73" y="169"/>
                    <a:pt x="85" y="181"/>
                  </a:cubicBezTo>
                  <a:cubicBezTo>
                    <a:pt x="85" y="194"/>
                    <a:pt x="61" y="218"/>
                    <a:pt x="13" y="242"/>
                  </a:cubicBezTo>
                </a:path>
              </a:pathLst>
            </a:custGeom>
            <a:solidFill>
              <a:srgbClr val="1E1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7"/>
            <p:cNvSpPr/>
            <p:nvPr/>
          </p:nvSpPr>
          <p:spPr>
            <a:xfrm>
              <a:off x="10594108" y="1409269"/>
              <a:ext cx="459515" cy="513065"/>
            </a:xfrm>
            <a:custGeom>
              <a:avLst/>
              <a:gdLst/>
              <a:ahLst/>
              <a:cxnLst/>
              <a:rect l="l" t="t" r="r" b="b"/>
              <a:pathLst>
                <a:path w="13558" h="15138" extrusionOk="0">
                  <a:moveTo>
                    <a:pt x="11373" y="795"/>
                  </a:moveTo>
                  <a:lnTo>
                    <a:pt x="9562" y="4151"/>
                  </a:lnTo>
                  <a:cubicBezTo>
                    <a:pt x="9320" y="4103"/>
                    <a:pt x="9043" y="4091"/>
                    <a:pt x="8741" y="4091"/>
                  </a:cubicBezTo>
                  <a:cubicBezTo>
                    <a:pt x="6857" y="4091"/>
                    <a:pt x="2885" y="4634"/>
                    <a:pt x="1038" y="4960"/>
                  </a:cubicBezTo>
                  <a:cubicBezTo>
                    <a:pt x="1739" y="3209"/>
                    <a:pt x="2668" y="1519"/>
                    <a:pt x="3139" y="1459"/>
                  </a:cubicBezTo>
                  <a:cubicBezTo>
                    <a:pt x="4805" y="1266"/>
                    <a:pt x="9731" y="807"/>
                    <a:pt x="11373" y="795"/>
                  </a:cubicBezTo>
                  <a:close/>
                  <a:moveTo>
                    <a:pt x="11892" y="1531"/>
                  </a:moveTo>
                  <a:cubicBezTo>
                    <a:pt x="12254" y="3608"/>
                    <a:pt x="12749" y="8775"/>
                    <a:pt x="12749" y="9717"/>
                  </a:cubicBezTo>
                  <a:cubicBezTo>
                    <a:pt x="12749" y="10236"/>
                    <a:pt x="11843" y="11443"/>
                    <a:pt x="10938" y="12457"/>
                  </a:cubicBezTo>
                  <a:cubicBezTo>
                    <a:pt x="10914" y="11805"/>
                    <a:pt x="10841" y="10839"/>
                    <a:pt x="10697" y="9403"/>
                  </a:cubicBezTo>
                  <a:cubicBezTo>
                    <a:pt x="10515" y="7483"/>
                    <a:pt x="10274" y="5479"/>
                    <a:pt x="10153" y="4755"/>
                  </a:cubicBezTo>
                  <a:lnTo>
                    <a:pt x="11892" y="1531"/>
                  </a:lnTo>
                  <a:close/>
                  <a:moveTo>
                    <a:pt x="8741" y="4900"/>
                  </a:moveTo>
                  <a:cubicBezTo>
                    <a:pt x="9079" y="4900"/>
                    <a:pt x="9260" y="4924"/>
                    <a:pt x="9369" y="4936"/>
                  </a:cubicBezTo>
                  <a:cubicBezTo>
                    <a:pt x="9610" y="6421"/>
                    <a:pt x="10226" y="12107"/>
                    <a:pt x="10141" y="13218"/>
                  </a:cubicBezTo>
                  <a:cubicBezTo>
                    <a:pt x="9163" y="13471"/>
                    <a:pt x="4395" y="14328"/>
                    <a:pt x="2294" y="14328"/>
                  </a:cubicBezTo>
                  <a:cubicBezTo>
                    <a:pt x="1847" y="14328"/>
                    <a:pt x="1678" y="14292"/>
                    <a:pt x="1642" y="14268"/>
                  </a:cubicBezTo>
                  <a:cubicBezTo>
                    <a:pt x="1219" y="13737"/>
                    <a:pt x="893" y="9560"/>
                    <a:pt x="821" y="5817"/>
                  </a:cubicBezTo>
                  <a:cubicBezTo>
                    <a:pt x="2330" y="5527"/>
                    <a:pt x="6749" y="4900"/>
                    <a:pt x="8741" y="4900"/>
                  </a:cubicBezTo>
                  <a:close/>
                  <a:moveTo>
                    <a:pt x="11384" y="1"/>
                  </a:moveTo>
                  <a:cubicBezTo>
                    <a:pt x="10784" y="1"/>
                    <a:pt x="9723" y="55"/>
                    <a:pt x="7799" y="215"/>
                  </a:cubicBezTo>
                  <a:cubicBezTo>
                    <a:pt x="5686" y="384"/>
                    <a:pt x="3574" y="602"/>
                    <a:pt x="3042" y="662"/>
                  </a:cubicBezTo>
                  <a:cubicBezTo>
                    <a:pt x="1751" y="819"/>
                    <a:pt x="411" y="4296"/>
                    <a:pt x="24" y="5358"/>
                  </a:cubicBezTo>
                  <a:cubicBezTo>
                    <a:pt x="24" y="5382"/>
                    <a:pt x="12" y="5407"/>
                    <a:pt x="12" y="5431"/>
                  </a:cubicBezTo>
                  <a:lnTo>
                    <a:pt x="12" y="5455"/>
                  </a:lnTo>
                  <a:lnTo>
                    <a:pt x="0" y="5491"/>
                  </a:lnTo>
                  <a:cubicBezTo>
                    <a:pt x="0" y="5515"/>
                    <a:pt x="36" y="7676"/>
                    <a:pt x="181" y="9873"/>
                  </a:cubicBezTo>
                  <a:cubicBezTo>
                    <a:pt x="483" y="14509"/>
                    <a:pt x="954" y="14799"/>
                    <a:pt x="1207" y="14956"/>
                  </a:cubicBezTo>
                  <a:cubicBezTo>
                    <a:pt x="1401" y="15077"/>
                    <a:pt x="1739" y="15137"/>
                    <a:pt x="2294" y="15137"/>
                  </a:cubicBezTo>
                  <a:cubicBezTo>
                    <a:pt x="4395" y="15137"/>
                    <a:pt x="9767" y="14220"/>
                    <a:pt x="10588" y="13918"/>
                  </a:cubicBezTo>
                  <a:cubicBezTo>
                    <a:pt x="10612" y="13918"/>
                    <a:pt x="10624" y="13906"/>
                    <a:pt x="10648" y="13894"/>
                  </a:cubicBezTo>
                  <a:lnTo>
                    <a:pt x="10672" y="13882"/>
                  </a:lnTo>
                  <a:cubicBezTo>
                    <a:pt x="10733" y="13845"/>
                    <a:pt x="10781" y="13821"/>
                    <a:pt x="10829" y="13749"/>
                  </a:cubicBezTo>
                  <a:cubicBezTo>
                    <a:pt x="11433" y="13133"/>
                    <a:pt x="13558" y="10900"/>
                    <a:pt x="13558" y="9717"/>
                  </a:cubicBezTo>
                  <a:cubicBezTo>
                    <a:pt x="13558" y="9246"/>
                    <a:pt x="13365" y="7012"/>
                    <a:pt x="13135" y="4815"/>
                  </a:cubicBezTo>
                  <a:cubicBezTo>
                    <a:pt x="12652" y="408"/>
                    <a:pt x="12435" y="252"/>
                    <a:pt x="12230" y="131"/>
                  </a:cubicBezTo>
                  <a:cubicBezTo>
                    <a:pt x="12147" y="67"/>
                    <a:pt x="12048" y="1"/>
                    <a:pt x="11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7"/>
            <p:cNvSpPr/>
            <p:nvPr/>
          </p:nvSpPr>
          <p:spPr>
            <a:xfrm>
              <a:off x="10634201" y="1734017"/>
              <a:ext cx="405930" cy="177258"/>
            </a:xfrm>
            <a:custGeom>
              <a:avLst/>
              <a:gdLst/>
              <a:ahLst/>
              <a:cxnLst/>
              <a:rect l="l" t="t" r="r" b="b"/>
              <a:pathLst>
                <a:path w="11977" h="5230" extrusionOk="0">
                  <a:moveTo>
                    <a:pt x="11771" y="0"/>
                  </a:moveTo>
                  <a:cubicBezTo>
                    <a:pt x="11763" y="0"/>
                    <a:pt x="11755" y="1"/>
                    <a:pt x="11747" y="2"/>
                  </a:cubicBezTo>
                  <a:lnTo>
                    <a:pt x="11421" y="38"/>
                  </a:lnTo>
                  <a:cubicBezTo>
                    <a:pt x="11312" y="62"/>
                    <a:pt x="11240" y="159"/>
                    <a:pt x="11252" y="267"/>
                  </a:cubicBezTo>
                  <a:cubicBezTo>
                    <a:pt x="11264" y="364"/>
                    <a:pt x="11349" y="448"/>
                    <a:pt x="11445" y="448"/>
                  </a:cubicBezTo>
                  <a:lnTo>
                    <a:pt x="11481" y="436"/>
                  </a:lnTo>
                  <a:lnTo>
                    <a:pt x="11795" y="400"/>
                  </a:lnTo>
                  <a:cubicBezTo>
                    <a:pt x="11904" y="388"/>
                    <a:pt x="11976" y="279"/>
                    <a:pt x="11964" y="171"/>
                  </a:cubicBezTo>
                  <a:cubicBezTo>
                    <a:pt x="11953" y="70"/>
                    <a:pt x="11869" y="0"/>
                    <a:pt x="11771" y="0"/>
                  </a:cubicBezTo>
                  <a:close/>
                  <a:moveTo>
                    <a:pt x="10645" y="145"/>
                  </a:moveTo>
                  <a:cubicBezTo>
                    <a:pt x="10638" y="145"/>
                    <a:pt x="10631" y="146"/>
                    <a:pt x="10624" y="147"/>
                  </a:cubicBezTo>
                  <a:cubicBezTo>
                    <a:pt x="10383" y="183"/>
                    <a:pt x="10117" y="219"/>
                    <a:pt x="9827" y="255"/>
                  </a:cubicBezTo>
                  <a:cubicBezTo>
                    <a:pt x="9707" y="279"/>
                    <a:pt x="9634" y="376"/>
                    <a:pt x="9646" y="485"/>
                  </a:cubicBezTo>
                  <a:cubicBezTo>
                    <a:pt x="9670" y="593"/>
                    <a:pt x="9755" y="666"/>
                    <a:pt x="9852" y="666"/>
                  </a:cubicBezTo>
                  <a:lnTo>
                    <a:pt x="9876" y="666"/>
                  </a:lnTo>
                  <a:cubicBezTo>
                    <a:pt x="10165" y="617"/>
                    <a:pt x="10443" y="581"/>
                    <a:pt x="10673" y="545"/>
                  </a:cubicBezTo>
                  <a:cubicBezTo>
                    <a:pt x="10793" y="533"/>
                    <a:pt x="10866" y="436"/>
                    <a:pt x="10854" y="328"/>
                  </a:cubicBezTo>
                  <a:cubicBezTo>
                    <a:pt x="10831" y="226"/>
                    <a:pt x="10745" y="145"/>
                    <a:pt x="10645" y="145"/>
                  </a:cubicBezTo>
                  <a:close/>
                  <a:moveTo>
                    <a:pt x="9056" y="372"/>
                  </a:moveTo>
                  <a:cubicBezTo>
                    <a:pt x="9044" y="372"/>
                    <a:pt x="9031" y="373"/>
                    <a:pt x="9019" y="376"/>
                  </a:cubicBezTo>
                  <a:cubicBezTo>
                    <a:pt x="8765" y="412"/>
                    <a:pt x="8499" y="448"/>
                    <a:pt x="8222" y="497"/>
                  </a:cubicBezTo>
                  <a:cubicBezTo>
                    <a:pt x="8113" y="509"/>
                    <a:pt x="8041" y="605"/>
                    <a:pt x="8053" y="714"/>
                  </a:cubicBezTo>
                  <a:cubicBezTo>
                    <a:pt x="8065" y="823"/>
                    <a:pt x="8149" y="895"/>
                    <a:pt x="8258" y="895"/>
                  </a:cubicBezTo>
                  <a:lnTo>
                    <a:pt x="8282" y="883"/>
                  </a:lnTo>
                  <a:cubicBezTo>
                    <a:pt x="8560" y="847"/>
                    <a:pt x="8825" y="811"/>
                    <a:pt x="9079" y="774"/>
                  </a:cubicBezTo>
                  <a:cubicBezTo>
                    <a:pt x="9188" y="762"/>
                    <a:pt x="9272" y="654"/>
                    <a:pt x="9248" y="545"/>
                  </a:cubicBezTo>
                  <a:cubicBezTo>
                    <a:pt x="9237" y="449"/>
                    <a:pt x="9151" y="372"/>
                    <a:pt x="9056" y="372"/>
                  </a:cubicBezTo>
                  <a:close/>
                  <a:moveTo>
                    <a:pt x="7449" y="604"/>
                  </a:moveTo>
                  <a:cubicBezTo>
                    <a:pt x="7441" y="604"/>
                    <a:pt x="7433" y="604"/>
                    <a:pt x="7425" y="605"/>
                  </a:cubicBezTo>
                  <a:cubicBezTo>
                    <a:pt x="7159" y="654"/>
                    <a:pt x="6894" y="690"/>
                    <a:pt x="6628" y="738"/>
                  </a:cubicBezTo>
                  <a:cubicBezTo>
                    <a:pt x="6519" y="750"/>
                    <a:pt x="6447" y="859"/>
                    <a:pt x="6459" y="968"/>
                  </a:cubicBezTo>
                  <a:cubicBezTo>
                    <a:pt x="6471" y="1064"/>
                    <a:pt x="6556" y="1137"/>
                    <a:pt x="6664" y="1137"/>
                  </a:cubicBezTo>
                  <a:lnTo>
                    <a:pt x="6689" y="1137"/>
                  </a:lnTo>
                  <a:cubicBezTo>
                    <a:pt x="6954" y="1088"/>
                    <a:pt x="7220" y="1052"/>
                    <a:pt x="7485" y="1004"/>
                  </a:cubicBezTo>
                  <a:cubicBezTo>
                    <a:pt x="7594" y="992"/>
                    <a:pt x="7666" y="895"/>
                    <a:pt x="7654" y="774"/>
                  </a:cubicBezTo>
                  <a:cubicBezTo>
                    <a:pt x="7643" y="674"/>
                    <a:pt x="7549" y="604"/>
                    <a:pt x="7449" y="604"/>
                  </a:cubicBezTo>
                  <a:close/>
                  <a:moveTo>
                    <a:pt x="5874" y="866"/>
                  </a:moveTo>
                  <a:cubicBezTo>
                    <a:pt x="5860" y="866"/>
                    <a:pt x="5846" y="868"/>
                    <a:pt x="5831" y="871"/>
                  </a:cubicBezTo>
                  <a:cubicBezTo>
                    <a:pt x="5554" y="919"/>
                    <a:pt x="5288" y="955"/>
                    <a:pt x="5035" y="1004"/>
                  </a:cubicBezTo>
                  <a:cubicBezTo>
                    <a:pt x="4926" y="1028"/>
                    <a:pt x="4853" y="1137"/>
                    <a:pt x="4866" y="1245"/>
                  </a:cubicBezTo>
                  <a:cubicBezTo>
                    <a:pt x="4890" y="1342"/>
                    <a:pt x="4974" y="1402"/>
                    <a:pt x="5071" y="1402"/>
                  </a:cubicBezTo>
                  <a:lnTo>
                    <a:pt x="5107" y="1402"/>
                  </a:lnTo>
                  <a:cubicBezTo>
                    <a:pt x="5361" y="1354"/>
                    <a:pt x="5626" y="1306"/>
                    <a:pt x="5892" y="1269"/>
                  </a:cubicBezTo>
                  <a:cubicBezTo>
                    <a:pt x="6000" y="1245"/>
                    <a:pt x="6085" y="1137"/>
                    <a:pt x="6061" y="1028"/>
                  </a:cubicBezTo>
                  <a:cubicBezTo>
                    <a:pt x="6050" y="933"/>
                    <a:pt x="5967" y="866"/>
                    <a:pt x="5874" y="866"/>
                  </a:cubicBezTo>
                  <a:close/>
                  <a:moveTo>
                    <a:pt x="4280" y="1156"/>
                  </a:moveTo>
                  <a:cubicBezTo>
                    <a:pt x="4266" y="1156"/>
                    <a:pt x="4252" y="1158"/>
                    <a:pt x="4238" y="1161"/>
                  </a:cubicBezTo>
                  <a:cubicBezTo>
                    <a:pt x="3912" y="1233"/>
                    <a:pt x="3634" y="1293"/>
                    <a:pt x="3441" y="1354"/>
                  </a:cubicBezTo>
                  <a:cubicBezTo>
                    <a:pt x="3332" y="1378"/>
                    <a:pt x="3272" y="1487"/>
                    <a:pt x="3296" y="1595"/>
                  </a:cubicBezTo>
                  <a:cubicBezTo>
                    <a:pt x="3320" y="1680"/>
                    <a:pt x="3405" y="1740"/>
                    <a:pt x="3489" y="1740"/>
                  </a:cubicBezTo>
                  <a:lnTo>
                    <a:pt x="3550" y="1740"/>
                  </a:lnTo>
                  <a:cubicBezTo>
                    <a:pt x="3743" y="1680"/>
                    <a:pt x="3996" y="1619"/>
                    <a:pt x="4322" y="1559"/>
                  </a:cubicBezTo>
                  <a:cubicBezTo>
                    <a:pt x="4431" y="1535"/>
                    <a:pt x="4491" y="1426"/>
                    <a:pt x="4467" y="1318"/>
                  </a:cubicBezTo>
                  <a:cubicBezTo>
                    <a:pt x="4457" y="1223"/>
                    <a:pt x="4373" y="1156"/>
                    <a:pt x="4280" y="1156"/>
                  </a:cubicBezTo>
                  <a:close/>
                  <a:moveTo>
                    <a:pt x="2782" y="1717"/>
                  </a:moveTo>
                  <a:cubicBezTo>
                    <a:pt x="2738" y="1717"/>
                    <a:pt x="2694" y="1732"/>
                    <a:pt x="2656" y="1764"/>
                  </a:cubicBezTo>
                  <a:cubicBezTo>
                    <a:pt x="2487" y="1909"/>
                    <a:pt x="2282" y="2102"/>
                    <a:pt x="2065" y="2356"/>
                  </a:cubicBezTo>
                  <a:cubicBezTo>
                    <a:pt x="1992" y="2428"/>
                    <a:pt x="1992" y="2561"/>
                    <a:pt x="2077" y="2634"/>
                  </a:cubicBezTo>
                  <a:cubicBezTo>
                    <a:pt x="2125" y="2670"/>
                    <a:pt x="2173" y="2682"/>
                    <a:pt x="2222" y="2682"/>
                  </a:cubicBezTo>
                  <a:cubicBezTo>
                    <a:pt x="2270" y="2682"/>
                    <a:pt x="2330" y="2670"/>
                    <a:pt x="2366" y="2621"/>
                  </a:cubicBezTo>
                  <a:cubicBezTo>
                    <a:pt x="2572" y="2392"/>
                    <a:pt x="2765" y="2199"/>
                    <a:pt x="2922" y="2066"/>
                  </a:cubicBezTo>
                  <a:cubicBezTo>
                    <a:pt x="3006" y="1994"/>
                    <a:pt x="3006" y="1873"/>
                    <a:pt x="2934" y="1788"/>
                  </a:cubicBezTo>
                  <a:cubicBezTo>
                    <a:pt x="2894" y="1741"/>
                    <a:pt x="2838" y="1717"/>
                    <a:pt x="2782" y="1717"/>
                  </a:cubicBezTo>
                  <a:close/>
                  <a:moveTo>
                    <a:pt x="1687" y="2900"/>
                  </a:moveTo>
                  <a:cubicBezTo>
                    <a:pt x="1629" y="2900"/>
                    <a:pt x="1574" y="2924"/>
                    <a:pt x="1533" y="2972"/>
                  </a:cubicBezTo>
                  <a:cubicBezTo>
                    <a:pt x="1364" y="3189"/>
                    <a:pt x="1195" y="3394"/>
                    <a:pt x="1026" y="3611"/>
                  </a:cubicBezTo>
                  <a:cubicBezTo>
                    <a:pt x="966" y="3696"/>
                    <a:pt x="978" y="3817"/>
                    <a:pt x="1063" y="3889"/>
                  </a:cubicBezTo>
                  <a:cubicBezTo>
                    <a:pt x="1099" y="3913"/>
                    <a:pt x="1147" y="3925"/>
                    <a:pt x="1183" y="3925"/>
                  </a:cubicBezTo>
                  <a:cubicBezTo>
                    <a:pt x="1244" y="3925"/>
                    <a:pt x="1304" y="3901"/>
                    <a:pt x="1352" y="3853"/>
                  </a:cubicBezTo>
                  <a:cubicBezTo>
                    <a:pt x="1509" y="3648"/>
                    <a:pt x="1678" y="3430"/>
                    <a:pt x="1847" y="3225"/>
                  </a:cubicBezTo>
                  <a:cubicBezTo>
                    <a:pt x="1920" y="3141"/>
                    <a:pt x="1908" y="3008"/>
                    <a:pt x="1823" y="2947"/>
                  </a:cubicBezTo>
                  <a:cubicBezTo>
                    <a:pt x="1780" y="2915"/>
                    <a:pt x="1733" y="2900"/>
                    <a:pt x="1687" y="2900"/>
                  </a:cubicBezTo>
                  <a:close/>
                  <a:moveTo>
                    <a:pt x="702" y="4172"/>
                  </a:moveTo>
                  <a:cubicBezTo>
                    <a:pt x="641" y="4172"/>
                    <a:pt x="579" y="4201"/>
                    <a:pt x="543" y="4251"/>
                  </a:cubicBezTo>
                  <a:cubicBezTo>
                    <a:pt x="254" y="4650"/>
                    <a:pt x="61" y="4915"/>
                    <a:pt x="61" y="4915"/>
                  </a:cubicBezTo>
                  <a:cubicBezTo>
                    <a:pt x="0" y="5000"/>
                    <a:pt x="24" y="5133"/>
                    <a:pt x="121" y="5193"/>
                  </a:cubicBezTo>
                  <a:cubicBezTo>
                    <a:pt x="145" y="5217"/>
                    <a:pt x="193" y="5229"/>
                    <a:pt x="230" y="5229"/>
                  </a:cubicBezTo>
                  <a:cubicBezTo>
                    <a:pt x="290" y="5229"/>
                    <a:pt x="362" y="5205"/>
                    <a:pt x="399" y="5145"/>
                  </a:cubicBezTo>
                  <a:cubicBezTo>
                    <a:pt x="399" y="5145"/>
                    <a:pt x="580" y="4879"/>
                    <a:pt x="869" y="4493"/>
                  </a:cubicBezTo>
                  <a:cubicBezTo>
                    <a:pt x="930" y="4408"/>
                    <a:pt x="918" y="4275"/>
                    <a:pt x="821" y="4215"/>
                  </a:cubicBezTo>
                  <a:cubicBezTo>
                    <a:pt x="787" y="4186"/>
                    <a:pt x="745" y="4172"/>
                    <a:pt x="702" y="41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7"/>
            <p:cNvSpPr/>
            <p:nvPr/>
          </p:nvSpPr>
          <p:spPr>
            <a:xfrm>
              <a:off x="10682463" y="1438517"/>
              <a:ext cx="57312" cy="365565"/>
            </a:xfrm>
            <a:custGeom>
              <a:avLst/>
              <a:gdLst/>
              <a:ahLst/>
              <a:cxnLst/>
              <a:rect l="l" t="t" r="r" b="b"/>
              <a:pathLst>
                <a:path w="1691" h="10786" extrusionOk="0">
                  <a:moveTo>
                    <a:pt x="231" y="0"/>
                  </a:moveTo>
                  <a:cubicBezTo>
                    <a:pt x="219" y="0"/>
                    <a:pt x="207" y="1"/>
                    <a:pt x="194" y="4"/>
                  </a:cubicBezTo>
                  <a:cubicBezTo>
                    <a:pt x="85" y="16"/>
                    <a:pt x="1" y="113"/>
                    <a:pt x="13" y="222"/>
                  </a:cubicBezTo>
                  <a:lnTo>
                    <a:pt x="109" y="1018"/>
                  </a:lnTo>
                  <a:cubicBezTo>
                    <a:pt x="122" y="1127"/>
                    <a:pt x="206" y="1199"/>
                    <a:pt x="315" y="1199"/>
                  </a:cubicBezTo>
                  <a:lnTo>
                    <a:pt x="339" y="1199"/>
                  </a:lnTo>
                  <a:cubicBezTo>
                    <a:pt x="447" y="1187"/>
                    <a:pt x="520" y="1091"/>
                    <a:pt x="508" y="970"/>
                  </a:cubicBezTo>
                  <a:lnTo>
                    <a:pt x="411" y="173"/>
                  </a:lnTo>
                  <a:cubicBezTo>
                    <a:pt x="401" y="77"/>
                    <a:pt x="324" y="0"/>
                    <a:pt x="231" y="0"/>
                  </a:cubicBezTo>
                  <a:close/>
                  <a:moveTo>
                    <a:pt x="411" y="1597"/>
                  </a:moveTo>
                  <a:cubicBezTo>
                    <a:pt x="403" y="1597"/>
                    <a:pt x="395" y="1597"/>
                    <a:pt x="387" y="1598"/>
                  </a:cubicBezTo>
                  <a:cubicBezTo>
                    <a:pt x="278" y="1610"/>
                    <a:pt x="194" y="1706"/>
                    <a:pt x="206" y="1827"/>
                  </a:cubicBezTo>
                  <a:lnTo>
                    <a:pt x="303" y="2624"/>
                  </a:lnTo>
                  <a:cubicBezTo>
                    <a:pt x="315" y="2721"/>
                    <a:pt x="411" y="2793"/>
                    <a:pt x="508" y="2793"/>
                  </a:cubicBezTo>
                  <a:lnTo>
                    <a:pt x="532" y="2793"/>
                  </a:lnTo>
                  <a:cubicBezTo>
                    <a:pt x="641" y="2781"/>
                    <a:pt x="725" y="2684"/>
                    <a:pt x="701" y="2576"/>
                  </a:cubicBezTo>
                  <a:lnTo>
                    <a:pt x="604" y="1779"/>
                  </a:lnTo>
                  <a:cubicBezTo>
                    <a:pt x="593" y="1667"/>
                    <a:pt x="509" y="1597"/>
                    <a:pt x="411" y="1597"/>
                  </a:cubicBezTo>
                  <a:close/>
                  <a:moveTo>
                    <a:pt x="601" y="3190"/>
                  </a:moveTo>
                  <a:cubicBezTo>
                    <a:pt x="594" y="3190"/>
                    <a:pt x="587" y="3191"/>
                    <a:pt x="580" y="3191"/>
                  </a:cubicBezTo>
                  <a:cubicBezTo>
                    <a:pt x="472" y="3216"/>
                    <a:pt x="387" y="3312"/>
                    <a:pt x="399" y="3421"/>
                  </a:cubicBezTo>
                  <a:lnTo>
                    <a:pt x="508" y="4218"/>
                  </a:lnTo>
                  <a:cubicBezTo>
                    <a:pt x="520" y="4326"/>
                    <a:pt x="604" y="4399"/>
                    <a:pt x="701" y="4399"/>
                  </a:cubicBezTo>
                  <a:lnTo>
                    <a:pt x="725" y="4399"/>
                  </a:lnTo>
                  <a:cubicBezTo>
                    <a:pt x="834" y="4387"/>
                    <a:pt x="918" y="4278"/>
                    <a:pt x="906" y="4169"/>
                  </a:cubicBezTo>
                  <a:lnTo>
                    <a:pt x="810" y="3373"/>
                  </a:lnTo>
                  <a:cubicBezTo>
                    <a:pt x="787" y="3271"/>
                    <a:pt x="701" y="3190"/>
                    <a:pt x="601" y="3190"/>
                  </a:cubicBezTo>
                  <a:close/>
                  <a:moveTo>
                    <a:pt x="811" y="4793"/>
                  </a:moveTo>
                  <a:cubicBezTo>
                    <a:pt x="799" y="4793"/>
                    <a:pt x="786" y="4794"/>
                    <a:pt x="773" y="4797"/>
                  </a:cubicBezTo>
                  <a:cubicBezTo>
                    <a:pt x="665" y="4809"/>
                    <a:pt x="580" y="4906"/>
                    <a:pt x="604" y="5014"/>
                  </a:cubicBezTo>
                  <a:lnTo>
                    <a:pt x="701" y="5823"/>
                  </a:lnTo>
                  <a:cubicBezTo>
                    <a:pt x="713" y="5920"/>
                    <a:pt x="798" y="5992"/>
                    <a:pt x="894" y="5992"/>
                  </a:cubicBezTo>
                  <a:lnTo>
                    <a:pt x="918" y="5992"/>
                  </a:lnTo>
                  <a:cubicBezTo>
                    <a:pt x="1027" y="5980"/>
                    <a:pt x="1111" y="5884"/>
                    <a:pt x="1099" y="5763"/>
                  </a:cubicBezTo>
                  <a:lnTo>
                    <a:pt x="1003" y="4966"/>
                  </a:lnTo>
                  <a:cubicBezTo>
                    <a:pt x="992" y="4870"/>
                    <a:pt x="906" y="4793"/>
                    <a:pt x="811" y="4793"/>
                  </a:cubicBezTo>
                  <a:close/>
                  <a:moveTo>
                    <a:pt x="989" y="6390"/>
                  </a:moveTo>
                  <a:cubicBezTo>
                    <a:pt x="982" y="6390"/>
                    <a:pt x="974" y="6390"/>
                    <a:pt x="967" y="6391"/>
                  </a:cubicBezTo>
                  <a:cubicBezTo>
                    <a:pt x="858" y="6403"/>
                    <a:pt x="786" y="6511"/>
                    <a:pt x="798" y="6620"/>
                  </a:cubicBezTo>
                  <a:lnTo>
                    <a:pt x="894" y="7417"/>
                  </a:lnTo>
                  <a:cubicBezTo>
                    <a:pt x="906" y="7513"/>
                    <a:pt x="991" y="7598"/>
                    <a:pt x="1087" y="7598"/>
                  </a:cubicBezTo>
                  <a:lnTo>
                    <a:pt x="1111" y="7586"/>
                  </a:lnTo>
                  <a:cubicBezTo>
                    <a:pt x="1220" y="7574"/>
                    <a:pt x="1305" y="7477"/>
                    <a:pt x="1293" y="7369"/>
                  </a:cubicBezTo>
                  <a:lnTo>
                    <a:pt x="1196" y="6572"/>
                  </a:lnTo>
                  <a:cubicBezTo>
                    <a:pt x="1185" y="6470"/>
                    <a:pt x="1099" y="6390"/>
                    <a:pt x="989" y="6390"/>
                  </a:cubicBezTo>
                  <a:close/>
                  <a:moveTo>
                    <a:pt x="1183" y="7983"/>
                  </a:moveTo>
                  <a:cubicBezTo>
                    <a:pt x="1175" y="7983"/>
                    <a:pt x="1168" y="7984"/>
                    <a:pt x="1160" y="7984"/>
                  </a:cubicBezTo>
                  <a:cubicBezTo>
                    <a:pt x="1051" y="8008"/>
                    <a:pt x="979" y="8105"/>
                    <a:pt x="991" y="8214"/>
                  </a:cubicBezTo>
                  <a:lnTo>
                    <a:pt x="1087" y="9010"/>
                  </a:lnTo>
                  <a:cubicBezTo>
                    <a:pt x="1099" y="9119"/>
                    <a:pt x="1184" y="9192"/>
                    <a:pt x="1280" y="9192"/>
                  </a:cubicBezTo>
                  <a:lnTo>
                    <a:pt x="1305" y="9192"/>
                  </a:lnTo>
                  <a:cubicBezTo>
                    <a:pt x="1425" y="9179"/>
                    <a:pt x="1498" y="9071"/>
                    <a:pt x="1486" y="8962"/>
                  </a:cubicBezTo>
                  <a:lnTo>
                    <a:pt x="1389" y="8165"/>
                  </a:lnTo>
                  <a:cubicBezTo>
                    <a:pt x="1378" y="8064"/>
                    <a:pt x="1293" y="7983"/>
                    <a:pt x="1183" y="7983"/>
                  </a:cubicBezTo>
                  <a:close/>
                  <a:moveTo>
                    <a:pt x="1379" y="9589"/>
                  </a:moveTo>
                  <a:cubicBezTo>
                    <a:pt x="1370" y="9589"/>
                    <a:pt x="1362" y="9589"/>
                    <a:pt x="1353" y="9590"/>
                  </a:cubicBezTo>
                  <a:cubicBezTo>
                    <a:pt x="1244" y="9602"/>
                    <a:pt x="1172" y="9699"/>
                    <a:pt x="1184" y="9807"/>
                  </a:cubicBezTo>
                  <a:lnTo>
                    <a:pt x="1280" y="10616"/>
                  </a:lnTo>
                  <a:cubicBezTo>
                    <a:pt x="1293" y="10713"/>
                    <a:pt x="1377" y="10785"/>
                    <a:pt x="1486" y="10785"/>
                  </a:cubicBezTo>
                  <a:lnTo>
                    <a:pt x="1510" y="10785"/>
                  </a:lnTo>
                  <a:cubicBezTo>
                    <a:pt x="1619" y="10773"/>
                    <a:pt x="1691" y="10676"/>
                    <a:pt x="1679" y="10568"/>
                  </a:cubicBezTo>
                  <a:lnTo>
                    <a:pt x="1582" y="9759"/>
                  </a:lnTo>
                  <a:cubicBezTo>
                    <a:pt x="1571" y="9658"/>
                    <a:pt x="1487" y="9589"/>
                    <a:pt x="1379" y="95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7"/>
            <p:cNvSpPr/>
            <p:nvPr/>
          </p:nvSpPr>
          <p:spPr>
            <a:xfrm>
              <a:off x="10121407" y="1471955"/>
              <a:ext cx="315912" cy="437518"/>
            </a:xfrm>
            <a:custGeom>
              <a:avLst/>
              <a:gdLst/>
              <a:ahLst/>
              <a:cxnLst/>
              <a:rect l="l" t="t" r="r" b="b"/>
              <a:pathLst>
                <a:path w="9321" h="12909" extrusionOk="0">
                  <a:moveTo>
                    <a:pt x="4565" y="0"/>
                  </a:moveTo>
                  <a:cubicBezTo>
                    <a:pt x="3473" y="0"/>
                    <a:pt x="1999" y="456"/>
                    <a:pt x="1" y="1645"/>
                  </a:cubicBezTo>
                  <a:lnTo>
                    <a:pt x="1268" y="4458"/>
                  </a:lnTo>
                  <a:cubicBezTo>
                    <a:pt x="1268" y="4458"/>
                    <a:pt x="3106" y="2960"/>
                    <a:pt x="4237" y="2960"/>
                  </a:cubicBezTo>
                  <a:cubicBezTo>
                    <a:pt x="4437" y="2960"/>
                    <a:pt x="4615" y="3007"/>
                    <a:pt x="4757" y="3118"/>
                  </a:cubicBezTo>
                  <a:cubicBezTo>
                    <a:pt x="5699" y="3854"/>
                    <a:pt x="3985" y="6365"/>
                    <a:pt x="2741" y="8285"/>
                  </a:cubicBezTo>
                  <a:cubicBezTo>
                    <a:pt x="1401" y="10361"/>
                    <a:pt x="2005" y="12908"/>
                    <a:pt x="2005" y="12908"/>
                  </a:cubicBezTo>
                  <a:lnTo>
                    <a:pt x="9321" y="11906"/>
                  </a:lnTo>
                  <a:lnTo>
                    <a:pt x="9248" y="9021"/>
                  </a:lnTo>
                  <a:lnTo>
                    <a:pt x="5023" y="9830"/>
                  </a:lnTo>
                  <a:cubicBezTo>
                    <a:pt x="5023" y="9830"/>
                    <a:pt x="7981" y="5870"/>
                    <a:pt x="7715" y="3721"/>
                  </a:cubicBezTo>
                  <a:cubicBezTo>
                    <a:pt x="7524" y="2248"/>
                    <a:pt x="6988" y="0"/>
                    <a:pt x="45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7"/>
            <p:cNvSpPr/>
            <p:nvPr/>
          </p:nvSpPr>
          <p:spPr>
            <a:xfrm>
              <a:off x="10278122" y="1777690"/>
              <a:ext cx="157566" cy="49924"/>
            </a:xfrm>
            <a:custGeom>
              <a:avLst/>
              <a:gdLst/>
              <a:ahLst/>
              <a:cxnLst/>
              <a:rect l="l" t="t" r="r" b="b"/>
              <a:pathLst>
                <a:path w="4649" h="1473" extrusionOk="0">
                  <a:moveTo>
                    <a:pt x="4624" y="0"/>
                  </a:moveTo>
                  <a:lnTo>
                    <a:pt x="399" y="809"/>
                  </a:lnTo>
                  <a:lnTo>
                    <a:pt x="0" y="1473"/>
                  </a:lnTo>
                  <a:lnTo>
                    <a:pt x="4649" y="712"/>
                  </a:lnTo>
                  <a:lnTo>
                    <a:pt x="46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7"/>
            <p:cNvSpPr/>
            <p:nvPr/>
          </p:nvSpPr>
          <p:spPr>
            <a:xfrm>
              <a:off x="11210438" y="1473701"/>
              <a:ext cx="379494" cy="504558"/>
            </a:xfrm>
            <a:custGeom>
              <a:avLst/>
              <a:gdLst/>
              <a:ahLst/>
              <a:cxnLst/>
              <a:rect l="l" t="t" r="r" b="b"/>
              <a:pathLst>
                <a:path w="11197" h="14887" extrusionOk="0">
                  <a:moveTo>
                    <a:pt x="5206" y="0"/>
                  </a:moveTo>
                  <a:cubicBezTo>
                    <a:pt x="5066" y="0"/>
                    <a:pt x="4928" y="6"/>
                    <a:pt x="4793" y="16"/>
                  </a:cubicBezTo>
                  <a:cubicBezTo>
                    <a:pt x="4757" y="16"/>
                    <a:pt x="4721" y="16"/>
                    <a:pt x="4684" y="28"/>
                  </a:cubicBezTo>
                  <a:lnTo>
                    <a:pt x="4769" y="2744"/>
                  </a:lnTo>
                  <a:lnTo>
                    <a:pt x="4853" y="2744"/>
                  </a:lnTo>
                  <a:cubicBezTo>
                    <a:pt x="4935" y="2738"/>
                    <a:pt x="5022" y="2735"/>
                    <a:pt x="5113" y="2735"/>
                  </a:cubicBezTo>
                  <a:cubicBezTo>
                    <a:pt x="6299" y="2735"/>
                    <a:pt x="8173" y="3257"/>
                    <a:pt x="8330" y="4580"/>
                  </a:cubicBezTo>
                  <a:cubicBezTo>
                    <a:pt x="8451" y="5630"/>
                    <a:pt x="7558" y="6221"/>
                    <a:pt x="6664" y="6439"/>
                  </a:cubicBezTo>
                  <a:cubicBezTo>
                    <a:pt x="6556" y="6463"/>
                    <a:pt x="6435" y="6487"/>
                    <a:pt x="6326" y="6487"/>
                  </a:cubicBezTo>
                  <a:lnTo>
                    <a:pt x="5638" y="6258"/>
                  </a:lnTo>
                  <a:cubicBezTo>
                    <a:pt x="5191" y="6089"/>
                    <a:pt x="4938" y="6077"/>
                    <a:pt x="4467" y="5992"/>
                  </a:cubicBezTo>
                  <a:cubicBezTo>
                    <a:pt x="4385" y="5979"/>
                    <a:pt x="4306" y="5973"/>
                    <a:pt x="4229" y="5973"/>
                  </a:cubicBezTo>
                  <a:cubicBezTo>
                    <a:pt x="2776" y="5973"/>
                    <a:pt x="2269" y="8148"/>
                    <a:pt x="4527" y="8733"/>
                  </a:cubicBezTo>
                  <a:cubicBezTo>
                    <a:pt x="4539" y="8733"/>
                    <a:pt x="4962" y="8889"/>
                    <a:pt x="5107" y="8938"/>
                  </a:cubicBezTo>
                  <a:cubicBezTo>
                    <a:pt x="5614" y="9119"/>
                    <a:pt x="5747" y="9167"/>
                    <a:pt x="5747" y="9167"/>
                  </a:cubicBezTo>
                  <a:cubicBezTo>
                    <a:pt x="6097" y="9348"/>
                    <a:pt x="6387" y="9578"/>
                    <a:pt x="6471" y="9879"/>
                  </a:cubicBezTo>
                  <a:cubicBezTo>
                    <a:pt x="6628" y="10399"/>
                    <a:pt x="6362" y="10712"/>
                    <a:pt x="6121" y="11147"/>
                  </a:cubicBezTo>
                  <a:cubicBezTo>
                    <a:pt x="5769" y="11784"/>
                    <a:pt x="5073" y="12014"/>
                    <a:pt x="4390" y="12014"/>
                  </a:cubicBezTo>
                  <a:cubicBezTo>
                    <a:pt x="4089" y="12014"/>
                    <a:pt x="3791" y="11969"/>
                    <a:pt x="3525" y="11896"/>
                  </a:cubicBezTo>
                  <a:cubicBezTo>
                    <a:pt x="3151" y="11787"/>
                    <a:pt x="2789" y="11606"/>
                    <a:pt x="2427" y="11461"/>
                  </a:cubicBezTo>
                  <a:cubicBezTo>
                    <a:pt x="2308" y="11412"/>
                    <a:pt x="1844" y="11121"/>
                    <a:pt x="1717" y="11121"/>
                  </a:cubicBezTo>
                  <a:cubicBezTo>
                    <a:pt x="1691" y="11121"/>
                    <a:pt x="1679" y="11134"/>
                    <a:pt x="1688" y="11164"/>
                  </a:cubicBezTo>
                  <a:lnTo>
                    <a:pt x="1688" y="11164"/>
                  </a:lnTo>
                  <a:cubicBezTo>
                    <a:pt x="1677" y="11132"/>
                    <a:pt x="1665" y="11109"/>
                    <a:pt x="1654" y="11087"/>
                  </a:cubicBezTo>
                  <a:lnTo>
                    <a:pt x="0" y="13175"/>
                  </a:lnTo>
                  <a:cubicBezTo>
                    <a:pt x="797" y="13839"/>
                    <a:pt x="1883" y="14214"/>
                    <a:pt x="2861" y="14552"/>
                  </a:cubicBezTo>
                  <a:cubicBezTo>
                    <a:pt x="3498" y="14770"/>
                    <a:pt x="4143" y="14887"/>
                    <a:pt x="4764" y="14887"/>
                  </a:cubicBezTo>
                  <a:cubicBezTo>
                    <a:pt x="6063" y="14887"/>
                    <a:pt x="7260" y="14379"/>
                    <a:pt x="8077" y="13236"/>
                  </a:cubicBezTo>
                  <a:cubicBezTo>
                    <a:pt x="8934" y="12040"/>
                    <a:pt x="9465" y="10362"/>
                    <a:pt x="9043" y="8914"/>
                  </a:cubicBezTo>
                  <a:cubicBezTo>
                    <a:pt x="8994" y="8757"/>
                    <a:pt x="8934" y="8624"/>
                    <a:pt x="8874" y="8491"/>
                  </a:cubicBezTo>
                  <a:cubicBezTo>
                    <a:pt x="10202" y="7694"/>
                    <a:pt x="11010" y="6318"/>
                    <a:pt x="11071" y="4724"/>
                  </a:cubicBezTo>
                  <a:cubicBezTo>
                    <a:pt x="11197" y="1792"/>
                    <a:pt x="7812" y="0"/>
                    <a:pt x="5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7"/>
            <p:cNvSpPr/>
            <p:nvPr/>
          </p:nvSpPr>
          <p:spPr>
            <a:xfrm>
              <a:off x="11369186" y="1473701"/>
              <a:ext cx="220742" cy="170378"/>
            </a:xfrm>
            <a:custGeom>
              <a:avLst/>
              <a:gdLst/>
              <a:ahLst/>
              <a:cxnLst/>
              <a:rect l="l" t="t" r="r" b="b"/>
              <a:pathLst>
                <a:path w="6513" h="5027" extrusionOk="0">
                  <a:moveTo>
                    <a:pt x="522" y="0"/>
                  </a:moveTo>
                  <a:cubicBezTo>
                    <a:pt x="382" y="0"/>
                    <a:pt x="244" y="6"/>
                    <a:pt x="109" y="16"/>
                  </a:cubicBezTo>
                  <a:cubicBezTo>
                    <a:pt x="73" y="16"/>
                    <a:pt x="37" y="16"/>
                    <a:pt x="0" y="28"/>
                  </a:cubicBezTo>
                  <a:lnTo>
                    <a:pt x="12" y="378"/>
                  </a:lnTo>
                  <a:cubicBezTo>
                    <a:pt x="121" y="372"/>
                    <a:pt x="247" y="367"/>
                    <a:pt x="388" y="367"/>
                  </a:cubicBezTo>
                  <a:cubicBezTo>
                    <a:pt x="1264" y="367"/>
                    <a:pt x="2710" y="554"/>
                    <a:pt x="4093" y="1646"/>
                  </a:cubicBezTo>
                  <a:cubicBezTo>
                    <a:pt x="5481" y="2732"/>
                    <a:pt x="6109" y="3891"/>
                    <a:pt x="6363" y="5026"/>
                  </a:cubicBezTo>
                  <a:cubicBezTo>
                    <a:pt x="6375" y="4930"/>
                    <a:pt x="6387" y="4821"/>
                    <a:pt x="6387" y="4724"/>
                  </a:cubicBezTo>
                  <a:cubicBezTo>
                    <a:pt x="6513" y="1792"/>
                    <a:pt x="3128" y="0"/>
                    <a:pt x="5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7"/>
            <p:cNvSpPr/>
            <p:nvPr/>
          </p:nvSpPr>
          <p:spPr>
            <a:xfrm>
              <a:off x="11322958" y="1675932"/>
              <a:ext cx="148958" cy="29588"/>
            </a:xfrm>
            <a:custGeom>
              <a:avLst/>
              <a:gdLst/>
              <a:ahLst/>
              <a:cxnLst/>
              <a:rect l="l" t="t" r="r" b="b"/>
              <a:pathLst>
                <a:path w="4395" h="873" extrusionOk="0">
                  <a:moveTo>
                    <a:pt x="4383" y="1"/>
                  </a:moveTo>
                  <a:cubicBezTo>
                    <a:pt x="4081" y="230"/>
                    <a:pt x="3719" y="387"/>
                    <a:pt x="3344" y="472"/>
                  </a:cubicBezTo>
                  <a:cubicBezTo>
                    <a:pt x="3236" y="496"/>
                    <a:pt x="3115" y="520"/>
                    <a:pt x="3006" y="520"/>
                  </a:cubicBezTo>
                  <a:lnTo>
                    <a:pt x="2318" y="291"/>
                  </a:lnTo>
                  <a:cubicBezTo>
                    <a:pt x="1871" y="122"/>
                    <a:pt x="1618" y="110"/>
                    <a:pt x="1147" y="25"/>
                  </a:cubicBezTo>
                  <a:cubicBezTo>
                    <a:pt x="1068" y="13"/>
                    <a:pt x="991" y="7"/>
                    <a:pt x="916" y="7"/>
                  </a:cubicBezTo>
                  <a:cubicBezTo>
                    <a:pt x="537" y="7"/>
                    <a:pt x="222" y="155"/>
                    <a:pt x="0" y="387"/>
                  </a:cubicBezTo>
                  <a:cubicBezTo>
                    <a:pt x="129" y="339"/>
                    <a:pt x="271" y="319"/>
                    <a:pt x="424" y="319"/>
                  </a:cubicBezTo>
                  <a:cubicBezTo>
                    <a:pt x="1003" y="319"/>
                    <a:pt x="1755" y="609"/>
                    <a:pt x="2680" y="810"/>
                  </a:cubicBezTo>
                  <a:cubicBezTo>
                    <a:pt x="2882" y="853"/>
                    <a:pt x="3060" y="872"/>
                    <a:pt x="3217" y="872"/>
                  </a:cubicBezTo>
                  <a:cubicBezTo>
                    <a:pt x="4285" y="872"/>
                    <a:pt x="4395" y="1"/>
                    <a:pt x="43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7"/>
            <p:cNvSpPr/>
            <p:nvPr/>
          </p:nvSpPr>
          <p:spPr>
            <a:xfrm>
              <a:off x="11210438" y="1835933"/>
              <a:ext cx="216878" cy="90052"/>
            </a:xfrm>
            <a:custGeom>
              <a:avLst/>
              <a:gdLst/>
              <a:ahLst/>
              <a:cxnLst/>
              <a:rect l="l" t="t" r="r" b="b"/>
              <a:pathLst>
                <a:path w="6399" h="2657" extrusionOk="0">
                  <a:moveTo>
                    <a:pt x="6375" y="0"/>
                  </a:moveTo>
                  <a:cubicBezTo>
                    <a:pt x="6302" y="157"/>
                    <a:pt x="6206" y="302"/>
                    <a:pt x="6121" y="459"/>
                  </a:cubicBezTo>
                  <a:cubicBezTo>
                    <a:pt x="5769" y="1096"/>
                    <a:pt x="5073" y="1326"/>
                    <a:pt x="4390" y="1326"/>
                  </a:cubicBezTo>
                  <a:cubicBezTo>
                    <a:pt x="4089" y="1326"/>
                    <a:pt x="3791" y="1281"/>
                    <a:pt x="3525" y="1208"/>
                  </a:cubicBezTo>
                  <a:cubicBezTo>
                    <a:pt x="3151" y="1099"/>
                    <a:pt x="2789" y="918"/>
                    <a:pt x="2427" y="773"/>
                  </a:cubicBezTo>
                  <a:cubicBezTo>
                    <a:pt x="2308" y="724"/>
                    <a:pt x="1844" y="433"/>
                    <a:pt x="1717" y="433"/>
                  </a:cubicBezTo>
                  <a:cubicBezTo>
                    <a:pt x="1691" y="433"/>
                    <a:pt x="1679" y="446"/>
                    <a:pt x="1688" y="476"/>
                  </a:cubicBezTo>
                  <a:lnTo>
                    <a:pt x="1688" y="476"/>
                  </a:lnTo>
                  <a:cubicBezTo>
                    <a:pt x="1677" y="444"/>
                    <a:pt x="1665" y="421"/>
                    <a:pt x="1654" y="399"/>
                  </a:cubicBezTo>
                  <a:lnTo>
                    <a:pt x="0" y="2487"/>
                  </a:lnTo>
                  <a:cubicBezTo>
                    <a:pt x="73" y="2548"/>
                    <a:pt x="145" y="2608"/>
                    <a:pt x="217" y="2656"/>
                  </a:cubicBezTo>
                  <a:lnTo>
                    <a:pt x="1739" y="1014"/>
                  </a:lnTo>
                  <a:cubicBezTo>
                    <a:pt x="1739" y="1014"/>
                    <a:pt x="2777" y="1618"/>
                    <a:pt x="4527" y="1715"/>
                  </a:cubicBezTo>
                  <a:cubicBezTo>
                    <a:pt x="4580" y="1718"/>
                    <a:pt x="4631" y="1719"/>
                    <a:pt x="4681" y="1719"/>
                  </a:cubicBezTo>
                  <a:cubicBezTo>
                    <a:pt x="6342" y="1719"/>
                    <a:pt x="6399" y="12"/>
                    <a:pt x="6399" y="12"/>
                  </a:cubicBezTo>
                  <a:lnTo>
                    <a:pt x="637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7"/>
            <p:cNvSpPr/>
            <p:nvPr/>
          </p:nvSpPr>
          <p:spPr>
            <a:xfrm>
              <a:off x="11471471" y="1515184"/>
              <a:ext cx="63447" cy="43010"/>
            </a:xfrm>
            <a:custGeom>
              <a:avLst/>
              <a:gdLst/>
              <a:ahLst/>
              <a:cxnLst/>
              <a:rect l="l" t="t" r="r" b="b"/>
              <a:pathLst>
                <a:path w="1872" h="1269" extrusionOk="0">
                  <a:moveTo>
                    <a:pt x="420" y="1"/>
                  </a:moveTo>
                  <a:cubicBezTo>
                    <a:pt x="279" y="1"/>
                    <a:pt x="171" y="43"/>
                    <a:pt x="121" y="132"/>
                  </a:cubicBezTo>
                  <a:cubicBezTo>
                    <a:pt x="1" y="337"/>
                    <a:pt x="266" y="736"/>
                    <a:pt x="713" y="1013"/>
                  </a:cubicBezTo>
                  <a:cubicBezTo>
                    <a:pt x="980" y="1180"/>
                    <a:pt x="1252" y="1268"/>
                    <a:pt x="1456" y="1268"/>
                  </a:cubicBezTo>
                  <a:cubicBezTo>
                    <a:pt x="1592" y="1268"/>
                    <a:pt x="1698" y="1229"/>
                    <a:pt x="1751" y="1146"/>
                  </a:cubicBezTo>
                  <a:cubicBezTo>
                    <a:pt x="1872" y="929"/>
                    <a:pt x="1606" y="531"/>
                    <a:pt x="1160" y="253"/>
                  </a:cubicBezTo>
                  <a:cubicBezTo>
                    <a:pt x="896" y="89"/>
                    <a:pt x="624" y="1"/>
                    <a:pt x="4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7"/>
            <p:cNvSpPr/>
            <p:nvPr/>
          </p:nvSpPr>
          <p:spPr>
            <a:xfrm>
              <a:off x="11053633" y="1978245"/>
              <a:ext cx="68361" cy="68361"/>
            </a:xfrm>
            <a:custGeom>
              <a:avLst/>
              <a:gdLst/>
              <a:ahLst/>
              <a:cxnLst/>
              <a:rect l="l" t="t" r="r" b="b"/>
              <a:pathLst>
                <a:path w="2017" h="2017" extrusionOk="0">
                  <a:moveTo>
                    <a:pt x="1003" y="0"/>
                  </a:moveTo>
                  <a:cubicBezTo>
                    <a:pt x="447" y="0"/>
                    <a:pt x="1" y="447"/>
                    <a:pt x="1" y="1002"/>
                  </a:cubicBezTo>
                  <a:cubicBezTo>
                    <a:pt x="1" y="1558"/>
                    <a:pt x="447" y="2017"/>
                    <a:pt x="1003" y="2017"/>
                  </a:cubicBezTo>
                  <a:cubicBezTo>
                    <a:pt x="1558" y="2017"/>
                    <a:pt x="2017" y="1558"/>
                    <a:pt x="2017" y="1002"/>
                  </a:cubicBezTo>
                  <a:cubicBezTo>
                    <a:pt x="2017" y="447"/>
                    <a:pt x="1558" y="0"/>
                    <a:pt x="1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7"/>
            <p:cNvSpPr/>
            <p:nvPr/>
          </p:nvSpPr>
          <p:spPr>
            <a:xfrm>
              <a:off x="10440053" y="1674824"/>
              <a:ext cx="88832" cy="88426"/>
            </a:xfrm>
            <a:custGeom>
              <a:avLst/>
              <a:gdLst/>
              <a:ahLst/>
              <a:cxnLst/>
              <a:rect l="l" t="t" r="r" b="b"/>
              <a:pathLst>
                <a:path w="2621" h="2609" extrusionOk="0">
                  <a:moveTo>
                    <a:pt x="1304" y="1"/>
                  </a:moveTo>
                  <a:cubicBezTo>
                    <a:pt x="580" y="1"/>
                    <a:pt x="1" y="580"/>
                    <a:pt x="1" y="1304"/>
                  </a:cubicBezTo>
                  <a:cubicBezTo>
                    <a:pt x="1" y="2029"/>
                    <a:pt x="580" y="2608"/>
                    <a:pt x="1304" y="2608"/>
                  </a:cubicBezTo>
                  <a:cubicBezTo>
                    <a:pt x="2029" y="2608"/>
                    <a:pt x="2620" y="2029"/>
                    <a:pt x="2620" y="1304"/>
                  </a:cubicBezTo>
                  <a:cubicBezTo>
                    <a:pt x="2620" y="580"/>
                    <a:pt x="2029" y="1"/>
                    <a:pt x="1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7591270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1"/>
        <p:cNvGrpSpPr/>
        <p:nvPr/>
      </p:nvGrpSpPr>
      <p:grpSpPr>
        <a:xfrm>
          <a:off x="0" y="0"/>
          <a:ext cx="0" cy="0"/>
          <a:chOff x="0" y="0"/>
          <a:chExt cx="0" cy="0"/>
        </a:xfrm>
      </p:grpSpPr>
      <p:sp>
        <p:nvSpPr>
          <p:cNvPr id="72" name="Google Shape;72;p4"/>
          <p:cNvSpPr txBox="1">
            <a:spLocks noGrp="1"/>
          </p:cNvSpPr>
          <p:nvPr>
            <p:ph type="title"/>
          </p:nvPr>
        </p:nvSpPr>
        <p:spPr>
          <a:xfrm>
            <a:off x="960000" y="5425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000">
                <a:solidFill>
                  <a:schemeClr val="lt2"/>
                </a:solidFill>
              </a:defRPr>
            </a:lvl1pPr>
            <a:lvl2pPr lvl="1" rtl="0">
              <a:spcBef>
                <a:spcPts val="0"/>
              </a:spcBef>
              <a:spcAft>
                <a:spcPts val="0"/>
              </a:spcAft>
              <a:buClr>
                <a:srgbClr val="FFEC9D"/>
              </a:buClr>
              <a:buSzPts val="2800"/>
              <a:buNone/>
              <a:defRPr>
                <a:solidFill>
                  <a:srgbClr val="FFEC9D"/>
                </a:solidFill>
              </a:defRPr>
            </a:lvl2pPr>
            <a:lvl3pPr lvl="2" rtl="0">
              <a:spcBef>
                <a:spcPts val="0"/>
              </a:spcBef>
              <a:spcAft>
                <a:spcPts val="0"/>
              </a:spcAft>
              <a:buClr>
                <a:srgbClr val="FFEC9D"/>
              </a:buClr>
              <a:buSzPts val="2800"/>
              <a:buNone/>
              <a:defRPr>
                <a:solidFill>
                  <a:srgbClr val="FFEC9D"/>
                </a:solidFill>
              </a:defRPr>
            </a:lvl3pPr>
            <a:lvl4pPr lvl="3" rtl="0">
              <a:spcBef>
                <a:spcPts val="0"/>
              </a:spcBef>
              <a:spcAft>
                <a:spcPts val="0"/>
              </a:spcAft>
              <a:buClr>
                <a:srgbClr val="FFEC9D"/>
              </a:buClr>
              <a:buSzPts val="2800"/>
              <a:buNone/>
              <a:defRPr>
                <a:solidFill>
                  <a:srgbClr val="FFEC9D"/>
                </a:solidFill>
              </a:defRPr>
            </a:lvl4pPr>
            <a:lvl5pPr lvl="4" rtl="0">
              <a:spcBef>
                <a:spcPts val="0"/>
              </a:spcBef>
              <a:spcAft>
                <a:spcPts val="0"/>
              </a:spcAft>
              <a:buClr>
                <a:srgbClr val="FFEC9D"/>
              </a:buClr>
              <a:buSzPts val="2800"/>
              <a:buNone/>
              <a:defRPr>
                <a:solidFill>
                  <a:srgbClr val="FFEC9D"/>
                </a:solidFill>
              </a:defRPr>
            </a:lvl5pPr>
            <a:lvl6pPr lvl="5" rtl="0">
              <a:spcBef>
                <a:spcPts val="0"/>
              </a:spcBef>
              <a:spcAft>
                <a:spcPts val="0"/>
              </a:spcAft>
              <a:buClr>
                <a:srgbClr val="FFEC9D"/>
              </a:buClr>
              <a:buSzPts val="2800"/>
              <a:buNone/>
              <a:defRPr>
                <a:solidFill>
                  <a:srgbClr val="FFEC9D"/>
                </a:solidFill>
              </a:defRPr>
            </a:lvl6pPr>
            <a:lvl7pPr lvl="6" rtl="0">
              <a:spcBef>
                <a:spcPts val="0"/>
              </a:spcBef>
              <a:spcAft>
                <a:spcPts val="0"/>
              </a:spcAft>
              <a:buClr>
                <a:srgbClr val="FFEC9D"/>
              </a:buClr>
              <a:buSzPts val="2800"/>
              <a:buNone/>
              <a:defRPr>
                <a:solidFill>
                  <a:srgbClr val="FFEC9D"/>
                </a:solidFill>
              </a:defRPr>
            </a:lvl7pPr>
            <a:lvl8pPr lvl="7" rtl="0">
              <a:spcBef>
                <a:spcPts val="0"/>
              </a:spcBef>
              <a:spcAft>
                <a:spcPts val="0"/>
              </a:spcAft>
              <a:buClr>
                <a:srgbClr val="FFEC9D"/>
              </a:buClr>
              <a:buSzPts val="2800"/>
              <a:buNone/>
              <a:defRPr>
                <a:solidFill>
                  <a:srgbClr val="FFEC9D"/>
                </a:solidFill>
              </a:defRPr>
            </a:lvl8pPr>
            <a:lvl9pPr lvl="8" rtl="0">
              <a:spcBef>
                <a:spcPts val="0"/>
              </a:spcBef>
              <a:spcAft>
                <a:spcPts val="0"/>
              </a:spcAft>
              <a:buClr>
                <a:srgbClr val="FFEC9D"/>
              </a:buClr>
              <a:buSzPts val="2800"/>
              <a:buNone/>
              <a:defRPr>
                <a:solidFill>
                  <a:srgbClr val="FFEC9D"/>
                </a:solidFill>
              </a:defRPr>
            </a:lvl9pPr>
          </a:lstStyle>
          <a:p>
            <a:endParaRPr/>
          </a:p>
        </p:txBody>
      </p:sp>
      <p:sp>
        <p:nvSpPr>
          <p:cNvPr id="73" name="Google Shape;73;p4"/>
          <p:cNvSpPr txBox="1">
            <a:spLocks noGrp="1"/>
          </p:cNvSpPr>
          <p:nvPr>
            <p:ph type="body" idx="1"/>
          </p:nvPr>
        </p:nvSpPr>
        <p:spPr>
          <a:xfrm>
            <a:off x="960000" y="1498533"/>
            <a:ext cx="10272000" cy="46400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AutoNum type="arabicPeriod"/>
              <a:defRPr sz="1600"/>
            </a:lvl1pPr>
            <a:lvl2pPr marL="1219170" lvl="1" indent="-423323" rtl="0">
              <a:lnSpc>
                <a:spcPct val="115000"/>
              </a:lnSpc>
              <a:spcBef>
                <a:spcPts val="2133"/>
              </a:spcBef>
              <a:spcAft>
                <a:spcPts val="0"/>
              </a:spcAft>
              <a:buSzPts val="1400"/>
              <a:buAutoNum type="alphaLcPeriod"/>
              <a:defRPr/>
            </a:lvl2pPr>
            <a:lvl3pPr marL="1828754" lvl="2" indent="-423323" rtl="0">
              <a:lnSpc>
                <a:spcPct val="115000"/>
              </a:lnSpc>
              <a:spcBef>
                <a:spcPts val="2133"/>
              </a:spcBef>
              <a:spcAft>
                <a:spcPts val="0"/>
              </a:spcAft>
              <a:buSzPts val="1400"/>
              <a:buAutoNum type="romanLcPeriod"/>
              <a:defRPr/>
            </a:lvl3pPr>
            <a:lvl4pPr marL="2438339" lvl="3" indent="-423323" rtl="0">
              <a:lnSpc>
                <a:spcPct val="115000"/>
              </a:lnSpc>
              <a:spcBef>
                <a:spcPts val="2133"/>
              </a:spcBef>
              <a:spcAft>
                <a:spcPts val="0"/>
              </a:spcAft>
              <a:buSzPts val="1400"/>
              <a:buAutoNum type="arabicPeriod"/>
              <a:defRPr/>
            </a:lvl4pPr>
            <a:lvl5pPr marL="3047924" lvl="4" indent="-423323" rtl="0">
              <a:lnSpc>
                <a:spcPct val="115000"/>
              </a:lnSpc>
              <a:spcBef>
                <a:spcPts val="2133"/>
              </a:spcBef>
              <a:spcAft>
                <a:spcPts val="0"/>
              </a:spcAft>
              <a:buSzPts val="1400"/>
              <a:buAutoNum type="alphaLcPeriod"/>
              <a:defRPr/>
            </a:lvl5pPr>
            <a:lvl6pPr marL="3657509" lvl="5" indent="-423323" rtl="0">
              <a:lnSpc>
                <a:spcPct val="115000"/>
              </a:lnSpc>
              <a:spcBef>
                <a:spcPts val="2133"/>
              </a:spcBef>
              <a:spcAft>
                <a:spcPts val="0"/>
              </a:spcAft>
              <a:buSzPts val="1400"/>
              <a:buAutoNum type="romanLcPeriod"/>
              <a:defRPr/>
            </a:lvl6pPr>
            <a:lvl7pPr marL="4267093" lvl="6" indent="-423323" rtl="0">
              <a:lnSpc>
                <a:spcPct val="115000"/>
              </a:lnSpc>
              <a:spcBef>
                <a:spcPts val="2133"/>
              </a:spcBef>
              <a:spcAft>
                <a:spcPts val="0"/>
              </a:spcAft>
              <a:buSzPts val="1400"/>
              <a:buAutoNum type="arabicPeriod"/>
              <a:defRPr/>
            </a:lvl7pPr>
            <a:lvl8pPr marL="4876678" lvl="7" indent="-423323" rtl="0">
              <a:lnSpc>
                <a:spcPct val="115000"/>
              </a:lnSpc>
              <a:spcBef>
                <a:spcPts val="2133"/>
              </a:spcBef>
              <a:spcAft>
                <a:spcPts val="0"/>
              </a:spcAft>
              <a:buSzPts val="1400"/>
              <a:buAutoNum type="alphaLcPeriod"/>
              <a:defRPr/>
            </a:lvl8pPr>
            <a:lvl9pPr marL="5486263" lvl="8" indent="-423323" rtl="0">
              <a:lnSpc>
                <a:spcPct val="115000"/>
              </a:lnSpc>
              <a:spcBef>
                <a:spcPts val="2133"/>
              </a:spcBef>
              <a:spcAft>
                <a:spcPts val="2133"/>
              </a:spcAft>
              <a:buSzPts val="1400"/>
              <a:buAutoNum type="romanLcPeriod"/>
              <a:defRPr/>
            </a:lvl9pPr>
          </a:lstStyle>
          <a:p>
            <a:endParaRPr/>
          </a:p>
        </p:txBody>
      </p:sp>
      <p:sp>
        <p:nvSpPr>
          <p:cNvPr id="74" name="Google Shape;74;p4"/>
          <p:cNvSpPr/>
          <p:nvPr/>
        </p:nvSpPr>
        <p:spPr>
          <a:xfrm>
            <a:off x="673375" y="354329"/>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5" name="Google Shape;75;p4"/>
          <p:cNvSpPr/>
          <p:nvPr/>
        </p:nvSpPr>
        <p:spPr>
          <a:xfrm>
            <a:off x="1916867" y="655302"/>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4"/>
          <p:cNvSpPr/>
          <p:nvPr/>
        </p:nvSpPr>
        <p:spPr>
          <a:xfrm>
            <a:off x="314465" y="1156572"/>
            <a:ext cx="224329" cy="274115"/>
          </a:xfrm>
          <a:custGeom>
            <a:avLst/>
            <a:gdLst/>
            <a:ahLst/>
            <a:cxnLst/>
            <a:rect l="l" t="t" r="r" b="b"/>
            <a:pathLst>
              <a:path w="3456" h="4223" extrusionOk="0">
                <a:moveTo>
                  <a:pt x="755" y="371"/>
                </a:moveTo>
                <a:cubicBezTo>
                  <a:pt x="861" y="371"/>
                  <a:pt x="954" y="411"/>
                  <a:pt x="1046" y="490"/>
                </a:cubicBezTo>
                <a:cubicBezTo>
                  <a:pt x="1139" y="570"/>
                  <a:pt x="1179" y="702"/>
                  <a:pt x="1179" y="887"/>
                </a:cubicBezTo>
                <a:cubicBezTo>
                  <a:pt x="1179" y="1073"/>
                  <a:pt x="1139" y="1218"/>
                  <a:pt x="1046" y="1311"/>
                </a:cubicBezTo>
                <a:cubicBezTo>
                  <a:pt x="967" y="1417"/>
                  <a:pt x="861" y="1470"/>
                  <a:pt x="729" y="1470"/>
                </a:cubicBezTo>
                <a:cubicBezTo>
                  <a:pt x="610" y="1470"/>
                  <a:pt x="517" y="1417"/>
                  <a:pt x="451" y="1311"/>
                </a:cubicBezTo>
                <a:cubicBezTo>
                  <a:pt x="385" y="1205"/>
                  <a:pt x="345" y="1086"/>
                  <a:pt x="345" y="940"/>
                </a:cubicBezTo>
                <a:cubicBezTo>
                  <a:pt x="345" y="834"/>
                  <a:pt x="358" y="742"/>
                  <a:pt x="385" y="662"/>
                </a:cubicBezTo>
                <a:cubicBezTo>
                  <a:pt x="424" y="596"/>
                  <a:pt x="451" y="530"/>
                  <a:pt x="491" y="490"/>
                </a:cubicBezTo>
                <a:cubicBezTo>
                  <a:pt x="530" y="437"/>
                  <a:pt x="583" y="411"/>
                  <a:pt x="623" y="398"/>
                </a:cubicBezTo>
                <a:cubicBezTo>
                  <a:pt x="676" y="371"/>
                  <a:pt x="716" y="371"/>
                  <a:pt x="755" y="371"/>
                </a:cubicBezTo>
                <a:close/>
                <a:moveTo>
                  <a:pt x="2727" y="2806"/>
                </a:moveTo>
                <a:cubicBezTo>
                  <a:pt x="2807" y="2806"/>
                  <a:pt x="2886" y="2846"/>
                  <a:pt x="2966" y="2926"/>
                </a:cubicBezTo>
                <a:cubicBezTo>
                  <a:pt x="3058" y="2992"/>
                  <a:pt x="3098" y="3124"/>
                  <a:pt x="3098" y="3309"/>
                </a:cubicBezTo>
                <a:cubicBezTo>
                  <a:pt x="3098" y="3376"/>
                  <a:pt x="3085" y="3442"/>
                  <a:pt x="3071" y="3508"/>
                </a:cubicBezTo>
                <a:cubicBezTo>
                  <a:pt x="3058" y="3574"/>
                  <a:pt x="3032" y="3640"/>
                  <a:pt x="3005" y="3693"/>
                </a:cubicBezTo>
                <a:cubicBezTo>
                  <a:pt x="2966" y="3746"/>
                  <a:pt x="2926" y="3786"/>
                  <a:pt x="2873" y="3826"/>
                </a:cubicBezTo>
                <a:cubicBezTo>
                  <a:pt x="2833" y="3865"/>
                  <a:pt x="2767" y="3879"/>
                  <a:pt x="2688" y="3879"/>
                </a:cubicBezTo>
                <a:cubicBezTo>
                  <a:pt x="2608" y="3879"/>
                  <a:pt x="2542" y="3865"/>
                  <a:pt x="2489" y="3826"/>
                </a:cubicBezTo>
                <a:cubicBezTo>
                  <a:pt x="2449" y="3786"/>
                  <a:pt x="2410" y="3733"/>
                  <a:pt x="2383" y="3680"/>
                </a:cubicBezTo>
                <a:cubicBezTo>
                  <a:pt x="2343" y="3627"/>
                  <a:pt x="2330" y="3561"/>
                  <a:pt x="2317" y="3495"/>
                </a:cubicBezTo>
                <a:cubicBezTo>
                  <a:pt x="2317" y="3442"/>
                  <a:pt x="2304" y="3389"/>
                  <a:pt x="2304" y="3336"/>
                </a:cubicBezTo>
                <a:cubicBezTo>
                  <a:pt x="2304" y="3164"/>
                  <a:pt x="2343" y="3031"/>
                  <a:pt x="2423" y="2939"/>
                </a:cubicBezTo>
                <a:cubicBezTo>
                  <a:pt x="2516" y="2846"/>
                  <a:pt x="2608" y="2806"/>
                  <a:pt x="2727" y="2806"/>
                </a:cubicBezTo>
                <a:close/>
                <a:moveTo>
                  <a:pt x="3032" y="1"/>
                </a:moveTo>
                <a:cubicBezTo>
                  <a:pt x="2992" y="1"/>
                  <a:pt x="2952" y="14"/>
                  <a:pt x="2913" y="54"/>
                </a:cubicBezTo>
                <a:cubicBezTo>
                  <a:pt x="2873" y="93"/>
                  <a:pt x="2846" y="146"/>
                  <a:pt x="2807" y="199"/>
                </a:cubicBezTo>
                <a:cubicBezTo>
                  <a:pt x="2767" y="252"/>
                  <a:pt x="2727" y="305"/>
                  <a:pt x="2688" y="371"/>
                </a:cubicBezTo>
                <a:cubicBezTo>
                  <a:pt x="2648" y="424"/>
                  <a:pt x="2595" y="464"/>
                  <a:pt x="2555" y="504"/>
                </a:cubicBezTo>
                <a:cubicBezTo>
                  <a:pt x="2502" y="530"/>
                  <a:pt x="2449" y="557"/>
                  <a:pt x="2383" y="570"/>
                </a:cubicBezTo>
                <a:cubicBezTo>
                  <a:pt x="2317" y="583"/>
                  <a:pt x="2264" y="583"/>
                  <a:pt x="2211" y="583"/>
                </a:cubicBezTo>
                <a:cubicBezTo>
                  <a:pt x="2052" y="583"/>
                  <a:pt x="1933" y="570"/>
                  <a:pt x="1827" y="543"/>
                </a:cubicBezTo>
                <a:cubicBezTo>
                  <a:pt x="1735" y="517"/>
                  <a:pt x="1642" y="477"/>
                  <a:pt x="1576" y="437"/>
                </a:cubicBezTo>
                <a:cubicBezTo>
                  <a:pt x="1510" y="398"/>
                  <a:pt x="1443" y="345"/>
                  <a:pt x="1391" y="305"/>
                </a:cubicBezTo>
                <a:cubicBezTo>
                  <a:pt x="1338" y="252"/>
                  <a:pt x="1285" y="212"/>
                  <a:pt x="1232" y="173"/>
                </a:cubicBezTo>
                <a:cubicBezTo>
                  <a:pt x="1179" y="120"/>
                  <a:pt x="1113" y="93"/>
                  <a:pt x="1033" y="67"/>
                </a:cubicBezTo>
                <a:cubicBezTo>
                  <a:pt x="967" y="27"/>
                  <a:pt x="874" y="14"/>
                  <a:pt x="755" y="14"/>
                </a:cubicBezTo>
                <a:cubicBezTo>
                  <a:pt x="663" y="14"/>
                  <a:pt x="570" y="40"/>
                  <a:pt x="477" y="80"/>
                </a:cubicBezTo>
                <a:cubicBezTo>
                  <a:pt x="398" y="120"/>
                  <a:pt x="318" y="186"/>
                  <a:pt x="239" y="265"/>
                </a:cubicBezTo>
                <a:cubicBezTo>
                  <a:pt x="173" y="345"/>
                  <a:pt x="120" y="437"/>
                  <a:pt x="67" y="557"/>
                </a:cubicBezTo>
                <a:cubicBezTo>
                  <a:pt x="27" y="662"/>
                  <a:pt x="1" y="795"/>
                  <a:pt x="1" y="940"/>
                </a:cubicBezTo>
                <a:cubicBezTo>
                  <a:pt x="1" y="1086"/>
                  <a:pt x="27" y="1205"/>
                  <a:pt x="67" y="1324"/>
                </a:cubicBezTo>
                <a:cubicBezTo>
                  <a:pt x="107" y="1430"/>
                  <a:pt x="160" y="1523"/>
                  <a:pt x="239" y="1589"/>
                </a:cubicBezTo>
                <a:cubicBezTo>
                  <a:pt x="305" y="1668"/>
                  <a:pt x="385" y="1721"/>
                  <a:pt x="477" y="1748"/>
                </a:cubicBezTo>
                <a:cubicBezTo>
                  <a:pt x="570" y="1787"/>
                  <a:pt x="649" y="1814"/>
                  <a:pt x="742" y="1814"/>
                </a:cubicBezTo>
                <a:cubicBezTo>
                  <a:pt x="848" y="1814"/>
                  <a:pt x="941" y="1787"/>
                  <a:pt x="1033" y="1748"/>
                </a:cubicBezTo>
                <a:cubicBezTo>
                  <a:pt x="1139" y="1695"/>
                  <a:pt x="1218" y="1629"/>
                  <a:pt x="1298" y="1549"/>
                </a:cubicBezTo>
                <a:cubicBezTo>
                  <a:pt x="1364" y="1456"/>
                  <a:pt x="1417" y="1364"/>
                  <a:pt x="1457" y="1245"/>
                </a:cubicBezTo>
                <a:cubicBezTo>
                  <a:pt x="1510" y="1126"/>
                  <a:pt x="1523" y="993"/>
                  <a:pt x="1523" y="861"/>
                </a:cubicBezTo>
                <a:cubicBezTo>
                  <a:pt x="1523" y="848"/>
                  <a:pt x="1523" y="834"/>
                  <a:pt x="1523" y="834"/>
                </a:cubicBezTo>
                <a:lnTo>
                  <a:pt x="1523" y="795"/>
                </a:lnTo>
                <a:cubicBezTo>
                  <a:pt x="1629" y="834"/>
                  <a:pt x="1735" y="861"/>
                  <a:pt x="1841" y="874"/>
                </a:cubicBezTo>
                <a:cubicBezTo>
                  <a:pt x="1933" y="887"/>
                  <a:pt x="2052" y="901"/>
                  <a:pt x="2198" y="901"/>
                </a:cubicBezTo>
                <a:lnTo>
                  <a:pt x="2304" y="901"/>
                </a:lnTo>
                <a:cubicBezTo>
                  <a:pt x="2330" y="887"/>
                  <a:pt x="2370" y="887"/>
                  <a:pt x="2410" y="874"/>
                </a:cubicBezTo>
                <a:lnTo>
                  <a:pt x="2410" y="874"/>
                </a:lnTo>
                <a:cubicBezTo>
                  <a:pt x="2410" y="887"/>
                  <a:pt x="2396" y="927"/>
                  <a:pt x="2343" y="1007"/>
                </a:cubicBezTo>
                <a:cubicBezTo>
                  <a:pt x="2304" y="1099"/>
                  <a:pt x="2238" y="1205"/>
                  <a:pt x="2171" y="1337"/>
                </a:cubicBezTo>
                <a:cubicBezTo>
                  <a:pt x="2092" y="1470"/>
                  <a:pt x="2013" y="1629"/>
                  <a:pt x="1920" y="1814"/>
                </a:cubicBezTo>
                <a:cubicBezTo>
                  <a:pt x="1814" y="1986"/>
                  <a:pt x="1721" y="2158"/>
                  <a:pt x="1629" y="2343"/>
                </a:cubicBezTo>
                <a:cubicBezTo>
                  <a:pt x="1523" y="2529"/>
                  <a:pt x="1430" y="2701"/>
                  <a:pt x="1338" y="2886"/>
                </a:cubicBezTo>
                <a:cubicBezTo>
                  <a:pt x="1245" y="3058"/>
                  <a:pt x="1166" y="3217"/>
                  <a:pt x="1086" y="3362"/>
                </a:cubicBezTo>
                <a:cubicBezTo>
                  <a:pt x="1020" y="3508"/>
                  <a:pt x="954" y="3627"/>
                  <a:pt x="914" y="3720"/>
                </a:cubicBezTo>
                <a:cubicBezTo>
                  <a:pt x="861" y="3812"/>
                  <a:pt x="835" y="3865"/>
                  <a:pt x="835" y="3879"/>
                </a:cubicBezTo>
                <a:cubicBezTo>
                  <a:pt x="835" y="3905"/>
                  <a:pt x="861" y="3945"/>
                  <a:pt x="888" y="3958"/>
                </a:cubicBezTo>
                <a:cubicBezTo>
                  <a:pt x="914" y="3984"/>
                  <a:pt x="954" y="3998"/>
                  <a:pt x="1020" y="3998"/>
                </a:cubicBezTo>
                <a:cubicBezTo>
                  <a:pt x="1086" y="3998"/>
                  <a:pt x="1139" y="3984"/>
                  <a:pt x="1166" y="3958"/>
                </a:cubicBezTo>
                <a:cubicBezTo>
                  <a:pt x="1205" y="3918"/>
                  <a:pt x="1232" y="3879"/>
                  <a:pt x="1258" y="3852"/>
                </a:cubicBezTo>
                <a:cubicBezTo>
                  <a:pt x="1271" y="3799"/>
                  <a:pt x="1324" y="3706"/>
                  <a:pt x="1391" y="3574"/>
                </a:cubicBezTo>
                <a:cubicBezTo>
                  <a:pt x="1443" y="3442"/>
                  <a:pt x="1536" y="3283"/>
                  <a:pt x="1629" y="3111"/>
                </a:cubicBezTo>
                <a:cubicBezTo>
                  <a:pt x="1721" y="2926"/>
                  <a:pt x="1827" y="2727"/>
                  <a:pt x="1933" y="2515"/>
                </a:cubicBezTo>
                <a:lnTo>
                  <a:pt x="2291" y="1854"/>
                </a:lnTo>
                <a:cubicBezTo>
                  <a:pt x="2410" y="1642"/>
                  <a:pt x="2516" y="1417"/>
                  <a:pt x="2621" y="1218"/>
                </a:cubicBezTo>
                <a:cubicBezTo>
                  <a:pt x="2741" y="1007"/>
                  <a:pt x="2833" y="834"/>
                  <a:pt x="2913" y="662"/>
                </a:cubicBezTo>
                <a:cubicBezTo>
                  <a:pt x="3005" y="504"/>
                  <a:pt x="3071" y="371"/>
                  <a:pt x="3124" y="265"/>
                </a:cubicBezTo>
                <a:cubicBezTo>
                  <a:pt x="3177" y="159"/>
                  <a:pt x="3204" y="107"/>
                  <a:pt x="3204" y="93"/>
                </a:cubicBezTo>
                <a:cubicBezTo>
                  <a:pt x="3204" y="80"/>
                  <a:pt x="3191" y="54"/>
                  <a:pt x="3164" y="27"/>
                </a:cubicBezTo>
                <a:cubicBezTo>
                  <a:pt x="3151" y="1"/>
                  <a:pt x="3111" y="1"/>
                  <a:pt x="3032" y="1"/>
                </a:cubicBezTo>
                <a:close/>
                <a:moveTo>
                  <a:pt x="2741" y="2462"/>
                </a:moveTo>
                <a:cubicBezTo>
                  <a:pt x="2621" y="2462"/>
                  <a:pt x="2516" y="2489"/>
                  <a:pt x="2423" y="2529"/>
                </a:cubicBezTo>
                <a:cubicBezTo>
                  <a:pt x="2330" y="2568"/>
                  <a:pt x="2251" y="2634"/>
                  <a:pt x="2185" y="2714"/>
                </a:cubicBezTo>
                <a:cubicBezTo>
                  <a:pt x="2118" y="2793"/>
                  <a:pt x="2066" y="2886"/>
                  <a:pt x="2026" y="2992"/>
                </a:cubicBezTo>
                <a:cubicBezTo>
                  <a:pt x="1986" y="3098"/>
                  <a:pt x="1960" y="3217"/>
                  <a:pt x="1960" y="3349"/>
                </a:cubicBezTo>
                <a:cubicBezTo>
                  <a:pt x="1960" y="3468"/>
                  <a:pt x="1986" y="3574"/>
                  <a:pt x="2013" y="3680"/>
                </a:cubicBezTo>
                <a:cubicBezTo>
                  <a:pt x="2052" y="3773"/>
                  <a:pt x="2092" y="3865"/>
                  <a:pt x="2158" y="3958"/>
                </a:cubicBezTo>
                <a:cubicBezTo>
                  <a:pt x="2211" y="4037"/>
                  <a:pt x="2291" y="4104"/>
                  <a:pt x="2383" y="4143"/>
                </a:cubicBezTo>
                <a:cubicBezTo>
                  <a:pt x="2476" y="4196"/>
                  <a:pt x="2582" y="4223"/>
                  <a:pt x="2701" y="4223"/>
                </a:cubicBezTo>
                <a:cubicBezTo>
                  <a:pt x="2939" y="4223"/>
                  <a:pt x="3124" y="4143"/>
                  <a:pt x="3257" y="3984"/>
                </a:cubicBezTo>
                <a:cubicBezTo>
                  <a:pt x="3389" y="3826"/>
                  <a:pt x="3455" y="3601"/>
                  <a:pt x="3455" y="3336"/>
                </a:cubicBezTo>
                <a:cubicBezTo>
                  <a:pt x="3455" y="3217"/>
                  <a:pt x="3442" y="3098"/>
                  <a:pt x="3416" y="3005"/>
                </a:cubicBezTo>
                <a:cubicBezTo>
                  <a:pt x="3389" y="2899"/>
                  <a:pt x="3349" y="2806"/>
                  <a:pt x="3283" y="2727"/>
                </a:cubicBezTo>
                <a:cubicBezTo>
                  <a:pt x="3230" y="2634"/>
                  <a:pt x="3151" y="2581"/>
                  <a:pt x="3058" y="2529"/>
                </a:cubicBezTo>
                <a:cubicBezTo>
                  <a:pt x="2979" y="2489"/>
                  <a:pt x="2860" y="2462"/>
                  <a:pt x="2741" y="2462"/>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4"/>
          <p:cNvSpPr/>
          <p:nvPr/>
        </p:nvSpPr>
        <p:spPr>
          <a:xfrm rot="-1315996">
            <a:off x="11547124" y="1170328"/>
            <a:ext cx="279005" cy="278048"/>
          </a:xfrm>
          <a:custGeom>
            <a:avLst/>
            <a:gdLst/>
            <a:ahLst/>
            <a:cxnLst/>
            <a:rect l="l" t="t" r="r" b="b"/>
            <a:pathLst>
              <a:path w="3786" h="3773" extrusionOk="0">
                <a:moveTo>
                  <a:pt x="371" y="1"/>
                </a:moveTo>
                <a:cubicBezTo>
                  <a:pt x="279" y="1"/>
                  <a:pt x="186" y="14"/>
                  <a:pt x="107" y="54"/>
                </a:cubicBezTo>
                <a:cubicBezTo>
                  <a:pt x="27" y="80"/>
                  <a:pt x="1" y="133"/>
                  <a:pt x="1" y="199"/>
                </a:cubicBezTo>
                <a:cubicBezTo>
                  <a:pt x="1" y="279"/>
                  <a:pt x="40" y="318"/>
                  <a:pt x="120" y="332"/>
                </a:cubicBezTo>
                <a:cubicBezTo>
                  <a:pt x="199" y="345"/>
                  <a:pt x="318" y="358"/>
                  <a:pt x="477" y="358"/>
                </a:cubicBezTo>
                <a:lnTo>
                  <a:pt x="596" y="358"/>
                </a:lnTo>
                <a:cubicBezTo>
                  <a:pt x="636" y="371"/>
                  <a:pt x="662" y="371"/>
                  <a:pt x="689" y="385"/>
                </a:cubicBezTo>
                <a:cubicBezTo>
                  <a:pt x="715" y="398"/>
                  <a:pt x="729" y="411"/>
                  <a:pt x="755" y="437"/>
                </a:cubicBezTo>
                <a:cubicBezTo>
                  <a:pt x="768" y="464"/>
                  <a:pt x="795" y="490"/>
                  <a:pt x="808" y="530"/>
                </a:cubicBezTo>
                <a:lnTo>
                  <a:pt x="2012" y="2714"/>
                </a:lnTo>
                <a:cubicBezTo>
                  <a:pt x="1959" y="2833"/>
                  <a:pt x="1907" y="2939"/>
                  <a:pt x="1854" y="3032"/>
                </a:cubicBezTo>
                <a:cubicBezTo>
                  <a:pt x="1801" y="3124"/>
                  <a:pt x="1748" y="3190"/>
                  <a:pt x="1682" y="3257"/>
                </a:cubicBezTo>
                <a:cubicBezTo>
                  <a:pt x="1629" y="3296"/>
                  <a:pt x="1562" y="3349"/>
                  <a:pt x="1496" y="3376"/>
                </a:cubicBezTo>
                <a:cubicBezTo>
                  <a:pt x="1430" y="3415"/>
                  <a:pt x="1351" y="3429"/>
                  <a:pt x="1284" y="3429"/>
                </a:cubicBezTo>
                <a:cubicBezTo>
                  <a:pt x="1165" y="3429"/>
                  <a:pt x="1073" y="3402"/>
                  <a:pt x="993" y="3349"/>
                </a:cubicBezTo>
                <a:cubicBezTo>
                  <a:pt x="914" y="3296"/>
                  <a:pt x="874" y="3230"/>
                  <a:pt x="874" y="3164"/>
                </a:cubicBezTo>
                <a:cubicBezTo>
                  <a:pt x="874" y="3137"/>
                  <a:pt x="887" y="3098"/>
                  <a:pt x="901" y="3071"/>
                </a:cubicBezTo>
                <a:cubicBezTo>
                  <a:pt x="927" y="3045"/>
                  <a:pt x="954" y="3018"/>
                  <a:pt x="993" y="3018"/>
                </a:cubicBezTo>
                <a:cubicBezTo>
                  <a:pt x="1020" y="3018"/>
                  <a:pt x="1033" y="3018"/>
                  <a:pt x="1059" y="3005"/>
                </a:cubicBezTo>
                <a:cubicBezTo>
                  <a:pt x="1099" y="3005"/>
                  <a:pt x="1126" y="2992"/>
                  <a:pt x="1139" y="2979"/>
                </a:cubicBezTo>
                <a:cubicBezTo>
                  <a:pt x="1165" y="2965"/>
                  <a:pt x="1192" y="2939"/>
                  <a:pt x="1205" y="2912"/>
                </a:cubicBezTo>
                <a:cubicBezTo>
                  <a:pt x="1218" y="2899"/>
                  <a:pt x="1232" y="2859"/>
                  <a:pt x="1232" y="2820"/>
                </a:cubicBezTo>
                <a:cubicBezTo>
                  <a:pt x="1232" y="2754"/>
                  <a:pt x="1205" y="2701"/>
                  <a:pt x="1152" y="2674"/>
                </a:cubicBezTo>
                <a:cubicBezTo>
                  <a:pt x="1112" y="2648"/>
                  <a:pt x="1059" y="2634"/>
                  <a:pt x="1007" y="2634"/>
                </a:cubicBezTo>
                <a:cubicBezTo>
                  <a:pt x="954" y="2634"/>
                  <a:pt x="901" y="2634"/>
                  <a:pt x="848" y="2661"/>
                </a:cubicBezTo>
                <a:cubicBezTo>
                  <a:pt x="782" y="2687"/>
                  <a:pt x="742" y="2714"/>
                  <a:pt x="689" y="2754"/>
                </a:cubicBezTo>
                <a:cubicBezTo>
                  <a:pt x="649" y="2807"/>
                  <a:pt x="623" y="2859"/>
                  <a:pt x="583" y="2926"/>
                </a:cubicBezTo>
                <a:cubicBezTo>
                  <a:pt x="570" y="2992"/>
                  <a:pt x="557" y="3071"/>
                  <a:pt x="557" y="3164"/>
                </a:cubicBezTo>
                <a:cubicBezTo>
                  <a:pt x="557" y="3257"/>
                  <a:pt x="570" y="3349"/>
                  <a:pt x="609" y="3415"/>
                </a:cubicBezTo>
                <a:cubicBezTo>
                  <a:pt x="649" y="3495"/>
                  <a:pt x="689" y="3561"/>
                  <a:pt x="755" y="3614"/>
                </a:cubicBezTo>
                <a:cubicBezTo>
                  <a:pt x="821" y="3667"/>
                  <a:pt x="887" y="3707"/>
                  <a:pt x="967" y="3733"/>
                </a:cubicBezTo>
                <a:cubicBezTo>
                  <a:pt x="1046" y="3759"/>
                  <a:pt x="1126" y="3773"/>
                  <a:pt x="1218" y="3773"/>
                </a:cubicBezTo>
                <a:cubicBezTo>
                  <a:pt x="1377" y="3773"/>
                  <a:pt x="1536" y="3733"/>
                  <a:pt x="1668" y="3667"/>
                </a:cubicBezTo>
                <a:cubicBezTo>
                  <a:pt x="1801" y="3614"/>
                  <a:pt x="1920" y="3508"/>
                  <a:pt x="2039" y="3376"/>
                </a:cubicBezTo>
                <a:cubicBezTo>
                  <a:pt x="2132" y="3257"/>
                  <a:pt x="2224" y="3111"/>
                  <a:pt x="2304" y="2952"/>
                </a:cubicBezTo>
                <a:cubicBezTo>
                  <a:pt x="2383" y="2780"/>
                  <a:pt x="2449" y="2595"/>
                  <a:pt x="2529" y="2370"/>
                </a:cubicBezTo>
                <a:lnTo>
                  <a:pt x="3164" y="596"/>
                </a:lnTo>
                <a:cubicBezTo>
                  <a:pt x="3190" y="530"/>
                  <a:pt x="3217" y="490"/>
                  <a:pt x="3243" y="477"/>
                </a:cubicBezTo>
                <a:cubicBezTo>
                  <a:pt x="3283" y="464"/>
                  <a:pt x="3349" y="451"/>
                  <a:pt x="3442" y="451"/>
                </a:cubicBezTo>
                <a:cubicBezTo>
                  <a:pt x="3534" y="451"/>
                  <a:pt x="3601" y="437"/>
                  <a:pt x="3680" y="411"/>
                </a:cubicBezTo>
                <a:cubicBezTo>
                  <a:pt x="3746" y="398"/>
                  <a:pt x="3786" y="345"/>
                  <a:pt x="3786" y="279"/>
                </a:cubicBezTo>
                <a:cubicBezTo>
                  <a:pt x="3786" y="212"/>
                  <a:pt x="3746" y="160"/>
                  <a:pt x="3680" y="146"/>
                </a:cubicBezTo>
                <a:cubicBezTo>
                  <a:pt x="3614" y="120"/>
                  <a:pt x="3534" y="107"/>
                  <a:pt x="3442" y="107"/>
                </a:cubicBezTo>
                <a:lnTo>
                  <a:pt x="2409" y="107"/>
                </a:lnTo>
                <a:cubicBezTo>
                  <a:pt x="2317" y="107"/>
                  <a:pt x="2251" y="120"/>
                  <a:pt x="2224" y="146"/>
                </a:cubicBezTo>
                <a:cubicBezTo>
                  <a:pt x="2198" y="160"/>
                  <a:pt x="2184" y="212"/>
                  <a:pt x="2184" y="279"/>
                </a:cubicBezTo>
                <a:cubicBezTo>
                  <a:pt x="2184" y="318"/>
                  <a:pt x="2211" y="358"/>
                  <a:pt x="2251" y="398"/>
                </a:cubicBezTo>
                <a:cubicBezTo>
                  <a:pt x="2290" y="437"/>
                  <a:pt x="2370" y="451"/>
                  <a:pt x="2462" y="451"/>
                </a:cubicBezTo>
                <a:cubicBezTo>
                  <a:pt x="2568" y="451"/>
                  <a:pt x="2621" y="464"/>
                  <a:pt x="2648" y="477"/>
                </a:cubicBezTo>
                <a:cubicBezTo>
                  <a:pt x="2674" y="504"/>
                  <a:pt x="2687" y="517"/>
                  <a:pt x="2687" y="557"/>
                </a:cubicBezTo>
                <a:cubicBezTo>
                  <a:pt x="2687" y="623"/>
                  <a:pt x="2674" y="689"/>
                  <a:pt x="2648" y="795"/>
                </a:cubicBezTo>
                <a:lnTo>
                  <a:pt x="2184" y="2224"/>
                </a:lnTo>
                <a:lnTo>
                  <a:pt x="1324" y="623"/>
                </a:lnTo>
                <a:cubicBezTo>
                  <a:pt x="1311" y="583"/>
                  <a:pt x="1298" y="543"/>
                  <a:pt x="1284" y="504"/>
                </a:cubicBezTo>
                <a:cubicBezTo>
                  <a:pt x="1271" y="464"/>
                  <a:pt x="1271" y="437"/>
                  <a:pt x="1271" y="424"/>
                </a:cubicBezTo>
                <a:cubicBezTo>
                  <a:pt x="1271" y="385"/>
                  <a:pt x="1284" y="358"/>
                  <a:pt x="1298" y="358"/>
                </a:cubicBezTo>
                <a:cubicBezTo>
                  <a:pt x="1311" y="345"/>
                  <a:pt x="1324" y="345"/>
                  <a:pt x="1351" y="345"/>
                </a:cubicBezTo>
                <a:cubicBezTo>
                  <a:pt x="1430" y="345"/>
                  <a:pt x="1483" y="332"/>
                  <a:pt x="1509" y="292"/>
                </a:cubicBezTo>
                <a:cubicBezTo>
                  <a:pt x="1549" y="252"/>
                  <a:pt x="1562" y="212"/>
                  <a:pt x="1562" y="160"/>
                </a:cubicBezTo>
                <a:cubicBezTo>
                  <a:pt x="1562" y="120"/>
                  <a:pt x="1536" y="80"/>
                  <a:pt x="1509" y="54"/>
                </a:cubicBezTo>
                <a:cubicBezTo>
                  <a:pt x="1483" y="14"/>
                  <a:pt x="1417" y="1"/>
                  <a:pt x="131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4"/>
          <p:cNvSpPr/>
          <p:nvPr/>
        </p:nvSpPr>
        <p:spPr>
          <a:xfrm>
            <a:off x="11224791" y="456395"/>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6575855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137"/>
        <p:cNvGrpSpPr/>
        <p:nvPr/>
      </p:nvGrpSpPr>
      <p:grpSpPr>
        <a:xfrm>
          <a:off x="0" y="0"/>
          <a:ext cx="0" cy="0"/>
          <a:chOff x="0" y="0"/>
          <a:chExt cx="0" cy="0"/>
        </a:xfrm>
      </p:grpSpPr>
      <p:sp>
        <p:nvSpPr>
          <p:cNvPr id="1138" name="Google Shape;1138;p8"/>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139" name="Google Shape;1139;p8"/>
          <p:cNvGrpSpPr/>
          <p:nvPr/>
        </p:nvGrpSpPr>
        <p:grpSpPr>
          <a:xfrm>
            <a:off x="-65690" y="6"/>
            <a:ext cx="12191996" cy="6693393"/>
            <a:chOff x="-493" y="954"/>
            <a:chExt cx="9143997" cy="5020045"/>
          </a:xfrm>
        </p:grpSpPr>
        <p:sp>
          <p:nvSpPr>
            <p:cNvPr id="1140" name="Google Shape;1140;p8"/>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8"/>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8"/>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8"/>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8"/>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8"/>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8"/>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8"/>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8"/>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8"/>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8"/>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8"/>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8"/>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8"/>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8"/>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8"/>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8"/>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8"/>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8"/>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8"/>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8"/>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8"/>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8"/>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8"/>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8"/>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8"/>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8"/>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8"/>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8"/>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8"/>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8"/>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1" name="Google Shape;1171;p8"/>
          <p:cNvGrpSpPr/>
          <p:nvPr/>
        </p:nvGrpSpPr>
        <p:grpSpPr>
          <a:xfrm>
            <a:off x="270174" y="5254"/>
            <a:ext cx="11650333" cy="6853759"/>
            <a:chOff x="202630" y="3940"/>
            <a:chExt cx="8737750" cy="5140319"/>
          </a:xfrm>
        </p:grpSpPr>
        <p:sp>
          <p:nvSpPr>
            <p:cNvPr id="1172" name="Google Shape;1172;p8"/>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8"/>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8"/>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8"/>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8"/>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8"/>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8"/>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8"/>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8"/>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8"/>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8"/>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8"/>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8"/>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8"/>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8"/>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8"/>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8"/>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8"/>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8"/>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8"/>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8"/>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8"/>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8"/>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8"/>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8"/>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8"/>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8"/>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8"/>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8"/>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8"/>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8"/>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8"/>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8"/>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8"/>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8"/>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8"/>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8"/>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8"/>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8"/>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8"/>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8"/>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8"/>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8"/>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8"/>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6" name="Google Shape;1216;p8"/>
          <p:cNvGrpSpPr/>
          <p:nvPr/>
        </p:nvGrpSpPr>
        <p:grpSpPr>
          <a:xfrm>
            <a:off x="676447" y="1363575"/>
            <a:ext cx="10839096" cy="4028959"/>
            <a:chOff x="328454" y="1120852"/>
            <a:chExt cx="8641780" cy="2897698"/>
          </a:xfrm>
        </p:grpSpPr>
        <p:sp>
          <p:nvSpPr>
            <p:cNvPr id="1217" name="Google Shape;1217;p8"/>
            <p:cNvSpPr/>
            <p:nvPr/>
          </p:nvSpPr>
          <p:spPr>
            <a:xfrm rot="10800000">
              <a:off x="532416" y="1120852"/>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8"/>
            <p:cNvSpPr/>
            <p:nvPr/>
          </p:nvSpPr>
          <p:spPr>
            <a:xfrm rot="10800000" flipH="1">
              <a:off x="799396" y="1692779"/>
              <a:ext cx="7376156" cy="1795156"/>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8"/>
            <p:cNvSpPr/>
            <p:nvPr/>
          </p:nvSpPr>
          <p:spPr>
            <a:xfrm>
              <a:off x="328454" y="3022860"/>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0" name="Google Shape;1220;p8"/>
          <p:cNvGrpSpPr/>
          <p:nvPr/>
        </p:nvGrpSpPr>
        <p:grpSpPr>
          <a:xfrm rot="431535">
            <a:off x="9023764" y="4402117"/>
            <a:ext cx="2649909" cy="1595359"/>
            <a:chOff x="869957" y="3247362"/>
            <a:chExt cx="2575825" cy="1550757"/>
          </a:xfrm>
        </p:grpSpPr>
        <p:sp>
          <p:nvSpPr>
            <p:cNvPr id="1221" name="Google Shape;1221;p8"/>
            <p:cNvSpPr/>
            <p:nvPr/>
          </p:nvSpPr>
          <p:spPr>
            <a:xfrm rot="-650196">
              <a:off x="3078327" y="3272385"/>
              <a:ext cx="284603" cy="194059"/>
            </a:xfrm>
            <a:custGeom>
              <a:avLst/>
              <a:gdLst/>
              <a:ahLst/>
              <a:cxnLst/>
              <a:rect l="l" t="t" r="r" b="b"/>
              <a:pathLst>
                <a:path w="7481" h="5101" extrusionOk="0">
                  <a:moveTo>
                    <a:pt x="5558" y="1"/>
                  </a:moveTo>
                  <a:cubicBezTo>
                    <a:pt x="5348" y="1"/>
                    <a:pt x="5133" y="40"/>
                    <a:pt x="4924" y="124"/>
                  </a:cubicBezTo>
                  <a:lnTo>
                    <a:pt x="535" y="1917"/>
                  </a:lnTo>
                  <a:cubicBezTo>
                    <a:pt x="174" y="2064"/>
                    <a:pt x="0" y="2465"/>
                    <a:pt x="147" y="2827"/>
                  </a:cubicBezTo>
                  <a:lnTo>
                    <a:pt x="897" y="4660"/>
                  </a:lnTo>
                  <a:cubicBezTo>
                    <a:pt x="1008" y="4934"/>
                    <a:pt x="1274" y="5100"/>
                    <a:pt x="1554" y="5100"/>
                  </a:cubicBezTo>
                  <a:cubicBezTo>
                    <a:pt x="1642" y="5100"/>
                    <a:pt x="1733" y="5084"/>
                    <a:pt x="1820" y="5048"/>
                  </a:cubicBezTo>
                  <a:lnTo>
                    <a:pt x="6196" y="3268"/>
                  </a:lnTo>
                  <a:cubicBezTo>
                    <a:pt x="7066" y="2907"/>
                    <a:pt x="7480" y="1917"/>
                    <a:pt x="7132" y="1060"/>
                  </a:cubicBezTo>
                  <a:cubicBezTo>
                    <a:pt x="6858" y="399"/>
                    <a:pt x="6227" y="1"/>
                    <a:pt x="5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8"/>
            <p:cNvSpPr/>
            <p:nvPr/>
          </p:nvSpPr>
          <p:spPr>
            <a:xfrm rot="-650196">
              <a:off x="949287" y="3483861"/>
              <a:ext cx="2417165" cy="1073167"/>
            </a:xfrm>
            <a:custGeom>
              <a:avLst/>
              <a:gdLst/>
              <a:ahLst/>
              <a:cxnLst/>
              <a:rect l="l" t="t" r="r" b="b"/>
              <a:pathLst>
                <a:path w="63537" h="28209" extrusionOk="0">
                  <a:moveTo>
                    <a:pt x="60746" y="1"/>
                  </a:moveTo>
                  <a:cubicBezTo>
                    <a:pt x="60647" y="1"/>
                    <a:pt x="60546" y="10"/>
                    <a:pt x="60445" y="28"/>
                  </a:cubicBezTo>
                  <a:cubicBezTo>
                    <a:pt x="60419" y="28"/>
                    <a:pt x="60405" y="28"/>
                    <a:pt x="60378" y="41"/>
                  </a:cubicBezTo>
                  <a:cubicBezTo>
                    <a:pt x="59870" y="122"/>
                    <a:pt x="59375" y="215"/>
                    <a:pt x="58853" y="322"/>
                  </a:cubicBezTo>
                  <a:cubicBezTo>
                    <a:pt x="58666" y="349"/>
                    <a:pt x="58478" y="389"/>
                    <a:pt x="58278" y="429"/>
                  </a:cubicBezTo>
                  <a:cubicBezTo>
                    <a:pt x="57796" y="523"/>
                    <a:pt x="57328" y="630"/>
                    <a:pt x="56859" y="737"/>
                  </a:cubicBezTo>
                  <a:lnTo>
                    <a:pt x="56859" y="724"/>
                  </a:lnTo>
                  <a:cubicBezTo>
                    <a:pt x="55628" y="991"/>
                    <a:pt x="35930" y="7963"/>
                    <a:pt x="30738" y="10051"/>
                  </a:cubicBezTo>
                  <a:cubicBezTo>
                    <a:pt x="25546" y="12111"/>
                    <a:pt x="9582" y="18481"/>
                    <a:pt x="7307" y="19739"/>
                  </a:cubicBezTo>
                  <a:lnTo>
                    <a:pt x="6933" y="19940"/>
                  </a:lnTo>
                  <a:cubicBezTo>
                    <a:pt x="6478" y="20194"/>
                    <a:pt x="6023" y="20448"/>
                    <a:pt x="5581" y="20716"/>
                  </a:cubicBezTo>
                  <a:cubicBezTo>
                    <a:pt x="5447" y="20783"/>
                    <a:pt x="5313" y="20863"/>
                    <a:pt x="5180" y="20943"/>
                  </a:cubicBezTo>
                  <a:cubicBezTo>
                    <a:pt x="3882" y="21679"/>
                    <a:pt x="2597" y="22442"/>
                    <a:pt x="1326" y="23258"/>
                  </a:cubicBezTo>
                  <a:cubicBezTo>
                    <a:pt x="831" y="23566"/>
                    <a:pt x="469" y="24021"/>
                    <a:pt x="255" y="24543"/>
                  </a:cubicBezTo>
                  <a:cubicBezTo>
                    <a:pt x="28" y="25145"/>
                    <a:pt x="1" y="25841"/>
                    <a:pt x="255" y="26497"/>
                  </a:cubicBezTo>
                  <a:cubicBezTo>
                    <a:pt x="654" y="27553"/>
                    <a:pt x="1672" y="28208"/>
                    <a:pt x="2774" y="28208"/>
                  </a:cubicBezTo>
                  <a:cubicBezTo>
                    <a:pt x="2928" y="28208"/>
                    <a:pt x="3083" y="28196"/>
                    <a:pt x="3239" y="28169"/>
                  </a:cubicBezTo>
                  <a:cubicBezTo>
                    <a:pt x="4939" y="27875"/>
                    <a:pt x="6611" y="27527"/>
                    <a:pt x="8284" y="27152"/>
                  </a:cubicBezTo>
                  <a:cubicBezTo>
                    <a:pt x="8311" y="27139"/>
                    <a:pt x="8338" y="27139"/>
                    <a:pt x="8351" y="27139"/>
                  </a:cubicBezTo>
                  <a:cubicBezTo>
                    <a:pt x="8859" y="27018"/>
                    <a:pt x="9355" y="26911"/>
                    <a:pt x="9863" y="26778"/>
                  </a:cubicBezTo>
                  <a:cubicBezTo>
                    <a:pt x="10064" y="26737"/>
                    <a:pt x="10265" y="26684"/>
                    <a:pt x="10465" y="26630"/>
                  </a:cubicBezTo>
                  <a:cubicBezTo>
                    <a:pt x="12861" y="26055"/>
                    <a:pt x="28397" y="19605"/>
                    <a:pt x="33629" y="17638"/>
                  </a:cubicBezTo>
                  <a:cubicBezTo>
                    <a:pt x="38861" y="15671"/>
                    <a:pt x="58505" y="7950"/>
                    <a:pt x="59482" y="7361"/>
                  </a:cubicBezTo>
                  <a:cubicBezTo>
                    <a:pt x="59990" y="7093"/>
                    <a:pt x="60472" y="6799"/>
                    <a:pt x="60954" y="6505"/>
                  </a:cubicBezTo>
                  <a:cubicBezTo>
                    <a:pt x="61074" y="6438"/>
                    <a:pt x="61181" y="6357"/>
                    <a:pt x="61302" y="6291"/>
                  </a:cubicBezTo>
                  <a:cubicBezTo>
                    <a:pt x="61717" y="6036"/>
                    <a:pt x="62145" y="5769"/>
                    <a:pt x="62573" y="5501"/>
                  </a:cubicBezTo>
                  <a:cubicBezTo>
                    <a:pt x="62600" y="5474"/>
                    <a:pt x="62640" y="5461"/>
                    <a:pt x="62680" y="5421"/>
                  </a:cubicBezTo>
                  <a:cubicBezTo>
                    <a:pt x="63296" y="4966"/>
                    <a:pt x="63537" y="4123"/>
                    <a:pt x="63242" y="3400"/>
                  </a:cubicBezTo>
                  <a:lnTo>
                    <a:pt x="62372" y="1125"/>
                  </a:lnTo>
                  <a:cubicBezTo>
                    <a:pt x="62103" y="445"/>
                    <a:pt x="61452" y="1"/>
                    <a:pt x="60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8"/>
            <p:cNvSpPr/>
            <p:nvPr/>
          </p:nvSpPr>
          <p:spPr>
            <a:xfrm rot="-650196">
              <a:off x="942480" y="4590633"/>
              <a:ext cx="306021" cy="180326"/>
            </a:xfrm>
            <a:custGeom>
              <a:avLst/>
              <a:gdLst/>
              <a:ahLst/>
              <a:cxnLst/>
              <a:rect l="l" t="t" r="r" b="b"/>
              <a:pathLst>
                <a:path w="8044" h="4740" extrusionOk="0">
                  <a:moveTo>
                    <a:pt x="5712" y="0"/>
                  </a:moveTo>
                  <a:cubicBezTo>
                    <a:pt x="5325" y="0"/>
                    <a:pt x="4945" y="110"/>
                    <a:pt x="4618" y="316"/>
                  </a:cubicBezTo>
                  <a:lnTo>
                    <a:pt x="844" y="2578"/>
                  </a:lnTo>
                  <a:cubicBezTo>
                    <a:pt x="844" y="2578"/>
                    <a:pt x="389" y="2885"/>
                    <a:pt x="269" y="3153"/>
                  </a:cubicBezTo>
                  <a:cubicBezTo>
                    <a:pt x="1" y="3715"/>
                    <a:pt x="242" y="4397"/>
                    <a:pt x="804" y="4665"/>
                  </a:cubicBezTo>
                  <a:cubicBezTo>
                    <a:pt x="941" y="4726"/>
                    <a:pt x="1166" y="4739"/>
                    <a:pt x="1334" y="4739"/>
                  </a:cubicBezTo>
                  <a:cubicBezTo>
                    <a:pt x="1460" y="4739"/>
                    <a:pt x="1553" y="4732"/>
                    <a:pt x="1553" y="4732"/>
                  </a:cubicBezTo>
                  <a:lnTo>
                    <a:pt x="5996" y="4076"/>
                  </a:lnTo>
                  <a:cubicBezTo>
                    <a:pt x="6009" y="4063"/>
                    <a:pt x="6023" y="4063"/>
                    <a:pt x="6049" y="4063"/>
                  </a:cubicBezTo>
                  <a:lnTo>
                    <a:pt x="6076" y="4063"/>
                  </a:lnTo>
                  <a:lnTo>
                    <a:pt x="6076" y="4050"/>
                  </a:lnTo>
                  <a:cubicBezTo>
                    <a:pt x="6705" y="3942"/>
                    <a:pt x="7267" y="3541"/>
                    <a:pt x="7561" y="2912"/>
                  </a:cubicBezTo>
                  <a:cubicBezTo>
                    <a:pt x="8043" y="1895"/>
                    <a:pt x="7602" y="677"/>
                    <a:pt x="6585" y="196"/>
                  </a:cubicBezTo>
                  <a:cubicBezTo>
                    <a:pt x="6302" y="63"/>
                    <a:pt x="6005" y="0"/>
                    <a:pt x="57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8"/>
            <p:cNvSpPr/>
            <p:nvPr/>
          </p:nvSpPr>
          <p:spPr>
            <a:xfrm rot="-650196">
              <a:off x="944313" y="4743334"/>
              <a:ext cx="61630" cy="36255"/>
            </a:xfrm>
            <a:custGeom>
              <a:avLst/>
              <a:gdLst/>
              <a:ahLst/>
              <a:cxnLst/>
              <a:rect l="l" t="t" r="r" b="b"/>
              <a:pathLst>
                <a:path w="1620" h="953" extrusionOk="0">
                  <a:moveTo>
                    <a:pt x="1160" y="1"/>
                  </a:moveTo>
                  <a:cubicBezTo>
                    <a:pt x="1079" y="1"/>
                    <a:pt x="1001" y="26"/>
                    <a:pt x="937" y="66"/>
                  </a:cubicBezTo>
                  <a:lnTo>
                    <a:pt x="924" y="66"/>
                  </a:lnTo>
                  <a:lnTo>
                    <a:pt x="174" y="521"/>
                  </a:lnTo>
                  <a:cubicBezTo>
                    <a:pt x="174" y="521"/>
                    <a:pt x="81" y="575"/>
                    <a:pt x="54" y="628"/>
                  </a:cubicBezTo>
                  <a:cubicBezTo>
                    <a:pt x="1" y="749"/>
                    <a:pt x="41" y="883"/>
                    <a:pt x="161" y="936"/>
                  </a:cubicBezTo>
                  <a:cubicBezTo>
                    <a:pt x="188" y="950"/>
                    <a:pt x="225" y="953"/>
                    <a:pt x="255" y="953"/>
                  </a:cubicBezTo>
                  <a:cubicBezTo>
                    <a:pt x="285" y="953"/>
                    <a:pt x="308" y="950"/>
                    <a:pt x="308" y="950"/>
                  </a:cubicBezTo>
                  <a:lnTo>
                    <a:pt x="1218" y="816"/>
                  </a:lnTo>
                  <a:lnTo>
                    <a:pt x="1218" y="802"/>
                  </a:lnTo>
                  <a:cubicBezTo>
                    <a:pt x="1352" y="789"/>
                    <a:pt x="1459" y="709"/>
                    <a:pt x="1526" y="588"/>
                  </a:cubicBezTo>
                  <a:cubicBezTo>
                    <a:pt x="1620" y="374"/>
                    <a:pt x="1526" y="133"/>
                    <a:pt x="1325" y="40"/>
                  </a:cubicBezTo>
                  <a:cubicBezTo>
                    <a:pt x="1271" y="13"/>
                    <a:pt x="1215" y="1"/>
                    <a:pt x="1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8"/>
            <p:cNvSpPr/>
            <p:nvPr/>
          </p:nvSpPr>
          <p:spPr>
            <a:xfrm rot="-650196">
              <a:off x="1229105" y="4397315"/>
              <a:ext cx="227081" cy="281559"/>
            </a:xfrm>
            <a:custGeom>
              <a:avLst/>
              <a:gdLst/>
              <a:ahLst/>
              <a:cxnLst/>
              <a:rect l="l" t="t" r="r" b="b"/>
              <a:pathLst>
                <a:path w="5969" h="7401" extrusionOk="0">
                  <a:moveTo>
                    <a:pt x="2128" y="1"/>
                  </a:moveTo>
                  <a:lnTo>
                    <a:pt x="1754" y="202"/>
                  </a:lnTo>
                  <a:cubicBezTo>
                    <a:pt x="1299" y="456"/>
                    <a:pt x="844" y="710"/>
                    <a:pt x="402" y="978"/>
                  </a:cubicBezTo>
                  <a:cubicBezTo>
                    <a:pt x="268" y="1045"/>
                    <a:pt x="134" y="1125"/>
                    <a:pt x="1" y="1205"/>
                  </a:cubicBezTo>
                  <a:cubicBezTo>
                    <a:pt x="429" y="1259"/>
                    <a:pt x="844" y="1379"/>
                    <a:pt x="1232" y="1567"/>
                  </a:cubicBezTo>
                  <a:cubicBezTo>
                    <a:pt x="2262" y="2048"/>
                    <a:pt x="3038" y="2905"/>
                    <a:pt x="3426" y="3962"/>
                  </a:cubicBezTo>
                  <a:cubicBezTo>
                    <a:pt x="3814" y="5046"/>
                    <a:pt x="3761" y="6197"/>
                    <a:pt x="3266" y="7227"/>
                  </a:cubicBezTo>
                  <a:cubicBezTo>
                    <a:pt x="3252" y="7280"/>
                    <a:pt x="3212" y="7347"/>
                    <a:pt x="3172" y="7401"/>
                  </a:cubicBezTo>
                  <a:cubicBezTo>
                    <a:pt x="3680" y="7280"/>
                    <a:pt x="4176" y="7173"/>
                    <a:pt x="4684" y="7040"/>
                  </a:cubicBezTo>
                  <a:cubicBezTo>
                    <a:pt x="4885" y="6999"/>
                    <a:pt x="5086" y="6946"/>
                    <a:pt x="5286" y="6892"/>
                  </a:cubicBezTo>
                  <a:cubicBezTo>
                    <a:pt x="5969" y="4189"/>
                    <a:pt x="4697" y="1272"/>
                    <a:pt x="2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8"/>
            <p:cNvSpPr/>
            <p:nvPr/>
          </p:nvSpPr>
          <p:spPr>
            <a:xfrm rot="-650185">
              <a:off x="2812493" y="3417967"/>
              <a:ext cx="188241" cy="323086"/>
            </a:xfrm>
            <a:custGeom>
              <a:avLst/>
              <a:gdLst/>
              <a:ahLst/>
              <a:cxnLst/>
              <a:rect l="l" t="t" r="r" b="b"/>
              <a:pathLst>
                <a:path w="5193" h="8913" extrusionOk="0">
                  <a:moveTo>
                    <a:pt x="1981" y="0"/>
                  </a:moveTo>
                  <a:cubicBezTo>
                    <a:pt x="1620" y="80"/>
                    <a:pt x="1258" y="188"/>
                    <a:pt x="897" y="281"/>
                  </a:cubicBezTo>
                  <a:cubicBezTo>
                    <a:pt x="603" y="361"/>
                    <a:pt x="295" y="442"/>
                    <a:pt x="0" y="535"/>
                  </a:cubicBezTo>
                  <a:cubicBezTo>
                    <a:pt x="1673" y="2021"/>
                    <a:pt x="3814" y="4818"/>
                    <a:pt x="2891" y="8912"/>
                  </a:cubicBezTo>
                  <a:cubicBezTo>
                    <a:pt x="3386" y="8645"/>
                    <a:pt x="3881" y="8390"/>
                    <a:pt x="4376" y="8136"/>
                  </a:cubicBezTo>
                  <a:cubicBezTo>
                    <a:pt x="4550" y="8042"/>
                    <a:pt x="4711" y="7949"/>
                    <a:pt x="4871" y="7869"/>
                  </a:cubicBezTo>
                  <a:cubicBezTo>
                    <a:pt x="5192" y="4349"/>
                    <a:pt x="3573" y="1713"/>
                    <a:pt x="19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8"/>
            <p:cNvSpPr/>
            <p:nvPr/>
          </p:nvSpPr>
          <p:spPr>
            <a:xfrm rot="-650196">
              <a:off x="3020600" y="3307717"/>
              <a:ext cx="169027" cy="267826"/>
            </a:xfrm>
            <a:custGeom>
              <a:avLst/>
              <a:gdLst/>
              <a:ahLst/>
              <a:cxnLst/>
              <a:rect l="l" t="t" r="r" b="b"/>
              <a:pathLst>
                <a:path w="4443" h="7040" extrusionOk="0">
                  <a:moveTo>
                    <a:pt x="1994" y="0"/>
                  </a:moveTo>
                  <a:cubicBezTo>
                    <a:pt x="1807" y="27"/>
                    <a:pt x="1619" y="67"/>
                    <a:pt x="1419" y="107"/>
                  </a:cubicBezTo>
                  <a:cubicBezTo>
                    <a:pt x="937" y="201"/>
                    <a:pt x="469" y="308"/>
                    <a:pt x="0" y="415"/>
                  </a:cubicBezTo>
                  <a:cubicBezTo>
                    <a:pt x="1378" y="1793"/>
                    <a:pt x="2864" y="4001"/>
                    <a:pt x="2623" y="7039"/>
                  </a:cubicBezTo>
                  <a:cubicBezTo>
                    <a:pt x="3131" y="6771"/>
                    <a:pt x="3613" y="6477"/>
                    <a:pt x="4095" y="6183"/>
                  </a:cubicBezTo>
                  <a:cubicBezTo>
                    <a:pt x="4215" y="6116"/>
                    <a:pt x="4322" y="6035"/>
                    <a:pt x="4443" y="5969"/>
                  </a:cubicBezTo>
                  <a:cubicBezTo>
                    <a:pt x="4322" y="3439"/>
                    <a:pt x="3212" y="1446"/>
                    <a:pt x="19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8"/>
            <p:cNvSpPr/>
            <p:nvPr/>
          </p:nvSpPr>
          <p:spPr>
            <a:xfrm rot="-650196">
              <a:off x="2389910" y="3449862"/>
              <a:ext cx="876672" cy="671010"/>
            </a:xfrm>
            <a:custGeom>
              <a:avLst/>
              <a:gdLst/>
              <a:ahLst/>
              <a:cxnLst/>
              <a:rect l="l" t="t" r="r" b="b"/>
              <a:pathLst>
                <a:path w="23044" h="17638" extrusionOk="0">
                  <a:moveTo>
                    <a:pt x="19743" y="1"/>
                  </a:moveTo>
                  <a:cubicBezTo>
                    <a:pt x="19148" y="1"/>
                    <a:pt x="18562" y="290"/>
                    <a:pt x="18213" y="818"/>
                  </a:cubicBezTo>
                  <a:cubicBezTo>
                    <a:pt x="17664" y="1661"/>
                    <a:pt x="17905" y="2785"/>
                    <a:pt x="18735" y="3333"/>
                  </a:cubicBezTo>
                  <a:lnTo>
                    <a:pt x="18775" y="3360"/>
                  </a:lnTo>
                  <a:cubicBezTo>
                    <a:pt x="19056" y="3547"/>
                    <a:pt x="19364" y="4002"/>
                    <a:pt x="19257" y="4538"/>
                  </a:cubicBezTo>
                  <a:cubicBezTo>
                    <a:pt x="19203" y="4805"/>
                    <a:pt x="19096" y="5060"/>
                    <a:pt x="18922" y="5260"/>
                  </a:cubicBezTo>
                  <a:cubicBezTo>
                    <a:pt x="18842" y="5354"/>
                    <a:pt x="18735" y="5448"/>
                    <a:pt x="18628" y="5514"/>
                  </a:cubicBezTo>
                  <a:cubicBezTo>
                    <a:pt x="18507" y="5595"/>
                    <a:pt x="18387" y="5648"/>
                    <a:pt x="18079" y="5769"/>
                  </a:cubicBezTo>
                  <a:lnTo>
                    <a:pt x="11683" y="8405"/>
                  </a:lnTo>
                  <a:lnTo>
                    <a:pt x="5286" y="11041"/>
                  </a:lnTo>
                  <a:lnTo>
                    <a:pt x="3694" y="11697"/>
                  </a:lnTo>
                  <a:lnTo>
                    <a:pt x="2878" y="12031"/>
                  </a:lnTo>
                  <a:cubicBezTo>
                    <a:pt x="2503" y="12178"/>
                    <a:pt x="2195" y="12339"/>
                    <a:pt x="1874" y="12553"/>
                  </a:cubicBezTo>
                  <a:cubicBezTo>
                    <a:pt x="1259" y="12968"/>
                    <a:pt x="630" y="13584"/>
                    <a:pt x="322" y="14467"/>
                  </a:cubicBezTo>
                  <a:cubicBezTo>
                    <a:pt x="1" y="15350"/>
                    <a:pt x="175" y="16300"/>
                    <a:pt x="482" y="16969"/>
                  </a:cubicBezTo>
                  <a:cubicBezTo>
                    <a:pt x="669" y="17384"/>
                    <a:pt x="1081" y="17638"/>
                    <a:pt x="1518" y="17638"/>
                  </a:cubicBezTo>
                  <a:cubicBezTo>
                    <a:pt x="1645" y="17638"/>
                    <a:pt x="1774" y="17616"/>
                    <a:pt x="1901" y="17571"/>
                  </a:cubicBezTo>
                  <a:cubicBezTo>
                    <a:pt x="2476" y="17357"/>
                    <a:pt x="2784" y="16715"/>
                    <a:pt x="2570" y="16126"/>
                  </a:cubicBezTo>
                  <a:lnTo>
                    <a:pt x="2570" y="16113"/>
                  </a:lnTo>
                  <a:cubicBezTo>
                    <a:pt x="2423" y="15738"/>
                    <a:pt x="2423" y="15457"/>
                    <a:pt x="2516" y="15256"/>
                  </a:cubicBezTo>
                  <a:cubicBezTo>
                    <a:pt x="2610" y="15042"/>
                    <a:pt x="2824" y="14788"/>
                    <a:pt x="3186" y="14587"/>
                  </a:cubicBezTo>
                  <a:cubicBezTo>
                    <a:pt x="3346" y="14480"/>
                    <a:pt x="3560" y="14386"/>
                    <a:pt x="3721" y="14333"/>
                  </a:cubicBezTo>
                  <a:lnTo>
                    <a:pt x="4524" y="14052"/>
                  </a:lnTo>
                  <a:lnTo>
                    <a:pt x="6156" y="13463"/>
                  </a:lnTo>
                  <a:lnTo>
                    <a:pt x="12660" y="11135"/>
                  </a:lnTo>
                  <a:lnTo>
                    <a:pt x="19177" y="8793"/>
                  </a:lnTo>
                  <a:cubicBezTo>
                    <a:pt x="19404" y="8713"/>
                    <a:pt x="19846" y="8565"/>
                    <a:pt x="20220" y="8365"/>
                  </a:cubicBezTo>
                  <a:cubicBezTo>
                    <a:pt x="20608" y="8151"/>
                    <a:pt x="20970" y="7896"/>
                    <a:pt x="21291" y="7575"/>
                  </a:cubicBezTo>
                  <a:cubicBezTo>
                    <a:pt x="21920" y="6946"/>
                    <a:pt x="22375" y="6157"/>
                    <a:pt x="22589" y="5287"/>
                  </a:cubicBezTo>
                  <a:cubicBezTo>
                    <a:pt x="23044" y="3561"/>
                    <a:pt x="22415" y="1527"/>
                    <a:pt x="20809" y="349"/>
                  </a:cubicBezTo>
                  <a:cubicBezTo>
                    <a:pt x="20782" y="336"/>
                    <a:pt x="20756" y="309"/>
                    <a:pt x="20729" y="296"/>
                  </a:cubicBezTo>
                  <a:cubicBezTo>
                    <a:pt x="20427" y="96"/>
                    <a:pt x="20083" y="1"/>
                    <a:pt x="197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9" name="Google Shape;1229;p8"/>
          <p:cNvGrpSpPr/>
          <p:nvPr/>
        </p:nvGrpSpPr>
        <p:grpSpPr>
          <a:xfrm rot="-138788">
            <a:off x="8871033" y="5770235"/>
            <a:ext cx="2535912" cy="1191343"/>
            <a:chOff x="6541500" y="4425844"/>
            <a:chExt cx="2398869" cy="1126961"/>
          </a:xfrm>
        </p:grpSpPr>
        <p:sp>
          <p:nvSpPr>
            <p:cNvPr id="1230" name="Google Shape;1230;p8"/>
            <p:cNvSpPr/>
            <p:nvPr/>
          </p:nvSpPr>
          <p:spPr>
            <a:xfrm>
              <a:off x="6570665" y="4425844"/>
              <a:ext cx="2369576" cy="1126961"/>
            </a:xfrm>
            <a:custGeom>
              <a:avLst/>
              <a:gdLst/>
              <a:ahLst/>
              <a:cxnLst/>
              <a:rect l="l" t="t" r="r" b="b"/>
              <a:pathLst>
                <a:path w="57689" h="27435" extrusionOk="0">
                  <a:moveTo>
                    <a:pt x="57688" y="0"/>
                  </a:moveTo>
                  <a:lnTo>
                    <a:pt x="57688" y="0"/>
                  </a:lnTo>
                  <a:cubicBezTo>
                    <a:pt x="56243" y="54"/>
                    <a:pt x="54824" y="187"/>
                    <a:pt x="53366" y="228"/>
                  </a:cubicBezTo>
                  <a:cubicBezTo>
                    <a:pt x="53125" y="234"/>
                    <a:pt x="52884" y="238"/>
                    <a:pt x="52642" y="238"/>
                  </a:cubicBezTo>
                  <a:cubicBezTo>
                    <a:pt x="52399" y="238"/>
                    <a:pt x="52155" y="234"/>
                    <a:pt x="51907" y="228"/>
                  </a:cubicBezTo>
                  <a:cubicBezTo>
                    <a:pt x="51809" y="224"/>
                    <a:pt x="51704" y="222"/>
                    <a:pt x="51593" y="222"/>
                  </a:cubicBezTo>
                  <a:cubicBezTo>
                    <a:pt x="50160" y="222"/>
                    <a:pt x="47788" y="510"/>
                    <a:pt x="47585" y="510"/>
                  </a:cubicBezTo>
                  <a:cubicBezTo>
                    <a:pt x="47577" y="510"/>
                    <a:pt x="47573" y="509"/>
                    <a:pt x="47572" y="509"/>
                  </a:cubicBezTo>
                  <a:lnTo>
                    <a:pt x="47558" y="509"/>
                  </a:lnTo>
                  <a:cubicBezTo>
                    <a:pt x="47130" y="723"/>
                    <a:pt x="35220" y="6437"/>
                    <a:pt x="30523" y="8243"/>
                  </a:cubicBezTo>
                  <a:cubicBezTo>
                    <a:pt x="26415" y="9769"/>
                    <a:pt x="6035" y="18386"/>
                    <a:pt x="2088" y="20286"/>
                  </a:cubicBezTo>
                  <a:cubicBezTo>
                    <a:pt x="375" y="21076"/>
                    <a:pt x="0" y="22160"/>
                    <a:pt x="428" y="23645"/>
                  </a:cubicBezTo>
                  <a:cubicBezTo>
                    <a:pt x="522" y="24033"/>
                    <a:pt x="683" y="24421"/>
                    <a:pt x="883" y="24850"/>
                  </a:cubicBezTo>
                  <a:cubicBezTo>
                    <a:pt x="1218" y="25599"/>
                    <a:pt x="1552" y="26214"/>
                    <a:pt x="1940" y="26656"/>
                  </a:cubicBezTo>
                  <a:cubicBezTo>
                    <a:pt x="2371" y="27153"/>
                    <a:pt x="2863" y="27434"/>
                    <a:pt x="3518" y="27434"/>
                  </a:cubicBezTo>
                  <a:cubicBezTo>
                    <a:pt x="3921" y="27434"/>
                    <a:pt x="4387" y="27327"/>
                    <a:pt x="4938" y="27098"/>
                  </a:cubicBezTo>
                  <a:cubicBezTo>
                    <a:pt x="9354" y="25251"/>
                    <a:pt x="30523" y="16794"/>
                    <a:pt x="34765" y="14586"/>
                  </a:cubicBezTo>
                  <a:cubicBezTo>
                    <a:pt x="39569" y="12030"/>
                    <a:pt x="45671" y="9581"/>
                    <a:pt x="50542" y="7173"/>
                  </a:cubicBezTo>
                  <a:lnTo>
                    <a:pt x="50542" y="7159"/>
                  </a:lnTo>
                  <a:cubicBezTo>
                    <a:pt x="50890" y="6985"/>
                    <a:pt x="52831" y="4911"/>
                    <a:pt x="54891" y="2783"/>
                  </a:cubicBezTo>
                  <a:cubicBezTo>
                    <a:pt x="55841" y="1807"/>
                    <a:pt x="56818" y="816"/>
                    <a:pt x="57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8"/>
            <p:cNvSpPr/>
            <p:nvPr/>
          </p:nvSpPr>
          <p:spPr>
            <a:xfrm>
              <a:off x="8751794" y="4425844"/>
              <a:ext cx="188575" cy="114360"/>
            </a:xfrm>
            <a:custGeom>
              <a:avLst/>
              <a:gdLst/>
              <a:ahLst/>
              <a:cxnLst/>
              <a:rect l="l" t="t" r="r" b="b"/>
              <a:pathLst>
                <a:path w="4591" h="2784" extrusionOk="0">
                  <a:moveTo>
                    <a:pt x="4590" y="0"/>
                  </a:moveTo>
                  <a:lnTo>
                    <a:pt x="4590" y="0"/>
                  </a:lnTo>
                  <a:cubicBezTo>
                    <a:pt x="3145" y="54"/>
                    <a:pt x="1726" y="187"/>
                    <a:pt x="268" y="228"/>
                  </a:cubicBezTo>
                  <a:cubicBezTo>
                    <a:pt x="241" y="281"/>
                    <a:pt x="228" y="335"/>
                    <a:pt x="214" y="375"/>
                  </a:cubicBezTo>
                  <a:cubicBezTo>
                    <a:pt x="0" y="1084"/>
                    <a:pt x="937" y="2315"/>
                    <a:pt x="1793" y="2783"/>
                  </a:cubicBezTo>
                  <a:cubicBezTo>
                    <a:pt x="2743" y="1807"/>
                    <a:pt x="3720" y="816"/>
                    <a:pt x="4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8"/>
            <p:cNvSpPr/>
            <p:nvPr/>
          </p:nvSpPr>
          <p:spPr>
            <a:xfrm>
              <a:off x="6548113" y="4446711"/>
              <a:ext cx="2098604" cy="1106094"/>
            </a:xfrm>
            <a:custGeom>
              <a:avLst/>
              <a:gdLst/>
              <a:ahLst/>
              <a:cxnLst/>
              <a:rect l="l" t="t" r="r" b="b"/>
              <a:pathLst>
                <a:path w="51092" h="26927" extrusionOk="0">
                  <a:moveTo>
                    <a:pt x="48107" y="1"/>
                  </a:moveTo>
                  <a:cubicBezTo>
                    <a:pt x="47679" y="215"/>
                    <a:pt x="35769" y="5929"/>
                    <a:pt x="31072" y="7735"/>
                  </a:cubicBezTo>
                  <a:cubicBezTo>
                    <a:pt x="26964" y="9261"/>
                    <a:pt x="6584" y="17878"/>
                    <a:pt x="2637" y="19778"/>
                  </a:cubicBezTo>
                  <a:cubicBezTo>
                    <a:pt x="924" y="20568"/>
                    <a:pt x="549" y="21652"/>
                    <a:pt x="977" y="23137"/>
                  </a:cubicBezTo>
                  <a:cubicBezTo>
                    <a:pt x="549" y="23445"/>
                    <a:pt x="188" y="23780"/>
                    <a:pt x="0" y="24154"/>
                  </a:cubicBezTo>
                  <a:cubicBezTo>
                    <a:pt x="322" y="24984"/>
                    <a:pt x="817" y="25720"/>
                    <a:pt x="1365" y="26161"/>
                  </a:cubicBezTo>
                  <a:cubicBezTo>
                    <a:pt x="1446" y="26228"/>
                    <a:pt x="1539" y="26295"/>
                    <a:pt x="1620" y="26349"/>
                  </a:cubicBezTo>
                  <a:cubicBezTo>
                    <a:pt x="1901" y="26322"/>
                    <a:pt x="2195" y="26242"/>
                    <a:pt x="2489" y="26148"/>
                  </a:cubicBezTo>
                  <a:cubicBezTo>
                    <a:pt x="2920" y="26645"/>
                    <a:pt x="3412" y="26926"/>
                    <a:pt x="4067" y="26926"/>
                  </a:cubicBezTo>
                  <a:cubicBezTo>
                    <a:pt x="4470" y="26926"/>
                    <a:pt x="4936" y="26819"/>
                    <a:pt x="5487" y="26590"/>
                  </a:cubicBezTo>
                  <a:cubicBezTo>
                    <a:pt x="9903" y="24743"/>
                    <a:pt x="31072" y="16286"/>
                    <a:pt x="35314" y="14078"/>
                  </a:cubicBezTo>
                  <a:cubicBezTo>
                    <a:pt x="40118" y="11522"/>
                    <a:pt x="46220" y="9073"/>
                    <a:pt x="51091" y="6665"/>
                  </a:cubicBezTo>
                  <a:lnTo>
                    <a:pt x="51091" y="6651"/>
                  </a:lnTo>
                  <a:cubicBezTo>
                    <a:pt x="50101" y="6276"/>
                    <a:pt x="49071" y="5862"/>
                    <a:pt x="48027" y="5567"/>
                  </a:cubicBezTo>
                  <a:cubicBezTo>
                    <a:pt x="47264" y="5340"/>
                    <a:pt x="46488" y="5193"/>
                    <a:pt x="45739" y="5152"/>
                  </a:cubicBezTo>
                  <a:cubicBezTo>
                    <a:pt x="46073" y="4323"/>
                    <a:pt x="46421" y="3506"/>
                    <a:pt x="46809" y="2704"/>
                  </a:cubicBezTo>
                  <a:cubicBezTo>
                    <a:pt x="47224" y="1794"/>
                    <a:pt x="47666" y="897"/>
                    <a:pt x="48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8"/>
            <p:cNvSpPr/>
            <p:nvPr/>
          </p:nvSpPr>
          <p:spPr>
            <a:xfrm>
              <a:off x="6541500" y="4556060"/>
              <a:ext cx="2041469" cy="973783"/>
            </a:xfrm>
            <a:custGeom>
              <a:avLst/>
              <a:gdLst/>
              <a:ahLst/>
              <a:cxnLst/>
              <a:rect l="l" t="t" r="r" b="b"/>
              <a:pathLst>
                <a:path w="49701" h="23706" extrusionOk="0">
                  <a:moveTo>
                    <a:pt x="47199" y="1"/>
                  </a:moveTo>
                  <a:cubicBezTo>
                    <a:pt x="47176" y="1"/>
                    <a:pt x="47153" y="1"/>
                    <a:pt x="47131" y="1"/>
                  </a:cubicBezTo>
                  <a:cubicBezTo>
                    <a:pt x="47104" y="1"/>
                    <a:pt x="47037" y="15"/>
                    <a:pt x="46970" y="42"/>
                  </a:cubicBezTo>
                  <a:cubicBezTo>
                    <a:pt x="45793" y="430"/>
                    <a:pt x="39249" y="3454"/>
                    <a:pt x="36238" y="4912"/>
                  </a:cubicBezTo>
                  <a:cubicBezTo>
                    <a:pt x="31086" y="7455"/>
                    <a:pt x="9408" y="16769"/>
                    <a:pt x="4029" y="19043"/>
                  </a:cubicBezTo>
                  <a:cubicBezTo>
                    <a:pt x="3386" y="19351"/>
                    <a:pt x="2075" y="19820"/>
                    <a:pt x="1138" y="20475"/>
                  </a:cubicBezTo>
                  <a:cubicBezTo>
                    <a:pt x="710" y="20783"/>
                    <a:pt x="349" y="21118"/>
                    <a:pt x="161" y="21492"/>
                  </a:cubicBezTo>
                  <a:cubicBezTo>
                    <a:pt x="54" y="21693"/>
                    <a:pt x="1" y="21907"/>
                    <a:pt x="14" y="22135"/>
                  </a:cubicBezTo>
                  <a:cubicBezTo>
                    <a:pt x="85" y="23318"/>
                    <a:pt x="679" y="23706"/>
                    <a:pt x="1464" y="23706"/>
                  </a:cubicBezTo>
                  <a:cubicBezTo>
                    <a:pt x="1566" y="23706"/>
                    <a:pt x="1672" y="23699"/>
                    <a:pt x="1781" y="23687"/>
                  </a:cubicBezTo>
                  <a:cubicBezTo>
                    <a:pt x="2062" y="23660"/>
                    <a:pt x="2356" y="23580"/>
                    <a:pt x="2650" y="23486"/>
                  </a:cubicBezTo>
                  <a:cubicBezTo>
                    <a:pt x="3694" y="23165"/>
                    <a:pt x="4778" y="22536"/>
                    <a:pt x="5340" y="22282"/>
                  </a:cubicBezTo>
                  <a:cubicBezTo>
                    <a:pt x="9582" y="20248"/>
                    <a:pt x="40400" y="6572"/>
                    <a:pt x="43411" y="5193"/>
                  </a:cubicBezTo>
                  <a:cubicBezTo>
                    <a:pt x="44588" y="4658"/>
                    <a:pt x="47880" y="3226"/>
                    <a:pt x="48188" y="2905"/>
                  </a:cubicBezTo>
                  <a:lnTo>
                    <a:pt x="48188" y="2892"/>
                  </a:lnTo>
                  <a:cubicBezTo>
                    <a:pt x="49125" y="1875"/>
                    <a:pt x="49700" y="443"/>
                    <a:pt x="49700" y="443"/>
                  </a:cubicBezTo>
                  <a:cubicBezTo>
                    <a:pt x="48816" y="222"/>
                    <a:pt x="47982" y="1"/>
                    <a:pt x="47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4" name="Google Shape;1234;p8"/>
          <p:cNvGrpSpPr/>
          <p:nvPr/>
        </p:nvGrpSpPr>
        <p:grpSpPr>
          <a:xfrm rot="-1050632">
            <a:off x="-1186589" y="-596253"/>
            <a:ext cx="6602055" cy="3014825"/>
            <a:chOff x="766940" y="-1139634"/>
            <a:chExt cx="2139017" cy="976781"/>
          </a:xfrm>
        </p:grpSpPr>
        <p:sp>
          <p:nvSpPr>
            <p:cNvPr id="1235" name="Google Shape;1235;p8"/>
            <p:cNvSpPr/>
            <p:nvPr/>
          </p:nvSpPr>
          <p:spPr>
            <a:xfrm rot="-283249">
              <a:off x="1390613" y="-838540"/>
              <a:ext cx="531971" cy="404822"/>
            </a:xfrm>
            <a:custGeom>
              <a:avLst/>
              <a:gdLst/>
              <a:ahLst/>
              <a:cxnLst/>
              <a:rect l="l" t="t" r="r" b="b"/>
              <a:pathLst>
                <a:path w="21279" h="16193" extrusionOk="0">
                  <a:moveTo>
                    <a:pt x="14745" y="4069"/>
                  </a:moveTo>
                  <a:cubicBezTo>
                    <a:pt x="14838" y="4069"/>
                    <a:pt x="14919" y="4084"/>
                    <a:pt x="14976" y="4123"/>
                  </a:cubicBezTo>
                  <a:cubicBezTo>
                    <a:pt x="15363" y="4401"/>
                    <a:pt x="14408" y="5272"/>
                    <a:pt x="14226" y="5478"/>
                  </a:cubicBezTo>
                  <a:cubicBezTo>
                    <a:pt x="12775" y="7220"/>
                    <a:pt x="11045" y="8793"/>
                    <a:pt x="9521" y="10438"/>
                  </a:cubicBezTo>
                  <a:cubicBezTo>
                    <a:pt x="9188" y="10789"/>
                    <a:pt x="8556" y="11536"/>
                    <a:pt x="7937" y="11536"/>
                  </a:cubicBezTo>
                  <a:cubicBezTo>
                    <a:pt x="7789" y="11536"/>
                    <a:pt x="7642" y="11493"/>
                    <a:pt x="7500" y="11393"/>
                  </a:cubicBezTo>
                  <a:cubicBezTo>
                    <a:pt x="7355" y="11285"/>
                    <a:pt x="7258" y="11139"/>
                    <a:pt x="7150" y="10994"/>
                  </a:cubicBezTo>
                  <a:cubicBezTo>
                    <a:pt x="6412" y="9918"/>
                    <a:pt x="5674" y="8841"/>
                    <a:pt x="4960" y="7752"/>
                  </a:cubicBezTo>
                  <a:cubicBezTo>
                    <a:pt x="4706" y="7377"/>
                    <a:pt x="4488" y="6881"/>
                    <a:pt x="4900" y="6518"/>
                  </a:cubicBezTo>
                  <a:cubicBezTo>
                    <a:pt x="5093" y="6361"/>
                    <a:pt x="5347" y="6289"/>
                    <a:pt x="5601" y="6228"/>
                  </a:cubicBezTo>
                  <a:cubicBezTo>
                    <a:pt x="7718" y="5672"/>
                    <a:pt x="9835" y="5127"/>
                    <a:pt x="11988" y="4643"/>
                  </a:cubicBezTo>
                  <a:cubicBezTo>
                    <a:pt x="12617" y="4498"/>
                    <a:pt x="13246" y="4365"/>
                    <a:pt x="13875" y="4244"/>
                  </a:cubicBezTo>
                  <a:cubicBezTo>
                    <a:pt x="14066" y="4208"/>
                    <a:pt x="14462" y="4069"/>
                    <a:pt x="14745" y="4069"/>
                  </a:cubicBezTo>
                  <a:close/>
                  <a:moveTo>
                    <a:pt x="20044" y="1"/>
                  </a:moveTo>
                  <a:cubicBezTo>
                    <a:pt x="19493" y="1"/>
                    <a:pt x="18725" y="292"/>
                    <a:pt x="18363" y="373"/>
                  </a:cubicBezTo>
                  <a:cubicBezTo>
                    <a:pt x="17129" y="639"/>
                    <a:pt x="15896" y="942"/>
                    <a:pt x="14662" y="1244"/>
                  </a:cubicBezTo>
                  <a:cubicBezTo>
                    <a:pt x="10476" y="2297"/>
                    <a:pt x="6315" y="3470"/>
                    <a:pt x="2166" y="4680"/>
                  </a:cubicBezTo>
                  <a:cubicBezTo>
                    <a:pt x="1682" y="4813"/>
                    <a:pt x="1174" y="4970"/>
                    <a:pt x="811" y="5321"/>
                  </a:cubicBezTo>
                  <a:cubicBezTo>
                    <a:pt x="0" y="6107"/>
                    <a:pt x="436" y="7172"/>
                    <a:pt x="920" y="7994"/>
                  </a:cubicBezTo>
                  <a:cubicBezTo>
                    <a:pt x="2323" y="10353"/>
                    <a:pt x="3775" y="12676"/>
                    <a:pt x="5214" y="15010"/>
                  </a:cubicBezTo>
                  <a:cubicBezTo>
                    <a:pt x="5420" y="15325"/>
                    <a:pt x="5613" y="15651"/>
                    <a:pt x="5904" y="15881"/>
                  </a:cubicBezTo>
                  <a:cubicBezTo>
                    <a:pt x="6178" y="16100"/>
                    <a:pt x="6464" y="16193"/>
                    <a:pt x="6751" y="16193"/>
                  </a:cubicBezTo>
                  <a:cubicBezTo>
                    <a:pt x="7958" y="16193"/>
                    <a:pt x="9200" y="14563"/>
                    <a:pt x="9835" y="13801"/>
                  </a:cubicBezTo>
                  <a:cubicBezTo>
                    <a:pt x="12835" y="10232"/>
                    <a:pt x="16210" y="6821"/>
                    <a:pt x="19053" y="3071"/>
                  </a:cubicBezTo>
                  <a:cubicBezTo>
                    <a:pt x="19404" y="2599"/>
                    <a:pt x="21279" y="736"/>
                    <a:pt x="20504" y="119"/>
                  </a:cubicBezTo>
                  <a:cubicBezTo>
                    <a:pt x="20392" y="34"/>
                    <a:pt x="20230" y="1"/>
                    <a:pt x="200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8"/>
            <p:cNvSpPr/>
            <p:nvPr/>
          </p:nvSpPr>
          <p:spPr>
            <a:xfrm rot="2026714">
              <a:off x="2665132" y="-661381"/>
              <a:ext cx="202196" cy="200346"/>
            </a:xfrm>
            <a:custGeom>
              <a:avLst/>
              <a:gdLst/>
              <a:ahLst/>
              <a:cxnLst/>
              <a:rect l="l" t="t" r="r" b="b"/>
              <a:pathLst>
                <a:path w="14529" h="14396" extrusionOk="0">
                  <a:moveTo>
                    <a:pt x="7545" y="1"/>
                  </a:moveTo>
                  <a:cubicBezTo>
                    <a:pt x="6538" y="1"/>
                    <a:pt x="5230" y="72"/>
                    <a:pt x="4694" y="673"/>
                  </a:cubicBezTo>
                  <a:cubicBezTo>
                    <a:pt x="4028" y="1435"/>
                    <a:pt x="4319" y="3407"/>
                    <a:pt x="4319" y="4338"/>
                  </a:cubicBezTo>
                  <a:cubicBezTo>
                    <a:pt x="4319" y="4496"/>
                    <a:pt x="4331" y="4653"/>
                    <a:pt x="4331" y="4810"/>
                  </a:cubicBezTo>
                  <a:cubicBezTo>
                    <a:pt x="3278" y="4991"/>
                    <a:pt x="2238" y="5209"/>
                    <a:pt x="1210" y="5487"/>
                  </a:cubicBezTo>
                  <a:cubicBezTo>
                    <a:pt x="847" y="5584"/>
                    <a:pt x="448" y="5705"/>
                    <a:pt x="230" y="6020"/>
                  </a:cubicBezTo>
                  <a:cubicBezTo>
                    <a:pt x="61" y="6262"/>
                    <a:pt x="36" y="6576"/>
                    <a:pt x="24" y="6879"/>
                  </a:cubicBezTo>
                  <a:cubicBezTo>
                    <a:pt x="0" y="7798"/>
                    <a:pt x="133" y="8850"/>
                    <a:pt x="883" y="9395"/>
                  </a:cubicBezTo>
                  <a:cubicBezTo>
                    <a:pt x="1295" y="9685"/>
                    <a:pt x="1815" y="9782"/>
                    <a:pt x="2311" y="9842"/>
                  </a:cubicBezTo>
                  <a:cubicBezTo>
                    <a:pt x="3145" y="9963"/>
                    <a:pt x="3992" y="10036"/>
                    <a:pt x="4827" y="10096"/>
                  </a:cubicBezTo>
                  <a:cubicBezTo>
                    <a:pt x="5008" y="11137"/>
                    <a:pt x="5238" y="12177"/>
                    <a:pt x="5504" y="13205"/>
                  </a:cubicBezTo>
                  <a:cubicBezTo>
                    <a:pt x="5601" y="13580"/>
                    <a:pt x="5734" y="13967"/>
                    <a:pt x="6036" y="14185"/>
                  </a:cubicBezTo>
                  <a:cubicBezTo>
                    <a:pt x="6291" y="14354"/>
                    <a:pt x="6605" y="14391"/>
                    <a:pt x="6895" y="14391"/>
                  </a:cubicBezTo>
                  <a:cubicBezTo>
                    <a:pt x="6980" y="14394"/>
                    <a:pt x="7065" y="14396"/>
                    <a:pt x="7151" y="14396"/>
                  </a:cubicBezTo>
                  <a:cubicBezTo>
                    <a:pt x="8013" y="14396"/>
                    <a:pt x="8927" y="14214"/>
                    <a:pt x="9411" y="13532"/>
                  </a:cubicBezTo>
                  <a:cubicBezTo>
                    <a:pt x="9714" y="13121"/>
                    <a:pt x="9799" y="12612"/>
                    <a:pt x="9871" y="12104"/>
                  </a:cubicBezTo>
                  <a:cubicBezTo>
                    <a:pt x="9968" y="11415"/>
                    <a:pt x="10028" y="10713"/>
                    <a:pt x="10089" y="10012"/>
                  </a:cubicBezTo>
                  <a:cubicBezTo>
                    <a:pt x="10585" y="9975"/>
                    <a:pt x="11081" y="9915"/>
                    <a:pt x="11577" y="9854"/>
                  </a:cubicBezTo>
                  <a:cubicBezTo>
                    <a:pt x="12363" y="9746"/>
                    <a:pt x="13149" y="9600"/>
                    <a:pt x="13863" y="9262"/>
                  </a:cubicBezTo>
                  <a:cubicBezTo>
                    <a:pt x="14032" y="9177"/>
                    <a:pt x="14202" y="9080"/>
                    <a:pt x="14299" y="8911"/>
                  </a:cubicBezTo>
                  <a:cubicBezTo>
                    <a:pt x="14407" y="8741"/>
                    <a:pt x="14407" y="8536"/>
                    <a:pt x="14407" y="8330"/>
                  </a:cubicBezTo>
                  <a:cubicBezTo>
                    <a:pt x="14420" y="7387"/>
                    <a:pt x="14528" y="5379"/>
                    <a:pt x="13742" y="4677"/>
                  </a:cubicBezTo>
                  <a:cubicBezTo>
                    <a:pt x="13336" y="4316"/>
                    <a:pt x="12587" y="4230"/>
                    <a:pt x="11835" y="4230"/>
                  </a:cubicBezTo>
                  <a:cubicBezTo>
                    <a:pt x="11175" y="4230"/>
                    <a:pt x="10512" y="4296"/>
                    <a:pt x="10077" y="4302"/>
                  </a:cubicBezTo>
                  <a:lnTo>
                    <a:pt x="10041" y="4302"/>
                  </a:lnTo>
                  <a:cubicBezTo>
                    <a:pt x="9992" y="3818"/>
                    <a:pt x="9944" y="3322"/>
                    <a:pt x="9871" y="2838"/>
                  </a:cubicBezTo>
                  <a:cubicBezTo>
                    <a:pt x="9762" y="2052"/>
                    <a:pt x="9629" y="1266"/>
                    <a:pt x="9278" y="552"/>
                  </a:cubicBezTo>
                  <a:cubicBezTo>
                    <a:pt x="9194" y="383"/>
                    <a:pt x="9097" y="213"/>
                    <a:pt x="8940" y="116"/>
                  </a:cubicBezTo>
                  <a:cubicBezTo>
                    <a:pt x="8770" y="20"/>
                    <a:pt x="8553" y="8"/>
                    <a:pt x="8359" y="8"/>
                  </a:cubicBezTo>
                  <a:cubicBezTo>
                    <a:pt x="8137" y="8"/>
                    <a:pt x="7855" y="1"/>
                    <a:pt x="7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8"/>
            <p:cNvSpPr/>
            <p:nvPr/>
          </p:nvSpPr>
          <p:spPr>
            <a:xfrm rot="-1016102">
              <a:off x="856570" y="-921741"/>
              <a:ext cx="538384" cy="695557"/>
            </a:xfrm>
            <a:custGeom>
              <a:avLst/>
              <a:gdLst/>
              <a:ahLst/>
              <a:cxnLst/>
              <a:rect l="l" t="t" r="r" b="b"/>
              <a:pathLst>
                <a:path w="19984" h="25818" extrusionOk="0">
                  <a:moveTo>
                    <a:pt x="6553" y="0"/>
                  </a:moveTo>
                  <a:cubicBezTo>
                    <a:pt x="6270" y="0"/>
                    <a:pt x="5991" y="22"/>
                    <a:pt x="5734" y="114"/>
                  </a:cubicBezTo>
                  <a:cubicBezTo>
                    <a:pt x="4403" y="598"/>
                    <a:pt x="4319" y="2207"/>
                    <a:pt x="4040" y="3356"/>
                  </a:cubicBezTo>
                  <a:cubicBezTo>
                    <a:pt x="3617" y="5134"/>
                    <a:pt x="3012" y="6888"/>
                    <a:pt x="2504" y="8642"/>
                  </a:cubicBezTo>
                  <a:cubicBezTo>
                    <a:pt x="1452" y="12247"/>
                    <a:pt x="387" y="15900"/>
                    <a:pt x="85" y="19650"/>
                  </a:cubicBezTo>
                  <a:cubicBezTo>
                    <a:pt x="0" y="20691"/>
                    <a:pt x="0" y="21828"/>
                    <a:pt x="605" y="22687"/>
                  </a:cubicBezTo>
                  <a:cubicBezTo>
                    <a:pt x="1270" y="23642"/>
                    <a:pt x="2504" y="23993"/>
                    <a:pt x="3641" y="24259"/>
                  </a:cubicBezTo>
                  <a:cubicBezTo>
                    <a:pt x="5540" y="24707"/>
                    <a:pt x="7440" y="25118"/>
                    <a:pt x="9351" y="25469"/>
                  </a:cubicBezTo>
                  <a:cubicBezTo>
                    <a:pt x="10104" y="25608"/>
                    <a:pt x="11175" y="25817"/>
                    <a:pt x="12142" y="25817"/>
                  </a:cubicBezTo>
                  <a:cubicBezTo>
                    <a:pt x="12775" y="25817"/>
                    <a:pt x="13364" y="25727"/>
                    <a:pt x="13790" y="25469"/>
                  </a:cubicBezTo>
                  <a:cubicBezTo>
                    <a:pt x="14613" y="24961"/>
                    <a:pt x="15085" y="24078"/>
                    <a:pt x="15484" y="23219"/>
                  </a:cubicBezTo>
                  <a:cubicBezTo>
                    <a:pt x="17698" y="18525"/>
                    <a:pt x="18206" y="13203"/>
                    <a:pt x="19440" y="8171"/>
                  </a:cubicBezTo>
                  <a:cubicBezTo>
                    <a:pt x="19718" y="7033"/>
                    <a:pt x="19984" y="5800"/>
                    <a:pt x="19500" y="4747"/>
                  </a:cubicBezTo>
                  <a:cubicBezTo>
                    <a:pt x="19065" y="3779"/>
                    <a:pt x="18109" y="3187"/>
                    <a:pt x="17165" y="2703"/>
                  </a:cubicBezTo>
                  <a:cubicBezTo>
                    <a:pt x="13972" y="1058"/>
                    <a:pt x="10415" y="126"/>
                    <a:pt x="6823" y="5"/>
                  </a:cubicBezTo>
                  <a:cubicBezTo>
                    <a:pt x="6733" y="2"/>
                    <a:pt x="6642" y="0"/>
                    <a:pt x="6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8"/>
            <p:cNvSpPr/>
            <p:nvPr/>
          </p:nvSpPr>
          <p:spPr>
            <a:xfrm rot="-1016102">
              <a:off x="950120" y="-867051"/>
              <a:ext cx="331156" cy="200035"/>
            </a:xfrm>
            <a:custGeom>
              <a:avLst/>
              <a:gdLst/>
              <a:ahLst/>
              <a:cxnLst/>
              <a:rect l="l" t="t" r="r" b="b"/>
              <a:pathLst>
                <a:path w="12292" h="7425" extrusionOk="0">
                  <a:moveTo>
                    <a:pt x="1972" y="1"/>
                  </a:moveTo>
                  <a:cubicBezTo>
                    <a:pt x="1470" y="1"/>
                    <a:pt x="1015" y="167"/>
                    <a:pt x="666" y="713"/>
                  </a:cubicBezTo>
                  <a:cubicBezTo>
                    <a:pt x="170" y="1475"/>
                    <a:pt x="182" y="2564"/>
                    <a:pt x="61" y="3435"/>
                  </a:cubicBezTo>
                  <a:cubicBezTo>
                    <a:pt x="25" y="3761"/>
                    <a:pt x="1" y="4100"/>
                    <a:pt x="158" y="4390"/>
                  </a:cubicBezTo>
                  <a:cubicBezTo>
                    <a:pt x="376" y="4789"/>
                    <a:pt x="860" y="4935"/>
                    <a:pt x="1307" y="5043"/>
                  </a:cubicBezTo>
                  <a:cubicBezTo>
                    <a:pt x="4440" y="5818"/>
                    <a:pt x="7573" y="6592"/>
                    <a:pt x="10694" y="7366"/>
                  </a:cubicBezTo>
                  <a:cubicBezTo>
                    <a:pt x="10813" y="7397"/>
                    <a:pt x="10940" y="7425"/>
                    <a:pt x="11061" y="7425"/>
                  </a:cubicBezTo>
                  <a:cubicBezTo>
                    <a:pt x="11176" y="7425"/>
                    <a:pt x="11284" y="7400"/>
                    <a:pt x="11372" y="7330"/>
                  </a:cubicBezTo>
                  <a:cubicBezTo>
                    <a:pt x="11505" y="7221"/>
                    <a:pt x="11553" y="7039"/>
                    <a:pt x="11602" y="6870"/>
                  </a:cubicBezTo>
                  <a:cubicBezTo>
                    <a:pt x="11819" y="5914"/>
                    <a:pt x="12037" y="4959"/>
                    <a:pt x="12243" y="3991"/>
                  </a:cubicBezTo>
                  <a:cubicBezTo>
                    <a:pt x="12267" y="3870"/>
                    <a:pt x="12291" y="3737"/>
                    <a:pt x="12243" y="3628"/>
                  </a:cubicBezTo>
                  <a:cubicBezTo>
                    <a:pt x="12182" y="3495"/>
                    <a:pt x="12049" y="3435"/>
                    <a:pt x="11916" y="3374"/>
                  </a:cubicBezTo>
                  <a:cubicBezTo>
                    <a:pt x="9218" y="2140"/>
                    <a:pt x="6352" y="930"/>
                    <a:pt x="3412" y="253"/>
                  </a:cubicBezTo>
                  <a:cubicBezTo>
                    <a:pt x="2923" y="138"/>
                    <a:pt x="2428" y="1"/>
                    <a:pt x="19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8"/>
            <p:cNvSpPr/>
            <p:nvPr/>
          </p:nvSpPr>
          <p:spPr>
            <a:xfrm rot="-1016102">
              <a:off x="948247" y="-652202"/>
              <a:ext cx="76943" cy="71124"/>
            </a:xfrm>
            <a:custGeom>
              <a:avLst/>
              <a:gdLst/>
              <a:ahLst/>
              <a:cxnLst/>
              <a:rect l="l" t="t" r="r" b="b"/>
              <a:pathLst>
                <a:path w="2856" h="2640" extrusionOk="0">
                  <a:moveTo>
                    <a:pt x="1319" y="1"/>
                  </a:moveTo>
                  <a:cubicBezTo>
                    <a:pt x="1180" y="1"/>
                    <a:pt x="1051" y="20"/>
                    <a:pt x="944" y="60"/>
                  </a:cubicBezTo>
                  <a:cubicBezTo>
                    <a:pt x="424" y="242"/>
                    <a:pt x="1" y="1185"/>
                    <a:pt x="85" y="1838"/>
                  </a:cubicBezTo>
                  <a:cubicBezTo>
                    <a:pt x="163" y="2376"/>
                    <a:pt x="918" y="2640"/>
                    <a:pt x="1566" y="2640"/>
                  </a:cubicBezTo>
                  <a:cubicBezTo>
                    <a:pt x="1823" y="2640"/>
                    <a:pt x="2064" y="2598"/>
                    <a:pt x="2239" y="2516"/>
                  </a:cubicBezTo>
                  <a:cubicBezTo>
                    <a:pt x="2783" y="2274"/>
                    <a:pt x="2856" y="1258"/>
                    <a:pt x="2735" y="774"/>
                  </a:cubicBezTo>
                  <a:cubicBezTo>
                    <a:pt x="2628" y="317"/>
                    <a:pt x="1888" y="1"/>
                    <a:pt x="1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8"/>
            <p:cNvSpPr/>
            <p:nvPr/>
          </p:nvSpPr>
          <p:spPr>
            <a:xfrm rot="-1016102">
              <a:off x="1038407" y="-655971"/>
              <a:ext cx="76943" cy="71151"/>
            </a:xfrm>
            <a:custGeom>
              <a:avLst/>
              <a:gdLst/>
              <a:ahLst/>
              <a:cxnLst/>
              <a:rect l="l" t="t" r="r" b="b"/>
              <a:pathLst>
                <a:path w="2856" h="2641" extrusionOk="0">
                  <a:moveTo>
                    <a:pt x="1303" y="0"/>
                  </a:moveTo>
                  <a:cubicBezTo>
                    <a:pt x="1170" y="0"/>
                    <a:pt x="1047" y="17"/>
                    <a:pt x="944" y="54"/>
                  </a:cubicBezTo>
                  <a:cubicBezTo>
                    <a:pt x="424" y="247"/>
                    <a:pt x="1" y="1179"/>
                    <a:pt x="85" y="1844"/>
                  </a:cubicBezTo>
                  <a:cubicBezTo>
                    <a:pt x="164" y="2382"/>
                    <a:pt x="920" y="2640"/>
                    <a:pt x="1574" y="2640"/>
                  </a:cubicBezTo>
                  <a:cubicBezTo>
                    <a:pt x="1832" y="2640"/>
                    <a:pt x="2073" y="2600"/>
                    <a:pt x="2251" y="2522"/>
                  </a:cubicBezTo>
                  <a:cubicBezTo>
                    <a:pt x="2783" y="2280"/>
                    <a:pt x="2856" y="1264"/>
                    <a:pt x="2735" y="768"/>
                  </a:cubicBezTo>
                  <a:cubicBezTo>
                    <a:pt x="2627" y="316"/>
                    <a:pt x="1874"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8"/>
            <p:cNvSpPr/>
            <p:nvPr/>
          </p:nvSpPr>
          <p:spPr>
            <a:xfrm rot="-1016102">
              <a:off x="1128560" y="-659739"/>
              <a:ext cx="76943" cy="71124"/>
            </a:xfrm>
            <a:custGeom>
              <a:avLst/>
              <a:gdLst/>
              <a:ahLst/>
              <a:cxnLst/>
              <a:rect l="l" t="t" r="r" b="b"/>
              <a:pathLst>
                <a:path w="2856" h="2640" extrusionOk="0">
                  <a:moveTo>
                    <a:pt x="1319" y="0"/>
                  </a:moveTo>
                  <a:cubicBezTo>
                    <a:pt x="1180" y="0"/>
                    <a:pt x="1051" y="19"/>
                    <a:pt x="944" y="60"/>
                  </a:cubicBezTo>
                  <a:cubicBezTo>
                    <a:pt x="424" y="241"/>
                    <a:pt x="1" y="1185"/>
                    <a:pt x="85" y="1838"/>
                  </a:cubicBezTo>
                  <a:cubicBezTo>
                    <a:pt x="163" y="2375"/>
                    <a:pt x="918" y="2639"/>
                    <a:pt x="1571" y="2639"/>
                  </a:cubicBezTo>
                  <a:cubicBezTo>
                    <a:pt x="1829" y="2639"/>
                    <a:pt x="2072" y="2598"/>
                    <a:pt x="2251" y="2515"/>
                  </a:cubicBezTo>
                  <a:cubicBezTo>
                    <a:pt x="2783" y="2273"/>
                    <a:pt x="2856" y="1257"/>
                    <a:pt x="2747" y="773"/>
                  </a:cubicBezTo>
                  <a:cubicBezTo>
                    <a:pt x="2630" y="317"/>
                    <a:pt x="1889" y="0"/>
                    <a:pt x="1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8"/>
            <p:cNvSpPr/>
            <p:nvPr/>
          </p:nvSpPr>
          <p:spPr>
            <a:xfrm rot="-1016328">
              <a:off x="1225199" y="-659978"/>
              <a:ext cx="63567" cy="58380"/>
            </a:xfrm>
            <a:custGeom>
              <a:avLst/>
              <a:gdLst/>
              <a:ahLst/>
              <a:cxnLst/>
              <a:rect l="l" t="t" r="r" b="b"/>
              <a:pathLst>
                <a:path w="2868" h="2634" extrusionOk="0">
                  <a:moveTo>
                    <a:pt x="1320" y="0"/>
                  </a:moveTo>
                  <a:cubicBezTo>
                    <a:pt x="1180" y="0"/>
                    <a:pt x="1051" y="19"/>
                    <a:pt x="944" y="60"/>
                  </a:cubicBezTo>
                  <a:cubicBezTo>
                    <a:pt x="436" y="241"/>
                    <a:pt x="0" y="1185"/>
                    <a:pt x="85" y="1838"/>
                  </a:cubicBezTo>
                  <a:cubicBezTo>
                    <a:pt x="163" y="2376"/>
                    <a:pt x="920" y="2634"/>
                    <a:pt x="1574" y="2634"/>
                  </a:cubicBezTo>
                  <a:cubicBezTo>
                    <a:pt x="1831" y="2634"/>
                    <a:pt x="2072" y="2594"/>
                    <a:pt x="2250" y="2515"/>
                  </a:cubicBezTo>
                  <a:cubicBezTo>
                    <a:pt x="2782" y="2273"/>
                    <a:pt x="2867" y="1257"/>
                    <a:pt x="2746" y="761"/>
                  </a:cubicBezTo>
                  <a:cubicBezTo>
                    <a:pt x="2630" y="315"/>
                    <a:pt x="1889" y="0"/>
                    <a:pt x="1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8"/>
            <p:cNvSpPr/>
            <p:nvPr/>
          </p:nvSpPr>
          <p:spPr>
            <a:xfrm rot="-1016102">
              <a:off x="949032" y="-554493"/>
              <a:ext cx="76943" cy="71016"/>
            </a:xfrm>
            <a:custGeom>
              <a:avLst/>
              <a:gdLst/>
              <a:ahLst/>
              <a:cxnLst/>
              <a:rect l="l" t="t" r="r" b="b"/>
              <a:pathLst>
                <a:path w="2856" h="2636" extrusionOk="0">
                  <a:moveTo>
                    <a:pt x="1303" y="0"/>
                  </a:moveTo>
                  <a:cubicBezTo>
                    <a:pt x="1170" y="0"/>
                    <a:pt x="1047" y="17"/>
                    <a:pt x="944" y="54"/>
                  </a:cubicBezTo>
                  <a:cubicBezTo>
                    <a:pt x="424" y="235"/>
                    <a:pt x="1" y="1179"/>
                    <a:pt x="85" y="1832"/>
                  </a:cubicBezTo>
                  <a:cubicBezTo>
                    <a:pt x="163" y="2375"/>
                    <a:pt x="909" y="2636"/>
                    <a:pt x="1560" y="2636"/>
                  </a:cubicBezTo>
                  <a:cubicBezTo>
                    <a:pt x="1823" y="2636"/>
                    <a:pt x="2070" y="2593"/>
                    <a:pt x="2251" y="2510"/>
                  </a:cubicBezTo>
                  <a:cubicBezTo>
                    <a:pt x="2783" y="2268"/>
                    <a:pt x="2855" y="1264"/>
                    <a:pt x="2734" y="768"/>
                  </a:cubicBezTo>
                  <a:cubicBezTo>
                    <a:pt x="2627" y="316"/>
                    <a:pt x="1874"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8"/>
            <p:cNvSpPr/>
            <p:nvPr/>
          </p:nvSpPr>
          <p:spPr>
            <a:xfrm rot="-1016102">
              <a:off x="1039180" y="-558260"/>
              <a:ext cx="76943" cy="70962"/>
            </a:xfrm>
            <a:custGeom>
              <a:avLst/>
              <a:gdLst/>
              <a:ahLst/>
              <a:cxnLst/>
              <a:rect l="l" t="t" r="r" b="b"/>
              <a:pathLst>
                <a:path w="2856" h="2634" extrusionOk="0">
                  <a:moveTo>
                    <a:pt x="1320" y="0"/>
                  </a:moveTo>
                  <a:cubicBezTo>
                    <a:pt x="1181" y="0"/>
                    <a:pt x="1051" y="19"/>
                    <a:pt x="944" y="60"/>
                  </a:cubicBezTo>
                  <a:cubicBezTo>
                    <a:pt x="424" y="241"/>
                    <a:pt x="1" y="1173"/>
                    <a:pt x="85" y="1838"/>
                  </a:cubicBezTo>
                  <a:cubicBezTo>
                    <a:pt x="163" y="2376"/>
                    <a:pt x="920" y="2634"/>
                    <a:pt x="1574" y="2634"/>
                  </a:cubicBezTo>
                  <a:cubicBezTo>
                    <a:pt x="1831" y="2634"/>
                    <a:pt x="2073" y="2594"/>
                    <a:pt x="2251" y="2515"/>
                  </a:cubicBezTo>
                  <a:cubicBezTo>
                    <a:pt x="2783" y="2273"/>
                    <a:pt x="2855" y="1257"/>
                    <a:pt x="2746" y="761"/>
                  </a:cubicBezTo>
                  <a:cubicBezTo>
                    <a:pt x="2630" y="315"/>
                    <a:pt x="1889" y="0"/>
                    <a:pt x="1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8"/>
            <p:cNvSpPr/>
            <p:nvPr/>
          </p:nvSpPr>
          <p:spPr>
            <a:xfrm rot="-1016102">
              <a:off x="1129349" y="-562105"/>
              <a:ext cx="77266" cy="71151"/>
            </a:xfrm>
            <a:custGeom>
              <a:avLst/>
              <a:gdLst/>
              <a:ahLst/>
              <a:cxnLst/>
              <a:rect l="l" t="t" r="r" b="b"/>
              <a:pathLst>
                <a:path w="2868" h="2641" extrusionOk="0">
                  <a:moveTo>
                    <a:pt x="1303" y="1"/>
                  </a:moveTo>
                  <a:cubicBezTo>
                    <a:pt x="1170" y="1"/>
                    <a:pt x="1047" y="18"/>
                    <a:pt x="944" y="54"/>
                  </a:cubicBezTo>
                  <a:cubicBezTo>
                    <a:pt x="436" y="236"/>
                    <a:pt x="0" y="1179"/>
                    <a:pt x="85" y="1833"/>
                  </a:cubicBezTo>
                  <a:cubicBezTo>
                    <a:pt x="163" y="2380"/>
                    <a:pt x="922" y="2640"/>
                    <a:pt x="1577" y="2640"/>
                  </a:cubicBezTo>
                  <a:cubicBezTo>
                    <a:pt x="1833" y="2640"/>
                    <a:pt x="2073" y="2601"/>
                    <a:pt x="2250" y="2522"/>
                  </a:cubicBezTo>
                  <a:cubicBezTo>
                    <a:pt x="2783" y="2268"/>
                    <a:pt x="2867" y="1264"/>
                    <a:pt x="2746" y="768"/>
                  </a:cubicBezTo>
                  <a:cubicBezTo>
                    <a:pt x="2629" y="317"/>
                    <a:pt x="1874" y="1"/>
                    <a:pt x="1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8"/>
            <p:cNvSpPr/>
            <p:nvPr/>
          </p:nvSpPr>
          <p:spPr>
            <a:xfrm rot="-1016102">
              <a:off x="1221366" y="-565260"/>
              <a:ext cx="77266" cy="71043"/>
            </a:xfrm>
            <a:custGeom>
              <a:avLst/>
              <a:gdLst/>
              <a:ahLst/>
              <a:cxnLst/>
              <a:rect l="l" t="t" r="r" b="b"/>
              <a:pathLst>
                <a:path w="2868" h="2637" extrusionOk="0">
                  <a:moveTo>
                    <a:pt x="1304" y="1"/>
                  </a:moveTo>
                  <a:cubicBezTo>
                    <a:pt x="1171" y="1"/>
                    <a:pt x="1047" y="18"/>
                    <a:pt x="944" y="54"/>
                  </a:cubicBezTo>
                  <a:cubicBezTo>
                    <a:pt x="436" y="236"/>
                    <a:pt x="1" y="1179"/>
                    <a:pt x="86" y="1833"/>
                  </a:cubicBezTo>
                  <a:cubicBezTo>
                    <a:pt x="163" y="2376"/>
                    <a:pt x="910" y="2636"/>
                    <a:pt x="1560" y="2636"/>
                  </a:cubicBezTo>
                  <a:cubicBezTo>
                    <a:pt x="1823" y="2636"/>
                    <a:pt x="2070" y="2594"/>
                    <a:pt x="2251" y="2510"/>
                  </a:cubicBezTo>
                  <a:cubicBezTo>
                    <a:pt x="2783" y="2268"/>
                    <a:pt x="2868" y="1264"/>
                    <a:pt x="2747" y="768"/>
                  </a:cubicBezTo>
                  <a:cubicBezTo>
                    <a:pt x="2639" y="317"/>
                    <a:pt x="1878" y="1"/>
                    <a:pt x="1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8"/>
            <p:cNvSpPr/>
            <p:nvPr/>
          </p:nvSpPr>
          <p:spPr>
            <a:xfrm rot="-1016102">
              <a:off x="949798" y="-456990"/>
              <a:ext cx="77266" cy="71151"/>
            </a:xfrm>
            <a:custGeom>
              <a:avLst/>
              <a:gdLst/>
              <a:ahLst/>
              <a:cxnLst/>
              <a:rect l="l" t="t" r="r" b="b"/>
              <a:pathLst>
                <a:path w="2868" h="2641" extrusionOk="0">
                  <a:moveTo>
                    <a:pt x="1303" y="0"/>
                  </a:moveTo>
                  <a:cubicBezTo>
                    <a:pt x="1170" y="0"/>
                    <a:pt x="1047" y="17"/>
                    <a:pt x="944" y="54"/>
                  </a:cubicBezTo>
                  <a:cubicBezTo>
                    <a:pt x="424" y="247"/>
                    <a:pt x="0" y="1179"/>
                    <a:pt x="85" y="1844"/>
                  </a:cubicBezTo>
                  <a:cubicBezTo>
                    <a:pt x="163" y="2382"/>
                    <a:pt x="920" y="2640"/>
                    <a:pt x="1574" y="2640"/>
                  </a:cubicBezTo>
                  <a:cubicBezTo>
                    <a:pt x="1831" y="2640"/>
                    <a:pt x="2073" y="2600"/>
                    <a:pt x="2250" y="2521"/>
                  </a:cubicBezTo>
                  <a:cubicBezTo>
                    <a:pt x="2783" y="2280"/>
                    <a:pt x="2867" y="1263"/>
                    <a:pt x="2746" y="767"/>
                  </a:cubicBezTo>
                  <a:cubicBezTo>
                    <a:pt x="2629" y="316"/>
                    <a:pt x="1874"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8"/>
            <p:cNvSpPr/>
            <p:nvPr/>
          </p:nvSpPr>
          <p:spPr>
            <a:xfrm rot="-1016102">
              <a:off x="1039958" y="-460759"/>
              <a:ext cx="77266" cy="71178"/>
            </a:xfrm>
            <a:custGeom>
              <a:avLst/>
              <a:gdLst/>
              <a:ahLst/>
              <a:cxnLst/>
              <a:rect l="l" t="t" r="r" b="b"/>
              <a:pathLst>
                <a:path w="2868" h="2642" extrusionOk="0">
                  <a:moveTo>
                    <a:pt x="1319" y="0"/>
                  </a:moveTo>
                  <a:cubicBezTo>
                    <a:pt x="1180" y="0"/>
                    <a:pt x="1051" y="19"/>
                    <a:pt x="944" y="60"/>
                  </a:cubicBezTo>
                  <a:cubicBezTo>
                    <a:pt x="436" y="241"/>
                    <a:pt x="0" y="1185"/>
                    <a:pt x="85" y="1838"/>
                  </a:cubicBezTo>
                  <a:cubicBezTo>
                    <a:pt x="163" y="2381"/>
                    <a:pt x="909" y="2641"/>
                    <a:pt x="1560" y="2641"/>
                  </a:cubicBezTo>
                  <a:cubicBezTo>
                    <a:pt x="1822" y="2641"/>
                    <a:pt x="2069" y="2599"/>
                    <a:pt x="2250" y="2515"/>
                  </a:cubicBezTo>
                  <a:cubicBezTo>
                    <a:pt x="2783" y="2273"/>
                    <a:pt x="2867" y="1269"/>
                    <a:pt x="2746" y="773"/>
                  </a:cubicBezTo>
                  <a:cubicBezTo>
                    <a:pt x="2630" y="316"/>
                    <a:pt x="1888" y="0"/>
                    <a:pt x="1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8"/>
            <p:cNvSpPr/>
            <p:nvPr/>
          </p:nvSpPr>
          <p:spPr>
            <a:xfrm rot="-1016102">
              <a:off x="1130103" y="-464553"/>
              <a:ext cx="77266" cy="71151"/>
            </a:xfrm>
            <a:custGeom>
              <a:avLst/>
              <a:gdLst/>
              <a:ahLst/>
              <a:cxnLst/>
              <a:rect l="l" t="t" r="r" b="b"/>
              <a:pathLst>
                <a:path w="2868" h="2641" extrusionOk="0">
                  <a:moveTo>
                    <a:pt x="1304" y="1"/>
                  </a:moveTo>
                  <a:cubicBezTo>
                    <a:pt x="1170" y="1"/>
                    <a:pt x="1047" y="18"/>
                    <a:pt x="944" y="54"/>
                  </a:cubicBezTo>
                  <a:cubicBezTo>
                    <a:pt x="436" y="248"/>
                    <a:pt x="0" y="1179"/>
                    <a:pt x="85" y="1845"/>
                  </a:cubicBezTo>
                  <a:cubicBezTo>
                    <a:pt x="163" y="2383"/>
                    <a:pt x="920" y="2641"/>
                    <a:pt x="1574" y="2641"/>
                  </a:cubicBezTo>
                  <a:cubicBezTo>
                    <a:pt x="1831" y="2641"/>
                    <a:pt x="2073" y="2601"/>
                    <a:pt x="2250" y="2522"/>
                  </a:cubicBezTo>
                  <a:cubicBezTo>
                    <a:pt x="2782" y="2280"/>
                    <a:pt x="2867" y="1264"/>
                    <a:pt x="2746" y="768"/>
                  </a:cubicBezTo>
                  <a:cubicBezTo>
                    <a:pt x="2638" y="317"/>
                    <a:pt x="1878" y="1"/>
                    <a:pt x="1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8"/>
            <p:cNvSpPr/>
            <p:nvPr/>
          </p:nvSpPr>
          <p:spPr>
            <a:xfrm rot="-1016102">
              <a:off x="1208771" y="-465719"/>
              <a:ext cx="103668" cy="156741"/>
            </a:xfrm>
            <a:custGeom>
              <a:avLst/>
              <a:gdLst/>
              <a:ahLst/>
              <a:cxnLst/>
              <a:rect l="l" t="t" r="r" b="b"/>
              <a:pathLst>
                <a:path w="3848" h="5818" extrusionOk="0">
                  <a:moveTo>
                    <a:pt x="2284" y="1"/>
                  </a:moveTo>
                  <a:cubicBezTo>
                    <a:pt x="2151" y="1"/>
                    <a:pt x="2027" y="18"/>
                    <a:pt x="1924" y="54"/>
                  </a:cubicBezTo>
                  <a:cubicBezTo>
                    <a:pt x="1416" y="248"/>
                    <a:pt x="1" y="4361"/>
                    <a:pt x="85" y="5014"/>
                  </a:cubicBezTo>
                  <a:cubicBezTo>
                    <a:pt x="163" y="5557"/>
                    <a:pt x="910" y="5817"/>
                    <a:pt x="1560" y="5817"/>
                  </a:cubicBezTo>
                  <a:cubicBezTo>
                    <a:pt x="1823" y="5817"/>
                    <a:pt x="2070" y="5775"/>
                    <a:pt x="2251" y="5691"/>
                  </a:cubicBezTo>
                  <a:cubicBezTo>
                    <a:pt x="2783" y="5449"/>
                    <a:pt x="3848" y="1264"/>
                    <a:pt x="3727" y="768"/>
                  </a:cubicBezTo>
                  <a:cubicBezTo>
                    <a:pt x="3619" y="317"/>
                    <a:pt x="2858" y="1"/>
                    <a:pt x="2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8"/>
            <p:cNvSpPr/>
            <p:nvPr/>
          </p:nvSpPr>
          <p:spPr>
            <a:xfrm rot="-1016102">
              <a:off x="950571" y="-359279"/>
              <a:ext cx="77266" cy="70962"/>
            </a:xfrm>
            <a:custGeom>
              <a:avLst/>
              <a:gdLst/>
              <a:ahLst/>
              <a:cxnLst/>
              <a:rect l="l" t="t" r="r" b="b"/>
              <a:pathLst>
                <a:path w="2868" h="2634" extrusionOk="0">
                  <a:moveTo>
                    <a:pt x="1320" y="0"/>
                  </a:moveTo>
                  <a:cubicBezTo>
                    <a:pt x="1180" y="0"/>
                    <a:pt x="1051" y="19"/>
                    <a:pt x="944" y="60"/>
                  </a:cubicBezTo>
                  <a:cubicBezTo>
                    <a:pt x="436" y="241"/>
                    <a:pt x="0" y="1173"/>
                    <a:pt x="85" y="1838"/>
                  </a:cubicBezTo>
                  <a:cubicBezTo>
                    <a:pt x="163" y="2376"/>
                    <a:pt x="920" y="2634"/>
                    <a:pt x="1574" y="2634"/>
                  </a:cubicBezTo>
                  <a:cubicBezTo>
                    <a:pt x="1831" y="2634"/>
                    <a:pt x="2072" y="2594"/>
                    <a:pt x="2250" y="2515"/>
                  </a:cubicBezTo>
                  <a:cubicBezTo>
                    <a:pt x="2782" y="2273"/>
                    <a:pt x="2867" y="1257"/>
                    <a:pt x="2746" y="761"/>
                  </a:cubicBezTo>
                  <a:cubicBezTo>
                    <a:pt x="2630" y="314"/>
                    <a:pt x="1889" y="0"/>
                    <a:pt x="1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8"/>
            <p:cNvSpPr/>
            <p:nvPr/>
          </p:nvSpPr>
          <p:spPr>
            <a:xfrm rot="-1016102">
              <a:off x="1040747" y="-363073"/>
              <a:ext cx="77239" cy="71151"/>
            </a:xfrm>
            <a:custGeom>
              <a:avLst/>
              <a:gdLst/>
              <a:ahLst/>
              <a:cxnLst/>
              <a:rect l="l" t="t" r="r" b="b"/>
              <a:pathLst>
                <a:path w="2867" h="2641" extrusionOk="0">
                  <a:moveTo>
                    <a:pt x="1304" y="1"/>
                  </a:moveTo>
                  <a:cubicBezTo>
                    <a:pt x="1170" y="1"/>
                    <a:pt x="1046" y="18"/>
                    <a:pt x="944" y="54"/>
                  </a:cubicBezTo>
                  <a:cubicBezTo>
                    <a:pt x="436" y="248"/>
                    <a:pt x="0" y="1179"/>
                    <a:pt x="85" y="1833"/>
                  </a:cubicBezTo>
                  <a:cubicBezTo>
                    <a:pt x="163" y="2380"/>
                    <a:pt x="922" y="2640"/>
                    <a:pt x="1576" y="2640"/>
                  </a:cubicBezTo>
                  <a:cubicBezTo>
                    <a:pt x="1833" y="2640"/>
                    <a:pt x="2073" y="2600"/>
                    <a:pt x="2250" y="2522"/>
                  </a:cubicBezTo>
                  <a:cubicBezTo>
                    <a:pt x="2782" y="2280"/>
                    <a:pt x="2867" y="1264"/>
                    <a:pt x="2746" y="768"/>
                  </a:cubicBezTo>
                  <a:cubicBezTo>
                    <a:pt x="2638" y="317"/>
                    <a:pt x="1878" y="1"/>
                    <a:pt x="1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8"/>
            <p:cNvSpPr/>
            <p:nvPr/>
          </p:nvSpPr>
          <p:spPr>
            <a:xfrm rot="-1016102">
              <a:off x="1130900" y="-366841"/>
              <a:ext cx="77239" cy="71124"/>
            </a:xfrm>
            <a:custGeom>
              <a:avLst/>
              <a:gdLst/>
              <a:ahLst/>
              <a:cxnLst/>
              <a:rect l="l" t="t" r="r" b="b"/>
              <a:pathLst>
                <a:path w="2867" h="2640" extrusionOk="0">
                  <a:moveTo>
                    <a:pt x="1320" y="1"/>
                  </a:moveTo>
                  <a:cubicBezTo>
                    <a:pt x="1180" y="1"/>
                    <a:pt x="1051" y="20"/>
                    <a:pt x="944" y="60"/>
                  </a:cubicBezTo>
                  <a:cubicBezTo>
                    <a:pt x="435" y="242"/>
                    <a:pt x="0" y="1185"/>
                    <a:pt x="97" y="1838"/>
                  </a:cubicBezTo>
                  <a:cubicBezTo>
                    <a:pt x="166" y="2375"/>
                    <a:pt x="918" y="2640"/>
                    <a:pt x="1570" y="2640"/>
                  </a:cubicBezTo>
                  <a:cubicBezTo>
                    <a:pt x="1829" y="2640"/>
                    <a:pt x="2071" y="2598"/>
                    <a:pt x="2250" y="2516"/>
                  </a:cubicBezTo>
                  <a:cubicBezTo>
                    <a:pt x="2782" y="2274"/>
                    <a:pt x="2867" y="1258"/>
                    <a:pt x="2746" y="774"/>
                  </a:cubicBezTo>
                  <a:cubicBezTo>
                    <a:pt x="2639" y="317"/>
                    <a:pt x="1892" y="1"/>
                    <a:pt x="1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8"/>
            <p:cNvSpPr/>
            <p:nvPr/>
          </p:nvSpPr>
          <p:spPr>
            <a:xfrm>
              <a:off x="1307354" y="-1103382"/>
              <a:ext cx="284725" cy="252800"/>
            </a:xfrm>
            <a:custGeom>
              <a:avLst/>
              <a:gdLst/>
              <a:ahLst/>
              <a:cxnLst/>
              <a:rect l="l" t="t" r="r" b="b"/>
              <a:pathLst>
                <a:path w="11389" h="10112" extrusionOk="0">
                  <a:moveTo>
                    <a:pt x="9068" y="0"/>
                  </a:moveTo>
                  <a:cubicBezTo>
                    <a:pt x="8980" y="0"/>
                    <a:pt x="8891" y="13"/>
                    <a:pt x="8800" y="40"/>
                  </a:cubicBezTo>
                  <a:cubicBezTo>
                    <a:pt x="7349" y="464"/>
                    <a:pt x="5958" y="1359"/>
                    <a:pt x="4615" y="2060"/>
                  </a:cubicBezTo>
                  <a:cubicBezTo>
                    <a:pt x="3175" y="2810"/>
                    <a:pt x="1663" y="3500"/>
                    <a:pt x="369" y="4480"/>
                  </a:cubicBezTo>
                  <a:cubicBezTo>
                    <a:pt x="0" y="4756"/>
                    <a:pt x="27" y="5526"/>
                    <a:pt x="562" y="5526"/>
                  </a:cubicBezTo>
                  <a:cubicBezTo>
                    <a:pt x="589" y="5526"/>
                    <a:pt x="618" y="5524"/>
                    <a:pt x="647" y="5520"/>
                  </a:cubicBezTo>
                  <a:cubicBezTo>
                    <a:pt x="1542" y="5423"/>
                    <a:pt x="2401" y="5193"/>
                    <a:pt x="3248" y="4903"/>
                  </a:cubicBezTo>
                  <a:cubicBezTo>
                    <a:pt x="3526" y="5653"/>
                    <a:pt x="3611" y="6391"/>
                    <a:pt x="3587" y="7201"/>
                  </a:cubicBezTo>
                  <a:cubicBezTo>
                    <a:pt x="3562" y="8000"/>
                    <a:pt x="3381" y="8750"/>
                    <a:pt x="3502" y="9536"/>
                  </a:cubicBezTo>
                  <a:cubicBezTo>
                    <a:pt x="3566" y="9935"/>
                    <a:pt x="3883" y="10111"/>
                    <a:pt x="4217" y="10111"/>
                  </a:cubicBezTo>
                  <a:cubicBezTo>
                    <a:pt x="4511" y="10111"/>
                    <a:pt x="4819" y="9974"/>
                    <a:pt x="4978" y="9730"/>
                  </a:cubicBezTo>
                  <a:cubicBezTo>
                    <a:pt x="5982" y="8242"/>
                    <a:pt x="5232" y="6028"/>
                    <a:pt x="4385" y="4492"/>
                  </a:cubicBezTo>
                  <a:cubicBezTo>
                    <a:pt x="4748" y="4359"/>
                    <a:pt x="5099" y="4214"/>
                    <a:pt x="5449" y="4056"/>
                  </a:cubicBezTo>
                  <a:cubicBezTo>
                    <a:pt x="5643" y="3984"/>
                    <a:pt x="5837" y="3899"/>
                    <a:pt x="6042" y="3814"/>
                  </a:cubicBezTo>
                  <a:lnTo>
                    <a:pt x="6042" y="3814"/>
                  </a:lnTo>
                  <a:cubicBezTo>
                    <a:pt x="5983" y="5832"/>
                    <a:pt x="7561" y="8098"/>
                    <a:pt x="9626" y="8098"/>
                  </a:cubicBezTo>
                  <a:cubicBezTo>
                    <a:pt x="9653" y="8098"/>
                    <a:pt x="9680" y="8097"/>
                    <a:pt x="9708" y="8097"/>
                  </a:cubicBezTo>
                  <a:cubicBezTo>
                    <a:pt x="10978" y="8072"/>
                    <a:pt x="11389" y="5980"/>
                    <a:pt x="10022" y="5786"/>
                  </a:cubicBezTo>
                  <a:cubicBezTo>
                    <a:pt x="8486" y="5580"/>
                    <a:pt x="7845" y="4552"/>
                    <a:pt x="7312" y="3270"/>
                  </a:cubicBezTo>
                  <a:cubicBezTo>
                    <a:pt x="8208" y="2859"/>
                    <a:pt x="9079" y="2399"/>
                    <a:pt x="9816" y="1794"/>
                  </a:cubicBezTo>
                  <a:cubicBezTo>
                    <a:pt x="10572" y="1170"/>
                    <a:pt x="9910" y="0"/>
                    <a:pt x="90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8"/>
            <p:cNvSpPr/>
            <p:nvPr/>
          </p:nvSpPr>
          <p:spPr>
            <a:xfrm>
              <a:off x="1951027" y="-1139634"/>
              <a:ext cx="178175" cy="325525"/>
            </a:xfrm>
            <a:custGeom>
              <a:avLst/>
              <a:gdLst/>
              <a:ahLst/>
              <a:cxnLst/>
              <a:rect l="l" t="t" r="r" b="b"/>
              <a:pathLst>
                <a:path w="7127" h="13021" extrusionOk="0">
                  <a:moveTo>
                    <a:pt x="3721" y="0"/>
                  </a:moveTo>
                  <a:cubicBezTo>
                    <a:pt x="3118" y="0"/>
                    <a:pt x="2322" y="251"/>
                    <a:pt x="1646" y="618"/>
                  </a:cubicBezTo>
                  <a:cubicBezTo>
                    <a:pt x="679" y="1162"/>
                    <a:pt x="267" y="2904"/>
                    <a:pt x="86" y="4283"/>
                  </a:cubicBezTo>
                  <a:cubicBezTo>
                    <a:pt x="1" y="5007"/>
                    <a:pt x="571" y="5599"/>
                    <a:pt x="1262" y="5599"/>
                  </a:cubicBezTo>
                  <a:cubicBezTo>
                    <a:pt x="1356" y="5599"/>
                    <a:pt x="1452" y="5588"/>
                    <a:pt x="1549" y="5565"/>
                  </a:cubicBezTo>
                  <a:cubicBezTo>
                    <a:pt x="1718" y="5530"/>
                    <a:pt x="1860" y="5507"/>
                    <a:pt x="1967" y="5507"/>
                  </a:cubicBezTo>
                  <a:cubicBezTo>
                    <a:pt x="2006" y="5507"/>
                    <a:pt x="2040" y="5510"/>
                    <a:pt x="2070" y="5517"/>
                  </a:cubicBezTo>
                  <a:cubicBezTo>
                    <a:pt x="2493" y="5601"/>
                    <a:pt x="3328" y="13017"/>
                    <a:pt x="4259" y="13017"/>
                  </a:cubicBezTo>
                  <a:cubicBezTo>
                    <a:pt x="4445" y="13017"/>
                    <a:pt x="4652" y="13020"/>
                    <a:pt x="4864" y="13020"/>
                  </a:cubicBezTo>
                  <a:cubicBezTo>
                    <a:pt x="5715" y="13020"/>
                    <a:pt x="6669" y="12966"/>
                    <a:pt x="6872" y="12424"/>
                  </a:cubicBezTo>
                  <a:cubicBezTo>
                    <a:pt x="7126" y="11747"/>
                    <a:pt x="4937" y="618"/>
                    <a:pt x="4429" y="194"/>
                  </a:cubicBezTo>
                  <a:cubicBezTo>
                    <a:pt x="4262" y="60"/>
                    <a:pt x="4014" y="0"/>
                    <a:pt x="37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8"/>
            <p:cNvSpPr/>
            <p:nvPr/>
          </p:nvSpPr>
          <p:spPr>
            <a:xfrm>
              <a:off x="2171882" y="-1110926"/>
              <a:ext cx="259800" cy="366500"/>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8"/>
            <p:cNvSpPr/>
            <p:nvPr/>
          </p:nvSpPr>
          <p:spPr>
            <a:xfrm rot="1266397">
              <a:off x="2467271" y="-976742"/>
              <a:ext cx="253147" cy="349146"/>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8"/>
            <p:cNvSpPr/>
            <p:nvPr/>
          </p:nvSpPr>
          <p:spPr>
            <a:xfrm rot="-283249">
              <a:off x="1694629" y="-615979"/>
              <a:ext cx="25675" cy="14875"/>
            </a:xfrm>
            <a:custGeom>
              <a:avLst/>
              <a:gdLst/>
              <a:ahLst/>
              <a:cxnLst/>
              <a:rect l="l" t="t" r="r" b="b"/>
              <a:pathLst>
                <a:path w="1027" h="595" extrusionOk="0">
                  <a:moveTo>
                    <a:pt x="270" y="0"/>
                  </a:moveTo>
                  <a:cubicBezTo>
                    <a:pt x="71" y="0"/>
                    <a:pt x="1" y="310"/>
                    <a:pt x="216" y="356"/>
                  </a:cubicBezTo>
                  <a:cubicBezTo>
                    <a:pt x="337" y="380"/>
                    <a:pt x="458" y="416"/>
                    <a:pt x="579" y="477"/>
                  </a:cubicBezTo>
                  <a:cubicBezTo>
                    <a:pt x="669" y="527"/>
                    <a:pt x="752" y="594"/>
                    <a:pt x="854" y="594"/>
                  </a:cubicBezTo>
                  <a:cubicBezTo>
                    <a:pt x="874" y="594"/>
                    <a:pt x="895" y="592"/>
                    <a:pt x="917" y="585"/>
                  </a:cubicBezTo>
                  <a:cubicBezTo>
                    <a:pt x="978" y="573"/>
                    <a:pt x="1026" y="513"/>
                    <a:pt x="1026" y="452"/>
                  </a:cubicBezTo>
                  <a:cubicBezTo>
                    <a:pt x="1014" y="283"/>
                    <a:pt x="881" y="210"/>
                    <a:pt x="736" y="150"/>
                  </a:cubicBezTo>
                  <a:cubicBezTo>
                    <a:pt x="603" y="77"/>
                    <a:pt x="470" y="29"/>
                    <a:pt x="312" y="5"/>
                  </a:cubicBezTo>
                  <a:cubicBezTo>
                    <a:pt x="298" y="2"/>
                    <a:pt x="283" y="0"/>
                    <a:pt x="270"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8"/>
            <p:cNvSpPr/>
            <p:nvPr/>
          </p:nvSpPr>
          <p:spPr>
            <a:xfrm rot="-283249">
              <a:off x="1739803" y="-683884"/>
              <a:ext cx="24725" cy="16950"/>
            </a:xfrm>
            <a:custGeom>
              <a:avLst/>
              <a:gdLst/>
              <a:ahLst/>
              <a:cxnLst/>
              <a:rect l="l" t="t" r="r" b="b"/>
              <a:pathLst>
                <a:path w="989" h="678" extrusionOk="0">
                  <a:moveTo>
                    <a:pt x="276" y="0"/>
                  </a:moveTo>
                  <a:cubicBezTo>
                    <a:pt x="44" y="0"/>
                    <a:pt x="1" y="364"/>
                    <a:pt x="227" y="424"/>
                  </a:cubicBezTo>
                  <a:cubicBezTo>
                    <a:pt x="336" y="460"/>
                    <a:pt x="408" y="508"/>
                    <a:pt x="481" y="593"/>
                  </a:cubicBezTo>
                  <a:cubicBezTo>
                    <a:pt x="524" y="652"/>
                    <a:pt x="590" y="678"/>
                    <a:pt x="658" y="678"/>
                  </a:cubicBezTo>
                  <a:cubicBezTo>
                    <a:pt x="744" y="678"/>
                    <a:pt x="833" y="636"/>
                    <a:pt x="880" y="569"/>
                  </a:cubicBezTo>
                  <a:cubicBezTo>
                    <a:pt x="989" y="436"/>
                    <a:pt x="941" y="266"/>
                    <a:pt x="808" y="170"/>
                  </a:cubicBezTo>
                  <a:cubicBezTo>
                    <a:pt x="662" y="61"/>
                    <a:pt x="481" y="0"/>
                    <a:pt x="287" y="0"/>
                  </a:cubicBezTo>
                  <a:cubicBezTo>
                    <a:pt x="284" y="0"/>
                    <a:pt x="280" y="0"/>
                    <a:pt x="27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8"/>
            <p:cNvSpPr/>
            <p:nvPr/>
          </p:nvSpPr>
          <p:spPr>
            <a:xfrm rot="-283249">
              <a:off x="1799849" y="-756914"/>
              <a:ext cx="19675" cy="17200"/>
            </a:xfrm>
            <a:custGeom>
              <a:avLst/>
              <a:gdLst/>
              <a:ahLst/>
              <a:cxnLst/>
              <a:rect l="l" t="t" r="r" b="b"/>
              <a:pathLst>
                <a:path w="787" h="688" extrusionOk="0">
                  <a:moveTo>
                    <a:pt x="242" y="1"/>
                  </a:moveTo>
                  <a:cubicBezTo>
                    <a:pt x="190" y="1"/>
                    <a:pt x="139" y="19"/>
                    <a:pt x="97" y="61"/>
                  </a:cubicBezTo>
                  <a:cubicBezTo>
                    <a:pt x="36" y="122"/>
                    <a:pt x="0" y="242"/>
                    <a:pt x="61" y="327"/>
                  </a:cubicBezTo>
                  <a:cubicBezTo>
                    <a:pt x="173" y="481"/>
                    <a:pt x="321" y="687"/>
                    <a:pt x="518" y="687"/>
                  </a:cubicBezTo>
                  <a:cubicBezTo>
                    <a:pt x="554" y="687"/>
                    <a:pt x="591" y="681"/>
                    <a:pt x="629" y="666"/>
                  </a:cubicBezTo>
                  <a:cubicBezTo>
                    <a:pt x="690" y="642"/>
                    <a:pt x="750" y="605"/>
                    <a:pt x="762" y="533"/>
                  </a:cubicBezTo>
                  <a:cubicBezTo>
                    <a:pt x="786" y="388"/>
                    <a:pt x="762" y="267"/>
                    <a:pt x="629" y="182"/>
                  </a:cubicBezTo>
                  <a:cubicBezTo>
                    <a:pt x="544" y="109"/>
                    <a:pt x="448" y="73"/>
                    <a:pt x="351" y="25"/>
                  </a:cubicBezTo>
                  <a:cubicBezTo>
                    <a:pt x="316" y="10"/>
                    <a:pt x="279" y="1"/>
                    <a:pt x="242"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8"/>
            <p:cNvSpPr/>
            <p:nvPr/>
          </p:nvSpPr>
          <p:spPr>
            <a:xfrm rot="-283249">
              <a:off x="1840879" y="-824848"/>
              <a:ext cx="21650" cy="19700"/>
            </a:xfrm>
            <a:custGeom>
              <a:avLst/>
              <a:gdLst/>
              <a:ahLst/>
              <a:cxnLst/>
              <a:rect l="l" t="t" r="r" b="b"/>
              <a:pathLst>
                <a:path w="866" h="788" extrusionOk="0">
                  <a:moveTo>
                    <a:pt x="295" y="1"/>
                  </a:moveTo>
                  <a:cubicBezTo>
                    <a:pt x="135" y="1"/>
                    <a:pt x="1" y="216"/>
                    <a:pt x="141" y="357"/>
                  </a:cubicBezTo>
                  <a:cubicBezTo>
                    <a:pt x="274" y="466"/>
                    <a:pt x="347" y="623"/>
                    <a:pt x="480" y="732"/>
                  </a:cubicBezTo>
                  <a:cubicBezTo>
                    <a:pt x="525" y="770"/>
                    <a:pt x="576" y="787"/>
                    <a:pt x="626" y="787"/>
                  </a:cubicBezTo>
                  <a:cubicBezTo>
                    <a:pt x="751" y="787"/>
                    <a:pt x="865" y="678"/>
                    <a:pt x="831" y="514"/>
                  </a:cubicBezTo>
                  <a:cubicBezTo>
                    <a:pt x="782" y="296"/>
                    <a:pt x="577" y="139"/>
                    <a:pt x="395" y="30"/>
                  </a:cubicBezTo>
                  <a:cubicBezTo>
                    <a:pt x="362" y="10"/>
                    <a:pt x="328" y="1"/>
                    <a:pt x="29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8"/>
            <p:cNvSpPr/>
            <p:nvPr/>
          </p:nvSpPr>
          <p:spPr>
            <a:xfrm rot="1351088">
              <a:off x="1887298" y="-723626"/>
              <a:ext cx="515661" cy="253213"/>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8"/>
            <p:cNvSpPr/>
            <p:nvPr/>
          </p:nvSpPr>
          <p:spPr>
            <a:xfrm rot="1351088">
              <a:off x="1889572" y="-594914"/>
              <a:ext cx="12673" cy="21483"/>
            </a:xfrm>
            <a:custGeom>
              <a:avLst/>
              <a:gdLst/>
              <a:ahLst/>
              <a:cxnLst/>
              <a:rect l="l" t="t" r="r" b="b"/>
              <a:pathLst>
                <a:path w="597" h="1012" extrusionOk="0">
                  <a:moveTo>
                    <a:pt x="237" y="1"/>
                  </a:moveTo>
                  <a:cubicBezTo>
                    <a:pt x="146" y="1"/>
                    <a:pt x="51" y="68"/>
                    <a:pt x="37" y="177"/>
                  </a:cubicBezTo>
                  <a:cubicBezTo>
                    <a:pt x="13" y="407"/>
                    <a:pt x="1" y="673"/>
                    <a:pt x="98" y="891"/>
                  </a:cubicBezTo>
                  <a:cubicBezTo>
                    <a:pt x="139" y="974"/>
                    <a:pt x="224" y="1012"/>
                    <a:pt x="310" y="1012"/>
                  </a:cubicBezTo>
                  <a:cubicBezTo>
                    <a:pt x="450" y="1012"/>
                    <a:pt x="597" y="915"/>
                    <a:pt x="582" y="758"/>
                  </a:cubicBezTo>
                  <a:cubicBezTo>
                    <a:pt x="557" y="540"/>
                    <a:pt x="449" y="347"/>
                    <a:pt x="400" y="129"/>
                  </a:cubicBezTo>
                  <a:cubicBezTo>
                    <a:pt x="374" y="40"/>
                    <a:pt x="307" y="1"/>
                    <a:pt x="237"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8"/>
            <p:cNvSpPr/>
            <p:nvPr/>
          </p:nvSpPr>
          <p:spPr>
            <a:xfrm rot="1351088">
              <a:off x="1958474" y="-571515"/>
              <a:ext cx="14096" cy="22396"/>
            </a:xfrm>
            <a:custGeom>
              <a:avLst/>
              <a:gdLst/>
              <a:ahLst/>
              <a:cxnLst/>
              <a:rect l="l" t="t" r="r" b="b"/>
              <a:pathLst>
                <a:path w="664" h="1055" extrusionOk="0">
                  <a:moveTo>
                    <a:pt x="281" y="0"/>
                  </a:moveTo>
                  <a:cubicBezTo>
                    <a:pt x="144" y="0"/>
                    <a:pt x="0" y="154"/>
                    <a:pt x="83" y="319"/>
                  </a:cubicBezTo>
                  <a:cubicBezTo>
                    <a:pt x="180" y="513"/>
                    <a:pt x="180" y="694"/>
                    <a:pt x="204" y="900"/>
                  </a:cubicBezTo>
                  <a:cubicBezTo>
                    <a:pt x="216" y="973"/>
                    <a:pt x="289" y="1033"/>
                    <a:pt x="349" y="1045"/>
                  </a:cubicBezTo>
                  <a:cubicBezTo>
                    <a:pt x="367" y="1051"/>
                    <a:pt x="385" y="1054"/>
                    <a:pt x="404" y="1054"/>
                  </a:cubicBezTo>
                  <a:cubicBezTo>
                    <a:pt x="422" y="1054"/>
                    <a:pt x="440" y="1051"/>
                    <a:pt x="458" y="1045"/>
                  </a:cubicBezTo>
                  <a:cubicBezTo>
                    <a:pt x="531" y="1033"/>
                    <a:pt x="591" y="973"/>
                    <a:pt x="603" y="900"/>
                  </a:cubicBezTo>
                  <a:cubicBezTo>
                    <a:pt x="664" y="634"/>
                    <a:pt x="567" y="344"/>
                    <a:pt x="446" y="114"/>
                  </a:cubicBezTo>
                  <a:cubicBezTo>
                    <a:pt x="408" y="33"/>
                    <a:pt x="345" y="0"/>
                    <a:pt x="28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8"/>
            <p:cNvSpPr/>
            <p:nvPr/>
          </p:nvSpPr>
          <p:spPr>
            <a:xfrm rot="1351088">
              <a:off x="2042483" y="-538912"/>
              <a:ext cx="12249" cy="25283"/>
            </a:xfrm>
            <a:custGeom>
              <a:avLst/>
              <a:gdLst/>
              <a:ahLst/>
              <a:cxnLst/>
              <a:rect l="l" t="t" r="r" b="b"/>
              <a:pathLst>
                <a:path w="577" h="1191" extrusionOk="0">
                  <a:moveTo>
                    <a:pt x="255" y="1"/>
                  </a:moveTo>
                  <a:cubicBezTo>
                    <a:pt x="132" y="1"/>
                    <a:pt x="1" y="85"/>
                    <a:pt x="8" y="235"/>
                  </a:cubicBezTo>
                  <a:cubicBezTo>
                    <a:pt x="8" y="465"/>
                    <a:pt x="8" y="695"/>
                    <a:pt x="20" y="925"/>
                  </a:cubicBezTo>
                  <a:cubicBezTo>
                    <a:pt x="32" y="1070"/>
                    <a:pt x="141" y="1191"/>
                    <a:pt x="286" y="1191"/>
                  </a:cubicBezTo>
                  <a:cubicBezTo>
                    <a:pt x="431" y="1191"/>
                    <a:pt x="576" y="1070"/>
                    <a:pt x="564" y="925"/>
                  </a:cubicBezTo>
                  <a:cubicBezTo>
                    <a:pt x="540" y="671"/>
                    <a:pt x="491" y="417"/>
                    <a:pt x="455" y="162"/>
                  </a:cubicBezTo>
                  <a:cubicBezTo>
                    <a:pt x="439" y="51"/>
                    <a:pt x="350" y="1"/>
                    <a:pt x="25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8"/>
            <p:cNvSpPr/>
            <p:nvPr/>
          </p:nvSpPr>
          <p:spPr>
            <a:xfrm rot="786892">
              <a:off x="2240392" y="-358971"/>
              <a:ext cx="25" cy="25"/>
            </a:xfrm>
            <a:custGeom>
              <a:avLst/>
              <a:gdLst/>
              <a:ahLst/>
              <a:cxnLst/>
              <a:rect l="l" t="t" r="r" b="b"/>
              <a:pathLst>
                <a:path w="1" h="1" extrusionOk="0">
                  <a:moveTo>
                    <a:pt x="1" y="1"/>
                  </a:moveTo>
                  <a:lnTo>
                    <a:pt x="1" y="1"/>
                  </a:lnTo>
                  <a:lnTo>
                    <a:pt x="1" y="1"/>
                  </a:lnTo>
                  <a:lnTo>
                    <a:pt x="1" y="1"/>
                  </a:ln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8"/>
            <p:cNvSpPr/>
            <p:nvPr/>
          </p:nvSpPr>
          <p:spPr>
            <a:xfrm rot="1351088">
              <a:off x="2109749" y="-365819"/>
              <a:ext cx="276" cy="509"/>
            </a:xfrm>
            <a:custGeom>
              <a:avLst/>
              <a:gdLst/>
              <a:ahLst/>
              <a:cxnLst/>
              <a:rect l="l" t="t" r="r" b="b"/>
              <a:pathLst>
                <a:path w="13" h="24" extrusionOk="0">
                  <a:moveTo>
                    <a:pt x="3" y="1"/>
                  </a:moveTo>
                  <a:cubicBezTo>
                    <a:pt x="1" y="1"/>
                    <a:pt x="1" y="10"/>
                    <a:pt x="1" y="24"/>
                  </a:cubicBezTo>
                  <a:lnTo>
                    <a:pt x="13" y="24"/>
                  </a:lnTo>
                  <a:cubicBezTo>
                    <a:pt x="7" y="7"/>
                    <a:pt x="4" y="1"/>
                    <a:pt x="3"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8"/>
            <p:cNvSpPr/>
            <p:nvPr/>
          </p:nvSpPr>
          <p:spPr>
            <a:xfrm rot="1351088">
              <a:off x="2193375" y="-476563"/>
              <a:ext cx="16452" cy="17853"/>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8"/>
            <p:cNvSpPr/>
            <p:nvPr/>
          </p:nvSpPr>
          <p:spPr>
            <a:xfrm rot="1351088">
              <a:off x="2259921" y="-450261"/>
              <a:ext cx="12631" cy="18851"/>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8"/>
            <p:cNvSpPr/>
            <p:nvPr/>
          </p:nvSpPr>
          <p:spPr>
            <a:xfrm rot="1351088">
              <a:off x="2312905" y="-432009"/>
              <a:ext cx="13119" cy="20634"/>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8"/>
            <p:cNvSpPr/>
            <p:nvPr/>
          </p:nvSpPr>
          <p:spPr>
            <a:xfrm>
              <a:off x="2537314" y="-564866"/>
              <a:ext cx="76550" cy="70775"/>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8"/>
            <p:cNvSpPr/>
            <p:nvPr/>
          </p:nvSpPr>
          <p:spPr>
            <a:xfrm>
              <a:off x="1394063" y="-421335"/>
              <a:ext cx="72600" cy="68900"/>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8"/>
            <p:cNvSpPr/>
            <p:nvPr/>
          </p:nvSpPr>
          <p:spPr>
            <a:xfrm>
              <a:off x="1728423" y="-500550"/>
              <a:ext cx="68675" cy="44325"/>
            </a:xfrm>
            <a:custGeom>
              <a:avLst/>
              <a:gdLst/>
              <a:ahLst/>
              <a:cxnLst/>
              <a:rect l="l" t="t" r="r" b="b"/>
              <a:pathLst>
                <a:path w="2747" h="1773" extrusionOk="0">
                  <a:moveTo>
                    <a:pt x="1319" y="0"/>
                  </a:moveTo>
                  <a:cubicBezTo>
                    <a:pt x="1126" y="121"/>
                    <a:pt x="1077" y="351"/>
                    <a:pt x="1077" y="605"/>
                  </a:cubicBezTo>
                  <a:cubicBezTo>
                    <a:pt x="799" y="629"/>
                    <a:pt x="521" y="654"/>
                    <a:pt x="243" y="654"/>
                  </a:cubicBezTo>
                  <a:cubicBezTo>
                    <a:pt x="61" y="654"/>
                    <a:pt x="1" y="968"/>
                    <a:pt x="194" y="992"/>
                  </a:cubicBezTo>
                  <a:cubicBezTo>
                    <a:pt x="478" y="1034"/>
                    <a:pt x="752" y="1067"/>
                    <a:pt x="1034" y="1067"/>
                  </a:cubicBezTo>
                  <a:cubicBezTo>
                    <a:pt x="1076" y="1067"/>
                    <a:pt x="1119" y="1067"/>
                    <a:pt x="1162" y="1065"/>
                  </a:cubicBezTo>
                  <a:cubicBezTo>
                    <a:pt x="1210" y="1271"/>
                    <a:pt x="1283" y="1452"/>
                    <a:pt x="1343" y="1585"/>
                  </a:cubicBezTo>
                  <a:cubicBezTo>
                    <a:pt x="1396" y="1716"/>
                    <a:pt x="1515" y="1773"/>
                    <a:pt x="1629" y="1773"/>
                  </a:cubicBezTo>
                  <a:cubicBezTo>
                    <a:pt x="1801" y="1773"/>
                    <a:pt x="1963" y="1643"/>
                    <a:pt x="1876" y="1440"/>
                  </a:cubicBezTo>
                  <a:cubicBezTo>
                    <a:pt x="1827" y="1307"/>
                    <a:pt x="1779" y="1174"/>
                    <a:pt x="1730" y="1029"/>
                  </a:cubicBezTo>
                  <a:cubicBezTo>
                    <a:pt x="2069" y="992"/>
                    <a:pt x="2432" y="956"/>
                    <a:pt x="2674" y="702"/>
                  </a:cubicBezTo>
                  <a:cubicBezTo>
                    <a:pt x="2747" y="617"/>
                    <a:pt x="2710" y="496"/>
                    <a:pt x="2613" y="472"/>
                  </a:cubicBezTo>
                  <a:cubicBezTo>
                    <a:pt x="2520" y="442"/>
                    <a:pt x="2426" y="430"/>
                    <a:pt x="2333" y="430"/>
                  </a:cubicBezTo>
                  <a:cubicBezTo>
                    <a:pt x="2088" y="430"/>
                    <a:pt x="1846" y="510"/>
                    <a:pt x="1609" y="545"/>
                  </a:cubicBezTo>
                  <a:cubicBezTo>
                    <a:pt x="1561" y="315"/>
                    <a:pt x="1549" y="146"/>
                    <a:pt x="1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8"/>
            <p:cNvSpPr/>
            <p:nvPr/>
          </p:nvSpPr>
          <p:spPr>
            <a:xfrm>
              <a:off x="1814825" y="-1032925"/>
              <a:ext cx="58100" cy="41850"/>
            </a:xfrm>
            <a:custGeom>
              <a:avLst/>
              <a:gdLst/>
              <a:ahLst/>
              <a:cxnLst/>
              <a:rect l="l" t="t" r="r" b="b"/>
              <a:pathLst>
                <a:path w="2324" h="1674" extrusionOk="0">
                  <a:moveTo>
                    <a:pt x="1041" y="1"/>
                  </a:moveTo>
                  <a:cubicBezTo>
                    <a:pt x="976" y="1"/>
                    <a:pt x="911" y="38"/>
                    <a:pt x="884" y="119"/>
                  </a:cubicBezTo>
                  <a:cubicBezTo>
                    <a:pt x="824" y="300"/>
                    <a:pt x="799" y="506"/>
                    <a:pt x="812" y="712"/>
                  </a:cubicBezTo>
                  <a:cubicBezTo>
                    <a:pt x="630" y="712"/>
                    <a:pt x="449" y="700"/>
                    <a:pt x="267" y="663"/>
                  </a:cubicBezTo>
                  <a:cubicBezTo>
                    <a:pt x="256" y="661"/>
                    <a:pt x="245" y="660"/>
                    <a:pt x="234" y="660"/>
                  </a:cubicBezTo>
                  <a:cubicBezTo>
                    <a:pt x="65" y="660"/>
                    <a:pt x="0" y="920"/>
                    <a:pt x="183" y="966"/>
                  </a:cubicBezTo>
                  <a:cubicBezTo>
                    <a:pt x="412" y="1026"/>
                    <a:pt x="630" y="1062"/>
                    <a:pt x="860" y="1075"/>
                  </a:cubicBezTo>
                  <a:cubicBezTo>
                    <a:pt x="896" y="1220"/>
                    <a:pt x="945" y="1353"/>
                    <a:pt x="1017" y="1474"/>
                  </a:cubicBezTo>
                  <a:cubicBezTo>
                    <a:pt x="1097" y="1608"/>
                    <a:pt x="1232" y="1673"/>
                    <a:pt x="1357" y="1673"/>
                  </a:cubicBezTo>
                  <a:cubicBezTo>
                    <a:pt x="1535" y="1673"/>
                    <a:pt x="1691" y="1541"/>
                    <a:pt x="1634" y="1292"/>
                  </a:cubicBezTo>
                  <a:cubicBezTo>
                    <a:pt x="1622" y="1208"/>
                    <a:pt x="1537" y="1159"/>
                    <a:pt x="1453" y="1147"/>
                  </a:cubicBezTo>
                  <a:lnTo>
                    <a:pt x="1416" y="1147"/>
                  </a:lnTo>
                  <a:cubicBezTo>
                    <a:pt x="1404" y="1123"/>
                    <a:pt x="1392" y="1111"/>
                    <a:pt x="1380" y="1087"/>
                  </a:cubicBezTo>
                  <a:cubicBezTo>
                    <a:pt x="1380" y="1075"/>
                    <a:pt x="1380" y="1075"/>
                    <a:pt x="1380" y="1062"/>
                  </a:cubicBezTo>
                  <a:lnTo>
                    <a:pt x="1404" y="1062"/>
                  </a:lnTo>
                  <a:cubicBezTo>
                    <a:pt x="1719" y="1026"/>
                    <a:pt x="2094" y="990"/>
                    <a:pt x="2275" y="712"/>
                  </a:cubicBezTo>
                  <a:cubicBezTo>
                    <a:pt x="2324" y="627"/>
                    <a:pt x="2287" y="518"/>
                    <a:pt x="2191" y="494"/>
                  </a:cubicBezTo>
                  <a:cubicBezTo>
                    <a:pt x="2149" y="484"/>
                    <a:pt x="2108" y="480"/>
                    <a:pt x="2067" y="480"/>
                  </a:cubicBezTo>
                  <a:cubicBezTo>
                    <a:pt x="1848" y="480"/>
                    <a:pt x="1641" y="600"/>
                    <a:pt x="1416" y="651"/>
                  </a:cubicBezTo>
                  <a:cubicBezTo>
                    <a:pt x="1356" y="663"/>
                    <a:pt x="1308" y="663"/>
                    <a:pt x="1259" y="675"/>
                  </a:cubicBezTo>
                  <a:cubicBezTo>
                    <a:pt x="1235" y="506"/>
                    <a:pt x="1223" y="337"/>
                    <a:pt x="1211" y="167"/>
                  </a:cubicBezTo>
                  <a:cubicBezTo>
                    <a:pt x="1204" y="60"/>
                    <a:pt x="1123" y="1"/>
                    <a:pt x="10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75" name="Google Shape;1275;p8"/>
          <p:cNvSpPr txBox="1">
            <a:spLocks noGrp="1"/>
          </p:cNvSpPr>
          <p:nvPr>
            <p:ph type="subTitle" idx="1"/>
          </p:nvPr>
        </p:nvSpPr>
        <p:spPr>
          <a:xfrm>
            <a:off x="3185967" y="2510967"/>
            <a:ext cx="5820000" cy="164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2400"/>
              <a:buNone/>
              <a:defRPr sz="2667">
                <a:solidFill>
                  <a:schemeClr val="lt1"/>
                </a:solidFill>
              </a:defRPr>
            </a:lvl1pPr>
            <a:lvl2pPr lvl="1" algn="ctr" rtl="0">
              <a:lnSpc>
                <a:spcPct val="100000"/>
              </a:lnSpc>
              <a:spcBef>
                <a:spcPts val="0"/>
              </a:spcBef>
              <a:spcAft>
                <a:spcPts val="0"/>
              </a:spcAft>
              <a:buClr>
                <a:schemeClr val="lt1"/>
              </a:buClr>
              <a:buSzPts val="2400"/>
              <a:buNone/>
              <a:defRPr sz="3200">
                <a:solidFill>
                  <a:schemeClr val="lt1"/>
                </a:solidFill>
              </a:defRPr>
            </a:lvl2pPr>
            <a:lvl3pPr lvl="2" algn="ctr" rtl="0">
              <a:lnSpc>
                <a:spcPct val="100000"/>
              </a:lnSpc>
              <a:spcBef>
                <a:spcPts val="0"/>
              </a:spcBef>
              <a:spcAft>
                <a:spcPts val="0"/>
              </a:spcAft>
              <a:buClr>
                <a:schemeClr val="lt1"/>
              </a:buClr>
              <a:buSzPts val="2400"/>
              <a:buNone/>
              <a:defRPr sz="3200">
                <a:solidFill>
                  <a:schemeClr val="lt1"/>
                </a:solidFill>
              </a:defRPr>
            </a:lvl3pPr>
            <a:lvl4pPr lvl="3" algn="ctr" rtl="0">
              <a:lnSpc>
                <a:spcPct val="100000"/>
              </a:lnSpc>
              <a:spcBef>
                <a:spcPts val="0"/>
              </a:spcBef>
              <a:spcAft>
                <a:spcPts val="0"/>
              </a:spcAft>
              <a:buClr>
                <a:schemeClr val="lt1"/>
              </a:buClr>
              <a:buSzPts val="2400"/>
              <a:buNone/>
              <a:defRPr sz="3200">
                <a:solidFill>
                  <a:schemeClr val="lt1"/>
                </a:solidFill>
              </a:defRPr>
            </a:lvl4pPr>
            <a:lvl5pPr lvl="4" algn="ctr" rtl="0">
              <a:lnSpc>
                <a:spcPct val="100000"/>
              </a:lnSpc>
              <a:spcBef>
                <a:spcPts val="0"/>
              </a:spcBef>
              <a:spcAft>
                <a:spcPts val="0"/>
              </a:spcAft>
              <a:buClr>
                <a:schemeClr val="lt1"/>
              </a:buClr>
              <a:buSzPts val="2400"/>
              <a:buNone/>
              <a:defRPr sz="3200">
                <a:solidFill>
                  <a:schemeClr val="lt1"/>
                </a:solidFill>
              </a:defRPr>
            </a:lvl5pPr>
            <a:lvl6pPr lvl="5" algn="ctr" rtl="0">
              <a:lnSpc>
                <a:spcPct val="100000"/>
              </a:lnSpc>
              <a:spcBef>
                <a:spcPts val="0"/>
              </a:spcBef>
              <a:spcAft>
                <a:spcPts val="0"/>
              </a:spcAft>
              <a:buClr>
                <a:schemeClr val="lt1"/>
              </a:buClr>
              <a:buSzPts val="2400"/>
              <a:buNone/>
              <a:defRPr sz="3200">
                <a:solidFill>
                  <a:schemeClr val="lt1"/>
                </a:solidFill>
              </a:defRPr>
            </a:lvl6pPr>
            <a:lvl7pPr lvl="6" algn="ctr" rtl="0">
              <a:lnSpc>
                <a:spcPct val="100000"/>
              </a:lnSpc>
              <a:spcBef>
                <a:spcPts val="0"/>
              </a:spcBef>
              <a:spcAft>
                <a:spcPts val="0"/>
              </a:spcAft>
              <a:buClr>
                <a:schemeClr val="lt1"/>
              </a:buClr>
              <a:buSzPts val="2400"/>
              <a:buNone/>
              <a:defRPr sz="3200">
                <a:solidFill>
                  <a:schemeClr val="lt1"/>
                </a:solidFill>
              </a:defRPr>
            </a:lvl7pPr>
            <a:lvl8pPr lvl="7" algn="ctr" rtl="0">
              <a:lnSpc>
                <a:spcPct val="100000"/>
              </a:lnSpc>
              <a:spcBef>
                <a:spcPts val="0"/>
              </a:spcBef>
              <a:spcAft>
                <a:spcPts val="0"/>
              </a:spcAft>
              <a:buClr>
                <a:schemeClr val="lt1"/>
              </a:buClr>
              <a:buSzPts val="2400"/>
              <a:buNone/>
              <a:defRPr sz="3200">
                <a:solidFill>
                  <a:schemeClr val="lt1"/>
                </a:solidFill>
              </a:defRPr>
            </a:lvl8pPr>
            <a:lvl9pPr lvl="8" algn="ctr" rtl="0">
              <a:lnSpc>
                <a:spcPct val="100000"/>
              </a:lnSpc>
              <a:spcBef>
                <a:spcPts val="0"/>
              </a:spcBef>
              <a:spcAft>
                <a:spcPts val="0"/>
              </a:spcAft>
              <a:buClr>
                <a:schemeClr val="lt1"/>
              </a:buClr>
              <a:buSzPts val="2400"/>
              <a:buNone/>
              <a:defRPr sz="3200">
                <a:solidFill>
                  <a:schemeClr val="lt1"/>
                </a:solidFill>
              </a:defRPr>
            </a:lvl9pPr>
          </a:lstStyle>
          <a:p>
            <a:endParaRPr/>
          </a:p>
        </p:txBody>
      </p:sp>
      <p:sp>
        <p:nvSpPr>
          <p:cNvPr id="1276" name="Google Shape;1276;p8"/>
          <p:cNvSpPr txBox="1">
            <a:spLocks noGrp="1"/>
          </p:cNvSpPr>
          <p:nvPr>
            <p:ph type="title"/>
          </p:nvPr>
        </p:nvSpPr>
        <p:spPr>
          <a:xfrm>
            <a:off x="3797200" y="4260067"/>
            <a:ext cx="45976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68089574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277"/>
        <p:cNvGrpSpPr/>
        <p:nvPr/>
      </p:nvGrpSpPr>
      <p:grpSpPr>
        <a:xfrm>
          <a:off x="0" y="0"/>
          <a:ext cx="0" cy="0"/>
          <a:chOff x="0" y="0"/>
          <a:chExt cx="0" cy="0"/>
        </a:xfrm>
      </p:grpSpPr>
      <p:grpSp>
        <p:nvGrpSpPr>
          <p:cNvPr id="1278" name="Google Shape;1278;p9"/>
          <p:cNvGrpSpPr/>
          <p:nvPr/>
        </p:nvGrpSpPr>
        <p:grpSpPr>
          <a:xfrm>
            <a:off x="-657" y="223947"/>
            <a:ext cx="12191996" cy="6470720"/>
            <a:chOff x="-493" y="167960"/>
            <a:chExt cx="9143997" cy="4853040"/>
          </a:xfrm>
        </p:grpSpPr>
        <p:sp>
          <p:nvSpPr>
            <p:cNvPr id="1279" name="Google Shape;1279;p9"/>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9"/>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9"/>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9"/>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9"/>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9"/>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9"/>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9"/>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9"/>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9"/>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9"/>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9"/>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9"/>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9"/>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9"/>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9"/>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9"/>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9"/>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9"/>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9"/>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9"/>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9"/>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9"/>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9"/>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9"/>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9"/>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9"/>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9"/>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9"/>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08" name="Google Shape;1308;p9"/>
          <p:cNvGrpSpPr/>
          <p:nvPr/>
        </p:nvGrpSpPr>
        <p:grpSpPr>
          <a:xfrm>
            <a:off x="270174" y="5254"/>
            <a:ext cx="11650333" cy="6853759"/>
            <a:chOff x="404050" y="680675"/>
            <a:chExt cx="6852600" cy="4476850"/>
          </a:xfrm>
        </p:grpSpPr>
        <p:sp>
          <p:nvSpPr>
            <p:cNvPr id="1309" name="Google Shape;1309;p9"/>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9"/>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9"/>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9"/>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9"/>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9"/>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9"/>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9"/>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9"/>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9"/>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9"/>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9"/>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9"/>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9"/>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9"/>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9"/>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9"/>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9"/>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9"/>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9"/>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9"/>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9"/>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9"/>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9"/>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9"/>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9"/>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9"/>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9"/>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9"/>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9"/>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9"/>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9"/>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9"/>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9"/>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9"/>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9"/>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9"/>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9"/>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9"/>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9"/>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9"/>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9"/>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9"/>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9"/>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53" name="Google Shape;1353;p9"/>
          <p:cNvSpPr/>
          <p:nvPr/>
        </p:nvSpPr>
        <p:spPr>
          <a:xfrm>
            <a:off x="-657" y="4457047"/>
            <a:ext cx="12191996" cy="976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54" name="Google Shape;1354;p9"/>
          <p:cNvGrpSpPr/>
          <p:nvPr/>
        </p:nvGrpSpPr>
        <p:grpSpPr>
          <a:xfrm>
            <a:off x="55667" y="2044125"/>
            <a:ext cx="12080667" cy="3176153"/>
            <a:chOff x="124400" y="1513185"/>
            <a:chExt cx="9060500" cy="2382115"/>
          </a:xfrm>
        </p:grpSpPr>
        <p:sp>
          <p:nvSpPr>
            <p:cNvPr id="1355" name="Google Shape;1355;p9"/>
            <p:cNvSpPr/>
            <p:nvPr/>
          </p:nvSpPr>
          <p:spPr>
            <a:xfrm rot="10800000">
              <a:off x="519475" y="151318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9"/>
            <p:cNvSpPr/>
            <p:nvPr/>
          </p:nvSpPr>
          <p:spPr>
            <a:xfrm rot="10800000" flipH="1">
              <a:off x="2879850" y="1605074"/>
              <a:ext cx="5235346" cy="2290226"/>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9"/>
            <p:cNvSpPr/>
            <p:nvPr/>
          </p:nvSpPr>
          <p:spPr>
            <a:xfrm flipH="1">
              <a:off x="124400" y="2470644"/>
              <a:ext cx="9060500" cy="106916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58" name="Google Shape;1358;p9"/>
          <p:cNvSpPr txBox="1">
            <a:spLocks noGrp="1"/>
          </p:cNvSpPr>
          <p:nvPr>
            <p:ph type="title"/>
          </p:nvPr>
        </p:nvSpPr>
        <p:spPr>
          <a:xfrm>
            <a:off x="2354885" y="2844817"/>
            <a:ext cx="5458800" cy="777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200"/>
              <a:buNone/>
              <a:defRPr sz="5867"/>
            </a:lvl1pPr>
            <a:lvl2pPr lvl="1" algn="r" rtl="0">
              <a:spcBef>
                <a:spcPts val="0"/>
              </a:spcBef>
              <a:spcAft>
                <a:spcPts val="0"/>
              </a:spcAft>
              <a:buSzPts val="4200"/>
              <a:buNone/>
              <a:defRPr sz="5600"/>
            </a:lvl2pPr>
            <a:lvl3pPr lvl="2" algn="r" rtl="0">
              <a:spcBef>
                <a:spcPts val="0"/>
              </a:spcBef>
              <a:spcAft>
                <a:spcPts val="0"/>
              </a:spcAft>
              <a:buSzPts val="4200"/>
              <a:buNone/>
              <a:defRPr sz="5600"/>
            </a:lvl3pPr>
            <a:lvl4pPr lvl="3" algn="r" rtl="0">
              <a:spcBef>
                <a:spcPts val="0"/>
              </a:spcBef>
              <a:spcAft>
                <a:spcPts val="0"/>
              </a:spcAft>
              <a:buSzPts val="4200"/>
              <a:buNone/>
              <a:defRPr sz="5600"/>
            </a:lvl4pPr>
            <a:lvl5pPr lvl="4" algn="r" rtl="0">
              <a:spcBef>
                <a:spcPts val="0"/>
              </a:spcBef>
              <a:spcAft>
                <a:spcPts val="0"/>
              </a:spcAft>
              <a:buSzPts val="4200"/>
              <a:buNone/>
              <a:defRPr sz="5600"/>
            </a:lvl5pPr>
            <a:lvl6pPr lvl="5" algn="r" rtl="0">
              <a:spcBef>
                <a:spcPts val="0"/>
              </a:spcBef>
              <a:spcAft>
                <a:spcPts val="0"/>
              </a:spcAft>
              <a:buSzPts val="4200"/>
              <a:buNone/>
              <a:defRPr sz="5600"/>
            </a:lvl6pPr>
            <a:lvl7pPr lvl="6" algn="r" rtl="0">
              <a:spcBef>
                <a:spcPts val="0"/>
              </a:spcBef>
              <a:spcAft>
                <a:spcPts val="0"/>
              </a:spcAft>
              <a:buSzPts val="4200"/>
              <a:buNone/>
              <a:defRPr sz="5600"/>
            </a:lvl7pPr>
            <a:lvl8pPr lvl="7" algn="r" rtl="0">
              <a:spcBef>
                <a:spcPts val="0"/>
              </a:spcBef>
              <a:spcAft>
                <a:spcPts val="0"/>
              </a:spcAft>
              <a:buSzPts val="4200"/>
              <a:buNone/>
              <a:defRPr sz="5600"/>
            </a:lvl8pPr>
            <a:lvl9pPr lvl="8" algn="r" rtl="0">
              <a:spcBef>
                <a:spcPts val="0"/>
              </a:spcBef>
              <a:spcAft>
                <a:spcPts val="0"/>
              </a:spcAft>
              <a:buSzPts val="4200"/>
              <a:buNone/>
              <a:defRPr sz="5600"/>
            </a:lvl9pPr>
          </a:lstStyle>
          <a:p>
            <a:endParaRPr/>
          </a:p>
        </p:txBody>
      </p:sp>
      <p:grpSp>
        <p:nvGrpSpPr>
          <p:cNvPr id="1359" name="Google Shape;1359;p9"/>
          <p:cNvGrpSpPr/>
          <p:nvPr/>
        </p:nvGrpSpPr>
        <p:grpSpPr>
          <a:xfrm rot="-3066559">
            <a:off x="9835902" y="-1158376"/>
            <a:ext cx="3548897" cy="4519195"/>
            <a:chOff x="6903557" y="2246422"/>
            <a:chExt cx="2661828" cy="3389594"/>
          </a:xfrm>
        </p:grpSpPr>
        <p:sp>
          <p:nvSpPr>
            <p:cNvPr id="1360" name="Google Shape;1360;p9"/>
            <p:cNvSpPr/>
            <p:nvPr/>
          </p:nvSpPr>
          <p:spPr>
            <a:xfrm rot="912353">
              <a:off x="6996261" y="4696821"/>
              <a:ext cx="932866" cy="831409"/>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9"/>
            <p:cNvSpPr/>
            <p:nvPr/>
          </p:nvSpPr>
          <p:spPr>
            <a:xfrm rot="912353">
              <a:off x="7621932" y="4902872"/>
              <a:ext cx="279854" cy="379244"/>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9"/>
            <p:cNvSpPr/>
            <p:nvPr/>
          </p:nvSpPr>
          <p:spPr>
            <a:xfrm rot="912353">
              <a:off x="7803570" y="4877340"/>
              <a:ext cx="51217"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9"/>
            <p:cNvSpPr/>
            <p:nvPr/>
          </p:nvSpPr>
          <p:spPr>
            <a:xfrm rot="1266614">
              <a:off x="8433003" y="3689843"/>
              <a:ext cx="497358" cy="171624"/>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9"/>
            <p:cNvSpPr/>
            <p:nvPr/>
          </p:nvSpPr>
          <p:spPr>
            <a:xfrm rot="5865748">
              <a:off x="8211569" y="4001451"/>
              <a:ext cx="723845" cy="787807"/>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9"/>
            <p:cNvSpPr/>
            <p:nvPr/>
          </p:nvSpPr>
          <p:spPr>
            <a:xfrm rot="5865748">
              <a:off x="9516653" y="4802590"/>
              <a:ext cx="22450" cy="44210"/>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9"/>
            <p:cNvSpPr/>
            <p:nvPr/>
          </p:nvSpPr>
          <p:spPr>
            <a:xfrm rot="5865748">
              <a:off x="8668588" y="4086628"/>
              <a:ext cx="46163" cy="291387"/>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9"/>
            <p:cNvSpPr/>
            <p:nvPr/>
          </p:nvSpPr>
          <p:spPr>
            <a:xfrm rot="5865748">
              <a:off x="8454657" y="4524104"/>
              <a:ext cx="190105" cy="127751"/>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9"/>
            <p:cNvSpPr/>
            <p:nvPr/>
          </p:nvSpPr>
          <p:spPr>
            <a:xfrm rot="4921127">
              <a:off x="7793928" y="2227146"/>
              <a:ext cx="686153" cy="833834"/>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9"/>
            <p:cNvSpPr/>
            <p:nvPr/>
          </p:nvSpPr>
          <p:spPr>
            <a:xfrm rot="4921127">
              <a:off x="7971887" y="2660518"/>
              <a:ext cx="107143" cy="319190"/>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9"/>
            <p:cNvSpPr/>
            <p:nvPr/>
          </p:nvSpPr>
          <p:spPr>
            <a:xfrm rot="4921127">
              <a:off x="8344470" y="2736740"/>
              <a:ext cx="244374" cy="115526"/>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9"/>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9"/>
            <p:cNvSpPr/>
            <p:nvPr/>
          </p:nvSpPr>
          <p:spPr>
            <a:xfrm>
              <a:off x="7566871" y="4210477"/>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9"/>
            <p:cNvSpPr/>
            <p:nvPr/>
          </p:nvSpPr>
          <p:spPr>
            <a:xfrm>
              <a:off x="8660112" y="4357728"/>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9"/>
            <p:cNvSpPr/>
            <p:nvPr/>
          </p:nvSpPr>
          <p:spPr>
            <a:xfrm rot="1839445">
              <a:off x="7973142" y="3145961"/>
              <a:ext cx="1398236" cy="733166"/>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5" name="Google Shape;1375;p9"/>
          <p:cNvGrpSpPr/>
          <p:nvPr/>
        </p:nvGrpSpPr>
        <p:grpSpPr>
          <a:xfrm flipH="1">
            <a:off x="-305467" y="929234"/>
            <a:ext cx="4100200" cy="7210533"/>
            <a:chOff x="6517025" y="790925"/>
            <a:chExt cx="3075150" cy="5407900"/>
          </a:xfrm>
        </p:grpSpPr>
        <p:sp>
          <p:nvSpPr>
            <p:cNvPr id="1376" name="Google Shape;1376;p9"/>
            <p:cNvSpPr/>
            <p:nvPr/>
          </p:nvSpPr>
          <p:spPr>
            <a:xfrm>
              <a:off x="7310200" y="3968775"/>
              <a:ext cx="1830025" cy="2230050"/>
            </a:xfrm>
            <a:custGeom>
              <a:avLst/>
              <a:gdLst/>
              <a:ahLst/>
              <a:cxnLst/>
              <a:rect l="l" t="t" r="r" b="b"/>
              <a:pathLst>
                <a:path w="73201" h="89202" extrusionOk="0">
                  <a:moveTo>
                    <a:pt x="58296" y="0"/>
                  </a:moveTo>
                  <a:lnTo>
                    <a:pt x="0" y="11139"/>
                  </a:lnTo>
                  <a:lnTo>
                    <a:pt x="14905" y="89201"/>
                  </a:lnTo>
                  <a:lnTo>
                    <a:pt x="73201" y="78063"/>
                  </a:lnTo>
                  <a:lnTo>
                    <a:pt x="582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9"/>
            <p:cNvSpPr/>
            <p:nvPr/>
          </p:nvSpPr>
          <p:spPr>
            <a:xfrm>
              <a:off x="7747300" y="4202150"/>
              <a:ext cx="861100" cy="579800"/>
            </a:xfrm>
            <a:custGeom>
              <a:avLst/>
              <a:gdLst/>
              <a:ahLst/>
              <a:cxnLst/>
              <a:rect l="l" t="t" r="r" b="b"/>
              <a:pathLst>
                <a:path w="34444" h="23192" extrusionOk="0">
                  <a:moveTo>
                    <a:pt x="31134" y="1"/>
                  </a:moveTo>
                  <a:lnTo>
                    <a:pt x="0" y="5958"/>
                  </a:lnTo>
                  <a:lnTo>
                    <a:pt x="3310" y="23191"/>
                  </a:lnTo>
                  <a:lnTo>
                    <a:pt x="34444" y="17234"/>
                  </a:lnTo>
                  <a:lnTo>
                    <a:pt x="311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9"/>
            <p:cNvSpPr/>
            <p:nvPr/>
          </p:nvSpPr>
          <p:spPr>
            <a:xfrm>
              <a:off x="7925325" y="4441975"/>
              <a:ext cx="514175" cy="150925"/>
            </a:xfrm>
            <a:custGeom>
              <a:avLst/>
              <a:gdLst/>
              <a:ahLst/>
              <a:cxnLst/>
              <a:rect l="l" t="t" r="r" b="b"/>
              <a:pathLst>
                <a:path w="20567" h="6037" extrusionOk="0">
                  <a:moveTo>
                    <a:pt x="19461" y="1"/>
                  </a:moveTo>
                  <a:cubicBezTo>
                    <a:pt x="19404" y="1"/>
                    <a:pt x="19347" y="6"/>
                    <a:pt x="19288" y="17"/>
                  </a:cubicBezTo>
                  <a:lnTo>
                    <a:pt x="800" y="3532"/>
                  </a:lnTo>
                  <a:cubicBezTo>
                    <a:pt x="320" y="3623"/>
                    <a:pt x="1" y="4103"/>
                    <a:pt x="92" y="4582"/>
                  </a:cubicBezTo>
                  <a:lnTo>
                    <a:pt x="229" y="5313"/>
                  </a:lnTo>
                  <a:cubicBezTo>
                    <a:pt x="309" y="5754"/>
                    <a:pt x="689" y="6037"/>
                    <a:pt x="1106" y="6037"/>
                  </a:cubicBezTo>
                  <a:cubicBezTo>
                    <a:pt x="1163" y="6037"/>
                    <a:pt x="1221" y="6031"/>
                    <a:pt x="1279" y="6020"/>
                  </a:cubicBezTo>
                  <a:lnTo>
                    <a:pt x="19768" y="2505"/>
                  </a:lnTo>
                  <a:cubicBezTo>
                    <a:pt x="20247" y="2414"/>
                    <a:pt x="20567" y="1934"/>
                    <a:pt x="20475" y="1455"/>
                  </a:cubicBezTo>
                  <a:lnTo>
                    <a:pt x="20315" y="702"/>
                  </a:lnTo>
                  <a:cubicBezTo>
                    <a:pt x="20235" y="281"/>
                    <a:pt x="19873" y="1"/>
                    <a:pt x="194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9"/>
            <p:cNvSpPr/>
            <p:nvPr/>
          </p:nvSpPr>
          <p:spPr>
            <a:xfrm>
              <a:off x="7310200" y="4219275"/>
              <a:ext cx="520425" cy="1979550"/>
            </a:xfrm>
            <a:custGeom>
              <a:avLst/>
              <a:gdLst/>
              <a:ahLst/>
              <a:cxnLst/>
              <a:rect l="l" t="t" r="r" b="b"/>
              <a:pathLst>
                <a:path w="20817" h="79182" extrusionOk="0">
                  <a:moveTo>
                    <a:pt x="5889" y="0"/>
                  </a:moveTo>
                  <a:lnTo>
                    <a:pt x="0" y="1119"/>
                  </a:lnTo>
                  <a:lnTo>
                    <a:pt x="14905" y="79181"/>
                  </a:lnTo>
                  <a:lnTo>
                    <a:pt x="20817" y="78040"/>
                  </a:lnTo>
                  <a:lnTo>
                    <a:pt x="58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9"/>
            <p:cNvSpPr/>
            <p:nvPr/>
          </p:nvSpPr>
          <p:spPr>
            <a:xfrm>
              <a:off x="6517025" y="4464825"/>
              <a:ext cx="713875" cy="566550"/>
            </a:xfrm>
            <a:custGeom>
              <a:avLst/>
              <a:gdLst/>
              <a:ahLst/>
              <a:cxnLst/>
              <a:rect l="l" t="t" r="r" b="b"/>
              <a:pathLst>
                <a:path w="28555" h="22662" extrusionOk="0">
                  <a:moveTo>
                    <a:pt x="6136" y="1"/>
                  </a:moveTo>
                  <a:cubicBezTo>
                    <a:pt x="5552" y="1"/>
                    <a:pt x="5128" y="113"/>
                    <a:pt x="4907" y="358"/>
                  </a:cubicBezTo>
                  <a:cubicBezTo>
                    <a:pt x="3994" y="1363"/>
                    <a:pt x="2808" y="3440"/>
                    <a:pt x="1849" y="5585"/>
                  </a:cubicBezTo>
                  <a:cubicBezTo>
                    <a:pt x="776" y="7982"/>
                    <a:pt x="0" y="10470"/>
                    <a:pt x="251" y="11611"/>
                  </a:cubicBezTo>
                  <a:cubicBezTo>
                    <a:pt x="411" y="12433"/>
                    <a:pt x="3378" y="14487"/>
                    <a:pt x="7122" y="16610"/>
                  </a:cubicBezTo>
                  <a:cubicBezTo>
                    <a:pt x="12390" y="19571"/>
                    <a:pt x="19246" y="22662"/>
                    <a:pt x="22177" y="22662"/>
                  </a:cubicBezTo>
                  <a:cubicBezTo>
                    <a:pt x="22725" y="22662"/>
                    <a:pt x="23136" y="22554"/>
                    <a:pt x="23373" y="22316"/>
                  </a:cubicBezTo>
                  <a:cubicBezTo>
                    <a:pt x="24172" y="21540"/>
                    <a:pt x="24994" y="20445"/>
                    <a:pt x="25724" y="19212"/>
                  </a:cubicBezTo>
                  <a:cubicBezTo>
                    <a:pt x="27322" y="16610"/>
                    <a:pt x="28555" y="13437"/>
                    <a:pt x="28486" y="11246"/>
                  </a:cubicBezTo>
                  <a:cubicBezTo>
                    <a:pt x="28440" y="9238"/>
                    <a:pt x="20018" y="4558"/>
                    <a:pt x="13239" y="1911"/>
                  </a:cubicBezTo>
                  <a:cubicBezTo>
                    <a:pt x="10297" y="770"/>
                    <a:pt x="7667" y="1"/>
                    <a:pt x="6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9"/>
            <p:cNvSpPr/>
            <p:nvPr/>
          </p:nvSpPr>
          <p:spPr>
            <a:xfrm>
              <a:off x="6695050" y="4512575"/>
              <a:ext cx="535850" cy="518800"/>
            </a:xfrm>
            <a:custGeom>
              <a:avLst/>
              <a:gdLst/>
              <a:ahLst/>
              <a:cxnLst/>
              <a:rect l="l" t="t" r="r" b="b"/>
              <a:pathLst>
                <a:path w="21434" h="20752" extrusionOk="0">
                  <a:moveTo>
                    <a:pt x="6118" y="1"/>
                  </a:moveTo>
                  <a:lnTo>
                    <a:pt x="1" y="14700"/>
                  </a:lnTo>
                  <a:cubicBezTo>
                    <a:pt x="5269" y="17661"/>
                    <a:pt x="12125" y="20752"/>
                    <a:pt x="15056" y="20752"/>
                  </a:cubicBezTo>
                  <a:cubicBezTo>
                    <a:pt x="15604" y="20752"/>
                    <a:pt x="16015" y="20644"/>
                    <a:pt x="16252" y="20406"/>
                  </a:cubicBezTo>
                  <a:cubicBezTo>
                    <a:pt x="17051" y="19630"/>
                    <a:pt x="17873" y="18535"/>
                    <a:pt x="18603" y="17302"/>
                  </a:cubicBezTo>
                  <a:cubicBezTo>
                    <a:pt x="20201" y="14700"/>
                    <a:pt x="21434" y="11527"/>
                    <a:pt x="21365" y="9336"/>
                  </a:cubicBezTo>
                  <a:cubicBezTo>
                    <a:pt x="21319" y="7328"/>
                    <a:pt x="12897" y="2648"/>
                    <a:pt x="6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9"/>
            <p:cNvSpPr/>
            <p:nvPr/>
          </p:nvSpPr>
          <p:spPr>
            <a:xfrm>
              <a:off x="8117550" y="3197775"/>
              <a:ext cx="796150" cy="698825"/>
            </a:xfrm>
            <a:custGeom>
              <a:avLst/>
              <a:gdLst/>
              <a:ahLst/>
              <a:cxnLst/>
              <a:rect l="l" t="t" r="r" b="b"/>
              <a:pathLst>
                <a:path w="31846" h="27953" extrusionOk="0">
                  <a:moveTo>
                    <a:pt x="20201" y="1"/>
                  </a:moveTo>
                  <a:cubicBezTo>
                    <a:pt x="16155" y="1"/>
                    <a:pt x="12587" y="3641"/>
                    <a:pt x="11211" y="4135"/>
                  </a:cubicBezTo>
                  <a:cubicBezTo>
                    <a:pt x="9317" y="4819"/>
                    <a:pt x="1214" y="5207"/>
                    <a:pt x="278" y="12671"/>
                  </a:cubicBezTo>
                  <a:cubicBezTo>
                    <a:pt x="255" y="12991"/>
                    <a:pt x="209" y="13310"/>
                    <a:pt x="209" y="13653"/>
                  </a:cubicBezTo>
                  <a:cubicBezTo>
                    <a:pt x="0" y="19455"/>
                    <a:pt x="4833" y="27953"/>
                    <a:pt x="13638" y="27953"/>
                  </a:cubicBezTo>
                  <a:cubicBezTo>
                    <a:pt x="15397" y="27953"/>
                    <a:pt x="17315" y="27614"/>
                    <a:pt x="19383" y="26846"/>
                  </a:cubicBezTo>
                  <a:cubicBezTo>
                    <a:pt x="31845" y="22212"/>
                    <a:pt x="31412" y="8768"/>
                    <a:pt x="25500" y="2537"/>
                  </a:cubicBezTo>
                  <a:cubicBezTo>
                    <a:pt x="24952" y="1966"/>
                    <a:pt x="24404" y="1487"/>
                    <a:pt x="23856" y="1122"/>
                  </a:cubicBezTo>
                  <a:cubicBezTo>
                    <a:pt x="22626" y="317"/>
                    <a:pt x="21392" y="1"/>
                    <a:pt x="202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9"/>
            <p:cNvSpPr/>
            <p:nvPr/>
          </p:nvSpPr>
          <p:spPr>
            <a:xfrm>
              <a:off x="8220925" y="3435700"/>
              <a:ext cx="166075" cy="219275"/>
            </a:xfrm>
            <a:custGeom>
              <a:avLst/>
              <a:gdLst/>
              <a:ahLst/>
              <a:cxnLst/>
              <a:rect l="l" t="t" r="r" b="b"/>
              <a:pathLst>
                <a:path w="6643" h="8771" extrusionOk="0">
                  <a:moveTo>
                    <a:pt x="3168" y="1"/>
                  </a:moveTo>
                  <a:cubicBezTo>
                    <a:pt x="2559" y="1"/>
                    <a:pt x="1958" y="310"/>
                    <a:pt x="1461" y="1077"/>
                  </a:cubicBezTo>
                  <a:cubicBezTo>
                    <a:pt x="0" y="3314"/>
                    <a:pt x="640" y="6806"/>
                    <a:pt x="2785" y="8336"/>
                  </a:cubicBezTo>
                  <a:cubicBezTo>
                    <a:pt x="3110" y="8574"/>
                    <a:pt x="3497" y="8771"/>
                    <a:pt x="3886" y="8771"/>
                  </a:cubicBezTo>
                  <a:cubicBezTo>
                    <a:pt x="3907" y="8771"/>
                    <a:pt x="3928" y="8770"/>
                    <a:pt x="3949" y="8769"/>
                  </a:cubicBezTo>
                  <a:cubicBezTo>
                    <a:pt x="4223" y="8746"/>
                    <a:pt x="4474" y="8632"/>
                    <a:pt x="4680" y="8495"/>
                  </a:cubicBezTo>
                  <a:cubicBezTo>
                    <a:pt x="5570" y="7948"/>
                    <a:pt x="6163" y="7012"/>
                    <a:pt x="6392" y="6007"/>
                  </a:cubicBezTo>
                  <a:cubicBezTo>
                    <a:pt x="6643" y="5003"/>
                    <a:pt x="6551" y="3930"/>
                    <a:pt x="6277" y="2949"/>
                  </a:cubicBezTo>
                  <a:cubicBezTo>
                    <a:pt x="5900" y="1518"/>
                    <a:pt x="4515" y="1"/>
                    <a:pt x="3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9"/>
            <p:cNvSpPr/>
            <p:nvPr/>
          </p:nvSpPr>
          <p:spPr>
            <a:xfrm>
              <a:off x="8242025" y="3079725"/>
              <a:ext cx="193475" cy="280775"/>
            </a:xfrm>
            <a:custGeom>
              <a:avLst/>
              <a:gdLst/>
              <a:ahLst/>
              <a:cxnLst/>
              <a:rect l="l" t="t" r="r" b="b"/>
              <a:pathLst>
                <a:path w="7739" h="11231" extrusionOk="0">
                  <a:moveTo>
                    <a:pt x="5137" y="0"/>
                  </a:moveTo>
                  <a:lnTo>
                    <a:pt x="5137" y="0"/>
                  </a:lnTo>
                  <a:cubicBezTo>
                    <a:pt x="1" y="5341"/>
                    <a:pt x="6780" y="11230"/>
                    <a:pt x="6780" y="11230"/>
                  </a:cubicBezTo>
                  <a:lnTo>
                    <a:pt x="6780" y="11230"/>
                  </a:lnTo>
                  <a:cubicBezTo>
                    <a:pt x="5228" y="4839"/>
                    <a:pt x="7739" y="1735"/>
                    <a:pt x="7739" y="1735"/>
                  </a:cubicBezTo>
                  <a:cubicBezTo>
                    <a:pt x="7739" y="1735"/>
                    <a:pt x="7122" y="936"/>
                    <a:pt x="5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9"/>
            <p:cNvSpPr/>
            <p:nvPr/>
          </p:nvSpPr>
          <p:spPr>
            <a:xfrm>
              <a:off x="8146750" y="3059750"/>
              <a:ext cx="166650" cy="146875"/>
            </a:xfrm>
            <a:custGeom>
              <a:avLst/>
              <a:gdLst/>
              <a:ahLst/>
              <a:cxnLst/>
              <a:rect l="l" t="t" r="r" b="b"/>
              <a:pathLst>
                <a:path w="6666" h="5875" extrusionOk="0">
                  <a:moveTo>
                    <a:pt x="0" y="0"/>
                  </a:moveTo>
                  <a:lnTo>
                    <a:pt x="0" y="0"/>
                  </a:lnTo>
                  <a:cubicBezTo>
                    <a:pt x="1233" y="5053"/>
                    <a:pt x="3577" y="5875"/>
                    <a:pt x="4972" y="5875"/>
                  </a:cubicBezTo>
                  <a:cubicBezTo>
                    <a:pt x="5643" y="5875"/>
                    <a:pt x="6094" y="5684"/>
                    <a:pt x="6094" y="5684"/>
                  </a:cubicBezTo>
                  <a:cubicBezTo>
                    <a:pt x="6094" y="5684"/>
                    <a:pt x="6665" y="59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9"/>
            <p:cNvSpPr/>
            <p:nvPr/>
          </p:nvSpPr>
          <p:spPr>
            <a:xfrm>
              <a:off x="8117550" y="3225800"/>
              <a:ext cx="796150" cy="670800"/>
            </a:xfrm>
            <a:custGeom>
              <a:avLst/>
              <a:gdLst/>
              <a:ahLst/>
              <a:cxnLst/>
              <a:rect l="l" t="t" r="r" b="b"/>
              <a:pathLst>
                <a:path w="31846" h="26832" extrusionOk="0">
                  <a:moveTo>
                    <a:pt x="23856" y="1"/>
                  </a:moveTo>
                  <a:cubicBezTo>
                    <a:pt x="23263" y="2580"/>
                    <a:pt x="23697" y="5502"/>
                    <a:pt x="23514" y="8218"/>
                  </a:cubicBezTo>
                  <a:cubicBezTo>
                    <a:pt x="23309" y="11345"/>
                    <a:pt x="22213" y="14403"/>
                    <a:pt x="20410" y="16960"/>
                  </a:cubicBezTo>
                  <a:cubicBezTo>
                    <a:pt x="19771" y="17896"/>
                    <a:pt x="18926" y="18809"/>
                    <a:pt x="17831" y="19060"/>
                  </a:cubicBezTo>
                  <a:cubicBezTo>
                    <a:pt x="17620" y="19105"/>
                    <a:pt x="17410" y="19125"/>
                    <a:pt x="17200" y="19125"/>
                  </a:cubicBezTo>
                  <a:cubicBezTo>
                    <a:pt x="15698" y="19125"/>
                    <a:pt x="14206" y="18100"/>
                    <a:pt x="12688" y="18100"/>
                  </a:cubicBezTo>
                  <a:cubicBezTo>
                    <a:pt x="12508" y="18100"/>
                    <a:pt x="12328" y="18114"/>
                    <a:pt x="12147" y="18147"/>
                  </a:cubicBezTo>
                  <a:cubicBezTo>
                    <a:pt x="11303" y="18284"/>
                    <a:pt x="10572" y="18831"/>
                    <a:pt x="9728" y="19083"/>
                  </a:cubicBezTo>
                  <a:cubicBezTo>
                    <a:pt x="9367" y="19188"/>
                    <a:pt x="9006" y="19236"/>
                    <a:pt x="8647" y="19236"/>
                  </a:cubicBezTo>
                  <a:cubicBezTo>
                    <a:pt x="6819" y="19236"/>
                    <a:pt x="5041" y="17987"/>
                    <a:pt x="3725" y="16595"/>
                  </a:cubicBezTo>
                  <a:cubicBezTo>
                    <a:pt x="2309" y="15111"/>
                    <a:pt x="1145" y="13399"/>
                    <a:pt x="278" y="11550"/>
                  </a:cubicBezTo>
                  <a:cubicBezTo>
                    <a:pt x="255" y="11870"/>
                    <a:pt x="209" y="12189"/>
                    <a:pt x="209" y="12532"/>
                  </a:cubicBezTo>
                  <a:cubicBezTo>
                    <a:pt x="0" y="18334"/>
                    <a:pt x="4833" y="26832"/>
                    <a:pt x="13638" y="26832"/>
                  </a:cubicBezTo>
                  <a:cubicBezTo>
                    <a:pt x="15397" y="26832"/>
                    <a:pt x="17315" y="26493"/>
                    <a:pt x="19383" y="25725"/>
                  </a:cubicBezTo>
                  <a:cubicBezTo>
                    <a:pt x="31845" y="21091"/>
                    <a:pt x="31412" y="7647"/>
                    <a:pt x="25500" y="1416"/>
                  </a:cubicBezTo>
                  <a:cubicBezTo>
                    <a:pt x="24952" y="845"/>
                    <a:pt x="24404" y="366"/>
                    <a:pt x="23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9"/>
            <p:cNvSpPr/>
            <p:nvPr/>
          </p:nvSpPr>
          <p:spPr>
            <a:xfrm flipH="1">
              <a:off x="8457175" y="790925"/>
              <a:ext cx="434850" cy="555825"/>
            </a:xfrm>
            <a:custGeom>
              <a:avLst/>
              <a:gdLst/>
              <a:ahLst/>
              <a:cxnLst/>
              <a:rect l="l" t="t" r="r" b="b"/>
              <a:pathLst>
                <a:path w="17394" h="22233" extrusionOk="0">
                  <a:moveTo>
                    <a:pt x="17394" y="0"/>
                  </a:moveTo>
                  <a:lnTo>
                    <a:pt x="1" y="15042"/>
                  </a:lnTo>
                  <a:lnTo>
                    <a:pt x="457" y="22232"/>
                  </a:lnTo>
                  <a:lnTo>
                    <a:pt x="17394" y="0"/>
                  </a:lnTo>
                  <a:close/>
                </a:path>
              </a:pathLst>
            </a:custGeom>
            <a:solidFill>
              <a:srgbClr val="DF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9"/>
            <p:cNvSpPr/>
            <p:nvPr/>
          </p:nvSpPr>
          <p:spPr>
            <a:xfrm flipH="1">
              <a:off x="8457175" y="790925"/>
              <a:ext cx="423425" cy="555825"/>
            </a:xfrm>
            <a:custGeom>
              <a:avLst/>
              <a:gdLst/>
              <a:ahLst/>
              <a:cxnLst/>
              <a:rect l="l" t="t" r="r" b="b"/>
              <a:pathLst>
                <a:path w="16937" h="22233" extrusionOk="0">
                  <a:moveTo>
                    <a:pt x="16937" y="0"/>
                  </a:moveTo>
                  <a:lnTo>
                    <a:pt x="2557" y="16138"/>
                  </a:lnTo>
                  <a:lnTo>
                    <a:pt x="0" y="22232"/>
                  </a:lnTo>
                  <a:lnTo>
                    <a:pt x="16937" y="0"/>
                  </a:lnTo>
                  <a:close/>
                </a:path>
              </a:pathLst>
            </a:custGeom>
            <a:solidFill>
              <a:srgbClr val="D0DF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9"/>
            <p:cNvSpPr/>
            <p:nvPr/>
          </p:nvSpPr>
          <p:spPr>
            <a:xfrm flipH="1">
              <a:off x="8457175" y="790925"/>
              <a:ext cx="647675" cy="482775"/>
            </a:xfrm>
            <a:custGeom>
              <a:avLst/>
              <a:gdLst/>
              <a:ahLst/>
              <a:cxnLst/>
              <a:rect l="l" t="t" r="r" b="b"/>
              <a:pathLst>
                <a:path w="25907" h="19311" extrusionOk="0">
                  <a:moveTo>
                    <a:pt x="25907" y="0"/>
                  </a:moveTo>
                  <a:lnTo>
                    <a:pt x="0" y="11938"/>
                  </a:lnTo>
                  <a:lnTo>
                    <a:pt x="20315" y="19310"/>
                  </a:lnTo>
                  <a:lnTo>
                    <a:pt x="259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9"/>
            <p:cNvSpPr/>
            <p:nvPr/>
          </p:nvSpPr>
          <p:spPr>
            <a:xfrm flipH="1">
              <a:off x="8457175" y="790925"/>
              <a:ext cx="434850" cy="403450"/>
            </a:xfrm>
            <a:custGeom>
              <a:avLst/>
              <a:gdLst/>
              <a:ahLst/>
              <a:cxnLst/>
              <a:rect l="l" t="t" r="r" b="b"/>
              <a:pathLst>
                <a:path w="17394" h="16138" extrusionOk="0">
                  <a:moveTo>
                    <a:pt x="17394" y="0"/>
                  </a:moveTo>
                  <a:lnTo>
                    <a:pt x="1" y="15042"/>
                  </a:lnTo>
                  <a:lnTo>
                    <a:pt x="3014" y="16138"/>
                  </a:lnTo>
                  <a:lnTo>
                    <a:pt x="17394" y="0"/>
                  </a:lnTo>
                  <a:close/>
                </a:path>
              </a:pathLst>
            </a:custGeom>
            <a:solidFill>
              <a:srgbClr val="DF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9"/>
            <p:cNvSpPr/>
            <p:nvPr/>
          </p:nvSpPr>
          <p:spPr>
            <a:xfrm flipH="1">
              <a:off x="8688850" y="1357775"/>
              <a:ext cx="363500" cy="1464625"/>
            </a:xfrm>
            <a:custGeom>
              <a:avLst/>
              <a:gdLst/>
              <a:ahLst/>
              <a:cxnLst/>
              <a:rect l="l" t="t" r="r" b="b"/>
              <a:pathLst>
                <a:path w="14540" h="58585" extrusionOk="0">
                  <a:moveTo>
                    <a:pt x="2400" y="0"/>
                  </a:moveTo>
                  <a:cubicBezTo>
                    <a:pt x="2134" y="0"/>
                    <a:pt x="1904" y="171"/>
                    <a:pt x="1826" y="425"/>
                  </a:cubicBezTo>
                  <a:cubicBezTo>
                    <a:pt x="1643" y="1065"/>
                    <a:pt x="1506" y="1726"/>
                    <a:pt x="1415" y="2366"/>
                  </a:cubicBezTo>
                  <a:cubicBezTo>
                    <a:pt x="1370" y="2662"/>
                    <a:pt x="1575" y="2959"/>
                    <a:pt x="1895" y="3005"/>
                  </a:cubicBezTo>
                  <a:lnTo>
                    <a:pt x="1986" y="3005"/>
                  </a:lnTo>
                  <a:cubicBezTo>
                    <a:pt x="2260" y="3005"/>
                    <a:pt x="2511" y="2799"/>
                    <a:pt x="2534" y="2525"/>
                  </a:cubicBezTo>
                  <a:cubicBezTo>
                    <a:pt x="2625" y="1932"/>
                    <a:pt x="2762" y="1338"/>
                    <a:pt x="2922" y="722"/>
                  </a:cubicBezTo>
                  <a:cubicBezTo>
                    <a:pt x="3013" y="425"/>
                    <a:pt x="2830" y="106"/>
                    <a:pt x="2534" y="15"/>
                  </a:cubicBezTo>
                  <a:cubicBezTo>
                    <a:pt x="2488" y="5"/>
                    <a:pt x="2443" y="0"/>
                    <a:pt x="2400" y="0"/>
                  </a:cubicBezTo>
                  <a:close/>
                  <a:moveTo>
                    <a:pt x="1890" y="5286"/>
                  </a:moveTo>
                  <a:cubicBezTo>
                    <a:pt x="1876" y="5286"/>
                    <a:pt x="1863" y="5286"/>
                    <a:pt x="1849" y="5287"/>
                  </a:cubicBezTo>
                  <a:cubicBezTo>
                    <a:pt x="1529" y="5333"/>
                    <a:pt x="1301" y="5607"/>
                    <a:pt x="1347" y="5926"/>
                  </a:cubicBezTo>
                  <a:cubicBezTo>
                    <a:pt x="1415" y="6588"/>
                    <a:pt x="1552" y="7250"/>
                    <a:pt x="1735" y="7889"/>
                  </a:cubicBezTo>
                  <a:cubicBezTo>
                    <a:pt x="1803" y="8140"/>
                    <a:pt x="2031" y="8300"/>
                    <a:pt x="2283" y="8300"/>
                  </a:cubicBezTo>
                  <a:cubicBezTo>
                    <a:pt x="2328" y="8300"/>
                    <a:pt x="2397" y="8300"/>
                    <a:pt x="2442" y="8277"/>
                  </a:cubicBezTo>
                  <a:cubicBezTo>
                    <a:pt x="2739" y="8186"/>
                    <a:pt x="2922" y="7866"/>
                    <a:pt x="2830" y="7570"/>
                  </a:cubicBezTo>
                  <a:cubicBezTo>
                    <a:pt x="2671" y="6999"/>
                    <a:pt x="2534" y="6406"/>
                    <a:pt x="2465" y="5789"/>
                  </a:cubicBezTo>
                  <a:cubicBezTo>
                    <a:pt x="2443" y="5506"/>
                    <a:pt x="2172" y="5286"/>
                    <a:pt x="1890" y="5286"/>
                  </a:cubicBezTo>
                  <a:close/>
                  <a:moveTo>
                    <a:pt x="3739" y="10252"/>
                  </a:moveTo>
                  <a:cubicBezTo>
                    <a:pt x="3629" y="10252"/>
                    <a:pt x="3518" y="10286"/>
                    <a:pt x="3424" y="10354"/>
                  </a:cubicBezTo>
                  <a:cubicBezTo>
                    <a:pt x="3150" y="10537"/>
                    <a:pt x="3081" y="10879"/>
                    <a:pt x="3264" y="11153"/>
                  </a:cubicBezTo>
                  <a:cubicBezTo>
                    <a:pt x="3469" y="11450"/>
                    <a:pt x="3675" y="11747"/>
                    <a:pt x="3926" y="12043"/>
                  </a:cubicBezTo>
                  <a:cubicBezTo>
                    <a:pt x="4086" y="12249"/>
                    <a:pt x="4268" y="12477"/>
                    <a:pt x="4428" y="12705"/>
                  </a:cubicBezTo>
                  <a:cubicBezTo>
                    <a:pt x="4542" y="12842"/>
                    <a:pt x="4725" y="12911"/>
                    <a:pt x="4885" y="12911"/>
                  </a:cubicBezTo>
                  <a:cubicBezTo>
                    <a:pt x="4999" y="12911"/>
                    <a:pt x="5136" y="12888"/>
                    <a:pt x="5227" y="12797"/>
                  </a:cubicBezTo>
                  <a:cubicBezTo>
                    <a:pt x="5478" y="12614"/>
                    <a:pt x="5524" y="12249"/>
                    <a:pt x="5341" y="11998"/>
                  </a:cubicBezTo>
                  <a:cubicBezTo>
                    <a:pt x="5159" y="11770"/>
                    <a:pt x="4976" y="11541"/>
                    <a:pt x="4816" y="11336"/>
                  </a:cubicBezTo>
                  <a:cubicBezTo>
                    <a:pt x="4588" y="11062"/>
                    <a:pt x="4405" y="10788"/>
                    <a:pt x="4200" y="10514"/>
                  </a:cubicBezTo>
                  <a:cubicBezTo>
                    <a:pt x="4100" y="10343"/>
                    <a:pt x="3921" y="10252"/>
                    <a:pt x="3739" y="10252"/>
                  </a:cubicBezTo>
                  <a:close/>
                  <a:moveTo>
                    <a:pt x="6890" y="14566"/>
                  </a:moveTo>
                  <a:cubicBezTo>
                    <a:pt x="6779" y="14566"/>
                    <a:pt x="6668" y="14600"/>
                    <a:pt x="6574" y="14668"/>
                  </a:cubicBezTo>
                  <a:cubicBezTo>
                    <a:pt x="6300" y="14828"/>
                    <a:pt x="6231" y="15193"/>
                    <a:pt x="6414" y="15444"/>
                  </a:cubicBezTo>
                  <a:cubicBezTo>
                    <a:pt x="6756" y="15969"/>
                    <a:pt x="7099" y="16517"/>
                    <a:pt x="7418" y="17042"/>
                  </a:cubicBezTo>
                  <a:cubicBezTo>
                    <a:pt x="7532" y="17225"/>
                    <a:pt x="7715" y="17316"/>
                    <a:pt x="7920" y="17316"/>
                  </a:cubicBezTo>
                  <a:cubicBezTo>
                    <a:pt x="8012" y="17316"/>
                    <a:pt x="8103" y="17293"/>
                    <a:pt x="8217" y="17225"/>
                  </a:cubicBezTo>
                  <a:cubicBezTo>
                    <a:pt x="8468" y="17065"/>
                    <a:pt x="8560" y="16723"/>
                    <a:pt x="8400" y="16449"/>
                  </a:cubicBezTo>
                  <a:cubicBezTo>
                    <a:pt x="8057" y="15901"/>
                    <a:pt x="7715" y="15353"/>
                    <a:pt x="7373" y="14828"/>
                  </a:cubicBezTo>
                  <a:cubicBezTo>
                    <a:pt x="7259" y="14657"/>
                    <a:pt x="7074" y="14566"/>
                    <a:pt x="6890" y="14566"/>
                  </a:cubicBezTo>
                  <a:close/>
                  <a:moveTo>
                    <a:pt x="9574" y="19175"/>
                  </a:moveTo>
                  <a:cubicBezTo>
                    <a:pt x="9487" y="19175"/>
                    <a:pt x="9398" y="19194"/>
                    <a:pt x="9313" y="19233"/>
                  </a:cubicBezTo>
                  <a:cubicBezTo>
                    <a:pt x="9039" y="19393"/>
                    <a:pt x="8925" y="19736"/>
                    <a:pt x="9062" y="20009"/>
                  </a:cubicBezTo>
                  <a:cubicBezTo>
                    <a:pt x="9358" y="20557"/>
                    <a:pt x="9632" y="21128"/>
                    <a:pt x="9883" y="21699"/>
                  </a:cubicBezTo>
                  <a:cubicBezTo>
                    <a:pt x="9975" y="21904"/>
                    <a:pt x="10180" y="22041"/>
                    <a:pt x="10408" y="22041"/>
                  </a:cubicBezTo>
                  <a:cubicBezTo>
                    <a:pt x="10477" y="22041"/>
                    <a:pt x="10568" y="22018"/>
                    <a:pt x="10637" y="21995"/>
                  </a:cubicBezTo>
                  <a:cubicBezTo>
                    <a:pt x="10933" y="21858"/>
                    <a:pt x="11047" y="21516"/>
                    <a:pt x="10933" y="21242"/>
                  </a:cubicBezTo>
                  <a:cubicBezTo>
                    <a:pt x="10659" y="20649"/>
                    <a:pt x="10386" y="20055"/>
                    <a:pt x="10089" y="19485"/>
                  </a:cubicBezTo>
                  <a:cubicBezTo>
                    <a:pt x="9991" y="19289"/>
                    <a:pt x="9790" y="19175"/>
                    <a:pt x="9574" y="19175"/>
                  </a:cubicBezTo>
                  <a:close/>
                  <a:moveTo>
                    <a:pt x="11704" y="24081"/>
                  </a:moveTo>
                  <a:cubicBezTo>
                    <a:pt x="11637" y="24081"/>
                    <a:pt x="11569" y="24093"/>
                    <a:pt x="11504" y="24118"/>
                  </a:cubicBezTo>
                  <a:cubicBezTo>
                    <a:pt x="11207" y="24209"/>
                    <a:pt x="11047" y="24552"/>
                    <a:pt x="11162" y="24848"/>
                  </a:cubicBezTo>
                  <a:cubicBezTo>
                    <a:pt x="11390" y="25442"/>
                    <a:pt x="11572" y="26035"/>
                    <a:pt x="11755" y="26629"/>
                  </a:cubicBezTo>
                  <a:cubicBezTo>
                    <a:pt x="11846" y="26880"/>
                    <a:pt x="12052" y="27017"/>
                    <a:pt x="12303" y="27017"/>
                  </a:cubicBezTo>
                  <a:cubicBezTo>
                    <a:pt x="12371" y="27017"/>
                    <a:pt x="12417" y="27017"/>
                    <a:pt x="12485" y="26994"/>
                  </a:cubicBezTo>
                  <a:cubicBezTo>
                    <a:pt x="12782" y="26903"/>
                    <a:pt x="12942" y="26583"/>
                    <a:pt x="12851" y="26286"/>
                  </a:cubicBezTo>
                  <a:cubicBezTo>
                    <a:pt x="12668" y="25670"/>
                    <a:pt x="12463" y="25054"/>
                    <a:pt x="12234" y="24460"/>
                  </a:cubicBezTo>
                  <a:cubicBezTo>
                    <a:pt x="12163" y="24229"/>
                    <a:pt x="11939" y="24081"/>
                    <a:pt x="11704" y="24081"/>
                  </a:cubicBezTo>
                  <a:close/>
                  <a:moveTo>
                    <a:pt x="13189" y="29217"/>
                  </a:moveTo>
                  <a:cubicBezTo>
                    <a:pt x="13146" y="29217"/>
                    <a:pt x="13101" y="29221"/>
                    <a:pt x="13056" y="29231"/>
                  </a:cubicBezTo>
                  <a:cubicBezTo>
                    <a:pt x="12737" y="29277"/>
                    <a:pt x="12554" y="29596"/>
                    <a:pt x="12622" y="29893"/>
                  </a:cubicBezTo>
                  <a:cubicBezTo>
                    <a:pt x="12759" y="30509"/>
                    <a:pt x="12874" y="31125"/>
                    <a:pt x="12965" y="31742"/>
                  </a:cubicBezTo>
                  <a:cubicBezTo>
                    <a:pt x="13010" y="32016"/>
                    <a:pt x="13262" y="32221"/>
                    <a:pt x="13535" y="32221"/>
                  </a:cubicBezTo>
                  <a:lnTo>
                    <a:pt x="13627" y="32221"/>
                  </a:lnTo>
                  <a:cubicBezTo>
                    <a:pt x="13923" y="32175"/>
                    <a:pt x="14152" y="31879"/>
                    <a:pt x="14083" y="31559"/>
                  </a:cubicBezTo>
                  <a:cubicBezTo>
                    <a:pt x="13992" y="30943"/>
                    <a:pt x="13878" y="30304"/>
                    <a:pt x="13741" y="29665"/>
                  </a:cubicBezTo>
                  <a:cubicBezTo>
                    <a:pt x="13682" y="29390"/>
                    <a:pt x="13455" y="29217"/>
                    <a:pt x="13189" y="29217"/>
                  </a:cubicBezTo>
                  <a:close/>
                  <a:moveTo>
                    <a:pt x="13922" y="34502"/>
                  </a:moveTo>
                  <a:cubicBezTo>
                    <a:pt x="13907" y="34502"/>
                    <a:pt x="13893" y="34502"/>
                    <a:pt x="13878" y="34504"/>
                  </a:cubicBezTo>
                  <a:cubicBezTo>
                    <a:pt x="13558" y="34504"/>
                    <a:pt x="13330" y="34777"/>
                    <a:pt x="13330" y="35097"/>
                  </a:cubicBezTo>
                  <a:cubicBezTo>
                    <a:pt x="13376" y="35736"/>
                    <a:pt x="13398" y="36352"/>
                    <a:pt x="13398" y="36969"/>
                  </a:cubicBezTo>
                  <a:cubicBezTo>
                    <a:pt x="13398" y="37288"/>
                    <a:pt x="13650" y="37539"/>
                    <a:pt x="13969" y="37539"/>
                  </a:cubicBezTo>
                  <a:cubicBezTo>
                    <a:pt x="14289" y="37539"/>
                    <a:pt x="14540" y="37288"/>
                    <a:pt x="14540" y="36969"/>
                  </a:cubicBezTo>
                  <a:cubicBezTo>
                    <a:pt x="14540" y="36330"/>
                    <a:pt x="14517" y="35690"/>
                    <a:pt x="14471" y="35029"/>
                  </a:cubicBezTo>
                  <a:cubicBezTo>
                    <a:pt x="14449" y="34724"/>
                    <a:pt x="14220" y="34502"/>
                    <a:pt x="13922" y="34502"/>
                  </a:cubicBezTo>
                  <a:close/>
                  <a:moveTo>
                    <a:pt x="13811" y="39820"/>
                  </a:moveTo>
                  <a:cubicBezTo>
                    <a:pt x="13509" y="39820"/>
                    <a:pt x="13238" y="40041"/>
                    <a:pt x="13216" y="40324"/>
                  </a:cubicBezTo>
                  <a:cubicBezTo>
                    <a:pt x="13147" y="40963"/>
                    <a:pt x="13056" y="41579"/>
                    <a:pt x="12942" y="42173"/>
                  </a:cubicBezTo>
                  <a:cubicBezTo>
                    <a:pt x="12874" y="42492"/>
                    <a:pt x="13079" y="42789"/>
                    <a:pt x="13398" y="42858"/>
                  </a:cubicBezTo>
                  <a:lnTo>
                    <a:pt x="13490" y="42858"/>
                  </a:lnTo>
                  <a:cubicBezTo>
                    <a:pt x="13764" y="42858"/>
                    <a:pt x="14015" y="42675"/>
                    <a:pt x="14060" y="42378"/>
                  </a:cubicBezTo>
                  <a:cubicBezTo>
                    <a:pt x="14175" y="41762"/>
                    <a:pt x="14266" y="41100"/>
                    <a:pt x="14357" y="40461"/>
                  </a:cubicBezTo>
                  <a:cubicBezTo>
                    <a:pt x="14380" y="40141"/>
                    <a:pt x="14152" y="39867"/>
                    <a:pt x="13855" y="39822"/>
                  </a:cubicBezTo>
                  <a:cubicBezTo>
                    <a:pt x="13840" y="39821"/>
                    <a:pt x="13825" y="39820"/>
                    <a:pt x="13811" y="39820"/>
                  </a:cubicBezTo>
                  <a:close/>
                  <a:moveTo>
                    <a:pt x="12658" y="45046"/>
                  </a:moveTo>
                  <a:cubicBezTo>
                    <a:pt x="12417" y="45046"/>
                    <a:pt x="12190" y="45196"/>
                    <a:pt x="12097" y="45437"/>
                  </a:cubicBezTo>
                  <a:cubicBezTo>
                    <a:pt x="11915" y="46030"/>
                    <a:pt x="11687" y="46601"/>
                    <a:pt x="11458" y="47172"/>
                  </a:cubicBezTo>
                  <a:cubicBezTo>
                    <a:pt x="11321" y="47468"/>
                    <a:pt x="11458" y="47788"/>
                    <a:pt x="11755" y="47925"/>
                  </a:cubicBezTo>
                  <a:cubicBezTo>
                    <a:pt x="11824" y="47948"/>
                    <a:pt x="11892" y="47970"/>
                    <a:pt x="11983" y="47970"/>
                  </a:cubicBezTo>
                  <a:cubicBezTo>
                    <a:pt x="12189" y="47970"/>
                    <a:pt x="12417" y="47833"/>
                    <a:pt x="12508" y="47628"/>
                  </a:cubicBezTo>
                  <a:cubicBezTo>
                    <a:pt x="12759" y="47035"/>
                    <a:pt x="12988" y="46418"/>
                    <a:pt x="13193" y="45779"/>
                  </a:cubicBezTo>
                  <a:cubicBezTo>
                    <a:pt x="13284" y="45482"/>
                    <a:pt x="13125" y="45163"/>
                    <a:pt x="12828" y="45072"/>
                  </a:cubicBezTo>
                  <a:cubicBezTo>
                    <a:pt x="12771" y="45054"/>
                    <a:pt x="12714" y="45046"/>
                    <a:pt x="12658" y="45046"/>
                  </a:cubicBezTo>
                  <a:close/>
                  <a:moveTo>
                    <a:pt x="10356" y="49854"/>
                  </a:moveTo>
                  <a:cubicBezTo>
                    <a:pt x="10173" y="49854"/>
                    <a:pt x="9997" y="49945"/>
                    <a:pt x="9883" y="50116"/>
                  </a:cubicBezTo>
                  <a:cubicBezTo>
                    <a:pt x="9564" y="50641"/>
                    <a:pt x="9199" y="51143"/>
                    <a:pt x="8811" y="51622"/>
                  </a:cubicBezTo>
                  <a:cubicBezTo>
                    <a:pt x="8628" y="51874"/>
                    <a:pt x="8674" y="52239"/>
                    <a:pt x="8925" y="52421"/>
                  </a:cubicBezTo>
                  <a:cubicBezTo>
                    <a:pt x="9016" y="52513"/>
                    <a:pt x="9153" y="52558"/>
                    <a:pt x="9267" y="52558"/>
                  </a:cubicBezTo>
                  <a:cubicBezTo>
                    <a:pt x="9427" y="52558"/>
                    <a:pt x="9609" y="52467"/>
                    <a:pt x="9724" y="52330"/>
                  </a:cubicBezTo>
                  <a:cubicBezTo>
                    <a:pt x="10112" y="51828"/>
                    <a:pt x="10500" y="51280"/>
                    <a:pt x="10865" y="50732"/>
                  </a:cubicBezTo>
                  <a:cubicBezTo>
                    <a:pt x="11025" y="50458"/>
                    <a:pt x="10956" y="50116"/>
                    <a:pt x="10682" y="49956"/>
                  </a:cubicBezTo>
                  <a:cubicBezTo>
                    <a:pt x="10579" y="49887"/>
                    <a:pt x="10466" y="49854"/>
                    <a:pt x="10356" y="49854"/>
                  </a:cubicBezTo>
                  <a:close/>
                  <a:moveTo>
                    <a:pt x="6893" y="53892"/>
                  </a:moveTo>
                  <a:cubicBezTo>
                    <a:pt x="6762" y="53892"/>
                    <a:pt x="6631" y="53939"/>
                    <a:pt x="6528" y="54042"/>
                  </a:cubicBezTo>
                  <a:cubicBezTo>
                    <a:pt x="6072" y="54430"/>
                    <a:pt x="5569" y="54818"/>
                    <a:pt x="5067" y="55160"/>
                  </a:cubicBezTo>
                  <a:cubicBezTo>
                    <a:pt x="4816" y="55343"/>
                    <a:pt x="4748" y="55708"/>
                    <a:pt x="4930" y="55959"/>
                  </a:cubicBezTo>
                  <a:cubicBezTo>
                    <a:pt x="5044" y="56119"/>
                    <a:pt x="5227" y="56210"/>
                    <a:pt x="5410" y="56210"/>
                  </a:cubicBezTo>
                  <a:cubicBezTo>
                    <a:pt x="5524" y="56210"/>
                    <a:pt x="5638" y="56165"/>
                    <a:pt x="5729" y="56096"/>
                  </a:cubicBezTo>
                  <a:cubicBezTo>
                    <a:pt x="6254" y="55731"/>
                    <a:pt x="6779" y="55320"/>
                    <a:pt x="7281" y="54886"/>
                  </a:cubicBezTo>
                  <a:cubicBezTo>
                    <a:pt x="7510" y="54681"/>
                    <a:pt x="7532" y="54316"/>
                    <a:pt x="7327" y="54088"/>
                  </a:cubicBezTo>
                  <a:cubicBezTo>
                    <a:pt x="7214" y="53962"/>
                    <a:pt x="7053" y="53892"/>
                    <a:pt x="6893" y="53892"/>
                  </a:cubicBezTo>
                  <a:close/>
                  <a:moveTo>
                    <a:pt x="2418" y="56751"/>
                  </a:moveTo>
                  <a:cubicBezTo>
                    <a:pt x="2341" y="56751"/>
                    <a:pt x="2264" y="56768"/>
                    <a:pt x="2191" y="56804"/>
                  </a:cubicBezTo>
                  <a:cubicBezTo>
                    <a:pt x="1621" y="57055"/>
                    <a:pt x="1050" y="57283"/>
                    <a:pt x="457" y="57489"/>
                  </a:cubicBezTo>
                  <a:cubicBezTo>
                    <a:pt x="160" y="57580"/>
                    <a:pt x="0" y="57899"/>
                    <a:pt x="114" y="58196"/>
                  </a:cubicBezTo>
                  <a:cubicBezTo>
                    <a:pt x="183" y="58447"/>
                    <a:pt x="411" y="58584"/>
                    <a:pt x="639" y="58584"/>
                  </a:cubicBezTo>
                  <a:cubicBezTo>
                    <a:pt x="708" y="58584"/>
                    <a:pt x="776" y="58584"/>
                    <a:pt x="822" y="58561"/>
                  </a:cubicBezTo>
                  <a:cubicBezTo>
                    <a:pt x="1461" y="58356"/>
                    <a:pt x="2077" y="58105"/>
                    <a:pt x="2648" y="57854"/>
                  </a:cubicBezTo>
                  <a:cubicBezTo>
                    <a:pt x="2944" y="57717"/>
                    <a:pt x="3059" y="57374"/>
                    <a:pt x="2944" y="57101"/>
                  </a:cubicBezTo>
                  <a:cubicBezTo>
                    <a:pt x="2844" y="56882"/>
                    <a:pt x="2632" y="56751"/>
                    <a:pt x="2418" y="5675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9"/>
            <p:cNvSpPr/>
            <p:nvPr/>
          </p:nvSpPr>
          <p:spPr>
            <a:xfrm>
              <a:off x="8162150" y="2059625"/>
              <a:ext cx="1430025" cy="1009275"/>
            </a:xfrm>
            <a:custGeom>
              <a:avLst/>
              <a:gdLst/>
              <a:ahLst/>
              <a:cxnLst/>
              <a:rect l="l" t="t" r="r" b="b"/>
              <a:pathLst>
                <a:path w="57201" h="40371" extrusionOk="0">
                  <a:moveTo>
                    <a:pt x="6581" y="0"/>
                  </a:moveTo>
                  <a:cubicBezTo>
                    <a:pt x="3989" y="0"/>
                    <a:pt x="1907" y="228"/>
                    <a:pt x="1438" y="906"/>
                  </a:cubicBezTo>
                  <a:cubicBezTo>
                    <a:pt x="0" y="2960"/>
                    <a:pt x="8423" y="15742"/>
                    <a:pt x="8423" y="15742"/>
                  </a:cubicBezTo>
                  <a:lnTo>
                    <a:pt x="47157" y="40097"/>
                  </a:lnTo>
                  <a:lnTo>
                    <a:pt x="47614" y="40371"/>
                  </a:lnTo>
                  <a:lnTo>
                    <a:pt x="49919" y="36536"/>
                  </a:lnTo>
                  <a:lnTo>
                    <a:pt x="57201" y="24279"/>
                  </a:lnTo>
                  <a:lnTo>
                    <a:pt x="19470" y="974"/>
                  </a:lnTo>
                  <a:cubicBezTo>
                    <a:pt x="19470" y="974"/>
                    <a:pt x="11936" y="0"/>
                    <a:pt x="65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9"/>
            <p:cNvSpPr/>
            <p:nvPr/>
          </p:nvSpPr>
          <p:spPr>
            <a:xfrm>
              <a:off x="8486850" y="2240325"/>
              <a:ext cx="1099050" cy="721300"/>
            </a:xfrm>
            <a:custGeom>
              <a:avLst/>
              <a:gdLst/>
              <a:ahLst/>
              <a:cxnLst/>
              <a:rect l="l" t="t" r="r" b="b"/>
              <a:pathLst>
                <a:path w="43962" h="28852" extrusionOk="0">
                  <a:moveTo>
                    <a:pt x="3538" y="0"/>
                  </a:moveTo>
                  <a:lnTo>
                    <a:pt x="2922" y="503"/>
                  </a:lnTo>
                  <a:lnTo>
                    <a:pt x="0" y="5113"/>
                  </a:lnTo>
                  <a:lnTo>
                    <a:pt x="41131" y="28852"/>
                  </a:lnTo>
                  <a:lnTo>
                    <a:pt x="43962" y="22985"/>
                  </a:lnTo>
                  <a:lnTo>
                    <a:pt x="35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9"/>
            <p:cNvSpPr/>
            <p:nvPr/>
          </p:nvSpPr>
          <p:spPr>
            <a:xfrm>
              <a:off x="8183250" y="2059875"/>
              <a:ext cx="542125" cy="423600"/>
            </a:xfrm>
            <a:custGeom>
              <a:avLst/>
              <a:gdLst/>
              <a:ahLst/>
              <a:cxnLst/>
              <a:rect l="l" t="t" r="r" b="b"/>
              <a:pathLst>
                <a:path w="21685" h="16944" extrusionOk="0">
                  <a:moveTo>
                    <a:pt x="5499" y="0"/>
                  </a:moveTo>
                  <a:cubicBezTo>
                    <a:pt x="3022" y="0"/>
                    <a:pt x="1056" y="245"/>
                    <a:pt x="594" y="896"/>
                  </a:cubicBezTo>
                  <a:cubicBezTo>
                    <a:pt x="1" y="1740"/>
                    <a:pt x="1119" y="4479"/>
                    <a:pt x="2626" y="7378"/>
                  </a:cubicBezTo>
                  <a:cubicBezTo>
                    <a:pt x="4726" y="11395"/>
                    <a:pt x="7579" y="15732"/>
                    <a:pt x="7579" y="15732"/>
                  </a:cubicBezTo>
                  <a:cubicBezTo>
                    <a:pt x="9400" y="16601"/>
                    <a:pt x="10651" y="16943"/>
                    <a:pt x="11493" y="16943"/>
                  </a:cubicBezTo>
                  <a:cubicBezTo>
                    <a:pt x="14584" y="16943"/>
                    <a:pt x="12144" y="12332"/>
                    <a:pt x="12144" y="12331"/>
                  </a:cubicBezTo>
                  <a:lnTo>
                    <a:pt x="12144" y="12331"/>
                  </a:lnTo>
                  <a:cubicBezTo>
                    <a:pt x="12144" y="12331"/>
                    <a:pt x="14294" y="13628"/>
                    <a:pt x="16195" y="13628"/>
                  </a:cubicBezTo>
                  <a:cubicBezTo>
                    <a:pt x="17092" y="13628"/>
                    <a:pt x="17933" y="13339"/>
                    <a:pt x="18467" y="12491"/>
                  </a:cubicBezTo>
                  <a:cubicBezTo>
                    <a:pt x="20064" y="9957"/>
                    <a:pt x="15956" y="7401"/>
                    <a:pt x="15682" y="7218"/>
                  </a:cubicBezTo>
                  <a:lnTo>
                    <a:pt x="15682" y="7218"/>
                  </a:lnTo>
                  <a:cubicBezTo>
                    <a:pt x="15837" y="7270"/>
                    <a:pt x="17150" y="7679"/>
                    <a:pt x="18428" y="7679"/>
                  </a:cubicBezTo>
                  <a:cubicBezTo>
                    <a:pt x="19412" y="7679"/>
                    <a:pt x="20375" y="7436"/>
                    <a:pt x="20772" y="6602"/>
                  </a:cubicBezTo>
                  <a:cubicBezTo>
                    <a:pt x="21685" y="4639"/>
                    <a:pt x="18626" y="964"/>
                    <a:pt x="18626" y="964"/>
                  </a:cubicBezTo>
                  <a:cubicBezTo>
                    <a:pt x="18626" y="964"/>
                    <a:pt x="11482" y="51"/>
                    <a:pt x="6164" y="6"/>
                  </a:cubicBezTo>
                  <a:cubicBezTo>
                    <a:pt x="5939" y="2"/>
                    <a:pt x="5717" y="0"/>
                    <a:pt x="5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9"/>
            <p:cNvSpPr/>
            <p:nvPr/>
          </p:nvSpPr>
          <p:spPr>
            <a:xfrm>
              <a:off x="8183250" y="2059875"/>
              <a:ext cx="163225" cy="184475"/>
            </a:xfrm>
            <a:custGeom>
              <a:avLst/>
              <a:gdLst/>
              <a:ahLst/>
              <a:cxnLst/>
              <a:rect l="l" t="t" r="r" b="b"/>
              <a:pathLst>
                <a:path w="6529" h="7379" extrusionOk="0">
                  <a:moveTo>
                    <a:pt x="5499" y="0"/>
                  </a:moveTo>
                  <a:cubicBezTo>
                    <a:pt x="3022" y="0"/>
                    <a:pt x="1056" y="245"/>
                    <a:pt x="594" y="896"/>
                  </a:cubicBezTo>
                  <a:cubicBezTo>
                    <a:pt x="1" y="1740"/>
                    <a:pt x="1119" y="4479"/>
                    <a:pt x="2626" y="7378"/>
                  </a:cubicBezTo>
                  <a:cubicBezTo>
                    <a:pt x="3196" y="7059"/>
                    <a:pt x="3744" y="6648"/>
                    <a:pt x="4201" y="6191"/>
                  </a:cubicBezTo>
                  <a:cubicBezTo>
                    <a:pt x="5799" y="4594"/>
                    <a:pt x="6529" y="2197"/>
                    <a:pt x="6164" y="6"/>
                  </a:cubicBezTo>
                  <a:cubicBezTo>
                    <a:pt x="5939" y="2"/>
                    <a:pt x="5717" y="0"/>
                    <a:pt x="5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9"/>
            <p:cNvSpPr/>
            <p:nvPr/>
          </p:nvSpPr>
          <p:spPr>
            <a:xfrm>
              <a:off x="8886850" y="3715975"/>
              <a:ext cx="253950" cy="253375"/>
            </a:xfrm>
            <a:custGeom>
              <a:avLst/>
              <a:gdLst/>
              <a:ahLst/>
              <a:cxnLst/>
              <a:rect l="l" t="t" r="r" b="b"/>
              <a:pathLst>
                <a:path w="10158" h="10135" extrusionOk="0">
                  <a:moveTo>
                    <a:pt x="6141" y="1"/>
                  </a:moveTo>
                  <a:lnTo>
                    <a:pt x="3995" y="3150"/>
                  </a:lnTo>
                  <a:lnTo>
                    <a:pt x="1" y="2534"/>
                  </a:lnTo>
                  <a:lnTo>
                    <a:pt x="2580" y="5296"/>
                  </a:lnTo>
                  <a:lnTo>
                    <a:pt x="526" y="8514"/>
                  </a:lnTo>
                  <a:lnTo>
                    <a:pt x="4246" y="7145"/>
                  </a:lnTo>
                  <a:lnTo>
                    <a:pt x="7054" y="10135"/>
                  </a:lnTo>
                  <a:lnTo>
                    <a:pt x="6666" y="6346"/>
                  </a:lnTo>
                  <a:lnTo>
                    <a:pt x="10158" y="4817"/>
                  </a:lnTo>
                  <a:lnTo>
                    <a:pt x="6711" y="3858"/>
                  </a:lnTo>
                  <a:lnTo>
                    <a:pt x="61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97" name="Google Shape;1397;p9"/>
          <p:cNvSpPr txBox="1">
            <a:spLocks noGrp="1"/>
          </p:cNvSpPr>
          <p:nvPr>
            <p:ph type="title" idx="2" hasCustomPrompt="1"/>
          </p:nvPr>
        </p:nvSpPr>
        <p:spPr>
          <a:xfrm>
            <a:off x="7860987" y="2522075"/>
            <a:ext cx="2826400" cy="17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3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398" name="Google Shape;1398;p9"/>
          <p:cNvSpPr txBox="1">
            <a:spLocks noGrp="1"/>
          </p:cNvSpPr>
          <p:nvPr>
            <p:ph type="subTitle" idx="1"/>
          </p:nvPr>
        </p:nvSpPr>
        <p:spPr>
          <a:xfrm>
            <a:off x="2354885" y="3810115"/>
            <a:ext cx="5458800" cy="371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1800"/>
              <a:buNone/>
              <a:defRPr sz="2133">
                <a:solidFill>
                  <a:schemeClr val="lt1"/>
                </a:solidFill>
              </a:defRPr>
            </a:lvl1pPr>
            <a:lvl2pPr lvl="1" algn="ctr" rtl="0">
              <a:lnSpc>
                <a:spcPct val="100000"/>
              </a:lnSpc>
              <a:spcBef>
                <a:spcPts val="0"/>
              </a:spcBef>
              <a:spcAft>
                <a:spcPts val="0"/>
              </a:spcAft>
              <a:buClr>
                <a:schemeClr val="lt1"/>
              </a:buClr>
              <a:buSzPts val="1800"/>
              <a:buNone/>
              <a:defRPr sz="2400">
                <a:solidFill>
                  <a:schemeClr val="lt1"/>
                </a:solidFill>
              </a:defRPr>
            </a:lvl2pPr>
            <a:lvl3pPr lvl="2" algn="ctr" rtl="0">
              <a:lnSpc>
                <a:spcPct val="100000"/>
              </a:lnSpc>
              <a:spcBef>
                <a:spcPts val="0"/>
              </a:spcBef>
              <a:spcAft>
                <a:spcPts val="0"/>
              </a:spcAft>
              <a:buClr>
                <a:schemeClr val="lt1"/>
              </a:buClr>
              <a:buSzPts val="1800"/>
              <a:buNone/>
              <a:defRPr sz="2400">
                <a:solidFill>
                  <a:schemeClr val="lt1"/>
                </a:solidFill>
              </a:defRPr>
            </a:lvl3pPr>
            <a:lvl4pPr lvl="3" algn="ctr" rtl="0">
              <a:lnSpc>
                <a:spcPct val="100000"/>
              </a:lnSpc>
              <a:spcBef>
                <a:spcPts val="0"/>
              </a:spcBef>
              <a:spcAft>
                <a:spcPts val="0"/>
              </a:spcAft>
              <a:buClr>
                <a:schemeClr val="lt1"/>
              </a:buClr>
              <a:buSzPts val="1800"/>
              <a:buNone/>
              <a:defRPr sz="2400">
                <a:solidFill>
                  <a:schemeClr val="lt1"/>
                </a:solidFill>
              </a:defRPr>
            </a:lvl4pPr>
            <a:lvl5pPr lvl="4" algn="ctr" rtl="0">
              <a:lnSpc>
                <a:spcPct val="100000"/>
              </a:lnSpc>
              <a:spcBef>
                <a:spcPts val="0"/>
              </a:spcBef>
              <a:spcAft>
                <a:spcPts val="0"/>
              </a:spcAft>
              <a:buClr>
                <a:schemeClr val="lt1"/>
              </a:buClr>
              <a:buSzPts val="1800"/>
              <a:buNone/>
              <a:defRPr sz="2400">
                <a:solidFill>
                  <a:schemeClr val="lt1"/>
                </a:solidFill>
              </a:defRPr>
            </a:lvl5pPr>
            <a:lvl6pPr lvl="5" algn="ctr" rtl="0">
              <a:lnSpc>
                <a:spcPct val="100000"/>
              </a:lnSpc>
              <a:spcBef>
                <a:spcPts val="0"/>
              </a:spcBef>
              <a:spcAft>
                <a:spcPts val="0"/>
              </a:spcAft>
              <a:buClr>
                <a:schemeClr val="lt1"/>
              </a:buClr>
              <a:buSzPts val="1800"/>
              <a:buNone/>
              <a:defRPr sz="2400">
                <a:solidFill>
                  <a:schemeClr val="lt1"/>
                </a:solidFill>
              </a:defRPr>
            </a:lvl6pPr>
            <a:lvl7pPr lvl="6" algn="ctr" rtl="0">
              <a:lnSpc>
                <a:spcPct val="100000"/>
              </a:lnSpc>
              <a:spcBef>
                <a:spcPts val="0"/>
              </a:spcBef>
              <a:spcAft>
                <a:spcPts val="0"/>
              </a:spcAft>
              <a:buClr>
                <a:schemeClr val="lt1"/>
              </a:buClr>
              <a:buSzPts val="1800"/>
              <a:buNone/>
              <a:defRPr sz="2400">
                <a:solidFill>
                  <a:schemeClr val="lt1"/>
                </a:solidFill>
              </a:defRPr>
            </a:lvl7pPr>
            <a:lvl8pPr lvl="7" algn="ctr" rtl="0">
              <a:lnSpc>
                <a:spcPct val="100000"/>
              </a:lnSpc>
              <a:spcBef>
                <a:spcPts val="0"/>
              </a:spcBef>
              <a:spcAft>
                <a:spcPts val="0"/>
              </a:spcAft>
              <a:buClr>
                <a:schemeClr val="lt1"/>
              </a:buClr>
              <a:buSzPts val="1800"/>
              <a:buNone/>
              <a:defRPr sz="2400">
                <a:solidFill>
                  <a:schemeClr val="lt1"/>
                </a:solidFill>
              </a:defRPr>
            </a:lvl8pPr>
            <a:lvl9pPr lvl="8" algn="ctr" rtl="0">
              <a:lnSpc>
                <a:spcPct val="100000"/>
              </a:lnSpc>
              <a:spcBef>
                <a:spcPts val="0"/>
              </a:spcBef>
              <a:spcAft>
                <a:spcPts val="0"/>
              </a:spcAft>
              <a:buClr>
                <a:schemeClr val="lt1"/>
              </a:buClr>
              <a:buSzPts val="1800"/>
              <a:buNone/>
              <a:defRPr sz="2400">
                <a:solidFill>
                  <a:schemeClr val="lt1"/>
                </a:solidFill>
              </a:defRPr>
            </a:lvl9pPr>
          </a:lstStyle>
          <a:p>
            <a:endParaRPr/>
          </a:p>
        </p:txBody>
      </p:sp>
    </p:spTree>
    <p:extLst>
      <p:ext uri="{BB962C8B-B14F-4D97-AF65-F5344CB8AC3E}">
        <p14:creationId xmlns:p14="http://schemas.microsoft.com/office/powerpoint/2010/main" val="13154683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399"/>
        <p:cNvGrpSpPr/>
        <p:nvPr/>
      </p:nvGrpSpPr>
      <p:grpSpPr>
        <a:xfrm>
          <a:off x="0" y="0"/>
          <a:ext cx="0" cy="0"/>
          <a:chOff x="0" y="0"/>
          <a:chExt cx="0" cy="0"/>
        </a:xfrm>
      </p:grpSpPr>
      <p:grpSp>
        <p:nvGrpSpPr>
          <p:cNvPr id="1400" name="Google Shape;1400;p10"/>
          <p:cNvGrpSpPr/>
          <p:nvPr/>
        </p:nvGrpSpPr>
        <p:grpSpPr>
          <a:xfrm>
            <a:off x="-1002250" y="340833"/>
            <a:ext cx="7414515" cy="2189763"/>
            <a:chOff x="-751687" y="255625"/>
            <a:chExt cx="5560886" cy="1642322"/>
          </a:xfrm>
        </p:grpSpPr>
        <p:sp>
          <p:nvSpPr>
            <p:cNvPr id="1401" name="Google Shape;1401;p10"/>
            <p:cNvSpPr/>
            <p:nvPr/>
          </p:nvSpPr>
          <p:spPr>
            <a:xfrm>
              <a:off x="498675" y="255625"/>
              <a:ext cx="3276000" cy="163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10"/>
            <p:cNvSpPr/>
            <p:nvPr/>
          </p:nvSpPr>
          <p:spPr>
            <a:xfrm flipH="1">
              <a:off x="295782" y="255950"/>
              <a:ext cx="3725633" cy="487372"/>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10"/>
            <p:cNvSpPr/>
            <p:nvPr/>
          </p:nvSpPr>
          <p:spPr>
            <a:xfrm rot="10800000">
              <a:off x="650388" y="381143"/>
              <a:ext cx="4158811" cy="1250132"/>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10"/>
            <p:cNvSpPr/>
            <p:nvPr/>
          </p:nvSpPr>
          <p:spPr>
            <a:xfrm flipH="1">
              <a:off x="416482" y="1410575"/>
              <a:ext cx="3725633" cy="487372"/>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10"/>
            <p:cNvSpPr/>
            <p:nvPr/>
          </p:nvSpPr>
          <p:spPr>
            <a:xfrm rot="10800000">
              <a:off x="-751687" y="457343"/>
              <a:ext cx="4158811" cy="1250132"/>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06" name="Google Shape;1406;p10"/>
          <p:cNvSpPr txBox="1">
            <a:spLocks noGrp="1"/>
          </p:cNvSpPr>
          <p:nvPr>
            <p:ph type="title"/>
          </p:nvPr>
        </p:nvSpPr>
        <p:spPr>
          <a:xfrm>
            <a:off x="950967" y="933633"/>
            <a:ext cx="4702000" cy="8648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07" name="Google Shape;1407;p10"/>
          <p:cNvGrpSpPr/>
          <p:nvPr/>
        </p:nvGrpSpPr>
        <p:grpSpPr>
          <a:xfrm rot="-2850514">
            <a:off x="9313849" y="4246184"/>
            <a:ext cx="4082276" cy="3168043"/>
            <a:chOff x="4136996" y="5491353"/>
            <a:chExt cx="3061617" cy="2375962"/>
          </a:xfrm>
        </p:grpSpPr>
        <p:sp>
          <p:nvSpPr>
            <p:cNvPr id="1408" name="Google Shape;1408;p10"/>
            <p:cNvSpPr/>
            <p:nvPr/>
          </p:nvSpPr>
          <p:spPr>
            <a:xfrm rot="2700000">
              <a:off x="4294327" y="6372443"/>
              <a:ext cx="932855" cy="831399"/>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10"/>
            <p:cNvSpPr/>
            <p:nvPr/>
          </p:nvSpPr>
          <p:spPr>
            <a:xfrm rot="2700000">
              <a:off x="4890416" y="6729786"/>
              <a:ext cx="279851" cy="379240"/>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10"/>
            <p:cNvSpPr/>
            <p:nvPr/>
          </p:nvSpPr>
          <p:spPr>
            <a:xfrm rot="2700000">
              <a:off x="5160334" y="6763554"/>
              <a:ext cx="51216" cy="39158"/>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10"/>
            <p:cNvSpPr/>
            <p:nvPr/>
          </p:nvSpPr>
          <p:spPr>
            <a:xfrm rot="2700000">
              <a:off x="4660109" y="6185291"/>
              <a:ext cx="497347" cy="171620"/>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10"/>
            <p:cNvSpPr/>
            <p:nvPr/>
          </p:nvSpPr>
          <p:spPr>
            <a:xfrm rot="2700000">
              <a:off x="4906537" y="6273417"/>
              <a:ext cx="204692" cy="22450"/>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10"/>
            <p:cNvSpPr/>
            <p:nvPr/>
          </p:nvSpPr>
          <p:spPr>
            <a:xfrm rot="2700000">
              <a:off x="4900714" y="6206714"/>
              <a:ext cx="36115" cy="8842"/>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10"/>
            <p:cNvSpPr/>
            <p:nvPr/>
          </p:nvSpPr>
          <p:spPr>
            <a:xfrm rot="2700000">
              <a:off x="5272119" y="6938947"/>
              <a:ext cx="723857" cy="787820"/>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10"/>
            <p:cNvSpPr/>
            <p:nvPr/>
          </p:nvSpPr>
          <p:spPr>
            <a:xfrm rot="2700000">
              <a:off x="5703799" y="7005340"/>
              <a:ext cx="22450" cy="44211"/>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10"/>
            <p:cNvSpPr/>
            <p:nvPr/>
          </p:nvSpPr>
          <p:spPr>
            <a:xfrm rot="2700000">
              <a:off x="5552684" y="6994415"/>
              <a:ext cx="46163" cy="291392"/>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10"/>
            <p:cNvSpPr/>
            <p:nvPr/>
          </p:nvSpPr>
          <p:spPr>
            <a:xfrm rot="2700000">
              <a:off x="5677968" y="7404467"/>
              <a:ext cx="190108" cy="127753"/>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10"/>
            <p:cNvSpPr/>
            <p:nvPr/>
          </p:nvSpPr>
          <p:spPr>
            <a:xfrm rot="2700000">
              <a:off x="5979765" y="6247265"/>
              <a:ext cx="686134" cy="833811"/>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10"/>
            <p:cNvSpPr/>
            <p:nvPr/>
          </p:nvSpPr>
          <p:spPr>
            <a:xfrm rot="2700000">
              <a:off x="6286212" y="6712314"/>
              <a:ext cx="107140" cy="319181"/>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10"/>
            <p:cNvSpPr/>
            <p:nvPr/>
          </p:nvSpPr>
          <p:spPr>
            <a:xfrm rot="2700000">
              <a:off x="6554438" y="6528053"/>
              <a:ext cx="244367" cy="115523"/>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10"/>
            <p:cNvSpPr/>
            <p:nvPr/>
          </p:nvSpPr>
          <p:spPr>
            <a:xfrm rot="2700000">
              <a:off x="6690019" y="6705952"/>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10"/>
            <p:cNvSpPr/>
            <p:nvPr/>
          </p:nvSpPr>
          <p:spPr>
            <a:xfrm rot="2700000">
              <a:off x="5315595" y="6270024"/>
              <a:ext cx="539950" cy="462437"/>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10"/>
            <p:cNvSpPr/>
            <p:nvPr/>
          </p:nvSpPr>
          <p:spPr>
            <a:xfrm rot="2700000">
              <a:off x="5703537" y="6370445"/>
              <a:ext cx="23828" cy="115925"/>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10"/>
            <p:cNvSpPr/>
            <p:nvPr/>
          </p:nvSpPr>
          <p:spPr>
            <a:xfrm rot="2700000">
              <a:off x="5746314" y="6367583"/>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10"/>
            <p:cNvSpPr/>
            <p:nvPr/>
          </p:nvSpPr>
          <p:spPr>
            <a:xfrm rot="2700000">
              <a:off x="5745946" y="5878330"/>
              <a:ext cx="1398221" cy="733159"/>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10"/>
            <p:cNvSpPr/>
            <p:nvPr/>
          </p:nvSpPr>
          <p:spPr>
            <a:xfrm rot="2700000">
              <a:off x="6603751" y="6277199"/>
              <a:ext cx="446590" cy="141476"/>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7" name="Google Shape;1427;p10"/>
          <p:cNvGrpSpPr/>
          <p:nvPr/>
        </p:nvGrpSpPr>
        <p:grpSpPr>
          <a:xfrm rot="-3687543">
            <a:off x="-1034395" y="-110767"/>
            <a:ext cx="3025811" cy="2116440"/>
            <a:chOff x="2975299" y="-1587757"/>
            <a:chExt cx="2269295" cy="1587287"/>
          </a:xfrm>
        </p:grpSpPr>
        <p:sp>
          <p:nvSpPr>
            <p:cNvPr id="1428" name="Google Shape;1428;p10"/>
            <p:cNvSpPr/>
            <p:nvPr/>
          </p:nvSpPr>
          <p:spPr>
            <a:xfrm rot="5018218">
              <a:off x="4449914" y="-1073071"/>
              <a:ext cx="733705" cy="779140"/>
            </a:xfrm>
            <a:custGeom>
              <a:avLst/>
              <a:gdLst/>
              <a:ahLst/>
              <a:cxnLst/>
              <a:rect l="l" t="t" r="r" b="b"/>
              <a:pathLst>
                <a:path w="14316" h="15204" extrusionOk="0">
                  <a:moveTo>
                    <a:pt x="5349" y="0"/>
                  </a:moveTo>
                  <a:cubicBezTo>
                    <a:pt x="5132" y="0"/>
                    <a:pt x="4905" y="12"/>
                    <a:pt x="4668" y="37"/>
                  </a:cubicBezTo>
                  <a:cubicBezTo>
                    <a:pt x="292" y="478"/>
                    <a:pt x="118" y="5242"/>
                    <a:pt x="118" y="5242"/>
                  </a:cubicBezTo>
                  <a:cubicBezTo>
                    <a:pt x="0" y="6500"/>
                    <a:pt x="832" y="7018"/>
                    <a:pt x="1660" y="7018"/>
                  </a:cubicBezTo>
                  <a:cubicBezTo>
                    <a:pt x="2056" y="7018"/>
                    <a:pt x="2451" y="6899"/>
                    <a:pt x="2741" y="6687"/>
                  </a:cubicBezTo>
                  <a:cubicBezTo>
                    <a:pt x="3712" y="5972"/>
                    <a:pt x="3463" y="3486"/>
                    <a:pt x="4966" y="3486"/>
                  </a:cubicBezTo>
                  <a:cubicBezTo>
                    <a:pt x="5037" y="3486"/>
                    <a:pt x="5111" y="3491"/>
                    <a:pt x="5190" y="3503"/>
                  </a:cubicBezTo>
                  <a:cubicBezTo>
                    <a:pt x="7585" y="3837"/>
                    <a:pt x="6755" y="7798"/>
                    <a:pt x="5350" y="10501"/>
                  </a:cubicBezTo>
                  <a:cubicBezTo>
                    <a:pt x="3945" y="13204"/>
                    <a:pt x="4146" y="14676"/>
                    <a:pt x="4855" y="15131"/>
                  </a:cubicBezTo>
                  <a:cubicBezTo>
                    <a:pt x="4932" y="15181"/>
                    <a:pt x="5043" y="15203"/>
                    <a:pt x="5183" y="15203"/>
                  </a:cubicBezTo>
                  <a:cubicBezTo>
                    <a:pt x="6329" y="15203"/>
                    <a:pt x="9401" y="13669"/>
                    <a:pt x="11345" y="12763"/>
                  </a:cubicBezTo>
                  <a:cubicBezTo>
                    <a:pt x="13540" y="11746"/>
                    <a:pt x="14316" y="10688"/>
                    <a:pt x="13018" y="9591"/>
                  </a:cubicBezTo>
                  <a:cubicBezTo>
                    <a:pt x="12760" y="9374"/>
                    <a:pt x="12455" y="9287"/>
                    <a:pt x="12126" y="9287"/>
                  </a:cubicBezTo>
                  <a:cubicBezTo>
                    <a:pt x="10818" y="9287"/>
                    <a:pt x="9131" y="10667"/>
                    <a:pt x="8522" y="10688"/>
                  </a:cubicBezTo>
                  <a:cubicBezTo>
                    <a:pt x="8518" y="10689"/>
                    <a:pt x="8514" y="10689"/>
                    <a:pt x="8510" y="10689"/>
                  </a:cubicBezTo>
                  <a:cubicBezTo>
                    <a:pt x="7768" y="10689"/>
                    <a:pt x="9873" y="8143"/>
                    <a:pt x="9806" y="5015"/>
                  </a:cubicBezTo>
                  <a:cubicBezTo>
                    <a:pt x="9768" y="2951"/>
                    <a:pt x="8772" y="0"/>
                    <a:pt x="5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10"/>
            <p:cNvSpPr/>
            <p:nvPr/>
          </p:nvSpPr>
          <p:spPr>
            <a:xfrm rot="5018218">
              <a:off x="4901226" y="-871613"/>
              <a:ext cx="321650" cy="235167"/>
            </a:xfrm>
            <a:custGeom>
              <a:avLst/>
              <a:gdLst/>
              <a:ahLst/>
              <a:cxnLst/>
              <a:rect l="l" t="t" r="r" b="b"/>
              <a:pathLst>
                <a:path w="6276" h="4589" extrusionOk="0">
                  <a:moveTo>
                    <a:pt x="2233" y="1"/>
                  </a:moveTo>
                  <a:cubicBezTo>
                    <a:pt x="1164" y="1"/>
                    <a:pt x="294" y="428"/>
                    <a:pt x="294" y="428"/>
                  </a:cubicBezTo>
                  <a:cubicBezTo>
                    <a:pt x="3" y="603"/>
                    <a:pt x="0" y="728"/>
                    <a:pt x="274" y="728"/>
                  </a:cubicBezTo>
                  <a:cubicBezTo>
                    <a:pt x="379" y="728"/>
                    <a:pt x="524" y="710"/>
                    <a:pt x="709" y="669"/>
                  </a:cubicBezTo>
                  <a:cubicBezTo>
                    <a:pt x="838" y="639"/>
                    <a:pt x="1380" y="374"/>
                    <a:pt x="2131" y="374"/>
                  </a:cubicBezTo>
                  <a:cubicBezTo>
                    <a:pt x="2699" y="374"/>
                    <a:pt x="3387" y="525"/>
                    <a:pt x="4108" y="1044"/>
                  </a:cubicBezTo>
                  <a:cubicBezTo>
                    <a:pt x="5616" y="2130"/>
                    <a:pt x="5829" y="4588"/>
                    <a:pt x="5955" y="4588"/>
                  </a:cubicBezTo>
                  <a:cubicBezTo>
                    <a:pt x="5969" y="4588"/>
                    <a:pt x="5981" y="4559"/>
                    <a:pt x="5994" y="4496"/>
                  </a:cubicBezTo>
                  <a:cubicBezTo>
                    <a:pt x="6128" y="3854"/>
                    <a:pt x="6275" y="2195"/>
                    <a:pt x="4201" y="629"/>
                  </a:cubicBezTo>
                  <a:cubicBezTo>
                    <a:pt x="3569" y="151"/>
                    <a:pt x="2866" y="1"/>
                    <a:pt x="223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10"/>
            <p:cNvSpPr/>
            <p:nvPr/>
          </p:nvSpPr>
          <p:spPr>
            <a:xfrm rot="3981157">
              <a:off x="3210474" y="-784464"/>
              <a:ext cx="463176" cy="816285"/>
            </a:xfrm>
            <a:custGeom>
              <a:avLst/>
              <a:gdLst/>
              <a:ahLst/>
              <a:cxnLst/>
              <a:rect l="l" t="t" r="r" b="b"/>
              <a:pathLst>
                <a:path w="8067" h="14217" extrusionOk="0">
                  <a:moveTo>
                    <a:pt x="5133" y="0"/>
                  </a:moveTo>
                  <a:cubicBezTo>
                    <a:pt x="4980" y="0"/>
                    <a:pt x="4828" y="13"/>
                    <a:pt x="4681" y="39"/>
                  </a:cubicBezTo>
                  <a:cubicBezTo>
                    <a:pt x="4681" y="39"/>
                    <a:pt x="961" y="535"/>
                    <a:pt x="934" y="1712"/>
                  </a:cubicBezTo>
                  <a:cubicBezTo>
                    <a:pt x="900" y="2715"/>
                    <a:pt x="2622" y="3149"/>
                    <a:pt x="3374" y="3149"/>
                  </a:cubicBezTo>
                  <a:cubicBezTo>
                    <a:pt x="3515" y="3149"/>
                    <a:pt x="3622" y="3133"/>
                    <a:pt x="3677" y="3104"/>
                  </a:cubicBezTo>
                  <a:cubicBezTo>
                    <a:pt x="3681" y="3102"/>
                    <a:pt x="3684" y="3101"/>
                    <a:pt x="3687" y="3101"/>
                  </a:cubicBezTo>
                  <a:cubicBezTo>
                    <a:pt x="3944" y="3101"/>
                    <a:pt x="0" y="12689"/>
                    <a:pt x="265" y="13127"/>
                  </a:cubicBezTo>
                  <a:cubicBezTo>
                    <a:pt x="485" y="13500"/>
                    <a:pt x="2031" y="14216"/>
                    <a:pt x="2769" y="14216"/>
                  </a:cubicBezTo>
                  <a:cubicBezTo>
                    <a:pt x="2930" y="14216"/>
                    <a:pt x="3053" y="14182"/>
                    <a:pt x="3115" y="14103"/>
                  </a:cubicBezTo>
                  <a:cubicBezTo>
                    <a:pt x="3463" y="13648"/>
                    <a:pt x="8066" y="1217"/>
                    <a:pt x="7785" y="936"/>
                  </a:cubicBezTo>
                  <a:cubicBezTo>
                    <a:pt x="7538" y="676"/>
                    <a:pt x="6280" y="0"/>
                    <a:pt x="5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10"/>
            <p:cNvSpPr/>
            <p:nvPr/>
          </p:nvSpPr>
          <p:spPr>
            <a:xfrm rot="3981157">
              <a:off x="3531393" y="-519746"/>
              <a:ext cx="152153" cy="385894"/>
            </a:xfrm>
            <a:custGeom>
              <a:avLst/>
              <a:gdLst/>
              <a:ahLst/>
              <a:cxnLst/>
              <a:rect l="l" t="t" r="r" b="b"/>
              <a:pathLst>
                <a:path w="2650" h="6721" extrusionOk="0">
                  <a:moveTo>
                    <a:pt x="2559" y="1"/>
                  </a:moveTo>
                  <a:cubicBezTo>
                    <a:pt x="2331" y="1"/>
                    <a:pt x="1717" y="1756"/>
                    <a:pt x="1004" y="3710"/>
                  </a:cubicBezTo>
                  <a:cubicBezTo>
                    <a:pt x="134" y="6091"/>
                    <a:pt x="0" y="6667"/>
                    <a:pt x="214" y="6720"/>
                  </a:cubicBezTo>
                  <a:cubicBezTo>
                    <a:pt x="215" y="6720"/>
                    <a:pt x="216" y="6721"/>
                    <a:pt x="216" y="6721"/>
                  </a:cubicBezTo>
                  <a:cubicBezTo>
                    <a:pt x="455" y="6721"/>
                    <a:pt x="2650" y="270"/>
                    <a:pt x="2650" y="270"/>
                  </a:cubicBezTo>
                  <a:cubicBezTo>
                    <a:pt x="2640" y="85"/>
                    <a:pt x="2609" y="1"/>
                    <a:pt x="255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10"/>
            <p:cNvSpPr/>
            <p:nvPr/>
          </p:nvSpPr>
          <p:spPr>
            <a:xfrm rot="2797705">
              <a:off x="3238274" y="-324480"/>
              <a:ext cx="30776" cy="36058"/>
            </a:xfrm>
            <a:custGeom>
              <a:avLst/>
              <a:gdLst/>
              <a:ahLst/>
              <a:cxnLst/>
              <a:rect l="l" t="t" r="r" b="b"/>
              <a:pathLst>
                <a:path w="536" h="628" extrusionOk="0">
                  <a:moveTo>
                    <a:pt x="344" y="1"/>
                  </a:moveTo>
                  <a:cubicBezTo>
                    <a:pt x="160" y="1"/>
                    <a:pt x="130" y="155"/>
                    <a:pt x="67" y="333"/>
                  </a:cubicBezTo>
                  <a:cubicBezTo>
                    <a:pt x="0" y="547"/>
                    <a:pt x="54" y="601"/>
                    <a:pt x="268" y="627"/>
                  </a:cubicBezTo>
                  <a:cubicBezTo>
                    <a:pt x="270" y="627"/>
                    <a:pt x="272" y="628"/>
                    <a:pt x="275" y="628"/>
                  </a:cubicBezTo>
                  <a:cubicBezTo>
                    <a:pt x="483" y="628"/>
                    <a:pt x="535" y="39"/>
                    <a:pt x="535" y="39"/>
                  </a:cubicBezTo>
                  <a:cubicBezTo>
                    <a:pt x="457" y="13"/>
                    <a:pt x="395" y="1"/>
                    <a:pt x="34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10"/>
            <p:cNvSpPr/>
            <p:nvPr/>
          </p:nvSpPr>
          <p:spPr>
            <a:xfrm rot="847693">
              <a:off x="3482234" y="-1268456"/>
              <a:ext cx="900811" cy="617632"/>
            </a:xfrm>
            <a:custGeom>
              <a:avLst/>
              <a:gdLst/>
              <a:ahLst/>
              <a:cxnLst/>
              <a:rect l="l" t="t" r="r" b="b"/>
              <a:pathLst>
                <a:path w="15689" h="10757" extrusionOk="0">
                  <a:moveTo>
                    <a:pt x="11331" y="3061"/>
                  </a:moveTo>
                  <a:cubicBezTo>
                    <a:pt x="12129" y="3061"/>
                    <a:pt x="12823" y="3641"/>
                    <a:pt x="12932" y="4431"/>
                  </a:cubicBezTo>
                  <a:cubicBezTo>
                    <a:pt x="13066" y="5314"/>
                    <a:pt x="12437" y="6130"/>
                    <a:pt x="11540" y="6264"/>
                  </a:cubicBezTo>
                  <a:cubicBezTo>
                    <a:pt x="11464" y="6274"/>
                    <a:pt x="11387" y="6279"/>
                    <a:pt x="11312" y="6279"/>
                  </a:cubicBezTo>
                  <a:cubicBezTo>
                    <a:pt x="10507" y="6279"/>
                    <a:pt x="9803" y="5706"/>
                    <a:pt x="9680" y="4899"/>
                  </a:cubicBezTo>
                  <a:cubicBezTo>
                    <a:pt x="9560" y="4016"/>
                    <a:pt x="10189" y="3199"/>
                    <a:pt x="11085" y="3079"/>
                  </a:cubicBezTo>
                  <a:cubicBezTo>
                    <a:pt x="11168" y="3067"/>
                    <a:pt x="11250" y="3061"/>
                    <a:pt x="11331" y="3061"/>
                  </a:cubicBezTo>
                  <a:close/>
                  <a:moveTo>
                    <a:pt x="4800" y="3987"/>
                  </a:moveTo>
                  <a:cubicBezTo>
                    <a:pt x="5615" y="3987"/>
                    <a:pt x="6318" y="4560"/>
                    <a:pt x="6429" y="5367"/>
                  </a:cubicBezTo>
                  <a:cubicBezTo>
                    <a:pt x="6562" y="6250"/>
                    <a:pt x="5933" y="7067"/>
                    <a:pt x="5037" y="7187"/>
                  </a:cubicBezTo>
                  <a:cubicBezTo>
                    <a:pt x="4953" y="7199"/>
                    <a:pt x="4870" y="7205"/>
                    <a:pt x="4788" y="7205"/>
                  </a:cubicBezTo>
                  <a:cubicBezTo>
                    <a:pt x="3980" y="7205"/>
                    <a:pt x="3286" y="6625"/>
                    <a:pt x="3177" y="5836"/>
                  </a:cubicBezTo>
                  <a:cubicBezTo>
                    <a:pt x="3056" y="4952"/>
                    <a:pt x="3672" y="4136"/>
                    <a:pt x="4569" y="4002"/>
                  </a:cubicBezTo>
                  <a:cubicBezTo>
                    <a:pt x="4646" y="3992"/>
                    <a:pt x="4724" y="3987"/>
                    <a:pt x="4800" y="3987"/>
                  </a:cubicBezTo>
                  <a:close/>
                  <a:moveTo>
                    <a:pt x="11006" y="0"/>
                  </a:moveTo>
                  <a:cubicBezTo>
                    <a:pt x="8642" y="0"/>
                    <a:pt x="7887" y="2089"/>
                    <a:pt x="7887" y="2089"/>
                  </a:cubicBezTo>
                  <a:cubicBezTo>
                    <a:pt x="6951" y="934"/>
                    <a:pt x="5851" y="449"/>
                    <a:pt x="4792" y="449"/>
                  </a:cubicBezTo>
                  <a:cubicBezTo>
                    <a:pt x="2280" y="449"/>
                    <a:pt x="1" y="3180"/>
                    <a:pt x="688" y="6184"/>
                  </a:cubicBezTo>
                  <a:cubicBezTo>
                    <a:pt x="1354" y="9128"/>
                    <a:pt x="2724" y="10757"/>
                    <a:pt x="4745" y="10757"/>
                  </a:cubicBezTo>
                  <a:cubicBezTo>
                    <a:pt x="5038" y="10757"/>
                    <a:pt x="5345" y="10722"/>
                    <a:pt x="5666" y="10653"/>
                  </a:cubicBezTo>
                  <a:cubicBezTo>
                    <a:pt x="8195" y="10091"/>
                    <a:pt x="8583" y="8057"/>
                    <a:pt x="8583" y="8057"/>
                  </a:cubicBezTo>
                  <a:cubicBezTo>
                    <a:pt x="8583" y="8057"/>
                    <a:pt x="9319" y="9231"/>
                    <a:pt x="11646" y="9231"/>
                  </a:cubicBezTo>
                  <a:cubicBezTo>
                    <a:pt x="11828" y="9231"/>
                    <a:pt x="12020" y="9223"/>
                    <a:pt x="12223" y="9208"/>
                  </a:cubicBezTo>
                  <a:cubicBezTo>
                    <a:pt x="15020" y="8994"/>
                    <a:pt x="15689" y="6384"/>
                    <a:pt x="15394" y="4310"/>
                  </a:cubicBezTo>
                  <a:cubicBezTo>
                    <a:pt x="15100" y="2236"/>
                    <a:pt x="14230" y="349"/>
                    <a:pt x="11487" y="28"/>
                  </a:cubicBezTo>
                  <a:cubicBezTo>
                    <a:pt x="11319" y="9"/>
                    <a:pt x="11159" y="0"/>
                    <a:pt x="110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10"/>
            <p:cNvSpPr/>
            <p:nvPr/>
          </p:nvSpPr>
          <p:spPr>
            <a:xfrm rot="847693">
              <a:off x="4072292" y="-895731"/>
              <a:ext cx="250107" cy="208078"/>
            </a:xfrm>
            <a:custGeom>
              <a:avLst/>
              <a:gdLst/>
              <a:ahLst/>
              <a:cxnLst/>
              <a:rect l="l" t="t" r="r" b="b"/>
              <a:pathLst>
                <a:path w="4356" h="3624" extrusionOk="0">
                  <a:moveTo>
                    <a:pt x="4208" y="1"/>
                  </a:moveTo>
                  <a:cubicBezTo>
                    <a:pt x="4148" y="1"/>
                    <a:pt x="4067" y="184"/>
                    <a:pt x="3995" y="544"/>
                  </a:cubicBezTo>
                  <a:cubicBezTo>
                    <a:pt x="3954" y="745"/>
                    <a:pt x="3780" y="1668"/>
                    <a:pt x="2590" y="2565"/>
                  </a:cubicBezTo>
                  <a:cubicBezTo>
                    <a:pt x="1888" y="3091"/>
                    <a:pt x="1302" y="3203"/>
                    <a:pt x="866" y="3203"/>
                  </a:cubicBezTo>
                  <a:cubicBezTo>
                    <a:pt x="540" y="3203"/>
                    <a:pt x="298" y="3140"/>
                    <a:pt x="155" y="3140"/>
                  </a:cubicBezTo>
                  <a:cubicBezTo>
                    <a:pt x="52" y="3140"/>
                    <a:pt x="1" y="3173"/>
                    <a:pt x="7" y="3287"/>
                  </a:cubicBezTo>
                  <a:cubicBezTo>
                    <a:pt x="13" y="3478"/>
                    <a:pt x="299" y="3624"/>
                    <a:pt x="750" y="3624"/>
                  </a:cubicBezTo>
                  <a:cubicBezTo>
                    <a:pt x="1279" y="3624"/>
                    <a:pt x="2035" y="3423"/>
                    <a:pt x="2830" y="2859"/>
                  </a:cubicBezTo>
                  <a:cubicBezTo>
                    <a:pt x="4356" y="1789"/>
                    <a:pt x="4289" y="250"/>
                    <a:pt x="4289" y="250"/>
                  </a:cubicBezTo>
                  <a:cubicBezTo>
                    <a:pt x="4278" y="83"/>
                    <a:pt x="4248" y="1"/>
                    <a:pt x="420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10"/>
            <p:cNvSpPr/>
            <p:nvPr/>
          </p:nvSpPr>
          <p:spPr>
            <a:xfrm rot="847693">
              <a:off x="3608453" y="-854937"/>
              <a:ext cx="294605" cy="147561"/>
            </a:xfrm>
            <a:custGeom>
              <a:avLst/>
              <a:gdLst/>
              <a:ahLst/>
              <a:cxnLst/>
              <a:rect l="l" t="t" r="r" b="b"/>
              <a:pathLst>
                <a:path w="5131" h="2570" extrusionOk="0">
                  <a:moveTo>
                    <a:pt x="5077" y="0"/>
                  </a:moveTo>
                  <a:cubicBezTo>
                    <a:pt x="5015" y="0"/>
                    <a:pt x="4883" y="149"/>
                    <a:pt x="4717" y="451"/>
                  </a:cubicBezTo>
                  <a:cubicBezTo>
                    <a:pt x="4623" y="639"/>
                    <a:pt x="4168" y="1455"/>
                    <a:pt x="2763" y="1950"/>
                  </a:cubicBezTo>
                  <a:cubicBezTo>
                    <a:pt x="2362" y="2091"/>
                    <a:pt x="2001" y="2144"/>
                    <a:pt x="1681" y="2144"/>
                  </a:cubicBezTo>
                  <a:cubicBezTo>
                    <a:pt x="711" y="2144"/>
                    <a:pt x="127" y="1656"/>
                    <a:pt x="25" y="1656"/>
                  </a:cubicBezTo>
                  <a:cubicBezTo>
                    <a:pt x="1" y="1656"/>
                    <a:pt x="3" y="1683"/>
                    <a:pt x="33" y="1749"/>
                  </a:cubicBezTo>
                  <a:cubicBezTo>
                    <a:pt x="179" y="2071"/>
                    <a:pt x="666" y="2569"/>
                    <a:pt x="1600" y="2569"/>
                  </a:cubicBezTo>
                  <a:cubicBezTo>
                    <a:pt x="1950" y="2569"/>
                    <a:pt x="2363" y="2499"/>
                    <a:pt x="2843" y="2325"/>
                  </a:cubicBezTo>
                  <a:cubicBezTo>
                    <a:pt x="4596" y="1709"/>
                    <a:pt x="5078" y="264"/>
                    <a:pt x="5078" y="264"/>
                  </a:cubicBezTo>
                  <a:cubicBezTo>
                    <a:pt x="5131" y="89"/>
                    <a:pt x="5125" y="0"/>
                    <a:pt x="507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10"/>
            <p:cNvSpPr/>
            <p:nvPr/>
          </p:nvSpPr>
          <p:spPr>
            <a:xfrm rot="847693">
              <a:off x="4011184" y="-762602"/>
              <a:ext cx="45244" cy="28479"/>
            </a:xfrm>
            <a:custGeom>
              <a:avLst/>
              <a:gdLst/>
              <a:ahLst/>
              <a:cxnLst/>
              <a:rect l="l" t="t" r="r" b="b"/>
              <a:pathLst>
                <a:path w="788" h="496" extrusionOk="0">
                  <a:moveTo>
                    <a:pt x="204" y="0"/>
                  </a:moveTo>
                  <a:cubicBezTo>
                    <a:pt x="108" y="0"/>
                    <a:pt x="23" y="39"/>
                    <a:pt x="11" y="163"/>
                  </a:cubicBezTo>
                  <a:cubicBezTo>
                    <a:pt x="0" y="413"/>
                    <a:pt x="354" y="495"/>
                    <a:pt x="558" y="495"/>
                  </a:cubicBezTo>
                  <a:cubicBezTo>
                    <a:pt x="604" y="495"/>
                    <a:pt x="642" y="491"/>
                    <a:pt x="667" y="484"/>
                  </a:cubicBezTo>
                  <a:cubicBezTo>
                    <a:pt x="788" y="457"/>
                    <a:pt x="506" y="96"/>
                    <a:pt x="506" y="96"/>
                  </a:cubicBezTo>
                  <a:cubicBezTo>
                    <a:pt x="491" y="72"/>
                    <a:pt x="337" y="0"/>
                    <a:pt x="20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10"/>
            <p:cNvSpPr/>
            <p:nvPr/>
          </p:nvSpPr>
          <p:spPr>
            <a:xfrm rot="8420315">
              <a:off x="4683631" y="-1415147"/>
              <a:ext cx="225483" cy="219767"/>
            </a:xfrm>
            <a:custGeom>
              <a:avLst/>
              <a:gdLst/>
              <a:ahLst/>
              <a:cxnLst/>
              <a:rect l="l" t="t" r="r" b="b"/>
              <a:pathLst>
                <a:path w="5849" h="5701" extrusionOk="0">
                  <a:moveTo>
                    <a:pt x="2811" y="1646"/>
                  </a:moveTo>
                  <a:cubicBezTo>
                    <a:pt x="3453" y="1646"/>
                    <a:pt x="3975" y="2181"/>
                    <a:pt x="3975" y="2824"/>
                  </a:cubicBezTo>
                  <a:cubicBezTo>
                    <a:pt x="3975" y="3479"/>
                    <a:pt x="3453" y="4001"/>
                    <a:pt x="2811" y="4001"/>
                  </a:cubicBezTo>
                  <a:cubicBezTo>
                    <a:pt x="2169" y="4001"/>
                    <a:pt x="1647" y="3479"/>
                    <a:pt x="1647" y="2824"/>
                  </a:cubicBezTo>
                  <a:cubicBezTo>
                    <a:pt x="1647" y="2181"/>
                    <a:pt x="2169" y="1646"/>
                    <a:pt x="2811" y="1646"/>
                  </a:cubicBezTo>
                  <a:close/>
                  <a:moveTo>
                    <a:pt x="2918" y="0"/>
                  </a:moveTo>
                  <a:cubicBezTo>
                    <a:pt x="1312" y="0"/>
                    <a:pt x="1" y="1271"/>
                    <a:pt x="1" y="2850"/>
                  </a:cubicBezTo>
                  <a:cubicBezTo>
                    <a:pt x="1" y="4429"/>
                    <a:pt x="1312" y="5701"/>
                    <a:pt x="2918" y="5701"/>
                  </a:cubicBezTo>
                  <a:cubicBezTo>
                    <a:pt x="4537" y="5701"/>
                    <a:pt x="5848" y="4429"/>
                    <a:pt x="5848" y="2850"/>
                  </a:cubicBezTo>
                  <a:cubicBezTo>
                    <a:pt x="5848" y="1271"/>
                    <a:pt x="4537" y="0"/>
                    <a:pt x="2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10"/>
            <p:cNvSpPr/>
            <p:nvPr/>
          </p:nvSpPr>
          <p:spPr>
            <a:xfrm rot="8420315">
              <a:off x="4358442" y="-1454402"/>
              <a:ext cx="225483" cy="220307"/>
            </a:xfrm>
            <a:custGeom>
              <a:avLst/>
              <a:gdLst/>
              <a:ahLst/>
              <a:cxnLst/>
              <a:rect l="l" t="t" r="r" b="b"/>
              <a:pathLst>
                <a:path w="5849" h="5715" extrusionOk="0">
                  <a:moveTo>
                    <a:pt x="2811" y="1660"/>
                  </a:moveTo>
                  <a:cubicBezTo>
                    <a:pt x="3453" y="1660"/>
                    <a:pt x="3975" y="2182"/>
                    <a:pt x="3975" y="2824"/>
                  </a:cubicBezTo>
                  <a:cubicBezTo>
                    <a:pt x="3975" y="3480"/>
                    <a:pt x="3453" y="4002"/>
                    <a:pt x="2811" y="4002"/>
                  </a:cubicBezTo>
                  <a:cubicBezTo>
                    <a:pt x="2168" y="4002"/>
                    <a:pt x="1646" y="3480"/>
                    <a:pt x="1646" y="2824"/>
                  </a:cubicBezTo>
                  <a:cubicBezTo>
                    <a:pt x="1646" y="2182"/>
                    <a:pt x="2168" y="1660"/>
                    <a:pt x="2811" y="1660"/>
                  </a:cubicBezTo>
                  <a:close/>
                  <a:moveTo>
                    <a:pt x="2918" y="1"/>
                  </a:moveTo>
                  <a:cubicBezTo>
                    <a:pt x="1312" y="1"/>
                    <a:pt x="0" y="1272"/>
                    <a:pt x="0" y="2851"/>
                  </a:cubicBezTo>
                  <a:cubicBezTo>
                    <a:pt x="0" y="4430"/>
                    <a:pt x="1312" y="5715"/>
                    <a:pt x="2918" y="5715"/>
                  </a:cubicBezTo>
                  <a:cubicBezTo>
                    <a:pt x="4537" y="5715"/>
                    <a:pt x="5848" y="4430"/>
                    <a:pt x="5848" y="2851"/>
                  </a:cubicBezTo>
                  <a:cubicBezTo>
                    <a:pt x="5848" y="1272"/>
                    <a:pt x="4537" y="1"/>
                    <a:pt x="2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10"/>
            <p:cNvSpPr/>
            <p:nvPr/>
          </p:nvSpPr>
          <p:spPr>
            <a:xfrm rot="8420315">
              <a:off x="4455557" y="-1512796"/>
              <a:ext cx="368160" cy="369490"/>
            </a:xfrm>
            <a:custGeom>
              <a:avLst/>
              <a:gdLst/>
              <a:ahLst/>
              <a:cxnLst/>
              <a:rect l="l" t="t" r="r" b="b"/>
              <a:pathLst>
                <a:path w="9550" h="9585" extrusionOk="0">
                  <a:moveTo>
                    <a:pt x="8502" y="1"/>
                  </a:moveTo>
                  <a:cubicBezTo>
                    <a:pt x="8429" y="1"/>
                    <a:pt x="8358" y="14"/>
                    <a:pt x="8292" y="43"/>
                  </a:cubicBezTo>
                  <a:cubicBezTo>
                    <a:pt x="7837" y="230"/>
                    <a:pt x="504" y="8246"/>
                    <a:pt x="450" y="8340"/>
                  </a:cubicBezTo>
                  <a:cubicBezTo>
                    <a:pt x="0" y="9067"/>
                    <a:pt x="804" y="9585"/>
                    <a:pt x="1240" y="9585"/>
                  </a:cubicBezTo>
                  <a:cubicBezTo>
                    <a:pt x="1309" y="9585"/>
                    <a:pt x="1370" y="9571"/>
                    <a:pt x="1414" y="9544"/>
                  </a:cubicBezTo>
                  <a:cubicBezTo>
                    <a:pt x="1735" y="9357"/>
                    <a:pt x="9550" y="1020"/>
                    <a:pt x="9483" y="712"/>
                  </a:cubicBezTo>
                  <a:cubicBezTo>
                    <a:pt x="9426" y="449"/>
                    <a:pt x="8929" y="1"/>
                    <a:pt x="8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10"/>
            <p:cNvSpPr/>
            <p:nvPr/>
          </p:nvSpPr>
          <p:spPr>
            <a:xfrm rot="8420315">
              <a:off x="4717544" y="-1331943"/>
              <a:ext cx="54935" cy="156238"/>
            </a:xfrm>
            <a:custGeom>
              <a:avLst/>
              <a:gdLst/>
              <a:ahLst/>
              <a:cxnLst/>
              <a:rect l="l" t="t" r="r" b="b"/>
              <a:pathLst>
                <a:path w="1425" h="4053" extrusionOk="0">
                  <a:moveTo>
                    <a:pt x="103" y="0"/>
                  </a:moveTo>
                  <a:cubicBezTo>
                    <a:pt x="1" y="0"/>
                    <a:pt x="62" y="133"/>
                    <a:pt x="301" y="330"/>
                  </a:cubicBezTo>
                  <a:cubicBezTo>
                    <a:pt x="408" y="410"/>
                    <a:pt x="890" y="798"/>
                    <a:pt x="1010" y="1922"/>
                  </a:cubicBezTo>
                  <a:cubicBezTo>
                    <a:pt x="1146" y="3318"/>
                    <a:pt x="256" y="4052"/>
                    <a:pt x="381" y="4052"/>
                  </a:cubicBezTo>
                  <a:cubicBezTo>
                    <a:pt x="391" y="4052"/>
                    <a:pt x="409" y="4047"/>
                    <a:pt x="435" y="4037"/>
                  </a:cubicBezTo>
                  <a:cubicBezTo>
                    <a:pt x="769" y="3903"/>
                    <a:pt x="1425" y="3287"/>
                    <a:pt x="1278" y="1882"/>
                  </a:cubicBezTo>
                  <a:cubicBezTo>
                    <a:pt x="1131" y="491"/>
                    <a:pt x="234" y="36"/>
                    <a:pt x="234" y="36"/>
                  </a:cubicBezTo>
                  <a:cubicBezTo>
                    <a:pt x="177" y="12"/>
                    <a:pt x="133" y="0"/>
                    <a:pt x="1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10"/>
            <p:cNvSpPr/>
            <p:nvPr/>
          </p:nvSpPr>
          <p:spPr>
            <a:xfrm rot="8420315">
              <a:off x="4392106" y="-1362341"/>
              <a:ext cx="54896" cy="156238"/>
            </a:xfrm>
            <a:custGeom>
              <a:avLst/>
              <a:gdLst/>
              <a:ahLst/>
              <a:cxnLst/>
              <a:rect l="l" t="t" r="r" b="b"/>
              <a:pathLst>
                <a:path w="1424" h="4053" extrusionOk="0">
                  <a:moveTo>
                    <a:pt x="109" y="0"/>
                  </a:moveTo>
                  <a:cubicBezTo>
                    <a:pt x="0" y="0"/>
                    <a:pt x="64" y="133"/>
                    <a:pt x="313" y="330"/>
                  </a:cubicBezTo>
                  <a:cubicBezTo>
                    <a:pt x="420" y="410"/>
                    <a:pt x="902" y="812"/>
                    <a:pt x="1009" y="1922"/>
                  </a:cubicBezTo>
                  <a:cubicBezTo>
                    <a:pt x="1145" y="3318"/>
                    <a:pt x="267" y="4052"/>
                    <a:pt x="393" y="4052"/>
                  </a:cubicBezTo>
                  <a:cubicBezTo>
                    <a:pt x="404" y="4052"/>
                    <a:pt x="421" y="4047"/>
                    <a:pt x="447" y="4037"/>
                  </a:cubicBezTo>
                  <a:cubicBezTo>
                    <a:pt x="782" y="3903"/>
                    <a:pt x="1424" y="3287"/>
                    <a:pt x="1277" y="1882"/>
                  </a:cubicBezTo>
                  <a:cubicBezTo>
                    <a:pt x="1143" y="491"/>
                    <a:pt x="246" y="36"/>
                    <a:pt x="246" y="36"/>
                  </a:cubicBezTo>
                  <a:cubicBezTo>
                    <a:pt x="186" y="11"/>
                    <a:pt x="140"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10"/>
            <p:cNvSpPr/>
            <p:nvPr/>
          </p:nvSpPr>
          <p:spPr>
            <a:xfrm rot="8420315">
              <a:off x="4551500" y="-1320290"/>
              <a:ext cx="177526" cy="174164"/>
            </a:xfrm>
            <a:custGeom>
              <a:avLst/>
              <a:gdLst/>
              <a:ahLst/>
              <a:cxnLst/>
              <a:rect l="l" t="t" r="r" b="b"/>
              <a:pathLst>
                <a:path w="4605" h="4518" extrusionOk="0">
                  <a:moveTo>
                    <a:pt x="4301" y="1"/>
                  </a:moveTo>
                  <a:cubicBezTo>
                    <a:pt x="3888" y="1"/>
                    <a:pt x="194" y="4164"/>
                    <a:pt x="194" y="4164"/>
                  </a:cubicBezTo>
                  <a:cubicBezTo>
                    <a:pt x="35" y="4411"/>
                    <a:pt x="0" y="4518"/>
                    <a:pt x="57" y="4518"/>
                  </a:cubicBezTo>
                  <a:cubicBezTo>
                    <a:pt x="424" y="4518"/>
                    <a:pt x="4605" y="95"/>
                    <a:pt x="4315" y="3"/>
                  </a:cubicBezTo>
                  <a:cubicBezTo>
                    <a:pt x="4311" y="1"/>
                    <a:pt x="4307" y="1"/>
                    <a:pt x="4301"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7790159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443"/>
        <p:cNvGrpSpPr/>
        <p:nvPr/>
      </p:nvGrpSpPr>
      <p:grpSpPr>
        <a:xfrm>
          <a:off x="0" y="0"/>
          <a:ext cx="0" cy="0"/>
          <a:chOff x="0" y="0"/>
          <a:chExt cx="0" cy="0"/>
        </a:xfrm>
      </p:grpSpPr>
      <p:grpSp>
        <p:nvGrpSpPr>
          <p:cNvPr id="1444" name="Google Shape;1444;p11"/>
          <p:cNvGrpSpPr/>
          <p:nvPr/>
        </p:nvGrpSpPr>
        <p:grpSpPr>
          <a:xfrm>
            <a:off x="-657" y="1273"/>
            <a:ext cx="12191996" cy="6693393"/>
            <a:chOff x="-493" y="954"/>
            <a:chExt cx="9143997" cy="5020045"/>
          </a:xfrm>
        </p:grpSpPr>
        <p:sp>
          <p:nvSpPr>
            <p:cNvPr id="1445" name="Google Shape;1445;p11"/>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11"/>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11"/>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11"/>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11"/>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11"/>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11"/>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11"/>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11"/>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11"/>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11"/>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11"/>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11"/>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11"/>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11"/>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11"/>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11"/>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11"/>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11"/>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11"/>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11"/>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11"/>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11"/>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11"/>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11"/>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11"/>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11"/>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11"/>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11"/>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11"/>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11"/>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6" name="Google Shape;1476;p11"/>
          <p:cNvGrpSpPr/>
          <p:nvPr/>
        </p:nvGrpSpPr>
        <p:grpSpPr>
          <a:xfrm>
            <a:off x="270174" y="5254"/>
            <a:ext cx="11650333" cy="6853759"/>
            <a:chOff x="202630" y="3940"/>
            <a:chExt cx="8737750" cy="5140319"/>
          </a:xfrm>
        </p:grpSpPr>
        <p:sp>
          <p:nvSpPr>
            <p:cNvPr id="1477" name="Google Shape;1477;p11"/>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11"/>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11"/>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11"/>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11"/>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11"/>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11"/>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11"/>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11"/>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11"/>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11"/>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11"/>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11"/>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11"/>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11"/>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11"/>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11"/>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11"/>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11"/>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11"/>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11"/>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11"/>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11"/>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11"/>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11"/>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11"/>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11"/>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11"/>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11"/>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11"/>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11"/>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11"/>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11"/>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11"/>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11"/>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11"/>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11"/>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11"/>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11"/>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11"/>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11"/>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11"/>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11"/>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11"/>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21" name="Google Shape;1521;p11"/>
          <p:cNvGrpSpPr/>
          <p:nvPr/>
        </p:nvGrpSpPr>
        <p:grpSpPr>
          <a:xfrm>
            <a:off x="389219" y="1240480"/>
            <a:ext cx="11413563" cy="4377040"/>
            <a:chOff x="356975" y="1039953"/>
            <a:chExt cx="8560172" cy="3036238"/>
          </a:xfrm>
        </p:grpSpPr>
        <p:sp>
          <p:nvSpPr>
            <p:cNvPr id="1522" name="Google Shape;1522;p11"/>
            <p:cNvSpPr/>
            <p:nvPr/>
          </p:nvSpPr>
          <p:spPr>
            <a:xfrm rot="10800000" flipH="1">
              <a:off x="3955950" y="1842810"/>
              <a:ext cx="4961197" cy="1746990"/>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11"/>
            <p:cNvSpPr/>
            <p:nvPr/>
          </p:nvSpPr>
          <p:spPr>
            <a:xfrm>
              <a:off x="356975" y="1495575"/>
              <a:ext cx="5365065" cy="1889059"/>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11"/>
            <p:cNvSpPr/>
            <p:nvPr/>
          </p:nvSpPr>
          <p:spPr>
            <a:xfrm rot="10800000">
              <a:off x="1072071" y="1039953"/>
              <a:ext cx="6795979" cy="84578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11"/>
            <p:cNvSpPr/>
            <p:nvPr/>
          </p:nvSpPr>
          <p:spPr>
            <a:xfrm>
              <a:off x="1072250" y="3230403"/>
              <a:ext cx="6795979" cy="84578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6" name="Google Shape;1526;p11"/>
          <p:cNvSpPr txBox="1">
            <a:spLocks noGrp="1"/>
          </p:cNvSpPr>
          <p:nvPr>
            <p:ph type="subTitle" idx="1"/>
          </p:nvPr>
        </p:nvSpPr>
        <p:spPr>
          <a:xfrm>
            <a:off x="3755900" y="3797184"/>
            <a:ext cx="4680400" cy="6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527" name="Google Shape;1527;p11"/>
          <p:cNvSpPr txBox="1">
            <a:spLocks noGrp="1"/>
          </p:cNvSpPr>
          <p:nvPr>
            <p:ph type="title" hasCustomPrompt="1"/>
          </p:nvPr>
        </p:nvSpPr>
        <p:spPr>
          <a:xfrm>
            <a:off x="1884000" y="2418417"/>
            <a:ext cx="8424000" cy="12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8266"/>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r>
              <a:t>xx%</a:t>
            </a:r>
          </a:p>
        </p:txBody>
      </p:sp>
      <p:grpSp>
        <p:nvGrpSpPr>
          <p:cNvPr id="1528" name="Google Shape;1528;p11"/>
          <p:cNvGrpSpPr/>
          <p:nvPr/>
        </p:nvGrpSpPr>
        <p:grpSpPr>
          <a:xfrm>
            <a:off x="270171" y="4973362"/>
            <a:ext cx="1344269" cy="1576172"/>
            <a:chOff x="702332" y="4351663"/>
            <a:chExt cx="590144" cy="691951"/>
          </a:xfrm>
        </p:grpSpPr>
        <p:grpSp>
          <p:nvGrpSpPr>
            <p:cNvPr id="1529" name="Google Shape;1529;p11"/>
            <p:cNvGrpSpPr/>
            <p:nvPr/>
          </p:nvGrpSpPr>
          <p:grpSpPr>
            <a:xfrm>
              <a:off x="737710" y="4537871"/>
              <a:ext cx="554766" cy="505744"/>
              <a:chOff x="737710" y="4537871"/>
              <a:chExt cx="554766" cy="505744"/>
            </a:xfrm>
          </p:grpSpPr>
          <p:sp>
            <p:nvSpPr>
              <p:cNvPr id="1530" name="Google Shape;1530;p11"/>
              <p:cNvSpPr/>
              <p:nvPr/>
            </p:nvSpPr>
            <p:spPr>
              <a:xfrm flipH="1">
                <a:off x="1047214" y="4537871"/>
                <a:ext cx="245262" cy="380320"/>
              </a:xfrm>
              <a:custGeom>
                <a:avLst/>
                <a:gdLst/>
                <a:ahLst/>
                <a:cxnLst/>
                <a:rect l="l" t="t" r="r" b="b"/>
                <a:pathLst>
                  <a:path w="6150" h="9536" extrusionOk="0">
                    <a:moveTo>
                      <a:pt x="659" y="0"/>
                    </a:moveTo>
                    <a:cubicBezTo>
                      <a:pt x="304" y="545"/>
                      <a:pt x="140" y="1167"/>
                      <a:pt x="178" y="1801"/>
                    </a:cubicBezTo>
                    <a:cubicBezTo>
                      <a:pt x="140" y="1991"/>
                      <a:pt x="114" y="2181"/>
                      <a:pt x="114" y="2371"/>
                    </a:cubicBezTo>
                    <a:cubicBezTo>
                      <a:pt x="0" y="3208"/>
                      <a:pt x="228" y="4096"/>
                      <a:pt x="824" y="4781"/>
                    </a:cubicBezTo>
                    <a:lnTo>
                      <a:pt x="4945" y="9536"/>
                    </a:lnTo>
                    <a:lnTo>
                      <a:pt x="6150" y="8623"/>
                    </a:lnTo>
                    <a:lnTo>
                      <a:pt x="1712" y="3513"/>
                    </a:lnTo>
                    <a:cubicBezTo>
                      <a:pt x="1065" y="2765"/>
                      <a:pt x="786" y="1839"/>
                      <a:pt x="824" y="926"/>
                    </a:cubicBezTo>
                    <a:cubicBezTo>
                      <a:pt x="723" y="634"/>
                      <a:pt x="659" y="317"/>
                      <a:pt x="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11"/>
              <p:cNvSpPr/>
              <p:nvPr/>
            </p:nvSpPr>
            <p:spPr>
              <a:xfrm flipH="1">
                <a:off x="737710" y="4837741"/>
                <a:ext cx="357564" cy="205873"/>
              </a:xfrm>
              <a:custGeom>
                <a:avLst/>
                <a:gdLst/>
                <a:ahLst/>
                <a:cxnLst/>
                <a:rect l="l" t="t" r="r" b="b"/>
                <a:pathLst>
                  <a:path w="8966" h="5162" extrusionOk="0">
                    <a:moveTo>
                      <a:pt x="8965" y="1"/>
                    </a:moveTo>
                    <a:cubicBezTo>
                      <a:pt x="8965" y="1"/>
                      <a:pt x="8953" y="1"/>
                      <a:pt x="8953" y="13"/>
                    </a:cubicBezTo>
                    <a:cubicBezTo>
                      <a:pt x="8953" y="20"/>
                      <a:pt x="8953" y="26"/>
                      <a:pt x="8954" y="32"/>
                    </a:cubicBezTo>
                    <a:lnTo>
                      <a:pt x="8954" y="32"/>
                    </a:lnTo>
                    <a:cubicBezTo>
                      <a:pt x="8958" y="22"/>
                      <a:pt x="8962" y="11"/>
                      <a:pt x="8965" y="1"/>
                    </a:cubicBezTo>
                    <a:close/>
                    <a:moveTo>
                      <a:pt x="8954" y="32"/>
                    </a:moveTo>
                    <a:lnTo>
                      <a:pt x="8954" y="32"/>
                    </a:lnTo>
                    <a:cubicBezTo>
                      <a:pt x="8749" y="591"/>
                      <a:pt x="8398" y="1112"/>
                      <a:pt x="7913" y="1535"/>
                    </a:cubicBezTo>
                    <a:lnTo>
                      <a:pt x="7051" y="2283"/>
                    </a:lnTo>
                    <a:cubicBezTo>
                      <a:pt x="6353" y="2892"/>
                      <a:pt x="5504" y="3183"/>
                      <a:pt x="4667" y="3183"/>
                    </a:cubicBezTo>
                    <a:cubicBezTo>
                      <a:pt x="3640" y="3183"/>
                      <a:pt x="2625" y="2752"/>
                      <a:pt x="1915" y="1928"/>
                    </a:cubicBezTo>
                    <a:lnTo>
                      <a:pt x="1205" y="1104"/>
                    </a:lnTo>
                    <a:lnTo>
                      <a:pt x="0" y="2017"/>
                    </a:lnTo>
                    <a:lnTo>
                      <a:pt x="305" y="2372"/>
                    </a:lnTo>
                    <a:lnTo>
                      <a:pt x="672" y="2790"/>
                    </a:lnTo>
                    <a:lnTo>
                      <a:pt x="1826" y="4122"/>
                    </a:lnTo>
                    <a:cubicBezTo>
                      <a:pt x="2435" y="4806"/>
                      <a:pt x="3272" y="5161"/>
                      <a:pt x="4121" y="5161"/>
                    </a:cubicBezTo>
                    <a:cubicBezTo>
                      <a:pt x="4679" y="5161"/>
                      <a:pt x="5237" y="5009"/>
                      <a:pt x="5719" y="4692"/>
                    </a:cubicBezTo>
                    <a:cubicBezTo>
                      <a:pt x="5719" y="4680"/>
                      <a:pt x="5719" y="4654"/>
                      <a:pt x="5719" y="4629"/>
                    </a:cubicBezTo>
                    <a:cubicBezTo>
                      <a:pt x="5757" y="4299"/>
                      <a:pt x="5795" y="3957"/>
                      <a:pt x="5833" y="3627"/>
                    </a:cubicBezTo>
                    <a:cubicBezTo>
                      <a:pt x="5846" y="3488"/>
                      <a:pt x="5973" y="3386"/>
                      <a:pt x="6112" y="3386"/>
                    </a:cubicBezTo>
                    <a:cubicBezTo>
                      <a:pt x="6150" y="3386"/>
                      <a:pt x="6188" y="3386"/>
                      <a:pt x="6226" y="3399"/>
                    </a:cubicBezTo>
                    <a:cubicBezTo>
                      <a:pt x="6442" y="3500"/>
                      <a:pt x="6581" y="3691"/>
                      <a:pt x="6721" y="3881"/>
                    </a:cubicBezTo>
                    <a:lnTo>
                      <a:pt x="7887" y="2866"/>
                    </a:lnTo>
                    <a:cubicBezTo>
                      <a:pt x="8585" y="2270"/>
                      <a:pt x="8927" y="1433"/>
                      <a:pt x="8927" y="584"/>
                    </a:cubicBezTo>
                    <a:cubicBezTo>
                      <a:pt x="8964" y="400"/>
                      <a:pt x="8965" y="216"/>
                      <a:pt x="8954" y="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11"/>
              <p:cNvSpPr/>
              <p:nvPr/>
            </p:nvSpPr>
            <p:spPr>
              <a:xfrm flipH="1">
                <a:off x="827246" y="4972780"/>
                <a:ext cx="39960" cy="52126"/>
              </a:xfrm>
              <a:custGeom>
                <a:avLst/>
                <a:gdLst/>
                <a:ahLst/>
                <a:cxnLst/>
                <a:rect l="l" t="t" r="r" b="b"/>
                <a:pathLst>
                  <a:path w="1002" h="1307" extrusionOk="0">
                    <a:moveTo>
                      <a:pt x="393" y="0"/>
                    </a:moveTo>
                    <a:cubicBezTo>
                      <a:pt x="254" y="0"/>
                      <a:pt x="127" y="102"/>
                      <a:pt x="114" y="241"/>
                    </a:cubicBezTo>
                    <a:cubicBezTo>
                      <a:pt x="76" y="571"/>
                      <a:pt x="38" y="913"/>
                      <a:pt x="0" y="1243"/>
                    </a:cubicBezTo>
                    <a:cubicBezTo>
                      <a:pt x="0" y="1268"/>
                      <a:pt x="0" y="1294"/>
                      <a:pt x="0" y="1306"/>
                    </a:cubicBezTo>
                    <a:cubicBezTo>
                      <a:pt x="140" y="1230"/>
                      <a:pt x="254" y="1141"/>
                      <a:pt x="381" y="1040"/>
                    </a:cubicBezTo>
                    <a:lnTo>
                      <a:pt x="1002" y="495"/>
                    </a:lnTo>
                    <a:cubicBezTo>
                      <a:pt x="862" y="305"/>
                      <a:pt x="723" y="114"/>
                      <a:pt x="507" y="13"/>
                    </a:cubicBezTo>
                    <a:cubicBezTo>
                      <a:pt x="469" y="0"/>
                      <a:pt x="431"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33" name="Google Shape;1533;p11"/>
            <p:cNvSpPr/>
            <p:nvPr/>
          </p:nvSpPr>
          <p:spPr>
            <a:xfrm flipH="1">
              <a:off x="711410" y="4391302"/>
              <a:ext cx="563863" cy="576805"/>
            </a:xfrm>
            <a:custGeom>
              <a:avLst/>
              <a:gdLst/>
              <a:ahLst/>
              <a:cxnLst/>
              <a:rect l="l" t="t" r="r" b="b"/>
              <a:pathLst>
                <a:path w="14139" h="13962" extrusionOk="0">
                  <a:moveTo>
                    <a:pt x="4930" y="0"/>
                  </a:moveTo>
                  <a:cubicBezTo>
                    <a:pt x="4084" y="0"/>
                    <a:pt x="3234" y="293"/>
                    <a:pt x="2549" y="886"/>
                  </a:cubicBezTo>
                  <a:lnTo>
                    <a:pt x="1674" y="1646"/>
                  </a:lnTo>
                  <a:cubicBezTo>
                    <a:pt x="165" y="2952"/>
                    <a:pt x="0" y="5260"/>
                    <a:pt x="1306" y="6769"/>
                  </a:cubicBezTo>
                  <a:lnTo>
                    <a:pt x="6454" y="12704"/>
                  </a:lnTo>
                  <a:cubicBezTo>
                    <a:pt x="7176" y="13536"/>
                    <a:pt x="8188" y="13962"/>
                    <a:pt x="9207" y="13962"/>
                  </a:cubicBezTo>
                  <a:cubicBezTo>
                    <a:pt x="10052" y="13962"/>
                    <a:pt x="10900" y="13669"/>
                    <a:pt x="11590" y="13071"/>
                  </a:cubicBezTo>
                  <a:lnTo>
                    <a:pt x="12452" y="12323"/>
                  </a:lnTo>
                  <a:cubicBezTo>
                    <a:pt x="13974" y="11004"/>
                    <a:pt x="14139" y="8709"/>
                    <a:pt x="12820" y="7188"/>
                  </a:cubicBezTo>
                  <a:lnTo>
                    <a:pt x="7672" y="1253"/>
                  </a:lnTo>
                  <a:cubicBezTo>
                    <a:pt x="6959" y="423"/>
                    <a:pt x="5947" y="0"/>
                    <a:pt x="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11"/>
            <p:cNvSpPr/>
            <p:nvPr/>
          </p:nvSpPr>
          <p:spPr>
            <a:xfrm flipH="1">
              <a:off x="702332" y="4351663"/>
              <a:ext cx="578021" cy="576821"/>
            </a:xfrm>
            <a:custGeom>
              <a:avLst/>
              <a:gdLst/>
              <a:ahLst/>
              <a:cxnLst/>
              <a:rect l="l" t="t" r="r" b="b"/>
              <a:pathLst>
                <a:path w="14494" h="14463" extrusionOk="0">
                  <a:moveTo>
                    <a:pt x="5161" y="1"/>
                  </a:moveTo>
                  <a:cubicBezTo>
                    <a:pt x="4478" y="1"/>
                    <a:pt x="3794" y="231"/>
                    <a:pt x="3234" y="700"/>
                  </a:cubicBezTo>
                  <a:lnTo>
                    <a:pt x="3183" y="738"/>
                  </a:lnTo>
                  <a:lnTo>
                    <a:pt x="1395" y="2298"/>
                  </a:lnTo>
                  <a:cubicBezTo>
                    <a:pt x="127" y="3389"/>
                    <a:pt x="0" y="5303"/>
                    <a:pt x="1091" y="6559"/>
                  </a:cubicBezTo>
                  <a:lnTo>
                    <a:pt x="7038" y="13419"/>
                  </a:lnTo>
                  <a:cubicBezTo>
                    <a:pt x="7633" y="14110"/>
                    <a:pt x="8473" y="14463"/>
                    <a:pt x="9318" y="14463"/>
                  </a:cubicBezTo>
                  <a:cubicBezTo>
                    <a:pt x="10022" y="14463"/>
                    <a:pt x="10728" y="14218"/>
                    <a:pt x="11299" y="13723"/>
                  </a:cubicBezTo>
                  <a:lnTo>
                    <a:pt x="13099" y="12163"/>
                  </a:lnTo>
                  <a:cubicBezTo>
                    <a:pt x="14367" y="11073"/>
                    <a:pt x="14494" y="9158"/>
                    <a:pt x="13403" y="7903"/>
                  </a:cubicBezTo>
                  <a:lnTo>
                    <a:pt x="7456" y="1043"/>
                  </a:lnTo>
                  <a:cubicBezTo>
                    <a:pt x="6853" y="355"/>
                    <a:pt x="6008" y="1"/>
                    <a:pt x="5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11"/>
            <p:cNvSpPr/>
            <p:nvPr/>
          </p:nvSpPr>
          <p:spPr>
            <a:xfrm flipH="1">
              <a:off x="1045661" y="4679969"/>
              <a:ext cx="136071" cy="200290"/>
            </a:xfrm>
            <a:custGeom>
              <a:avLst/>
              <a:gdLst/>
              <a:ahLst/>
              <a:cxnLst/>
              <a:rect l="l" t="t" r="r" b="b"/>
              <a:pathLst>
                <a:path w="3412" h="5022" extrusionOk="0">
                  <a:moveTo>
                    <a:pt x="89" y="0"/>
                  </a:moveTo>
                  <a:lnTo>
                    <a:pt x="38" y="749"/>
                  </a:lnTo>
                  <a:lnTo>
                    <a:pt x="0" y="1167"/>
                  </a:lnTo>
                  <a:lnTo>
                    <a:pt x="3335" y="5022"/>
                  </a:lnTo>
                  <a:lnTo>
                    <a:pt x="3411" y="3842"/>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11"/>
            <p:cNvSpPr/>
            <p:nvPr/>
          </p:nvSpPr>
          <p:spPr>
            <a:xfrm flipH="1">
              <a:off x="1047695" y="4709801"/>
              <a:ext cx="134037" cy="170458"/>
            </a:xfrm>
            <a:custGeom>
              <a:avLst/>
              <a:gdLst/>
              <a:ahLst/>
              <a:cxnLst/>
              <a:rect l="l" t="t" r="r" b="b"/>
              <a:pathLst>
                <a:path w="3361" h="4274" extrusionOk="0">
                  <a:moveTo>
                    <a:pt x="38" y="1"/>
                  </a:moveTo>
                  <a:lnTo>
                    <a:pt x="0" y="419"/>
                  </a:lnTo>
                  <a:lnTo>
                    <a:pt x="3335" y="4274"/>
                  </a:lnTo>
                  <a:lnTo>
                    <a:pt x="3360" y="3843"/>
                  </a:lnTo>
                  <a:lnTo>
                    <a:pt x="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11"/>
            <p:cNvSpPr/>
            <p:nvPr/>
          </p:nvSpPr>
          <p:spPr>
            <a:xfrm flipH="1">
              <a:off x="792344" y="4460500"/>
              <a:ext cx="385879" cy="372742"/>
            </a:xfrm>
            <a:custGeom>
              <a:avLst/>
              <a:gdLst/>
              <a:ahLst/>
              <a:cxnLst/>
              <a:rect l="l" t="t" r="r" b="b"/>
              <a:pathLst>
                <a:path w="9676" h="9346" extrusionOk="0">
                  <a:moveTo>
                    <a:pt x="6354" y="0"/>
                  </a:moveTo>
                  <a:lnTo>
                    <a:pt x="1" y="5503"/>
                  </a:lnTo>
                  <a:lnTo>
                    <a:pt x="3323" y="9345"/>
                  </a:lnTo>
                  <a:lnTo>
                    <a:pt x="9676" y="3830"/>
                  </a:lnTo>
                  <a:lnTo>
                    <a:pt x="63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11"/>
            <p:cNvSpPr/>
            <p:nvPr/>
          </p:nvSpPr>
          <p:spPr>
            <a:xfrm flipH="1">
              <a:off x="814601" y="4393220"/>
              <a:ext cx="168413" cy="194228"/>
            </a:xfrm>
            <a:custGeom>
              <a:avLst/>
              <a:gdLst/>
              <a:ahLst/>
              <a:cxnLst/>
              <a:rect l="l" t="t" r="r" b="b"/>
              <a:pathLst>
                <a:path w="4223" h="4870" extrusionOk="0">
                  <a:moveTo>
                    <a:pt x="4223" y="4870"/>
                  </a:moveTo>
                  <a:lnTo>
                    <a:pt x="2777" y="3196"/>
                  </a:lnTo>
                  <a:lnTo>
                    <a:pt x="4223" y="4870"/>
                  </a:lnTo>
                  <a:lnTo>
                    <a:pt x="4223" y="4870"/>
                  </a:lnTo>
                  <a:moveTo>
                    <a:pt x="1459" y="1687"/>
                  </a:moveTo>
                  <a:lnTo>
                    <a:pt x="0" y="1"/>
                  </a:lnTo>
                  <a:lnTo>
                    <a:pt x="1459" y="1687"/>
                  </a:lnTo>
                  <a:lnTo>
                    <a:pt x="1459" y="1687"/>
                  </a:lnTo>
                </a:path>
              </a:pathLst>
            </a:custGeom>
            <a:solidFill>
              <a:srgbClr val="BDE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11"/>
            <p:cNvSpPr/>
            <p:nvPr/>
          </p:nvSpPr>
          <p:spPr>
            <a:xfrm flipH="1">
              <a:off x="814603" y="4460500"/>
              <a:ext cx="110268" cy="126946"/>
            </a:xfrm>
            <a:custGeom>
              <a:avLst/>
              <a:gdLst/>
              <a:ahLst/>
              <a:cxnLst/>
              <a:rect l="l" t="t" r="r" b="b"/>
              <a:pathLst>
                <a:path w="2765" h="3183" extrusionOk="0">
                  <a:moveTo>
                    <a:pt x="1" y="0"/>
                  </a:moveTo>
                  <a:lnTo>
                    <a:pt x="2765" y="3183"/>
                  </a:lnTo>
                  <a:lnTo>
                    <a:pt x="1319" y="1509"/>
                  </a:lnTo>
                  <a:lnTo>
                    <a:pt x="1" y="0"/>
                  </a:lnTo>
                  <a:close/>
                </a:path>
              </a:pathLst>
            </a:custGeom>
            <a:solidFill>
              <a:srgbClr val="844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0" name="Google Shape;1540;p11"/>
          <p:cNvGrpSpPr/>
          <p:nvPr/>
        </p:nvGrpSpPr>
        <p:grpSpPr>
          <a:xfrm>
            <a:off x="-152712" y="3153498"/>
            <a:ext cx="3217827" cy="2828631"/>
            <a:chOff x="743943" y="3404300"/>
            <a:chExt cx="1406557" cy="1236434"/>
          </a:xfrm>
        </p:grpSpPr>
        <p:sp>
          <p:nvSpPr>
            <p:cNvPr id="1541" name="Google Shape;1541;p11"/>
            <p:cNvSpPr/>
            <p:nvPr/>
          </p:nvSpPr>
          <p:spPr>
            <a:xfrm flipH="1">
              <a:off x="807120" y="3563335"/>
              <a:ext cx="852795" cy="763295"/>
            </a:xfrm>
            <a:custGeom>
              <a:avLst/>
              <a:gdLst/>
              <a:ahLst/>
              <a:cxnLst/>
              <a:rect l="l" t="t" r="r" b="b"/>
              <a:pathLst>
                <a:path w="21380" h="19135" extrusionOk="0">
                  <a:moveTo>
                    <a:pt x="18577" y="1"/>
                  </a:moveTo>
                  <a:lnTo>
                    <a:pt x="19985" y="1687"/>
                  </a:lnTo>
                  <a:cubicBezTo>
                    <a:pt x="19987" y="1689"/>
                    <a:pt x="19989" y="1691"/>
                    <a:pt x="19992" y="1694"/>
                  </a:cubicBezTo>
                  <a:lnTo>
                    <a:pt x="19992" y="1694"/>
                  </a:lnTo>
                  <a:cubicBezTo>
                    <a:pt x="19986" y="1683"/>
                    <a:pt x="19979" y="1672"/>
                    <a:pt x="19972" y="1662"/>
                  </a:cubicBezTo>
                  <a:lnTo>
                    <a:pt x="18577" y="1"/>
                  </a:lnTo>
                  <a:close/>
                  <a:moveTo>
                    <a:pt x="21380" y="533"/>
                  </a:moveTo>
                  <a:lnTo>
                    <a:pt x="21113" y="761"/>
                  </a:lnTo>
                  <a:lnTo>
                    <a:pt x="20505" y="1269"/>
                  </a:lnTo>
                  <a:cubicBezTo>
                    <a:pt x="20606" y="1395"/>
                    <a:pt x="20581" y="1586"/>
                    <a:pt x="20454" y="1700"/>
                  </a:cubicBezTo>
                  <a:lnTo>
                    <a:pt x="20416" y="1725"/>
                  </a:lnTo>
                  <a:cubicBezTo>
                    <a:pt x="20365" y="1776"/>
                    <a:pt x="20289" y="1801"/>
                    <a:pt x="20226" y="1801"/>
                  </a:cubicBezTo>
                  <a:cubicBezTo>
                    <a:pt x="20128" y="1801"/>
                    <a:pt x="20054" y="1754"/>
                    <a:pt x="19992" y="1694"/>
                  </a:cubicBezTo>
                  <a:lnTo>
                    <a:pt x="19992" y="1694"/>
                  </a:lnTo>
                  <a:cubicBezTo>
                    <a:pt x="20029" y="1762"/>
                    <a:pt x="20048" y="1839"/>
                    <a:pt x="20048" y="1915"/>
                  </a:cubicBezTo>
                  <a:cubicBezTo>
                    <a:pt x="20036" y="1991"/>
                    <a:pt x="19998" y="2080"/>
                    <a:pt x="19922" y="2131"/>
                  </a:cubicBezTo>
                  <a:cubicBezTo>
                    <a:pt x="19858" y="2182"/>
                    <a:pt x="19782" y="2207"/>
                    <a:pt x="19706" y="2207"/>
                  </a:cubicBezTo>
                  <a:cubicBezTo>
                    <a:pt x="19617" y="2207"/>
                    <a:pt x="19528" y="2169"/>
                    <a:pt x="19452" y="2093"/>
                  </a:cubicBezTo>
                  <a:lnTo>
                    <a:pt x="19452" y="2093"/>
                  </a:lnTo>
                  <a:lnTo>
                    <a:pt x="19465" y="2105"/>
                  </a:lnTo>
                  <a:cubicBezTo>
                    <a:pt x="19579" y="2245"/>
                    <a:pt x="19566" y="2435"/>
                    <a:pt x="19427" y="2549"/>
                  </a:cubicBezTo>
                  <a:lnTo>
                    <a:pt x="19389" y="2575"/>
                  </a:lnTo>
                  <a:cubicBezTo>
                    <a:pt x="19338" y="2625"/>
                    <a:pt x="19262" y="2651"/>
                    <a:pt x="19199" y="2651"/>
                  </a:cubicBezTo>
                  <a:cubicBezTo>
                    <a:pt x="19110" y="2651"/>
                    <a:pt x="19021" y="2613"/>
                    <a:pt x="18958" y="2537"/>
                  </a:cubicBezTo>
                  <a:lnTo>
                    <a:pt x="18945" y="2524"/>
                  </a:lnTo>
                  <a:lnTo>
                    <a:pt x="18945" y="2524"/>
                  </a:lnTo>
                  <a:cubicBezTo>
                    <a:pt x="18996" y="2587"/>
                    <a:pt x="19021" y="2676"/>
                    <a:pt x="19021" y="2765"/>
                  </a:cubicBezTo>
                  <a:cubicBezTo>
                    <a:pt x="19009" y="2854"/>
                    <a:pt x="18970" y="2930"/>
                    <a:pt x="18894" y="2993"/>
                  </a:cubicBezTo>
                  <a:cubicBezTo>
                    <a:pt x="18831" y="3044"/>
                    <a:pt x="18755" y="3069"/>
                    <a:pt x="18679" y="3069"/>
                  </a:cubicBezTo>
                  <a:cubicBezTo>
                    <a:pt x="18603" y="3069"/>
                    <a:pt x="18514" y="3031"/>
                    <a:pt x="18451" y="2968"/>
                  </a:cubicBezTo>
                  <a:lnTo>
                    <a:pt x="18336" y="3069"/>
                  </a:lnTo>
                  <a:lnTo>
                    <a:pt x="18970" y="3817"/>
                  </a:lnTo>
                  <a:cubicBezTo>
                    <a:pt x="19034" y="3906"/>
                    <a:pt x="19135" y="3944"/>
                    <a:pt x="19224" y="3944"/>
                  </a:cubicBezTo>
                  <a:cubicBezTo>
                    <a:pt x="19300" y="3944"/>
                    <a:pt x="19376" y="3919"/>
                    <a:pt x="19440" y="3868"/>
                  </a:cubicBezTo>
                  <a:cubicBezTo>
                    <a:pt x="19516" y="3805"/>
                    <a:pt x="19554" y="3728"/>
                    <a:pt x="19554" y="3640"/>
                  </a:cubicBezTo>
                  <a:cubicBezTo>
                    <a:pt x="19566" y="3551"/>
                    <a:pt x="19541" y="3462"/>
                    <a:pt x="19478" y="3399"/>
                  </a:cubicBezTo>
                  <a:lnTo>
                    <a:pt x="19478" y="3399"/>
                  </a:lnTo>
                  <a:lnTo>
                    <a:pt x="19490" y="3411"/>
                  </a:lnTo>
                  <a:cubicBezTo>
                    <a:pt x="19554" y="3488"/>
                    <a:pt x="19643" y="3526"/>
                    <a:pt x="19731" y="3526"/>
                  </a:cubicBezTo>
                  <a:cubicBezTo>
                    <a:pt x="19807" y="3526"/>
                    <a:pt x="19871" y="3500"/>
                    <a:pt x="19934" y="3450"/>
                  </a:cubicBezTo>
                  <a:lnTo>
                    <a:pt x="19972" y="3424"/>
                  </a:lnTo>
                  <a:cubicBezTo>
                    <a:pt x="20099" y="3323"/>
                    <a:pt x="20112" y="3133"/>
                    <a:pt x="20023" y="3006"/>
                  </a:cubicBezTo>
                  <a:lnTo>
                    <a:pt x="21380" y="1865"/>
                  </a:lnTo>
                  <a:lnTo>
                    <a:pt x="21380" y="533"/>
                  </a:lnTo>
                  <a:close/>
                  <a:moveTo>
                    <a:pt x="18336" y="3069"/>
                  </a:moveTo>
                  <a:lnTo>
                    <a:pt x="18032" y="3323"/>
                  </a:lnTo>
                  <a:lnTo>
                    <a:pt x="17829" y="3488"/>
                  </a:lnTo>
                  <a:lnTo>
                    <a:pt x="18476" y="4261"/>
                  </a:lnTo>
                  <a:cubicBezTo>
                    <a:pt x="18527" y="4337"/>
                    <a:pt x="18615" y="4375"/>
                    <a:pt x="18704" y="4375"/>
                  </a:cubicBezTo>
                  <a:cubicBezTo>
                    <a:pt x="18780" y="4375"/>
                    <a:pt x="18856" y="4350"/>
                    <a:pt x="18907" y="4312"/>
                  </a:cubicBezTo>
                  <a:lnTo>
                    <a:pt x="18945" y="4274"/>
                  </a:lnTo>
                  <a:cubicBezTo>
                    <a:pt x="19072" y="4172"/>
                    <a:pt x="19097" y="3969"/>
                    <a:pt x="18983" y="3843"/>
                  </a:cubicBezTo>
                  <a:lnTo>
                    <a:pt x="18336" y="3069"/>
                  </a:lnTo>
                  <a:close/>
                  <a:moveTo>
                    <a:pt x="17829" y="3488"/>
                  </a:moveTo>
                  <a:lnTo>
                    <a:pt x="1" y="18311"/>
                  </a:lnTo>
                  <a:lnTo>
                    <a:pt x="622" y="19135"/>
                  </a:lnTo>
                  <a:lnTo>
                    <a:pt x="17246" y="5314"/>
                  </a:lnTo>
                  <a:lnTo>
                    <a:pt x="17969" y="4705"/>
                  </a:lnTo>
                  <a:cubicBezTo>
                    <a:pt x="18032" y="4768"/>
                    <a:pt x="18121" y="4794"/>
                    <a:pt x="18197" y="4794"/>
                  </a:cubicBezTo>
                  <a:cubicBezTo>
                    <a:pt x="18273" y="4794"/>
                    <a:pt x="18349" y="4768"/>
                    <a:pt x="18413" y="4718"/>
                  </a:cubicBezTo>
                  <a:cubicBezTo>
                    <a:pt x="18489" y="4654"/>
                    <a:pt x="18527" y="4578"/>
                    <a:pt x="18527" y="4489"/>
                  </a:cubicBezTo>
                  <a:cubicBezTo>
                    <a:pt x="18539" y="4401"/>
                    <a:pt x="18514" y="4324"/>
                    <a:pt x="18451" y="4248"/>
                  </a:cubicBezTo>
                  <a:lnTo>
                    <a:pt x="17829" y="34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11"/>
            <p:cNvSpPr/>
            <p:nvPr/>
          </p:nvSpPr>
          <p:spPr>
            <a:xfrm flipH="1">
              <a:off x="1635034" y="4293691"/>
              <a:ext cx="508885" cy="347043"/>
            </a:xfrm>
            <a:custGeom>
              <a:avLst/>
              <a:gdLst/>
              <a:ahLst/>
              <a:cxnLst/>
              <a:rect l="l" t="t" r="r" b="b"/>
              <a:pathLst>
                <a:path w="12758" h="8700" extrusionOk="0">
                  <a:moveTo>
                    <a:pt x="12136" y="1"/>
                  </a:moveTo>
                  <a:lnTo>
                    <a:pt x="5048" y="5897"/>
                  </a:lnTo>
                  <a:cubicBezTo>
                    <a:pt x="5035" y="5922"/>
                    <a:pt x="5009" y="5922"/>
                    <a:pt x="4984" y="5922"/>
                  </a:cubicBezTo>
                  <a:lnTo>
                    <a:pt x="4933" y="5922"/>
                  </a:lnTo>
                  <a:cubicBezTo>
                    <a:pt x="4921" y="6404"/>
                    <a:pt x="4921" y="6873"/>
                    <a:pt x="4921" y="7343"/>
                  </a:cubicBezTo>
                  <a:lnTo>
                    <a:pt x="5352" y="6975"/>
                  </a:lnTo>
                  <a:lnTo>
                    <a:pt x="7013" y="5593"/>
                  </a:lnTo>
                  <a:cubicBezTo>
                    <a:pt x="7127" y="5301"/>
                    <a:pt x="7343" y="5047"/>
                    <a:pt x="7596" y="4857"/>
                  </a:cubicBezTo>
                  <a:lnTo>
                    <a:pt x="7609" y="4845"/>
                  </a:lnTo>
                  <a:cubicBezTo>
                    <a:pt x="7710" y="4743"/>
                    <a:pt x="7837" y="4705"/>
                    <a:pt x="7977" y="4705"/>
                  </a:cubicBezTo>
                  <a:cubicBezTo>
                    <a:pt x="8002" y="4705"/>
                    <a:pt x="8040" y="4705"/>
                    <a:pt x="8078" y="4718"/>
                  </a:cubicBezTo>
                  <a:lnTo>
                    <a:pt x="8408" y="4439"/>
                  </a:lnTo>
                  <a:cubicBezTo>
                    <a:pt x="8420" y="4071"/>
                    <a:pt x="8699" y="3767"/>
                    <a:pt x="9054" y="3767"/>
                  </a:cubicBezTo>
                  <a:cubicBezTo>
                    <a:pt x="9093" y="3767"/>
                    <a:pt x="9143" y="3779"/>
                    <a:pt x="9194" y="3792"/>
                  </a:cubicBezTo>
                  <a:lnTo>
                    <a:pt x="12757" y="825"/>
                  </a:lnTo>
                  <a:lnTo>
                    <a:pt x="12136" y="1"/>
                  </a:lnTo>
                  <a:close/>
                  <a:moveTo>
                    <a:pt x="4363" y="6062"/>
                  </a:moveTo>
                  <a:lnTo>
                    <a:pt x="1687" y="6696"/>
                  </a:lnTo>
                  <a:lnTo>
                    <a:pt x="914" y="6886"/>
                  </a:lnTo>
                  <a:lnTo>
                    <a:pt x="686" y="6937"/>
                  </a:lnTo>
                  <a:lnTo>
                    <a:pt x="584" y="6962"/>
                  </a:lnTo>
                  <a:lnTo>
                    <a:pt x="533" y="6962"/>
                  </a:lnTo>
                  <a:lnTo>
                    <a:pt x="521" y="7000"/>
                  </a:lnTo>
                  <a:cubicBezTo>
                    <a:pt x="546" y="7304"/>
                    <a:pt x="559" y="7609"/>
                    <a:pt x="584" y="7900"/>
                  </a:cubicBezTo>
                  <a:cubicBezTo>
                    <a:pt x="622" y="7938"/>
                    <a:pt x="635" y="7989"/>
                    <a:pt x="647" y="8040"/>
                  </a:cubicBezTo>
                  <a:cubicBezTo>
                    <a:pt x="1155" y="8103"/>
                    <a:pt x="1649" y="8167"/>
                    <a:pt x="2156" y="8205"/>
                  </a:cubicBezTo>
                  <a:lnTo>
                    <a:pt x="3906" y="7786"/>
                  </a:lnTo>
                  <a:lnTo>
                    <a:pt x="4122" y="7736"/>
                  </a:lnTo>
                  <a:lnTo>
                    <a:pt x="4350" y="7685"/>
                  </a:lnTo>
                  <a:cubicBezTo>
                    <a:pt x="4350" y="7140"/>
                    <a:pt x="4363" y="6607"/>
                    <a:pt x="4363" y="6062"/>
                  </a:cubicBezTo>
                  <a:close/>
                  <a:moveTo>
                    <a:pt x="216" y="8534"/>
                  </a:moveTo>
                  <a:cubicBezTo>
                    <a:pt x="153" y="8585"/>
                    <a:pt x="77" y="8636"/>
                    <a:pt x="1" y="8687"/>
                  </a:cubicBezTo>
                  <a:cubicBezTo>
                    <a:pt x="26" y="8687"/>
                    <a:pt x="39" y="8699"/>
                    <a:pt x="51" y="8699"/>
                  </a:cubicBezTo>
                  <a:cubicBezTo>
                    <a:pt x="64" y="8699"/>
                    <a:pt x="90" y="8687"/>
                    <a:pt x="102" y="8687"/>
                  </a:cubicBezTo>
                  <a:lnTo>
                    <a:pt x="191" y="8661"/>
                  </a:lnTo>
                  <a:lnTo>
                    <a:pt x="419" y="8611"/>
                  </a:lnTo>
                  <a:lnTo>
                    <a:pt x="495" y="8598"/>
                  </a:lnTo>
                  <a:cubicBezTo>
                    <a:pt x="432" y="8585"/>
                    <a:pt x="368" y="8573"/>
                    <a:pt x="305" y="8560"/>
                  </a:cubicBezTo>
                  <a:cubicBezTo>
                    <a:pt x="267" y="8560"/>
                    <a:pt x="242" y="8547"/>
                    <a:pt x="216" y="85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11"/>
            <p:cNvSpPr/>
            <p:nvPr/>
          </p:nvSpPr>
          <p:spPr>
            <a:xfrm flipH="1">
              <a:off x="1947113" y="4529910"/>
              <a:ext cx="203386" cy="110296"/>
            </a:xfrm>
            <a:custGeom>
              <a:avLst/>
              <a:gdLst/>
              <a:ahLst/>
              <a:cxnLst/>
              <a:rect l="l" t="t" r="r" b="b"/>
              <a:pathLst>
                <a:path w="5099" h="2765" extrusionOk="0">
                  <a:moveTo>
                    <a:pt x="5098" y="0"/>
                  </a:moveTo>
                  <a:lnTo>
                    <a:pt x="4769" y="89"/>
                  </a:lnTo>
                  <a:lnTo>
                    <a:pt x="4553" y="140"/>
                  </a:lnTo>
                  <a:lnTo>
                    <a:pt x="4528" y="140"/>
                  </a:lnTo>
                  <a:cubicBezTo>
                    <a:pt x="4528" y="685"/>
                    <a:pt x="4515" y="1218"/>
                    <a:pt x="4515" y="1763"/>
                  </a:cubicBezTo>
                  <a:lnTo>
                    <a:pt x="4642" y="1725"/>
                  </a:lnTo>
                  <a:cubicBezTo>
                    <a:pt x="4642" y="1738"/>
                    <a:pt x="4655" y="1738"/>
                    <a:pt x="4667" y="1738"/>
                  </a:cubicBezTo>
                  <a:cubicBezTo>
                    <a:pt x="4680" y="1738"/>
                    <a:pt x="4705" y="1725"/>
                    <a:pt x="4731" y="1712"/>
                  </a:cubicBezTo>
                  <a:lnTo>
                    <a:pt x="5086" y="1421"/>
                  </a:lnTo>
                  <a:cubicBezTo>
                    <a:pt x="5086" y="951"/>
                    <a:pt x="5086" y="482"/>
                    <a:pt x="5098" y="0"/>
                  </a:cubicBezTo>
                  <a:close/>
                  <a:moveTo>
                    <a:pt x="686" y="1078"/>
                  </a:moveTo>
                  <a:lnTo>
                    <a:pt x="508" y="1471"/>
                  </a:lnTo>
                  <a:lnTo>
                    <a:pt x="191" y="2207"/>
                  </a:lnTo>
                  <a:lnTo>
                    <a:pt x="90" y="2422"/>
                  </a:lnTo>
                  <a:lnTo>
                    <a:pt x="52" y="2511"/>
                  </a:lnTo>
                  <a:cubicBezTo>
                    <a:pt x="1" y="2625"/>
                    <a:pt x="77" y="2739"/>
                    <a:pt x="166" y="2765"/>
                  </a:cubicBezTo>
                  <a:cubicBezTo>
                    <a:pt x="242" y="2714"/>
                    <a:pt x="318" y="2663"/>
                    <a:pt x="381" y="2612"/>
                  </a:cubicBezTo>
                  <a:cubicBezTo>
                    <a:pt x="407" y="2625"/>
                    <a:pt x="432" y="2638"/>
                    <a:pt x="470" y="2638"/>
                  </a:cubicBezTo>
                  <a:cubicBezTo>
                    <a:pt x="533" y="2651"/>
                    <a:pt x="597" y="2663"/>
                    <a:pt x="660" y="2676"/>
                  </a:cubicBezTo>
                  <a:lnTo>
                    <a:pt x="1370" y="2498"/>
                  </a:lnTo>
                  <a:lnTo>
                    <a:pt x="2321" y="2283"/>
                  </a:lnTo>
                  <a:cubicBezTo>
                    <a:pt x="1814" y="2245"/>
                    <a:pt x="1320" y="2181"/>
                    <a:pt x="812" y="2118"/>
                  </a:cubicBezTo>
                  <a:cubicBezTo>
                    <a:pt x="800" y="2067"/>
                    <a:pt x="787" y="2016"/>
                    <a:pt x="749" y="1978"/>
                  </a:cubicBezTo>
                  <a:cubicBezTo>
                    <a:pt x="724" y="1687"/>
                    <a:pt x="711" y="1382"/>
                    <a:pt x="686" y="10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11"/>
            <p:cNvSpPr/>
            <p:nvPr/>
          </p:nvSpPr>
          <p:spPr>
            <a:xfrm flipH="1">
              <a:off x="1821686" y="4481366"/>
              <a:ext cx="42560" cy="35422"/>
            </a:xfrm>
            <a:custGeom>
              <a:avLst/>
              <a:gdLst/>
              <a:ahLst/>
              <a:cxnLst/>
              <a:rect l="l" t="t" r="r" b="b"/>
              <a:pathLst>
                <a:path w="1067" h="888" extrusionOk="0">
                  <a:moveTo>
                    <a:pt x="965" y="0"/>
                  </a:moveTo>
                  <a:cubicBezTo>
                    <a:pt x="825" y="0"/>
                    <a:pt x="698" y="38"/>
                    <a:pt x="597" y="140"/>
                  </a:cubicBezTo>
                  <a:lnTo>
                    <a:pt x="584" y="152"/>
                  </a:lnTo>
                  <a:cubicBezTo>
                    <a:pt x="331" y="342"/>
                    <a:pt x="115" y="596"/>
                    <a:pt x="1" y="888"/>
                  </a:cubicBezTo>
                  <a:lnTo>
                    <a:pt x="1066" y="13"/>
                  </a:lnTo>
                  <a:cubicBezTo>
                    <a:pt x="1028" y="0"/>
                    <a:pt x="990" y="0"/>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11"/>
            <p:cNvSpPr/>
            <p:nvPr/>
          </p:nvSpPr>
          <p:spPr>
            <a:xfrm flipH="1">
              <a:off x="1777215" y="4443911"/>
              <a:ext cx="31391" cy="26846"/>
            </a:xfrm>
            <a:custGeom>
              <a:avLst/>
              <a:gdLst/>
              <a:ahLst/>
              <a:cxnLst/>
              <a:rect l="l" t="t" r="r" b="b"/>
              <a:pathLst>
                <a:path w="787" h="673" extrusionOk="0">
                  <a:moveTo>
                    <a:pt x="647" y="1"/>
                  </a:moveTo>
                  <a:cubicBezTo>
                    <a:pt x="292" y="1"/>
                    <a:pt x="13" y="305"/>
                    <a:pt x="1" y="673"/>
                  </a:cubicBezTo>
                  <a:lnTo>
                    <a:pt x="787" y="26"/>
                  </a:lnTo>
                  <a:cubicBezTo>
                    <a:pt x="736" y="13"/>
                    <a:pt x="68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11"/>
            <p:cNvSpPr/>
            <p:nvPr/>
          </p:nvSpPr>
          <p:spPr>
            <a:xfrm flipH="1">
              <a:off x="743943" y="3404300"/>
              <a:ext cx="224088" cy="220791"/>
            </a:xfrm>
            <a:custGeom>
              <a:avLst/>
              <a:gdLst/>
              <a:ahLst/>
              <a:cxnLst/>
              <a:rect l="l" t="t" r="r" b="b"/>
              <a:pathLst>
                <a:path w="5618" h="5535" extrusionOk="0">
                  <a:moveTo>
                    <a:pt x="3047" y="1"/>
                  </a:moveTo>
                  <a:cubicBezTo>
                    <a:pt x="2749" y="1"/>
                    <a:pt x="2449" y="102"/>
                    <a:pt x="2207" y="310"/>
                  </a:cubicBezTo>
                  <a:lnTo>
                    <a:pt x="0" y="2136"/>
                  </a:lnTo>
                  <a:lnTo>
                    <a:pt x="2828" y="5534"/>
                  </a:lnTo>
                  <a:lnTo>
                    <a:pt x="5022" y="3696"/>
                  </a:lnTo>
                  <a:cubicBezTo>
                    <a:pt x="5478" y="3328"/>
                    <a:pt x="5618" y="2719"/>
                    <a:pt x="5402" y="2200"/>
                  </a:cubicBezTo>
                  <a:cubicBezTo>
                    <a:pt x="5377" y="2136"/>
                    <a:pt x="5351" y="2060"/>
                    <a:pt x="5313" y="2009"/>
                  </a:cubicBezTo>
                  <a:cubicBezTo>
                    <a:pt x="5275" y="1946"/>
                    <a:pt x="5237" y="1895"/>
                    <a:pt x="5199" y="1845"/>
                  </a:cubicBezTo>
                  <a:lnTo>
                    <a:pt x="4058" y="475"/>
                  </a:lnTo>
                  <a:cubicBezTo>
                    <a:pt x="4020" y="424"/>
                    <a:pt x="3969" y="386"/>
                    <a:pt x="3919" y="336"/>
                  </a:cubicBezTo>
                  <a:cubicBezTo>
                    <a:pt x="3868" y="285"/>
                    <a:pt x="3804" y="247"/>
                    <a:pt x="3754" y="209"/>
                  </a:cubicBezTo>
                  <a:cubicBezTo>
                    <a:pt x="3541" y="71"/>
                    <a:pt x="3294" y="1"/>
                    <a:pt x="3047" y="1"/>
                  </a:cubicBezTo>
                  <a:close/>
                </a:path>
              </a:pathLst>
            </a:custGeom>
            <a:solidFill>
              <a:srgbClr val="F14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11"/>
            <p:cNvSpPr/>
            <p:nvPr/>
          </p:nvSpPr>
          <p:spPr>
            <a:xfrm flipH="1">
              <a:off x="807174" y="3584596"/>
              <a:ext cx="10650" cy="9135"/>
            </a:xfrm>
            <a:custGeom>
              <a:avLst/>
              <a:gdLst/>
              <a:ahLst/>
              <a:cxnLst/>
              <a:rect l="l" t="t" r="r" b="b"/>
              <a:pathLst>
                <a:path w="267" h="229" extrusionOk="0">
                  <a:moveTo>
                    <a:pt x="0" y="228"/>
                  </a:moveTo>
                  <a:lnTo>
                    <a:pt x="0" y="228"/>
                  </a:lnTo>
                  <a:lnTo>
                    <a:pt x="267" y="0"/>
                  </a:lnTo>
                  <a:lnTo>
                    <a:pt x="267" y="0"/>
                  </a:lnTo>
                  <a:lnTo>
                    <a:pt x="0" y="228"/>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11"/>
            <p:cNvSpPr/>
            <p:nvPr/>
          </p:nvSpPr>
          <p:spPr>
            <a:xfrm flipH="1">
              <a:off x="936640" y="3463694"/>
              <a:ext cx="18229" cy="14719"/>
            </a:xfrm>
            <a:custGeom>
              <a:avLst/>
              <a:gdLst/>
              <a:ahLst/>
              <a:cxnLst/>
              <a:rect l="l" t="t" r="r" b="b"/>
              <a:pathLst>
                <a:path w="457" h="369" extrusionOk="0">
                  <a:moveTo>
                    <a:pt x="0" y="368"/>
                  </a:moveTo>
                  <a:lnTo>
                    <a:pt x="0" y="368"/>
                  </a:lnTo>
                  <a:lnTo>
                    <a:pt x="457" y="1"/>
                  </a:lnTo>
                  <a:lnTo>
                    <a:pt x="0" y="368"/>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11"/>
            <p:cNvSpPr/>
            <p:nvPr/>
          </p:nvSpPr>
          <p:spPr>
            <a:xfrm flipH="1">
              <a:off x="817783" y="3593690"/>
              <a:ext cx="24331" cy="20264"/>
            </a:xfrm>
            <a:custGeom>
              <a:avLst/>
              <a:gdLst/>
              <a:ahLst/>
              <a:cxnLst/>
              <a:rect l="l" t="t" r="r" b="b"/>
              <a:pathLst>
                <a:path w="610" h="508" extrusionOk="0">
                  <a:moveTo>
                    <a:pt x="609" y="0"/>
                  </a:moveTo>
                  <a:lnTo>
                    <a:pt x="13" y="495"/>
                  </a:lnTo>
                  <a:lnTo>
                    <a:pt x="1" y="508"/>
                  </a:lnTo>
                  <a:lnTo>
                    <a:pt x="609" y="0"/>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11"/>
            <p:cNvSpPr/>
            <p:nvPr/>
          </p:nvSpPr>
          <p:spPr>
            <a:xfrm flipH="1">
              <a:off x="841556" y="3613395"/>
              <a:ext cx="1037" cy="558"/>
            </a:xfrm>
            <a:custGeom>
              <a:avLst/>
              <a:gdLst/>
              <a:ahLst/>
              <a:cxnLst/>
              <a:rect l="l" t="t" r="r" b="b"/>
              <a:pathLst>
                <a:path w="26" h="14" extrusionOk="0">
                  <a:moveTo>
                    <a:pt x="13" y="14"/>
                  </a:moveTo>
                  <a:cubicBezTo>
                    <a:pt x="13" y="14"/>
                    <a:pt x="0" y="1"/>
                    <a:pt x="0" y="1"/>
                  </a:cubicBezTo>
                  <a:lnTo>
                    <a:pt x="13" y="14"/>
                  </a:lnTo>
                  <a:lnTo>
                    <a:pt x="25" y="1"/>
                  </a:lnTo>
                  <a:lnTo>
                    <a:pt x="13" y="14"/>
                  </a:lnTo>
                </a:path>
              </a:pathLst>
            </a:custGeom>
            <a:solidFill>
              <a:srgbClr val="E04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11"/>
            <p:cNvSpPr/>
            <p:nvPr/>
          </p:nvSpPr>
          <p:spPr>
            <a:xfrm flipH="1">
              <a:off x="817783" y="3593690"/>
              <a:ext cx="23813" cy="19746"/>
            </a:xfrm>
            <a:custGeom>
              <a:avLst/>
              <a:gdLst/>
              <a:ahLst/>
              <a:cxnLst/>
              <a:rect l="l" t="t" r="r" b="b"/>
              <a:pathLst>
                <a:path w="597" h="495" extrusionOk="0">
                  <a:moveTo>
                    <a:pt x="0" y="495"/>
                  </a:moveTo>
                  <a:lnTo>
                    <a:pt x="596" y="0"/>
                  </a:lnTo>
                  <a:lnTo>
                    <a:pt x="596" y="0"/>
                  </a:lnTo>
                  <a:lnTo>
                    <a:pt x="0" y="495"/>
                  </a:lnTo>
                  <a:close/>
                </a:path>
              </a:pathLst>
            </a:custGeom>
            <a:solidFill>
              <a:srgbClr val="72A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11"/>
            <p:cNvSpPr/>
            <p:nvPr/>
          </p:nvSpPr>
          <p:spPr>
            <a:xfrm flipH="1">
              <a:off x="1910697" y="4367564"/>
              <a:ext cx="220418" cy="203997"/>
            </a:xfrm>
            <a:custGeom>
              <a:avLst/>
              <a:gdLst/>
              <a:ahLst/>
              <a:cxnLst/>
              <a:rect l="l" t="t" r="r" b="b"/>
              <a:pathLst>
                <a:path w="5526" h="5114" extrusionOk="0">
                  <a:moveTo>
                    <a:pt x="2698" y="0"/>
                  </a:moveTo>
                  <a:lnTo>
                    <a:pt x="1911" y="659"/>
                  </a:lnTo>
                  <a:lnTo>
                    <a:pt x="1873" y="748"/>
                  </a:lnTo>
                  <a:lnTo>
                    <a:pt x="1721" y="1065"/>
                  </a:lnTo>
                  <a:lnTo>
                    <a:pt x="1633" y="1281"/>
                  </a:lnTo>
                  <a:lnTo>
                    <a:pt x="517" y="3817"/>
                  </a:lnTo>
                  <a:lnTo>
                    <a:pt x="47" y="4857"/>
                  </a:lnTo>
                  <a:cubicBezTo>
                    <a:pt x="1" y="4985"/>
                    <a:pt x="94" y="5113"/>
                    <a:pt x="227" y="5113"/>
                  </a:cubicBezTo>
                  <a:cubicBezTo>
                    <a:pt x="239" y="5113"/>
                    <a:pt x="251" y="5112"/>
                    <a:pt x="263" y="5110"/>
                  </a:cubicBezTo>
                  <a:lnTo>
                    <a:pt x="1366" y="4844"/>
                  </a:lnTo>
                  <a:lnTo>
                    <a:pt x="4067" y="4210"/>
                  </a:lnTo>
                  <a:lnTo>
                    <a:pt x="4283" y="4159"/>
                  </a:lnTo>
                  <a:lnTo>
                    <a:pt x="4638" y="4070"/>
                  </a:lnTo>
                  <a:lnTo>
                    <a:pt x="4727" y="4045"/>
                  </a:lnTo>
                  <a:lnTo>
                    <a:pt x="5525" y="3386"/>
                  </a:lnTo>
                  <a:lnTo>
                    <a:pt x="2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11"/>
            <p:cNvSpPr/>
            <p:nvPr/>
          </p:nvSpPr>
          <p:spPr>
            <a:xfrm flipH="1">
              <a:off x="2076589" y="4519778"/>
              <a:ext cx="54526" cy="51777"/>
            </a:xfrm>
            <a:custGeom>
              <a:avLst/>
              <a:gdLst/>
              <a:ahLst/>
              <a:cxnLst/>
              <a:rect l="l" t="t" r="r" b="b"/>
              <a:pathLst>
                <a:path w="1367" h="1298" extrusionOk="0">
                  <a:moveTo>
                    <a:pt x="517" y="1"/>
                  </a:moveTo>
                  <a:lnTo>
                    <a:pt x="187" y="736"/>
                  </a:lnTo>
                  <a:lnTo>
                    <a:pt x="98" y="952"/>
                  </a:lnTo>
                  <a:lnTo>
                    <a:pt x="47" y="1041"/>
                  </a:lnTo>
                  <a:cubicBezTo>
                    <a:pt x="1" y="1169"/>
                    <a:pt x="94" y="1297"/>
                    <a:pt x="227" y="1297"/>
                  </a:cubicBezTo>
                  <a:cubicBezTo>
                    <a:pt x="239" y="1297"/>
                    <a:pt x="251" y="1296"/>
                    <a:pt x="263" y="1294"/>
                  </a:cubicBezTo>
                  <a:lnTo>
                    <a:pt x="365" y="1269"/>
                  </a:lnTo>
                  <a:lnTo>
                    <a:pt x="593" y="1218"/>
                  </a:lnTo>
                  <a:lnTo>
                    <a:pt x="1366" y="1028"/>
                  </a:lnTo>
                  <a:cubicBezTo>
                    <a:pt x="1316" y="812"/>
                    <a:pt x="1201" y="609"/>
                    <a:pt x="1049" y="419"/>
                  </a:cubicBezTo>
                  <a:cubicBezTo>
                    <a:pt x="897" y="242"/>
                    <a:pt x="720" y="90"/>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11"/>
            <p:cNvSpPr/>
            <p:nvPr/>
          </p:nvSpPr>
          <p:spPr>
            <a:xfrm flipH="1">
              <a:off x="913794" y="3538046"/>
              <a:ext cx="1143136" cy="992144"/>
            </a:xfrm>
            <a:custGeom>
              <a:avLst/>
              <a:gdLst/>
              <a:ahLst/>
              <a:cxnLst/>
              <a:rect l="l" t="t" r="r" b="b"/>
              <a:pathLst>
                <a:path w="28659" h="24872" extrusionOk="0">
                  <a:moveTo>
                    <a:pt x="25843" y="1"/>
                  </a:moveTo>
                  <a:lnTo>
                    <a:pt x="51" y="21455"/>
                  </a:lnTo>
                  <a:cubicBezTo>
                    <a:pt x="13" y="21481"/>
                    <a:pt x="1" y="21506"/>
                    <a:pt x="13" y="21544"/>
                  </a:cubicBezTo>
                  <a:cubicBezTo>
                    <a:pt x="13" y="21590"/>
                    <a:pt x="56" y="21647"/>
                    <a:pt x="121" y="21647"/>
                  </a:cubicBezTo>
                  <a:cubicBezTo>
                    <a:pt x="127" y="21647"/>
                    <a:pt x="134" y="21647"/>
                    <a:pt x="140" y="21646"/>
                  </a:cubicBezTo>
                  <a:lnTo>
                    <a:pt x="457" y="21582"/>
                  </a:lnTo>
                  <a:lnTo>
                    <a:pt x="1015" y="21493"/>
                  </a:lnTo>
                  <a:cubicBezTo>
                    <a:pt x="1025" y="21490"/>
                    <a:pt x="1035" y="21488"/>
                    <a:pt x="1043" y="21488"/>
                  </a:cubicBezTo>
                  <a:cubicBezTo>
                    <a:pt x="1067" y="21488"/>
                    <a:pt x="1085" y="21500"/>
                    <a:pt x="1104" y="21519"/>
                  </a:cubicBezTo>
                  <a:cubicBezTo>
                    <a:pt x="1129" y="21544"/>
                    <a:pt x="1142" y="21582"/>
                    <a:pt x="1129" y="21620"/>
                  </a:cubicBezTo>
                  <a:lnTo>
                    <a:pt x="926" y="22153"/>
                  </a:lnTo>
                  <a:lnTo>
                    <a:pt x="736" y="22660"/>
                  </a:lnTo>
                  <a:cubicBezTo>
                    <a:pt x="724" y="22698"/>
                    <a:pt x="736" y="22749"/>
                    <a:pt x="762" y="22774"/>
                  </a:cubicBezTo>
                  <a:cubicBezTo>
                    <a:pt x="787" y="22799"/>
                    <a:pt x="825" y="22812"/>
                    <a:pt x="863" y="22812"/>
                  </a:cubicBezTo>
                  <a:lnTo>
                    <a:pt x="1396" y="22711"/>
                  </a:lnTo>
                  <a:lnTo>
                    <a:pt x="1954" y="22622"/>
                  </a:lnTo>
                  <a:cubicBezTo>
                    <a:pt x="1961" y="22620"/>
                    <a:pt x="1968" y="22619"/>
                    <a:pt x="1974" y="22619"/>
                  </a:cubicBezTo>
                  <a:cubicBezTo>
                    <a:pt x="2005" y="22619"/>
                    <a:pt x="2034" y="22639"/>
                    <a:pt x="2055" y="22660"/>
                  </a:cubicBezTo>
                  <a:cubicBezTo>
                    <a:pt x="2068" y="22685"/>
                    <a:pt x="2080" y="22723"/>
                    <a:pt x="2068" y="22761"/>
                  </a:cubicBezTo>
                  <a:lnTo>
                    <a:pt x="1877" y="23281"/>
                  </a:lnTo>
                  <a:lnTo>
                    <a:pt x="1687" y="23789"/>
                  </a:lnTo>
                  <a:cubicBezTo>
                    <a:pt x="1652" y="23871"/>
                    <a:pt x="1715" y="23942"/>
                    <a:pt x="1785" y="23942"/>
                  </a:cubicBezTo>
                  <a:cubicBezTo>
                    <a:pt x="1790" y="23942"/>
                    <a:pt x="1796" y="23942"/>
                    <a:pt x="1801" y="23941"/>
                  </a:cubicBezTo>
                  <a:lnTo>
                    <a:pt x="2347" y="23852"/>
                  </a:lnTo>
                  <a:lnTo>
                    <a:pt x="2892" y="23750"/>
                  </a:lnTo>
                  <a:cubicBezTo>
                    <a:pt x="2930" y="23750"/>
                    <a:pt x="2968" y="23763"/>
                    <a:pt x="2993" y="23789"/>
                  </a:cubicBezTo>
                  <a:cubicBezTo>
                    <a:pt x="3019" y="23814"/>
                    <a:pt x="3019" y="23852"/>
                    <a:pt x="3006" y="23890"/>
                  </a:cubicBezTo>
                  <a:lnTo>
                    <a:pt x="2816" y="24410"/>
                  </a:lnTo>
                  <a:lnTo>
                    <a:pt x="2702" y="24727"/>
                  </a:lnTo>
                  <a:cubicBezTo>
                    <a:pt x="2676" y="24790"/>
                    <a:pt x="2714" y="24854"/>
                    <a:pt x="2778" y="24866"/>
                  </a:cubicBezTo>
                  <a:cubicBezTo>
                    <a:pt x="2785" y="24870"/>
                    <a:pt x="2792" y="24871"/>
                    <a:pt x="2800" y="24871"/>
                  </a:cubicBezTo>
                  <a:cubicBezTo>
                    <a:pt x="2823" y="24871"/>
                    <a:pt x="2848" y="24860"/>
                    <a:pt x="2867" y="24841"/>
                  </a:cubicBezTo>
                  <a:lnTo>
                    <a:pt x="28658" y="3399"/>
                  </a:lnTo>
                  <a:lnTo>
                    <a:pt x="258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11"/>
            <p:cNvSpPr/>
            <p:nvPr/>
          </p:nvSpPr>
          <p:spPr>
            <a:xfrm flipH="1">
              <a:off x="1009406" y="3593172"/>
              <a:ext cx="1018168" cy="854883"/>
            </a:xfrm>
            <a:custGeom>
              <a:avLst/>
              <a:gdLst/>
              <a:ahLst/>
              <a:cxnLst/>
              <a:rect l="l" t="t" r="r" b="b"/>
              <a:pathLst>
                <a:path w="25526" h="21431" extrusionOk="0">
                  <a:moveTo>
                    <a:pt x="24587" y="1"/>
                  </a:moveTo>
                  <a:lnTo>
                    <a:pt x="368" y="20137"/>
                  </a:lnTo>
                  <a:cubicBezTo>
                    <a:pt x="381" y="20162"/>
                    <a:pt x="393" y="20187"/>
                    <a:pt x="393" y="20213"/>
                  </a:cubicBezTo>
                  <a:cubicBezTo>
                    <a:pt x="393" y="20213"/>
                    <a:pt x="393" y="20226"/>
                    <a:pt x="393" y="20238"/>
                  </a:cubicBezTo>
                  <a:lnTo>
                    <a:pt x="190" y="20771"/>
                  </a:lnTo>
                  <a:lnTo>
                    <a:pt x="0" y="21278"/>
                  </a:lnTo>
                  <a:cubicBezTo>
                    <a:pt x="0" y="21291"/>
                    <a:pt x="0" y="21303"/>
                    <a:pt x="0" y="21316"/>
                  </a:cubicBezTo>
                  <a:cubicBezTo>
                    <a:pt x="0" y="21341"/>
                    <a:pt x="13" y="21367"/>
                    <a:pt x="26" y="21392"/>
                  </a:cubicBezTo>
                  <a:cubicBezTo>
                    <a:pt x="38" y="21417"/>
                    <a:pt x="76" y="21430"/>
                    <a:pt x="114" y="21430"/>
                  </a:cubicBezTo>
                  <a:lnTo>
                    <a:pt x="127" y="21430"/>
                  </a:lnTo>
                  <a:lnTo>
                    <a:pt x="660" y="21329"/>
                  </a:lnTo>
                  <a:lnTo>
                    <a:pt x="1218" y="21240"/>
                  </a:lnTo>
                  <a:lnTo>
                    <a:pt x="1243" y="21240"/>
                  </a:lnTo>
                  <a:cubicBezTo>
                    <a:pt x="1268" y="21240"/>
                    <a:pt x="1294" y="21253"/>
                    <a:pt x="1319" y="21278"/>
                  </a:cubicBezTo>
                  <a:lnTo>
                    <a:pt x="25526" y="1129"/>
                  </a:lnTo>
                  <a:lnTo>
                    <a:pt x="24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11"/>
            <p:cNvSpPr/>
            <p:nvPr/>
          </p:nvSpPr>
          <p:spPr>
            <a:xfrm flipH="1">
              <a:off x="940669" y="3695844"/>
              <a:ext cx="8137" cy="6622"/>
            </a:xfrm>
            <a:custGeom>
              <a:avLst/>
              <a:gdLst/>
              <a:ahLst/>
              <a:cxnLst/>
              <a:rect l="l" t="t" r="r" b="b"/>
              <a:pathLst>
                <a:path w="204" h="166" extrusionOk="0">
                  <a:moveTo>
                    <a:pt x="0" y="166"/>
                  </a:moveTo>
                  <a:lnTo>
                    <a:pt x="0" y="166"/>
                  </a:lnTo>
                  <a:lnTo>
                    <a:pt x="203" y="1"/>
                  </a:lnTo>
                  <a:lnTo>
                    <a:pt x="203" y="1"/>
                  </a:lnTo>
                  <a:lnTo>
                    <a:pt x="0" y="166"/>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11"/>
            <p:cNvSpPr/>
            <p:nvPr/>
          </p:nvSpPr>
          <p:spPr>
            <a:xfrm flipH="1">
              <a:off x="940605" y="3683718"/>
              <a:ext cx="1009114" cy="846266"/>
            </a:xfrm>
            <a:custGeom>
              <a:avLst/>
              <a:gdLst/>
              <a:ahLst/>
              <a:cxnLst/>
              <a:rect l="l" t="t" r="r" b="b"/>
              <a:pathLst>
                <a:path w="25299" h="21215" extrusionOk="0">
                  <a:moveTo>
                    <a:pt x="25298" y="305"/>
                  </a:moveTo>
                  <a:lnTo>
                    <a:pt x="25095" y="470"/>
                  </a:lnTo>
                  <a:lnTo>
                    <a:pt x="24992" y="556"/>
                  </a:lnTo>
                  <a:lnTo>
                    <a:pt x="24994" y="558"/>
                  </a:lnTo>
                  <a:lnTo>
                    <a:pt x="25298" y="305"/>
                  </a:lnTo>
                  <a:close/>
                  <a:moveTo>
                    <a:pt x="24525" y="0"/>
                  </a:moveTo>
                  <a:lnTo>
                    <a:pt x="305" y="20137"/>
                  </a:lnTo>
                  <a:cubicBezTo>
                    <a:pt x="318" y="20162"/>
                    <a:pt x="331" y="20175"/>
                    <a:pt x="331" y="20200"/>
                  </a:cubicBezTo>
                  <a:cubicBezTo>
                    <a:pt x="331" y="20213"/>
                    <a:pt x="318" y="20225"/>
                    <a:pt x="318" y="20238"/>
                  </a:cubicBezTo>
                  <a:lnTo>
                    <a:pt x="128" y="20758"/>
                  </a:lnTo>
                  <a:lnTo>
                    <a:pt x="14" y="21075"/>
                  </a:lnTo>
                  <a:cubicBezTo>
                    <a:pt x="1" y="21088"/>
                    <a:pt x="1" y="21100"/>
                    <a:pt x="1" y="21113"/>
                  </a:cubicBezTo>
                  <a:cubicBezTo>
                    <a:pt x="1" y="21164"/>
                    <a:pt x="39" y="21202"/>
                    <a:pt x="90" y="21214"/>
                  </a:cubicBezTo>
                  <a:lnTo>
                    <a:pt x="115" y="21214"/>
                  </a:lnTo>
                  <a:cubicBezTo>
                    <a:pt x="140" y="21214"/>
                    <a:pt x="166" y="21214"/>
                    <a:pt x="179" y="21189"/>
                  </a:cubicBezTo>
                  <a:lnTo>
                    <a:pt x="24992" y="556"/>
                  </a:lnTo>
                  <a:lnTo>
                    <a:pt x="245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11"/>
            <p:cNvSpPr/>
            <p:nvPr/>
          </p:nvSpPr>
          <p:spPr>
            <a:xfrm flipH="1">
              <a:off x="1036272" y="3546662"/>
              <a:ext cx="29357" cy="24293"/>
            </a:xfrm>
            <a:custGeom>
              <a:avLst/>
              <a:gdLst/>
              <a:ahLst/>
              <a:cxnLst/>
              <a:rect l="l" t="t" r="r" b="b"/>
              <a:pathLst>
                <a:path w="736" h="609" extrusionOk="0">
                  <a:moveTo>
                    <a:pt x="0" y="609"/>
                  </a:moveTo>
                  <a:lnTo>
                    <a:pt x="0" y="609"/>
                  </a:lnTo>
                  <a:lnTo>
                    <a:pt x="736" y="0"/>
                  </a:lnTo>
                  <a:lnTo>
                    <a:pt x="736" y="0"/>
                  </a:lnTo>
                  <a:lnTo>
                    <a:pt x="0" y="609"/>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11"/>
            <p:cNvSpPr/>
            <p:nvPr/>
          </p:nvSpPr>
          <p:spPr>
            <a:xfrm flipH="1">
              <a:off x="996825" y="3583080"/>
              <a:ext cx="50099" cy="55168"/>
            </a:xfrm>
            <a:custGeom>
              <a:avLst/>
              <a:gdLst/>
              <a:ahLst/>
              <a:cxnLst/>
              <a:rect l="l" t="t" r="r" b="b"/>
              <a:pathLst>
                <a:path w="1256" h="1383" extrusionOk="0">
                  <a:moveTo>
                    <a:pt x="305" y="0"/>
                  </a:moveTo>
                  <a:lnTo>
                    <a:pt x="0" y="254"/>
                  </a:lnTo>
                  <a:lnTo>
                    <a:pt x="939" y="1382"/>
                  </a:lnTo>
                  <a:lnTo>
                    <a:pt x="1256" y="1129"/>
                  </a:lnTo>
                  <a:lnTo>
                    <a:pt x="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11"/>
            <p:cNvSpPr/>
            <p:nvPr/>
          </p:nvSpPr>
          <p:spPr>
            <a:xfrm flipH="1">
              <a:off x="940668" y="3673587"/>
              <a:ext cx="30913" cy="32431"/>
            </a:xfrm>
            <a:custGeom>
              <a:avLst/>
              <a:gdLst/>
              <a:ahLst/>
              <a:cxnLst/>
              <a:rect l="l" t="t" r="r" b="b"/>
              <a:pathLst>
                <a:path w="775" h="813" extrusionOk="0">
                  <a:moveTo>
                    <a:pt x="305" y="1"/>
                  </a:moveTo>
                  <a:lnTo>
                    <a:pt x="1" y="254"/>
                  </a:lnTo>
                  <a:lnTo>
                    <a:pt x="470" y="812"/>
                  </a:lnTo>
                  <a:lnTo>
                    <a:pt x="774" y="559"/>
                  </a:lnTo>
                  <a:lnTo>
                    <a:pt x="3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11"/>
            <p:cNvSpPr/>
            <p:nvPr/>
          </p:nvSpPr>
          <p:spPr>
            <a:xfrm flipH="1">
              <a:off x="928545" y="3685753"/>
              <a:ext cx="40" cy="40"/>
            </a:xfrm>
            <a:custGeom>
              <a:avLst/>
              <a:gdLst/>
              <a:ahLst/>
              <a:cxnLst/>
              <a:rect l="l" t="t" r="r" b="b"/>
              <a:pathLst>
                <a:path w="1" h="1" extrusionOk="0">
                  <a:moveTo>
                    <a:pt x="0" y="0"/>
                  </a:moveTo>
                  <a:lnTo>
                    <a:pt x="0" y="0"/>
                  </a:lnTo>
                  <a:lnTo>
                    <a:pt x="0" y="0"/>
                  </a:lnTo>
                  <a:lnTo>
                    <a:pt x="0" y="0"/>
                  </a:lnTo>
                  <a:lnTo>
                    <a:pt x="0" y="0"/>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11"/>
            <p:cNvSpPr/>
            <p:nvPr/>
          </p:nvSpPr>
          <p:spPr>
            <a:xfrm flipH="1">
              <a:off x="923997" y="3681684"/>
              <a:ext cx="16713" cy="14201"/>
            </a:xfrm>
            <a:custGeom>
              <a:avLst/>
              <a:gdLst/>
              <a:ahLst/>
              <a:cxnLst/>
              <a:rect l="l" t="t" r="r" b="b"/>
              <a:pathLst>
                <a:path w="419" h="356" extrusionOk="0">
                  <a:moveTo>
                    <a:pt x="0" y="356"/>
                  </a:moveTo>
                  <a:lnTo>
                    <a:pt x="0" y="356"/>
                  </a:lnTo>
                  <a:lnTo>
                    <a:pt x="304" y="102"/>
                  </a:lnTo>
                  <a:lnTo>
                    <a:pt x="304" y="102"/>
                  </a:lnTo>
                  <a:lnTo>
                    <a:pt x="0" y="356"/>
                  </a:lnTo>
                  <a:close/>
                  <a:moveTo>
                    <a:pt x="304" y="102"/>
                  </a:moveTo>
                  <a:lnTo>
                    <a:pt x="304" y="102"/>
                  </a:lnTo>
                  <a:lnTo>
                    <a:pt x="419" y="1"/>
                  </a:lnTo>
                  <a:lnTo>
                    <a:pt x="419" y="1"/>
                  </a:lnTo>
                  <a:lnTo>
                    <a:pt x="304" y="102"/>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11"/>
            <p:cNvSpPr/>
            <p:nvPr/>
          </p:nvSpPr>
          <p:spPr>
            <a:xfrm flipH="1">
              <a:off x="923997" y="3681684"/>
              <a:ext cx="16713" cy="14201"/>
            </a:xfrm>
            <a:custGeom>
              <a:avLst/>
              <a:gdLst/>
              <a:ahLst/>
              <a:cxnLst/>
              <a:rect l="l" t="t" r="r" b="b"/>
              <a:pathLst>
                <a:path w="419" h="356" extrusionOk="0">
                  <a:moveTo>
                    <a:pt x="419" y="1"/>
                  </a:moveTo>
                  <a:lnTo>
                    <a:pt x="0" y="356"/>
                  </a:lnTo>
                  <a:lnTo>
                    <a:pt x="0" y="356"/>
                  </a:lnTo>
                  <a:lnTo>
                    <a:pt x="304" y="102"/>
                  </a:lnTo>
                  <a:lnTo>
                    <a:pt x="419" y="1"/>
                  </a:lnTo>
                  <a:close/>
                </a:path>
              </a:pathLst>
            </a:custGeom>
            <a:solidFill>
              <a:srgbClr val="DA88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11"/>
            <p:cNvSpPr/>
            <p:nvPr/>
          </p:nvSpPr>
          <p:spPr>
            <a:xfrm flipH="1">
              <a:off x="923996" y="3659426"/>
              <a:ext cx="35460" cy="36459"/>
            </a:xfrm>
            <a:custGeom>
              <a:avLst/>
              <a:gdLst/>
              <a:ahLst/>
              <a:cxnLst/>
              <a:rect l="l" t="t" r="r" b="b"/>
              <a:pathLst>
                <a:path w="889" h="914" extrusionOk="0">
                  <a:moveTo>
                    <a:pt x="419" y="1"/>
                  </a:moveTo>
                  <a:lnTo>
                    <a:pt x="1" y="356"/>
                  </a:lnTo>
                  <a:lnTo>
                    <a:pt x="470" y="914"/>
                  </a:lnTo>
                  <a:lnTo>
                    <a:pt x="889" y="559"/>
                  </a:lnTo>
                  <a:cubicBezTo>
                    <a:pt x="889" y="559"/>
                    <a:pt x="876" y="546"/>
                    <a:pt x="863" y="533"/>
                  </a:cubicBez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11"/>
            <p:cNvSpPr/>
            <p:nvPr/>
          </p:nvSpPr>
          <p:spPr>
            <a:xfrm flipH="1">
              <a:off x="837997" y="3474663"/>
              <a:ext cx="141162" cy="160398"/>
            </a:xfrm>
            <a:custGeom>
              <a:avLst/>
              <a:gdLst/>
              <a:ahLst/>
              <a:cxnLst/>
              <a:rect l="l" t="t" r="r" b="b"/>
              <a:pathLst>
                <a:path w="3539" h="4021" extrusionOk="0">
                  <a:moveTo>
                    <a:pt x="397" y="0"/>
                  </a:moveTo>
                  <a:cubicBezTo>
                    <a:pt x="362" y="0"/>
                    <a:pt x="326" y="6"/>
                    <a:pt x="292" y="17"/>
                  </a:cubicBezTo>
                  <a:cubicBezTo>
                    <a:pt x="254" y="17"/>
                    <a:pt x="216" y="43"/>
                    <a:pt x="191" y="68"/>
                  </a:cubicBezTo>
                  <a:lnTo>
                    <a:pt x="153" y="93"/>
                  </a:lnTo>
                  <a:cubicBezTo>
                    <a:pt x="13" y="207"/>
                    <a:pt x="0" y="398"/>
                    <a:pt x="115" y="537"/>
                  </a:cubicBezTo>
                  <a:lnTo>
                    <a:pt x="2917" y="3910"/>
                  </a:lnTo>
                  <a:cubicBezTo>
                    <a:pt x="2974" y="3982"/>
                    <a:pt x="3064" y="4021"/>
                    <a:pt x="3154" y="4021"/>
                  </a:cubicBezTo>
                  <a:cubicBezTo>
                    <a:pt x="3223" y="4021"/>
                    <a:pt x="3293" y="3998"/>
                    <a:pt x="3348" y="3948"/>
                  </a:cubicBezTo>
                  <a:lnTo>
                    <a:pt x="3386" y="3923"/>
                  </a:lnTo>
                  <a:cubicBezTo>
                    <a:pt x="3513" y="3809"/>
                    <a:pt x="3538" y="3606"/>
                    <a:pt x="3424" y="3479"/>
                  </a:cubicBezTo>
                  <a:lnTo>
                    <a:pt x="609" y="93"/>
                  </a:lnTo>
                  <a:cubicBezTo>
                    <a:pt x="556" y="31"/>
                    <a:pt x="478"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11"/>
            <p:cNvSpPr/>
            <p:nvPr/>
          </p:nvSpPr>
          <p:spPr>
            <a:xfrm flipH="1">
              <a:off x="860253" y="3491975"/>
              <a:ext cx="137612" cy="159680"/>
            </a:xfrm>
            <a:custGeom>
              <a:avLst/>
              <a:gdLst/>
              <a:ahLst/>
              <a:cxnLst/>
              <a:rect l="l" t="t" r="r" b="b"/>
              <a:pathLst>
                <a:path w="3450" h="4003" extrusionOk="0">
                  <a:moveTo>
                    <a:pt x="341" y="1"/>
                  </a:moveTo>
                  <a:cubicBezTo>
                    <a:pt x="265" y="1"/>
                    <a:pt x="190" y="26"/>
                    <a:pt x="127" y="78"/>
                  </a:cubicBezTo>
                  <a:cubicBezTo>
                    <a:pt x="51" y="128"/>
                    <a:pt x="13" y="217"/>
                    <a:pt x="0" y="306"/>
                  </a:cubicBezTo>
                  <a:cubicBezTo>
                    <a:pt x="0" y="382"/>
                    <a:pt x="26" y="471"/>
                    <a:pt x="76" y="547"/>
                  </a:cubicBezTo>
                  <a:lnTo>
                    <a:pt x="2853" y="3882"/>
                  </a:lnTo>
                  <a:cubicBezTo>
                    <a:pt x="2917" y="3960"/>
                    <a:pt x="3013" y="4002"/>
                    <a:pt x="3109" y="4002"/>
                  </a:cubicBezTo>
                  <a:cubicBezTo>
                    <a:pt x="3185" y="4002"/>
                    <a:pt x="3261" y="3976"/>
                    <a:pt x="3323" y="3920"/>
                  </a:cubicBezTo>
                  <a:cubicBezTo>
                    <a:pt x="3399" y="3869"/>
                    <a:pt x="3437" y="3780"/>
                    <a:pt x="3449" y="3704"/>
                  </a:cubicBezTo>
                  <a:cubicBezTo>
                    <a:pt x="3449" y="3615"/>
                    <a:pt x="3424" y="3527"/>
                    <a:pt x="3373" y="3451"/>
                  </a:cubicBezTo>
                  <a:lnTo>
                    <a:pt x="596" y="116"/>
                  </a:lnTo>
                  <a:cubicBezTo>
                    <a:pt x="527" y="39"/>
                    <a:pt x="434"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11"/>
            <p:cNvSpPr/>
            <p:nvPr/>
          </p:nvSpPr>
          <p:spPr>
            <a:xfrm flipH="1">
              <a:off x="878959" y="3508529"/>
              <a:ext cx="141162" cy="160438"/>
            </a:xfrm>
            <a:custGeom>
              <a:avLst/>
              <a:gdLst/>
              <a:ahLst/>
              <a:cxnLst/>
              <a:rect l="l" t="t" r="r" b="b"/>
              <a:pathLst>
                <a:path w="3539" h="4022" extrusionOk="0">
                  <a:moveTo>
                    <a:pt x="389" y="1"/>
                  </a:moveTo>
                  <a:cubicBezTo>
                    <a:pt x="318" y="1"/>
                    <a:pt x="247" y="23"/>
                    <a:pt x="191" y="68"/>
                  </a:cubicBezTo>
                  <a:lnTo>
                    <a:pt x="153" y="106"/>
                  </a:lnTo>
                  <a:cubicBezTo>
                    <a:pt x="13" y="208"/>
                    <a:pt x="0" y="411"/>
                    <a:pt x="114" y="538"/>
                  </a:cubicBezTo>
                  <a:lnTo>
                    <a:pt x="2917" y="3911"/>
                  </a:lnTo>
                  <a:cubicBezTo>
                    <a:pt x="2974" y="3982"/>
                    <a:pt x="3064" y="4021"/>
                    <a:pt x="3154" y="4021"/>
                  </a:cubicBezTo>
                  <a:cubicBezTo>
                    <a:pt x="3223" y="4021"/>
                    <a:pt x="3293" y="3998"/>
                    <a:pt x="3348" y="3949"/>
                  </a:cubicBezTo>
                  <a:lnTo>
                    <a:pt x="3386" y="3923"/>
                  </a:lnTo>
                  <a:cubicBezTo>
                    <a:pt x="3525" y="3809"/>
                    <a:pt x="3538" y="3619"/>
                    <a:pt x="3424" y="3479"/>
                  </a:cubicBezTo>
                  <a:lnTo>
                    <a:pt x="622" y="106"/>
                  </a:lnTo>
                  <a:cubicBezTo>
                    <a:pt x="565" y="36"/>
                    <a:pt x="478"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11"/>
            <p:cNvSpPr/>
            <p:nvPr/>
          </p:nvSpPr>
          <p:spPr>
            <a:xfrm flipH="1">
              <a:off x="901215" y="3525880"/>
              <a:ext cx="137612" cy="159720"/>
            </a:xfrm>
            <a:custGeom>
              <a:avLst/>
              <a:gdLst/>
              <a:ahLst/>
              <a:cxnLst/>
              <a:rect l="l" t="t" r="r" b="b"/>
              <a:pathLst>
                <a:path w="3450" h="4004" extrusionOk="0">
                  <a:moveTo>
                    <a:pt x="345" y="0"/>
                  </a:moveTo>
                  <a:cubicBezTo>
                    <a:pt x="268" y="0"/>
                    <a:pt x="190" y="26"/>
                    <a:pt x="127" y="77"/>
                  </a:cubicBezTo>
                  <a:cubicBezTo>
                    <a:pt x="89" y="115"/>
                    <a:pt x="64" y="141"/>
                    <a:pt x="38" y="191"/>
                  </a:cubicBezTo>
                  <a:cubicBezTo>
                    <a:pt x="26" y="229"/>
                    <a:pt x="13" y="267"/>
                    <a:pt x="0" y="306"/>
                  </a:cubicBezTo>
                  <a:cubicBezTo>
                    <a:pt x="0" y="382"/>
                    <a:pt x="26" y="470"/>
                    <a:pt x="76" y="534"/>
                  </a:cubicBezTo>
                  <a:lnTo>
                    <a:pt x="2853" y="3881"/>
                  </a:lnTo>
                  <a:cubicBezTo>
                    <a:pt x="2926" y="3961"/>
                    <a:pt x="3024" y="4004"/>
                    <a:pt x="3121" y="4004"/>
                  </a:cubicBezTo>
                  <a:cubicBezTo>
                    <a:pt x="3192" y="4004"/>
                    <a:pt x="3263" y="3981"/>
                    <a:pt x="3322" y="3932"/>
                  </a:cubicBezTo>
                  <a:cubicBezTo>
                    <a:pt x="3398" y="3869"/>
                    <a:pt x="3437" y="3793"/>
                    <a:pt x="3449" y="3704"/>
                  </a:cubicBezTo>
                  <a:cubicBezTo>
                    <a:pt x="3449" y="3615"/>
                    <a:pt x="3424" y="3526"/>
                    <a:pt x="3373" y="3463"/>
                  </a:cubicBezTo>
                  <a:lnTo>
                    <a:pt x="596" y="115"/>
                  </a:lnTo>
                  <a:cubicBezTo>
                    <a:pt x="533" y="39"/>
                    <a:pt x="44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11"/>
            <p:cNvSpPr/>
            <p:nvPr/>
          </p:nvSpPr>
          <p:spPr>
            <a:xfrm flipH="1">
              <a:off x="1018047" y="3568880"/>
              <a:ext cx="40" cy="40"/>
            </a:xfrm>
            <a:custGeom>
              <a:avLst/>
              <a:gdLst/>
              <a:ahLst/>
              <a:cxnLst/>
              <a:rect l="l" t="t" r="r" b="b"/>
              <a:pathLst>
                <a:path w="1" h="1" extrusionOk="0">
                  <a:moveTo>
                    <a:pt x="0" y="1"/>
                  </a:moveTo>
                  <a:lnTo>
                    <a:pt x="0" y="1"/>
                  </a:lnTo>
                  <a:lnTo>
                    <a:pt x="0" y="1"/>
                  </a:lnTo>
                  <a:lnTo>
                    <a:pt x="0" y="1"/>
                  </a:lnTo>
                  <a:lnTo>
                    <a:pt x="0" y="1"/>
                  </a:lnTo>
                  <a:close/>
                </a:path>
              </a:pathLst>
            </a:custGeom>
            <a:solidFill>
              <a:srgbClr val="DF97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11"/>
            <p:cNvSpPr/>
            <p:nvPr/>
          </p:nvSpPr>
          <p:spPr>
            <a:xfrm flipH="1">
              <a:off x="980114" y="3568880"/>
              <a:ext cx="37973" cy="45594"/>
            </a:xfrm>
            <a:custGeom>
              <a:avLst/>
              <a:gdLst/>
              <a:ahLst/>
              <a:cxnLst/>
              <a:rect l="l" t="t" r="r" b="b"/>
              <a:pathLst>
                <a:path w="952" h="1143" extrusionOk="0">
                  <a:moveTo>
                    <a:pt x="0" y="1"/>
                  </a:moveTo>
                  <a:lnTo>
                    <a:pt x="951" y="1142"/>
                  </a:lnTo>
                  <a:lnTo>
                    <a:pt x="482" y="572"/>
                  </a:lnTo>
                  <a:lnTo>
                    <a:pt x="0" y="1"/>
                  </a:lnTo>
                  <a:close/>
                </a:path>
              </a:pathLst>
            </a:custGeom>
            <a:solidFill>
              <a:srgbClr val="CF8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11"/>
            <p:cNvSpPr/>
            <p:nvPr/>
          </p:nvSpPr>
          <p:spPr>
            <a:xfrm flipH="1">
              <a:off x="996309" y="3551688"/>
              <a:ext cx="1077" cy="1556"/>
            </a:xfrm>
            <a:custGeom>
              <a:avLst/>
              <a:gdLst/>
              <a:ahLst/>
              <a:cxnLst/>
              <a:rect l="l" t="t" r="r" b="b"/>
              <a:pathLst>
                <a:path w="27" h="39" extrusionOk="0">
                  <a:moveTo>
                    <a:pt x="26" y="39"/>
                  </a:moveTo>
                  <a:lnTo>
                    <a:pt x="1" y="1"/>
                  </a:lnTo>
                  <a:lnTo>
                    <a:pt x="1" y="1"/>
                  </a:lnTo>
                  <a:lnTo>
                    <a:pt x="26" y="39"/>
                  </a:lnTo>
                  <a:lnTo>
                    <a:pt x="26" y="3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11"/>
            <p:cNvSpPr/>
            <p:nvPr/>
          </p:nvSpPr>
          <p:spPr>
            <a:xfrm flipH="1">
              <a:off x="978599" y="3553203"/>
              <a:ext cx="17750" cy="21301"/>
            </a:xfrm>
            <a:custGeom>
              <a:avLst/>
              <a:gdLst/>
              <a:ahLst/>
              <a:cxnLst/>
              <a:rect l="l" t="t" r="r" b="b"/>
              <a:pathLst>
                <a:path w="445" h="534" extrusionOk="0">
                  <a:moveTo>
                    <a:pt x="444" y="533"/>
                  </a:moveTo>
                  <a:lnTo>
                    <a:pt x="0" y="1"/>
                  </a:lnTo>
                  <a:lnTo>
                    <a:pt x="0" y="1"/>
                  </a:lnTo>
                  <a:lnTo>
                    <a:pt x="444" y="533"/>
                  </a:lnTo>
                  <a:lnTo>
                    <a:pt x="444" y="53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11"/>
            <p:cNvSpPr/>
            <p:nvPr/>
          </p:nvSpPr>
          <p:spPr>
            <a:xfrm flipH="1">
              <a:off x="900224" y="3500631"/>
              <a:ext cx="35939" cy="43520"/>
            </a:xfrm>
            <a:custGeom>
              <a:avLst/>
              <a:gdLst/>
              <a:ahLst/>
              <a:cxnLst/>
              <a:rect l="l" t="t" r="r" b="b"/>
              <a:pathLst>
                <a:path w="901" h="1091" extrusionOk="0">
                  <a:moveTo>
                    <a:pt x="0" y="0"/>
                  </a:moveTo>
                  <a:lnTo>
                    <a:pt x="0" y="13"/>
                  </a:lnTo>
                  <a:lnTo>
                    <a:pt x="469" y="571"/>
                  </a:lnTo>
                  <a:lnTo>
                    <a:pt x="761" y="926"/>
                  </a:lnTo>
                  <a:lnTo>
                    <a:pt x="901" y="1091"/>
                  </a:lnTo>
                  <a:lnTo>
                    <a:pt x="0" y="0"/>
                  </a:lnTo>
                  <a:close/>
                </a:path>
              </a:pathLst>
            </a:custGeom>
            <a:solidFill>
              <a:srgbClr val="D5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11"/>
            <p:cNvSpPr/>
            <p:nvPr/>
          </p:nvSpPr>
          <p:spPr>
            <a:xfrm flipH="1">
              <a:off x="949285" y="3517823"/>
              <a:ext cx="7100" cy="9135"/>
            </a:xfrm>
            <a:custGeom>
              <a:avLst/>
              <a:gdLst/>
              <a:ahLst/>
              <a:cxnLst/>
              <a:rect l="l" t="t" r="r" b="b"/>
              <a:pathLst>
                <a:path w="178" h="229" extrusionOk="0">
                  <a:moveTo>
                    <a:pt x="178" y="229"/>
                  </a:moveTo>
                  <a:lnTo>
                    <a:pt x="0" y="0"/>
                  </a:lnTo>
                  <a:lnTo>
                    <a:pt x="178" y="229"/>
                  </a:lnTo>
                  <a:lnTo>
                    <a:pt x="178" y="22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11"/>
            <p:cNvSpPr/>
            <p:nvPr/>
          </p:nvSpPr>
          <p:spPr>
            <a:xfrm flipH="1">
              <a:off x="937638" y="3526917"/>
              <a:ext cx="11687" cy="13682"/>
            </a:xfrm>
            <a:custGeom>
              <a:avLst/>
              <a:gdLst/>
              <a:ahLst/>
              <a:cxnLst/>
              <a:rect l="l" t="t" r="r" b="b"/>
              <a:pathLst>
                <a:path w="293" h="343" extrusionOk="0">
                  <a:moveTo>
                    <a:pt x="292" y="343"/>
                  </a:moveTo>
                  <a:lnTo>
                    <a:pt x="1" y="1"/>
                  </a:lnTo>
                  <a:lnTo>
                    <a:pt x="1" y="1"/>
                  </a:lnTo>
                  <a:lnTo>
                    <a:pt x="292" y="343"/>
                  </a:lnTo>
                  <a:lnTo>
                    <a:pt x="292" y="34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11"/>
            <p:cNvSpPr/>
            <p:nvPr/>
          </p:nvSpPr>
          <p:spPr>
            <a:xfrm flipH="1">
              <a:off x="980115" y="3591656"/>
              <a:ext cx="18787" cy="22817"/>
            </a:xfrm>
            <a:custGeom>
              <a:avLst/>
              <a:gdLst/>
              <a:ahLst/>
              <a:cxnLst/>
              <a:rect l="l" t="t" r="r" b="b"/>
              <a:pathLst>
                <a:path w="471" h="572" extrusionOk="0">
                  <a:moveTo>
                    <a:pt x="470" y="571"/>
                  </a:moveTo>
                  <a:lnTo>
                    <a:pt x="470" y="571"/>
                  </a:lnTo>
                  <a:lnTo>
                    <a:pt x="1" y="1"/>
                  </a:lnTo>
                  <a:lnTo>
                    <a:pt x="470" y="571"/>
                  </a:lnTo>
                  <a:lnTo>
                    <a:pt x="470" y="571"/>
                  </a:lnTo>
                  <a:close/>
                </a:path>
              </a:pathLst>
            </a:custGeom>
            <a:solidFill>
              <a:srgbClr val="D59D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11"/>
            <p:cNvSpPr/>
            <p:nvPr/>
          </p:nvSpPr>
          <p:spPr>
            <a:xfrm flipH="1">
              <a:off x="918929" y="3540559"/>
              <a:ext cx="59712" cy="56724"/>
            </a:xfrm>
            <a:custGeom>
              <a:avLst/>
              <a:gdLst/>
              <a:ahLst/>
              <a:cxnLst/>
              <a:rect l="l" t="t" r="r" b="b"/>
              <a:pathLst>
                <a:path w="1497" h="1422" extrusionOk="0">
                  <a:moveTo>
                    <a:pt x="469" y="1421"/>
                  </a:moveTo>
                  <a:lnTo>
                    <a:pt x="0" y="850"/>
                  </a:lnTo>
                  <a:lnTo>
                    <a:pt x="0" y="850"/>
                  </a:lnTo>
                  <a:lnTo>
                    <a:pt x="469" y="1421"/>
                  </a:lnTo>
                  <a:lnTo>
                    <a:pt x="469" y="1421"/>
                  </a:lnTo>
                  <a:close/>
                  <a:moveTo>
                    <a:pt x="1496" y="572"/>
                  </a:moveTo>
                  <a:lnTo>
                    <a:pt x="1027" y="1"/>
                  </a:lnTo>
                  <a:lnTo>
                    <a:pt x="1027" y="1"/>
                  </a:lnTo>
                  <a:lnTo>
                    <a:pt x="1496" y="572"/>
                  </a:lnTo>
                  <a:lnTo>
                    <a:pt x="1496" y="572"/>
                  </a:lnTo>
                  <a:close/>
                </a:path>
              </a:pathLst>
            </a:custGeom>
            <a:solidFill>
              <a:srgbClr val="A6C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11"/>
            <p:cNvSpPr/>
            <p:nvPr/>
          </p:nvSpPr>
          <p:spPr>
            <a:xfrm flipH="1">
              <a:off x="905770" y="3523367"/>
              <a:ext cx="11687" cy="14201"/>
            </a:xfrm>
            <a:custGeom>
              <a:avLst/>
              <a:gdLst/>
              <a:ahLst/>
              <a:cxnLst/>
              <a:rect l="l" t="t" r="r" b="b"/>
              <a:pathLst>
                <a:path w="293" h="356" extrusionOk="0">
                  <a:moveTo>
                    <a:pt x="292" y="356"/>
                  </a:moveTo>
                  <a:lnTo>
                    <a:pt x="0" y="1"/>
                  </a:lnTo>
                  <a:lnTo>
                    <a:pt x="0" y="1"/>
                  </a:lnTo>
                  <a:lnTo>
                    <a:pt x="292" y="356"/>
                  </a:lnTo>
                  <a:close/>
                </a:path>
              </a:pathLst>
            </a:custGeom>
            <a:solidFill>
              <a:srgbClr val="DB6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11"/>
            <p:cNvSpPr/>
            <p:nvPr/>
          </p:nvSpPr>
          <p:spPr>
            <a:xfrm flipH="1">
              <a:off x="980113" y="3568880"/>
              <a:ext cx="54686" cy="59237"/>
            </a:xfrm>
            <a:custGeom>
              <a:avLst/>
              <a:gdLst/>
              <a:ahLst/>
              <a:cxnLst/>
              <a:rect l="l" t="t" r="r" b="b"/>
              <a:pathLst>
                <a:path w="1371" h="1485" extrusionOk="0">
                  <a:moveTo>
                    <a:pt x="419" y="1"/>
                  </a:moveTo>
                  <a:lnTo>
                    <a:pt x="1" y="356"/>
                  </a:lnTo>
                  <a:lnTo>
                    <a:pt x="952" y="1485"/>
                  </a:lnTo>
                  <a:lnTo>
                    <a:pt x="1370" y="1142"/>
                  </a:ln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0" name="Google Shape;1580;p11"/>
          <p:cNvGrpSpPr/>
          <p:nvPr/>
        </p:nvGrpSpPr>
        <p:grpSpPr>
          <a:xfrm rot="-3066559">
            <a:off x="10003140" y="-589707"/>
            <a:ext cx="2687289" cy="3143004"/>
            <a:chOff x="7723432" y="3235687"/>
            <a:chExt cx="2015584" cy="2357390"/>
          </a:xfrm>
        </p:grpSpPr>
        <p:sp>
          <p:nvSpPr>
            <p:cNvPr id="1581" name="Google Shape;1581;p11"/>
            <p:cNvSpPr/>
            <p:nvPr/>
          </p:nvSpPr>
          <p:spPr>
            <a:xfrm>
              <a:off x="7766610" y="4761672"/>
              <a:ext cx="932862" cy="83140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11"/>
            <p:cNvSpPr/>
            <p:nvPr/>
          </p:nvSpPr>
          <p:spPr>
            <a:xfrm>
              <a:off x="8376556" y="4889943"/>
              <a:ext cx="279853" cy="37924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11"/>
            <p:cNvSpPr/>
            <p:nvPr/>
          </p:nvSpPr>
          <p:spPr>
            <a:xfrm>
              <a:off x="8504539" y="4853597"/>
              <a:ext cx="51216"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11"/>
            <p:cNvSpPr/>
            <p:nvPr/>
          </p:nvSpPr>
          <p:spPr>
            <a:xfrm>
              <a:off x="7723432" y="4621286"/>
              <a:ext cx="497350" cy="171621"/>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11"/>
            <p:cNvSpPr/>
            <p:nvPr/>
          </p:nvSpPr>
          <p:spPr>
            <a:xfrm>
              <a:off x="7950116" y="4634664"/>
              <a:ext cx="204693" cy="22450"/>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11"/>
            <p:cNvSpPr/>
            <p:nvPr/>
          </p:nvSpPr>
          <p:spPr>
            <a:xfrm>
              <a:off x="7918709" y="4653210"/>
              <a:ext cx="36116" cy="8842"/>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11"/>
            <p:cNvSpPr/>
            <p:nvPr/>
          </p:nvSpPr>
          <p:spPr>
            <a:xfrm>
              <a:off x="8873791" y="4551122"/>
              <a:ext cx="723862" cy="787826"/>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11"/>
            <p:cNvSpPr/>
            <p:nvPr/>
          </p:nvSpPr>
          <p:spPr>
            <a:xfrm>
              <a:off x="9065795" y="4649708"/>
              <a:ext cx="22450" cy="44211"/>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11"/>
            <p:cNvSpPr/>
            <p:nvPr/>
          </p:nvSpPr>
          <p:spPr>
            <a:xfrm>
              <a:off x="9035134" y="4704254"/>
              <a:ext cx="46164" cy="291394"/>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11"/>
            <p:cNvSpPr/>
            <p:nvPr/>
          </p:nvSpPr>
          <p:spPr>
            <a:xfrm>
              <a:off x="9334739" y="4878689"/>
              <a:ext cx="190109" cy="127754"/>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11"/>
            <p:cNvSpPr/>
            <p:nvPr/>
          </p:nvSpPr>
          <p:spPr>
            <a:xfrm>
              <a:off x="8906864" y="3568249"/>
              <a:ext cx="686139" cy="833817"/>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11"/>
            <p:cNvSpPr/>
            <p:nvPr/>
          </p:nvSpPr>
          <p:spPr>
            <a:xfrm>
              <a:off x="9355237" y="3960468"/>
              <a:ext cx="107141" cy="319184"/>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11"/>
            <p:cNvSpPr/>
            <p:nvPr/>
          </p:nvSpPr>
          <p:spPr>
            <a:xfrm>
              <a:off x="9322509" y="3621820"/>
              <a:ext cx="244369" cy="115524"/>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11"/>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11"/>
            <p:cNvSpPr/>
            <p:nvPr/>
          </p:nvSpPr>
          <p:spPr>
            <a:xfrm>
              <a:off x="8343426" y="4160051"/>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11"/>
            <p:cNvSpPr/>
            <p:nvPr/>
          </p:nvSpPr>
          <p:spPr>
            <a:xfrm>
              <a:off x="8641824" y="4189966"/>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11"/>
            <p:cNvSpPr/>
            <p:nvPr/>
          </p:nvSpPr>
          <p:spPr>
            <a:xfrm>
              <a:off x="8635279" y="4174808"/>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11"/>
            <p:cNvSpPr/>
            <p:nvPr/>
          </p:nvSpPr>
          <p:spPr>
            <a:xfrm>
              <a:off x="8340785" y="3235687"/>
              <a:ext cx="1398231" cy="733164"/>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11"/>
            <p:cNvSpPr/>
            <p:nvPr/>
          </p:nvSpPr>
          <p:spPr>
            <a:xfrm>
              <a:off x="9159558" y="3334273"/>
              <a:ext cx="446593" cy="14147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8298429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600"/>
        <p:cNvGrpSpPr/>
        <p:nvPr/>
      </p:nvGrpSpPr>
      <p:grpSpPr>
        <a:xfrm>
          <a:off x="0" y="0"/>
          <a:ext cx="0" cy="0"/>
          <a:chOff x="0" y="0"/>
          <a:chExt cx="0" cy="0"/>
        </a:xfrm>
      </p:grpSpPr>
      <p:sp>
        <p:nvSpPr>
          <p:cNvPr id="1601" name="Google Shape;1601;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043829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602"/>
        <p:cNvGrpSpPr/>
        <p:nvPr/>
      </p:nvGrpSpPr>
      <p:grpSpPr>
        <a:xfrm>
          <a:off x="0" y="0"/>
          <a:ext cx="0" cy="0"/>
          <a:chOff x="0" y="0"/>
          <a:chExt cx="0" cy="0"/>
        </a:xfrm>
      </p:grpSpPr>
      <p:grpSp>
        <p:nvGrpSpPr>
          <p:cNvPr id="1603" name="Google Shape;1603;p13"/>
          <p:cNvGrpSpPr/>
          <p:nvPr/>
        </p:nvGrpSpPr>
        <p:grpSpPr>
          <a:xfrm>
            <a:off x="-657" y="1272"/>
            <a:ext cx="12191996" cy="6857739"/>
            <a:chOff x="244750" y="678075"/>
            <a:chExt cx="7171200" cy="4479450"/>
          </a:xfrm>
        </p:grpSpPr>
        <p:grpSp>
          <p:nvGrpSpPr>
            <p:cNvPr id="1604" name="Google Shape;1604;p13"/>
            <p:cNvGrpSpPr/>
            <p:nvPr/>
          </p:nvGrpSpPr>
          <p:grpSpPr>
            <a:xfrm>
              <a:off x="244750" y="678075"/>
              <a:ext cx="7171200" cy="4372100"/>
              <a:chOff x="244750" y="678075"/>
              <a:chExt cx="7171200" cy="4372100"/>
            </a:xfrm>
          </p:grpSpPr>
          <p:sp>
            <p:nvSpPr>
              <p:cNvPr id="1605" name="Google Shape;1605;p13"/>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13"/>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13"/>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13"/>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13"/>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13"/>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13"/>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13"/>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13"/>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13"/>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13"/>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13"/>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13"/>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13"/>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13"/>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13"/>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13"/>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13"/>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13"/>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13"/>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13"/>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13"/>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13"/>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13"/>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13"/>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13"/>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13"/>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13"/>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13"/>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13"/>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13"/>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36" name="Google Shape;1636;p13"/>
            <p:cNvGrpSpPr/>
            <p:nvPr/>
          </p:nvGrpSpPr>
          <p:grpSpPr>
            <a:xfrm>
              <a:off x="404050" y="680675"/>
              <a:ext cx="6852600" cy="4476850"/>
              <a:chOff x="404050" y="680675"/>
              <a:chExt cx="6852600" cy="4476850"/>
            </a:xfrm>
          </p:grpSpPr>
          <p:sp>
            <p:nvSpPr>
              <p:cNvPr id="1637" name="Google Shape;1637;p13"/>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13"/>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13"/>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13"/>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13"/>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13"/>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13"/>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13"/>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13"/>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13"/>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13"/>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13"/>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13"/>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13"/>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13"/>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13"/>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13"/>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13"/>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13"/>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13"/>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13"/>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13"/>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13"/>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13"/>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13"/>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13"/>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13"/>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13"/>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13"/>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13"/>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13"/>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13"/>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13"/>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13"/>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13"/>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13"/>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13"/>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13"/>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13"/>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13"/>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13"/>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13"/>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13"/>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13"/>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681" name="Google Shape;1681;p13"/>
          <p:cNvGrpSpPr/>
          <p:nvPr/>
        </p:nvGrpSpPr>
        <p:grpSpPr>
          <a:xfrm>
            <a:off x="15084" y="285838"/>
            <a:ext cx="12161833" cy="6286325"/>
            <a:chOff x="217699" y="-185587"/>
            <a:chExt cx="9121375" cy="4950382"/>
          </a:xfrm>
        </p:grpSpPr>
        <p:sp>
          <p:nvSpPr>
            <p:cNvPr id="1682" name="Google Shape;1682;p13"/>
            <p:cNvSpPr/>
            <p:nvPr/>
          </p:nvSpPr>
          <p:spPr>
            <a:xfrm rot="10800000" flipH="1">
              <a:off x="295725" y="-18558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13"/>
            <p:cNvSpPr/>
            <p:nvPr/>
          </p:nvSpPr>
          <p:spPr>
            <a:xfrm>
              <a:off x="2842200" y="165166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13"/>
            <p:cNvSpPr/>
            <p:nvPr/>
          </p:nvSpPr>
          <p:spPr>
            <a:xfrm flipH="1">
              <a:off x="217699" y="156787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13"/>
            <p:cNvSpPr/>
            <p:nvPr/>
          </p:nvSpPr>
          <p:spPr>
            <a:xfrm rot="10800000">
              <a:off x="2686149" y="-11296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6" name="Google Shape;1686;p13"/>
          <p:cNvGrpSpPr/>
          <p:nvPr/>
        </p:nvGrpSpPr>
        <p:grpSpPr>
          <a:xfrm>
            <a:off x="10242648" y="4503300"/>
            <a:ext cx="2494841" cy="2858520"/>
            <a:chOff x="6566721" y="3275923"/>
            <a:chExt cx="876942" cy="1004776"/>
          </a:xfrm>
        </p:grpSpPr>
        <p:sp>
          <p:nvSpPr>
            <p:cNvPr id="1687" name="Google Shape;1687;p13"/>
            <p:cNvSpPr/>
            <p:nvPr/>
          </p:nvSpPr>
          <p:spPr>
            <a:xfrm rot="-757620">
              <a:off x="6601376" y="3878686"/>
              <a:ext cx="406169" cy="36199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13"/>
            <p:cNvSpPr/>
            <p:nvPr/>
          </p:nvSpPr>
          <p:spPr>
            <a:xfrm rot="-757620">
              <a:off x="6854656" y="3908590"/>
              <a:ext cx="121848" cy="16512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13"/>
            <p:cNvSpPr/>
            <p:nvPr/>
          </p:nvSpPr>
          <p:spPr>
            <a:xfrm>
              <a:off x="7079898" y="3835948"/>
              <a:ext cx="277417" cy="301931"/>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13"/>
            <p:cNvSpPr/>
            <p:nvPr/>
          </p:nvSpPr>
          <p:spPr>
            <a:xfrm>
              <a:off x="7153479" y="3873729"/>
              <a:ext cx="8604" cy="16944"/>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13"/>
            <p:cNvSpPr/>
            <p:nvPr/>
          </p:nvSpPr>
          <p:spPr>
            <a:xfrm>
              <a:off x="7141729" y="3894632"/>
              <a:ext cx="17692" cy="111675"/>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13"/>
            <p:cNvSpPr/>
            <p:nvPr/>
          </p:nvSpPr>
          <p:spPr>
            <a:xfrm>
              <a:off x="7256546" y="3961481"/>
              <a:ext cx="72859" cy="48961"/>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13"/>
            <p:cNvSpPr/>
            <p:nvPr/>
          </p:nvSpPr>
          <p:spPr>
            <a:xfrm>
              <a:off x="7122998" y="3442634"/>
              <a:ext cx="248440" cy="301912"/>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13"/>
            <p:cNvSpPr/>
            <p:nvPr/>
          </p:nvSpPr>
          <p:spPr>
            <a:xfrm>
              <a:off x="7285355" y="3584659"/>
              <a:ext cx="38794" cy="115572"/>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13"/>
            <p:cNvSpPr/>
            <p:nvPr/>
          </p:nvSpPr>
          <p:spPr>
            <a:xfrm>
              <a:off x="6917633" y="3721831"/>
              <a:ext cx="162266" cy="138972"/>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13"/>
            <p:cNvSpPr/>
            <p:nvPr/>
          </p:nvSpPr>
          <p:spPr>
            <a:xfrm>
              <a:off x="6867860" y="3275923"/>
              <a:ext cx="575803" cy="301923"/>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13"/>
            <p:cNvSpPr/>
            <p:nvPr/>
          </p:nvSpPr>
          <p:spPr>
            <a:xfrm>
              <a:off x="7205047" y="3316522"/>
              <a:ext cx="183911" cy="58261"/>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8" name="Google Shape;1698;p13"/>
          <p:cNvGrpSpPr/>
          <p:nvPr/>
        </p:nvGrpSpPr>
        <p:grpSpPr>
          <a:xfrm>
            <a:off x="-38581" y="-55188"/>
            <a:ext cx="1815945" cy="1938248"/>
            <a:chOff x="-302799" y="-471250"/>
            <a:chExt cx="2117803" cy="2260435"/>
          </a:xfrm>
        </p:grpSpPr>
        <p:sp>
          <p:nvSpPr>
            <p:cNvPr id="1699" name="Google Shape;1699;p13"/>
            <p:cNvSpPr/>
            <p:nvPr/>
          </p:nvSpPr>
          <p:spPr>
            <a:xfrm rot="-5400000" flipH="1">
              <a:off x="-317271" y="1014252"/>
              <a:ext cx="789405" cy="760461"/>
            </a:xfrm>
            <a:custGeom>
              <a:avLst/>
              <a:gdLst/>
              <a:ahLst/>
              <a:cxnLst/>
              <a:rect l="l" t="t" r="r" b="b"/>
              <a:pathLst>
                <a:path w="14564" h="14030" extrusionOk="0">
                  <a:moveTo>
                    <a:pt x="12060" y="0"/>
                  </a:moveTo>
                  <a:cubicBezTo>
                    <a:pt x="11647" y="0"/>
                    <a:pt x="11233" y="149"/>
                    <a:pt x="10911" y="449"/>
                  </a:cubicBezTo>
                  <a:lnTo>
                    <a:pt x="1" y="10925"/>
                  </a:lnTo>
                  <a:lnTo>
                    <a:pt x="2968" y="14030"/>
                  </a:lnTo>
                  <a:lnTo>
                    <a:pt x="13901" y="3553"/>
                  </a:lnTo>
                  <a:cubicBezTo>
                    <a:pt x="14540" y="2914"/>
                    <a:pt x="14563" y="1864"/>
                    <a:pt x="13947" y="1225"/>
                  </a:cubicBezTo>
                  <a:lnTo>
                    <a:pt x="13262" y="494"/>
                  </a:lnTo>
                  <a:cubicBezTo>
                    <a:pt x="12934" y="166"/>
                    <a:pt x="12497" y="0"/>
                    <a:pt x="120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13"/>
            <p:cNvSpPr/>
            <p:nvPr/>
          </p:nvSpPr>
          <p:spPr>
            <a:xfrm rot="-5400000" flipH="1">
              <a:off x="153020" y="748519"/>
              <a:ext cx="567934" cy="543380"/>
            </a:xfrm>
            <a:custGeom>
              <a:avLst/>
              <a:gdLst/>
              <a:ahLst/>
              <a:cxnLst/>
              <a:rect l="l" t="t" r="r" b="b"/>
              <a:pathLst>
                <a:path w="10478" h="10025" extrusionOk="0">
                  <a:moveTo>
                    <a:pt x="6501" y="1"/>
                  </a:moveTo>
                  <a:cubicBezTo>
                    <a:pt x="5848" y="1"/>
                    <a:pt x="5193" y="246"/>
                    <a:pt x="4680" y="737"/>
                  </a:cubicBezTo>
                  <a:lnTo>
                    <a:pt x="389" y="4846"/>
                  </a:lnTo>
                  <a:cubicBezTo>
                    <a:pt x="1" y="5211"/>
                    <a:pt x="1" y="5827"/>
                    <a:pt x="366" y="6215"/>
                  </a:cubicBezTo>
                  <a:lnTo>
                    <a:pt x="3744" y="9730"/>
                  </a:lnTo>
                  <a:cubicBezTo>
                    <a:pt x="3930" y="9927"/>
                    <a:pt x="4180" y="10024"/>
                    <a:pt x="4432" y="10024"/>
                  </a:cubicBezTo>
                  <a:cubicBezTo>
                    <a:pt x="4676" y="10024"/>
                    <a:pt x="4923" y="9933"/>
                    <a:pt x="5114" y="9753"/>
                  </a:cubicBezTo>
                  <a:lnTo>
                    <a:pt x="9382" y="5645"/>
                  </a:lnTo>
                  <a:cubicBezTo>
                    <a:pt x="10432" y="4640"/>
                    <a:pt x="10478" y="2997"/>
                    <a:pt x="9473" y="1947"/>
                  </a:cubicBezTo>
                  <a:lnTo>
                    <a:pt x="8378" y="806"/>
                  </a:lnTo>
                  <a:cubicBezTo>
                    <a:pt x="7864" y="269"/>
                    <a:pt x="7184" y="1"/>
                    <a:pt x="6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13"/>
            <p:cNvSpPr/>
            <p:nvPr/>
          </p:nvSpPr>
          <p:spPr>
            <a:xfrm rot="-5400000" flipH="1">
              <a:off x="211505" y="-392141"/>
              <a:ext cx="1682608" cy="1524391"/>
            </a:xfrm>
            <a:custGeom>
              <a:avLst/>
              <a:gdLst/>
              <a:ahLst/>
              <a:cxnLst/>
              <a:rect l="l" t="t" r="r" b="b"/>
              <a:pathLst>
                <a:path w="31043" h="28124" extrusionOk="0">
                  <a:moveTo>
                    <a:pt x="15503" y="2446"/>
                  </a:moveTo>
                  <a:cubicBezTo>
                    <a:pt x="18559" y="2446"/>
                    <a:pt x="21611" y="3645"/>
                    <a:pt x="23898" y="6026"/>
                  </a:cubicBezTo>
                  <a:cubicBezTo>
                    <a:pt x="28349" y="10637"/>
                    <a:pt x="28190" y="18009"/>
                    <a:pt x="23556" y="22437"/>
                  </a:cubicBezTo>
                  <a:cubicBezTo>
                    <a:pt x="21301" y="24604"/>
                    <a:pt x="18401" y="25678"/>
                    <a:pt x="15509" y="25678"/>
                  </a:cubicBezTo>
                  <a:cubicBezTo>
                    <a:pt x="12459" y="25678"/>
                    <a:pt x="9417" y="24484"/>
                    <a:pt x="7145" y="22118"/>
                  </a:cubicBezTo>
                  <a:cubicBezTo>
                    <a:pt x="2694" y="17484"/>
                    <a:pt x="2853" y="10135"/>
                    <a:pt x="7464" y="5684"/>
                  </a:cubicBezTo>
                  <a:cubicBezTo>
                    <a:pt x="9717" y="3520"/>
                    <a:pt x="12612" y="2446"/>
                    <a:pt x="15503" y="2446"/>
                  </a:cubicBezTo>
                  <a:close/>
                  <a:moveTo>
                    <a:pt x="15529" y="0"/>
                  </a:moveTo>
                  <a:cubicBezTo>
                    <a:pt x="12024" y="0"/>
                    <a:pt x="8510" y="1303"/>
                    <a:pt x="5775" y="3926"/>
                  </a:cubicBezTo>
                  <a:cubicBezTo>
                    <a:pt x="183" y="9290"/>
                    <a:pt x="0" y="18192"/>
                    <a:pt x="5364" y="23807"/>
                  </a:cubicBezTo>
                  <a:cubicBezTo>
                    <a:pt x="8131" y="26679"/>
                    <a:pt x="11824" y="28124"/>
                    <a:pt x="15520" y="28124"/>
                  </a:cubicBezTo>
                  <a:cubicBezTo>
                    <a:pt x="19021" y="28124"/>
                    <a:pt x="22525" y="26827"/>
                    <a:pt x="25245" y="24218"/>
                  </a:cubicBezTo>
                  <a:cubicBezTo>
                    <a:pt x="30860" y="18831"/>
                    <a:pt x="31043" y="9929"/>
                    <a:pt x="25656" y="4314"/>
                  </a:cubicBezTo>
                  <a:cubicBezTo>
                    <a:pt x="22904" y="1445"/>
                    <a:pt x="19222" y="0"/>
                    <a:pt x="155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13"/>
            <p:cNvSpPr/>
            <p:nvPr/>
          </p:nvSpPr>
          <p:spPr>
            <a:xfrm rot="-5400000" flipH="1">
              <a:off x="357473" y="-259614"/>
              <a:ext cx="1390674" cy="1259341"/>
            </a:xfrm>
            <a:custGeom>
              <a:avLst/>
              <a:gdLst/>
              <a:ahLst/>
              <a:cxnLst/>
              <a:rect l="l" t="t" r="r" b="b"/>
              <a:pathLst>
                <a:path w="25657" h="23234" extrusionOk="0">
                  <a:moveTo>
                    <a:pt x="12810" y="1"/>
                  </a:moveTo>
                  <a:cubicBezTo>
                    <a:pt x="9919" y="1"/>
                    <a:pt x="7024" y="1075"/>
                    <a:pt x="4771" y="3239"/>
                  </a:cubicBezTo>
                  <a:cubicBezTo>
                    <a:pt x="160" y="7690"/>
                    <a:pt x="1" y="15039"/>
                    <a:pt x="4452" y="19673"/>
                  </a:cubicBezTo>
                  <a:cubicBezTo>
                    <a:pt x="6724" y="22039"/>
                    <a:pt x="9766" y="23233"/>
                    <a:pt x="12816" y="23233"/>
                  </a:cubicBezTo>
                  <a:cubicBezTo>
                    <a:pt x="15708" y="23233"/>
                    <a:pt x="18608" y="22159"/>
                    <a:pt x="20863" y="19992"/>
                  </a:cubicBezTo>
                  <a:cubicBezTo>
                    <a:pt x="25497" y="15564"/>
                    <a:pt x="25656" y="8192"/>
                    <a:pt x="21205" y="3581"/>
                  </a:cubicBezTo>
                  <a:cubicBezTo>
                    <a:pt x="18918" y="1200"/>
                    <a:pt x="15866" y="1"/>
                    <a:pt x="12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03" name="Google Shape;1703;p13"/>
          <p:cNvSpPr txBox="1">
            <a:spLocks noGrp="1"/>
          </p:cNvSpPr>
          <p:nvPr>
            <p:ph type="title"/>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0690134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704"/>
        <p:cNvGrpSpPr/>
        <p:nvPr/>
      </p:nvGrpSpPr>
      <p:grpSpPr>
        <a:xfrm>
          <a:off x="0" y="0"/>
          <a:ext cx="0" cy="0"/>
          <a:chOff x="0" y="0"/>
          <a:chExt cx="0" cy="0"/>
        </a:xfrm>
      </p:grpSpPr>
      <p:grpSp>
        <p:nvGrpSpPr>
          <p:cNvPr id="1705" name="Google Shape;1705;p14"/>
          <p:cNvGrpSpPr/>
          <p:nvPr/>
        </p:nvGrpSpPr>
        <p:grpSpPr>
          <a:xfrm>
            <a:off x="-657" y="1272"/>
            <a:ext cx="12191996" cy="6857739"/>
            <a:chOff x="244750" y="678075"/>
            <a:chExt cx="7171200" cy="4479450"/>
          </a:xfrm>
        </p:grpSpPr>
        <p:grpSp>
          <p:nvGrpSpPr>
            <p:cNvPr id="1706" name="Google Shape;1706;p14"/>
            <p:cNvGrpSpPr/>
            <p:nvPr/>
          </p:nvGrpSpPr>
          <p:grpSpPr>
            <a:xfrm>
              <a:off x="244750" y="678075"/>
              <a:ext cx="7171200" cy="4372100"/>
              <a:chOff x="244750" y="678075"/>
              <a:chExt cx="7171200" cy="4372100"/>
            </a:xfrm>
          </p:grpSpPr>
          <p:sp>
            <p:nvSpPr>
              <p:cNvPr id="1707" name="Google Shape;1707;p14"/>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14"/>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14"/>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14"/>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14"/>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14"/>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14"/>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14"/>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14"/>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14"/>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14"/>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14"/>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14"/>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14"/>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14"/>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14"/>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14"/>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14"/>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14"/>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14"/>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14"/>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14"/>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14"/>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14"/>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14"/>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14"/>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14"/>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14"/>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14"/>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14"/>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14"/>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8" name="Google Shape;1738;p14"/>
            <p:cNvGrpSpPr/>
            <p:nvPr/>
          </p:nvGrpSpPr>
          <p:grpSpPr>
            <a:xfrm>
              <a:off x="404050" y="680675"/>
              <a:ext cx="6852600" cy="4476850"/>
              <a:chOff x="404050" y="680675"/>
              <a:chExt cx="6852600" cy="4476850"/>
            </a:xfrm>
          </p:grpSpPr>
          <p:sp>
            <p:nvSpPr>
              <p:cNvPr id="1739" name="Google Shape;1739;p14"/>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14"/>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14"/>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14"/>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14"/>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14"/>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14"/>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14"/>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14"/>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14"/>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14"/>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14"/>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14"/>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14"/>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14"/>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14"/>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14"/>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14"/>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14"/>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14"/>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14"/>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14"/>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14"/>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14"/>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14"/>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14"/>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14"/>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14"/>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14"/>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14"/>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14"/>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14"/>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14"/>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14"/>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14"/>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14"/>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14"/>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14"/>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14"/>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14"/>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14"/>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14"/>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14"/>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14"/>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83" name="Google Shape;1783;p14"/>
          <p:cNvGrpSpPr/>
          <p:nvPr/>
        </p:nvGrpSpPr>
        <p:grpSpPr>
          <a:xfrm rot="10800000" flipH="1">
            <a:off x="-28266" y="327595"/>
            <a:ext cx="12248532" cy="6202811"/>
            <a:chOff x="74650" y="243772"/>
            <a:chExt cx="9186399" cy="4652108"/>
          </a:xfrm>
        </p:grpSpPr>
        <p:sp>
          <p:nvSpPr>
            <p:cNvPr id="1784" name="Google Shape;1784;p14"/>
            <p:cNvSpPr/>
            <p:nvPr/>
          </p:nvSpPr>
          <p:spPr>
            <a:xfrm rot="10800000" flipH="1">
              <a:off x="74650" y="36290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14"/>
            <p:cNvSpPr/>
            <p:nvPr/>
          </p:nvSpPr>
          <p:spPr>
            <a:xfrm>
              <a:off x="2500800" y="171309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14"/>
            <p:cNvSpPr/>
            <p:nvPr/>
          </p:nvSpPr>
          <p:spPr>
            <a:xfrm flipH="1">
              <a:off x="263224" y="17827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14"/>
            <p:cNvSpPr/>
            <p:nvPr/>
          </p:nvSpPr>
          <p:spPr>
            <a:xfrm rot="10800000" flipH="1">
              <a:off x="2764174" y="24377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88" name="Google Shape;1788;p14"/>
          <p:cNvGrpSpPr/>
          <p:nvPr/>
        </p:nvGrpSpPr>
        <p:grpSpPr>
          <a:xfrm>
            <a:off x="-353578" y="-536023"/>
            <a:ext cx="3378051" cy="2119291"/>
            <a:chOff x="9629292" y="2239890"/>
            <a:chExt cx="2533538" cy="1589468"/>
          </a:xfrm>
        </p:grpSpPr>
        <p:sp>
          <p:nvSpPr>
            <p:cNvPr id="1789" name="Google Shape;1789;p14"/>
            <p:cNvSpPr/>
            <p:nvPr/>
          </p:nvSpPr>
          <p:spPr>
            <a:xfrm>
              <a:off x="9629292" y="3155657"/>
              <a:ext cx="559490" cy="673701"/>
            </a:xfrm>
            <a:custGeom>
              <a:avLst/>
              <a:gdLst/>
              <a:ahLst/>
              <a:cxnLst/>
              <a:rect l="l" t="t" r="r" b="b"/>
              <a:pathLst>
                <a:path w="10746" h="12939" extrusionOk="0">
                  <a:moveTo>
                    <a:pt x="7051" y="1073"/>
                  </a:moveTo>
                  <a:cubicBezTo>
                    <a:pt x="7836" y="2630"/>
                    <a:pt x="9635" y="8570"/>
                    <a:pt x="9755" y="9729"/>
                  </a:cubicBezTo>
                  <a:cubicBezTo>
                    <a:pt x="9454" y="9886"/>
                    <a:pt x="8584" y="10224"/>
                    <a:pt x="6979" y="10719"/>
                  </a:cubicBezTo>
                  <a:cubicBezTo>
                    <a:pt x="4178" y="11600"/>
                    <a:pt x="1848" y="12119"/>
                    <a:pt x="1087" y="12131"/>
                  </a:cubicBezTo>
                  <a:cubicBezTo>
                    <a:pt x="1594" y="10538"/>
                    <a:pt x="5820" y="3101"/>
                    <a:pt x="7051" y="1073"/>
                  </a:cubicBezTo>
                  <a:close/>
                  <a:moveTo>
                    <a:pt x="7035" y="0"/>
                  </a:moveTo>
                  <a:cubicBezTo>
                    <a:pt x="6978" y="0"/>
                    <a:pt x="6930" y="11"/>
                    <a:pt x="6894" y="22"/>
                  </a:cubicBezTo>
                  <a:cubicBezTo>
                    <a:pt x="6786" y="47"/>
                    <a:pt x="6701" y="119"/>
                    <a:pt x="6629" y="216"/>
                  </a:cubicBezTo>
                  <a:cubicBezTo>
                    <a:pt x="6387" y="590"/>
                    <a:pt x="4745" y="3391"/>
                    <a:pt x="3164" y="6252"/>
                  </a:cubicBezTo>
                  <a:cubicBezTo>
                    <a:pt x="1" y="11974"/>
                    <a:pt x="158" y="12337"/>
                    <a:pt x="290" y="12590"/>
                  </a:cubicBezTo>
                  <a:cubicBezTo>
                    <a:pt x="389" y="12807"/>
                    <a:pt x="574" y="12938"/>
                    <a:pt x="1058" y="12938"/>
                  </a:cubicBezTo>
                  <a:cubicBezTo>
                    <a:pt x="1462" y="12938"/>
                    <a:pt x="2074" y="12847"/>
                    <a:pt x="3019" y="12638"/>
                  </a:cubicBezTo>
                  <a:cubicBezTo>
                    <a:pt x="4202" y="12373"/>
                    <a:pt x="5735" y="11962"/>
                    <a:pt x="7220" y="11492"/>
                  </a:cubicBezTo>
                  <a:cubicBezTo>
                    <a:pt x="10299" y="10526"/>
                    <a:pt x="10431" y="10272"/>
                    <a:pt x="10504" y="10115"/>
                  </a:cubicBezTo>
                  <a:cubicBezTo>
                    <a:pt x="10564" y="9994"/>
                    <a:pt x="10745" y="9632"/>
                    <a:pt x="9405" y="5274"/>
                  </a:cubicBezTo>
                  <a:cubicBezTo>
                    <a:pt x="9007" y="3970"/>
                    <a:pt x="8005" y="868"/>
                    <a:pt x="7450" y="216"/>
                  </a:cubicBezTo>
                  <a:cubicBezTo>
                    <a:pt x="7303" y="45"/>
                    <a:pt x="7151" y="0"/>
                    <a:pt x="7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14"/>
            <p:cNvSpPr/>
            <p:nvPr/>
          </p:nvSpPr>
          <p:spPr>
            <a:xfrm>
              <a:off x="9990101" y="3549016"/>
              <a:ext cx="142085" cy="176092"/>
            </a:xfrm>
            <a:custGeom>
              <a:avLst/>
              <a:gdLst/>
              <a:ahLst/>
              <a:cxnLst/>
              <a:rect l="l" t="t" r="r" b="b"/>
              <a:pathLst>
                <a:path w="2729" h="3382" extrusionOk="0">
                  <a:moveTo>
                    <a:pt x="2572" y="1"/>
                  </a:moveTo>
                  <a:cubicBezTo>
                    <a:pt x="2294" y="61"/>
                    <a:pt x="930" y="351"/>
                    <a:pt x="459" y="677"/>
                  </a:cubicBezTo>
                  <a:cubicBezTo>
                    <a:pt x="0" y="991"/>
                    <a:pt x="37" y="1896"/>
                    <a:pt x="580" y="3381"/>
                  </a:cubicBezTo>
                  <a:lnTo>
                    <a:pt x="1340" y="3103"/>
                  </a:lnTo>
                  <a:cubicBezTo>
                    <a:pt x="1075" y="2379"/>
                    <a:pt x="894" y="1558"/>
                    <a:pt x="954" y="1317"/>
                  </a:cubicBezTo>
                  <a:cubicBezTo>
                    <a:pt x="1256" y="1148"/>
                    <a:pt x="2161" y="906"/>
                    <a:pt x="2729" y="786"/>
                  </a:cubicBezTo>
                  <a:lnTo>
                    <a:pt x="25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14"/>
            <p:cNvSpPr/>
            <p:nvPr/>
          </p:nvSpPr>
          <p:spPr>
            <a:xfrm rot="1733533">
              <a:off x="9918508" y="2339936"/>
              <a:ext cx="598619" cy="716226"/>
            </a:xfrm>
            <a:custGeom>
              <a:avLst/>
              <a:gdLst/>
              <a:ahLst/>
              <a:cxnLst/>
              <a:rect l="l" t="t" r="r" b="b"/>
              <a:pathLst>
                <a:path w="13462" h="16106" extrusionOk="0">
                  <a:moveTo>
                    <a:pt x="7654" y="809"/>
                  </a:moveTo>
                  <a:cubicBezTo>
                    <a:pt x="10685" y="809"/>
                    <a:pt x="12001" y="1461"/>
                    <a:pt x="12013" y="1715"/>
                  </a:cubicBezTo>
                  <a:lnTo>
                    <a:pt x="12013" y="1727"/>
                  </a:lnTo>
                  <a:lnTo>
                    <a:pt x="12001" y="1763"/>
                  </a:lnTo>
                  <a:cubicBezTo>
                    <a:pt x="11964" y="1860"/>
                    <a:pt x="11771" y="2077"/>
                    <a:pt x="11192" y="2331"/>
                  </a:cubicBezTo>
                  <a:cubicBezTo>
                    <a:pt x="11119" y="2355"/>
                    <a:pt x="11059" y="2391"/>
                    <a:pt x="10974" y="2415"/>
                  </a:cubicBezTo>
                  <a:lnTo>
                    <a:pt x="10926" y="2439"/>
                  </a:lnTo>
                  <a:cubicBezTo>
                    <a:pt x="10842" y="2475"/>
                    <a:pt x="10745" y="2500"/>
                    <a:pt x="10648" y="2536"/>
                  </a:cubicBezTo>
                  <a:lnTo>
                    <a:pt x="10636" y="2548"/>
                  </a:lnTo>
                  <a:cubicBezTo>
                    <a:pt x="10588" y="2560"/>
                    <a:pt x="10528" y="2572"/>
                    <a:pt x="10479" y="2596"/>
                  </a:cubicBezTo>
                  <a:cubicBezTo>
                    <a:pt x="10395" y="2620"/>
                    <a:pt x="10310" y="2644"/>
                    <a:pt x="10226" y="2669"/>
                  </a:cubicBezTo>
                  <a:cubicBezTo>
                    <a:pt x="10165" y="2693"/>
                    <a:pt x="10117" y="2705"/>
                    <a:pt x="10057" y="2717"/>
                  </a:cubicBezTo>
                  <a:cubicBezTo>
                    <a:pt x="9972" y="2741"/>
                    <a:pt x="9876" y="2765"/>
                    <a:pt x="9767" y="2789"/>
                  </a:cubicBezTo>
                  <a:cubicBezTo>
                    <a:pt x="9731" y="2801"/>
                    <a:pt x="9683" y="2813"/>
                    <a:pt x="9634" y="2826"/>
                  </a:cubicBezTo>
                  <a:cubicBezTo>
                    <a:pt x="9514" y="2850"/>
                    <a:pt x="9405" y="2874"/>
                    <a:pt x="9284" y="2898"/>
                  </a:cubicBezTo>
                  <a:cubicBezTo>
                    <a:pt x="9248" y="2910"/>
                    <a:pt x="9212" y="2922"/>
                    <a:pt x="9176" y="2922"/>
                  </a:cubicBezTo>
                  <a:cubicBezTo>
                    <a:pt x="9043" y="2946"/>
                    <a:pt x="8898" y="2982"/>
                    <a:pt x="8765" y="3007"/>
                  </a:cubicBezTo>
                  <a:cubicBezTo>
                    <a:pt x="8729" y="3007"/>
                    <a:pt x="8705" y="3007"/>
                    <a:pt x="8668" y="3019"/>
                  </a:cubicBezTo>
                  <a:cubicBezTo>
                    <a:pt x="8524" y="3043"/>
                    <a:pt x="8379" y="3067"/>
                    <a:pt x="8234" y="3091"/>
                  </a:cubicBezTo>
                  <a:cubicBezTo>
                    <a:pt x="8198" y="3091"/>
                    <a:pt x="8149" y="3091"/>
                    <a:pt x="8113" y="3103"/>
                  </a:cubicBezTo>
                  <a:cubicBezTo>
                    <a:pt x="7980" y="3127"/>
                    <a:pt x="7835" y="3139"/>
                    <a:pt x="7679" y="3152"/>
                  </a:cubicBezTo>
                  <a:cubicBezTo>
                    <a:pt x="7618" y="3164"/>
                    <a:pt x="7546" y="3176"/>
                    <a:pt x="7473" y="3176"/>
                  </a:cubicBezTo>
                  <a:cubicBezTo>
                    <a:pt x="7353" y="3188"/>
                    <a:pt x="7232" y="3200"/>
                    <a:pt x="7111" y="3212"/>
                  </a:cubicBezTo>
                  <a:cubicBezTo>
                    <a:pt x="6918" y="3236"/>
                    <a:pt x="6713" y="3248"/>
                    <a:pt x="6495" y="3260"/>
                  </a:cubicBezTo>
                  <a:cubicBezTo>
                    <a:pt x="6061" y="3284"/>
                    <a:pt x="5626" y="3296"/>
                    <a:pt x="5204" y="3296"/>
                  </a:cubicBezTo>
                  <a:cubicBezTo>
                    <a:pt x="2173" y="3296"/>
                    <a:pt x="857" y="2657"/>
                    <a:pt x="833" y="2391"/>
                  </a:cubicBezTo>
                  <a:cubicBezTo>
                    <a:pt x="833" y="2319"/>
                    <a:pt x="1063" y="1956"/>
                    <a:pt x="2246" y="1558"/>
                  </a:cubicBezTo>
                  <a:cubicBezTo>
                    <a:pt x="3332" y="1196"/>
                    <a:pt x="4793" y="942"/>
                    <a:pt x="6351" y="846"/>
                  </a:cubicBezTo>
                  <a:cubicBezTo>
                    <a:pt x="6797" y="821"/>
                    <a:pt x="7232" y="809"/>
                    <a:pt x="7654" y="809"/>
                  </a:cubicBezTo>
                  <a:close/>
                  <a:moveTo>
                    <a:pt x="12073" y="2777"/>
                  </a:moveTo>
                  <a:lnTo>
                    <a:pt x="12616" y="13727"/>
                  </a:lnTo>
                  <a:cubicBezTo>
                    <a:pt x="12628" y="13800"/>
                    <a:pt x="12399" y="14162"/>
                    <a:pt x="11204" y="14560"/>
                  </a:cubicBezTo>
                  <a:cubicBezTo>
                    <a:pt x="10129" y="14922"/>
                    <a:pt x="8668" y="15176"/>
                    <a:pt x="7099" y="15272"/>
                  </a:cubicBezTo>
                  <a:cubicBezTo>
                    <a:pt x="6664" y="15297"/>
                    <a:pt x="6230" y="15309"/>
                    <a:pt x="5807" y="15309"/>
                  </a:cubicBezTo>
                  <a:cubicBezTo>
                    <a:pt x="2777" y="15309"/>
                    <a:pt x="1461" y="14657"/>
                    <a:pt x="1437" y="14403"/>
                  </a:cubicBezTo>
                  <a:lnTo>
                    <a:pt x="894" y="3442"/>
                  </a:lnTo>
                  <a:lnTo>
                    <a:pt x="894" y="3442"/>
                  </a:lnTo>
                  <a:cubicBezTo>
                    <a:pt x="954" y="3466"/>
                    <a:pt x="1015" y="3490"/>
                    <a:pt x="1075" y="3514"/>
                  </a:cubicBezTo>
                  <a:lnTo>
                    <a:pt x="1123" y="3538"/>
                  </a:lnTo>
                  <a:cubicBezTo>
                    <a:pt x="1171" y="3550"/>
                    <a:pt x="1208" y="3574"/>
                    <a:pt x="1256" y="3586"/>
                  </a:cubicBezTo>
                  <a:cubicBezTo>
                    <a:pt x="1280" y="3598"/>
                    <a:pt x="1304" y="3598"/>
                    <a:pt x="1328" y="3610"/>
                  </a:cubicBezTo>
                  <a:cubicBezTo>
                    <a:pt x="1377" y="3634"/>
                    <a:pt x="1425" y="3646"/>
                    <a:pt x="1473" y="3659"/>
                  </a:cubicBezTo>
                  <a:lnTo>
                    <a:pt x="1533" y="3683"/>
                  </a:lnTo>
                  <a:cubicBezTo>
                    <a:pt x="1594" y="3695"/>
                    <a:pt x="1666" y="3719"/>
                    <a:pt x="1739" y="3743"/>
                  </a:cubicBezTo>
                  <a:lnTo>
                    <a:pt x="1799" y="3755"/>
                  </a:lnTo>
                  <a:cubicBezTo>
                    <a:pt x="1847" y="3767"/>
                    <a:pt x="1908" y="3779"/>
                    <a:pt x="1968" y="3791"/>
                  </a:cubicBezTo>
                  <a:cubicBezTo>
                    <a:pt x="1992" y="3803"/>
                    <a:pt x="2016" y="3803"/>
                    <a:pt x="2041" y="3816"/>
                  </a:cubicBezTo>
                  <a:cubicBezTo>
                    <a:pt x="2101" y="3828"/>
                    <a:pt x="2161" y="3840"/>
                    <a:pt x="2222" y="3852"/>
                  </a:cubicBezTo>
                  <a:cubicBezTo>
                    <a:pt x="2234" y="3852"/>
                    <a:pt x="2258" y="3852"/>
                    <a:pt x="2282" y="3864"/>
                  </a:cubicBezTo>
                  <a:cubicBezTo>
                    <a:pt x="2354" y="3876"/>
                    <a:pt x="2439" y="3888"/>
                    <a:pt x="2523" y="3900"/>
                  </a:cubicBezTo>
                  <a:lnTo>
                    <a:pt x="2572" y="3912"/>
                  </a:lnTo>
                  <a:cubicBezTo>
                    <a:pt x="2644" y="3924"/>
                    <a:pt x="2705" y="3936"/>
                    <a:pt x="2777" y="3948"/>
                  </a:cubicBezTo>
                  <a:cubicBezTo>
                    <a:pt x="2801" y="3948"/>
                    <a:pt x="2825" y="3948"/>
                    <a:pt x="2849" y="3960"/>
                  </a:cubicBezTo>
                  <a:cubicBezTo>
                    <a:pt x="2922" y="3960"/>
                    <a:pt x="2982" y="3972"/>
                    <a:pt x="3043" y="3985"/>
                  </a:cubicBezTo>
                  <a:lnTo>
                    <a:pt x="3115" y="3985"/>
                  </a:lnTo>
                  <a:cubicBezTo>
                    <a:pt x="3200" y="3997"/>
                    <a:pt x="3284" y="4009"/>
                    <a:pt x="3381" y="4021"/>
                  </a:cubicBezTo>
                  <a:lnTo>
                    <a:pt x="3417" y="4021"/>
                  </a:lnTo>
                  <a:cubicBezTo>
                    <a:pt x="3489" y="4033"/>
                    <a:pt x="3574" y="4033"/>
                    <a:pt x="3646" y="4045"/>
                  </a:cubicBezTo>
                  <a:lnTo>
                    <a:pt x="3731" y="4045"/>
                  </a:lnTo>
                  <a:cubicBezTo>
                    <a:pt x="3803" y="4057"/>
                    <a:pt x="3864" y="4057"/>
                    <a:pt x="3924" y="4069"/>
                  </a:cubicBezTo>
                  <a:lnTo>
                    <a:pt x="4008" y="4069"/>
                  </a:lnTo>
                  <a:cubicBezTo>
                    <a:pt x="4105" y="4081"/>
                    <a:pt x="4189" y="4081"/>
                    <a:pt x="4286" y="4081"/>
                  </a:cubicBezTo>
                  <a:lnTo>
                    <a:pt x="4310" y="4081"/>
                  </a:lnTo>
                  <a:cubicBezTo>
                    <a:pt x="4395" y="4093"/>
                    <a:pt x="4479" y="4093"/>
                    <a:pt x="4552" y="4093"/>
                  </a:cubicBezTo>
                  <a:lnTo>
                    <a:pt x="4636" y="4093"/>
                  </a:lnTo>
                  <a:cubicBezTo>
                    <a:pt x="4709" y="4105"/>
                    <a:pt x="4781" y="4105"/>
                    <a:pt x="4841" y="4105"/>
                  </a:cubicBezTo>
                  <a:lnTo>
                    <a:pt x="5204" y="4105"/>
                  </a:lnTo>
                  <a:cubicBezTo>
                    <a:pt x="5638" y="4105"/>
                    <a:pt x="6097" y="4093"/>
                    <a:pt x="6544" y="4069"/>
                  </a:cubicBezTo>
                  <a:cubicBezTo>
                    <a:pt x="6725" y="4057"/>
                    <a:pt x="6906" y="4045"/>
                    <a:pt x="7075" y="4021"/>
                  </a:cubicBezTo>
                  <a:cubicBezTo>
                    <a:pt x="7135" y="4021"/>
                    <a:pt x="7184" y="4021"/>
                    <a:pt x="7232" y="4009"/>
                  </a:cubicBezTo>
                  <a:cubicBezTo>
                    <a:pt x="7377" y="3997"/>
                    <a:pt x="7509" y="3985"/>
                    <a:pt x="7654" y="3972"/>
                  </a:cubicBezTo>
                  <a:cubicBezTo>
                    <a:pt x="7715" y="3960"/>
                    <a:pt x="7787" y="3960"/>
                    <a:pt x="7848" y="3948"/>
                  </a:cubicBezTo>
                  <a:cubicBezTo>
                    <a:pt x="7980" y="3936"/>
                    <a:pt x="8101" y="3912"/>
                    <a:pt x="8234" y="3900"/>
                  </a:cubicBezTo>
                  <a:cubicBezTo>
                    <a:pt x="8306" y="3888"/>
                    <a:pt x="8367" y="3876"/>
                    <a:pt x="8439" y="3864"/>
                  </a:cubicBezTo>
                  <a:cubicBezTo>
                    <a:pt x="8548" y="3852"/>
                    <a:pt x="8656" y="3840"/>
                    <a:pt x="8765" y="3816"/>
                  </a:cubicBezTo>
                  <a:cubicBezTo>
                    <a:pt x="8813" y="3803"/>
                    <a:pt x="8874" y="3803"/>
                    <a:pt x="8922" y="3791"/>
                  </a:cubicBezTo>
                  <a:cubicBezTo>
                    <a:pt x="9079" y="3767"/>
                    <a:pt x="9224" y="3731"/>
                    <a:pt x="9381" y="3707"/>
                  </a:cubicBezTo>
                  <a:cubicBezTo>
                    <a:pt x="9417" y="3695"/>
                    <a:pt x="9453" y="3683"/>
                    <a:pt x="9501" y="3683"/>
                  </a:cubicBezTo>
                  <a:cubicBezTo>
                    <a:pt x="9622" y="3659"/>
                    <a:pt x="9743" y="3622"/>
                    <a:pt x="9864" y="3598"/>
                  </a:cubicBezTo>
                  <a:cubicBezTo>
                    <a:pt x="9900" y="3586"/>
                    <a:pt x="9936" y="3586"/>
                    <a:pt x="9960" y="3574"/>
                  </a:cubicBezTo>
                  <a:cubicBezTo>
                    <a:pt x="10117" y="3538"/>
                    <a:pt x="10262" y="3502"/>
                    <a:pt x="10407" y="3453"/>
                  </a:cubicBezTo>
                  <a:lnTo>
                    <a:pt x="10419" y="3453"/>
                  </a:lnTo>
                  <a:cubicBezTo>
                    <a:pt x="10552" y="3417"/>
                    <a:pt x="10673" y="3381"/>
                    <a:pt x="10793" y="3333"/>
                  </a:cubicBezTo>
                  <a:cubicBezTo>
                    <a:pt x="10817" y="3333"/>
                    <a:pt x="10842" y="3321"/>
                    <a:pt x="10854" y="3321"/>
                  </a:cubicBezTo>
                  <a:cubicBezTo>
                    <a:pt x="10914" y="3296"/>
                    <a:pt x="10974" y="3284"/>
                    <a:pt x="11023" y="3260"/>
                  </a:cubicBezTo>
                  <a:lnTo>
                    <a:pt x="11035" y="3260"/>
                  </a:lnTo>
                  <a:cubicBezTo>
                    <a:pt x="11445" y="3103"/>
                    <a:pt x="11795" y="2946"/>
                    <a:pt x="12073" y="2777"/>
                  </a:cubicBezTo>
                  <a:close/>
                  <a:moveTo>
                    <a:pt x="7654" y="1"/>
                  </a:moveTo>
                  <a:cubicBezTo>
                    <a:pt x="7220" y="1"/>
                    <a:pt x="6761" y="25"/>
                    <a:pt x="6302" y="49"/>
                  </a:cubicBezTo>
                  <a:cubicBezTo>
                    <a:pt x="4672" y="145"/>
                    <a:pt x="3139" y="411"/>
                    <a:pt x="1992" y="797"/>
                  </a:cubicBezTo>
                  <a:cubicBezTo>
                    <a:pt x="652" y="1244"/>
                    <a:pt x="0" y="1799"/>
                    <a:pt x="36" y="2439"/>
                  </a:cubicBezTo>
                  <a:lnTo>
                    <a:pt x="640" y="14452"/>
                  </a:lnTo>
                  <a:cubicBezTo>
                    <a:pt x="713" y="15671"/>
                    <a:pt x="3356" y="16105"/>
                    <a:pt x="5807" y="16105"/>
                  </a:cubicBezTo>
                  <a:cubicBezTo>
                    <a:pt x="6242" y="16105"/>
                    <a:pt x="6701" y="16093"/>
                    <a:pt x="7147" y="16069"/>
                  </a:cubicBezTo>
                  <a:cubicBezTo>
                    <a:pt x="8789" y="15973"/>
                    <a:pt x="10322" y="15707"/>
                    <a:pt x="11469" y="15321"/>
                  </a:cubicBezTo>
                  <a:cubicBezTo>
                    <a:pt x="12797" y="14874"/>
                    <a:pt x="13461" y="14319"/>
                    <a:pt x="13425" y="13679"/>
                  </a:cubicBezTo>
                  <a:lnTo>
                    <a:pt x="12822" y="1679"/>
                  </a:lnTo>
                  <a:lnTo>
                    <a:pt x="12822" y="1667"/>
                  </a:lnTo>
                  <a:cubicBezTo>
                    <a:pt x="12749" y="447"/>
                    <a:pt x="10105" y="1"/>
                    <a:pt x="7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14"/>
            <p:cNvSpPr/>
            <p:nvPr/>
          </p:nvSpPr>
          <p:spPr>
            <a:xfrm rot="1733533">
              <a:off x="9889927" y="2851739"/>
              <a:ext cx="462816" cy="83291"/>
            </a:xfrm>
            <a:custGeom>
              <a:avLst/>
              <a:gdLst/>
              <a:ahLst/>
              <a:cxnLst/>
              <a:rect l="l" t="t" r="r" b="b"/>
              <a:pathLst>
                <a:path w="10408" h="1873" extrusionOk="0">
                  <a:moveTo>
                    <a:pt x="5385" y="1"/>
                  </a:moveTo>
                  <a:cubicBezTo>
                    <a:pt x="5168" y="1"/>
                    <a:pt x="4939" y="13"/>
                    <a:pt x="4721" y="25"/>
                  </a:cubicBezTo>
                  <a:cubicBezTo>
                    <a:pt x="4613" y="37"/>
                    <a:pt x="4528" y="122"/>
                    <a:pt x="4528" y="242"/>
                  </a:cubicBezTo>
                  <a:cubicBezTo>
                    <a:pt x="4540" y="339"/>
                    <a:pt x="4625" y="423"/>
                    <a:pt x="4733" y="423"/>
                  </a:cubicBezTo>
                  <a:lnTo>
                    <a:pt x="4745" y="423"/>
                  </a:lnTo>
                  <a:cubicBezTo>
                    <a:pt x="4963" y="411"/>
                    <a:pt x="5180" y="411"/>
                    <a:pt x="5385" y="411"/>
                  </a:cubicBezTo>
                  <a:lnTo>
                    <a:pt x="5530" y="411"/>
                  </a:lnTo>
                  <a:cubicBezTo>
                    <a:pt x="5639" y="411"/>
                    <a:pt x="5735" y="315"/>
                    <a:pt x="5735" y="206"/>
                  </a:cubicBezTo>
                  <a:cubicBezTo>
                    <a:pt x="5735" y="97"/>
                    <a:pt x="5639" y="1"/>
                    <a:pt x="5530" y="1"/>
                  </a:cubicBezTo>
                  <a:close/>
                  <a:moveTo>
                    <a:pt x="6318" y="48"/>
                  </a:moveTo>
                  <a:cubicBezTo>
                    <a:pt x="6218" y="48"/>
                    <a:pt x="6133" y="129"/>
                    <a:pt x="6122" y="230"/>
                  </a:cubicBezTo>
                  <a:cubicBezTo>
                    <a:pt x="6122" y="339"/>
                    <a:pt x="6194" y="435"/>
                    <a:pt x="6303" y="448"/>
                  </a:cubicBezTo>
                  <a:cubicBezTo>
                    <a:pt x="6568" y="472"/>
                    <a:pt x="6822" y="496"/>
                    <a:pt x="7087" y="544"/>
                  </a:cubicBezTo>
                  <a:lnTo>
                    <a:pt x="7112" y="544"/>
                  </a:lnTo>
                  <a:cubicBezTo>
                    <a:pt x="7208" y="544"/>
                    <a:pt x="7305" y="472"/>
                    <a:pt x="7317" y="375"/>
                  </a:cubicBezTo>
                  <a:cubicBezTo>
                    <a:pt x="7329" y="266"/>
                    <a:pt x="7257" y="158"/>
                    <a:pt x="7148" y="146"/>
                  </a:cubicBezTo>
                  <a:cubicBezTo>
                    <a:pt x="6882" y="97"/>
                    <a:pt x="6605" y="73"/>
                    <a:pt x="6339" y="49"/>
                  </a:cubicBezTo>
                  <a:cubicBezTo>
                    <a:pt x="6332" y="48"/>
                    <a:pt x="6325" y="48"/>
                    <a:pt x="6318" y="48"/>
                  </a:cubicBezTo>
                  <a:close/>
                  <a:moveTo>
                    <a:pt x="3936" y="108"/>
                  </a:moveTo>
                  <a:cubicBezTo>
                    <a:pt x="3928" y="108"/>
                    <a:pt x="3920" y="109"/>
                    <a:pt x="3912" y="110"/>
                  </a:cubicBezTo>
                  <a:cubicBezTo>
                    <a:pt x="3647" y="146"/>
                    <a:pt x="3381" y="194"/>
                    <a:pt x="3116" y="254"/>
                  </a:cubicBezTo>
                  <a:cubicBezTo>
                    <a:pt x="3007" y="279"/>
                    <a:pt x="2934" y="387"/>
                    <a:pt x="2959" y="496"/>
                  </a:cubicBezTo>
                  <a:cubicBezTo>
                    <a:pt x="2983" y="592"/>
                    <a:pt x="3067" y="653"/>
                    <a:pt x="3164" y="653"/>
                  </a:cubicBezTo>
                  <a:lnTo>
                    <a:pt x="3200" y="653"/>
                  </a:lnTo>
                  <a:cubicBezTo>
                    <a:pt x="3454" y="592"/>
                    <a:pt x="3719" y="544"/>
                    <a:pt x="3973" y="508"/>
                  </a:cubicBezTo>
                  <a:cubicBezTo>
                    <a:pt x="4081" y="496"/>
                    <a:pt x="4154" y="387"/>
                    <a:pt x="4142" y="279"/>
                  </a:cubicBezTo>
                  <a:cubicBezTo>
                    <a:pt x="4131" y="178"/>
                    <a:pt x="4036" y="108"/>
                    <a:pt x="3936" y="108"/>
                  </a:cubicBezTo>
                  <a:close/>
                  <a:moveTo>
                    <a:pt x="7902" y="286"/>
                  </a:moveTo>
                  <a:cubicBezTo>
                    <a:pt x="7809" y="286"/>
                    <a:pt x="7724" y="353"/>
                    <a:pt x="7703" y="448"/>
                  </a:cubicBezTo>
                  <a:cubicBezTo>
                    <a:pt x="7679" y="556"/>
                    <a:pt x="7751" y="665"/>
                    <a:pt x="7860" y="689"/>
                  </a:cubicBezTo>
                  <a:cubicBezTo>
                    <a:pt x="8102" y="737"/>
                    <a:pt x="8367" y="810"/>
                    <a:pt x="8621" y="882"/>
                  </a:cubicBezTo>
                  <a:lnTo>
                    <a:pt x="8669" y="882"/>
                  </a:lnTo>
                  <a:cubicBezTo>
                    <a:pt x="8754" y="882"/>
                    <a:pt x="8838" y="822"/>
                    <a:pt x="8862" y="737"/>
                  </a:cubicBezTo>
                  <a:cubicBezTo>
                    <a:pt x="8898" y="629"/>
                    <a:pt x="8838" y="520"/>
                    <a:pt x="8729" y="484"/>
                  </a:cubicBezTo>
                  <a:cubicBezTo>
                    <a:pt x="8464" y="411"/>
                    <a:pt x="8198" y="351"/>
                    <a:pt x="7945" y="291"/>
                  </a:cubicBezTo>
                  <a:cubicBezTo>
                    <a:pt x="7931" y="287"/>
                    <a:pt x="7916" y="286"/>
                    <a:pt x="7902" y="286"/>
                  </a:cubicBezTo>
                  <a:close/>
                  <a:moveTo>
                    <a:pt x="2395" y="461"/>
                  </a:moveTo>
                  <a:cubicBezTo>
                    <a:pt x="2374" y="461"/>
                    <a:pt x="2352" y="465"/>
                    <a:pt x="2331" y="472"/>
                  </a:cubicBezTo>
                  <a:cubicBezTo>
                    <a:pt x="2077" y="556"/>
                    <a:pt x="1812" y="641"/>
                    <a:pt x="1570" y="749"/>
                  </a:cubicBezTo>
                  <a:cubicBezTo>
                    <a:pt x="1462" y="798"/>
                    <a:pt x="1413" y="906"/>
                    <a:pt x="1462" y="1015"/>
                  </a:cubicBezTo>
                  <a:cubicBezTo>
                    <a:pt x="1486" y="1087"/>
                    <a:pt x="1570" y="1136"/>
                    <a:pt x="1643" y="1136"/>
                  </a:cubicBezTo>
                  <a:cubicBezTo>
                    <a:pt x="1667" y="1136"/>
                    <a:pt x="1691" y="1136"/>
                    <a:pt x="1727" y="1124"/>
                  </a:cubicBezTo>
                  <a:cubicBezTo>
                    <a:pt x="1957" y="1027"/>
                    <a:pt x="2210" y="930"/>
                    <a:pt x="2452" y="858"/>
                  </a:cubicBezTo>
                  <a:cubicBezTo>
                    <a:pt x="2560" y="822"/>
                    <a:pt x="2621" y="701"/>
                    <a:pt x="2584" y="604"/>
                  </a:cubicBezTo>
                  <a:cubicBezTo>
                    <a:pt x="2555" y="517"/>
                    <a:pt x="2480" y="461"/>
                    <a:pt x="2395" y="461"/>
                  </a:cubicBezTo>
                  <a:close/>
                  <a:moveTo>
                    <a:pt x="9423" y="725"/>
                  </a:moveTo>
                  <a:cubicBezTo>
                    <a:pt x="9344" y="725"/>
                    <a:pt x="9265" y="773"/>
                    <a:pt x="9236" y="858"/>
                  </a:cubicBezTo>
                  <a:cubicBezTo>
                    <a:pt x="9200" y="967"/>
                    <a:pt x="9261" y="1075"/>
                    <a:pt x="9369" y="1112"/>
                  </a:cubicBezTo>
                  <a:cubicBezTo>
                    <a:pt x="9611" y="1196"/>
                    <a:pt x="9852" y="1293"/>
                    <a:pt x="10106" y="1389"/>
                  </a:cubicBezTo>
                  <a:cubicBezTo>
                    <a:pt x="10130" y="1401"/>
                    <a:pt x="10154" y="1401"/>
                    <a:pt x="10178" y="1401"/>
                  </a:cubicBezTo>
                  <a:cubicBezTo>
                    <a:pt x="10251" y="1401"/>
                    <a:pt x="10335" y="1353"/>
                    <a:pt x="10359" y="1281"/>
                  </a:cubicBezTo>
                  <a:cubicBezTo>
                    <a:pt x="10408" y="1172"/>
                    <a:pt x="10359" y="1051"/>
                    <a:pt x="10251" y="1015"/>
                  </a:cubicBezTo>
                  <a:cubicBezTo>
                    <a:pt x="9997" y="918"/>
                    <a:pt x="9743" y="822"/>
                    <a:pt x="9490" y="737"/>
                  </a:cubicBezTo>
                  <a:cubicBezTo>
                    <a:pt x="9469" y="729"/>
                    <a:pt x="9446" y="725"/>
                    <a:pt x="9423" y="725"/>
                  </a:cubicBezTo>
                  <a:close/>
                  <a:moveTo>
                    <a:pt x="926" y="1073"/>
                  </a:moveTo>
                  <a:cubicBezTo>
                    <a:pt x="895" y="1073"/>
                    <a:pt x="863" y="1081"/>
                    <a:pt x="834" y="1099"/>
                  </a:cubicBezTo>
                  <a:cubicBezTo>
                    <a:pt x="580" y="1220"/>
                    <a:pt x="351" y="1365"/>
                    <a:pt x="122" y="1510"/>
                  </a:cubicBezTo>
                  <a:cubicBezTo>
                    <a:pt x="37" y="1570"/>
                    <a:pt x="1" y="1691"/>
                    <a:pt x="61" y="1788"/>
                  </a:cubicBezTo>
                  <a:cubicBezTo>
                    <a:pt x="109" y="1848"/>
                    <a:pt x="170" y="1872"/>
                    <a:pt x="230" y="1872"/>
                  </a:cubicBezTo>
                  <a:cubicBezTo>
                    <a:pt x="278" y="1872"/>
                    <a:pt x="315" y="1872"/>
                    <a:pt x="351" y="1848"/>
                  </a:cubicBezTo>
                  <a:cubicBezTo>
                    <a:pt x="556" y="1703"/>
                    <a:pt x="786" y="1570"/>
                    <a:pt x="1015" y="1450"/>
                  </a:cubicBezTo>
                  <a:cubicBezTo>
                    <a:pt x="1111" y="1401"/>
                    <a:pt x="1148" y="1281"/>
                    <a:pt x="1099" y="1184"/>
                  </a:cubicBezTo>
                  <a:cubicBezTo>
                    <a:pt x="1066" y="1117"/>
                    <a:pt x="997" y="1073"/>
                    <a:pt x="926" y="10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14"/>
            <p:cNvSpPr/>
            <p:nvPr/>
          </p:nvSpPr>
          <p:spPr>
            <a:xfrm>
              <a:off x="10566886" y="2847673"/>
              <a:ext cx="115064" cy="115746"/>
            </a:xfrm>
            <a:custGeom>
              <a:avLst/>
              <a:gdLst/>
              <a:ahLst/>
              <a:cxnLst/>
              <a:rect l="l" t="t" r="r" b="b"/>
              <a:pathLst>
                <a:path w="2210" h="2223" extrusionOk="0">
                  <a:moveTo>
                    <a:pt x="1099" y="1"/>
                  </a:moveTo>
                  <a:cubicBezTo>
                    <a:pt x="496" y="1"/>
                    <a:pt x="1" y="496"/>
                    <a:pt x="1" y="1112"/>
                  </a:cubicBezTo>
                  <a:cubicBezTo>
                    <a:pt x="1" y="1727"/>
                    <a:pt x="496" y="2222"/>
                    <a:pt x="1099" y="2222"/>
                  </a:cubicBezTo>
                  <a:cubicBezTo>
                    <a:pt x="1715" y="2222"/>
                    <a:pt x="2210" y="1727"/>
                    <a:pt x="2210" y="1112"/>
                  </a:cubicBezTo>
                  <a:cubicBezTo>
                    <a:pt x="2210" y="496"/>
                    <a:pt x="1715"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14"/>
            <p:cNvSpPr/>
            <p:nvPr/>
          </p:nvSpPr>
          <p:spPr>
            <a:xfrm rot="-1290752">
              <a:off x="10162496" y="3186140"/>
              <a:ext cx="363945" cy="135806"/>
            </a:xfrm>
            <a:custGeom>
              <a:avLst/>
              <a:gdLst/>
              <a:ahLst/>
              <a:cxnLst/>
              <a:rect l="l" t="t" r="r" b="b"/>
              <a:pathLst>
                <a:path w="12508" h="4667" extrusionOk="0">
                  <a:moveTo>
                    <a:pt x="990" y="1"/>
                  </a:moveTo>
                  <a:cubicBezTo>
                    <a:pt x="0" y="2150"/>
                    <a:pt x="543" y="2174"/>
                    <a:pt x="543" y="2174"/>
                  </a:cubicBezTo>
                  <a:cubicBezTo>
                    <a:pt x="1296" y="3006"/>
                    <a:pt x="10432" y="4667"/>
                    <a:pt x="11785" y="4667"/>
                  </a:cubicBezTo>
                  <a:cubicBezTo>
                    <a:pt x="11865" y="4667"/>
                    <a:pt x="11918" y="4661"/>
                    <a:pt x="11940" y="4649"/>
                  </a:cubicBezTo>
                  <a:cubicBezTo>
                    <a:pt x="12338" y="4431"/>
                    <a:pt x="12507" y="2355"/>
                    <a:pt x="12507" y="2355"/>
                  </a:cubicBezTo>
                  <a:cubicBezTo>
                    <a:pt x="11179" y="1244"/>
                    <a:pt x="990" y="1"/>
                    <a:pt x="9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14"/>
            <p:cNvSpPr/>
            <p:nvPr/>
          </p:nvSpPr>
          <p:spPr>
            <a:xfrm rot="-1290752">
              <a:off x="10180026" y="3330269"/>
              <a:ext cx="363945" cy="135806"/>
            </a:xfrm>
            <a:custGeom>
              <a:avLst/>
              <a:gdLst/>
              <a:ahLst/>
              <a:cxnLst/>
              <a:rect l="l" t="t" r="r" b="b"/>
              <a:pathLst>
                <a:path w="12508" h="4667" extrusionOk="0">
                  <a:moveTo>
                    <a:pt x="991" y="1"/>
                  </a:moveTo>
                  <a:cubicBezTo>
                    <a:pt x="1" y="2150"/>
                    <a:pt x="544" y="2174"/>
                    <a:pt x="544" y="2174"/>
                  </a:cubicBezTo>
                  <a:cubicBezTo>
                    <a:pt x="1285" y="3006"/>
                    <a:pt x="10431" y="4667"/>
                    <a:pt x="11785" y="4667"/>
                  </a:cubicBezTo>
                  <a:cubicBezTo>
                    <a:pt x="11865" y="4667"/>
                    <a:pt x="11918" y="4661"/>
                    <a:pt x="11941" y="4649"/>
                  </a:cubicBezTo>
                  <a:cubicBezTo>
                    <a:pt x="12339" y="4432"/>
                    <a:pt x="12508" y="2355"/>
                    <a:pt x="12508" y="2355"/>
                  </a:cubicBezTo>
                  <a:cubicBezTo>
                    <a:pt x="11180" y="1244"/>
                    <a:pt x="991" y="1"/>
                    <a:pt x="9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14"/>
            <p:cNvSpPr/>
            <p:nvPr/>
          </p:nvSpPr>
          <p:spPr>
            <a:xfrm rot="-633468">
              <a:off x="11687839" y="2821718"/>
              <a:ext cx="174214" cy="54256"/>
            </a:xfrm>
            <a:custGeom>
              <a:avLst/>
              <a:gdLst/>
              <a:ahLst/>
              <a:cxnLst/>
              <a:rect l="l" t="t" r="r" b="b"/>
              <a:pathLst>
                <a:path w="3346" h="1042" extrusionOk="0">
                  <a:moveTo>
                    <a:pt x="1732" y="1"/>
                  </a:moveTo>
                  <a:cubicBezTo>
                    <a:pt x="950" y="1"/>
                    <a:pt x="182" y="48"/>
                    <a:pt x="182" y="48"/>
                  </a:cubicBezTo>
                  <a:cubicBezTo>
                    <a:pt x="0" y="787"/>
                    <a:pt x="118" y="808"/>
                    <a:pt x="132" y="808"/>
                  </a:cubicBezTo>
                  <a:cubicBezTo>
                    <a:pt x="133" y="808"/>
                    <a:pt x="134" y="808"/>
                    <a:pt x="134" y="808"/>
                  </a:cubicBezTo>
                  <a:cubicBezTo>
                    <a:pt x="292" y="974"/>
                    <a:pt x="1534" y="1042"/>
                    <a:pt x="2401" y="1042"/>
                  </a:cubicBezTo>
                  <a:cubicBezTo>
                    <a:pt x="2861" y="1042"/>
                    <a:pt x="3215" y="1023"/>
                    <a:pt x="3248" y="989"/>
                  </a:cubicBezTo>
                  <a:cubicBezTo>
                    <a:pt x="3345" y="893"/>
                    <a:pt x="3321" y="181"/>
                    <a:pt x="3321" y="181"/>
                  </a:cubicBezTo>
                  <a:cubicBezTo>
                    <a:pt x="3139" y="38"/>
                    <a:pt x="2430" y="1"/>
                    <a:pt x="1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14"/>
            <p:cNvSpPr/>
            <p:nvPr/>
          </p:nvSpPr>
          <p:spPr>
            <a:xfrm rot="-633468">
              <a:off x="11680140" y="2732376"/>
              <a:ext cx="174214" cy="54256"/>
            </a:xfrm>
            <a:custGeom>
              <a:avLst/>
              <a:gdLst/>
              <a:ahLst/>
              <a:cxnLst/>
              <a:rect l="l" t="t" r="r" b="b"/>
              <a:pathLst>
                <a:path w="3346" h="1042" extrusionOk="0">
                  <a:moveTo>
                    <a:pt x="1732" y="0"/>
                  </a:moveTo>
                  <a:cubicBezTo>
                    <a:pt x="950" y="0"/>
                    <a:pt x="182" y="47"/>
                    <a:pt x="182" y="47"/>
                  </a:cubicBezTo>
                  <a:cubicBezTo>
                    <a:pt x="0" y="787"/>
                    <a:pt x="118" y="808"/>
                    <a:pt x="132" y="808"/>
                  </a:cubicBezTo>
                  <a:cubicBezTo>
                    <a:pt x="133" y="808"/>
                    <a:pt x="134" y="808"/>
                    <a:pt x="134" y="808"/>
                  </a:cubicBezTo>
                  <a:cubicBezTo>
                    <a:pt x="292" y="974"/>
                    <a:pt x="1534" y="1042"/>
                    <a:pt x="2401" y="1042"/>
                  </a:cubicBezTo>
                  <a:cubicBezTo>
                    <a:pt x="2861" y="1042"/>
                    <a:pt x="3215" y="1023"/>
                    <a:pt x="3248" y="989"/>
                  </a:cubicBezTo>
                  <a:cubicBezTo>
                    <a:pt x="3345" y="893"/>
                    <a:pt x="3321" y="180"/>
                    <a:pt x="3321" y="180"/>
                  </a:cubicBezTo>
                  <a:cubicBezTo>
                    <a:pt x="3139" y="38"/>
                    <a:pt x="2430" y="0"/>
                    <a:pt x="17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14"/>
            <p:cNvSpPr/>
            <p:nvPr/>
          </p:nvSpPr>
          <p:spPr>
            <a:xfrm rot="-633468">
              <a:off x="11687025" y="2821914"/>
              <a:ext cx="172913" cy="45248"/>
            </a:xfrm>
            <a:custGeom>
              <a:avLst/>
              <a:gdLst/>
              <a:ahLst/>
              <a:cxnLst/>
              <a:rect l="l" t="t" r="r" b="b"/>
              <a:pathLst>
                <a:path w="3321" h="869" extrusionOk="0">
                  <a:moveTo>
                    <a:pt x="1732" y="1"/>
                  </a:moveTo>
                  <a:cubicBezTo>
                    <a:pt x="950" y="1"/>
                    <a:pt x="182" y="48"/>
                    <a:pt x="182" y="48"/>
                  </a:cubicBezTo>
                  <a:cubicBezTo>
                    <a:pt x="0" y="787"/>
                    <a:pt x="118" y="808"/>
                    <a:pt x="132" y="808"/>
                  </a:cubicBezTo>
                  <a:cubicBezTo>
                    <a:pt x="133" y="808"/>
                    <a:pt x="134" y="808"/>
                    <a:pt x="134" y="808"/>
                  </a:cubicBezTo>
                  <a:cubicBezTo>
                    <a:pt x="158" y="833"/>
                    <a:pt x="194" y="857"/>
                    <a:pt x="242" y="869"/>
                  </a:cubicBezTo>
                  <a:cubicBezTo>
                    <a:pt x="230" y="772"/>
                    <a:pt x="254" y="579"/>
                    <a:pt x="339" y="217"/>
                  </a:cubicBezTo>
                  <a:cubicBezTo>
                    <a:pt x="339" y="217"/>
                    <a:pt x="1104" y="172"/>
                    <a:pt x="1884" y="172"/>
                  </a:cubicBezTo>
                  <a:cubicBezTo>
                    <a:pt x="2451" y="172"/>
                    <a:pt x="3026" y="196"/>
                    <a:pt x="3321" y="277"/>
                  </a:cubicBezTo>
                  <a:cubicBezTo>
                    <a:pt x="3321" y="217"/>
                    <a:pt x="3321" y="181"/>
                    <a:pt x="3321" y="181"/>
                  </a:cubicBezTo>
                  <a:cubicBezTo>
                    <a:pt x="3139" y="38"/>
                    <a:pt x="2430"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14"/>
            <p:cNvSpPr/>
            <p:nvPr/>
          </p:nvSpPr>
          <p:spPr>
            <a:xfrm rot="271987">
              <a:off x="10821035" y="2691235"/>
              <a:ext cx="281465" cy="257788"/>
            </a:xfrm>
            <a:custGeom>
              <a:avLst/>
              <a:gdLst/>
              <a:ahLst/>
              <a:cxnLst/>
              <a:rect l="l" t="t" r="r" b="b"/>
              <a:pathLst>
                <a:path w="5406" h="4951" extrusionOk="0">
                  <a:moveTo>
                    <a:pt x="3133" y="1413"/>
                  </a:moveTo>
                  <a:cubicBezTo>
                    <a:pt x="3184" y="1413"/>
                    <a:pt x="3234" y="1415"/>
                    <a:pt x="3285" y="1418"/>
                  </a:cubicBezTo>
                  <a:cubicBezTo>
                    <a:pt x="3393" y="2046"/>
                    <a:pt x="3454" y="2686"/>
                    <a:pt x="3562" y="3313"/>
                  </a:cubicBezTo>
                  <a:cubicBezTo>
                    <a:pt x="3357" y="3374"/>
                    <a:pt x="2971" y="3374"/>
                    <a:pt x="2741" y="3374"/>
                  </a:cubicBezTo>
                  <a:lnTo>
                    <a:pt x="2608" y="3374"/>
                  </a:lnTo>
                  <a:cubicBezTo>
                    <a:pt x="2162" y="3374"/>
                    <a:pt x="1631" y="3241"/>
                    <a:pt x="1582" y="2710"/>
                  </a:cubicBezTo>
                  <a:cubicBezTo>
                    <a:pt x="1558" y="2347"/>
                    <a:pt x="1908" y="1877"/>
                    <a:pt x="2186" y="1683"/>
                  </a:cubicBezTo>
                  <a:cubicBezTo>
                    <a:pt x="2458" y="1485"/>
                    <a:pt x="2802" y="1413"/>
                    <a:pt x="3133" y="1413"/>
                  </a:cubicBezTo>
                  <a:close/>
                  <a:moveTo>
                    <a:pt x="3178" y="0"/>
                  </a:moveTo>
                  <a:cubicBezTo>
                    <a:pt x="2410" y="0"/>
                    <a:pt x="1662" y="262"/>
                    <a:pt x="1075" y="778"/>
                  </a:cubicBezTo>
                  <a:cubicBezTo>
                    <a:pt x="532" y="1261"/>
                    <a:pt x="1" y="2287"/>
                    <a:pt x="206" y="3036"/>
                  </a:cubicBezTo>
                  <a:cubicBezTo>
                    <a:pt x="472" y="3953"/>
                    <a:pt x="1051" y="4545"/>
                    <a:pt x="1993" y="4714"/>
                  </a:cubicBezTo>
                  <a:cubicBezTo>
                    <a:pt x="2246" y="4759"/>
                    <a:pt x="2553" y="4788"/>
                    <a:pt x="2871" y="4788"/>
                  </a:cubicBezTo>
                  <a:cubicBezTo>
                    <a:pt x="3235" y="4788"/>
                    <a:pt x="3614" y="4750"/>
                    <a:pt x="3949" y="4653"/>
                  </a:cubicBezTo>
                  <a:cubicBezTo>
                    <a:pt x="4095" y="4858"/>
                    <a:pt x="4327" y="4950"/>
                    <a:pt x="4555" y="4950"/>
                  </a:cubicBezTo>
                  <a:cubicBezTo>
                    <a:pt x="4986" y="4950"/>
                    <a:pt x="5406" y="4623"/>
                    <a:pt x="5216" y="4110"/>
                  </a:cubicBezTo>
                  <a:cubicBezTo>
                    <a:pt x="4806" y="2987"/>
                    <a:pt x="4830" y="1792"/>
                    <a:pt x="4576" y="633"/>
                  </a:cubicBezTo>
                  <a:cubicBezTo>
                    <a:pt x="4495" y="284"/>
                    <a:pt x="4222" y="125"/>
                    <a:pt x="3943" y="125"/>
                  </a:cubicBezTo>
                  <a:cubicBezTo>
                    <a:pt x="3933" y="125"/>
                    <a:pt x="3923" y="126"/>
                    <a:pt x="3912" y="126"/>
                  </a:cubicBezTo>
                  <a:cubicBezTo>
                    <a:pt x="3828" y="78"/>
                    <a:pt x="3731" y="42"/>
                    <a:pt x="3623" y="30"/>
                  </a:cubicBezTo>
                  <a:cubicBezTo>
                    <a:pt x="3474" y="10"/>
                    <a:pt x="3326" y="0"/>
                    <a:pt x="3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14"/>
            <p:cNvSpPr/>
            <p:nvPr/>
          </p:nvSpPr>
          <p:spPr>
            <a:xfrm rot="51173">
              <a:off x="11382498" y="2670764"/>
              <a:ext cx="227267" cy="347555"/>
            </a:xfrm>
            <a:custGeom>
              <a:avLst/>
              <a:gdLst/>
              <a:ahLst/>
              <a:cxnLst/>
              <a:rect l="l" t="t" r="r" b="b"/>
              <a:pathLst>
                <a:path w="4365" h="6675" extrusionOk="0">
                  <a:moveTo>
                    <a:pt x="1905" y="3928"/>
                  </a:moveTo>
                  <a:cubicBezTo>
                    <a:pt x="2361" y="3928"/>
                    <a:pt x="2831" y="4036"/>
                    <a:pt x="2868" y="4446"/>
                  </a:cubicBezTo>
                  <a:cubicBezTo>
                    <a:pt x="2916" y="4917"/>
                    <a:pt x="2095" y="5219"/>
                    <a:pt x="1624" y="5255"/>
                  </a:cubicBezTo>
                  <a:cubicBezTo>
                    <a:pt x="1600" y="4820"/>
                    <a:pt x="1564" y="4386"/>
                    <a:pt x="1516" y="3951"/>
                  </a:cubicBezTo>
                  <a:cubicBezTo>
                    <a:pt x="1637" y="3937"/>
                    <a:pt x="1770" y="3928"/>
                    <a:pt x="1905" y="3928"/>
                  </a:cubicBezTo>
                  <a:close/>
                  <a:moveTo>
                    <a:pt x="685" y="0"/>
                  </a:moveTo>
                  <a:cubicBezTo>
                    <a:pt x="334" y="0"/>
                    <a:pt x="1" y="224"/>
                    <a:pt x="31" y="679"/>
                  </a:cubicBezTo>
                  <a:cubicBezTo>
                    <a:pt x="91" y="1609"/>
                    <a:pt x="7" y="2538"/>
                    <a:pt x="67" y="3468"/>
                  </a:cubicBezTo>
                  <a:cubicBezTo>
                    <a:pt x="115" y="4313"/>
                    <a:pt x="224" y="5146"/>
                    <a:pt x="260" y="5991"/>
                  </a:cubicBezTo>
                  <a:cubicBezTo>
                    <a:pt x="280" y="6445"/>
                    <a:pt x="630" y="6675"/>
                    <a:pt x="980" y="6675"/>
                  </a:cubicBezTo>
                  <a:cubicBezTo>
                    <a:pt x="1068" y="6675"/>
                    <a:pt x="1156" y="6660"/>
                    <a:pt x="1238" y="6631"/>
                  </a:cubicBezTo>
                  <a:cubicBezTo>
                    <a:pt x="1319" y="6641"/>
                    <a:pt x="1402" y="6646"/>
                    <a:pt x="1485" y="6646"/>
                  </a:cubicBezTo>
                  <a:cubicBezTo>
                    <a:pt x="1995" y="6646"/>
                    <a:pt x="2530" y="6469"/>
                    <a:pt x="2977" y="6293"/>
                  </a:cubicBezTo>
                  <a:cubicBezTo>
                    <a:pt x="3737" y="5979"/>
                    <a:pt x="4184" y="5388"/>
                    <a:pt x="4280" y="4579"/>
                  </a:cubicBezTo>
                  <a:cubicBezTo>
                    <a:pt x="4365" y="3878"/>
                    <a:pt x="3882" y="3178"/>
                    <a:pt x="3290" y="2852"/>
                  </a:cubicBezTo>
                  <a:cubicBezTo>
                    <a:pt x="2869" y="2618"/>
                    <a:pt x="2368" y="2529"/>
                    <a:pt x="1872" y="2529"/>
                  </a:cubicBezTo>
                  <a:cubicBezTo>
                    <a:pt x="1728" y="2529"/>
                    <a:pt x="1584" y="2537"/>
                    <a:pt x="1443" y="2550"/>
                  </a:cubicBezTo>
                  <a:cubicBezTo>
                    <a:pt x="1443" y="1923"/>
                    <a:pt x="1480" y="1307"/>
                    <a:pt x="1443" y="679"/>
                  </a:cubicBezTo>
                  <a:cubicBezTo>
                    <a:pt x="1413" y="230"/>
                    <a:pt x="1040"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14"/>
            <p:cNvSpPr/>
            <p:nvPr/>
          </p:nvSpPr>
          <p:spPr>
            <a:xfrm rot="271987">
              <a:off x="11923631" y="2654513"/>
              <a:ext cx="229712" cy="249145"/>
            </a:xfrm>
            <a:custGeom>
              <a:avLst/>
              <a:gdLst/>
              <a:ahLst/>
              <a:cxnLst/>
              <a:rect l="l" t="t" r="r" b="b"/>
              <a:pathLst>
                <a:path w="4412" h="4785" extrusionOk="0">
                  <a:moveTo>
                    <a:pt x="2829" y="0"/>
                  </a:moveTo>
                  <a:cubicBezTo>
                    <a:pt x="2781" y="0"/>
                    <a:pt x="2732" y="5"/>
                    <a:pt x="2681" y="15"/>
                  </a:cubicBezTo>
                  <a:cubicBezTo>
                    <a:pt x="1353" y="268"/>
                    <a:pt x="1" y="1560"/>
                    <a:pt x="158" y="2985"/>
                  </a:cubicBezTo>
                  <a:cubicBezTo>
                    <a:pt x="230" y="3733"/>
                    <a:pt x="773" y="4300"/>
                    <a:pt x="1449" y="4566"/>
                  </a:cubicBezTo>
                  <a:cubicBezTo>
                    <a:pt x="1789" y="4701"/>
                    <a:pt x="2234" y="4784"/>
                    <a:pt x="2669" y="4784"/>
                  </a:cubicBezTo>
                  <a:cubicBezTo>
                    <a:pt x="3054" y="4784"/>
                    <a:pt x="3430" y="4719"/>
                    <a:pt x="3719" y="4566"/>
                  </a:cubicBezTo>
                  <a:cubicBezTo>
                    <a:pt x="4411" y="4194"/>
                    <a:pt x="4007" y="3247"/>
                    <a:pt x="3369" y="3247"/>
                  </a:cubicBezTo>
                  <a:cubicBezTo>
                    <a:pt x="3261" y="3247"/>
                    <a:pt x="3147" y="3274"/>
                    <a:pt x="3031" y="3335"/>
                  </a:cubicBezTo>
                  <a:cubicBezTo>
                    <a:pt x="3103" y="3296"/>
                    <a:pt x="3102" y="3284"/>
                    <a:pt x="3067" y="3284"/>
                  </a:cubicBezTo>
                  <a:cubicBezTo>
                    <a:pt x="3003" y="3284"/>
                    <a:pt x="2824" y="3327"/>
                    <a:pt x="2777" y="3335"/>
                  </a:cubicBezTo>
                  <a:cubicBezTo>
                    <a:pt x="2681" y="3341"/>
                    <a:pt x="2578" y="3347"/>
                    <a:pt x="2476" y="3347"/>
                  </a:cubicBezTo>
                  <a:cubicBezTo>
                    <a:pt x="2373" y="3347"/>
                    <a:pt x="2270" y="3341"/>
                    <a:pt x="2174" y="3323"/>
                  </a:cubicBezTo>
                  <a:cubicBezTo>
                    <a:pt x="1848" y="3274"/>
                    <a:pt x="1498" y="3045"/>
                    <a:pt x="1546" y="2683"/>
                  </a:cubicBezTo>
                  <a:cubicBezTo>
                    <a:pt x="1643" y="1995"/>
                    <a:pt x="2403" y="1500"/>
                    <a:pt x="3031" y="1379"/>
                  </a:cubicBezTo>
                  <a:cubicBezTo>
                    <a:pt x="3872" y="1220"/>
                    <a:pt x="3600" y="0"/>
                    <a:pt x="2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14"/>
            <p:cNvSpPr/>
            <p:nvPr/>
          </p:nvSpPr>
          <p:spPr>
            <a:xfrm rot="271987">
              <a:off x="11138676" y="2643961"/>
              <a:ext cx="211229" cy="203898"/>
            </a:xfrm>
            <a:custGeom>
              <a:avLst/>
              <a:gdLst/>
              <a:ahLst/>
              <a:cxnLst/>
              <a:rect l="l" t="t" r="r" b="b"/>
              <a:pathLst>
                <a:path w="4057" h="3916" extrusionOk="0">
                  <a:moveTo>
                    <a:pt x="1832" y="0"/>
                  </a:moveTo>
                  <a:cubicBezTo>
                    <a:pt x="1564" y="0"/>
                    <a:pt x="1581" y="88"/>
                    <a:pt x="1581" y="88"/>
                  </a:cubicBezTo>
                  <a:cubicBezTo>
                    <a:pt x="1485" y="209"/>
                    <a:pt x="1460" y="801"/>
                    <a:pt x="1473" y="1489"/>
                  </a:cubicBezTo>
                  <a:cubicBezTo>
                    <a:pt x="748" y="1549"/>
                    <a:pt x="145" y="1622"/>
                    <a:pt x="145" y="1622"/>
                  </a:cubicBezTo>
                  <a:cubicBezTo>
                    <a:pt x="0" y="2388"/>
                    <a:pt x="142" y="2419"/>
                    <a:pt x="165" y="2419"/>
                  </a:cubicBezTo>
                  <a:cubicBezTo>
                    <a:pt x="168" y="2419"/>
                    <a:pt x="169" y="2418"/>
                    <a:pt x="169" y="2418"/>
                  </a:cubicBezTo>
                  <a:cubicBezTo>
                    <a:pt x="270" y="2489"/>
                    <a:pt x="688" y="2518"/>
                    <a:pt x="1214" y="2518"/>
                  </a:cubicBezTo>
                  <a:cubicBezTo>
                    <a:pt x="1313" y="2518"/>
                    <a:pt x="1416" y="2517"/>
                    <a:pt x="1521" y="2515"/>
                  </a:cubicBezTo>
                  <a:cubicBezTo>
                    <a:pt x="1557" y="3227"/>
                    <a:pt x="1617" y="3819"/>
                    <a:pt x="1666" y="3867"/>
                  </a:cubicBezTo>
                  <a:cubicBezTo>
                    <a:pt x="1702" y="3903"/>
                    <a:pt x="1808" y="3915"/>
                    <a:pt x="1933" y="3915"/>
                  </a:cubicBezTo>
                  <a:cubicBezTo>
                    <a:pt x="2183" y="3915"/>
                    <a:pt x="2511" y="3867"/>
                    <a:pt x="2511" y="3867"/>
                  </a:cubicBezTo>
                  <a:cubicBezTo>
                    <a:pt x="2607" y="3686"/>
                    <a:pt x="2619" y="3119"/>
                    <a:pt x="2583" y="2479"/>
                  </a:cubicBezTo>
                  <a:cubicBezTo>
                    <a:pt x="3296" y="2430"/>
                    <a:pt x="3899" y="2370"/>
                    <a:pt x="3947" y="2322"/>
                  </a:cubicBezTo>
                  <a:cubicBezTo>
                    <a:pt x="4056" y="2225"/>
                    <a:pt x="3947" y="1489"/>
                    <a:pt x="3947" y="1489"/>
                  </a:cubicBezTo>
                  <a:cubicBezTo>
                    <a:pt x="3825" y="1420"/>
                    <a:pt x="3547" y="1395"/>
                    <a:pt x="3191" y="1395"/>
                  </a:cubicBezTo>
                  <a:cubicBezTo>
                    <a:pt x="2986" y="1395"/>
                    <a:pt x="2754" y="1403"/>
                    <a:pt x="2511" y="1416"/>
                  </a:cubicBezTo>
                  <a:cubicBezTo>
                    <a:pt x="2450" y="680"/>
                    <a:pt x="2366" y="64"/>
                    <a:pt x="2366" y="64"/>
                  </a:cubicBezTo>
                  <a:cubicBezTo>
                    <a:pt x="2118" y="17"/>
                    <a:pt x="1948" y="0"/>
                    <a:pt x="18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14"/>
            <p:cNvSpPr/>
            <p:nvPr/>
          </p:nvSpPr>
          <p:spPr>
            <a:xfrm rot="271987">
              <a:off x="10834776" y="2689972"/>
              <a:ext cx="227005" cy="134179"/>
            </a:xfrm>
            <a:custGeom>
              <a:avLst/>
              <a:gdLst/>
              <a:ahLst/>
              <a:cxnLst/>
              <a:rect l="l" t="t" r="r" b="b"/>
              <a:pathLst>
                <a:path w="4360" h="2577" extrusionOk="0">
                  <a:moveTo>
                    <a:pt x="3009" y="0"/>
                  </a:moveTo>
                  <a:cubicBezTo>
                    <a:pt x="2241" y="0"/>
                    <a:pt x="1493" y="262"/>
                    <a:pt x="906" y="778"/>
                  </a:cubicBezTo>
                  <a:cubicBezTo>
                    <a:pt x="460" y="1164"/>
                    <a:pt x="37" y="1913"/>
                    <a:pt x="1" y="2577"/>
                  </a:cubicBezTo>
                  <a:cubicBezTo>
                    <a:pt x="315" y="1768"/>
                    <a:pt x="930" y="718"/>
                    <a:pt x="2234" y="500"/>
                  </a:cubicBezTo>
                  <a:cubicBezTo>
                    <a:pt x="2717" y="414"/>
                    <a:pt x="3114" y="381"/>
                    <a:pt x="3440" y="381"/>
                  </a:cubicBezTo>
                  <a:cubicBezTo>
                    <a:pt x="3848" y="381"/>
                    <a:pt x="4144" y="433"/>
                    <a:pt x="4359" y="500"/>
                  </a:cubicBezTo>
                  <a:cubicBezTo>
                    <a:pt x="4244" y="247"/>
                    <a:pt x="4019" y="125"/>
                    <a:pt x="3778" y="125"/>
                  </a:cubicBezTo>
                  <a:cubicBezTo>
                    <a:pt x="3766" y="125"/>
                    <a:pt x="3755" y="126"/>
                    <a:pt x="3743" y="126"/>
                  </a:cubicBezTo>
                  <a:cubicBezTo>
                    <a:pt x="3659" y="78"/>
                    <a:pt x="3562" y="42"/>
                    <a:pt x="3454" y="30"/>
                  </a:cubicBezTo>
                  <a:cubicBezTo>
                    <a:pt x="3305" y="10"/>
                    <a:pt x="3157" y="0"/>
                    <a:pt x="3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14"/>
            <p:cNvSpPr/>
            <p:nvPr/>
          </p:nvSpPr>
          <p:spPr>
            <a:xfrm rot="51173">
              <a:off x="11391523" y="2670880"/>
              <a:ext cx="204983" cy="190518"/>
            </a:xfrm>
            <a:custGeom>
              <a:avLst/>
              <a:gdLst/>
              <a:ahLst/>
              <a:cxnLst/>
              <a:rect l="l" t="t" r="r" b="b"/>
              <a:pathLst>
                <a:path w="3937" h="3659" extrusionOk="0">
                  <a:moveTo>
                    <a:pt x="539" y="0"/>
                  </a:moveTo>
                  <a:cubicBezTo>
                    <a:pt x="330" y="0"/>
                    <a:pt x="126" y="80"/>
                    <a:pt x="1" y="242"/>
                  </a:cubicBezTo>
                  <a:cubicBezTo>
                    <a:pt x="138" y="202"/>
                    <a:pt x="281" y="175"/>
                    <a:pt x="410" y="175"/>
                  </a:cubicBezTo>
                  <a:cubicBezTo>
                    <a:pt x="633" y="175"/>
                    <a:pt x="816" y="254"/>
                    <a:pt x="870" y="483"/>
                  </a:cubicBezTo>
                  <a:cubicBezTo>
                    <a:pt x="1015" y="1159"/>
                    <a:pt x="1051" y="2910"/>
                    <a:pt x="1051" y="2910"/>
                  </a:cubicBezTo>
                  <a:cubicBezTo>
                    <a:pt x="1051" y="2910"/>
                    <a:pt x="1297" y="2869"/>
                    <a:pt x="1660" y="2869"/>
                  </a:cubicBezTo>
                  <a:cubicBezTo>
                    <a:pt x="2291" y="2869"/>
                    <a:pt x="3277" y="2991"/>
                    <a:pt x="3936" y="3658"/>
                  </a:cubicBezTo>
                  <a:cubicBezTo>
                    <a:pt x="3743" y="3320"/>
                    <a:pt x="3453" y="3030"/>
                    <a:pt x="3139" y="2849"/>
                  </a:cubicBezTo>
                  <a:cubicBezTo>
                    <a:pt x="2718" y="2615"/>
                    <a:pt x="2217" y="2526"/>
                    <a:pt x="1721" y="2526"/>
                  </a:cubicBezTo>
                  <a:cubicBezTo>
                    <a:pt x="1577" y="2526"/>
                    <a:pt x="1433" y="2534"/>
                    <a:pt x="1292" y="2547"/>
                  </a:cubicBezTo>
                  <a:cubicBezTo>
                    <a:pt x="1292" y="1920"/>
                    <a:pt x="1329" y="1304"/>
                    <a:pt x="1292" y="676"/>
                  </a:cubicBezTo>
                  <a:cubicBezTo>
                    <a:pt x="1262" y="229"/>
                    <a:pt x="893" y="0"/>
                    <a:pt x="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14"/>
            <p:cNvSpPr/>
            <p:nvPr/>
          </p:nvSpPr>
          <p:spPr>
            <a:xfrm rot="271987">
              <a:off x="11926162" y="2652219"/>
              <a:ext cx="166609" cy="187392"/>
            </a:xfrm>
            <a:custGeom>
              <a:avLst/>
              <a:gdLst/>
              <a:ahLst/>
              <a:cxnLst/>
              <a:rect l="l" t="t" r="r" b="b"/>
              <a:pathLst>
                <a:path w="3200" h="3599" extrusionOk="0">
                  <a:moveTo>
                    <a:pt x="2811" y="0"/>
                  </a:moveTo>
                  <a:cubicBezTo>
                    <a:pt x="2769" y="0"/>
                    <a:pt x="2725" y="4"/>
                    <a:pt x="2681" y="13"/>
                  </a:cubicBezTo>
                  <a:cubicBezTo>
                    <a:pt x="1353" y="266"/>
                    <a:pt x="1" y="1558"/>
                    <a:pt x="158" y="2983"/>
                  </a:cubicBezTo>
                  <a:cubicBezTo>
                    <a:pt x="182" y="3200"/>
                    <a:pt x="242" y="3405"/>
                    <a:pt x="339" y="3598"/>
                  </a:cubicBezTo>
                  <a:cubicBezTo>
                    <a:pt x="339" y="3224"/>
                    <a:pt x="363" y="2813"/>
                    <a:pt x="459" y="2367"/>
                  </a:cubicBezTo>
                  <a:cubicBezTo>
                    <a:pt x="749" y="954"/>
                    <a:pt x="2331" y="327"/>
                    <a:pt x="3200" y="109"/>
                  </a:cubicBezTo>
                  <a:cubicBezTo>
                    <a:pt x="3088" y="44"/>
                    <a:pt x="2955" y="0"/>
                    <a:pt x="28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14"/>
            <p:cNvSpPr/>
            <p:nvPr/>
          </p:nvSpPr>
          <p:spPr>
            <a:xfrm>
              <a:off x="9838983" y="3018647"/>
              <a:ext cx="115064" cy="115746"/>
            </a:xfrm>
            <a:custGeom>
              <a:avLst/>
              <a:gdLst/>
              <a:ahLst/>
              <a:cxnLst/>
              <a:rect l="l" t="t" r="r" b="b"/>
              <a:pathLst>
                <a:path w="2210" h="2223" extrusionOk="0">
                  <a:moveTo>
                    <a:pt x="1099" y="1"/>
                  </a:moveTo>
                  <a:cubicBezTo>
                    <a:pt x="495" y="1"/>
                    <a:pt x="0" y="496"/>
                    <a:pt x="0" y="1112"/>
                  </a:cubicBezTo>
                  <a:cubicBezTo>
                    <a:pt x="0" y="1727"/>
                    <a:pt x="495" y="2222"/>
                    <a:pt x="1099" y="2222"/>
                  </a:cubicBezTo>
                  <a:cubicBezTo>
                    <a:pt x="1714" y="2222"/>
                    <a:pt x="2209" y="1727"/>
                    <a:pt x="2209" y="1112"/>
                  </a:cubicBezTo>
                  <a:cubicBezTo>
                    <a:pt x="2209" y="496"/>
                    <a:pt x="1714" y="1"/>
                    <a:pt x="1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7" name="Google Shape;1807;p14"/>
          <p:cNvGrpSpPr/>
          <p:nvPr/>
        </p:nvGrpSpPr>
        <p:grpSpPr>
          <a:xfrm rot="8929264">
            <a:off x="9548633" y="5185421"/>
            <a:ext cx="2637072" cy="2019980"/>
            <a:chOff x="6494765" y="4133942"/>
            <a:chExt cx="1782304" cy="1365234"/>
          </a:xfrm>
        </p:grpSpPr>
        <p:sp>
          <p:nvSpPr>
            <p:cNvPr id="1808" name="Google Shape;1808;p14"/>
            <p:cNvSpPr/>
            <p:nvPr/>
          </p:nvSpPr>
          <p:spPr>
            <a:xfrm rot="-1407646" flipH="1">
              <a:off x="6732723" y="4453403"/>
              <a:ext cx="852792" cy="763289"/>
            </a:xfrm>
            <a:custGeom>
              <a:avLst/>
              <a:gdLst/>
              <a:ahLst/>
              <a:cxnLst/>
              <a:rect l="l" t="t" r="r" b="b"/>
              <a:pathLst>
                <a:path w="21380" h="19135" extrusionOk="0">
                  <a:moveTo>
                    <a:pt x="18577" y="1"/>
                  </a:moveTo>
                  <a:lnTo>
                    <a:pt x="19985" y="1687"/>
                  </a:lnTo>
                  <a:cubicBezTo>
                    <a:pt x="19987" y="1689"/>
                    <a:pt x="19989" y="1691"/>
                    <a:pt x="19992" y="1694"/>
                  </a:cubicBezTo>
                  <a:lnTo>
                    <a:pt x="19992" y="1694"/>
                  </a:lnTo>
                  <a:cubicBezTo>
                    <a:pt x="19986" y="1683"/>
                    <a:pt x="19979" y="1672"/>
                    <a:pt x="19972" y="1662"/>
                  </a:cubicBezTo>
                  <a:lnTo>
                    <a:pt x="18577" y="1"/>
                  </a:lnTo>
                  <a:close/>
                  <a:moveTo>
                    <a:pt x="21380" y="533"/>
                  </a:moveTo>
                  <a:lnTo>
                    <a:pt x="21113" y="761"/>
                  </a:lnTo>
                  <a:lnTo>
                    <a:pt x="20505" y="1269"/>
                  </a:lnTo>
                  <a:cubicBezTo>
                    <a:pt x="20606" y="1395"/>
                    <a:pt x="20581" y="1586"/>
                    <a:pt x="20454" y="1700"/>
                  </a:cubicBezTo>
                  <a:lnTo>
                    <a:pt x="20416" y="1725"/>
                  </a:lnTo>
                  <a:cubicBezTo>
                    <a:pt x="20365" y="1776"/>
                    <a:pt x="20289" y="1801"/>
                    <a:pt x="20226" y="1801"/>
                  </a:cubicBezTo>
                  <a:cubicBezTo>
                    <a:pt x="20128" y="1801"/>
                    <a:pt x="20054" y="1754"/>
                    <a:pt x="19992" y="1694"/>
                  </a:cubicBezTo>
                  <a:lnTo>
                    <a:pt x="19992" y="1694"/>
                  </a:lnTo>
                  <a:cubicBezTo>
                    <a:pt x="20029" y="1762"/>
                    <a:pt x="20048" y="1839"/>
                    <a:pt x="20048" y="1915"/>
                  </a:cubicBezTo>
                  <a:cubicBezTo>
                    <a:pt x="20036" y="1991"/>
                    <a:pt x="19998" y="2080"/>
                    <a:pt x="19922" y="2131"/>
                  </a:cubicBezTo>
                  <a:cubicBezTo>
                    <a:pt x="19858" y="2182"/>
                    <a:pt x="19782" y="2207"/>
                    <a:pt x="19706" y="2207"/>
                  </a:cubicBezTo>
                  <a:cubicBezTo>
                    <a:pt x="19617" y="2207"/>
                    <a:pt x="19528" y="2169"/>
                    <a:pt x="19452" y="2093"/>
                  </a:cubicBezTo>
                  <a:lnTo>
                    <a:pt x="19452" y="2093"/>
                  </a:lnTo>
                  <a:lnTo>
                    <a:pt x="19465" y="2105"/>
                  </a:lnTo>
                  <a:cubicBezTo>
                    <a:pt x="19579" y="2245"/>
                    <a:pt x="19566" y="2435"/>
                    <a:pt x="19427" y="2549"/>
                  </a:cubicBezTo>
                  <a:lnTo>
                    <a:pt x="19389" y="2575"/>
                  </a:lnTo>
                  <a:cubicBezTo>
                    <a:pt x="19338" y="2625"/>
                    <a:pt x="19262" y="2651"/>
                    <a:pt x="19199" y="2651"/>
                  </a:cubicBezTo>
                  <a:cubicBezTo>
                    <a:pt x="19110" y="2651"/>
                    <a:pt x="19021" y="2613"/>
                    <a:pt x="18958" y="2537"/>
                  </a:cubicBezTo>
                  <a:lnTo>
                    <a:pt x="18945" y="2524"/>
                  </a:lnTo>
                  <a:lnTo>
                    <a:pt x="18945" y="2524"/>
                  </a:lnTo>
                  <a:cubicBezTo>
                    <a:pt x="18996" y="2587"/>
                    <a:pt x="19021" y="2676"/>
                    <a:pt x="19021" y="2765"/>
                  </a:cubicBezTo>
                  <a:cubicBezTo>
                    <a:pt x="19009" y="2854"/>
                    <a:pt x="18970" y="2930"/>
                    <a:pt x="18894" y="2993"/>
                  </a:cubicBezTo>
                  <a:cubicBezTo>
                    <a:pt x="18831" y="3044"/>
                    <a:pt x="18755" y="3069"/>
                    <a:pt x="18679" y="3069"/>
                  </a:cubicBezTo>
                  <a:cubicBezTo>
                    <a:pt x="18603" y="3069"/>
                    <a:pt x="18514" y="3031"/>
                    <a:pt x="18451" y="2968"/>
                  </a:cubicBezTo>
                  <a:lnTo>
                    <a:pt x="18336" y="3069"/>
                  </a:lnTo>
                  <a:lnTo>
                    <a:pt x="18970" y="3817"/>
                  </a:lnTo>
                  <a:cubicBezTo>
                    <a:pt x="19034" y="3906"/>
                    <a:pt x="19135" y="3944"/>
                    <a:pt x="19224" y="3944"/>
                  </a:cubicBezTo>
                  <a:cubicBezTo>
                    <a:pt x="19300" y="3944"/>
                    <a:pt x="19376" y="3919"/>
                    <a:pt x="19440" y="3868"/>
                  </a:cubicBezTo>
                  <a:cubicBezTo>
                    <a:pt x="19516" y="3805"/>
                    <a:pt x="19554" y="3728"/>
                    <a:pt x="19554" y="3640"/>
                  </a:cubicBezTo>
                  <a:cubicBezTo>
                    <a:pt x="19566" y="3551"/>
                    <a:pt x="19541" y="3462"/>
                    <a:pt x="19478" y="3399"/>
                  </a:cubicBezTo>
                  <a:lnTo>
                    <a:pt x="19478" y="3399"/>
                  </a:lnTo>
                  <a:lnTo>
                    <a:pt x="19490" y="3411"/>
                  </a:lnTo>
                  <a:cubicBezTo>
                    <a:pt x="19554" y="3488"/>
                    <a:pt x="19643" y="3526"/>
                    <a:pt x="19731" y="3526"/>
                  </a:cubicBezTo>
                  <a:cubicBezTo>
                    <a:pt x="19807" y="3526"/>
                    <a:pt x="19871" y="3500"/>
                    <a:pt x="19934" y="3450"/>
                  </a:cubicBezTo>
                  <a:lnTo>
                    <a:pt x="19972" y="3424"/>
                  </a:lnTo>
                  <a:cubicBezTo>
                    <a:pt x="20099" y="3323"/>
                    <a:pt x="20112" y="3133"/>
                    <a:pt x="20023" y="3006"/>
                  </a:cubicBezTo>
                  <a:lnTo>
                    <a:pt x="21380" y="1865"/>
                  </a:lnTo>
                  <a:lnTo>
                    <a:pt x="21380" y="533"/>
                  </a:lnTo>
                  <a:close/>
                  <a:moveTo>
                    <a:pt x="18336" y="3069"/>
                  </a:moveTo>
                  <a:lnTo>
                    <a:pt x="18032" y="3323"/>
                  </a:lnTo>
                  <a:lnTo>
                    <a:pt x="17829" y="3488"/>
                  </a:lnTo>
                  <a:lnTo>
                    <a:pt x="18476" y="4261"/>
                  </a:lnTo>
                  <a:cubicBezTo>
                    <a:pt x="18527" y="4337"/>
                    <a:pt x="18615" y="4375"/>
                    <a:pt x="18704" y="4375"/>
                  </a:cubicBezTo>
                  <a:cubicBezTo>
                    <a:pt x="18780" y="4375"/>
                    <a:pt x="18856" y="4350"/>
                    <a:pt x="18907" y="4312"/>
                  </a:cubicBezTo>
                  <a:lnTo>
                    <a:pt x="18945" y="4274"/>
                  </a:lnTo>
                  <a:cubicBezTo>
                    <a:pt x="19072" y="4172"/>
                    <a:pt x="19097" y="3969"/>
                    <a:pt x="18983" y="3843"/>
                  </a:cubicBezTo>
                  <a:lnTo>
                    <a:pt x="18336" y="3069"/>
                  </a:lnTo>
                  <a:close/>
                  <a:moveTo>
                    <a:pt x="17829" y="3488"/>
                  </a:moveTo>
                  <a:lnTo>
                    <a:pt x="1" y="18311"/>
                  </a:lnTo>
                  <a:lnTo>
                    <a:pt x="622" y="19135"/>
                  </a:lnTo>
                  <a:lnTo>
                    <a:pt x="17246" y="5314"/>
                  </a:lnTo>
                  <a:lnTo>
                    <a:pt x="17969" y="4705"/>
                  </a:lnTo>
                  <a:cubicBezTo>
                    <a:pt x="18032" y="4768"/>
                    <a:pt x="18121" y="4794"/>
                    <a:pt x="18197" y="4794"/>
                  </a:cubicBezTo>
                  <a:cubicBezTo>
                    <a:pt x="18273" y="4794"/>
                    <a:pt x="18349" y="4768"/>
                    <a:pt x="18413" y="4718"/>
                  </a:cubicBezTo>
                  <a:cubicBezTo>
                    <a:pt x="18489" y="4654"/>
                    <a:pt x="18527" y="4578"/>
                    <a:pt x="18527" y="4489"/>
                  </a:cubicBezTo>
                  <a:cubicBezTo>
                    <a:pt x="18539" y="4401"/>
                    <a:pt x="18514" y="4324"/>
                    <a:pt x="18451" y="4248"/>
                  </a:cubicBezTo>
                  <a:lnTo>
                    <a:pt x="17829" y="34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14"/>
            <p:cNvSpPr/>
            <p:nvPr/>
          </p:nvSpPr>
          <p:spPr>
            <a:xfrm rot="-1407646" flipH="1">
              <a:off x="7714314" y="4879453"/>
              <a:ext cx="508883" cy="347040"/>
            </a:xfrm>
            <a:custGeom>
              <a:avLst/>
              <a:gdLst/>
              <a:ahLst/>
              <a:cxnLst/>
              <a:rect l="l" t="t" r="r" b="b"/>
              <a:pathLst>
                <a:path w="12758" h="8700" extrusionOk="0">
                  <a:moveTo>
                    <a:pt x="12136" y="1"/>
                  </a:moveTo>
                  <a:lnTo>
                    <a:pt x="5048" y="5897"/>
                  </a:lnTo>
                  <a:cubicBezTo>
                    <a:pt x="5035" y="5922"/>
                    <a:pt x="5009" y="5922"/>
                    <a:pt x="4984" y="5922"/>
                  </a:cubicBezTo>
                  <a:lnTo>
                    <a:pt x="4933" y="5922"/>
                  </a:lnTo>
                  <a:cubicBezTo>
                    <a:pt x="4921" y="6404"/>
                    <a:pt x="4921" y="6873"/>
                    <a:pt x="4921" y="7343"/>
                  </a:cubicBezTo>
                  <a:lnTo>
                    <a:pt x="5352" y="6975"/>
                  </a:lnTo>
                  <a:lnTo>
                    <a:pt x="7013" y="5593"/>
                  </a:lnTo>
                  <a:cubicBezTo>
                    <a:pt x="7127" y="5301"/>
                    <a:pt x="7343" y="5047"/>
                    <a:pt x="7596" y="4857"/>
                  </a:cubicBezTo>
                  <a:lnTo>
                    <a:pt x="7609" y="4845"/>
                  </a:lnTo>
                  <a:cubicBezTo>
                    <a:pt x="7710" y="4743"/>
                    <a:pt x="7837" y="4705"/>
                    <a:pt x="7977" y="4705"/>
                  </a:cubicBezTo>
                  <a:cubicBezTo>
                    <a:pt x="8002" y="4705"/>
                    <a:pt x="8040" y="4705"/>
                    <a:pt x="8078" y="4718"/>
                  </a:cubicBezTo>
                  <a:lnTo>
                    <a:pt x="8408" y="4439"/>
                  </a:lnTo>
                  <a:cubicBezTo>
                    <a:pt x="8420" y="4071"/>
                    <a:pt x="8699" y="3767"/>
                    <a:pt x="9054" y="3767"/>
                  </a:cubicBezTo>
                  <a:cubicBezTo>
                    <a:pt x="9093" y="3767"/>
                    <a:pt x="9143" y="3779"/>
                    <a:pt x="9194" y="3792"/>
                  </a:cubicBezTo>
                  <a:lnTo>
                    <a:pt x="12757" y="825"/>
                  </a:lnTo>
                  <a:lnTo>
                    <a:pt x="12136" y="1"/>
                  </a:lnTo>
                  <a:close/>
                  <a:moveTo>
                    <a:pt x="4363" y="6062"/>
                  </a:moveTo>
                  <a:lnTo>
                    <a:pt x="1687" y="6696"/>
                  </a:lnTo>
                  <a:lnTo>
                    <a:pt x="914" y="6886"/>
                  </a:lnTo>
                  <a:lnTo>
                    <a:pt x="686" y="6937"/>
                  </a:lnTo>
                  <a:lnTo>
                    <a:pt x="584" y="6962"/>
                  </a:lnTo>
                  <a:lnTo>
                    <a:pt x="533" y="6962"/>
                  </a:lnTo>
                  <a:lnTo>
                    <a:pt x="521" y="7000"/>
                  </a:lnTo>
                  <a:cubicBezTo>
                    <a:pt x="546" y="7304"/>
                    <a:pt x="559" y="7609"/>
                    <a:pt x="584" y="7900"/>
                  </a:cubicBezTo>
                  <a:cubicBezTo>
                    <a:pt x="622" y="7938"/>
                    <a:pt x="635" y="7989"/>
                    <a:pt x="647" y="8040"/>
                  </a:cubicBezTo>
                  <a:cubicBezTo>
                    <a:pt x="1155" y="8103"/>
                    <a:pt x="1649" y="8167"/>
                    <a:pt x="2156" y="8205"/>
                  </a:cubicBezTo>
                  <a:lnTo>
                    <a:pt x="3906" y="7786"/>
                  </a:lnTo>
                  <a:lnTo>
                    <a:pt x="4122" y="7736"/>
                  </a:lnTo>
                  <a:lnTo>
                    <a:pt x="4350" y="7685"/>
                  </a:lnTo>
                  <a:cubicBezTo>
                    <a:pt x="4350" y="7140"/>
                    <a:pt x="4363" y="6607"/>
                    <a:pt x="4363" y="6062"/>
                  </a:cubicBezTo>
                  <a:close/>
                  <a:moveTo>
                    <a:pt x="216" y="8534"/>
                  </a:moveTo>
                  <a:cubicBezTo>
                    <a:pt x="153" y="8585"/>
                    <a:pt x="77" y="8636"/>
                    <a:pt x="1" y="8687"/>
                  </a:cubicBezTo>
                  <a:cubicBezTo>
                    <a:pt x="26" y="8687"/>
                    <a:pt x="39" y="8699"/>
                    <a:pt x="51" y="8699"/>
                  </a:cubicBezTo>
                  <a:cubicBezTo>
                    <a:pt x="64" y="8699"/>
                    <a:pt x="90" y="8687"/>
                    <a:pt x="102" y="8687"/>
                  </a:cubicBezTo>
                  <a:lnTo>
                    <a:pt x="191" y="8661"/>
                  </a:lnTo>
                  <a:lnTo>
                    <a:pt x="419" y="8611"/>
                  </a:lnTo>
                  <a:lnTo>
                    <a:pt x="495" y="8598"/>
                  </a:lnTo>
                  <a:cubicBezTo>
                    <a:pt x="432" y="8585"/>
                    <a:pt x="368" y="8573"/>
                    <a:pt x="305" y="8560"/>
                  </a:cubicBezTo>
                  <a:cubicBezTo>
                    <a:pt x="267" y="8560"/>
                    <a:pt x="242" y="8547"/>
                    <a:pt x="216" y="85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14"/>
            <p:cNvSpPr/>
            <p:nvPr/>
          </p:nvSpPr>
          <p:spPr>
            <a:xfrm rot="-1407646" flipH="1">
              <a:off x="8060136" y="5042498"/>
              <a:ext cx="203386" cy="110295"/>
            </a:xfrm>
            <a:custGeom>
              <a:avLst/>
              <a:gdLst/>
              <a:ahLst/>
              <a:cxnLst/>
              <a:rect l="l" t="t" r="r" b="b"/>
              <a:pathLst>
                <a:path w="5099" h="2765" extrusionOk="0">
                  <a:moveTo>
                    <a:pt x="5098" y="0"/>
                  </a:moveTo>
                  <a:lnTo>
                    <a:pt x="4769" y="89"/>
                  </a:lnTo>
                  <a:lnTo>
                    <a:pt x="4553" y="140"/>
                  </a:lnTo>
                  <a:lnTo>
                    <a:pt x="4528" y="140"/>
                  </a:lnTo>
                  <a:cubicBezTo>
                    <a:pt x="4528" y="685"/>
                    <a:pt x="4515" y="1218"/>
                    <a:pt x="4515" y="1763"/>
                  </a:cubicBezTo>
                  <a:lnTo>
                    <a:pt x="4642" y="1725"/>
                  </a:lnTo>
                  <a:cubicBezTo>
                    <a:pt x="4642" y="1738"/>
                    <a:pt x="4655" y="1738"/>
                    <a:pt x="4667" y="1738"/>
                  </a:cubicBezTo>
                  <a:cubicBezTo>
                    <a:pt x="4680" y="1738"/>
                    <a:pt x="4705" y="1725"/>
                    <a:pt x="4731" y="1712"/>
                  </a:cubicBezTo>
                  <a:lnTo>
                    <a:pt x="5086" y="1421"/>
                  </a:lnTo>
                  <a:cubicBezTo>
                    <a:pt x="5086" y="951"/>
                    <a:pt x="5086" y="482"/>
                    <a:pt x="5098" y="0"/>
                  </a:cubicBezTo>
                  <a:close/>
                  <a:moveTo>
                    <a:pt x="686" y="1078"/>
                  </a:moveTo>
                  <a:lnTo>
                    <a:pt x="508" y="1471"/>
                  </a:lnTo>
                  <a:lnTo>
                    <a:pt x="191" y="2207"/>
                  </a:lnTo>
                  <a:lnTo>
                    <a:pt x="90" y="2422"/>
                  </a:lnTo>
                  <a:lnTo>
                    <a:pt x="52" y="2511"/>
                  </a:lnTo>
                  <a:cubicBezTo>
                    <a:pt x="1" y="2625"/>
                    <a:pt x="77" y="2739"/>
                    <a:pt x="166" y="2765"/>
                  </a:cubicBezTo>
                  <a:cubicBezTo>
                    <a:pt x="242" y="2714"/>
                    <a:pt x="318" y="2663"/>
                    <a:pt x="381" y="2612"/>
                  </a:cubicBezTo>
                  <a:cubicBezTo>
                    <a:pt x="407" y="2625"/>
                    <a:pt x="432" y="2638"/>
                    <a:pt x="470" y="2638"/>
                  </a:cubicBezTo>
                  <a:cubicBezTo>
                    <a:pt x="533" y="2651"/>
                    <a:pt x="597" y="2663"/>
                    <a:pt x="660" y="2676"/>
                  </a:cubicBezTo>
                  <a:lnTo>
                    <a:pt x="1370" y="2498"/>
                  </a:lnTo>
                  <a:lnTo>
                    <a:pt x="2321" y="2283"/>
                  </a:lnTo>
                  <a:cubicBezTo>
                    <a:pt x="1814" y="2245"/>
                    <a:pt x="1320" y="2181"/>
                    <a:pt x="812" y="2118"/>
                  </a:cubicBezTo>
                  <a:cubicBezTo>
                    <a:pt x="800" y="2067"/>
                    <a:pt x="787" y="2016"/>
                    <a:pt x="749" y="1978"/>
                  </a:cubicBezTo>
                  <a:cubicBezTo>
                    <a:pt x="724" y="1687"/>
                    <a:pt x="711" y="1382"/>
                    <a:pt x="686" y="10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14"/>
            <p:cNvSpPr/>
            <p:nvPr/>
          </p:nvSpPr>
          <p:spPr>
            <a:xfrm rot="-1407646" flipH="1">
              <a:off x="7917493" y="5083004"/>
              <a:ext cx="42560" cy="35422"/>
            </a:xfrm>
            <a:custGeom>
              <a:avLst/>
              <a:gdLst/>
              <a:ahLst/>
              <a:cxnLst/>
              <a:rect l="l" t="t" r="r" b="b"/>
              <a:pathLst>
                <a:path w="1067" h="888" extrusionOk="0">
                  <a:moveTo>
                    <a:pt x="965" y="0"/>
                  </a:moveTo>
                  <a:cubicBezTo>
                    <a:pt x="825" y="0"/>
                    <a:pt x="698" y="38"/>
                    <a:pt x="597" y="140"/>
                  </a:cubicBezTo>
                  <a:lnTo>
                    <a:pt x="584" y="152"/>
                  </a:lnTo>
                  <a:cubicBezTo>
                    <a:pt x="331" y="342"/>
                    <a:pt x="115" y="596"/>
                    <a:pt x="1" y="888"/>
                  </a:cubicBezTo>
                  <a:lnTo>
                    <a:pt x="1066" y="13"/>
                  </a:lnTo>
                  <a:cubicBezTo>
                    <a:pt x="1028" y="0"/>
                    <a:pt x="990" y="0"/>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14"/>
            <p:cNvSpPr/>
            <p:nvPr/>
          </p:nvSpPr>
          <p:spPr>
            <a:xfrm rot="-1407646" flipH="1">
              <a:off x="7860541" y="5068927"/>
              <a:ext cx="31391" cy="26846"/>
            </a:xfrm>
            <a:custGeom>
              <a:avLst/>
              <a:gdLst/>
              <a:ahLst/>
              <a:cxnLst/>
              <a:rect l="l" t="t" r="r" b="b"/>
              <a:pathLst>
                <a:path w="787" h="673" extrusionOk="0">
                  <a:moveTo>
                    <a:pt x="647" y="1"/>
                  </a:moveTo>
                  <a:cubicBezTo>
                    <a:pt x="292" y="1"/>
                    <a:pt x="13" y="305"/>
                    <a:pt x="1" y="673"/>
                  </a:cubicBezTo>
                  <a:lnTo>
                    <a:pt x="787" y="26"/>
                  </a:lnTo>
                  <a:cubicBezTo>
                    <a:pt x="736" y="13"/>
                    <a:pt x="68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14"/>
            <p:cNvSpPr/>
            <p:nvPr/>
          </p:nvSpPr>
          <p:spPr>
            <a:xfrm rot="-1407646" flipH="1">
              <a:off x="6529451" y="4480223"/>
              <a:ext cx="224087" cy="220789"/>
            </a:xfrm>
            <a:custGeom>
              <a:avLst/>
              <a:gdLst/>
              <a:ahLst/>
              <a:cxnLst/>
              <a:rect l="l" t="t" r="r" b="b"/>
              <a:pathLst>
                <a:path w="5618" h="5535" extrusionOk="0">
                  <a:moveTo>
                    <a:pt x="3047" y="1"/>
                  </a:moveTo>
                  <a:cubicBezTo>
                    <a:pt x="2749" y="1"/>
                    <a:pt x="2449" y="102"/>
                    <a:pt x="2207" y="310"/>
                  </a:cubicBezTo>
                  <a:lnTo>
                    <a:pt x="0" y="2136"/>
                  </a:lnTo>
                  <a:lnTo>
                    <a:pt x="2828" y="5534"/>
                  </a:lnTo>
                  <a:lnTo>
                    <a:pt x="5022" y="3696"/>
                  </a:lnTo>
                  <a:cubicBezTo>
                    <a:pt x="5478" y="3328"/>
                    <a:pt x="5618" y="2719"/>
                    <a:pt x="5402" y="2200"/>
                  </a:cubicBezTo>
                  <a:cubicBezTo>
                    <a:pt x="5377" y="2136"/>
                    <a:pt x="5351" y="2060"/>
                    <a:pt x="5313" y="2009"/>
                  </a:cubicBezTo>
                  <a:cubicBezTo>
                    <a:pt x="5275" y="1946"/>
                    <a:pt x="5237" y="1895"/>
                    <a:pt x="5199" y="1845"/>
                  </a:cubicBezTo>
                  <a:lnTo>
                    <a:pt x="4058" y="475"/>
                  </a:lnTo>
                  <a:cubicBezTo>
                    <a:pt x="4020" y="424"/>
                    <a:pt x="3969" y="386"/>
                    <a:pt x="3919" y="336"/>
                  </a:cubicBezTo>
                  <a:cubicBezTo>
                    <a:pt x="3868" y="285"/>
                    <a:pt x="3804" y="247"/>
                    <a:pt x="3754" y="209"/>
                  </a:cubicBezTo>
                  <a:cubicBezTo>
                    <a:pt x="3541" y="71"/>
                    <a:pt x="3294" y="1"/>
                    <a:pt x="3047" y="1"/>
                  </a:cubicBezTo>
                  <a:close/>
                </a:path>
              </a:pathLst>
            </a:custGeom>
            <a:solidFill>
              <a:srgbClr val="F14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14"/>
            <p:cNvSpPr/>
            <p:nvPr/>
          </p:nvSpPr>
          <p:spPr>
            <a:xfrm rot="-1407646" flipH="1">
              <a:off x="6625921" y="4671673"/>
              <a:ext cx="10650" cy="9135"/>
            </a:xfrm>
            <a:custGeom>
              <a:avLst/>
              <a:gdLst/>
              <a:ahLst/>
              <a:cxnLst/>
              <a:rect l="l" t="t" r="r" b="b"/>
              <a:pathLst>
                <a:path w="267" h="229" extrusionOk="0">
                  <a:moveTo>
                    <a:pt x="0" y="228"/>
                  </a:moveTo>
                  <a:lnTo>
                    <a:pt x="0" y="228"/>
                  </a:lnTo>
                  <a:lnTo>
                    <a:pt x="267" y="0"/>
                  </a:lnTo>
                  <a:lnTo>
                    <a:pt x="267" y="0"/>
                  </a:lnTo>
                  <a:lnTo>
                    <a:pt x="0" y="228"/>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14"/>
            <p:cNvSpPr/>
            <p:nvPr/>
          </p:nvSpPr>
          <p:spPr>
            <a:xfrm rot="-1407646" flipH="1">
              <a:off x="6697353" y="4507486"/>
              <a:ext cx="18229" cy="14719"/>
            </a:xfrm>
            <a:custGeom>
              <a:avLst/>
              <a:gdLst/>
              <a:ahLst/>
              <a:cxnLst/>
              <a:rect l="l" t="t" r="r" b="b"/>
              <a:pathLst>
                <a:path w="457" h="369" extrusionOk="0">
                  <a:moveTo>
                    <a:pt x="0" y="368"/>
                  </a:moveTo>
                  <a:lnTo>
                    <a:pt x="0" y="368"/>
                  </a:lnTo>
                  <a:lnTo>
                    <a:pt x="457" y="1"/>
                  </a:lnTo>
                  <a:lnTo>
                    <a:pt x="0" y="368"/>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14"/>
            <p:cNvSpPr/>
            <p:nvPr/>
          </p:nvSpPr>
          <p:spPr>
            <a:xfrm rot="-1407646" flipH="1">
              <a:off x="6640923" y="4672610"/>
              <a:ext cx="24331" cy="20264"/>
            </a:xfrm>
            <a:custGeom>
              <a:avLst/>
              <a:gdLst/>
              <a:ahLst/>
              <a:cxnLst/>
              <a:rect l="l" t="t" r="r" b="b"/>
              <a:pathLst>
                <a:path w="610" h="508" extrusionOk="0">
                  <a:moveTo>
                    <a:pt x="609" y="0"/>
                  </a:moveTo>
                  <a:lnTo>
                    <a:pt x="13" y="495"/>
                  </a:lnTo>
                  <a:lnTo>
                    <a:pt x="1" y="508"/>
                  </a:lnTo>
                  <a:lnTo>
                    <a:pt x="609" y="0"/>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14"/>
            <p:cNvSpPr/>
            <p:nvPr/>
          </p:nvSpPr>
          <p:spPr>
            <a:xfrm rot="-1407646" flipH="1">
              <a:off x="6667616" y="4686673"/>
              <a:ext cx="1037" cy="558"/>
            </a:xfrm>
            <a:custGeom>
              <a:avLst/>
              <a:gdLst/>
              <a:ahLst/>
              <a:cxnLst/>
              <a:rect l="l" t="t" r="r" b="b"/>
              <a:pathLst>
                <a:path w="26" h="14" extrusionOk="0">
                  <a:moveTo>
                    <a:pt x="13" y="14"/>
                  </a:moveTo>
                  <a:cubicBezTo>
                    <a:pt x="13" y="14"/>
                    <a:pt x="0" y="1"/>
                    <a:pt x="0" y="1"/>
                  </a:cubicBezTo>
                  <a:lnTo>
                    <a:pt x="13" y="14"/>
                  </a:lnTo>
                  <a:lnTo>
                    <a:pt x="25" y="1"/>
                  </a:lnTo>
                  <a:lnTo>
                    <a:pt x="13" y="14"/>
                  </a:lnTo>
                </a:path>
              </a:pathLst>
            </a:custGeom>
            <a:solidFill>
              <a:srgbClr val="E04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14"/>
            <p:cNvSpPr/>
            <p:nvPr/>
          </p:nvSpPr>
          <p:spPr>
            <a:xfrm rot="-1407646" flipH="1">
              <a:off x="6640841" y="4672734"/>
              <a:ext cx="23813" cy="19745"/>
            </a:xfrm>
            <a:custGeom>
              <a:avLst/>
              <a:gdLst/>
              <a:ahLst/>
              <a:cxnLst/>
              <a:rect l="l" t="t" r="r" b="b"/>
              <a:pathLst>
                <a:path w="597" h="495" extrusionOk="0">
                  <a:moveTo>
                    <a:pt x="0" y="495"/>
                  </a:moveTo>
                  <a:lnTo>
                    <a:pt x="596" y="0"/>
                  </a:lnTo>
                  <a:lnTo>
                    <a:pt x="596" y="0"/>
                  </a:lnTo>
                  <a:lnTo>
                    <a:pt x="0" y="495"/>
                  </a:lnTo>
                  <a:close/>
                </a:path>
              </a:pathLst>
            </a:custGeom>
            <a:solidFill>
              <a:srgbClr val="72A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14"/>
            <p:cNvSpPr/>
            <p:nvPr/>
          </p:nvSpPr>
          <p:spPr>
            <a:xfrm rot="-1407646" flipH="1">
              <a:off x="7980048" y="4900806"/>
              <a:ext cx="220418" cy="203996"/>
            </a:xfrm>
            <a:custGeom>
              <a:avLst/>
              <a:gdLst/>
              <a:ahLst/>
              <a:cxnLst/>
              <a:rect l="l" t="t" r="r" b="b"/>
              <a:pathLst>
                <a:path w="5526" h="5114" extrusionOk="0">
                  <a:moveTo>
                    <a:pt x="2698" y="0"/>
                  </a:moveTo>
                  <a:lnTo>
                    <a:pt x="1911" y="659"/>
                  </a:lnTo>
                  <a:lnTo>
                    <a:pt x="1873" y="748"/>
                  </a:lnTo>
                  <a:lnTo>
                    <a:pt x="1721" y="1065"/>
                  </a:lnTo>
                  <a:lnTo>
                    <a:pt x="1633" y="1281"/>
                  </a:lnTo>
                  <a:lnTo>
                    <a:pt x="517" y="3817"/>
                  </a:lnTo>
                  <a:lnTo>
                    <a:pt x="47" y="4857"/>
                  </a:lnTo>
                  <a:cubicBezTo>
                    <a:pt x="1" y="4985"/>
                    <a:pt x="94" y="5113"/>
                    <a:pt x="227" y="5113"/>
                  </a:cubicBezTo>
                  <a:cubicBezTo>
                    <a:pt x="239" y="5113"/>
                    <a:pt x="251" y="5112"/>
                    <a:pt x="263" y="5110"/>
                  </a:cubicBezTo>
                  <a:lnTo>
                    <a:pt x="1366" y="4844"/>
                  </a:lnTo>
                  <a:lnTo>
                    <a:pt x="4067" y="4210"/>
                  </a:lnTo>
                  <a:lnTo>
                    <a:pt x="4283" y="4159"/>
                  </a:lnTo>
                  <a:lnTo>
                    <a:pt x="4638" y="4070"/>
                  </a:lnTo>
                  <a:lnTo>
                    <a:pt x="4727" y="4045"/>
                  </a:lnTo>
                  <a:lnTo>
                    <a:pt x="5525" y="3386"/>
                  </a:lnTo>
                  <a:lnTo>
                    <a:pt x="2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14"/>
            <p:cNvSpPr/>
            <p:nvPr/>
          </p:nvSpPr>
          <p:spPr>
            <a:xfrm rot="-1407646" flipH="1">
              <a:off x="8169380" y="5013707"/>
              <a:ext cx="54526" cy="51777"/>
            </a:xfrm>
            <a:custGeom>
              <a:avLst/>
              <a:gdLst/>
              <a:ahLst/>
              <a:cxnLst/>
              <a:rect l="l" t="t" r="r" b="b"/>
              <a:pathLst>
                <a:path w="1367" h="1298" extrusionOk="0">
                  <a:moveTo>
                    <a:pt x="517" y="1"/>
                  </a:moveTo>
                  <a:lnTo>
                    <a:pt x="187" y="736"/>
                  </a:lnTo>
                  <a:lnTo>
                    <a:pt x="98" y="952"/>
                  </a:lnTo>
                  <a:lnTo>
                    <a:pt x="47" y="1041"/>
                  </a:lnTo>
                  <a:cubicBezTo>
                    <a:pt x="1" y="1169"/>
                    <a:pt x="94" y="1297"/>
                    <a:pt x="227" y="1297"/>
                  </a:cubicBezTo>
                  <a:cubicBezTo>
                    <a:pt x="239" y="1297"/>
                    <a:pt x="251" y="1296"/>
                    <a:pt x="263" y="1294"/>
                  </a:cubicBezTo>
                  <a:lnTo>
                    <a:pt x="365" y="1269"/>
                  </a:lnTo>
                  <a:lnTo>
                    <a:pt x="593" y="1218"/>
                  </a:lnTo>
                  <a:lnTo>
                    <a:pt x="1366" y="1028"/>
                  </a:lnTo>
                  <a:cubicBezTo>
                    <a:pt x="1316" y="812"/>
                    <a:pt x="1201" y="609"/>
                    <a:pt x="1049" y="419"/>
                  </a:cubicBezTo>
                  <a:cubicBezTo>
                    <a:pt x="897" y="242"/>
                    <a:pt x="720" y="90"/>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14"/>
            <p:cNvSpPr/>
            <p:nvPr/>
          </p:nvSpPr>
          <p:spPr>
            <a:xfrm rot="-1407646" flipH="1">
              <a:off x="6854066" y="4320491"/>
              <a:ext cx="1143132" cy="992136"/>
            </a:xfrm>
            <a:custGeom>
              <a:avLst/>
              <a:gdLst/>
              <a:ahLst/>
              <a:cxnLst/>
              <a:rect l="l" t="t" r="r" b="b"/>
              <a:pathLst>
                <a:path w="28659" h="24872" extrusionOk="0">
                  <a:moveTo>
                    <a:pt x="25843" y="1"/>
                  </a:moveTo>
                  <a:lnTo>
                    <a:pt x="51" y="21455"/>
                  </a:lnTo>
                  <a:cubicBezTo>
                    <a:pt x="13" y="21481"/>
                    <a:pt x="1" y="21506"/>
                    <a:pt x="13" y="21544"/>
                  </a:cubicBezTo>
                  <a:cubicBezTo>
                    <a:pt x="13" y="21590"/>
                    <a:pt x="56" y="21647"/>
                    <a:pt x="121" y="21647"/>
                  </a:cubicBezTo>
                  <a:cubicBezTo>
                    <a:pt x="127" y="21647"/>
                    <a:pt x="134" y="21647"/>
                    <a:pt x="140" y="21646"/>
                  </a:cubicBezTo>
                  <a:lnTo>
                    <a:pt x="457" y="21582"/>
                  </a:lnTo>
                  <a:lnTo>
                    <a:pt x="1015" y="21493"/>
                  </a:lnTo>
                  <a:cubicBezTo>
                    <a:pt x="1025" y="21490"/>
                    <a:pt x="1035" y="21488"/>
                    <a:pt x="1043" y="21488"/>
                  </a:cubicBezTo>
                  <a:cubicBezTo>
                    <a:pt x="1067" y="21488"/>
                    <a:pt x="1085" y="21500"/>
                    <a:pt x="1104" y="21519"/>
                  </a:cubicBezTo>
                  <a:cubicBezTo>
                    <a:pt x="1129" y="21544"/>
                    <a:pt x="1142" y="21582"/>
                    <a:pt x="1129" y="21620"/>
                  </a:cubicBezTo>
                  <a:lnTo>
                    <a:pt x="926" y="22153"/>
                  </a:lnTo>
                  <a:lnTo>
                    <a:pt x="736" y="22660"/>
                  </a:lnTo>
                  <a:cubicBezTo>
                    <a:pt x="724" y="22698"/>
                    <a:pt x="736" y="22749"/>
                    <a:pt x="762" y="22774"/>
                  </a:cubicBezTo>
                  <a:cubicBezTo>
                    <a:pt x="787" y="22799"/>
                    <a:pt x="825" y="22812"/>
                    <a:pt x="863" y="22812"/>
                  </a:cubicBezTo>
                  <a:lnTo>
                    <a:pt x="1396" y="22711"/>
                  </a:lnTo>
                  <a:lnTo>
                    <a:pt x="1954" y="22622"/>
                  </a:lnTo>
                  <a:cubicBezTo>
                    <a:pt x="1961" y="22620"/>
                    <a:pt x="1968" y="22619"/>
                    <a:pt x="1974" y="22619"/>
                  </a:cubicBezTo>
                  <a:cubicBezTo>
                    <a:pt x="2005" y="22619"/>
                    <a:pt x="2034" y="22639"/>
                    <a:pt x="2055" y="22660"/>
                  </a:cubicBezTo>
                  <a:cubicBezTo>
                    <a:pt x="2068" y="22685"/>
                    <a:pt x="2080" y="22723"/>
                    <a:pt x="2068" y="22761"/>
                  </a:cubicBezTo>
                  <a:lnTo>
                    <a:pt x="1877" y="23281"/>
                  </a:lnTo>
                  <a:lnTo>
                    <a:pt x="1687" y="23789"/>
                  </a:lnTo>
                  <a:cubicBezTo>
                    <a:pt x="1652" y="23871"/>
                    <a:pt x="1715" y="23942"/>
                    <a:pt x="1785" y="23942"/>
                  </a:cubicBezTo>
                  <a:cubicBezTo>
                    <a:pt x="1790" y="23942"/>
                    <a:pt x="1796" y="23942"/>
                    <a:pt x="1801" y="23941"/>
                  </a:cubicBezTo>
                  <a:lnTo>
                    <a:pt x="2347" y="23852"/>
                  </a:lnTo>
                  <a:lnTo>
                    <a:pt x="2892" y="23750"/>
                  </a:lnTo>
                  <a:cubicBezTo>
                    <a:pt x="2930" y="23750"/>
                    <a:pt x="2968" y="23763"/>
                    <a:pt x="2993" y="23789"/>
                  </a:cubicBezTo>
                  <a:cubicBezTo>
                    <a:pt x="3019" y="23814"/>
                    <a:pt x="3019" y="23852"/>
                    <a:pt x="3006" y="23890"/>
                  </a:cubicBezTo>
                  <a:lnTo>
                    <a:pt x="2816" y="24410"/>
                  </a:lnTo>
                  <a:lnTo>
                    <a:pt x="2702" y="24727"/>
                  </a:lnTo>
                  <a:cubicBezTo>
                    <a:pt x="2676" y="24790"/>
                    <a:pt x="2714" y="24854"/>
                    <a:pt x="2778" y="24866"/>
                  </a:cubicBezTo>
                  <a:cubicBezTo>
                    <a:pt x="2785" y="24870"/>
                    <a:pt x="2792" y="24871"/>
                    <a:pt x="2800" y="24871"/>
                  </a:cubicBezTo>
                  <a:cubicBezTo>
                    <a:pt x="2823" y="24871"/>
                    <a:pt x="2848" y="24860"/>
                    <a:pt x="2867" y="24841"/>
                  </a:cubicBezTo>
                  <a:lnTo>
                    <a:pt x="28658" y="3399"/>
                  </a:lnTo>
                  <a:lnTo>
                    <a:pt x="258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14"/>
            <p:cNvSpPr/>
            <p:nvPr/>
          </p:nvSpPr>
          <p:spPr>
            <a:xfrm rot="-1407646" flipH="1">
              <a:off x="6941563" y="4363543"/>
              <a:ext cx="1018165" cy="854875"/>
            </a:xfrm>
            <a:custGeom>
              <a:avLst/>
              <a:gdLst/>
              <a:ahLst/>
              <a:cxnLst/>
              <a:rect l="l" t="t" r="r" b="b"/>
              <a:pathLst>
                <a:path w="25526" h="21431" extrusionOk="0">
                  <a:moveTo>
                    <a:pt x="24587" y="1"/>
                  </a:moveTo>
                  <a:lnTo>
                    <a:pt x="368" y="20137"/>
                  </a:lnTo>
                  <a:cubicBezTo>
                    <a:pt x="381" y="20162"/>
                    <a:pt x="393" y="20187"/>
                    <a:pt x="393" y="20213"/>
                  </a:cubicBezTo>
                  <a:cubicBezTo>
                    <a:pt x="393" y="20213"/>
                    <a:pt x="393" y="20226"/>
                    <a:pt x="393" y="20238"/>
                  </a:cubicBezTo>
                  <a:lnTo>
                    <a:pt x="190" y="20771"/>
                  </a:lnTo>
                  <a:lnTo>
                    <a:pt x="0" y="21278"/>
                  </a:lnTo>
                  <a:cubicBezTo>
                    <a:pt x="0" y="21291"/>
                    <a:pt x="0" y="21303"/>
                    <a:pt x="0" y="21316"/>
                  </a:cubicBezTo>
                  <a:cubicBezTo>
                    <a:pt x="0" y="21341"/>
                    <a:pt x="13" y="21367"/>
                    <a:pt x="26" y="21392"/>
                  </a:cubicBezTo>
                  <a:cubicBezTo>
                    <a:pt x="38" y="21417"/>
                    <a:pt x="76" y="21430"/>
                    <a:pt x="114" y="21430"/>
                  </a:cubicBezTo>
                  <a:lnTo>
                    <a:pt x="127" y="21430"/>
                  </a:lnTo>
                  <a:lnTo>
                    <a:pt x="660" y="21329"/>
                  </a:lnTo>
                  <a:lnTo>
                    <a:pt x="1218" y="21240"/>
                  </a:lnTo>
                  <a:lnTo>
                    <a:pt x="1243" y="21240"/>
                  </a:lnTo>
                  <a:cubicBezTo>
                    <a:pt x="1268" y="21240"/>
                    <a:pt x="1294" y="21253"/>
                    <a:pt x="1319" y="21278"/>
                  </a:cubicBezTo>
                  <a:lnTo>
                    <a:pt x="25526" y="1129"/>
                  </a:lnTo>
                  <a:lnTo>
                    <a:pt x="24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14"/>
            <p:cNvSpPr/>
            <p:nvPr/>
          </p:nvSpPr>
          <p:spPr>
            <a:xfrm rot="-1407646" flipH="1">
              <a:off x="6792273" y="4721186"/>
              <a:ext cx="8137" cy="6622"/>
            </a:xfrm>
            <a:custGeom>
              <a:avLst/>
              <a:gdLst/>
              <a:ahLst/>
              <a:cxnLst/>
              <a:rect l="l" t="t" r="r" b="b"/>
              <a:pathLst>
                <a:path w="204" h="166" extrusionOk="0">
                  <a:moveTo>
                    <a:pt x="0" y="166"/>
                  </a:moveTo>
                  <a:lnTo>
                    <a:pt x="0" y="166"/>
                  </a:lnTo>
                  <a:lnTo>
                    <a:pt x="203" y="1"/>
                  </a:lnTo>
                  <a:lnTo>
                    <a:pt x="203" y="1"/>
                  </a:lnTo>
                  <a:lnTo>
                    <a:pt x="0" y="166"/>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14"/>
            <p:cNvSpPr/>
            <p:nvPr/>
          </p:nvSpPr>
          <p:spPr>
            <a:xfrm rot="-1407646" flipH="1">
              <a:off x="6913154" y="4476153"/>
              <a:ext cx="1009111" cy="846259"/>
            </a:xfrm>
            <a:custGeom>
              <a:avLst/>
              <a:gdLst/>
              <a:ahLst/>
              <a:cxnLst/>
              <a:rect l="l" t="t" r="r" b="b"/>
              <a:pathLst>
                <a:path w="25299" h="21215" extrusionOk="0">
                  <a:moveTo>
                    <a:pt x="25298" y="305"/>
                  </a:moveTo>
                  <a:lnTo>
                    <a:pt x="25095" y="470"/>
                  </a:lnTo>
                  <a:lnTo>
                    <a:pt x="24992" y="556"/>
                  </a:lnTo>
                  <a:lnTo>
                    <a:pt x="24994" y="558"/>
                  </a:lnTo>
                  <a:lnTo>
                    <a:pt x="25298" y="305"/>
                  </a:lnTo>
                  <a:close/>
                  <a:moveTo>
                    <a:pt x="24525" y="0"/>
                  </a:moveTo>
                  <a:lnTo>
                    <a:pt x="305" y="20137"/>
                  </a:lnTo>
                  <a:cubicBezTo>
                    <a:pt x="318" y="20162"/>
                    <a:pt x="331" y="20175"/>
                    <a:pt x="331" y="20200"/>
                  </a:cubicBezTo>
                  <a:cubicBezTo>
                    <a:pt x="331" y="20213"/>
                    <a:pt x="318" y="20225"/>
                    <a:pt x="318" y="20238"/>
                  </a:cubicBezTo>
                  <a:lnTo>
                    <a:pt x="128" y="20758"/>
                  </a:lnTo>
                  <a:lnTo>
                    <a:pt x="14" y="21075"/>
                  </a:lnTo>
                  <a:cubicBezTo>
                    <a:pt x="1" y="21088"/>
                    <a:pt x="1" y="21100"/>
                    <a:pt x="1" y="21113"/>
                  </a:cubicBezTo>
                  <a:cubicBezTo>
                    <a:pt x="1" y="21164"/>
                    <a:pt x="39" y="21202"/>
                    <a:pt x="90" y="21214"/>
                  </a:cubicBezTo>
                  <a:lnTo>
                    <a:pt x="115" y="21214"/>
                  </a:lnTo>
                  <a:cubicBezTo>
                    <a:pt x="140" y="21214"/>
                    <a:pt x="166" y="21214"/>
                    <a:pt x="179" y="21189"/>
                  </a:cubicBezTo>
                  <a:lnTo>
                    <a:pt x="24992" y="556"/>
                  </a:lnTo>
                  <a:lnTo>
                    <a:pt x="245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14"/>
            <p:cNvSpPr/>
            <p:nvPr/>
          </p:nvSpPr>
          <p:spPr>
            <a:xfrm rot="-1407646" flipH="1">
              <a:off x="6823225" y="4541321"/>
              <a:ext cx="29357" cy="24293"/>
            </a:xfrm>
            <a:custGeom>
              <a:avLst/>
              <a:gdLst/>
              <a:ahLst/>
              <a:cxnLst/>
              <a:rect l="l" t="t" r="r" b="b"/>
              <a:pathLst>
                <a:path w="736" h="609" extrusionOk="0">
                  <a:moveTo>
                    <a:pt x="0" y="609"/>
                  </a:moveTo>
                  <a:lnTo>
                    <a:pt x="0" y="609"/>
                  </a:lnTo>
                  <a:lnTo>
                    <a:pt x="736" y="0"/>
                  </a:lnTo>
                  <a:lnTo>
                    <a:pt x="736" y="0"/>
                  </a:lnTo>
                  <a:lnTo>
                    <a:pt x="0" y="609"/>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14"/>
            <p:cNvSpPr/>
            <p:nvPr/>
          </p:nvSpPr>
          <p:spPr>
            <a:xfrm rot="-1407646" flipH="1">
              <a:off x="6806825" y="4585029"/>
              <a:ext cx="50099" cy="55167"/>
            </a:xfrm>
            <a:custGeom>
              <a:avLst/>
              <a:gdLst/>
              <a:ahLst/>
              <a:cxnLst/>
              <a:rect l="l" t="t" r="r" b="b"/>
              <a:pathLst>
                <a:path w="1256" h="1383" extrusionOk="0">
                  <a:moveTo>
                    <a:pt x="305" y="0"/>
                  </a:moveTo>
                  <a:lnTo>
                    <a:pt x="0" y="254"/>
                  </a:lnTo>
                  <a:lnTo>
                    <a:pt x="939" y="1382"/>
                  </a:lnTo>
                  <a:lnTo>
                    <a:pt x="1256" y="1129"/>
                  </a:lnTo>
                  <a:lnTo>
                    <a:pt x="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14"/>
            <p:cNvSpPr/>
            <p:nvPr/>
          </p:nvSpPr>
          <p:spPr>
            <a:xfrm rot="-1407646" flipH="1">
              <a:off x="6787607" y="4695169"/>
              <a:ext cx="30913" cy="32430"/>
            </a:xfrm>
            <a:custGeom>
              <a:avLst/>
              <a:gdLst/>
              <a:ahLst/>
              <a:cxnLst/>
              <a:rect l="l" t="t" r="r" b="b"/>
              <a:pathLst>
                <a:path w="775" h="813" extrusionOk="0">
                  <a:moveTo>
                    <a:pt x="305" y="1"/>
                  </a:moveTo>
                  <a:lnTo>
                    <a:pt x="1" y="254"/>
                  </a:lnTo>
                  <a:lnTo>
                    <a:pt x="470" y="812"/>
                  </a:lnTo>
                  <a:lnTo>
                    <a:pt x="774" y="559"/>
                  </a:lnTo>
                  <a:lnTo>
                    <a:pt x="3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14"/>
            <p:cNvSpPr/>
            <p:nvPr/>
          </p:nvSpPr>
          <p:spPr>
            <a:xfrm rot="-1407646" flipH="1">
              <a:off x="6776158" y="4718639"/>
              <a:ext cx="40" cy="40"/>
            </a:xfrm>
            <a:custGeom>
              <a:avLst/>
              <a:gdLst/>
              <a:ahLst/>
              <a:cxnLst/>
              <a:rect l="l" t="t" r="r" b="b"/>
              <a:pathLst>
                <a:path w="1" h="1" extrusionOk="0">
                  <a:moveTo>
                    <a:pt x="0" y="0"/>
                  </a:moveTo>
                  <a:lnTo>
                    <a:pt x="0" y="0"/>
                  </a:lnTo>
                  <a:lnTo>
                    <a:pt x="0" y="0"/>
                  </a:lnTo>
                  <a:lnTo>
                    <a:pt x="0" y="0"/>
                  </a:lnTo>
                  <a:lnTo>
                    <a:pt x="0" y="0"/>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14"/>
            <p:cNvSpPr/>
            <p:nvPr/>
          </p:nvSpPr>
          <p:spPr>
            <a:xfrm rot="-1407646" flipH="1">
              <a:off x="6772496" y="4712813"/>
              <a:ext cx="16713" cy="14201"/>
            </a:xfrm>
            <a:custGeom>
              <a:avLst/>
              <a:gdLst/>
              <a:ahLst/>
              <a:cxnLst/>
              <a:rect l="l" t="t" r="r" b="b"/>
              <a:pathLst>
                <a:path w="419" h="356" extrusionOk="0">
                  <a:moveTo>
                    <a:pt x="0" y="356"/>
                  </a:moveTo>
                  <a:lnTo>
                    <a:pt x="0" y="356"/>
                  </a:lnTo>
                  <a:lnTo>
                    <a:pt x="304" y="102"/>
                  </a:lnTo>
                  <a:lnTo>
                    <a:pt x="304" y="102"/>
                  </a:lnTo>
                  <a:lnTo>
                    <a:pt x="0" y="356"/>
                  </a:lnTo>
                  <a:close/>
                  <a:moveTo>
                    <a:pt x="304" y="102"/>
                  </a:moveTo>
                  <a:lnTo>
                    <a:pt x="304" y="102"/>
                  </a:lnTo>
                  <a:lnTo>
                    <a:pt x="419" y="1"/>
                  </a:lnTo>
                  <a:lnTo>
                    <a:pt x="419" y="1"/>
                  </a:lnTo>
                  <a:lnTo>
                    <a:pt x="304" y="102"/>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14"/>
            <p:cNvSpPr/>
            <p:nvPr/>
          </p:nvSpPr>
          <p:spPr>
            <a:xfrm rot="-1407646" flipH="1">
              <a:off x="6772496" y="4712813"/>
              <a:ext cx="16713" cy="14201"/>
            </a:xfrm>
            <a:custGeom>
              <a:avLst/>
              <a:gdLst/>
              <a:ahLst/>
              <a:cxnLst/>
              <a:rect l="l" t="t" r="r" b="b"/>
              <a:pathLst>
                <a:path w="419" h="356" extrusionOk="0">
                  <a:moveTo>
                    <a:pt x="419" y="1"/>
                  </a:moveTo>
                  <a:lnTo>
                    <a:pt x="0" y="356"/>
                  </a:lnTo>
                  <a:lnTo>
                    <a:pt x="0" y="356"/>
                  </a:lnTo>
                  <a:lnTo>
                    <a:pt x="304" y="102"/>
                  </a:lnTo>
                  <a:lnTo>
                    <a:pt x="419" y="1"/>
                  </a:lnTo>
                  <a:close/>
                </a:path>
              </a:pathLst>
            </a:custGeom>
            <a:solidFill>
              <a:srgbClr val="DA88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14"/>
            <p:cNvSpPr/>
            <p:nvPr/>
          </p:nvSpPr>
          <p:spPr>
            <a:xfrm rot="-1407646" flipH="1">
              <a:off x="6767290" y="4687745"/>
              <a:ext cx="35460" cy="36459"/>
            </a:xfrm>
            <a:custGeom>
              <a:avLst/>
              <a:gdLst/>
              <a:ahLst/>
              <a:cxnLst/>
              <a:rect l="l" t="t" r="r" b="b"/>
              <a:pathLst>
                <a:path w="889" h="914" extrusionOk="0">
                  <a:moveTo>
                    <a:pt x="419" y="1"/>
                  </a:moveTo>
                  <a:lnTo>
                    <a:pt x="1" y="356"/>
                  </a:lnTo>
                  <a:lnTo>
                    <a:pt x="470" y="914"/>
                  </a:lnTo>
                  <a:lnTo>
                    <a:pt x="889" y="559"/>
                  </a:lnTo>
                  <a:cubicBezTo>
                    <a:pt x="889" y="559"/>
                    <a:pt x="876" y="546"/>
                    <a:pt x="863" y="533"/>
                  </a:cubicBez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14"/>
            <p:cNvSpPr/>
            <p:nvPr/>
          </p:nvSpPr>
          <p:spPr>
            <a:xfrm rot="-1407646" flipH="1">
              <a:off x="6635148" y="4526329"/>
              <a:ext cx="141161" cy="160396"/>
            </a:xfrm>
            <a:custGeom>
              <a:avLst/>
              <a:gdLst/>
              <a:ahLst/>
              <a:cxnLst/>
              <a:rect l="l" t="t" r="r" b="b"/>
              <a:pathLst>
                <a:path w="3539" h="4021" extrusionOk="0">
                  <a:moveTo>
                    <a:pt x="397" y="0"/>
                  </a:moveTo>
                  <a:cubicBezTo>
                    <a:pt x="362" y="0"/>
                    <a:pt x="326" y="6"/>
                    <a:pt x="292" y="17"/>
                  </a:cubicBezTo>
                  <a:cubicBezTo>
                    <a:pt x="254" y="17"/>
                    <a:pt x="216" y="43"/>
                    <a:pt x="191" y="68"/>
                  </a:cubicBezTo>
                  <a:lnTo>
                    <a:pt x="153" y="93"/>
                  </a:lnTo>
                  <a:cubicBezTo>
                    <a:pt x="13" y="207"/>
                    <a:pt x="0" y="398"/>
                    <a:pt x="115" y="537"/>
                  </a:cubicBezTo>
                  <a:lnTo>
                    <a:pt x="2917" y="3910"/>
                  </a:lnTo>
                  <a:cubicBezTo>
                    <a:pt x="2974" y="3982"/>
                    <a:pt x="3064" y="4021"/>
                    <a:pt x="3154" y="4021"/>
                  </a:cubicBezTo>
                  <a:cubicBezTo>
                    <a:pt x="3223" y="4021"/>
                    <a:pt x="3293" y="3998"/>
                    <a:pt x="3348" y="3948"/>
                  </a:cubicBezTo>
                  <a:lnTo>
                    <a:pt x="3386" y="3923"/>
                  </a:lnTo>
                  <a:cubicBezTo>
                    <a:pt x="3513" y="3809"/>
                    <a:pt x="3538" y="3606"/>
                    <a:pt x="3424" y="3479"/>
                  </a:cubicBezTo>
                  <a:lnTo>
                    <a:pt x="609" y="93"/>
                  </a:lnTo>
                  <a:cubicBezTo>
                    <a:pt x="556" y="31"/>
                    <a:pt x="478"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14"/>
            <p:cNvSpPr/>
            <p:nvPr/>
          </p:nvSpPr>
          <p:spPr>
            <a:xfrm rot="-1407646" flipH="1">
              <a:off x="6662459" y="4534086"/>
              <a:ext cx="137611" cy="159678"/>
            </a:xfrm>
            <a:custGeom>
              <a:avLst/>
              <a:gdLst/>
              <a:ahLst/>
              <a:cxnLst/>
              <a:rect l="l" t="t" r="r" b="b"/>
              <a:pathLst>
                <a:path w="3450" h="4003" extrusionOk="0">
                  <a:moveTo>
                    <a:pt x="341" y="1"/>
                  </a:moveTo>
                  <a:cubicBezTo>
                    <a:pt x="265" y="1"/>
                    <a:pt x="190" y="26"/>
                    <a:pt x="127" y="78"/>
                  </a:cubicBezTo>
                  <a:cubicBezTo>
                    <a:pt x="51" y="128"/>
                    <a:pt x="13" y="217"/>
                    <a:pt x="0" y="306"/>
                  </a:cubicBezTo>
                  <a:cubicBezTo>
                    <a:pt x="0" y="382"/>
                    <a:pt x="26" y="471"/>
                    <a:pt x="76" y="547"/>
                  </a:cubicBezTo>
                  <a:lnTo>
                    <a:pt x="2853" y="3882"/>
                  </a:lnTo>
                  <a:cubicBezTo>
                    <a:pt x="2917" y="3960"/>
                    <a:pt x="3013" y="4002"/>
                    <a:pt x="3109" y="4002"/>
                  </a:cubicBezTo>
                  <a:cubicBezTo>
                    <a:pt x="3185" y="4002"/>
                    <a:pt x="3261" y="3976"/>
                    <a:pt x="3323" y="3920"/>
                  </a:cubicBezTo>
                  <a:cubicBezTo>
                    <a:pt x="3399" y="3869"/>
                    <a:pt x="3437" y="3780"/>
                    <a:pt x="3449" y="3704"/>
                  </a:cubicBezTo>
                  <a:cubicBezTo>
                    <a:pt x="3449" y="3615"/>
                    <a:pt x="3424" y="3527"/>
                    <a:pt x="3373" y="3451"/>
                  </a:cubicBezTo>
                  <a:lnTo>
                    <a:pt x="596" y="116"/>
                  </a:lnTo>
                  <a:cubicBezTo>
                    <a:pt x="527" y="39"/>
                    <a:pt x="434"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14"/>
            <p:cNvSpPr/>
            <p:nvPr/>
          </p:nvSpPr>
          <p:spPr>
            <a:xfrm rot="-1407646" flipH="1">
              <a:off x="6686213" y="4541086"/>
              <a:ext cx="141161" cy="160436"/>
            </a:xfrm>
            <a:custGeom>
              <a:avLst/>
              <a:gdLst/>
              <a:ahLst/>
              <a:cxnLst/>
              <a:rect l="l" t="t" r="r" b="b"/>
              <a:pathLst>
                <a:path w="3539" h="4022" extrusionOk="0">
                  <a:moveTo>
                    <a:pt x="389" y="1"/>
                  </a:moveTo>
                  <a:cubicBezTo>
                    <a:pt x="318" y="1"/>
                    <a:pt x="247" y="23"/>
                    <a:pt x="191" y="68"/>
                  </a:cubicBezTo>
                  <a:lnTo>
                    <a:pt x="153" y="106"/>
                  </a:lnTo>
                  <a:cubicBezTo>
                    <a:pt x="13" y="208"/>
                    <a:pt x="0" y="411"/>
                    <a:pt x="114" y="538"/>
                  </a:cubicBezTo>
                  <a:lnTo>
                    <a:pt x="2917" y="3911"/>
                  </a:lnTo>
                  <a:cubicBezTo>
                    <a:pt x="2974" y="3982"/>
                    <a:pt x="3064" y="4021"/>
                    <a:pt x="3154" y="4021"/>
                  </a:cubicBezTo>
                  <a:cubicBezTo>
                    <a:pt x="3223" y="4021"/>
                    <a:pt x="3293" y="3998"/>
                    <a:pt x="3348" y="3949"/>
                  </a:cubicBezTo>
                  <a:lnTo>
                    <a:pt x="3386" y="3923"/>
                  </a:lnTo>
                  <a:cubicBezTo>
                    <a:pt x="3525" y="3809"/>
                    <a:pt x="3538" y="3619"/>
                    <a:pt x="3424" y="3479"/>
                  </a:cubicBezTo>
                  <a:lnTo>
                    <a:pt x="622" y="106"/>
                  </a:lnTo>
                  <a:cubicBezTo>
                    <a:pt x="565" y="36"/>
                    <a:pt x="478"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14"/>
            <p:cNvSpPr/>
            <p:nvPr/>
          </p:nvSpPr>
          <p:spPr>
            <a:xfrm rot="-1407646" flipH="1">
              <a:off x="6713541" y="4548880"/>
              <a:ext cx="137611" cy="159718"/>
            </a:xfrm>
            <a:custGeom>
              <a:avLst/>
              <a:gdLst/>
              <a:ahLst/>
              <a:cxnLst/>
              <a:rect l="l" t="t" r="r" b="b"/>
              <a:pathLst>
                <a:path w="3450" h="4004" extrusionOk="0">
                  <a:moveTo>
                    <a:pt x="345" y="0"/>
                  </a:moveTo>
                  <a:cubicBezTo>
                    <a:pt x="268" y="0"/>
                    <a:pt x="190" y="26"/>
                    <a:pt x="127" y="77"/>
                  </a:cubicBezTo>
                  <a:cubicBezTo>
                    <a:pt x="89" y="115"/>
                    <a:pt x="64" y="141"/>
                    <a:pt x="38" y="191"/>
                  </a:cubicBezTo>
                  <a:cubicBezTo>
                    <a:pt x="26" y="229"/>
                    <a:pt x="13" y="267"/>
                    <a:pt x="0" y="306"/>
                  </a:cubicBezTo>
                  <a:cubicBezTo>
                    <a:pt x="0" y="382"/>
                    <a:pt x="26" y="470"/>
                    <a:pt x="76" y="534"/>
                  </a:cubicBezTo>
                  <a:lnTo>
                    <a:pt x="2853" y="3881"/>
                  </a:lnTo>
                  <a:cubicBezTo>
                    <a:pt x="2926" y="3961"/>
                    <a:pt x="3024" y="4004"/>
                    <a:pt x="3121" y="4004"/>
                  </a:cubicBezTo>
                  <a:cubicBezTo>
                    <a:pt x="3192" y="4004"/>
                    <a:pt x="3263" y="3981"/>
                    <a:pt x="3322" y="3932"/>
                  </a:cubicBezTo>
                  <a:cubicBezTo>
                    <a:pt x="3398" y="3869"/>
                    <a:pt x="3437" y="3793"/>
                    <a:pt x="3449" y="3704"/>
                  </a:cubicBezTo>
                  <a:cubicBezTo>
                    <a:pt x="3449" y="3615"/>
                    <a:pt x="3424" y="3526"/>
                    <a:pt x="3373" y="3463"/>
                  </a:cubicBezTo>
                  <a:lnTo>
                    <a:pt x="596" y="115"/>
                  </a:lnTo>
                  <a:cubicBezTo>
                    <a:pt x="533" y="39"/>
                    <a:pt x="44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14"/>
            <p:cNvSpPr/>
            <p:nvPr/>
          </p:nvSpPr>
          <p:spPr>
            <a:xfrm rot="-1407646" flipH="1">
              <a:off x="6811735" y="4575796"/>
              <a:ext cx="40" cy="40"/>
            </a:xfrm>
            <a:custGeom>
              <a:avLst/>
              <a:gdLst/>
              <a:ahLst/>
              <a:cxnLst/>
              <a:rect l="l" t="t" r="r" b="b"/>
              <a:pathLst>
                <a:path w="1" h="1" extrusionOk="0">
                  <a:moveTo>
                    <a:pt x="0" y="1"/>
                  </a:moveTo>
                  <a:lnTo>
                    <a:pt x="0" y="1"/>
                  </a:lnTo>
                  <a:lnTo>
                    <a:pt x="0" y="1"/>
                  </a:lnTo>
                  <a:lnTo>
                    <a:pt x="0" y="1"/>
                  </a:lnTo>
                  <a:lnTo>
                    <a:pt x="0" y="1"/>
                  </a:lnTo>
                  <a:close/>
                </a:path>
              </a:pathLst>
            </a:custGeom>
            <a:solidFill>
              <a:srgbClr val="DF97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14"/>
            <p:cNvSpPr/>
            <p:nvPr/>
          </p:nvSpPr>
          <p:spPr>
            <a:xfrm rot="-1407646" flipH="1">
              <a:off x="6784437" y="4581464"/>
              <a:ext cx="37973" cy="45594"/>
            </a:xfrm>
            <a:custGeom>
              <a:avLst/>
              <a:gdLst/>
              <a:ahLst/>
              <a:cxnLst/>
              <a:rect l="l" t="t" r="r" b="b"/>
              <a:pathLst>
                <a:path w="952" h="1143" extrusionOk="0">
                  <a:moveTo>
                    <a:pt x="0" y="1"/>
                  </a:moveTo>
                  <a:lnTo>
                    <a:pt x="951" y="1142"/>
                  </a:lnTo>
                  <a:lnTo>
                    <a:pt x="482" y="572"/>
                  </a:lnTo>
                  <a:lnTo>
                    <a:pt x="0" y="1"/>
                  </a:lnTo>
                  <a:close/>
                </a:path>
              </a:pathLst>
            </a:custGeom>
            <a:solidFill>
              <a:srgbClr val="CF8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14"/>
            <p:cNvSpPr/>
            <p:nvPr/>
          </p:nvSpPr>
          <p:spPr>
            <a:xfrm rot="-1407646" flipH="1">
              <a:off x="6785209" y="4568410"/>
              <a:ext cx="1077" cy="1556"/>
            </a:xfrm>
            <a:custGeom>
              <a:avLst/>
              <a:gdLst/>
              <a:ahLst/>
              <a:cxnLst/>
              <a:rect l="l" t="t" r="r" b="b"/>
              <a:pathLst>
                <a:path w="27" h="39" extrusionOk="0">
                  <a:moveTo>
                    <a:pt x="26" y="39"/>
                  </a:moveTo>
                  <a:lnTo>
                    <a:pt x="1" y="1"/>
                  </a:lnTo>
                  <a:lnTo>
                    <a:pt x="1" y="1"/>
                  </a:lnTo>
                  <a:lnTo>
                    <a:pt x="26" y="39"/>
                  </a:lnTo>
                  <a:lnTo>
                    <a:pt x="26" y="3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14"/>
            <p:cNvSpPr/>
            <p:nvPr/>
          </p:nvSpPr>
          <p:spPr>
            <a:xfrm rot="-1407646" flipH="1">
              <a:off x="6772808" y="4572716"/>
              <a:ext cx="17750" cy="21301"/>
            </a:xfrm>
            <a:custGeom>
              <a:avLst/>
              <a:gdLst/>
              <a:ahLst/>
              <a:cxnLst/>
              <a:rect l="l" t="t" r="r" b="b"/>
              <a:pathLst>
                <a:path w="445" h="534" extrusionOk="0">
                  <a:moveTo>
                    <a:pt x="444" y="533"/>
                  </a:moveTo>
                  <a:lnTo>
                    <a:pt x="0" y="1"/>
                  </a:lnTo>
                  <a:lnTo>
                    <a:pt x="0" y="1"/>
                  </a:lnTo>
                  <a:lnTo>
                    <a:pt x="444" y="533"/>
                  </a:lnTo>
                  <a:lnTo>
                    <a:pt x="444" y="53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14"/>
            <p:cNvSpPr/>
            <p:nvPr/>
          </p:nvSpPr>
          <p:spPr>
            <a:xfrm rot="-1407646" flipH="1">
              <a:off x="6683653" y="4551151"/>
              <a:ext cx="35939" cy="43520"/>
            </a:xfrm>
            <a:custGeom>
              <a:avLst/>
              <a:gdLst/>
              <a:ahLst/>
              <a:cxnLst/>
              <a:rect l="l" t="t" r="r" b="b"/>
              <a:pathLst>
                <a:path w="901" h="1091" extrusionOk="0">
                  <a:moveTo>
                    <a:pt x="0" y="0"/>
                  </a:moveTo>
                  <a:lnTo>
                    <a:pt x="0" y="13"/>
                  </a:lnTo>
                  <a:lnTo>
                    <a:pt x="469" y="571"/>
                  </a:lnTo>
                  <a:lnTo>
                    <a:pt x="761" y="926"/>
                  </a:lnTo>
                  <a:lnTo>
                    <a:pt x="901" y="1091"/>
                  </a:lnTo>
                  <a:lnTo>
                    <a:pt x="0" y="0"/>
                  </a:lnTo>
                  <a:close/>
                </a:path>
              </a:pathLst>
            </a:custGeom>
            <a:solidFill>
              <a:srgbClr val="D5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14"/>
            <p:cNvSpPr/>
            <p:nvPr/>
          </p:nvSpPr>
          <p:spPr>
            <a:xfrm rot="-1407646" flipH="1">
              <a:off x="6729849" y="4554552"/>
              <a:ext cx="7100" cy="9135"/>
            </a:xfrm>
            <a:custGeom>
              <a:avLst/>
              <a:gdLst/>
              <a:ahLst/>
              <a:cxnLst/>
              <a:rect l="l" t="t" r="r" b="b"/>
              <a:pathLst>
                <a:path w="178" h="229" extrusionOk="0">
                  <a:moveTo>
                    <a:pt x="178" y="229"/>
                  </a:moveTo>
                  <a:lnTo>
                    <a:pt x="0" y="0"/>
                  </a:lnTo>
                  <a:lnTo>
                    <a:pt x="178" y="229"/>
                  </a:lnTo>
                  <a:lnTo>
                    <a:pt x="178" y="22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14"/>
            <p:cNvSpPr/>
            <p:nvPr/>
          </p:nvSpPr>
          <p:spPr>
            <a:xfrm rot="-1407646" flipH="1">
              <a:off x="6723501" y="4566431"/>
              <a:ext cx="11687" cy="13682"/>
            </a:xfrm>
            <a:custGeom>
              <a:avLst/>
              <a:gdLst/>
              <a:ahLst/>
              <a:cxnLst/>
              <a:rect l="l" t="t" r="r" b="b"/>
              <a:pathLst>
                <a:path w="293" h="343" extrusionOk="0">
                  <a:moveTo>
                    <a:pt x="292" y="343"/>
                  </a:moveTo>
                  <a:lnTo>
                    <a:pt x="1" y="1"/>
                  </a:lnTo>
                  <a:lnTo>
                    <a:pt x="1" y="1"/>
                  </a:lnTo>
                  <a:lnTo>
                    <a:pt x="292" y="343"/>
                  </a:lnTo>
                  <a:lnTo>
                    <a:pt x="292" y="34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14"/>
            <p:cNvSpPr/>
            <p:nvPr/>
          </p:nvSpPr>
          <p:spPr>
            <a:xfrm rot="-1407646" flipH="1">
              <a:off x="6789765" y="4607117"/>
              <a:ext cx="18787" cy="22817"/>
            </a:xfrm>
            <a:custGeom>
              <a:avLst/>
              <a:gdLst/>
              <a:ahLst/>
              <a:cxnLst/>
              <a:rect l="l" t="t" r="r" b="b"/>
              <a:pathLst>
                <a:path w="471" h="572" extrusionOk="0">
                  <a:moveTo>
                    <a:pt x="470" y="571"/>
                  </a:moveTo>
                  <a:lnTo>
                    <a:pt x="470" y="571"/>
                  </a:lnTo>
                  <a:lnTo>
                    <a:pt x="1" y="1"/>
                  </a:lnTo>
                  <a:lnTo>
                    <a:pt x="470" y="571"/>
                  </a:lnTo>
                  <a:lnTo>
                    <a:pt x="470" y="571"/>
                  </a:lnTo>
                  <a:close/>
                </a:path>
              </a:pathLst>
            </a:custGeom>
            <a:solidFill>
              <a:srgbClr val="D59D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14"/>
            <p:cNvSpPr/>
            <p:nvPr/>
          </p:nvSpPr>
          <p:spPr>
            <a:xfrm rot="-1407646" flipH="1">
              <a:off x="6718352" y="4575055"/>
              <a:ext cx="59711" cy="56723"/>
            </a:xfrm>
            <a:custGeom>
              <a:avLst/>
              <a:gdLst/>
              <a:ahLst/>
              <a:cxnLst/>
              <a:rect l="l" t="t" r="r" b="b"/>
              <a:pathLst>
                <a:path w="1497" h="1422" extrusionOk="0">
                  <a:moveTo>
                    <a:pt x="469" y="1421"/>
                  </a:moveTo>
                  <a:lnTo>
                    <a:pt x="0" y="850"/>
                  </a:lnTo>
                  <a:lnTo>
                    <a:pt x="0" y="850"/>
                  </a:lnTo>
                  <a:lnTo>
                    <a:pt x="469" y="1421"/>
                  </a:lnTo>
                  <a:lnTo>
                    <a:pt x="469" y="1421"/>
                  </a:lnTo>
                  <a:close/>
                  <a:moveTo>
                    <a:pt x="1496" y="572"/>
                  </a:moveTo>
                  <a:lnTo>
                    <a:pt x="1027" y="1"/>
                  </a:lnTo>
                  <a:lnTo>
                    <a:pt x="1027" y="1"/>
                  </a:lnTo>
                  <a:lnTo>
                    <a:pt x="1496" y="572"/>
                  </a:lnTo>
                  <a:lnTo>
                    <a:pt x="1496" y="572"/>
                  </a:lnTo>
                  <a:close/>
                </a:path>
              </a:pathLst>
            </a:custGeom>
            <a:solidFill>
              <a:srgbClr val="A6C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14"/>
            <p:cNvSpPr/>
            <p:nvPr/>
          </p:nvSpPr>
          <p:spPr>
            <a:xfrm rot="-1407646" flipH="1">
              <a:off x="6692957" y="4575839"/>
              <a:ext cx="11687" cy="14201"/>
            </a:xfrm>
            <a:custGeom>
              <a:avLst/>
              <a:gdLst/>
              <a:ahLst/>
              <a:cxnLst/>
              <a:rect l="l" t="t" r="r" b="b"/>
              <a:pathLst>
                <a:path w="293" h="356" extrusionOk="0">
                  <a:moveTo>
                    <a:pt x="292" y="356"/>
                  </a:moveTo>
                  <a:lnTo>
                    <a:pt x="0" y="1"/>
                  </a:lnTo>
                  <a:lnTo>
                    <a:pt x="0" y="1"/>
                  </a:lnTo>
                  <a:lnTo>
                    <a:pt x="292" y="356"/>
                  </a:lnTo>
                  <a:close/>
                </a:path>
              </a:pathLst>
            </a:custGeom>
            <a:solidFill>
              <a:srgbClr val="DB6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14"/>
            <p:cNvSpPr/>
            <p:nvPr/>
          </p:nvSpPr>
          <p:spPr>
            <a:xfrm rot="-1407646" flipH="1">
              <a:off x="6786461" y="4577574"/>
              <a:ext cx="54686" cy="59236"/>
            </a:xfrm>
            <a:custGeom>
              <a:avLst/>
              <a:gdLst/>
              <a:ahLst/>
              <a:cxnLst/>
              <a:rect l="l" t="t" r="r" b="b"/>
              <a:pathLst>
                <a:path w="1371" h="1485" extrusionOk="0">
                  <a:moveTo>
                    <a:pt x="419" y="1"/>
                  </a:moveTo>
                  <a:lnTo>
                    <a:pt x="1" y="356"/>
                  </a:lnTo>
                  <a:lnTo>
                    <a:pt x="952" y="1485"/>
                  </a:lnTo>
                  <a:lnTo>
                    <a:pt x="1370" y="1142"/>
                  </a:ln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47" name="Google Shape;1847;p14"/>
          <p:cNvSpPr txBox="1">
            <a:spLocks noGrp="1"/>
          </p:cNvSpPr>
          <p:nvPr>
            <p:ph type="title"/>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96360981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body 2">
  <p:cSld name="Title and body 2">
    <p:bg>
      <p:bgPr>
        <a:solidFill>
          <a:schemeClr val="dk1"/>
        </a:solidFill>
        <a:effectLst/>
      </p:bgPr>
    </p:bg>
    <p:spTree>
      <p:nvGrpSpPr>
        <p:cNvPr id="1" name="Shape 1848"/>
        <p:cNvGrpSpPr/>
        <p:nvPr/>
      </p:nvGrpSpPr>
      <p:grpSpPr>
        <a:xfrm>
          <a:off x="0" y="0"/>
          <a:ext cx="0" cy="0"/>
          <a:chOff x="0" y="0"/>
          <a:chExt cx="0" cy="0"/>
        </a:xfrm>
      </p:grpSpPr>
      <p:grpSp>
        <p:nvGrpSpPr>
          <p:cNvPr id="1849" name="Google Shape;1849;p15"/>
          <p:cNvGrpSpPr/>
          <p:nvPr/>
        </p:nvGrpSpPr>
        <p:grpSpPr>
          <a:xfrm>
            <a:off x="-657" y="1273"/>
            <a:ext cx="12191996" cy="6693393"/>
            <a:chOff x="-493" y="954"/>
            <a:chExt cx="9143997" cy="5020045"/>
          </a:xfrm>
        </p:grpSpPr>
        <p:sp>
          <p:nvSpPr>
            <p:cNvPr id="1850" name="Google Shape;1850;p15"/>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15"/>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15"/>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15"/>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15"/>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15"/>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15"/>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15"/>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15"/>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15"/>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15"/>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15"/>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15"/>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15"/>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15"/>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15"/>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15"/>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15"/>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15"/>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5"/>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15"/>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15"/>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15"/>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15"/>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15"/>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15"/>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15"/>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15"/>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15"/>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15"/>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15"/>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1" name="Google Shape;1881;p15"/>
          <p:cNvGrpSpPr/>
          <p:nvPr/>
        </p:nvGrpSpPr>
        <p:grpSpPr>
          <a:xfrm>
            <a:off x="270174" y="5254"/>
            <a:ext cx="11650333" cy="6853759"/>
            <a:chOff x="202630" y="3940"/>
            <a:chExt cx="8737750" cy="5140319"/>
          </a:xfrm>
        </p:grpSpPr>
        <p:sp>
          <p:nvSpPr>
            <p:cNvPr id="1882" name="Google Shape;1882;p15"/>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15"/>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15"/>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5"/>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5"/>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15"/>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15"/>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5"/>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5"/>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15"/>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15"/>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15"/>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5"/>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5"/>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5"/>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5"/>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5"/>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15"/>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15"/>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15"/>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15"/>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5"/>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5"/>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5"/>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5"/>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5"/>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15"/>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15"/>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15"/>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15"/>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15"/>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5"/>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15"/>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15"/>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15"/>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15"/>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5"/>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15"/>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15"/>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15"/>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15"/>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15"/>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15"/>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15"/>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6" name="Google Shape;1926;p15"/>
          <p:cNvSpPr/>
          <p:nvPr/>
        </p:nvSpPr>
        <p:spPr>
          <a:xfrm>
            <a:off x="520501" y="1466264"/>
            <a:ext cx="9735023" cy="3427545"/>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7" name="Google Shape;1927;p15"/>
          <p:cNvSpPr/>
          <p:nvPr/>
        </p:nvSpPr>
        <p:spPr>
          <a:xfrm rot="10800000">
            <a:off x="563124" y="794619"/>
            <a:ext cx="9831977" cy="12235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8" name="Google Shape;1928;p15"/>
          <p:cNvSpPr txBox="1">
            <a:spLocks noGrp="1"/>
          </p:cNvSpPr>
          <p:nvPr>
            <p:ph type="title"/>
          </p:nvPr>
        </p:nvSpPr>
        <p:spPr>
          <a:xfrm>
            <a:off x="3013067" y="2098000"/>
            <a:ext cx="2430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1929" name="Google Shape;1929;p15"/>
          <p:cNvSpPr txBox="1">
            <a:spLocks noGrp="1"/>
          </p:cNvSpPr>
          <p:nvPr>
            <p:ph type="subTitle" idx="1"/>
          </p:nvPr>
        </p:nvSpPr>
        <p:spPr>
          <a:xfrm>
            <a:off x="2070833" y="3379933"/>
            <a:ext cx="3373200" cy="1429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lt1"/>
              </a:buClr>
              <a:buSzPts val="1400"/>
              <a:buNone/>
              <a:defRPr sz="1867">
                <a:solidFill>
                  <a:schemeClr val="lt1"/>
                </a:solidFill>
              </a:defRPr>
            </a:lvl1pPr>
            <a:lvl2pPr lvl="1" algn="r" rtl="0">
              <a:lnSpc>
                <a:spcPct val="100000"/>
              </a:lnSpc>
              <a:spcBef>
                <a:spcPts val="0"/>
              </a:spcBef>
              <a:spcAft>
                <a:spcPts val="0"/>
              </a:spcAft>
              <a:buClr>
                <a:schemeClr val="lt1"/>
              </a:buClr>
              <a:buSzPts val="1200"/>
              <a:buNone/>
              <a:defRPr sz="1600">
                <a:solidFill>
                  <a:schemeClr val="lt1"/>
                </a:solidFill>
              </a:defRPr>
            </a:lvl2pPr>
            <a:lvl3pPr lvl="2" algn="r" rtl="0">
              <a:lnSpc>
                <a:spcPct val="100000"/>
              </a:lnSpc>
              <a:spcBef>
                <a:spcPts val="0"/>
              </a:spcBef>
              <a:spcAft>
                <a:spcPts val="0"/>
              </a:spcAft>
              <a:buClr>
                <a:schemeClr val="lt1"/>
              </a:buClr>
              <a:buSzPts val="1200"/>
              <a:buNone/>
              <a:defRPr sz="1600">
                <a:solidFill>
                  <a:schemeClr val="lt1"/>
                </a:solidFill>
              </a:defRPr>
            </a:lvl3pPr>
            <a:lvl4pPr lvl="3" algn="r" rtl="0">
              <a:lnSpc>
                <a:spcPct val="100000"/>
              </a:lnSpc>
              <a:spcBef>
                <a:spcPts val="0"/>
              </a:spcBef>
              <a:spcAft>
                <a:spcPts val="0"/>
              </a:spcAft>
              <a:buClr>
                <a:schemeClr val="lt1"/>
              </a:buClr>
              <a:buSzPts val="1200"/>
              <a:buNone/>
              <a:defRPr sz="1600">
                <a:solidFill>
                  <a:schemeClr val="lt1"/>
                </a:solidFill>
              </a:defRPr>
            </a:lvl4pPr>
            <a:lvl5pPr lvl="4" algn="r" rtl="0">
              <a:lnSpc>
                <a:spcPct val="100000"/>
              </a:lnSpc>
              <a:spcBef>
                <a:spcPts val="0"/>
              </a:spcBef>
              <a:spcAft>
                <a:spcPts val="0"/>
              </a:spcAft>
              <a:buClr>
                <a:schemeClr val="lt1"/>
              </a:buClr>
              <a:buSzPts val="1200"/>
              <a:buNone/>
              <a:defRPr sz="1600">
                <a:solidFill>
                  <a:schemeClr val="lt1"/>
                </a:solidFill>
              </a:defRPr>
            </a:lvl5pPr>
            <a:lvl6pPr lvl="5" algn="r" rtl="0">
              <a:lnSpc>
                <a:spcPct val="100000"/>
              </a:lnSpc>
              <a:spcBef>
                <a:spcPts val="0"/>
              </a:spcBef>
              <a:spcAft>
                <a:spcPts val="0"/>
              </a:spcAft>
              <a:buClr>
                <a:schemeClr val="lt1"/>
              </a:buClr>
              <a:buSzPts val="1200"/>
              <a:buNone/>
              <a:defRPr sz="1600">
                <a:solidFill>
                  <a:schemeClr val="lt1"/>
                </a:solidFill>
              </a:defRPr>
            </a:lvl6pPr>
            <a:lvl7pPr lvl="6" algn="r" rtl="0">
              <a:lnSpc>
                <a:spcPct val="100000"/>
              </a:lnSpc>
              <a:spcBef>
                <a:spcPts val="0"/>
              </a:spcBef>
              <a:spcAft>
                <a:spcPts val="0"/>
              </a:spcAft>
              <a:buClr>
                <a:schemeClr val="lt1"/>
              </a:buClr>
              <a:buSzPts val="1200"/>
              <a:buNone/>
              <a:defRPr sz="1600">
                <a:solidFill>
                  <a:schemeClr val="lt1"/>
                </a:solidFill>
              </a:defRPr>
            </a:lvl7pPr>
            <a:lvl8pPr lvl="7" algn="r" rtl="0">
              <a:lnSpc>
                <a:spcPct val="100000"/>
              </a:lnSpc>
              <a:spcBef>
                <a:spcPts val="0"/>
              </a:spcBef>
              <a:spcAft>
                <a:spcPts val="0"/>
              </a:spcAft>
              <a:buClr>
                <a:schemeClr val="lt1"/>
              </a:buClr>
              <a:buSzPts val="1200"/>
              <a:buNone/>
              <a:defRPr sz="1600">
                <a:solidFill>
                  <a:schemeClr val="lt1"/>
                </a:solidFill>
              </a:defRPr>
            </a:lvl8pPr>
            <a:lvl9pPr lvl="8" algn="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1930" name="Google Shape;1930;p15"/>
          <p:cNvSpPr/>
          <p:nvPr/>
        </p:nvSpPr>
        <p:spPr>
          <a:xfrm flipH="1">
            <a:off x="563124" y="4839783"/>
            <a:ext cx="9831977" cy="12235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31" name="Google Shape;1931;p15"/>
          <p:cNvGrpSpPr/>
          <p:nvPr/>
        </p:nvGrpSpPr>
        <p:grpSpPr>
          <a:xfrm>
            <a:off x="9090776" y="4429302"/>
            <a:ext cx="3895736" cy="2978519"/>
            <a:chOff x="-1292818" y="-520599"/>
            <a:chExt cx="2921802" cy="2233889"/>
          </a:xfrm>
        </p:grpSpPr>
        <p:sp>
          <p:nvSpPr>
            <p:cNvPr id="1932" name="Google Shape;1932;p15"/>
            <p:cNvSpPr/>
            <p:nvPr/>
          </p:nvSpPr>
          <p:spPr>
            <a:xfrm rot="10800000">
              <a:off x="-262098" y="428993"/>
              <a:ext cx="766638" cy="894361"/>
            </a:xfrm>
            <a:custGeom>
              <a:avLst/>
              <a:gdLst/>
              <a:ahLst/>
              <a:cxnLst/>
              <a:rect l="l" t="t" r="r" b="b"/>
              <a:pathLst>
                <a:path w="15258" h="17800" extrusionOk="0">
                  <a:moveTo>
                    <a:pt x="10812" y="0"/>
                  </a:moveTo>
                  <a:cubicBezTo>
                    <a:pt x="10607" y="0"/>
                    <a:pt x="10416" y="25"/>
                    <a:pt x="10246" y="78"/>
                  </a:cubicBezTo>
                  <a:cubicBezTo>
                    <a:pt x="9254" y="392"/>
                    <a:pt x="8795" y="1614"/>
                    <a:pt x="8202" y="2352"/>
                  </a:cubicBezTo>
                  <a:cubicBezTo>
                    <a:pt x="7331" y="3428"/>
                    <a:pt x="6460" y="4493"/>
                    <a:pt x="5601" y="5557"/>
                  </a:cubicBezTo>
                  <a:cubicBezTo>
                    <a:pt x="4730" y="6634"/>
                    <a:pt x="3859" y="7699"/>
                    <a:pt x="2988" y="8763"/>
                  </a:cubicBezTo>
                  <a:cubicBezTo>
                    <a:pt x="2565" y="9295"/>
                    <a:pt x="2129" y="9840"/>
                    <a:pt x="1694" y="10372"/>
                  </a:cubicBezTo>
                  <a:cubicBezTo>
                    <a:pt x="992" y="11231"/>
                    <a:pt x="0" y="11945"/>
                    <a:pt x="97" y="13203"/>
                  </a:cubicBezTo>
                  <a:cubicBezTo>
                    <a:pt x="194" y="14606"/>
                    <a:pt x="290" y="16021"/>
                    <a:pt x="387" y="17436"/>
                  </a:cubicBezTo>
                  <a:cubicBezTo>
                    <a:pt x="399" y="17533"/>
                    <a:pt x="411" y="17630"/>
                    <a:pt x="472" y="17703"/>
                  </a:cubicBezTo>
                  <a:cubicBezTo>
                    <a:pt x="527" y="17773"/>
                    <a:pt x="606" y="17800"/>
                    <a:pt x="692" y="17800"/>
                  </a:cubicBezTo>
                  <a:cubicBezTo>
                    <a:pt x="814" y="17800"/>
                    <a:pt x="952" y="17747"/>
                    <a:pt x="1065" y="17691"/>
                  </a:cubicBezTo>
                  <a:cubicBezTo>
                    <a:pt x="2286" y="17049"/>
                    <a:pt x="3665" y="16517"/>
                    <a:pt x="4790" y="15719"/>
                  </a:cubicBezTo>
                  <a:cubicBezTo>
                    <a:pt x="5625" y="15126"/>
                    <a:pt x="6145" y="14146"/>
                    <a:pt x="6738" y="13336"/>
                  </a:cubicBezTo>
                  <a:cubicBezTo>
                    <a:pt x="7621" y="12102"/>
                    <a:pt x="8540" y="10880"/>
                    <a:pt x="9472" y="9670"/>
                  </a:cubicBezTo>
                  <a:cubicBezTo>
                    <a:pt x="9750" y="9307"/>
                    <a:pt x="10065" y="8981"/>
                    <a:pt x="10379" y="8630"/>
                  </a:cubicBezTo>
                  <a:cubicBezTo>
                    <a:pt x="11165" y="7747"/>
                    <a:pt x="11952" y="6864"/>
                    <a:pt x="12714" y="5957"/>
                  </a:cubicBezTo>
                  <a:cubicBezTo>
                    <a:pt x="13319" y="5243"/>
                    <a:pt x="14238" y="4384"/>
                    <a:pt x="14577" y="3501"/>
                  </a:cubicBezTo>
                  <a:cubicBezTo>
                    <a:pt x="15258" y="1760"/>
                    <a:pt x="12537" y="0"/>
                    <a:pt x="10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15"/>
            <p:cNvSpPr/>
            <p:nvPr/>
          </p:nvSpPr>
          <p:spPr>
            <a:xfrm rot="10800000">
              <a:off x="244371" y="428978"/>
              <a:ext cx="257154" cy="283934"/>
            </a:xfrm>
            <a:custGeom>
              <a:avLst/>
              <a:gdLst/>
              <a:ahLst/>
              <a:cxnLst/>
              <a:rect l="l" t="t" r="r" b="b"/>
              <a:pathLst>
                <a:path w="5118" h="5651" extrusionOk="0">
                  <a:moveTo>
                    <a:pt x="261" y="1"/>
                  </a:moveTo>
                  <a:cubicBezTo>
                    <a:pt x="247" y="1"/>
                    <a:pt x="233" y="1"/>
                    <a:pt x="218" y="1"/>
                  </a:cubicBezTo>
                  <a:cubicBezTo>
                    <a:pt x="158" y="98"/>
                    <a:pt x="110" y="183"/>
                    <a:pt x="73" y="292"/>
                  </a:cubicBezTo>
                  <a:cubicBezTo>
                    <a:pt x="1" y="533"/>
                    <a:pt x="13" y="800"/>
                    <a:pt x="37" y="1054"/>
                  </a:cubicBezTo>
                  <a:cubicBezTo>
                    <a:pt x="134" y="2457"/>
                    <a:pt x="230" y="3872"/>
                    <a:pt x="327" y="5287"/>
                  </a:cubicBezTo>
                  <a:cubicBezTo>
                    <a:pt x="339" y="5384"/>
                    <a:pt x="351" y="5481"/>
                    <a:pt x="412" y="5554"/>
                  </a:cubicBezTo>
                  <a:cubicBezTo>
                    <a:pt x="467" y="5624"/>
                    <a:pt x="546" y="5651"/>
                    <a:pt x="632" y="5651"/>
                  </a:cubicBezTo>
                  <a:cubicBezTo>
                    <a:pt x="754" y="5651"/>
                    <a:pt x="892" y="5598"/>
                    <a:pt x="1005" y="5542"/>
                  </a:cubicBezTo>
                  <a:cubicBezTo>
                    <a:pt x="2226" y="4900"/>
                    <a:pt x="3605" y="4368"/>
                    <a:pt x="4730" y="3570"/>
                  </a:cubicBezTo>
                  <a:cubicBezTo>
                    <a:pt x="4864" y="3485"/>
                    <a:pt x="4985" y="3376"/>
                    <a:pt x="5093" y="3279"/>
                  </a:cubicBezTo>
                  <a:cubicBezTo>
                    <a:pt x="5118" y="2953"/>
                    <a:pt x="5033" y="2614"/>
                    <a:pt x="4839" y="2360"/>
                  </a:cubicBezTo>
                  <a:cubicBezTo>
                    <a:pt x="4581" y="2018"/>
                    <a:pt x="4153" y="1810"/>
                    <a:pt x="3725" y="1810"/>
                  </a:cubicBezTo>
                  <a:cubicBezTo>
                    <a:pt x="3652" y="1810"/>
                    <a:pt x="3580" y="1816"/>
                    <a:pt x="3509" y="1828"/>
                  </a:cubicBezTo>
                  <a:cubicBezTo>
                    <a:pt x="3593" y="1417"/>
                    <a:pt x="3376" y="957"/>
                    <a:pt x="3001" y="751"/>
                  </a:cubicBezTo>
                  <a:cubicBezTo>
                    <a:pt x="2855" y="669"/>
                    <a:pt x="2686" y="629"/>
                    <a:pt x="2516" y="629"/>
                  </a:cubicBezTo>
                  <a:cubicBezTo>
                    <a:pt x="2261" y="629"/>
                    <a:pt x="2004" y="718"/>
                    <a:pt x="1815" y="884"/>
                  </a:cubicBezTo>
                  <a:cubicBezTo>
                    <a:pt x="1578" y="280"/>
                    <a:pt x="935"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15"/>
            <p:cNvSpPr/>
            <p:nvPr/>
          </p:nvSpPr>
          <p:spPr>
            <a:xfrm rot="10800000">
              <a:off x="364105" y="428974"/>
              <a:ext cx="128878" cy="131340"/>
            </a:xfrm>
            <a:custGeom>
              <a:avLst/>
              <a:gdLst/>
              <a:ahLst/>
              <a:cxnLst/>
              <a:rect l="l" t="t" r="r" b="b"/>
              <a:pathLst>
                <a:path w="2565" h="2614" extrusionOk="0">
                  <a:moveTo>
                    <a:pt x="0" y="0"/>
                  </a:moveTo>
                  <a:cubicBezTo>
                    <a:pt x="60" y="750"/>
                    <a:pt x="109" y="1500"/>
                    <a:pt x="157" y="2250"/>
                  </a:cubicBezTo>
                  <a:cubicBezTo>
                    <a:pt x="169" y="2347"/>
                    <a:pt x="181" y="2444"/>
                    <a:pt x="242" y="2517"/>
                  </a:cubicBezTo>
                  <a:cubicBezTo>
                    <a:pt x="297" y="2587"/>
                    <a:pt x="376" y="2614"/>
                    <a:pt x="462" y="2614"/>
                  </a:cubicBezTo>
                  <a:cubicBezTo>
                    <a:pt x="584" y="2614"/>
                    <a:pt x="722" y="2561"/>
                    <a:pt x="835" y="2505"/>
                  </a:cubicBezTo>
                  <a:cubicBezTo>
                    <a:pt x="1391" y="2214"/>
                    <a:pt x="1984" y="1948"/>
                    <a:pt x="2565" y="1658"/>
                  </a:cubicBezTo>
                  <a:cubicBezTo>
                    <a:pt x="2504" y="1549"/>
                    <a:pt x="2431" y="1440"/>
                    <a:pt x="2359" y="1331"/>
                  </a:cubicBezTo>
                  <a:cubicBezTo>
                    <a:pt x="2069" y="932"/>
                    <a:pt x="1718" y="581"/>
                    <a:pt x="1282" y="339"/>
                  </a:cubicBezTo>
                  <a:cubicBezTo>
                    <a:pt x="895" y="121"/>
                    <a:pt x="448"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15"/>
            <p:cNvSpPr/>
            <p:nvPr/>
          </p:nvSpPr>
          <p:spPr>
            <a:xfrm rot="9862917">
              <a:off x="-94282" y="125555"/>
              <a:ext cx="570871" cy="157031"/>
            </a:xfrm>
            <a:custGeom>
              <a:avLst/>
              <a:gdLst/>
              <a:ahLst/>
              <a:cxnLst/>
              <a:rect l="l" t="t" r="r" b="b"/>
              <a:pathLst>
                <a:path w="16043" h="4413" extrusionOk="0">
                  <a:moveTo>
                    <a:pt x="13047" y="1"/>
                  </a:moveTo>
                  <a:cubicBezTo>
                    <a:pt x="12265" y="1"/>
                    <a:pt x="11523" y="82"/>
                    <a:pt x="11168" y="116"/>
                  </a:cubicBezTo>
                  <a:cubicBezTo>
                    <a:pt x="7974" y="467"/>
                    <a:pt x="4829" y="1314"/>
                    <a:pt x="1647" y="1749"/>
                  </a:cubicBezTo>
                  <a:cubicBezTo>
                    <a:pt x="1" y="1969"/>
                    <a:pt x="266" y="4412"/>
                    <a:pt x="1803" y="4412"/>
                  </a:cubicBezTo>
                  <a:cubicBezTo>
                    <a:pt x="1870" y="4412"/>
                    <a:pt x="1939" y="4408"/>
                    <a:pt x="2010" y="4398"/>
                  </a:cubicBezTo>
                  <a:cubicBezTo>
                    <a:pt x="2010" y="4398"/>
                    <a:pt x="8107" y="3564"/>
                    <a:pt x="8119" y="3564"/>
                  </a:cubicBezTo>
                  <a:cubicBezTo>
                    <a:pt x="9861" y="3322"/>
                    <a:pt x="11615" y="3309"/>
                    <a:pt x="13333" y="2874"/>
                  </a:cubicBezTo>
                  <a:cubicBezTo>
                    <a:pt x="13986" y="2705"/>
                    <a:pt x="15208" y="2451"/>
                    <a:pt x="15534" y="1749"/>
                  </a:cubicBezTo>
                  <a:cubicBezTo>
                    <a:pt x="16043" y="636"/>
                    <a:pt x="15172" y="201"/>
                    <a:pt x="14047" y="55"/>
                  </a:cubicBezTo>
                  <a:cubicBezTo>
                    <a:pt x="13724" y="16"/>
                    <a:pt x="13382" y="1"/>
                    <a:pt x="13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15"/>
            <p:cNvSpPr/>
            <p:nvPr/>
          </p:nvSpPr>
          <p:spPr>
            <a:xfrm rot="9862917">
              <a:off x="66484" y="-19729"/>
              <a:ext cx="157138" cy="148242"/>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15"/>
            <p:cNvSpPr/>
            <p:nvPr/>
          </p:nvSpPr>
          <p:spPr>
            <a:xfrm rot="10800000">
              <a:off x="556203" y="-520599"/>
              <a:ext cx="1072781" cy="1011130"/>
            </a:xfrm>
            <a:custGeom>
              <a:avLst/>
              <a:gdLst/>
              <a:ahLst/>
              <a:cxnLst/>
              <a:rect l="l" t="t" r="r" b="b"/>
              <a:pathLst>
                <a:path w="21351" h="20124" extrusionOk="0">
                  <a:moveTo>
                    <a:pt x="10855" y="0"/>
                  </a:moveTo>
                  <a:cubicBezTo>
                    <a:pt x="9563" y="0"/>
                    <a:pt x="8277" y="244"/>
                    <a:pt x="7089" y="756"/>
                  </a:cubicBezTo>
                  <a:cubicBezTo>
                    <a:pt x="2407" y="2764"/>
                    <a:pt x="0" y="7857"/>
                    <a:pt x="1343" y="12720"/>
                  </a:cubicBezTo>
                  <a:cubicBezTo>
                    <a:pt x="2576" y="17187"/>
                    <a:pt x="6684" y="20123"/>
                    <a:pt x="11066" y="20123"/>
                  </a:cubicBezTo>
                  <a:cubicBezTo>
                    <a:pt x="12355" y="20123"/>
                    <a:pt x="13669" y="19869"/>
                    <a:pt x="14940" y="19324"/>
                  </a:cubicBezTo>
                  <a:cubicBezTo>
                    <a:pt x="17274" y="18332"/>
                    <a:pt x="19319" y="16264"/>
                    <a:pt x="20286" y="13917"/>
                  </a:cubicBezTo>
                  <a:cubicBezTo>
                    <a:pt x="21351" y="11365"/>
                    <a:pt x="21206" y="8631"/>
                    <a:pt x="20250" y="6091"/>
                  </a:cubicBezTo>
                  <a:cubicBezTo>
                    <a:pt x="18818" y="2279"/>
                    <a:pt x="14810" y="0"/>
                    <a:pt x="108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15"/>
            <p:cNvSpPr/>
            <p:nvPr/>
          </p:nvSpPr>
          <p:spPr>
            <a:xfrm rot="10800000">
              <a:off x="628497" y="11897"/>
              <a:ext cx="644342" cy="478584"/>
            </a:xfrm>
            <a:custGeom>
              <a:avLst/>
              <a:gdLst/>
              <a:ahLst/>
              <a:cxnLst/>
              <a:rect l="l" t="t" r="r" b="b"/>
              <a:pathLst>
                <a:path w="12824" h="9525" extrusionOk="0">
                  <a:moveTo>
                    <a:pt x="3768" y="0"/>
                  </a:moveTo>
                  <a:cubicBezTo>
                    <a:pt x="2477" y="0"/>
                    <a:pt x="1191" y="243"/>
                    <a:pt x="1" y="755"/>
                  </a:cubicBezTo>
                  <a:lnTo>
                    <a:pt x="3763" y="9525"/>
                  </a:lnTo>
                  <a:lnTo>
                    <a:pt x="12823" y="5327"/>
                  </a:lnTo>
                  <a:cubicBezTo>
                    <a:pt x="11175" y="1977"/>
                    <a:pt x="7451" y="0"/>
                    <a:pt x="3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15"/>
            <p:cNvSpPr/>
            <p:nvPr/>
          </p:nvSpPr>
          <p:spPr>
            <a:xfrm rot="10800000">
              <a:off x="637040" y="-520461"/>
              <a:ext cx="706897" cy="532346"/>
            </a:xfrm>
            <a:custGeom>
              <a:avLst/>
              <a:gdLst/>
              <a:ahLst/>
              <a:cxnLst/>
              <a:rect l="l" t="t" r="r" b="b"/>
              <a:pathLst>
                <a:path w="14069" h="10595" extrusionOk="0">
                  <a:moveTo>
                    <a:pt x="5178" y="0"/>
                  </a:moveTo>
                  <a:lnTo>
                    <a:pt x="0" y="9012"/>
                  </a:lnTo>
                  <a:cubicBezTo>
                    <a:pt x="1603" y="10027"/>
                    <a:pt x="3479" y="10595"/>
                    <a:pt x="5405" y="10595"/>
                  </a:cubicBezTo>
                  <a:cubicBezTo>
                    <a:pt x="6692" y="10595"/>
                    <a:pt x="8002" y="10341"/>
                    <a:pt x="9267" y="9798"/>
                  </a:cubicBezTo>
                  <a:cubicBezTo>
                    <a:pt x="11226" y="8964"/>
                    <a:pt x="12980" y="7367"/>
                    <a:pt x="14069" y="5492"/>
                  </a:cubicBezTo>
                  <a:lnTo>
                    <a:pt x="517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5"/>
            <p:cNvSpPr/>
            <p:nvPr/>
          </p:nvSpPr>
          <p:spPr>
            <a:xfrm rot="10800000">
              <a:off x="616957" y="683834"/>
              <a:ext cx="634142" cy="580028"/>
            </a:xfrm>
            <a:custGeom>
              <a:avLst/>
              <a:gdLst/>
              <a:ahLst/>
              <a:cxnLst/>
              <a:rect l="l" t="t" r="r" b="b"/>
              <a:pathLst>
                <a:path w="12621" h="11544" extrusionOk="0">
                  <a:moveTo>
                    <a:pt x="10704" y="0"/>
                  </a:moveTo>
                  <a:cubicBezTo>
                    <a:pt x="10372" y="0"/>
                    <a:pt x="10046" y="131"/>
                    <a:pt x="9741" y="321"/>
                  </a:cubicBezTo>
                  <a:cubicBezTo>
                    <a:pt x="9112" y="732"/>
                    <a:pt x="8568" y="1422"/>
                    <a:pt x="8157" y="1857"/>
                  </a:cubicBezTo>
                  <a:cubicBezTo>
                    <a:pt x="7201" y="2873"/>
                    <a:pt x="6282" y="3914"/>
                    <a:pt x="5302" y="4894"/>
                  </a:cubicBezTo>
                  <a:cubicBezTo>
                    <a:pt x="5302" y="4894"/>
                    <a:pt x="935" y="9261"/>
                    <a:pt x="935" y="9261"/>
                  </a:cubicBezTo>
                  <a:cubicBezTo>
                    <a:pt x="1" y="10204"/>
                    <a:pt x="912" y="11543"/>
                    <a:pt x="1939" y="11543"/>
                  </a:cubicBezTo>
                  <a:cubicBezTo>
                    <a:pt x="2242" y="11543"/>
                    <a:pt x="2555" y="11426"/>
                    <a:pt x="2834" y="11148"/>
                  </a:cubicBezTo>
                  <a:lnTo>
                    <a:pt x="7189" y="6781"/>
                  </a:lnTo>
                  <a:cubicBezTo>
                    <a:pt x="8532" y="5450"/>
                    <a:pt x="9838" y="4095"/>
                    <a:pt x="11181" y="2765"/>
                  </a:cubicBezTo>
                  <a:cubicBezTo>
                    <a:pt x="11979" y="1990"/>
                    <a:pt x="12620" y="406"/>
                    <a:pt x="10975" y="31"/>
                  </a:cubicBezTo>
                  <a:cubicBezTo>
                    <a:pt x="10885" y="10"/>
                    <a:pt x="10794" y="0"/>
                    <a:pt x="107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15"/>
            <p:cNvSpPr/>
            <p:nvPr/>
          </p:nvSpPr>
          <p:spPr>
            <a:xfrm rot="10800000">
              <a:off x="948222" y="1030626"/>
              <a:ext cx="288758" cy="268359"/>
            </a:xfrm>
            <a:custGeom>
              <a:avLst/>
              <a:gdLst/>
              <a:ahLst/>
              <a:cxnLst/>
              <a:rect l="l" t="t" r="r" b="b"/>
              <a:pathLst>
                <a:path w="5747" h="5341" extrusionOk="0">
                  <a:moveTo>
                    <a:pt x="3020" y="1246"/>
                  </a:moveTo>
                  <a:cubicBezTo>
                    <a:pt x="3254" y="1246"/>
                    <a:pt x="3487" y="1305"/>
                    <a:pt x="3690" y="1431"/>
                  </a:cubicBezTo>
                  <a:cubicBezTo>
                    <a:pt x="4017" y="1637"/>
                    <a:pt x="4271" y="1939"/>
                    <a:pt x="4367" y="2314"/>
                  </a:cubicBezTo>
                  <a:cubicBezTo>
                    <a:pt x="4464" y="2665"/>
                    <a:pt x="4416" y="3077"/>
                    <a:pt x="4234" y="3391"/>
                  </a:cubicBezTo>
                  <a:cubicBezTo>
                    <a:pt x="3972" y="3855"/>
                    <a:pt x="3488" y="4102"/>
                    <a:pt x="2996" y="4102"/>
                  </a:cubicBezTo>
                  <a:cubicBezTo>
                    <a:pt x="2693" y="4102"/>
                    <a:pt x="2388" y="4008"/>
                    <a:pt x="2130" y="3814"/>
                  </a:cubicBezTo>
                  <a:cubicBezTo>
                    <a:pt x="1561" y="3379"/>
                    <a:pt x="1392" y="2593"/>
                    <a:pt x="1755" y="1964"/>
                  </a:cubicBezTo>
                  <a:cubicBezTo>
                    <a:pt x="2002" y="1518"/>
                    <a:pt x="2515" y="1246"/>
                    <a:pt x="3020" y="1246"/>
                  </a:cubicBezTo>
                  <a:close/>
                  <a:moveTo>
                    <a:pt x="3040" y="1"/>
                  </a:moveTo>
                  <a:cubicBezTo>
                    <a:pt x="2094" y="1"/>
                    <a:pt x="1136" y="510"/>
                    <a:pt x="666" y="1335"/>
                  </a:cubicBezTo>
                  <a:cubicBezTo>
                    <a:pt x="1" y="2520"/>
                    <a:pt x="315" y="3984"/>
                    <a:pt x="1380" y="4794"/>
                  </a:cubicBezTo>
                  <a:cubicBezTo>
                    <a:pt x="1864" y="5164"/>
                    <a:pt x="2437" y="5341"/>
                    <a:pt x="3004" y="5341"/>
                  </a:cubicBezTo>
                  <a:cubicBezTo>
                    <a:pt x="3922" y="5341"/>
                    <a:pt x="4825" y="4876"/>
                    <a:pt x="5311" y="4008"/>
                  </a:cubicBezTo>
                  <a:cubicBezTo>
                    <a:pt x="5650" y="3415"/>
                    <a:pt x="5747" y="2653"/>
                    <a:pt x="5577" y="2000"/>
                  </a:cubicBezTo>
                  <a:cubicBezTo>
                    <a:pt x="5396" y="1286"/>
                    <a:pt x="4924" y="742"/>
                    <a:pt x="4307" y="355"/>
                  </a:cubicBezTo>
                  <a:cubicBezTo>
                    <a:pt x="3922" y="112"/>
                    <a:pt x="3482" y="1"/>
                    <a:pt x="3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15"/>
            <p:cNvSpPr/>
            <p:nvPr/>
          </p:nvSpPr>
          <p:spPr>
            <a:xfrm rot="10800000">
              <a:off x="592026" y="681917"/>
              <a:ext cx="288758" cy="268660"/>
            </a:xfrm>
            <a:custGeom>
              <a:avLst/>
              <a:gdLst/>
              <a:ahLst/>
              <a:cxnLst/>
              <a:rect l="l" t="t" r="r" b="b"/>
              <a:pathLst>
                <a:path w="5747" h="5347" extrusionOk="0">
                  <a:moveTo>
                    <a:pt x="3013" y="1250"/>
                  </a:moveTo>
                  <a:cubicBezTo>
                    <a:pt x="3248" y="1250"/>
                    <a:pt x="3482" y="1310"/>
                    <a:pt x="3690" y="1441"/>
                  </a:cubicBezTo>
                  <a:cubicBezTo>
                    <a:pt x="4016" y="1647"/>
                    <a:pt x="4270" y="1937"/>
                    <a:pt x="4367" y="2324"/>
                  </a:cubicBezTo>
                  <a:cubicBezTo>
                    <a:pt x="4464" y="2675"/>
                    <a:pt x="4403" y="3074"/>
                    <a:pt x="4234" y="3388"/>
                  </a:cubicBezTo>
                  <a:cubicBezTo>
                    <a:pt x="3964" y="3853"/>
                    <a:pt x="3481" y="4104"/>
                    <a:pt x="2991" y="4104"/>
                  </a:cubicBezTo>
                  <a:cubicBezTo>
                    <a:pt x="2690" y="4104"/>
                    <a:pt x="2387" y="4010"/>
                    <a:pt x="2129" y="3812"/>
                  </a:cubicBezTo>
                  <a:cubicBezTo>
                    <a:pt x="1561" y="3376"/>
                    <a:pt x="1391" y="2602"/>
                    <a:pt x="1742" y="1973"/>
                  </a:cubicBezTo>
                  <a:cubicBezTo>
                    <a:pt x="1998" y="1527"/>
                    <a:pt x="2508" y="1250"/>
                    <a:pt x="3013" y="1250"/>
                  </a:cubicBezTo>
                  <a:close/>
                  <a:moveTo>
                    <a:pt x="3044" y="1"/>
                  </a:moveTo>
                  <a:cubicBezTo>
                    <a:pt x="2095" y="1"/>
                    <a:pt x="1137" y="517"/>
                    <a:pt x="666" y="1344"/>
                  </a:cubicBezTo>
                  <a:cubicBezTo>
                    <a:pt x="0" y="2530"/>
                    <a:pt x="303" y="3981"/>
                    <a:pt x="1379" y="4804"/>
                  </a:cubicBezTo>
                  <a:cubicBezTo>
                    <a:pt x="1857" y="5171"/>
                    <a:pt x="2423" y="5347"/>
                    <a:pt x="2985" y="5347"/>
                  </a:cubicBezTo>
                  <a:cubicBezTo>
                    <a:pt x="3905" y="5347"/>
                    <a:pt x="4815" y="4876"/>
                    <a:pt x="5311" y="4005"/>
                  </a:cubicBezTo>
                  <a:cubicBezTo>
                    <a:pt x="5649" y="3425"/>
                    <a:pt x="5746" y="2663"/>
                    <a:pt x="5577" y="2009"/>
                  </a:cubicBezTo>
                  <a:cubicBezTo>
                    <a:pt x="5383" y="1296"/>
                    <a:pt x="4912" y="739"/>
                    <a:pt x="4307" y="352"/>
                  </a:cubicBezTo>
                  <a:cubicBezTo>
                    <a:pt x="3920" y="111"/>
                    <a:pt x="3483" y="1"/>
                    <a:pt x="3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15"/>
            <p:cNvSpPr/>
            <p:nvPr/>
          </p:nvSpPr>
          <p:spPr>
            <a:xfrm rot="-6367203">
              <a:off x="-1191584" y="725575"/>
              <a:ext cx="887994" cy="878448"/>
            </a:xfrm>
            <a:custGeom>
              <a:avLst/>
              <a:gdLst/>
              <a:ahLst/>
              <a:cxnLst/>
              <a:rect l="l" t="t" r="r" b="b"/>
              <a:pathLst>
                <a:path w="17674" h="17484" extrusionOk="0">
                  <a:moveTo>
                    <a:pt x="5184" y="1"/>
                  </a:moveTo>
                  <a:cubicBezTo>
                    <a:pt x="4994" y="1"/>
                    <a:pt x="4844" y="22"/>
                    <a:pt x="4742" y="68"/>
                  </a:cubicBezTo>
                  <a:cubicBezTo>
                    <a:pt x="4742" y="68"/>
                    <a:pt x="1" y="16641"/>
                    <a:pt x="291" y="17451"/>
                  </a:cubicBezTo>
                  <a:cubicBezTo>
                    <a:pt x="299" y="17473"/>
                    <a:pt x="319" y="17483"/>
                    <a:pt x="350" y="17483"/>
                  </a:cubicBezTo>
                  <a:cubicBezTo>
                    <a:pt x="1492" y="17483"/>
                    <a:pt x="17674" y="3867"/>
                    <a:pt x="17674" y="3867"/>
                  </a:cubicBezTo>
                  <a:cubicBezTo>
                    <a:pt x="17674" y="3867"/>
                    <a:pt x="7742" y="1"/>
                    <a:pt x="51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15"/>
            <p:cNvSpPr/>
            <p:nvPr/>
          </p:nvSpPr>
          <p:spPr>
            <a:xfrm rot="10800000">
              <a:off x="210648" y="1089614"/>
              <a:ext cx="324583" cy="310966"/>
            </a:xfrm>
            <a:custGeom>
              <a:avLst/>
              <a:gdLst/>
              <a:ahLst/>
              <a:cxnLst/>
              <a:rect l="l" t="t" r="r" b="b"/>
              <a:pathLst>
                <a:path w="6460" h="6189" extrusionOk="0">
                  <a:moveTo>
                    <a:pt x="4505" y="0"/>
                  </a:moveTo>
                  <a:cubicBezTo>
                    <a:pt x="4274" y="0"/>
                    <a:pt x="4035" y="98"/>
                    <a:pt x="3824" y="332"/>
                  </a:cubicBezTo>
                  <a:cubicBezTo>
                    <a:pt x="3461" y="756"/>
                    <a:pt x="3086" y="1179"/>
                    <a:pt x="2735" y="1602"/>
                  </a:cubicBezTo>
                  <a:cubicBezTo>
                    <a:pt x="2566" y="1457"/>
                    <a:pt x="2409" y="1300"/>
                    <a:pt x="2264" y="1143"/>
                  </a:cubicBezTo>
                  <a:cubicBezTo>
                    <a:pt x="2055" y="934"/>
                    <a:pt x="1822" y="846"/>
                    <a:pt x="1597" y="846"/>
                  </a:cubicBezTo>
                  <a:cubicBezTo>
                    <a:pt x="846" y="846"/>
                    <a:pt x="190" y="1829"/>
                    <a:pt x="860" y="2546"/>
                  </a:cubicBezTo>
                  <a:cubicBezTo>
                    <a:pt x="1066" y="2764"/>
                    <a:pt x="1272" y="2969"/>
                    <a:pt x="1489" y="3175"/>
                  </a:cubicBezTo>
                  <a:cubicBezTo>
                    <a:pt x="1151" y="3635"/>
                    <a:pt x="824" y="4106"/>
                    <a:pt x="522" y="4590"/>
                  </a:cubicBezTo>
                  <a:cubicBezTo>
                    <a:pt x="1" y="5430"/>
                    <a:pt x="734" y="6189"/>
                    <a:pt x="1499" y="6189"/>
                  </a:cubicBezTo>
                  <a:cubicBezTo>
                    <a:pt x="1835" y="6189"/>
                    <a:pt x="2177" y="6042"/>
                    <a:pt x="2421" y="5691"/>
                  </a:cubicBezTo>
                  <a:cubicBezTo>
                    <a:pt x="2663" y="5352"/>
                    <a:pt x="2893" y="5014"/>
                    <a:pt x="3135" y="4663"/>
                  </a:cubicBezTo>
                  <a:cubicBezTo>
                    <a:pt x="3558" y="5026"/>
                    <a:pt x="3993" y="5377"/>
                    <a:pt x="4441" y="5703"/>
                  </a:cubicBezTo>
                  <a:cubicBezTo>
                    <a:pt x="4626" y="5842"/>
                    <a:pt x="4813" y="5902"/>
                    <a:pt x="4989" y="5902"/>
                  </a:cubicBezTo>
                  <a:cubicBezTo>
                    <a:pt x="5841" y="5902"/>
                    <a:pt x="6459" y="4508"/>
                    <a:pt x="5518" y="3877"/>
                  </a:cubicBezTo>
                  <a:cubicBezTo>
                    <a:pt x="5106" y="3598"/>
                    <a:pt x="4707" y="3308"/>
                    <a:pt x="4320" y="3006"/>
                  </a:cubicBezTo>
                  <a:cubicBezTo>
                    <a:pt x="4635" y="2594"/>
                    <a:pt x="4949" y="2183"/>
                    <a:pt x="5276" y="1784"/>
                  </a:cubicBezTo>
                  <a:cubicBezTo>
                    <a:pt x="5913" y="1026"/>
                    <a:pt x="5252" y="0"/>
                    <a:pt x="4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5"/>
            <p:cNvSpPr/>
            <p:nvPr/>
          </p:nvSpPr>
          <p:spPr>
            <a:xfrm rot="10800000">
              <a:off x="-334268" y="800293"/>
              <a:ext cx="130537" cy="99535"/>
            </a:xfrm>
            <a:custGeom>
              <a:avLst/>
              <a:gdLst/>
              <a:ahLst/>
              <a:cxnLst/>
              <a:rect l="l" t="t" r="r" b="b"/>
              <a:pathLst>
                <a:path w="2598" h="1981" extrusionOk="0">
                  <a:moveTo>
                    <a:pt x="880" y="1"/>
                  </a:moveTo>
                  <a:cubicBezTo>
                    <a:pt x="772" y="1"/>
                    <a:pt x="661" y="72"/>
                    <a:pt x="674" y="201"/>
                  </a:cubicBezTo>
                  <a:cubicBezTo>
                    <a:pt x="686" y="419"/>
                    <a:pt x="711" y="624"/>
                    <a:pt x="723" y="842"/>
                  </a:cubicBezTo>
                  <a:cubicBezTo>
                    <a:pt x="638" y="848"/>
                    <a:pt x="550" y="851"/>
                    <a:pt x="463" y="851"/>
                  </a:cubicBezTo>
                  <a:cubicBezTo>
                    <a:pt x="375" y="851"/>
                    <a:pt x="287" y="848"/>
                    <a:pt x="203" y="842"/>
                  </a:cubicBezTo>
                  <a:cubicBezTo>
                    <a:pt x="199" y="842"/>
                    <a:pt x="195" y="842"/>
                    <a:pt x="191" y="842"/>
                  </a:cubicBezTo>
                  <a:cubicBezTo>
                    <a:pt x="32" y="842"/>
                    <a:pt x="0" y="1097"/>
                    <a:pt x="154" y="1145"/>
                  </a:cubicBezTo>
                  <a:cubicBezTo>
                    <a:pt x="336" y="1181"/>
                    <a:pt x="541" y="1229"/>
                    <a:pt x="759" y="1253"/>
                  </a:cubicBezTo>
                  <a:cubicBezTo>
                    <a:pt x="771" y="1508"/>
                    <a:pt x="759" y="1749"/>
                    <a:pt x="965" y="1943"/>
                  </a:cubicBezTo>
                  <a:cubicBezTo>
                    <a:pt x="995" y="1968"/>
                    <a:pt x="1029" y="1981"/>
                    <a:pt x="1063" y="1981"/>
                  </a:cubicBezTo>
                  <a:cubicBezTo>
                    <a:pt x="1109" y="1981"/>
                    <a:pt x="1154" y="1956"/>
                    <a:pt x="1182" y="1907"/>
                  </a:cubicBezTo>
                  <a:cubicBezTo>
                    <a:pt x="1328" y="1713"/>
                    <a:pt x="1291" y="1508"/>
                    <a:pt x="1243" y="1290"/>
                  </a:cubicBezTo>
                  <a:cubicBezTo>
                    <a:pt x="1727" y="1290"/>
                    <a:pt x="2211" y="1193"/>
                    <a:pt x="2501" y="878"/>
                  </a:cubicBezTo>
                  <a:cubicBezTo>
                    <a:pt x="2598" y="770"/>
                    <a:pt x="2525" y="612"/>
                    <a:pt x="2380" y="600"/>
                  </a:cubicBezTo>
                  <a:cubicBezTo>
                    <a:pt x="2343" y="596"/>
                    <a:pt x="2307" y="594"/>
                    <a:pt x="2270" y="594"/>
                  </a:cubicBezTo>
                  <a:cubicBezTo>
                    <a:pt x="1970" y="594"/>
                    <a:pt x="1679" y="716"/>
                    <a:pt x="1388" y="770"/>
                  </a:cubicBezTo>
                  <a:cubicBezTo>
                    <a:pt x="1315" y="782"/>
                    <a:pt x="1243" y="794"/>
                    <a:pt x="1158" y="806"/>
                  </a:cubicBezTo>
                  <a:cubicBezTo>
                    <a:pt x="1134" y="588"/>
                    <a:pt x="1098" y="370"/>
                    <a:pt x="1061" y="141"/>
                  </a:cubicBezTo>
                  <a:cubicBezTo>
                    <a:pt x="1045" y="45"/>
                    <a:pt x="964" y="1"/>
                    <a:pt x="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5"/>
            <p:cNvSpPr/>
            <p:nvPr/>
          </p:nvSpPr>
          <p:spPr>
            <a:xfrm rot="10800000">
              <a:off x="716030" y="490525"/>
              <a:ext cx="123854" cy="108881"/>
            </a:xfrm>
            <a:custGeom>
              <a:avLst/>
              <a:gdLst/>
              <a:ahLst/>
              <a:cxnLst/>
              <a:rect l="l" t="t" r="r" b="b"/>
              <a:pathLst>
                <a:path w="2465" h="2167" extrusionOk="0">
                  <a:moveTo>
                    <a:pt x="686" y="1"/>
                  </a:moveTo>
                  <a:cubicBezTo>
                    <a:pt x="546" y="1"/>
                    <a:pt x="409" y="151"/>
                    <a:pt x="493" y="319"/>
                  </a:cubicBezTo>
                  <a:cubicBezTo>
                    <a:pt x="565" y="440"/>
                    <a:pt x="614" y="561"/>
                    <a:pt x="662" y="682"/>
                  </a:cubicBezTo>
                  <a:cubicBezTo>
                    <a:pt x="505" y="730"/>
                    <a:pt x="348" y="803"/>
                    <a:pt x="190" y="875"/>
                  </a:cubicBezTo>
                  <a:cubicBezTo>
                    <a:pt x="1" y="970"/>
                    <a:pt x="123" y="1220"/>
                    <a:pt x="293" y="1220"/>
                  </a:cubicBezTo>
                  <a:cubicBezTo>
                    <a:pt x="318" y="1220"/>
                    <a:pt x="345" y="1215"/>
                    <a:pt x="372" y="1202"/>
                  </a:cubicBezTo>
                  <a:cubicBezTo>
                    <a:pt x="517" y="1141"/>
                    <a:pt x="650" y="1081"/>
                    <a:pt x="795" y="1045"/>
                  </a:cubicBezTo>
                  <a:cubicBezTo>
                    <a:pt x="819" y="1129"/>
                    <a:pt x="844" y="1214"/>
                    <a:pt x="856" y="1311"/>
                  </a:cubicBezTo>
                  <a:cubicBezTo>
                    <a:pt x="904" y="1601"/>
                    <a:pt x="916" y="1879"/>
                    <a:pt x="1110" y="2109"/>
                  </a:cubicBezTo>
                  <a:cubicBezTo>
                    <a:pt x="1139" y="2149"/>
                    <a:pt x="1185" y="2166"/>
                    <a:pt x="1233" y="2166"/>
                  </a:cubicBezTo>
                  <a:cubicBezTo>
                    <a:pt x="1303" y="2166"/>
                    <a:pt x="1376" y="2130"/>
                    <a:pt x="1412" y="2073"/>
                  </a:cubicBezTo>
                  <a:cubicBezTo>
                    <a:pt x="1594" y="1746"/>
                    <a:pt x="1497" y="1311"/>
                    <a:pt x="1315" y="899"/>
                  </a:cubicBezTo>
                  <a:cubicBezTo>
                    <a:pt x="1594" y="851"/>
                    <a:pt x="1884" y="815"/>
                    <a:pt x="2186" y="815"/>
                  </a:cubicBezTo>
                  <a:cubicBezTo>
                    <a:pt x="2464" y="815"/>
                    <a:pt x="2452" y="379"/>
                    <a:pt x="2186" y="379"/>
                  </a:cubicBezTo>
                  <a:cubicBezTo>
                    <a:pt x="1823" y="391"/>
                    <a:pt x="1473" y="452"/>
                    <a:pt x="1122" y="537"/>
                  </a:cubicBezTo>
                  <a:cubicBezTo>
                    <a:pt x="1037" y="367"/>
                    <a:pt x="940" y="222"/>
                    <a:pt x="856" y="101"/>
                  </a:cubicBezTo>
                  <a:cubicBezTo>
                    <a:pt x="811" y="30"/>
                    <a:pt x="748" y="1"/>
                    <a:pt x="6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47" name="Google Shape;1947;p15"/>
          <p:cNvSpPr/>
          <p:nvPr/>
        </p:nvSpPr>
        <p:spPr>
          <a:xfrm rot="9862917">
            <a:off x="11143746" y="5465879"/>
            <a:ext cx="209517" cy="197656"/>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48" name="Google Shape;1948;p15"/>
          <p:cNvGrpSpPr/>
          <p:nvPr/>
        </p:nvGrpSpPr>
        <p:grpSpPr>
          <a:xfrm>
            <a:off x="-353578" y="-306813"/>
            <a:ext cx="3479651" cy="3071704"/>
            <a:chOff x="9553092" y="2239890"/>
            <a:chExt cx="2609738" cy="2303778"/>
          </a:xfrm>
        </p:grpSpPr>
        <p:sp>
          <p:nvSpPr>
            <p:cNvPr id="1949" name="Google Shape;1949;p15"/>
            <p:cNvSpPr/>
            <p:nvPr/>
          </p:nvSpPr>
          <p:spPr>
            <a:xfrm>
              <a:off x="9553092" y="3079457"/>
              <a:ext cx="559490" cy="673701"/>
            </a:xfrm>
            <a:custGeom>
              <a:avLst/>
              <a:gdLst/>
              <a:ahLst/>
              <a:cxnLst/>
              <a:rect l="l" t="t" r="r" b="b"/>
              <a:pathLst>
                <a:path w="10746" h="12939" extrusionOk="0">
                  <a:moveTo>
                    <a:pt x="7051" y="1073"/>
                  </a:moveTo>
                  <a:cubicBezTo>
                    <a:pt x="7836" y="2630"/>
                    <a:pt x="9635" y="8570"/>
                    <a:pt x="9755" y="9729"/>
                  </a:cubicBezTo>
                  <a:cubicBezTo>
                    <a:pt x="9454" y="9886"/>
                    <a:pt x="8584" y="10224"/>
                    <a:pt x="6979" y="10719"/>
                  </a:cubicBezTo>
                  <a:cubicBezTo>
                    <a:pt x="4178" y="11600"/>
                    <a:pt x="1848" y="12119"/>
                    <a:pt x="1087" y="12131"/>
                  </a:cubicBezTo>
                  <a:cubicBezTo>
                    <a:pt x="1594" y="10538"/>
                    <a:pt x="5820" y="3101"/>
                    <a:pt x="7051" y="1073"/>
                  </a:cubicBezTo>
                  <a:close/>
                  <a:moveTo>
                    <a:pt x="7035" y="0"/>
                  </a:moveTo>
                  <a:cubicBezTo>
                    <a:pt x="6978" y="0"/>
                    <a:pt x="6930" y="11"/>
                    <a:pt x="6894" y="22"/>
                  </a:cubicBezTo>
                  <a:cubicBezTo>
                    <a:pt x="6786" y="47"/>
                    <a:pt x="6701" y="119"/>
                    <a:pt x="6629" y="216"/>
                  </a:cubicBezTo>
                  <a:cubicBezTo>
                    <a:pt x="6387" y="590"/>
                    <a:pt x="4745" y="3391"/>
                    <a:pt x="3164" y="6252"/>
                  </a:cubicBezTo>
                  <a:cubicBezTo>
                    <a:pt x="1" y="11974"/>
                    <a:pt x="158" y="12337"/>
                    <a:pt x="290" y="12590"/>
                  </a:cubicBezTo>
                  <a:cubicBezTo>
                    <a:pt x="389" y="12807"/>
                    <a:pt x="574" y="12938"/>
                    <a:pt x="1058" y="12938"/>
                  </a:cubicBezTo>
                  <a:cubicBezTo>
                    <a:pt x="1462" y="12938"/>
                    <a:pt x="2074" y="12847"/>
                    <a:pt x="3019" y="12638"/>
                  </a:cubicBezTo>
                  <a:cubicBezTo>
                    <a:pt x="4202" y="12373"/>
                    <a:pt x="5735" y="11962"/>
                    <a:pt x="7220" y="11492"/>
                  </a:cubicBezTo>
                  <a:cubicBezTo>
                    <a:pt x="10299" y="10526"/>
                    <a:pt x="10431" y="10272"/>
                    <a:pt x="10504" y="10115"/>
                  </a:cubicBezTo>
                  <a:cubicBezTo>
                    <a:pt x="10564" y="9994"/>
                    <a:pt x="10745" y="9632"/>
                    <a:pt x="9405" y="5274"/>
                  </a:cubicBezTo>
                  <a:cubicBezTo>
                    <a:pt x="9007" y="3970"/>
                    <a:pt x="8005" y="868"/>
                    <a:pt x="7450" y="216"/>
                  </a:cubicBezTo>
                  <a:cubicBezTo>
                    <a:pt x="7303" y="45"/>
                    <a:pt x="7151" y="0"/>
                    <a:pt x="7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5"/>
            <p:cNvSpPr/>
            <p:nvPr/>
          </p:nvSpPr>
          <p:spPr>
            <a:xfrm>
              <a:off x="9913901" y="3472816"/>
              <a:ext cx="142085" cy="176092"/>
            </a:xfrm>
            <a:custGeom>
              <a:avLst/>
              <a:gdLst/>
              <a:ahLst/>
              <a:cxnLst/>
              <a:rect l="l" t="t" r="r" b="b"/>
              <a:pathLst>
                <a:path w="2729" h="3382" extrusionOk="0">
                  <a:moveTo>
                    <a:pt x="2572" y="1"/>
                  </a:moveTo>
                  <a:cubicBezTo>
                    <a:pt x="2294" y="61"/>
                    <a:pt x="930" y="351"/>
                    <a:pt x="459" y="677"/>
                  </a:cubicBezTo>
                  <a:cubicBezTo>
                    <a:pt x="0" y="991"/>
                    <a:pt x="37" y="1896"/>
                    <a:pt x="580" y="3381"/>
                  </a:cubicBezTo>
                  <a:lnTo>
                    <a:pt x="1340" y="3103"/>
                  </a:lnTo>
                  <a:cubicBezTo>
                    <a:pt x="1075" y="2379"/>
                    <a:pt x="894" y="1558"/>
                    <a:pt x="954" y="1317"/>
                  </a:cubicBezTo>
                  <a:cubicBezTo>
                    <a:pt x="1256" y="1148"/>
                    <a:pt x="2161" y="906"/>
                    <a:pt x="2729" y="786"/>
                  </a:cubicBezTo>
                  <a:lnTo>
                    <a:pt x="25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5"/>
            <p:cNvSpPr/>
            <p:nvPr/>
          </p:nvSpPr>
          <p:spPr>
            <a:xfrm rot="1733533">
              <a:off x="9918508" y="2339936"/>
              <a:ext cx="598619" cy="716226"/>
            </a:xfrm>
            <a:custGeom>
              <a:avLst/>
              <a:gdLst/>
              <a:ahLst/>
              <a:cxnLst/>
              <a:rect l="l" t="t" r="r" b="b"/>
              <a:pathLst>
                <a:path w="13462" h="16106" extrusionOk="0">
                  <a:moveTo>
                    <a:pt x="7654" y="809"/>
                  </a:moveTo>
                  <a:cubicBezTo>
                    <a:pt x="10685" y="809"/>
                    <a:pt x="12001" y="1461"/>
                    <a:pt x="12013" y="1715"/>
                  </a:cubicBezTo>
                  <a:lnTo>
                    <a:pt x="12013" y="1727"/>
                  </a:lnTo>
                  <a:lnTo>
                    <a:pt x="12001" y="1763"/>
                  </a:lnTo>
                  <a:cubicBezTo>
                    <a:pt x="11964" y="1860"/>
                    <a:pt x="11771" y="2077"/>
                    <a:pt x="11192" y="2331"/>
                  </a:cubicBezTo>
                  <a:cubicBezTo>
                    <a:pt x="11119" y="2355"/>
                    <a:pt x="11059" y="2391"/>
                    <a:pt x="10974" y="2415"/>
                  </a:cubicBezTo>
                  <a:lnTo>
                    <a:pt x="10926" y="2439"/>
                  </a:lnTo>
                  <a:cubicBezTo>
                    <a:pt x="10842" y="2475"/>
                    <a:pt x="10745" y="2500"/>
                    <a:pt x="10648" y="2536"/>
                  </a:cubicBezTo>
                  <a:lnTo>
                    <a:pt x="10636" y="2548"/>
                  </a:lnTo>
                  <a:cubicBezTo>
                    <a:pt x="10588" y="2560"/>
                    <a:pt x="10528" y="2572"/>
                    <a:pt x="10479" y="2596"/>
                  </a:cubicBezTo>
                  <a:cubicBezTo>
                    <a:pt x="10395" y="2620"/>
                    <a:pt x="10310" y="2644"/>
                    <a:pt x="10226" y="2669"/>
                  </a:cubicBezTo>
                  <a:cubicBezTo>
                    <a:pt x="10165" y="2693"/>
                    <a:pt x="10117" y="2705"/>
                    <a:pt x="10057" y="2717"/>
                  </a:cubicBezTo>
                  <a:cubicBezTo>
                    <a:pt x="9972" y="2741"/>
                    <a:pt x="9876" y="2765"/>
                    <a:pt x="9767" y="2789"/>
                  </a:cubicBezTo>
                  <a:cubicBezTo>
                    <a:pt x="9731" y="2801"/>
                    <a:pt x="9683" y="2813"/>
                    <a:pt x="9634" y="2826"/>
                  </a:cubicBezTo>
                  <a:cubicBezTo>
                    <a:pt x="9514" y="2850"/>
                    <a:pt x="9405" y="2874"/>
                    <a:pt x="9284" y="2898"/>
                  </a:cubicBezTo>
                  <a:cubicBezTo>
                    <a:pt x="9248" y="2910"/>
                    <a:pt x="9212" y="2922"/>
                    <a:pt x="9176" y="2922"/>
                  </a:cubicBezTo>
                  <a:cubicBezTo>
                    <a:pt x="9043" y="2946"/>
                    <a:pt x="8898" y="2982"/>
                    <a:pt x="8765" y="3007"/>
                  </a:cubicBezTo>
                  <a:cubicBezTo>
                    <a:pt x="8729" y="3007"/>
                    <a:pt x="8705" y="3007"/>
                    <a:pt x="8668" y="3019"/>
                  </a:cubicBezTo>
                  <a:cubicBezTo>
                    <a:pt x="8524" y="3043"/>
                    <a:pt x="8379" y="3067"/>
                    <a:pt x="8234" y="3091"/>
                  </a:cubicBezTo>
                  <a:cubicBezTo>
                    <a:pt x="8198" y="3091"/>
                    <a:pt x="8149" y="3091"/>
                    <a:pt x="8113" y="3103"/>
                  </a:cubicBezTo>
                  <a:cubicBezTo>
                    <a:pt x="7980" y="3127"/>
                    <a:pt x="7835" y="3139"/>
                    <a:pt x="7679" y="3152"/>
                  </a:cubicBezTo>
                  <a:cubicBezTo>
                    <a:pt x="7618" y="3164"/>
                    <a:pt x="7546" y="3176"/>
                    <a:pt x="7473" y="3176"/>
                  </a:cubicBezTo>
                  <a:cubicBezTo>
                    <a:pt x="7353" y="3188"/>
                    <a:pt x="7232" y="3200"/>
                    <a:pt x="7111" y="3212"/>
                  </a:cubicBezTo>
                  <a:cubicBezTo>
                    <a:pt x="6918" y="3236"/>
                    <a:pt x="6713" y="3248"/>
                    <a:pt x="6495" y="3260"/>
                  </a:cubicBezTo>
                  <a:cubicBezTo>
                    <a:pt x="6061" y="3284"/>
                    <a:pt x="5626" y="3296"/>
                    <a:pt x="5204" y="3296"/>
                  </a:cubicBezTo>
                  <a:cubicBezTo>
                    <a:pt x="2173" y="3296"/>
                    <a:pt x="857" y="2657"/>
                    <a:pt x="833" y="2391"/>
                  </a:cubicBezTo>
                  <a:cubicBezTo>
                    <a:pt x="833" y="2319"/>
                    <a:pt x="1063" y="1956"/>
                    <a:pt x="2246" y="1558"/>
                  </a:cubicBezTo>
                  <a:cubicBezTo>
                    <a:pt x="3332" y="1196"/>
                    <a:pt x="4793" y="942"/>
                    <a:pt x="6351" y="846"/>
                  </a:cubicBezTo>
                  <a:cubicBezTo>
                    <a:pt x="6797" y="821"/>
                    <a:pt x="7232" y="809"/>
                    <a:pt x="7654" y="809"/>
                  </a:cubicBezTo>
                  <a:close/>
                  <a:moveTo>
                    <a:pt x="12073" y="2777"/>
                  </a:moveTo>
                  <a:lnTo>
                    <a:pt x="12616" y="13727"/>
                  </a:lnTo>
                  <a:cubicBezTo>
                    <a:pt x="12628" y="13800"/>
                    <a:pt x="12399" y="14162"/>
                    <a:pt x="11204" y="14560"/>
                  </a:cubicBezTo>
                  <a:cubicBezTo>
                    <a:pt x="10129" y="14922"/>
                    <a:pt x="8668" y="15176"/>
                    <a:pt x="7099" y="15272"/>
                  </a:cubicBezTo>
                  <a:cubicBezTo>
                    <a:pt x="6664" y="15297"/>
                    <a:pt x="6230" y="15309"/>
                    <a:pt x="5807" y="15309"/>
                  </a:cubicBezTo>
                  <a:cubicBezTo>
                    <a:pt x="2777" y="15309"/>
                    <a:pt x="1461" y="14657"/>
                    <a:pt x="1437" y="14403"/>
                  </a:cubicBezTo>
                  <a:lnTo>
                    <a:pt x="894" y="3442"/>
                  </a:lnTo>
                  <a:lnTo>
                    <a:pt x="894" y="3442"/>
                  </a:lnTo>
                  <a:cubicBezTo>
                    <a:pt x="954" y="3466"/>
                    <a:pt x="1015" y="3490"/>
                    <a:pt x="1075" y="3514"/>
                  </a:cubicBezTo>
                  <a:lnTo>
                    <a:pt x="1123" y="3538"/>
                  </a:lnTo>
                  <a:cubicBezTo>
                    <a:pt x="1171" y="3550"/>
                    <a:pt x="1208" y="3574"/>
                    <a:pt x="1256" y="3586"/>
                  </a:cubicBezTo>
                  <a:cubicBezTo>
                    <a:pt x="1280" y="3598"/>
                    <a:pt x="1304" y="3598"/>
                    <a:pt x="1328" y="3610"/>
                  </a:cubicBezTo>
                  <a:cubicBezTo>
                    <a:pt x="1377" y="3634"/>
                    <a:pt x="1425" y="3646"/>
                    <a:pt x="1473" y="3659"/>
                  </a:cubicBezTo>
                  <a:lnTo>
                    <a:pt x="1533" y="3683"/>
                  </a:lnTo>
                  <a:cubicBezTo>
                    <a:pt x="1594" y="3695"/>
                    <a:pt x="1666" y="3719"/>
                    <a:pt x="1739" y="3743"/>
                  </a:cubicBezTo>
                  <a:lnTo>
                    <a:pt x="1799" y="3755"/>
                  </a:lnTo>
                  <a:cubicBezTo>
                    <a:pt x="1847" y="3767"/>
                    <a:pt x="1908" y="3779"/>
                    <a:pt x="1968" y="3791"/>
                  </a:cubicBezTo>
                  <a:cubicBezTo>
                    <a:pt x="1992" y="3803"/>
                    <a:pt x="2016" y="3803"/>
                    <a:pt x="2041" y="3816"/>
                  </a:cubicBezTo>
                  <a:cubicBezTo>
                    <a:pt x="2101" y="3828"/>
                    <a:pt x="2161" y="3840"/>
                    <a:pt x="2222" y="3852"/>
                  </a:cubicBezTo>
                  <a:cubicBezTo>
                    <a:pt x="2234" y="3852"/>
                    <a:pt x="2258" y="3852"/>
                    <a:pt x="2282" y="3864"/>
                  </a:cubicBezTo>
                  <a:cubicBezTo>
                    <a:pt x="2354" y="3876"/>
                    <a:pt x="2439" y="3888"/>
                    <a:pt x="2523" y="3900"/>
                  </a:cubicBezTo>
                  <a:lnTo>
                    <a:pt x="2572" y="3912"/>
                  </a:lnTo>
                  <a:cubicBezTo>
                    <a:pt x="2644" y="3924"/>
                    <a:pt x="2705" y="3936"/>
                    <a:pt x="2777" y="3948"/>
                  </a:cubicBezTo>
                  <a:cubicBezTo>
                    <a:pt x="2801" y="3948"/>
                    <a:pt x="2825" y="3948"/>
                    <a:pt x="2849" y="3960"/>
                  </a:cubicBezTo>
                  <a:cubicBezTo>
                    <a:pt x="2922" y="3960"/>
                    <a:pt x="2982" y="3972"/>
                    <a:pt x="3043" y="3985"/>
                  </a:cubicBezTo>
                  <a:lnTo>
                    <a:pt x="3115" y="3985"/>
                  </a:lnTo>
                  <a:cubicBezTo>
                    <a:pt x="3200" y="3997"/>
                    <a:pt x="3284" y="4009"/>
                    <a:pt x="3381" y="4021"/>
                  </a:cubicBezTo>
                  <a:lnTo>
                    <a:pt x="3417" y="4021"/>
                  </a:lnTo>
                  <a:cubicBezTo>
                    <a:pt x="3489" y="4033"/>
                    <a:pt x="3574" y="4033"/>
                    <a:pt x="3646" y="4045"/>
                  </a:cubicBezTo>
                  <a:lnTo>
                    <a:pt x="3731" y="4045"/>
                  </a:lnTo>
                  <a:cubicBezTo>
                    <a:pt x="3803" y="4057"/>
                    <a:pt x="3864" y="4057"/>
                    <a:pt x="3924" y="4069"/>
                  </a:cubicBezTo>
                  <a:lnTo>
                    <a:pt x="4008" y="4069"/>
                  </a:lnTo>
                  <a:cubicBezTo>
                    <a:pt x="4105" y="4081"/>
                    <a:pt x="4189" y="4081"/>
                    <a:pt x="4286" y="4081"/>
                  </a:cubicBezTo>
                  <a:lnTo>
                    <a:pt x="4310" y="4081"/>
                  </a:lnTo>
                  <a:cubicBezTo>
                    <a:pt x="4395" y="4093"/>
                    <a:pt x="4479" y="4093"/>
                    <a:pt x="4552" y="4093"/>
                  </a:cubicBezTo>
                  <a:lnTo>
                    <a:pt x="4636" y="4093"/>
                  </a:lnTo>
                  <a:cubicBezTo>
                    <a:pt x="4709" y="4105"/>
                    <a:pt x="4781" y="4105"/>
                    <a:pt x="4841" y="4105"/>
                  </a:cubicBezTo>
                  <a:lnTo>
                    <a:pt x="5204" y="4105"/>
                  </a:lnTo>
                  <a:cubicBezTo>
                    <a:pt x="5638" y="4105"/>
                    <a:pt x="6097" y="4093"/>
                    <a:pt x="6544" y="4069"/>
                  </a:cubicBezTo>
                  <a:cubicBezTo>
                    <a:pt x="6725" y="4057"/>
                    <a:pt x="6906" y="4045"/>
                    <a:pt x="7075" y="4021"/>
                  </a:cubicBezTo>
                  <a:cubicBezTo>
                    <a:pt x="7135" y="4021"/>
                    <a:pt x="7184" y="4021"/>
                    <a:pt x="7232" y="4009"/>
                  </a:cubicBezTo>
                  <a:cubicBezTo>
                    <a:pt x="7377" y="3997"/>
                    <a:pt x="7509" y="3985"/>
                    <a:pt x="7654" y="3972"/>
                  </a:cubicBezTo>
                  <a:cubicBezTo>
                    <a:pt x="7715" y="3960"/>
                    <a:pt x="7787" y="3960"/>
                    <a:pt x="7848" y="3948"/>
                  </a:cubicBezTo>
                  <a:cubicBezTo>
                    <a:pt x="7980" y="3936"/>
                    <a:pt x="8101" y="3912"/>
                    <a:pt x="8234" y="3900"/>
                  </a:cubicBezTo>
                  <a:cubicBezTo>
                    <a:pt x="8306" y="3888"/>
                    <a:pt x="8367" y="3876"/>
                    <a:pt x="8439" y="3864"/>
                  </a:cubicBezTo>
                  <a:cubicBezTo>
                    <a:pt x="8548" y="3852"/>
                    <a:pt x="8656" y="3840"/>
                    <a:pt x="8765" y="3816"/>
                  </a:cubicBezTo>
                  <a:cubicBezTo>
                    <a:pt x="8813" y="3803"/>
                    <a:pt x="8874" y="3803"/>
                    <a:pt x="8922" y="3791"/>
                  </a:cubicBezTo>
                  <a:cubicBezTo>
                    <a:pt x="9079" y="3767"/>
                    <a:pt x="9224" y="3731"/>
                    <a:pt x="9381" y="3707"/>
                  </a:cubicBezTo>
                  <a:cubicBezTo>
                    <a:pt x="9417" y="3695"/>
                    <a:pt x="9453" y="3683"/>
                    <a:pt x="9501" y="3683"/>
                  </a:cubicBezTo>
                  <a:cubicBezTo>
                    <a:pt x="9622" y="3659"/>
                    <a:pt x="9743" y="3622"/>
                    <a:pt x="9864" y="3598"/>
                  </a:cubicBezTo>
                  <a:cubicBezTo>
                    <a:pt x="9900" y="3586"/>
                    <a:pt x="9936" y="3586"/>
                    <a:pt x="9960" y="3574"/>
                  </a:cubicBezTo>
                  <a:cubicBezTo>
                    <a:pt x="10117" y="3538"/>
                    <a:pt x="10262" y="3502"/>
                    <a:pt x="10407" y="3453"/>
                  </a:cubicBezTo>
                  <a:lnTo>
                    <a:pt x="10419" y="3453"/>
                  </a:lnTo>
                  <a:cubicBezTo>
                    <a:pt x="10552" y="3417"/>
                    <a:pt x="10673" y="3381"/>
                    <a:pt x="10793" y="3333"/>
                  </a:cubicBezTo>
                  <a:cubicBezTo>
                    <a:pt x="10817" y="3333"/>
                    <a:pt x="10842" y="3321"/>
                    <a:pt x="10854" y="3321"/>
                  </a:cubicBezTo>
                  <a:cubicBezTo>
                    <a:pt x="10914" y="3296"/>
                    <a:pt x="10974" y="3284"/>
                    <a:pt x="11023" y="3260"/>
                  </a:cubicBezTo>
                  <a:lnTo>
                    <a:pt x="11035" y="3260"/>
                  </a:lnTo>
                  <a:cubicBezTo>
                    <a:pt x="11445" y="3103"/>
                    <a:pt x="11795" y="2946"/>
                    <a:pt x="12073" y="2777"/>
                  </a:cubicBezTo>
                  <a:close/>
                  <a:moveTo>
                    <a:pt x="7654" y="1"/>
                  </a:moveTo>
                  <a:cubicBezTo>
                    <a:pt x="7220" y="1"/>
                    <a:pt x="6761" y="25"/>
                    <a:pt x="6302" y="49"/>
                  </a:cubicBezTo>
                  <a:cubicBezTo>
                    <a:pt x="4672" y="145"/>
                    <a:pt x="3139" y="411"/>
                    <a:pt x="1992" y="797"/>
                  </a:cubicBezTo>
                  <a:cubicBezTo>
                    <a:pt x="652" y="1244"/>
                    <a:pt x="0" y="1799"/>
                    <a:pt x="36" y="2439"/>
                  </a:cubicBezTo>
                  <a:lnTo>
                    <a:pt x="640" y="14452"/>
                  </a:lnTo>
                  <a:cubicBezTo>
                    <a:pt x="713" y="15671"/>
                    <a:pt x="3356" y="16105"/>
                    <a:pt x="5807" y="16105"/>
                  </a:cubicBezTo>
                  <a:cubicBezTo>
                    <a:pt x="6242" y="16105"/>
                    <a:pt x="6701" y="16093"/>
                    <a:pt x="7147" y="16069"/>
                  </a:cubicBezTo>
                  <a:cubicBezTo>
                    <a:pt x="8789" y="15973"/>
                    <a:pt x="10322" y="15707"/>
                    <a:pt x="11469" y="15321"/>
                  </a:cubicBezTo>
                  <a:cubicBezTo>
                    <a:pt x="12797" y="14874"/>
                    <a:pt x="13461" y="14319"/>
                    <a:pt x="13425" y="13679"/>
                  </a:cubicBezTo>
                  <a:lnTo>
                    <a:pt x="12822" y="1679"/>
                  </a:lnTo>
                  <a:lnTo>
                    <a:pt x="12822" y="1667"/>
                  </a:lnTo>
                  <a:cubicBezTo>
                    <a:pt x="12749" y="447"/>
                    <a:pt x="10105" y="1"/>
                    <a:pt x="7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5"/>
            <p:cNvSpPr/>
            <p:nvPr/>
          </p:nvSpPr>
          <p:spPr>
            <a:xfrm rot="1733533">
              <a:off x="9889927" y="2851739"/>
              <a:ext cx="462816" cy="83291"/>
            </a:xfrm>
            <a:custGeom>
              <a:avLst/>
              <a:gdLst/>
              <a:ahLst/>
              <a:cxnLst/>
              <a:rect l="l" t="t" r="r" b="b"/>
              <a:pathLst>
                <a:path w="10408" h="1873" extrusionOk="0">
                  <a:moveTo>
                    <a:pt x="5385" y="1"/>
                  </a:moveTo>
                  <a:cubicBezTo>
                    <a:pt x="5168" y="1"/>
                    <a:pt x="4939" y="13"/>
                    <a:pt x="4721" y="25"/>
                  </a:cubicBezTo>
                  <a:cubicBezTo>
                    <a:pt x="4613" y="37"/>
                    <a:pt x="4528" y="122"/>
                    <a:pt x="4528" y="242"/>
                  </a:cubicBezTo>
                  <a:cubicBezTo>
                    <a:pt x="4540" y="339"/>
                    <a:pt x="4625" y="423"/>
                    <a:pt x="4733" y="423"/>
                  </a:cubicBezTo>
                  <a:lnTo>
                    <a:pt x="4745" y="423"/>
                  </a:lnTo>
                  <a:cubicBezTo>
                    <a:pt x="4963" y="411"/>
                    <a:pt x="5180" y="411"/>
                    <a:pt x="5385" y="411"/>
                  </a:cubicBezTo>
                  <a:lnTo>
                    <a:pt x="5530" y="411"/>
                  </a:lnTo>
                  <a:cubicBezTo>
                    <a:pt x="5639" y="411"/>
                    <a:pt x="5735" y="315"/>
                    <a:pt x="5735" y="206"/>
                  </a:cubicBezTo>
                  <a:cubicBezTo>
                    <a:pt x="5735" y="97"/>
                    <a:pt x="5639" y="1"/>
                    <a:pt x="5530" y="1"/>
                  </a:cubicBezTo>
                  <a:close/>
                  <a:moveTo>
                    <a:pt x="6318" y="48"/>
                  </a:moveTo>
                  <a:cubicBezTo>
                    <a:pt x="6218" y="48"/>
                    <a:pt x="6133" y="129"/>
                    <a:pt x="6122" y="230"/>
                  </a:cubicBezTo>
                  <a:cubicBezTo>
                    <a:pt x="6122" y="339"/>
                    <a:pt x="6194" y="435"/>
                    <a:pt x="6303" y="448"/>
                  </a:cubicBezTo>
                  <a:cubicBezTo>
                    <a:pt x="6568" y="472"/>
                    <a:pt x="6822" y="496"/>
                    <a:pt x="7087" y="544"/>
                  </a:cubicBezTo>
                  <a:lnTo>
                    <a:pt x="7112" y="544"/>
                  </a:lnTo>
                  <a:cubicBezTo>
                    <a:pt x="7208" y="544"/>
                    <a:pt x="7305" y="472"/>
                    <a:pt x="7317" y="375"/>
                  </a:cubicBezTo>
                  <a:cubicBezTo>
                    <a:pt x="7329" y="266"/>
                    <a:pt x="7257" y="158"/>
                    <a:pt x="7148" y="146"/>
                  </a:cubicBezTo>
                  <a:cubicBezTo>
                    <a:pt x="6882" y="97"/>
                    <a:pt x="6605" y="73"/>
                    <a:pt x="6339" y="49"/>
                  </a:cubicBezTo>
                  <a:cubicBezTo>
                    <a:pt x="6332" y="48"/>
                    <a:pt x="6325" y="48"/>
                    <a:pt x="6318" y="48"/>
                  </a:cubicBezTo>
                  <a:close/>
                  <a:moveTo>
                    <a:pt x="3936" y="108"/>
                  </a:moveTo>
                  <a:cubicBezTo>
                    <a:pt x="3928" y="108"/>
                    <a:pt x="3920" y="109"/>
                    <a:pt x="3912" y="110"/>
                  </a:cubicBezTo>
                  <a:cubicBezTo>
                    <a:pt x="3647" y="146"/>
                    <a:pt x="3381" y="194"/>
                    <a:pt x="3116" y="254"/>
                  </a:cubicBezTo>
                  <a:cubicBezTo>
                    <a:pt x="3007" y="279"/>
                    <a:pt x="2934" y="387"/>
                    <a:pt x="2959" y="496"/>
                  </a:cubicBezTo>
                  <a:cubicBezTo>
                    <a:pt x="2983" y="592"/>
                    <a:pt x="3067" y="653"/>
                    <a:pt x="3164" y="653"/>
                  </a:cubicBezTo>
                  <a:lnTo>
                    <a:pt x="3200" y="653"/>
                  </a:lnTo>
                  <a:cubicBezTo>
                    <a:pt x="3454" y="592"/>
                    <a:pt x="3719" y="544"/>
                    <a:pt x="3973" y="508"/>
                  </a:cubicBezTo>
                  <a:cubicBezTo>
                    <a:pt x="4081" y="496"/>
                    <a:pt x="4154" y="387"/>
                    <a:pt x="4142" y="279"/>
                  </a:cubicBezTo>
                  <a:cubicBezTo>
                    <a:pt x="4131" y="178"/>
                    <a:pt x="4036" y="108"/>
                    <a:pt x="3936" y="108"/>
                  </a:cubicBezTo>
                  <a:close/>
                  <a:moveTo>
                    <a:pt x="7902" y="286"/>
                  </a:moveTo>
                  <a:cubicBezTo>
                    <a:pt x="7809" y="286"/>
                    <a:pt x="7724" y="353"/>
                    <a:pt x="7703" y="448"/>
                  </a:cubicBezTo>
                  <a:cubicBezTo>
                    <a:pt x="7679" y="556"/>
                    <a:pt x="7751" y="665"/>
                    <a:pt x="7860" y="689"/>
                  </a:cubicBezTo>
                  <a:cubicBezTo>
                    <a:pt x="8102" y="737"/>
                    <a:pt x="8367" y="810"/>
                    <a:pt x="8621" y="882"/>
                  </a:cubicBezTo>
                  <a:lnTo>
                    <a:pt x="8669" y="882"/>
                  </a:lnTo>
                  <a:cubicBezTo>
                    <a:pt x="8754" y="882"/>
                    <a:pt x="8838" y="822"/>
                    <a:pt x="8862" y="737"/>
                  </a:cubicBezTo>
                  <a:cubicBezTo>
                    <a:pt x="8898" y="629"/>
                    <a:pt x="8838" y="520"/>
                    <a:pt x="8729" y="484"/>
                  </a:cubicBezTo>
                  <a:cubicBezTo>
                    <a:pt x="8464" y="411"/>
                    <a:pt x="8198" y="351"/>
                    <a:pt x="7945" y="291"/>
                  </a:cubicBezTo>
                  <a:cubicBezTo>
                    <a:pt x="7931" y="287"/>
                    <a:pt x="7916" y="286"/>
                    <a:pt x="7902" y="286"/>
                  </a:cubicBezTo>
                  <a:close/>
                  <a:moveTo>
                    <a:pt x="2395" y="461"/>
                  </a:moveTo>
                  <a:cubicBezTo>
                    <a:pt x="2374" y="461"/>
                    <a:pt x="2352" y="465"/>
                    <a:pt x="2331" y="472"/>
                  </a:cubicBezTo>
                  <a:cubicBezTo>
                    <a:pt x="2077" y="556"/>
                    <a:pt x="1812" y="641"/>
                    <a:pt x="1570" y="749"/>
                  </a:cubicBezTo>
                  <a:cubicBezTo>
                    <a:pt x="1462" y="798"/>
                    <a:pt x="1413" y="906"/>
                    <a:pt x="1462" y="1015"/>
                  </a:cubicBezTo>
                  <a:cubicBezTo>
                    <a:pt x="1486" y="1087"/>
                    <a:pt x="1570" y="1136"/>
                    <a:pt x="1643" y="1136"/>
                  </a:cubicBezTo>
                  <a:cubicBezTo>
                    <a:pt x="1667" y="1136"/>
                    <a:pt x="1691" y="1136"/>
                    <a:pt x="1727" y="1124"/>
                  </a:cubicBezTo>
                  <a:cubicBezTo>
                    <a:pt x="1957" y="1027"/>
                    <a:pt x="2210" y="930"/>
                    <a:pt x="2452" y="858"/>
                  </a:cubicBezTo>
                  <a:cubicBezTo>
                    <a:pt x="2560" y="822"/>
                    <a:pt x="2621" y="701"/>
                    <a:pt x="2584" y="604"/>
                  </a:cubicBezTo>
                  <a:cubicBezTo>
                    <a:pt x="2555" y="517"/>
                    <a:pt x="2480" y="461"/>
                    <a:pt x="2395" y="461"/>
                  </a:cubicBezTo>
                  <a:close/>
                  <a:moveTo>
                    <a:pt x="9423" y="725"/>
                  </a:moveTo>
                  <a:cubicBezTo>
                    <a:pt x="9344" y="725"/>
                    <a:pt x="9265" y="773"/>
                    <a:pt x="9236" y="858"/>
                  </a:cubicBezTo>
                  <a:cubicBezTo>
                    <a:pt x="9200" y="967"/>
                    <a:pt x="9261" y="1075"/>
                    <a:pt x="9369" y="1112"/>
                  </a:cubicBezTo>
                  <a:cubicBezTo>
                    <a:pt x="9611" y="1196"/>
                    <a:pt x="9852" y="1293"/>
                    <a:pt x="10106" y="1389"/>
                  </a:cubicBezTo>
                  <a:cubicBezTo>
                    <a:pt x="10130" y="1401"/>
                    <a:pt x="10154" y="1401"/>
                    <a:pt x="10178" y="1401"/>
                  </a:cubicBezTo>
                  <a:cubicBezTo>
                    <a:pt x="10251" y="1401"/>
                    <a:pt x="10335" y="1353"/>
                    <a:pt x="10359" y="1281"/>
                  </a:cubicBezTo>
                  <a:cubicBezTo>
                    <a:pt x="10408" y="1172"/>
                    <a:pt x="10359" y="1051"/>
                    <a:pt x="10251" y="1015"/>
                  </a:cubicBezTo>
                  <a:cubicBezTo>
                    <a:pt x="9997" y="918"/>
                    <a:pt x="9743" y="822"/>
                    <a:pt x="9490" y="737"/>
                  </a:cubicBezTo>
                  <a:cubicBezTo>
                    <a:pt x="9469" y="729"/>
                    <a:pt x="9446" y="725"/>
                    <a:pt x="9423" y="725"/>
                  </a:cubicBezTo>
                  <a:close/>
                  <a:moveTo>
                    <a:pt x="926" y="1073"/>
                  </a:moveTo>
                  <a:cubicBezTo>
                    <a:pt x="895" y="1073"/>
                    <a:pt x="863" y="1081"/>
                    <a:pt x="834" y="1099"/>
                  </a:cubicBezTo>
                  <a:cubicBezTo>
                    <a:pt x="580" y="1220"/>
                    <a:pt x="351" y="1365"/>
                    <a:pt x="122" y="1510"/>
                  </a:cubicBezTo>
                  <a:cubicBezTo>
                    <a:pt x="37" y="1570"/>
                    <a:pt x="1" y="1691"/>
                    <a:pt x="61" y="1788"/>
                  </a:cubicBezTo>
                  <a:cubicBezTo>
                    <a:pt x="109" y="1848"/>
                    <a:pt x="170" y="1872"/>
                    <a:pt x="230" y="1872"/>
                  </a:cubicBezTo>
                  <a:cubicBezTo>
                    <a:pt x="278" y="1872"/>
                    <a:pt x="315" y="1872"/>
                    <a:pt x="351" y="1848"/>
                  </a:cubicBezTo>
                  <a:cubicBezTo>
                    <a:pt x="556" y="1703"/>
                    <a:pt x="786" y="1570"/>
                    <a:pt x="1015" y="1450"/>
                  </a:cubicBezTo>
                  <a:cubicBezTo>
                    <a:pt x="1111" y="1401"/>
                    <a:pt x="1148" y="1281"/>
                    <a:pt x="1099" y="1184"/>
                  </a:cubicBezTo>
                  <a:cubicBezTo>
                    <a:pt x="1066" y="1117"/>
                    <a:pt x="997" y="1073"/>
                    <a:pt x="926" y="10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5"/>
            <p:cNvSpPr/>
            <p:nvPr/>
          </p:nvSpPr>
          <p:spPr>
            <a:xfrm>
              <a:off x="9817776" y="3794729"/>
              <a:ext cx="523618" cy="748939"/>
            </a:xfrm>
            <a:custGeom>
              <a:avLst/>
              <a:gdLst/>
              <a:ahLst/>
              <a:cxnLst/>
              <a:rect l="l" t="t" r="r" b="b"/>
              <a:pathLst>
                <a:path w="10057" h="14384" extrusionOk="0">
                  <a:moveTo>
                    <a:pt x="5868" y="1"/>
                  </a:moveTo>
                  <a:cubicBezTo>
                    <a:pt x="5868" y="1"/>
                    <a:pt x="3888" y="2222"/>
                    <a:pt x="4395" y="2584"/>
                  </a:cubicBezTo>
                  <a:cubicBezTo>
                    <a:pt x="4890" y="2959"/>
                    <a:pt x="5530" y="2959"/>
                    <a:pt x="5397" y="3562"/>
                  </a:cubicBezTo>
                  <a:cubicBezTo>
                    <a:pt x="5300" y="3997"/>
                    <a:pt x="4141" y="7582"/>
                    <a:pt x="3489" y="9587"/>
                  </a:cubicBezTo>
                  <a:cubicBezTo>
                    <a:pt x="2113" y="9285"/>
                    <a:pt x="1075" y="9092"/>
                    <a:pt x="1075" y="9092"/>
                  </a:cubicBezTo>
                  <a:cubicBezTo>
                    <a:pt x="0" y="11192"/>
                    <a:pt x="290" y="11929"/>
                    <a:pt x="290" y="11929"/>
                  </a:cubicBezTo>
                  <a:cubicBezTo>
                    <a:pt x="1009" y="12784"/>
                    <a:pt x="7766" y="14384"/>
                    <a:pt x="8843" y="14384"/>
                  </a:cubicBezTo>
                  <a:cubicBezTo>
                    <a:pt x="8905" y="14384"/>
                    <a:pt x="8949" y="14379"/>
                    <a:pt x="8970" y="14367"/>
                  </a:cubicBezTo>
                  <a:cubicBezTo>
                    <a:pt x="9381" y="14174"/>
                    <a:pt x="9864" y="11663"/>
                    <a:pt x="9864" y="11663"/>
                  </a:cubicBezTo>
                  <a:cubicBezTo>
                    <a:pt x="9417" y="11265"/>
                    <a:pt x="8234" y="10830"/>
                    <a:pt x="6870" y="10444"/>
                  </a:cubicBezTo>
                  <a:cubicBezTo>
                    <a:pt x="8029" y="7884"/>
                    <a:pt x="10057" y="2186"/>
                    <a:pt x="10057" y="2186"/>
                  </a:cubicBezTo>
                  <a:cubicBezTo>
                    <a:pt x="10057" y="2186"/>
                    <a:pt x="8584" y="943"/>
                    <a:pt x="5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5"/>
            <p:cNvSpPr/>
            <p:nvPr/>
          </p:nvSpPr>
          <p:spPr>
            <a:xfrm>
              <a:off x="10175410" y="4180695"/>
              <a:ext cx="64821" cy="157192"/>
            </a:xfrm>
            <a:custGeom>
              <a:avLst/>
              <a:gdLst/>
              <a:ahLst/>
              <a:cxnLst/>
              <a:rect l="l" t="t" r="r" b="b"/>
              <a:pathLst>
                <a:path w="1245" h="3019" extrusionOk="0">
                  <a:moveTo>
                    <a:pt x="1" y="3019"/>
                  </a:moveTo>
                  <a:cubicBezTo>
                    <a:pt x="1" y="3019"/>
                    <a:pt x="1" y="3019"/>
                    <a:pt x="1" y="3019"/>
                  </a:cubicBezTo>
                  <a:cubicBezTo>
                    <a:pt x="1" y="3019"/>
                    <a:pt x="1" y="3019"/>
                    <a:pt x="1" y="3019"/>
                  </a:cubicBezTo>
                  <a:close/>
                  <a:moveTo>
                    <a:pt x="13" y="3007"/>
                  </a:moveTo>
                  <a:cubicBezTo>
                    <a:pt x="13" y="3007"/>
                    <a:pt x="13" y="3007"/>
                    <a:pt x="13" y="3007"/>
                  </a:cubicBezTo>
                  <a:cubicBezTo>
                    <a:pt x="13" y="3007"/>
                    <a:pt x="13" y="3007"/>
                    <a:pt x="13" y="3007"/>
                  </a:cubicBezTo>
                  <a:close/>
                  <a:moveTo>
                    <a:pt x="906" y="858"/>
                  </a:moveTo>
                  <a:cubicBezTo>
                    <a:pt x="1015" y="580"/>
                    <a:pt x="1136" y="290"/>
                    <a:pt x="1244" y="0"/>
                  </a:cubicBezTo>
                  <a:lnTo>
                    <a:pt x="1244" y="0"/>
                  </a:lnTo>
                  <a:cubicBezTo>
                    <a:pt x="1136" y="290"/>
                    <a:pt x="1015" y="580"/>
                    <a:pt x="906" y="858"/>
                  </a:cubicBezTo>
                  <a:close/>
                </a:path>
              </a:pathLst>
            </a:custGeom>
            <a:solidFill>
              <a:srgbClr val="1E1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5"/>
            <p:cNvSpPr/>
            <p:nvPr/>
          </p:nvSpPr>
          <p:spPr>
            <a:xfrm>
              <a:off x="10112568" y="3794729"/>
              <a:ext cx="228826" cy="628663"/>
            </a:xfrm>
            <a:custGeom>
              <a:avLst/>
              <a:gdLst/>
              <a:ahLst/>
              <a:cxnLst/>
              <a:rect l="l" t="t" r="r" b="b"/>
              <a:pathLst>
                <a:path w="4395" h="12074" extrusionOk="0">
                  <a:moveTo>
                    <a:pt x="206" y="1"/>
                  </a:moveTo>
                  <a:cubicBezTo>
                    <a:pt x="206" y="1"/>
                    <a:pt x="121" y="97"/>
                    <a:pt x="0" y="242"/>
                  </a:cubicBezTo>
                  <a:cubicBezTo>
                    <a:pt x="749" y="641"/>
                    <a:pt x="3731" y="2065"/>
                    <a:pt x="3828" y="2415"/>
                  </a:cubicBezTo>
                  <a:cubicBezTo>
                    <a:pt x="3924" y="2826"/>
                    <a:pt x="568" y="10468"/>
                    <a:pt x="568" y="10468"/>
                  </a:cubicBezTo>
                  <a:cubicBezTo>
                    <a:pt x="568" y="10468"/>
                    <a:pt x="3139" y="11361"/>
                    <a:pt x="4117" y="12074"/>
                  </a:cubicBezTo>
                  <a:cubicBezTo>
                    <a:pt x="4166" y="11832"/>
                    <a:pt x="4202" y="11663"/>
                    <a:pt x="4202" y="11663"/>
                  </a:cubicBezTo>
                  <a:cubicBezTo>
                    <a:pt x="3755" y="11265"/>
                    <a:pt x="2572" y="10830"/>
                    <a:pt x="1208" y="10444"/>
                  </a:cubicBezTo>
                  <a:cubicBezTo>
                    <a:pt x="2367" y="7884"/>
                    <a:pt x="4395" y="2186"/>
                    <a:pt x="4395" y="2186"/>
                  </a:cubicBezTo>
                  <a:cubicBezTo>
                    <a:pt x="4395" y="2186"/>
                    <a:pt x="2922" y="943"/>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5"/>
            <p:cNvSpPr/>
            <p:nvPr/>
          </p:nvSpPr>
          <p:spPr>
            <a:xfrm>
              <a:off x="10243927" y="3889281"/>
              <a:ext cx="88667" cy="52328"/>
            </a:xfrm>
            <a:custGeom>
              <a:avLst/>
              <a:gdLst/>
              <a:ahLst/>
              <a:cxnLst/>
              <a:rect l="l" t="t" r="r" b="b"/>
              <a:pathLst>
                <a:path w="1703" h="1005" extrusionOk="0">
                  <a:moveTo>
                    <a:pt x="531" y="1"/>
                  </a:moveTo>
                  <a:cubicBezTo>
                    <a:pt x="309" y="1"/>
                    <a:pt x="137" y="73"/>
                    <a:pt x="85" y="213"/>
                  </a:cubicBezTo>
                  <a:cubicBezTo>
                    <a:pt x="1" y="442"/>
                    <a:pt x="266" y="756"/>
                    <a:pt x="701" y="913"/>
                  </a:cubicBezTo>
                  <a:cubicBezTo>
                    <a:pt x="866" y="975"/>
                    <a:pt x="1030" y="1005"/>
                    <a:pt x="1173" y="1005"/>
                  </a:cubicBezTo>
                  <a:cubicBezTo>
                    <a:pt x="1395" y="1005"/>
                    <a:pt x="1567" y="932"/>
                    <a:pt x="1618" y="793"/>
                  </a:cubicBezTo>
                  <a:cubicBezTo>
                    <a:pt x="1703" y="563"/>
                    <a:pt x="1425" y="261"/>
                    <a:pt x="1003" y="92"/>
                  </a:cubicBezTo>
                  <a:cubicBezTo>
                    <a:pt x="837" y="31"/>
                    <a:pt x="674" y="1"/>
                    <a:pt x="5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5"/>
            <p:cNvSpPr/>
            <p:nvPr/>
          </p:nvSpPr>
          <p:spPr>
            <a:xfrm>
              <a:off x="10446355" y="3983312"/>
              <a:ext cx="135786" cy="136469"/>
            </a:xfrm>
            <a:custGeom>
              <a:avLst/>
              <a:gdLst/>
              <a:ahLst/>
              <a:cxnLst/>
              <a:rect l="l" t="t" r="r" b="b"/>
              <a:pathLst>
                <a:path w="2608" h="2621" extrusionOk="0">
                  <a:moveTo>
                    <a:pt x="1304" y="1"/>
                  </a:moveTo>
                  <a:cubicBezTo>
                    <a:pt x="580" y="1"/>
                    <a:pt x="0" y="592"/>
                    <a:pt x="0" y="1317"/>
                  </a:cubicBezTo>
                  <a:cubicBezTo>
                    <a:pt x="0" y="2041"/>
                    <a:pt x="580" y="2620"/>
                    <a:pt x="1304" y="2620"/>
                  </a:cubicBezTo>
                  <a:cubicBezTo>
                    <a:pt x="2028" y="2620"/>
                    <a:pt x="2608" y="2041"/>
                    <a:pt x="2608" y="1317"/>
                  </a:cubicBezTo>
                  <a:cubicBezTo>
                    <a:pt x="2608" y="592"/>
                    <a:pt x="2028" y="1"/>
                    <a:pt x="1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5"/>
            <p:cNvSpPr/>
            <p:nvPr/>
          </p:nvSpPr>
          <p:spPr>
            <a:xfrm>
              <a:off x="10566886" y="2847673"/>
              <a:ext cx="115064" cy="115746"/>
            </a:xfrm>
            <a:custGeom>
              <a:avLst/>
              <a:gdLst/>
              <a:ahLst/>
              <a:cxnLst/>
              <a:rect l="l" t="t" r="r" b="b"/>
              <a:pathLst>
                <a:path w="2210" h="2223" extrusionOk="0">
                  <a:moveTo>
                    <a:pt x="1099" y="1"/>
                  </a:moveTo>
                  <a:cubicBezTo>
                    <a:pt x="496" y="1"/>
                    <a:pt x="1" y="496"/>
                    <a:pt x="1" y="1112"/>
                  </a:cubicBezTo>
                  <a:cubicBezTo>
                    <a:pt x="1" y="1727"/>
                    <a:pt x="496" y="2222"/>
                    <a:pt x="1099" y="2222"/>
                  </a:cubicBezTo>
                  <a:cubicBezTo>
                    <a:pt x="1715" y="2222"/>
                    <a:pt x="2210" y="1727"/>
                    <a:pt x="2210" y="1112"/>
                  </a:cubicBezTo>
                  <a:cubicBezTo>
                    <a:pt x="2210" y="496"/>
                    <a:pt x="1715"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5"/>
            <p:cNvSpPr/>
            <p:nvPr/>
          </p:nvSpPr>
          <p:spPr>
            <a:xfrm rot="-1290752">
              <a:off x="10162496" y="3186140"/>
              <a:ext cx="363945" cy="135806"/>
            </a:xfrm>
            <a:custGeom>
              <a:avLst/>
              <a:gdLst/>
              <a:ahLst/>
              <a:cxnLst/>
              <a:rect l="l" t="t" r="r" b="b"/>
              <a:pathLst>
                <a:path w="12508" h="4667" extrusionOk="0">
                  <a:moveTo>
                    <a:pt x="990" y="1"/>
                  </a:moveTo>
                  <a:cubicBezTo>
                    <a:pt x="0" y="2150"/>
                    <a:pt x="543" y="2174"/>
                    <a:pt x="543" y="2174"/>
                  </a:cubicBezTo>
                  <a:cubicBezTo>
                    <a:pt x="1296" y="3006"/>
                    <a:pt x="10432" y="4667"/>
                    <a:pt x="11785" y="4667"/>
                  </a:cubicBezTo>
                  <a:cubicBezTo>
                    <a:pt x="11865" y="4667"/>
                    <a:pt x="11918" y="4661"/>
                    <a:pt x="11940" y="4649"/>
                  </a:cubicBezTo>
                  <a:cubicBezTo>
                    <a:pt x="12338" y="4431"/>
                    <a:pt x="12507" y="2355"/>
                    <a:pt x="12507" y="2355"/>
                  </a:cubicBezTo>
                  <a:cubicBezTo>
                    <a:pt x="11179" y="1244"/>
                    <a:pt x="990" y="1"/>
                    <a:pt x="9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15"/>
            <p:cNvSpPr/>
            <p:nvPr/>
          </p:nvSpPr>
          <p:spPr>
            <a:xfrm rot="-1290752">
              <a:off x="10180026" y="3330269"/>
              <a:ext cx="363945" cy="135806"/>
            </a:xfrm>
            <a:custGeom>
              <a:avLst/>
              <a:gdLst/>
              <a:ahLst/>
              <a:cxnLst/>
              <a:rect l="l" t="t" r="r" b="b"/>
              <a:pathLst>
                <a:path w="12508" h="4667" extrusionOk="0">
                  <a:moveTo>
                    <a:pt x="991" y="1"/>
                  </a:moveTo>
                  <a:cubicBezTo>
                    <a:pt x="1" y="2150"/>
                    <a:pt x="544" y="2174"/>
                    <a:pt x="544" y="2174"/>
                  </a:cubicBezTo>
                  <a:cubicBezTo>
                    <a:pt x="1285" y="3006"/>
                    <a:pt x="10431" y="4667"/>
                    <a:pt x="11785" y="4667"/>
                  </a:cubicBezTo>
                  <a:cubicBezTo>
                    <a:pt x="11865" y="4667"/>
                    <a:pt x="11918" y="4661"/>
                    <a:pt x="11941" y="4649"/>
                  </a:cubicBezTo>
                  <a:cubicBezTo>
                    <a:pt x="12339" y="4432"/>
                    <a:pt x="12508" y="2355"/>
                    <a:pt x="12508" y="2355"/>
                  </a:cubicBezTo>
                  <a:cubicBezTo>
                    <a:pt x="11180" y="1244"/>
                    <a:pt x="991" y="1"/>
                    <a:pt x="9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15"/>
            <p:cNvSpPr/>
            <p:nvPr/>
          </p:nvSpPr>
          <p:spPr>
            <a:xfrm rot="-633468">
              <a:off x="11687839" y="2745518"/>
              <a:ext cx="174214" cy="54256"/>
            </a:xfrm>
            <a:custGeom>
              <a:avLst/>
              <a:gdLst/>
              <a:ahLst/>
              <a:cxnLst/>
              <a:rect l="l" t="t" r="r" b="b"/>
              <a:pathLst>
                <a:path w="3346" h="1042" extrusionOk="0">
                  <a:moveTo>
                    <a:pt x="1732" y="1"/>
                  </a:moveTo>
                  <a:cubicBezTo>
                    <a:pt x="950" y="1"/>
                    <a:pt x="182" y="48"/>
                    <a:pt x="182" y="48"/>
                  </a:cubicBezTo>
                  <a:cubicBezTo>
                    <a:pt x="0" y="787"/>
                    <a:pt x="118" y="808"/>
                    <a:pt x="132" y="808"/>
                  </a:cubicBezTo>
                  <a:cubicBezTo>
                    <a:pt x="133" y="808"/>
                    <a:pt x="134" y="808"/>
                    <a:pt x="134" y="808"/>
                  </a:cubicBezTo>
                  <a:cubicBezTo>
                    <a:pt x="292" y="974"/>
                    <a:pt x="1534" y="1042"/>
                    <a:pt x="2401" y="1042"/>
                  </a:cubicBezTo>
                  <a:cubicBezTo>
                    <a:pt x="2861" y="1042"/>
                    <a:pt x="3215" y="1023"/>
                    <a:pt x="3248" y="989"/>
                  </a:cubicBezTo>
                  <a:cubicBezTo>
                    <a:pt x="3345" y="893"/>
                    <a:pt x="3321" y="181"/>
                    <a:pt x="3321" y="181"/>
                  </a:cubicBezTo>
                  <a:cubicBezTo>
                    <a:pt x="3139" y="38"/>
                    <a:pt x="2430" y="1"/>
                    <a:pt x="1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15"/>
            <p:cNvSpPr/>
            <p:nvPr/>
          </p:nvSpPr>
          <p:spPr>
            <a:xfrm rot="-633468">
              <a:off x="11680140" y="2656176"/>
              <a:ext cx="174214" cy="54256"/>
            </a:xfrm>
            <a:custGeom>
              <a:avLst/>
              <a:gdLst/>
              <a:ahLst/>
              <a:cxnLst/>
              <a:rect l="l" t="t" r="r" b="b"/>
              <a:pathLst>
                <a:path w="3346" h="1042" extrusionOk="0">
                  <a:moveTo>
                    <a:pt x="1732" y="0"/>
                  </a:moveTo>
                  <a:cubicBezTo>
                    <a:pt x="950" y="0"/>
                    <a:pt x="182" y="47"/>
                    <a:pt x="182" y="47"/>
                  </a:cubicBezTo>
                  <a:cubicBezTo>
                    <a:pt x="0" y="787"/>
                    <a:pt x="118" y="808"/>
                    <a:pt x="132" y="808"/>
                  </a:cubicBezTo>
                  <a:cubicBezTo>
                    <a:pt x="133" y="808"/>
                    <a:pt x="134" y="808"/>
                    <a:pt x="134" y="808"/>
                  </a:cubicBezTo>
                  <a:cubicBezTo>
                    <a:pt x="292" y="974"/>
                    <a:pt x="1534" y="1042"/>
                    <a:pt x="2401" y="1042"/>
                  </a:cubicBezTo>
                  <a:cubicBezTo>
                    <a:pt x="2861" y="1042"/>
                    <a:pt x="3215" y="1023"/>
                    <a:pt x="3248" y="989"/>
                  </a:cubicBezTo>
                  <a:cubicBezTo>
                    <a:pt x="3345" y="893"/>
                    <a:pt x="3321" y="180"/>
                    <a:pt x="3321" y="180"/>
                  </a:cubicBezTo>
                  <a:cubicBezTo>
                    <a:pt x="3139" y="38"/>
                    <a:pt x="2430" y="0"/>
                    <a:pt x="17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15"/>
            <p:cNvSpPr/>
            <p:nvPr/>
          </p:nvSpPr>
          <p:spPr>
            <a:xfrm rot="-633468">
              <a:off x="11687025" y="2745714"/>
              <a:ext cx="172913" cy="45248"/>
            </a:xfrm>
            <a:custGeom>
              <a:avLst/>
              <a:gdLst/>
              <a:ahLst/>
              <a:cxnLst/>
              <a:rect l="l" t="t" r="r" b="b"/>
              <a:pathLst>
                <a:path w="3321" h="869" extrusionOk="0">
                  <a:moveTo>
                    <a:pt x="1732" y="1"/>
                  </a:moveTo>
                  <a:cubicBezTo>
                    <a:pt x="950" y="1"/>
                    <a:pt x="182" y="48"/>
                    <a:pt x="182" y="48"/>
                  </a:cubicBezTo>
                  <a:cubicBezTo>
                    <a:pt x="0" y="787"/>
                    <a:pt x="118" y="808"/>
                    <a:pt x="132" y="808"/>
                  </a:cubicBezTo>
                  <a:cubicBezTo>
                    <a:pt x="133" y="808"/>
                    <a:pt x="134" y="808"/>
                    <a:pt x="134" y="808"/>
                  </a:cubicBezTo>
                  <a:cubicBezTo>
                    <a:pt x="158" y="833"/>
                    <a:pt x="194" y="857"/>
                    <a:pt x="242" y="869"/>
                  </a:cubicBezTo>
                  <a:cubicBezTo>
                    <a:pt x="230" y="772"/>
                    <a:pt x="254" y="579"/>
                    <a:pt x="339" y="217"/>
                  </a:cubicBezTo>
                  <a:cubicBezTo>
                    <a:pt x="339" y="217"/>
                    <a:pt x="1104" y="172"/>
                    <a:pt x="1884" y="172"/>
                  </a:cubicBezTo>
                  <a:cubicBezTo>
                    <a:pt x="2451" y="172"/>
                    <a:pt x="3026" y="196"/>
                    <a:pt x="3321" y="277"/>
                  </a:cubicBezTo>
                  <a:cubicBezTo>
                    <a:pt x="3321" y="217"/>
                    <a:pt x="3321" y="181"/>
                    <a:pt x="3321" y="181"/>
                  </a:cubicBezTo>
                  <a:cubicBezTo>
                    <a:pt x="3139" y="38"/>
                    <a:pt x="2430"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15"/>
            <p:cNvSpPr/>
            <p:nvPr/>
          </p:nvSpPr>
          <p:spPr>
            <a:xfrm rot="271987">
              <a:off x="10821035" y="2615035"/>
              <a:ext cx="281465" cy="257788"/>
            </a:xfrm>
            <a:custGeom>
              <a:avLst/>
              <a:gdLst/>
              <a:ahLst/>
              <a:cxnLst/>
              <a:rect l="l" t="t" r="r" b="b"/>
              <a:pathLst>
                <a:path w="5406" h="4951" extrusionOk="0">
                  <a:moveTo>
                    <a:pt x="3133" y="1413"/>
                  </a:moveTo>
                  <a:cubicBezTo>
                    <a:pt x="3184" y="1413"/>
                    <a:pt x="3234" y="1415"/>
                    <a:pt x="3285" y="1418"/>
                  </a:cubicBezTo>
                  <a:cubicBezTo>
                    <a:pt x="3393" y="2046"/>
                    <a:pt x="3454" y="2686"/>
                    <a:pt x="3562" y="3313"/>
                  </a:cubicBezTo>
                  <a:cubicBezTo>
                    <a:pt x="3357" y="3374"/>
                    <a:pt x="2971" y="3374"/>
                    <a:pt x="2741" y="3374"/>
                  </a:cubicBezTo>
                  <a:lnTo>
                    <a:pt x="2608" y="3374"/>
                  </a:lnTo>
                  <a:cubicBezTo>
                    <a:pt x="2162" y="3374"/>
                    <a:pt x="1631" y="3241"/>
                    <a:pt x="1582" y="2710"/>
                  </a:cubicBezTo>
                  <a:cubicBezTo>
                    <a:pt x="1558" y="2347"/>
                    <a:pt x="1908" y="1877"/>
                    <a:pt x="2186" y="1683"/>
                  </a:cubicBezTo>
                  <a:cubicBezTo>
                    <a:pt x="2458" y="1485"/>
                    <a:pt x="2802" y="1413"/>
                    <a:pt x="3133" y="1413"/>
                  </a:cubicBezTo>
                  <a:close/>
                  <a:moveTo>
                    <a:pt x="3178" y="0"/>
                  </a:moveTo>
                  <a:cubicBezTo>
                    <a:pt x="2410" y="0"/>
                    <a:pt x="1662" y="262"/>
                    <a:pt x="1075" y="778"/>
                  </a:cubicBezTo>
                  <a:cubicBezTo>
                    <a:pt x="532" y="1261"/>
                    <a:pt x="1" y="2287"/>
                    <a:pt x="206" y="3036"/>
                  </a:cubicBezTo>
                  <a:cubicBezTo>
                    <a:pt x="472" y="3953"/>
                    <a:pt x="1051" y="4545"/>
                    <a:pt x="1993" y="4714"/>
                  </a:cubicBezTo>
                  <a:cubicBezTo>
                    <a:pt x="2246" y="4759"/>
                    <a:pt x="2553" y="4788"/>
                    <a:pt x="2871" y="4788"/>
                  </a:cubicBezTo>
                  <a:cubicBezTo>
                    <a:pt x="3235" y="4788"/>
                    <a:pt x="3614" y="4750"/>
                    <a:pt x="3949" y="4653"/>
                  </a:cubicBezTo>
                  <a:cubicBezTo>
                    <a:pt x="4095" y="4858"/>
                    <a:pt x="4327" y="4950"/>
                    <a:pt x="4555" y="4950"/>
                  </a:cubicBezTo>
                  <a:cubicBezTo>
                    <a:pt x="4986" y="4950"/>
                    <a:pt x="5406" y="4623"/>
                    <a:pt x="5216" y="4110"/>
                  </a:cubicBezTo>
                  <a:cubicBezTo>
                    <a:pt x="4806" y="2987"/>
                    <a:pt x="4830" y="1792"/>
                    <a:pt x="4576" y="633"/>
                  </a:cubicBezTo>
                  <a:cubicBezTo>
                    <a:pt x="4495" y="284"/>
                    <a:pt x="4222" y="125"/>
                    <a:pt x="3943" y="125"/>
                  </a:cubicBezTo>
                  <a:cubicBezTo>
                    <a:pt x="3933" y="125"/>
                    <a:pt x="3923" y="126"/>
                    <a:pt x="3912" y="126"/>
                  </a:cubicBezTo>
                  <a:cubicBezTo>
                    <a:pt x="3828" y="78"/>
                    <a:pt x="3731" y="42"/>
                    <a:pt x="3623" y="30"/>
                  </a:cubicBezTo>
                  <a:cubicBezTo>
                    <a:pt x="3474" y="10"/>
                    <a:pt x="3326" y="0"/>
                    <a:pt x="3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15"/>
            <p:cNvSpPr/>
            <p:nvPr/>
          </p:nvSpPr>
          <p:spPr>
            <a:xfrm rot="51173">
              <a:off x="11382498" y="2594564"/>
              <a:ext cx="227267" cy="347555"/>
            </a:xfrm>
            <a:custGeom>
              <a:avLst/>
              <a:gdLst/>
              <a:ahLst/>
              <a:cxnLst/>
              <a:rect l="l" t="t" r="r" b="b"/>
              <a:pathLst>
                <a:path w="4365" h="6675" extrusionOk="0">
                  <a:moveTo>
                    <a:pt x="1905" y="3928"/>
                  </a:moveTo>
                  <a:cubicBezTo>
                    <a:pt x="2361" y="3928"/>
                    <a:pt x="2831" y="4036"/>
                    <a:pt x="2868" y="4446"/>
                  </a:cubicBezTo>
                  <a:cubicBezTo>
                    <a:pt x="2916" y="4917"/>
                    <a:pt x="2095" y="5219"/>
                    <a:pt x="1624" y="5255"/>
                  </a:cubicBezTo>
                  <a:cubicBezTo>
                    <a:pt x="1600" y="4820"/>
                    <a:pt x="1564" y="4386"/>
                    <a:pt x="1516" y="3951"/>
                  </a:cubicBezTo>
                  <a:cubicBezTo>
                    <a:pt x="1637" y="3937"/>
                    <a:pt x="1770" y="3928"/>
                    <a:pt x="1905" y="3928"/>
                  </a:cubicBezTo>
                  <a:close/>
                  <a:moveTo>
                    <a:pt x="685" y="0"/>
                  </a:moveTo>
                  <a:cubicBezTo>
                    <a:pt x="334" y="0"/>
                    <a:pt x="1" y="224"/>
                    <a:pt x="31" y="679"/>
                  </a:cubicBezTo>
                  <a:cubicBezTo>
                    <a:pt x="91" y="1609"/>
                    <a:pt x="7" y="2538"/>
                    <a:pt x="67" y="3468"/>
                  </a:cubicBezTo>
                  <a:cubicBezTo>
                    <a:pt x="115" y="4313"/>
                    <a:pt x="224" y="5146"/>
                    <a:pt x="260" y="5991"/>
                  </a:cubicBezTo>
                  <a:cubicBezTo>
                    <a:pt x="280" y="6445"/>
                    <a:pt x="630" y="6675"/>
                    <a:pt x="980" y="6675"/>
                  </a:cubicBezTo>
                  <a:cubicBezTo>
                    <a:pt x="1068" y="6675"/>
                    <a:pt x="1156" y="6660"/>
                    <a:pt x="1238" y="6631"/>
                  </a:cubicBezTo>
                  <a:cubicBezTo>
                    <a:pt x="1319" y="6641"/>
                    <a:pt x="1402" y="6646"/>
                    <a:pt x="1485" y="6646"/>
                  </a:cubicBezTo>
                  <a:cubicBezTo>
                    <a:pt x="1995" y="6646"/>
                    <a:pt x="2530" y="6469"/>
                    <a:pt x="2977" y="6293"/>
                  </a:cubicBezTo>
                  <a:cubicBezTo>
                    <a:pt x="3737" y="5979"/>
                    <a:pt x="4184" y="5388"/>
                    <a:pt x="4280" y="4579"/>
                  </a:cubicBezTo>
                  <a:cubicBezTo>
                    <a:pt x="4365" y="3878"/>
                    <a:pt x="3882" y="3178"/>
                    <a:pt x="3290" y="2852"/>
                  </a:cubicBezTo>
                  <a:cubicBezTo>
                    <a:pt x="2869" y="2618"/>
                    <a:pt x="2368" y="2529"/>
                    <a:pt x="1872" y="2529"/>
                  </a:cubicBezTo>
                  <a:cubicBezTo>
                    <a:pt x="1728" y="2529"/>
                    <a:pt x="1584" y="2537"/>
                    <a:pt x="1443" y="2550"/>
                  </a:cubicBezTo>
                  <a:cubicBezTo>
                    <a:pt x="1443" y="1923"/>
                    <a:pt x="1480" y="1307"/>
                    <a:pt x="1443" y="679"/>
                  </a:cubicBezTo>
                  <a:cubicBezTo>
                    <a:pt x="1413" y="230"/>
                    <a:pt x="1040"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15"/>
            <p:cNvSpPr/>
            <p:nvPr/>
          </p:nvSpPr>
          <p:spPr>
            <a:xfrm rot="271987">
              <a:off x="11923631" y="2578313"/>
              <a:ext cx="229712" cy="249145"/>
            </a:xfrm>
            <a:custGeom>
              <a:avLst/>
              <a:gdLst/>
              <a:ahLst/>
              <a:cxnLst/>
              <a:rect l="l" t="t" r="r" b="b"/>
              <a:pathLst>
                <a:path w="4412" h="4785" extrusionOk="0">
                  <a:moveTo>
                    <a:pt x="2829" y="0"/>
                  </a:moveTo>
                  <a:cubicBezTo>
                    <a:pt x="2781" y="0"/>
                    <a:pt x="2732" y="5"/>
                    <a:pt x="2681" y="15"/>
                  </a:cubicBezTo>
                  <a:cubicBezTo>
                    <a:pt x="1353" y="268"/>
                    <a:pt x="1" y="1560"/>
                    <a:pt x="158" y="2985"/>
                  </a:cubicBezTo>
                  <a:cubicBezTo>
                    <a:pt x="230" y="3733"/>
                    <a:pt x="773" y="4300"/>
                    <a:pt x="1449" y="4566"/>
                  </a:cubicBezTo>
                  <a:cubicBezTo>
                    <a:pt x="1789" y="4701"/>
                    <a:pt x="2234" y="4784"/>
                    <a:pt x="2669" y="4784"/>
                  </a:cubicBezTo>
                  <a:cubicBezTo>
                    <a:pt x="3054" y="4784"/>
                    <a:pt x="3430" y="4719"/>
                    <a:pt x="3719" y="4566"/>
                  </a:cubicBezTo>
                  <a:cubicBezTo>
                    <a:pt x="4411" y="4194"/>
                    <a:pt x="4007" y="3247"/>
                    <a:pt x="3369" y="3247"/>
                  </a:cubicBezTo>
                  <a:cubicBezTo>
                    <a:pt x="3261" y="3247"/>
                    <a:pt x="3147" y="3274"/>
                    <a:pt x="3031" y="3335"/>
                  </a:cubicBezTo>
                  <a:cubicBezTo>
                    <a:pt x="3103" y="3296"/>
                    <a:pt x="3102" y="3284"/>
                    <a:pt x="3067" y="3284"/>
                  </a:cubicBezTo>
                  <a:cubicBezTo>
                    <a:pt x="3003" y="3284"/>
                    <a:pt x="2824" y="3327"/>
                    <a:pt x="2777" y="3335"/>
                  </a:cubicBezTo>
                  <a:cubicBezTo>
                    <a:pt x="2681" y="3341"/>
                    <a:pt x="2578" y="3347"/>
                    <a:pt x="2476" y="3347"/>
                  </a:cubicBezTo>
                  <a:cubicBezTo>
                    <a:pt x="2373" y="3347"/>
                    <a:pt x="2270" y="3341"/>
                    <a:pt x="2174" y="3323"/>
                  </a:cubicBezTo>
                  <a:cubicBezTo>
                    <a:pt x="1848" y="3274"/>
                    <a:pt x="1498" y="3045"/>
                    <a:pt x="1546" y="2683"/>
                  </a:cubicBezTo>
                  <a:cubicBezTo>
                    <a:pt x="1643" y="1995"/>
                    <a:pt x="2403" y="1500"/>
                    <a:pt x="3031" y="1379"/>
                  </a:cubicBezTo>
                  <a:cubicBezTo>
                    <a:pt x="3872" y="1220"/>
                    <a:pt x="3600" y="0"/>
                    <a:pt x="2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15"/>
            <p:cNvSpPr/>
            <p:nvPr/>
          </p:nvSpPr>
          <p:spPr>
            <a:xfrm rot="271987">
              <a:off x="11138676" y="2567761"/>
              <a:ext cx="211229" cy="203898"/>
            </a:xfrm>
            <a:custGeom>
              <a:avLst/>
              <a:gdLst/>
              <a:ahLst/>
              <a:cxnLst/>
              <a:rect l="l" t="t" r="r" b="b"/>
              <a:pathLst>
                <a:path w="4057" h="3916" extrusionOk="0">
                  <a:moveTo>
                    <a:pt x="1832" y="0"/>
                  </a:moveTo>
                  <a:cubicBezTo>
                    <a:pt x="1564" y="0"/>
                    <a:pt x="1581" y="88"/>
                    <a:pt x="1581" y="88"/>
                  </a:cubicBezTo>
                  <a:cubicBezTo>
                    <a:pt x="1485" y="209"/>
                    <a:pt x="1460" y="801"/>
                    <a:pt x="1473" y="1489"/>
                  </a:cubicBezTo>
                  <a:cubicBezTo>
                    <a:pt x="748" y="1549"/>
                    <a:pt x="145" y="1622"/>
                    <a:pt x="145" y="1622"/>
                  </a:cubicBezTo>
                  <a:cubicBezTo>
                    <a:pt x="0" y="2388"/>
                    <a:pt x="142" y="2419"/>
                    <a:pt x="165" y="2419"/>
                  </a:cubicBezTo>
                  <a:cubicBezTo>
                    <a:pt x="168" y="2419"/>
                    <a:pt x="169" y="2418"/>
                    <a:pt x="169" y="2418"/>
                  </a:cubicBezTo>
                  <a:cubicBezTo>
                    <a:pt x="270" y="2489"/>
                    <a:pt x="688" y="2518"/>
                    <a:pt x="1214" y="2518"/>
                  </a:cubicBezTo>
                  <a:cubicBezTo>
                    <a:pt x="1313" y="2518"/>
                    <a:pt x="1416" y="2517"/>
                    <a:pt x="1521" y="2515"/>
                  </a:cubicBezTo>
                  <a:cubicBezTo>
                    <a:pt x="1557" y="3227"/>
                    <a:pt x="1617" y="3819"/>
                    <a:pt x="1666" y="3867"/>
                  </a:cubicBezTo>
                  <a:cubicBezTo>
                    <a:pt x="1702" y="3903"/>
                    <a:pt x="1808" y="3915"/>
                    <a:pt x="1933" y="3915"/>
                  </a:cubicBezTo>
                  <a:cubicBezTo>
                    <a:pt x="2183" y="3915"/>
                    <a:pt x="2511" y="3867"/>
                    <a:pt x="2511" y="3867"/>
                  </a:cubicBezTo>
                  <a:cubicBezTo>
                    <a:pt x="2607" y="3686"/>
                    <a:pt x="2619" y="3119"/>
                    <a:pt x="2583" y="2479"/>
                  </a:cubicBezTo>
                  <a:cubicBezTo>
                    <a:pt x="3296" y="2430"/>
                    <a:pt x="3899" y="2370"/>
                    <a:pt x="3947" y="2322"/>
                  </a:cubicBezTo>
                  <a:cubicBezTo>
                    <a:pt x="4056" y="2225"/>
                    <a:pt x="3947" y="1489"/>
                    <a:pt x="3947" y="1489"/>
                  </a:cubicBezTo>
                  <a:cubicBezTo>
                    <a:pt x="3825" y="1420"/>
                    <a:pt x="3547" y="1395"/>
                    <a:pt x="3191" y="1395"/>
                  </a:cubicBezTo>
                  <a:cubicBezTo>
                    <a:pt x="2986" y="1395"/>
                    <a:pt x="2754" y="1403"/>
                    <a:pt x="2511" y="1416"/>
                  </a:cubicBezTo>
                  <a:cubicBezTo>
                    <a:pt x="2450" y="680"/>
                    <a:pt x="2366" y="64"/>
                    <a:pt x="2366" y="64"/>
                  </a:cubicBezTo>
                  <a:cubicBezTo>
                    <a:pt x="2118" y="17"/>
                    <a:pt x="1948" y="0"/>
                    <a:pt x="18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15"/>
            <p:cNvSpPr/>
            <p:nvPr/>
          </p:nvSpPr>
          <p:spPr>
            <a:xfrm rot="271987">
              <a:off x="11271012" y="2703643"/>
              <a:ext cx="75495" cy="11871"/>
            </a:xfrm>
            <a:custGeom>
              <a:avLst/>
              <a:gdLst/>
              <a:ahLst/>
              <a:cxnLst/>
              <a:rect l="l" t="t" r="r" b="b"/>
              <a:pathLst>
                <a:path w="1450" h="228" extrusionOk="0">
                  <a:moveTo>
                    <a:pt x="681" y="1"/>
                  </a:moveTo>
                  <a:cubicBezTo>
                    <a:pt x="476" y="1"/>
                    <a:pt x="244" y="9"/>
                    <a:pt x="1" y="22"/>
                  </a:cubicBezTo>
                  <a:lnTo>
                    <a:pt x="25" y="228"/>
                  </a:lnTo>
                  <a:cubicBezTo>
                    <a:pt x="25" y="228"/>
                    <a:pt x="465" y="166"/>
                    <a:pt x="1019" y="166"/>
                  </a:cubicBezTo>
                  <a:cubicBezTo>
                    <a:pt x="1157" y="166"/>
                    <a:pt x="1302" y="170"/>
                    <a:pt x="1450" y="179"/>
                  </a:cubicBezTo>
                  <a:cubicBezTo>
                    <a:pt x="1450" y="131"/>
                    <a:pt x="1437" y="95"/>
                    <a:pt x="1437" y="95"/>
                  </a:cubicBezTo>
                  <a:cubicBezTo>
                    <a:pt x="1315" y="26"/>
                    <a:pt x="1037" y="1"/>
                    <a:pt x="6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15"/>
            <p:cNvSpPr/>
            <p:nvPr/>
          </p:nvSpPr>
          <p:spPr>
            <a:xfrm rot="271987">
              <a:off x="10834776" y="2613772"/>
              <a:ext cx="227005" cy="134179"/>
            </a:xfrm>
            <a:custGeom>
              <a:avLst/>
              <a:gdLst/>
              <a:ahLst/>
              <a:cxnLst/>
              <a:rect l="l" t="t" r="r" b="b"/>
              <a:pathLst>
                <a:path w="4360" h="2577" extrusionOk="0">
                  <a:moveTo>
                    <a:pt x="3009" y="0"/>
                  </a:moveTo>
                  <a:cubicBezTo>
                    <a:pt x="2241" y="0"/>
                    <a:pt x="1493" y="262"/>
                    <a:pt x="906" y="778"/>
                  </a:cubicBezTo>
                  <a:cubicBezTo>
                    <a:pt x="460" y="1164"/>
                    <a:pt x="37" y="1913"/>
                    <a:pt x="1" y="2577"/>
                  </a:cubicBezTo>
                  <a:cubicBezTo>
                    <a:pt x="315" y="1768"/>
                    <a:pt x="930" y="718"/>
                    <a:pt x="2234" y="500"/>
                  </a:cubicBezTo>
                  <a:cubicBezTo>
                    <a:pt x="2717" y="414"/>
                    <a:pt x="3114" y="381"/>
                    <a:pt x="3440" y="381"/>
                  </a:cubicBezTo>
                  <a:cubicBezTo>
                    <a:pt x="3848" y="381"/>
                    <a:pt x="4144" y="433"/>
                    <a:pt x="4359" y="500"/>
                  </a:cubicBezTo>
                  <a:cubicBezTo>
                    <a:pt x="4244" y="247"/>
                    <a:pt x="4019" y="125"/>
                    <a:pt x="3778" y="125"/>
                  </a:cubicBezTo>
                  <a:cubicBezTo>
                    <a:pt x="3766" y="125"/>
                    <a:pt x="3755" y="126"/>
                    <a:pt x="3743" y="126"/>
                  </a:cubicBezTo>
                  <a:cubicBezTo>
                    <a:pt x="3659" y="78"/>
                    <a:pt x="3562" y="42"/>
                    <a:pt x="3454" y="30"/>
                  </a:cubicBezTo>
                  <a:cubicBezTo>
                    <a:pt x="3305" y="10"/>
                    <a:pt x="3157" y="0"/>
                    <a:pt x="3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15"/>
            <p:cNvSpPr/>
            <p:nvPr/>
          </p:nvSpPr>
          <p:spPr>
            <a:xfrm rot="51173">
              <a:off x="11391523" y="2594680"/>
              <a:ext cx="204983" cy="190518"/>
            </a:xfrm>
            <a:custGeom>
              <a:avLst/>
              <a:gdLst/>
              <a:ahLst/>
              <a:cxnLst/>
              <a:rect l="l" t="t" r="r" b="b"/>
              <a:pathLst>
                <a:path w="3937" h="3659" extrusionOk="0">
                  <a:moveTo>
                    <a:pt x="539" y="0"/>
                  </a:moveTo>
                  <a:cubicBezTo>
                    <a:pt x="330" y="0"/>
                    <a:pt x="126" y="80"/>
                    <a:pt x="1" y="242"/>
                  </a:cubicBezTo>
                  <a:cubicBezTo>
                    <a:pt x="138" y="202"/>
                    <a:pt x="281" y="175"/>
                    <a:pt x="410" y="175"/>
                  </a:cubicBezTo>
                  <a:cubicBezTo>
                    <a:pt x="633" y="175"/>
                    <a:pt x="816" y="254"/>
                    <a:pt x="870" y="483"/>
                  </a:cubicBezTo>
                  <a:cubicBezTo>
                    <a:pt x="1015" y="1159"/>
                    <a:pt x="1051" y="2910"/>
                    <a:pt x="1051" y="2910"/>
                  </a:cubicBezTo>
                  <a:cubicBezTo>
                    <a:pt x="1051" y="2910"/>
                    <a:pt x="1297" y="2869"/>
                    <a:pt x="1660" y="2869"/>
                  </a:cubicBezTo>
                  <a:cubicBezTo>
                    <a:pt x="2291" y="2869"/>
                    <a:pt x="3277" y="2991"/>
                    <a:pt x="3936" y="3658"/>
                  </a:cubicBezTo>
                  <a:cubicBezTo>
                    <a:pt x="3743" y="3320"/>
                    <a:pt x="3453" y="3030"/>
                    <a:pt x="3139" y="2849"/>
                  </a:cubicBezTo>
                  <a:cubicBezTo>
                    <a:pt x="2718" y="2615"/>
                    <a:pt x="2217" y="2526"/>
                    <a:pt x="1721" y="2526"/>
                  </a:cubicBezTo>
                  <a:cubicBezTo>
                    <a:pt x="1577" y="2526"/>
                    <a:pt x="1433" y="2534"/>
                    <a:pt x="1292" y="2547"/>
                  </a:cubicBezTo>
                  <a:cubicBezTo>
                    <a:pt x="1292" y="1920"/>
                    <a:pt x="1329" y="1304"/>
                    <a:pt x="1292" y="676"/>
                  </a:cubicBezTo>
                  <a:cubicBezTo>
                    <a:pt x="1262" y="229"/>
                    <a:pt x="893" y="0"/>
                    <a:pt x="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15"/>
            <p:cNvSpPr/>
            <p:nvPr/>
          </p:nvSpPr>
          <p:spPr>
            <a:xfrm rot="271987">
              <a:off x="11926162" y="2576019"/>
              <a:ext cx="166609" cy="187392"/>
            </a:xfrm>
            <a:custGeom>
              <a:avLst/>
              <a:gdLst/>
              <a:ahLst/>
              <a:cxnLst/>
              <a:rect l="l" t="t" r="r" b="b"/>
              <a:pathLst>
                <a:path w="3200" h="3599" extrusionOk="0">
                  <a:moveTo>
                    <a:pt x="2811" y="0"/>
                  </a:moveTo>
                  <a:cubicBezTo>
                    <a:pt x="2769" y="0"/>
                    <a:pt x="2725" y="4"/>
                    <a:pt x="2681" y="13"/>
                  </a:cubicBezTo>
                  <a:cubicBezTo>
                    <a:pt x="1353" y="266"/>
                    <a:pt x="1" y="1558"/>
                    <a:pt x="158" y="2983"/>
                  </a:cubicBezTo>
                  <a:cubicBezTo>
                    <a:pt x="182" y="3200"/>
                    <a:pt x="242" y="3405"/>
                    <a:pt x="339" y="3598"/>
                  </a:cubicBezTo>
                  <a:cubicBezTo>
                    <a:pt x="339" y="3224"/>
                    <a:pt x="363" y="2813"/>
                    <a:pt x="459" y="2367"/>
                  </a:cubicBezTo>
                  <a:cubicBezTo>
                    <a:pt x="749" y="954"/>
                    <a:pt x="2331" y="327"/>
                    <a:pt x="3200" y="109"/>
                  </a:cubicBezTo>
                  <a:cubicBezTo>
                    <a:pt x="3088" y="44"/>
                    <a:pt x="2955" y="0"/>
                    <a:pt x="28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15"/>
            <p:cNvSpPr/>
            <p:nvPr/>
          </p:nvSpPr>
          <p:spPr>
            <a:xfrm>
              <a:off x="10150285" y="3610569"/>
              <a:ext cx="115064" cy="115746"/>
            </a:xfrm>
            <a:custGeom>
              <a:avLst/>
              <a:gdLst/>
              <a:ahLst/>
              <a:cxnLst/>
              <a:rect l="l" t="t" r="r" b="b"/>
              <a:pathLst>
                <a:path w="2210" h="2223" extrusionOk="0">
                  <a:moveTo>
                    <a:pt x="1099" y="1"/>
                  </a:moveTo>
                  <a:cubicBezTo>
                    <a:pt x="495" y="1"/>
                    <a:pt x="0" y="496"/>
                    <a:pt x="0" y="1112"/>
                  </a:cubicBezTo>
                  <a:cubicBezTo>
                    <a:pt x="0" y="1727"/>
                    <a:pt x="495" y="2222"/>
                    <a:pt x="1099" y="2222"/>
                  </a:cubicBezTo>
                  <a:cubicBezTo>
                    <a:pt x="1714" y="2222"/>
                    <a:pt x="2209" y="1727"/>
                    <a:pt x="2209" y="1112"/>
                  </a:cubicBezTo>
                  <a:cubicBezTo>
                    <a:pt x="2209" y="496"/>
                    <a:pt x="1714" y="1"/>
                    <a:pt x="1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81934676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body 3">
  <p:cSld name="Title and body 3">
    <p:bg>
      <p:bgPr>
        <a:solidFill>
          <a:schemeClr val="dk1"/>
        </a:solidFill>
        <a:effectLst/>
      </p:bgPr>
    </p:bg>
    <p:spTree>
      <p:nvGrpSpPr>
        <p:cNvPr id="1" name="Shape 1973"/>
        <p:cNvGrpSpPr/>
        <p:nvPr/>
      </p:nvGrpSpPr>
      <p:grpSpPr>
        <a:xfrm>
          <a:off x="0" y="0"/>
          <a:ext cx="0" cy="0"/>
          <a:chOff x="0" y="0"/>
          <a:chExt cx="0" cy="0"/>
        </a:xfrm>
      </p:grpSpPr>
      <p:grpSp>
        <p:nvGrpSpPr>
          <p:cNvPr id="1974" name="Google Shape;1974;p16"/>
          <p:cNvGrpSpPr/>
          <p:nvPr/>
        </p:nvGrpSpPr>
        <p:grpSpPr>
          <a:xfrm>
            <a:off x="-657" y="1273"/>
            <a:ext cx="12191996" cy="6693393"/>
            <a:chOff x="-493" y="954"/>
            <a:chExt cx="9143997" cy="5020045"/>
          </a:xfrm>
        </p:grpSpPr>
        <p:sp>
          <p:nvSpPr>
            <p:cNvPr id="1975" name="Google Shape;1975;p16"/>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16"/>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16"/>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16"/>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16"/>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16"/>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16"/>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16"/>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16"/>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16"/>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16"/>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16"/>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16"/>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16"/>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16"/>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16"/>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16"/>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16"/>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16"/>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16"/>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16"/>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16"/>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16"/>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16"/>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16"/>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16"/>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16"/>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16"/>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16"/>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16"/>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16"/>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6" name="Google Shape;2006;p16"/>
          <p:cNvGrpSpPr/>
          <p:nvPr/>
        </p:nvGrpSpPr>
        <p:grpSpPr>
          <a:xfrm>
            <a:off x="270174" y="5254"/>
            <a:ext cx="11650333" cy="6853759"/>
            <a:chOff x="202630" y="3940"/>
            <a:chExt cx="8737750" cy="5140319"/>
          </a:xfrm>
        </p:grpSpPr>
        <p:sp>
          <p:nvSpPr>
            <p:cNvPr id="2007" name="Google Shape;2007;p16"/>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16"/>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16"/>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16"/>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16"/>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16"/>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16"/>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16"/>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16"/>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16"/>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16"/>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16"/>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16"/>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16"/>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16"/>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16"/>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16"/>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16"/>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16"/>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16"/>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16"/>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16"/>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16"/>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16"/>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16"/>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16"/>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16"/>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16"/>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16"/>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16"/>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16"/>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16"/>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16"/>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16"/>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16"/>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16"/>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16"/>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16"/>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16"/>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16"/>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16"/>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16"/>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16"/>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16"/>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51" name="Google Shape;2051;p16"/>
          <p:cNvSpPr/>
          <p:nvPr/>
        </p:nvSpPr>
        <p:spPr>
          <a:xfrm flipH="1">
            <a:off x="1847378" y="1466264"/>
            <a:ext cx="9735023" cy="3427545"/>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2" name="Google Shape;2052;p16"/>
          <p:cNvSpPr/>
          <p:nvPr/>
        </p:nvSpPr>
        <p:spPr>
          <a:xfrm rot="10800000" flipH="1">
            <a:off x="1707801" y="794619"/>
            <a:ext cx="9831977" cy="12235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3" name="Google Shape;2053;p16"/>
          <p:cNvSpPr txBox="1">
            <a:spLocks noGrp="1"/>
          </p:cNvSpPr>
          <p:nvPr>
            <p:ph type="title"/>
          </p:nvPr>
        </p:nvSpPr>
        <p:spPr>
          <a:xfrm>
            <a:off x="6641667" y="2098000"/>
            <a:ext cx="2351600" cy="10240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054" name="Google Shape;2054;p16"/>
          <p:cNvSpPr txBox="1">
            <a:spLocks noGrp="1"/>
          </p:cNvSpPr>
          <p:nvPr>
            <p:ph type="subTitle" idx="1"/>
          </p:nvPr>
        </p:nvSpPr>
        <p:spPr>
          <a:xfrm>
            <a:off x="6641667" y="3379933"/>
            <a:ext cx="3397600" cy="142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400"/>
              <a:buNone/>
              <a:defRPr sz="1867">
                <a:solidFill>
                  <a:schemeClr val="lt1"/>
                </a:solidFill>
              </a:defRPr>
            </a:lvl1pPr>
            <a:lvl2pPr lvl="1" algn="r" rtl="0">
              <a:lnSpc>
                <a:spcPct val="100000"/>
              </a:lnSpc>
              <a:spcBef>
                <a:spcPts val="0"/>
              </a:spcBef>
              <a:spcAft>
                <a:spcPts val="0"/>
              </a:spcAft>
              <a:buClr>
                <a:schemeClr val="lt1"/>
              </a:buClr>
              <a:buSzPts val="1200"/>
              <a:buNone/>
              <a:defRPr sz="1600">
                <a:solidFill>
                  <a:schemeClr val="lt1"/>
                </a:solidFill>
              </a:defRPr>
            </a:lvl2pPr>
            <a:lvl3pPr lvl="2" algn="r" rtl="0">
              <a:lnSpc>
                <a:spcPct val="100000"/>
              </a:lnSpc>
              <a:spcBef>
                <a:spcPts val="0"/>
              </a:spcBef>
              <a:spcAft>
                <a:spcPts val="0"/>
              </a:spcAft>
              <a:buClr>
                <a:schemeClr val="lt1"/>
              </a:buClr>
              <a:buSzPts val="1200"/>
              <a:buNone/>
              <a:defRPr sz="1600">
                <a:solidFill>
                  <a:schemeClr val="lt1"/>
                </a:solidFill>
              </a:defRPr>
            </a:lvl3pPr>
            <a:lvl4pPr lvl="3" algn="r" rtl="0">
              <a:lnSpc>
                <a:spcPct val="100000"/>
              </a:lnSpc>
              <a:spcBef>
                <a:spcPts val="0"/>
              </a:spcBef>
              <a:spcAft>
                <a:spcPts val="0"/>
              </a:spcAft>
              <a:buClr>
                <a:schemeClr val="lt1"/>
              </a:buClr>
              <a:buSzPts val="1200"/>
              <a:buNone/>
              <a:defRPr sz="1600">
                <a:solidFill>
                  <a:schemeClr val="lt1"/>
                </a:solidFill>
              </a:defRPr>
            </a:lvl4pPr>
            <a:lvl5pPr lvl="4" algn="r" rtl="0">
              <a:lnSpc>
                <a:spcPct val="100000"/>
              </a:lnSpc>
              <a:spcBef>
                <a:spcPts val="0"/>
              </a:spcBef>
              <a:spcAft>
                <a:spcPts val="0"/>
              </a:spcAft>
              <a:buClr>
                <a:schemeClr val="lt1"/>
              </a:buClr>
              <a:buSzPts val="1200"/>
              <a:buNone/>
              <a:defRPr sz="1600">
                <a:solidFill>
                  <a:schemeClr val="lt1"/>
                </a:solidFill>
              </a:defRPr>
            </a:lvl5pPr>
            <a:lvl6pPr lvl="5" algn="r" rtl="0">
              <a:lnSpc>
                <a:spcPct val="100000"/>
              </a:lnSpc>
              <a:spcBef>
                <a:spcPts val="0"/>
              </a:spcBef>
              <a:spcAft>
                <a:spcPts val="0"/>
              </a:spcAft>
              <a:buClr>
                <a:schemeClr val="lt1"/>
              </a:buClr>
              <a:buSzPts val="1200"/>
              <a:buNone/>
              <a:defRPr sz="1600">
                <a:solidFill>
                  <a:schemeClr val="lt1"/>
                </a:solidFill>
              </a:defRPr>
            </a:lvl6pPr>
            <a:lvl7pPr lvl="6" algn="r" rtl="0">
              <a:lnSpc>
                <a:spcPct val="100000"/>
              </a:lnSpc>
              <a:spcBef>
                <a:spcPts val="0"/>
              </a:spcBef>
              <a:spcAft>
                <a:spcPts val="0"/>
              </a:spcAft>
              <a:buClr>
                <a:schemeClr val="lt1"/>
              </a:buClr>
              <a:buSzPts val="1200"/>
              <a:buNone/>
              <a:defRPr sz="1600">
                <a:solidFill>
                  <a:schemeClr val="lt1"/>
                </a:solidFill>
              </a:defRPr>
            </a:lvl7pPr>
            <a:lvl8pPr lvl="7" algn="r" rtl="0">
              <a:lnSpc>
                <a:spcPct val="100000"/>
              </a:lnSpc>
              <a:spcBef>
                <a:spcPts val="0"/>
              </a:spcBef>
              <a:spcAft>
                <a:spcPts val="0"/>
              </a:spcAft>
              <a:buClr>
                <a:schemeClr val="lt1"/>
              </a:buClr>
              <a:buSzPts val="1200"/>
              <a:buNone/>
              <a:defRPr sz="1600">
                <a:solidFill>
                  <a:schemeClr val="lt1"/>
                </a:solidFill>
              </a:defRPr>
            </a:lvl8pPr>
            <a:lvl9pPr lvl="8" algn="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055" name="Google Shape;2055;p16"/>
          <p:cNvSpPr/>
          <p:nvPr/>
        </p:nvSpPr>
        <p:spPr>
          <a:xfrm>
            <a:off x="1707801" y="4839783"/>
            <a:ext cx="9831977" cy="12235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6" name="Google Shape;2056;p16"/>
          <p:cNvSpPr/>
          <p:nvPr/>
        </p:nvSpPr>
        <p:spPr>
          <a:xfrm rot="9862917">
            <a:off x="11143746" y="5465879"/>
            <a:ext cx="209517" cy="197656"/>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57" name="Google Shape;2057;p16"/>
          <p:cNvGrpSpPr/>
          <p:nvPr/>
        </p:nvGrpSpPr>
        <p:grpSpPr>
          <a:xfrm rot="-4076658">
            <a:off x="-508196" y="4480426"/>
            <a:ext cx="2561167" cy="2808669"/>
            <a:chOff x="-504056" y="-527878"/>
            <a:chExt cx="1920915" cy="2106546"/>
          </a:xfrm>
        </p:grpSpPr>
        <p:sp>
          <p:nvSpPr>
            <p:cNvPr id="2058" name="Google Shape;2058;p16"/>
            <p:cNvSpPr/>
            <p:nvPr/>
          </p:nvSpPr>
          <p:spPr>
            <a:xfrm rot="7363217">
              <a:off x="523958" y="-398243"/>
              <a:ext cx="733693" cy="779150"/>
            </a:xfrm>
            <a:custGeom>
              <a:avLst/>
              <a:gdLst/>
              <a:ahLst/>
              <a:cxnLst/>
              <a:rect l="l" t="t" r="r" b="b"/>
              <a:pathLst>
                <a:path w="14316" h="15204" extrusionOk="0">
                  <a:moveTo>
                    <a:pt x="5349" y="0"/>
                  </a:moveTo>
                  <a:cubicBezTo>
                    <a:pt x="5132" y="0"/>
                    <a:pt x="4905" y="12"/>
                    <a:pt x="4668" y="37"/>
                  </a:cubicBezTo>
                  <a:cubicBezTo>
                    <a:pt x="292" y="478"/>
                    <a:pt x="118" y="5242"/>
                    <a:pt x="118" y="5242"/>
                  </a:cubicBezTo>
                  <a:cubicBezTo>
                    <a:pt x="0" y="6500"/>
                    <a:pt x="832" y="7018"/>
                    <a:pt x="1660" y="7018"/>
                  </a:cubicBezTo>
                  <a:cubicBezTo>
                    <a:pt x="2056" y="7018"/>
                    <a:pt x="2451" y="6899"/>
                    <a:pt x="2741" y="6687"/>
                  </a:cubicBezTo>
                  <a:cubicBezTo>
                    <a:pt x="3712" y="5972"/>
                    <a:pt x="3463" y="3486"/>
                    <a:pt x="4966" y="3486"/>
                  </a:cubicBezTo>
                  <a:cubicBezTo>
                    <a:pt x="5037" y="3486"/>
                    <a:pt x="5111" y="3491"/>
                    <a:pt x="5190" y="3503"/>
                  </a:cubicBezTo>
                  <a:cubicBezTo>
                    <a:pt x="7585" y="3837"/>
                    <a:pt x="6755" y="7798"/>
                    <a:pt x="5350" y="10501"/>
                  </a:cubicBezTo>
                  <a:cubicBezTo>
                    <a:pt x="3945" y="13204"/>
                    <a:pt x="4146" y="14676"/>
                    <a:pt x="4855" y="15131"/>
                  </a:cubicBezTo>
                  <a:cubicBezTo>
                    <a:pt x="4932" y="15181"/>
                    <a:pt x="5043" y="15203"/>
                    <a:pt x="5183" y="15203"/>
                  </a:cubicBezTo>
                  <a:cubicBezTo>
                    <a:pt x="6329" y="15203"/>
                    <a:pt x="9401" y="13669"/>
                    <a:pt x="11345" y="12763"/>
                  </a:cubicBezTo>
                  <a:cubicBezTo>
                    <a:pt x="13540" y="11746"/>
                    <a:pt x="14316" y="10688"/>
                    <a:pt x="13018" y="9591"/>
                  </a:cubicBezTo>
                  <a:cubicBezTo>
                    <a:pt x="12760" y="9374"/>
                    <a:pt x="12455" y="9287"/>
                    <a:pt x="12126" y="9287"/>
                  </a:cubicBezTo>
                  <a:cubicBezTo>
                    <a:pt x="10818" y="9287"/>
                    <a:pt x="9131" y="10667"/>
                    <a:pt x="8522" y="10688"/>
                  </a:cubicBezTo>
                  <a:cubicBezTo>
                    <a:pt x="8518" y="10689"/>
                    <a:pt x="8514" y="10689"/>
                    <a:pt x="8510" y="10689"/>
                  </a:cubicBezTo>
                  <a:cubicBezTo>
                    <a:pt x="7768" y="10689"/>
                    <a:pt x="9873" y="8143"/>
                    <a:pt x="9806" y="5015"/>
                  </a:cubicBezTo>
                  <a:cubicBezTo>
                    <a:pt x="9768" y="2951"/>
                    <a:pt x="8772" y="0"/>
                    <a:pt x="5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16"/>
            <p:cNvSpPr/>
            <p:nvPr/>
          </p:nvSpPr>
          <p:spPr>
            <a:xfrm rot="7363217">
              <a:off x="964845" y="-26357"/>
              <a:ext cx="321644" cy="235170"/>
            </a:xfrm>
            <a:custGeom>
              <a:avLst/>
              <a:gdLst/>
              <a:ahLst/>
              <a:cxnLst/>
              <a:rect l="l" t="t" r="r" b="b"/>
              <a:pathLst>
                <a:path w="6276" h="4589" extrusionOk="0">
                  <a:moveTo>
                    <a:pt x="2233" y="1"/>
                  </a:moveTo>
                  <a:cubicBezTo>
                    <a:pt x="1164" y="1"/>
                    <a:pt x="294" y="428"/>
                    <a:pt x="294" y="428"/>
                  </a:cubicBezTo>
                  <a:cubicBezTo>
                    <a:pt x="3" y="603"/>
                    <a:pt x="0" y="728"/>
                    <a:pt x="274" y="728"/>
                  </a:cubicBezTo>
                  <a:cubicBezTo>
                    <a:pt x="379" y="728"/>
                    <a:pt x="524" y="710"/>
                    <a:pt x="709" y="669"/>
                  </a:cubicBezTo>
                  <a:cubicBezTo>
                    <a:pt x="838" y="639"/>
                    <a:pt x="1380" y="374"/>
                    <a:pt x="2131" y="374"/>
                  </a:cubicBezTo>
                  <a:cubicBezTo>
                    <a:pt x="2699" y="374"/>
                    <a:pt x="3387" y="525"/>
                    <a:pt x="4108" y="1044"/>
                  </a:cubicBezTo>
                  <a:cubicBezTo>
                    <a:pt x="5616" y="2130"/>
                    <a:pt x="5829" y="4588"/>
                    <a:pt x="5955" y="4588"/>
                  </a:cubicBezTo>
                  <a:cubicBezTo>
                    <a:pt x="5969" y="4588"/>
                    <a:pt x="5981" y="4559"/>
                    <a:pt x="5994" y="4496"/>
                  </a:cubicBezTo>
                  <a:cubicBezTo>
                    <a:pt x="6128" y="3854"/>
                    <a:pt x="6275" y="2195"/>
                    <a:pt x="4201" y="629"/>
                  </a:cubicBezTo>
                  <a:cubicBezTo>
                    <a:pt x="3569" y="151"/>
                    <a:pt x="2866" y="1"/>
                    <a:pt x="223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16"/>
            <p:cNvSpPr/>
            <p:nvPr/>
          </p:nvSpPr>
          <p:spPr>
            <a:xfrm rot="1581854">
              <a:off x="-196652" y="701978"/>
              <a:ext cx="463183" cy="816297"/>
            </a:xfrm>
            <a:custGeom>
              <a:avLst/>
              <a:gdLst/>
              <a:ahLst/>
              <a:cxnLst/>
              <a:rect l="l" t="t" r="r" b="b"/>
              <a:pathLst>
                <a:path w="8067" h="14217" extrusionOk="0">
                  <a:moveTo>
                    <a:pt x="5133" y="0"/>
                  </a:moveTo>
                  <a:cubicBezTo>
                    <a:pt x="4980" y="0"/>
                    <a:pt x="4828" y="13"/>
                    <a:pt x="4681" y="39"/>
                  </a:cubicBezTo>
                  <a:cubicBezTo>
                    <a:pt x="4681" y="39"/>
                    <a:pt x="961" y="535"/>
                    <a:pt x="934" y="1712"/>
                  </a:cubicBezTo>
                  <a:cubicBezTo>
                    <a:pt x="900" y="2715"/>
                    <a:pt x="2622" y="3149"/>
                    <a:pt x="3374" y="3149"/>
                  </a:cubicBezTo>
                  <a:cubicBezTo>
                    <a:pt x="3515" y="3149"/>
                    <a:pt x="3622" y="3133"/>
                    <a:pt x="3677" y="3104"/>
                  </a:cubicBezTo>
                  <a:cubicBezTo>
                    <a:pt x="3681" y="3102"/>
                    <a:pt x="3684" y="3101"/>
                    <a:pt x="3687" y="3101"/>
                  </a:cubicBezTo>
                  <a:cubicBezTo>
                    <a:pt x="3944" y="3101"/>
                    <a:pt x="0" y="12689"/>
                    <a:pt x="265" y="13127"/>
                  </a:cubicBezTo>
                  <a:cubicBezTo>
                    <a:pt x="485" y="13500"/>
                    <a:pt x="2031" y="14216"/>
                    <a:pt x="2769" y="14216"/>
                  </a:cubicBezTo>
                  <a:cubicBezTo>
                    <a:pt x="2930" y="14216"/>
                    <a:pt x="3053" y="14182"/>
                    <a:pt x="3115" y="14103"/>
                  </a:cubicBezTo>
                  <a:cubicBezTo>
                    <a:pt x="3463" y="13648"/>
                    <a:pt x="8066" y="1217"/>
                    <a:pt x="7785" y="936"/>
                  </a:cubicBezTo>
                  <a:cubicBezTo>
                    <a:pt x="7538" y="676"/>
                    <a:pt x="6280" y="0"/>
                    <a:pt x="5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16"/>
            <p:cNvSpPr/>
            <p:nvPr/>
          </p:nvSpPr>
          <p:spPr>
            <a:xfrm rot="1581854">
              <a:off x="117418" y="848817"/>
              <a:ext cx="152155" cy="385900"/>
            </a:xfrm>
            <a:custGeom>
              <a:avLst/>
              <a:gdLst/>
              <a:ahLst/>
              <a:cxnLst/>
              <a:rect l="l" t="t" r="r" b="b"/>
              <a:pathLst>
                <a:path w="2650" h="6721" extrusionOk="0">
                  <a:moveTo>
                    <a:pt x="2559" y="1"/>
                  </a:moveTo>
                  <a:cubicBezTo>
                    <a:pt x="2331" y="1"/>
                    <a:pt x="1717" y="1756"/>
                    <a:pt x="1004" y="3710"/>
                  </a:cubicBezTo>
                  <a:cubicBezTo>
                    <a:pt x="134" y="6091"/>
                    <a:pt x="0" y="6667"/>
                    <a:pt x="214" y="6720"/>
                  </a:cubicBezTo>
                  <a:cubicBezTo>
                    <a:pt x="215" y="6720"/>
                    <a:pt x="216" y="6721"/>
                    <a:pt x="216" y="6721"/>
                  </a:cubicBezTo>
                  <a:cubicBezTo>
                    <a:pt x="455" y="6721"/>
                    <a:pt x="2650" y="270"/>
                    <a:pt x="2650" y="270"/>
                  </a:cubicBezTo>
                  <a:cubicBezTo>
                    <a:pt x="2640" y="85"/>
                    <a:pt x="2609" y="1"/>
                    <a:pt x="255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16"/>
            <p:cNvSpPr/>
            <p:nvPr/>
          </p:nvSpPr>
          <p:spPr>
            <a:xfrm rot="398445">
              <a:off x="-79891" y="1266696"/>
              <a:ext cx="30776" cy="36058"/>
            </a:xfrm>
            <a:custGeom>
              <a:avLst/>
              <a:gdLst/>
              <a:ahLst/>
              <a:cxnLst/>
              <a:rect l="l" t="t" r="r" b="b"/>
              <a:pathLst>
                <a:path w="536" h="628" extrusionOk="0">
                  <a:moveTo>
                    <a:pt x="344" y="1"/>
                  </a:moveTo>
                  <a:cubicBezTo>
                    <a:pt x="160" y="1"/>
                    <a:pt x="130" y="155"/>
                    <a:pt x="67" y="333"/>
                  </a:cubicBezTo>
                  <a:cubicBezTo>
                    <a:pt x="0" y="547"/>
                    <a:pt x="54" y="601"/>
                    <a:pt x="268" y="627"/>
                  </a:cubicBezTo>
                  <a:cubicBezTo>
                    <a:pt x="270" y="627"/>
                    <a:pt x="272" y="628"/>
                    <a:pt x="275" y="628"/>
                  </a:cubicBezTo>
                  <a:cubicBezTo>
                    <a:pt x="483" y="628"/>
                    <a:pt x="535" y="39"/>
                    <a:pt x="535" y="39"/>
                  </a:cubicBezTo>
                  <a:cubicBezTo>
                    <a:pt x="457" y="13"/>
                    <a:pt x="395" y="1"/>
                    <a:pt x="34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16"/>
            <p:cNvSpPr/>
            <p:nvPr/>
          </p:nvSpPr>
          <p:spPr>
            <a:xfrm rot="-1551663">
              <a:off x="-414458" y="39110"/>
              <a:ext cx="900825" cy="617641"/>
            </a:xfrm>
            <a:custGeom>
              <a:avLst/>
              <a:gdLst/>
              <a:ahLst/>
              <a:cxnLst/>
              <a:rect l="l" t="t" r="r" b="b"/>
              <a:pathLst>
                <a:path w="15689" h="10757" extrusionOk="0">
                  <a:moveTo>
                    <a:pt x="11331" y="3061"/>
                  </a:moveTo>
                  <a:cubicBezTo>
                    <a:pt x="12129" y="3061"/>
                    <a:pt x="12823" y="3641"/>
                    <a:pt x="12932" y="4431"/>
                  </a:cubicBezTo>
                  <a:cubicBezTo>
                    <a:pt x="13066" y="5314"/>
                    <a:pt x="12437" y="6130"/>
                    <a:pt x="11540" y="6264"/>
                  </a:cubicBezTo>
                  <a:cubicBezTo>
                    <a:pt x="11464" y="6274"/>
                    <a:pt x="11387" y="6279"/>
                    <a:pt x="11312" y="6279"/>
                  </a:cubicBezTo>
                  <a:cubicBezTo>
                    <a:pt x="10507" y="6279"/>
                    <a:pt x="9803" y="5706"/>
                    <a:pt x="9680" y="4899"/>
                  </a:cubicBezTo>
                  <a:cubicBezTo>
                    <a:pt x="9560" y="4016"/>
                    <a:pt x="10189" y="3199"/>
                    <a:pt x="11085" y="3079"/>
                  </a:cubicBezTo>
                  <a:cubicBezTo>
                    <a:pt x="11168" y="3067"/>
                    <a:pt x="11250" y="3061"/>
                    <a:pt x="11331" y="3061"/>
                  </a:cubicBezTo>
                  <a:close/>
                  <a:moveTo>
                    <a:pt x="4800" y="3987"/>
                  </a:moveTo>
                  <a:cubicBezTo>
                    <a:pt x="5615" y="3987"/>
                    <a:pt x="6318" y="4560"/>
                    <a:pt x="6429" y="5367"/>
                  </a:cubicBezTo>
                  <a:cubicBezTo>
                    <a:pt x="6562" y="6250"/>
                    <a:pt x="5933" y="7067"/>
                    <a:pt x="5037" y="7187"/>
                  </a:cubicBezTo>
                  <a:cubicBezTo>
                    <a:pt x="4953" y="7199"/>
                    <a:pt x="4870" y="7205"/>
                    <a:pt x="4788" y="7205"/>
                  </a:cubicBezTo>
                  <a:cubicBezTo>
                    <a:pt x="3980" y="7205"/>
                    <a:pt x="3286" y="6625"/>
                    <a:pt x="3177" y="5836"/>
                  </a:cubicBezTo>
                  <a:cubicBezTo>
                    <a:pt x="3056" y="4952"/>
                    <a:pt x="3672" y="4136"/>
                    <a:pt x="4569" y="4002"/>
                  </a:cubicBezTo>
                  <a:cubicBezTo>
                    <a:pt x="4646" y="3992"/>
                    <a:pt x="4724" y="3987"/>
                    <a:pt x="4800" y="3987"/>
                  </a:cubicBezTo>
                  <a:close/>
                  <a:moveTo>
                    <a:pt x="11006" y="0"/>
                  </a:moveTo>
                  <a:cubicBezTo>
                    <a:pt x="8642" y="0"/>
                    <a:pt x="7887" y="2089"/>
                    <a:pt x="7887" y="2089"/>
                  </a:cubicBezTo>
                  <a:cubicBezTo>
                    <a:pt x="6951" y="934"/>
                    <a:pt x="5851" y="449"/>
                    <a:pt x="4792" y="449"/>
                  </a:cubicBezTo>
                  <a:cubicBezTo>
                    <a:pt x="2280" y="449"/>
                    <a:pt x="1" y="3180"/>
                    <a:pt x="688" y="6184"/>
                  </a:cubicBezTo>
                  <a:cubicBezTo>
                    <a:pt x="1354" y="9128"/>
                    <a:pt x="2724" y="10757"/>
                    <a:pt x="4745" y="10757"/>
                  </a:cubicBezTo>
                  <a:cubicBezTo>
                    <a:pt x="5038" y="10757"/>
                    <a:pt x="5345" y="10722"/>
                    <a:pt x="5666" y="10653"/>
                  </a:cubicBezTo>
                  <a:cubicBezTo>
                    <a:pt x="8195" y="10091"/>
                    <a:pt x="8583" y="8057"/>
                    <a:pt x="8583" y="8057"/>
                  </a:cubicBezTo>
                  <a:cubicBezTo>
                    <a:pt x="8583" y="8057"/>
                    <a:pt x="9319" y="9231"/>
                    <a:pt x="11646" y="9231"/>
                  </a:cubicBezTo>
                  <a:cubicBezTo>
                    <a:pt x="11828" y="9231"/>
                    <a:pt x="12020" y="9223"/>
                    <a:pt x="12223" y="9208"/>
                  </a:cubicBezTo>
                  <a:cubicBezTo>
                    <a:pt x="15020" y="8994"/>
                    <a:pt x="15689" y="6384"/>
                    <a:pt x="15394" y="4310"/>
                  </a:cubicBezTo>
                  <a:cubicBezTo>
                    <a:pt x="15100" y="2236"/>
                    <a:pt x="14230" y="349"/>
                    <a:pt x="11487" y="28"/>
                  </a:cubicBezTo>
                  <a:cubicBezTo>
                    <a:pt x="11319" y="9"/>
                    <a:pt x="11159" y="0"/>
                    <a:pt x="110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16"/>
            <p:cNvSpPr/>
            <p:nvPr/>
          </p:nvSpPr>
          <p:spPr>
            <a:xfrm rot="-1551663">
              <a:off x="221632" y="202459"/>
              <a:ext cx="250111" cy="208081"/>
            </a:xfrm>
            <a:custGeom>
              <a:avLst/>
              <a:gdLst/>
              <a:ahLst/>
              <a:cxnLst/>
              <a:rect l="l" t="t" r="r" b="b"/>
              <a:pathLst>
                <a:path w="4356" h="3624" extrusionOk="0">
                  <a:moveTo>
                    <a:pt x="4208" y="1"/>
                  </a:moveTo>
                  <a:cubicBezTo>
                    <a:pt x="4148" y="1"/>
                    <a:pt x="4067" y="184"/>
                    <a:pt x="3995" y="544"/>
                  </a:cubicBezTo>
                  <a:cubicBezTo>
                    <a:pt x="3954" y="745"/>
                    <a:pt x="3780" y="1668"/>
                    <a:pt x="2590" y="2565"/>
                  </a:cubicBezTo>
                  <a:cubicBezTo>
                    <a:pt x="1888" y="3091"/>
                    <a:pt x="1302" y="3203"/>
                    <a:pt x="866" y="3203"/>
                  </a:cubicBezTo>
                  <a:cubicBezTo>
                    <a:pt x="540" y="3203"/>
                    <a:pt x="298" y="3140"/>
                    <a:pt x="155" y="3140"/>
                  </a:cubicBezTo>
                  <a:cubicBezTo>
                    <a:pt x="52" y="3140"/>
                    <a:pt x="1" y="3173"/>
                    <a:pt x="7" y="3287"/>
                  </a:cubicBezTo>
                  <a:cubicBezTo>
                    <a:pt x="13" y="3478"/>
                    <a:pt x="299" y="3624"/>
                    <a:pt x="750" y="3624"/>
                  </a:cubicBezTo>
                  <a:cubicBezTo>
                    <a:pt x="1279" y="3624"/>
                    <a:pt x="2035" y="3423"/>
                    <a:pt x="2830" y="2859"/>
                  </a:cubicBezTo>
                  <a:cubicBezTo>
                    <a:pt x="4356" y="1789"/>
                    <a:pt x="4289" y="250"/>
                    <a:pt x="4289" y="250"/>
                  </a:cubicBezTo>
                  <a:cubicBezTo>
                    <a:pt x="4278" y="83"/>
                    <a:pt x="4248" y="1"/>
                    <a:pt x="420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16"/>
            <p:cNvSpPr/>
            <p:nvPr/>
          </p:nvSpPr>
          <p:spPr>
            <a:xfrm rot="-1551663">
              <a:off x="-132180" y="524572"/>
              <a:ext cx="294610" cy="147563"/>
            </a:xfrm>
            <a:custGeom>
              <a:avLst/>
              <a:gdLst/>
              <a:ahLst/>
              <a:cxnLst/>
              <a:rect l="l" t="t" r="r" b="b"/>
              <a:pathLst>
                <a:path w="5131" h="2570" extrusionOk="0">
                  <a:moveTo>
                    <a:pt x="5077" y="0"/>
                  </a:moveTo>
                  <a:cubicBezTo>
                    <a:pt x="5015" y="0"/>
                    <a:pt x="4883" y="149"/>
                    <a:pt x="4717" y="451"/>
                  </a:cubicBezTo>
                  <a:cubicBezTo>
                    <a:pt x="4623" y="639"/>
                    <a:pt x="4168" y="1455"/>
                    <a:pt x="2763" y="1950"/>
                  </a:cubicBezTo>
                  <a:cubicBezTo>
                    <a:pt x="2362" y="2091"/>
                    <a:pt x="2001" y="2144"/>
                    <a:pt x="1681" y="2144"/>
                  </a:cubicBezTo>
                  <a:cubicBezTo>
                    <a:pt x="711" y="2144"/>
                    <a:pt x="127" y="1656"/>
                    <a:pt x="25" y="1656"/>
                  </a:cubicBezTo>
                  <a:cubicBezTo>
                    <a:pt x="1" y="1656"/>
                    <a:pt x="3" y="1683"/>
                    <a:pt x="33" y="1749"/>
                  </a:cubicBezTo>
                  <a:cubicBezTo>
                    <a:pt x="179" y="2071"/>
                    <a:pt x="666" y="2569"/>
                    <a:pt x="1600" y="2569"/>
                  </a:cubicBezTo>
                  <a:cubicBezTo>
                    <a:pt x="1950" y="2569"/>
                    <a:pt x="2363" y="2499"/>
                    <a:pt x="2843" y="2325"/>
                  </a:cubicBezTo>
                  <a:cubicBezTo>
                    <a:pt x="4596" y="1709"/>
                    <a:pt x="5078" y="264"/>
                    <a:pt x="5078" y="264"/>
                  </a:cubicBezTo>
                  <a:cubicBezTo>
                    <a:pt x="5131" y="89"/>
                    <a:pt x="5125" y="0"/>
                    <a:pt x="507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16"/>
            <p:cNvSpPr/>
            <p:nvPr/>
          </p:nvSpPr>
          <p:spPr>
            <a:xfrm rot="-1551663">
              <a:off x="226609" y="430555"/>
              <a:ext cx="45245" cy="28479"/>
            </a:xfrm>
            <a:custGeom>
              <a:avLst/>
              <a:gdLst/>
              <a:ahLst/>
              <a:cxnLst/>
              <a:rect l="l" t="t" r="r" b="b"/>
              <a:pathLst>
                <a:path w="788" h="496" extrusionOk="0">
                  <a:moveTo>
                    <a:pt x="204" y="0"/>
                  </a:moveTo>
                  <a:cubicBezTo>
                    <a:pt x="108" y="0"/>
                    <a:pt x="23" y="39"/>
                    <a:pt x="11" y="163"/>
                  </a:cubicBezTo>
                  <a:cubicBezTo>
                    <a:pt x="0" y="413"/>
                    <a:pt x="354" y="495"/>
                    <a:pt x="558" y="495"/>
                  </a:cubicBezTo>
                  <a:cubicBezTo>
                    <a:pt x="604" y="495"/>
                    <a:pt x="642" y="491"/>
                    <a:pt x="667" y="484"/>
                  </a:cubicBezTo>
                  <a:cubicBezTo>
                    <a:pt x="788" y="457"/>
                    <a:pt x="506" y="96"/>
                    <a:pt x="506" y="96"/>
                  </a:cubicBezTo>
                  <a:cubicBezTo>
                    <a:pt x="491" y="72"/>
                    <a:pt x="337" y="0"/>
                    <a:pt x="20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16"/>
            <p:cNvSpPr/>
            <p:nvPr/>
          </p:nvSpPr>
          <p:spPr>
            <a:xfrm rot="3654803">
              <a:off x="623796" y="353140"/>
              <a:ext cx="246590" cy="240351"/>
            </a:xfrm>
            <a:custGeom>
              <a:avLst/>
              <a:gdLst/>
              <a:ahLst/>
              <a:cxnLst/>
              <a:rect l="l" t="t" r="r" b="b"/>
              <a:pathLst>
                <a:path w="5849" h="5701" extrusionOk="0">
                  <a:moveTo>
                    <a:pt x="2811" y="1646"/>
                  </a:moveTo>
                  <a:cubicBezTo>
                    <a:pt x="3453" y="1646"/>
                    <a:pt x="3975" y="2181"/>
                    <a:pt x="3975" y="2824"/>
                  </a:cubicBezTo>
                  <a:cubicBezTo>
                    <a:pt x="3975" y="3479"/>
                    <a:pt x="3453" y="4001"/>
                    <a:pt x="2811" y="4001"/>
                  </a:cubicBezTo>
                  <a:cubicBezTo>
                    <a:pt x="2169" y="4001"/>
                    <a:pt x="1647" y="3479"/>
                    <a:pt x="1647" y="2824"/>
                  </a:cubicBezTo>
                  <a:cubicBezTo>
                    <a:pt x="1647" y="2181"/>
                    <a:pt x="2169" y="1646"/>
                    <a:pt x="2811" y="1646"/>
                  </a:cubicBezTo>
                  <a:close/>
                  <a:moveTo>
                    <a:pt x="2918" y="0"/>
                  </a:moveTo>
                  <a:cubicBezTo>
                    <a:pt x="1312" y="0"/>
                    <a:pt x="1" y="1271"/>
                    <a:pt x="1" y="2850"/>
                  </a:cubicBezTo>
                  <a:cubicBezTo>
                    <a:pt x="1" y="4429"/>
                    <a:pt x="1312" y="5701"/>
                    <a:pt x="2918" y="5701"/>
                  </a:cubicBezTo>
                  <a:cubicBezTo>
                    <a:pt x="4537" y="5701"/>
                    <a:pt x="5848" y="4429"/>
                    <a:pt x="5848" y="2850"/>
                  </a:cubicBezTo>
                  <a:cubicBezTo>
                    <a:pt x="5848" y="1271"/>
                    <a:pt x="4537" y="0"/>
                    <a:pt x="2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16"/>
            <p:cNvSpPr/>
            <p:nvPr/>
          </p:nvSpPr>
          <p:spPr>
            <a:xfrm rot="3654803">
              <a:off x="516624" y="694589"/>
              <a:ext cx="246590" cy="240941"/>
            </a:xfrm>
            <a:custGeom>
              <a:avLst/>
              <a:gdLst/>
              <a:ahLst/>
              <a:cxnLst/>
              <a:rect l="l" t="t" r="r" b="b"/>
              <a:pathLst>
                <a:path w="5849" h="5715" extrusionOk="0">
                  <a:moveTo>
                    <a:pt x="2811" y="1660"/>
                  </a:moveTo>
                  <a:cubicBezTo>
                    <a:pt x="3453" y="1660"/>
                    <a:pt x="3975" y="2182"/>
                    <a:pt x="3975" y="2824"/>
                  </a:cubicBezTo>
                  <a:cubicBezTo>
                    <a:pt x="3975" y="3480"/>
                    <a:pt x="3453" y="4002"/>
                    <a:pt x="2811" y="4002"/>
                  </a:cubicBezTo>
                  <a:cubicBezTo>
                    <a:pt x="2168" y="4002"/>
                    <a:pt x="1646" y="3480"/>
                    <a:pt x="1646" y="2824"/>
                  </a:cubicBezTo>
                  <a:cubicBezTo>
                    <a:pt x="1646" y="2182"/>
                    <a:pt x="2168" y="1660"/>
                    <a:pt x="2811" y="1660"/>
                  </a:cubicBezTo>
                  <a:close/>
                  <a:moveTo>
                    <a:pt x="2918" y="1"/>
                  </a:moveTo>
                  <a:cubicBezTo>
                    <a:pt x="1312" y="1"/>
                    <a:pt x="0" y="1272"/>
                    <a:pt x="0" y="2851"/>
                  </a:cubicBezTo>
                  <a:cubicBezTo>
                    <a:pt x="0" y="4430"/>
                    <a:pt x="1312" y="5715"/>
                    <a:pt x="2918" y="5715"/>
                  </a:cubicBezTo>
                  <a:cubicBezTo>
                    <a:pt x="4537" y="5715"/>
                    <a:pt x="5848" y="4430"/>
                    <a:pt x="5848" y="2851"/>
                  </a:cubicBezTo>
                  <a:cubicBezTo>
                    <a:pt x="5848" y="1272"/>
                    <a:pt x="4537" y="1"/>
                    <a:pt x="2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16"/>
            <p:cNvSpPr/>
            <p:nvPr/>
          </p:nvSpPr>
          <p:spPr>
            <a:xfrm rot="3654803">
              <a:off x="489823" y="435185"/>
              <a:ext cx="402622" cy="404098"/>
            </a:xfrm>
            <a:custGeom>
              <a:avLst/>
              <a:gdLst/>
              <a:ahLst/>
              <a:cxnLst/>
              <a:rect l="l" t="t" r="r" b="b"/>
              <a:pathLst>
                <a:path w="9550" h="9585" extrusionOk="0">
                  <a:moveTo>
                    <a:pt x="8502" y="1"/>
                  </a:moveTo>
                  <a:cubicBezTo>
                    <a:pt x="8429" y="1"/>
                    <a:pt x="8358" y="14"/>
                    <a:pt x="8292" y="43"/>
                  </a:cubicBezTo>
                  <a:cubicBezTo>
                    <a:pt x="7837" y="230"/>
                    <a:pt x="504" y="8246"/>
                    <a:pt x="450" y="8340"/>
                  </a:cubicBezTo>
                  <a:cubicBezTo>
                    <a:pt x="0" y="9067"/>
                    <a:pt x="804" y="9585"/>
                    <a:pt x="1240" y="9585"/>
                  </a:cubicBezTo>
                  <a:cubicBezTo>
                    <a:pt x="1309" y="9585"/>
                    <a:pt x="1370" y="9571"/>
                    <a:pt x="1414" y="9544"/>
                  </a:cubicBezTo>
                  <a:cubicBezTo>
                    <a:pt x="1735" y="9357"/>
                    <a:pt x="9550" y="1020"/>
                    <a:pt x="9483" y="712"/>
                  </a:cubicBezTo>
                  <a:cubicBezTo>
                    <a:pt x="9426" y="449"/>
                    <a:pt x="8929" y="1"/>
                    <a:pt x="8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16"/>
            <p:cNvSpPr/>
            <p:nvPr/>
          </p:nvSpPr>
          <p:spPr>
            <a:xfrm rot="3654803">
              <a:off x="762042" y="453406"/>
              <a:ext cx="60077" cy="170872"/>
            </a:xfrm>
            <a:custGeom>
              <a:avLst/>
              <a:gdLst/>
              <a:ahLst/>
              <a:cxnLst/>
              <a:rect l="l" t="t" r="r" b="b"/>
              <a:pathLst>
                <a:path w="1425" h="4053" extrusionOk="0">
                  <a:moveTo>
                    <a:pt x="103" y="0"/>
                  </a:moveTo>
                  <a:cubicBezTo>
                    <a:pt x="1" y="0"/>
                    <a:pt x="62" y="133"/>
                    <a:pt x="301" y="330"/>
                  </a:cubicBezTo>
                  <a:cubicBezTo>
                    <a:pt x="408" y="410"/>
                    <a:pt x="890" y="798"/>
                    <a:pt x="1010" y="1922"/>
                  </a:cubicBezTo>
                  <a:cubicBezTo>
                    <a:pt x="1146" y="3318"/>
                    <a:pt x="256" y="4052"/>
                    <a:pt x="381" y="4052"/>
                  </a:cubicBezTo>
                  <a:cubicBezTo>
                    <a:pt x="391" y="4052"/>
                    <a:pt x="409" y="4047"/>
                    <a:pt x="435" y="4037"/>
                  </a:cubicBezTo>
                  <a:cubicBezTo>
                    <a:pt x="769" y="3903"/>
                    <a:pt x="1425" y="3287"/>
                    <a:pt x="1278" y="1882"/>
                  </a:cubicBezTo>
                  <a:cubicBezTo>
                    <a:pt x="1131" y="491"/>
                    <a:pt x="234" y="36"/>
                    <a:pt x="234" y="36"/>
                  </a:cubicBezTo>
                  <a:cubicBezTo>
                    <a:pt x="177" y="12"/>
                    <a:pt x="133" y="0"/>
                    <a:pt x="1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16"/>
            <p:cNvSpPr/>
            <p:nvPr/>
          </p:nvSpPr>
          <p:spPr>
            <a:xfrm rot="3654803">
              <a:off x="664066" y="797162"/>
              <a:ext cx="60035" cy="170872"/>
            </a:xfrm>
            <a:custGeom>
              <a:avLst/>
              <a:gdLst/>
              <a:ahLst/>
              <a:cxnLst/>
              <a:rect l="l" t="t" r="r" b="b"/>
              <a:pathLst>
                <a:path w="1424" h="4053" extrusionOk="0">
                  <a:moveTo>
                    <a:pt x="109" y="0"/>
                  </a:moveTo>
                  <a:cubicBezTo>
                    <a:pt x="0" y="0"/>
                    <a:pt x="64" y="133"/>
                    <a:pt x="313" y="330"/>
                  </a:cubicBezTo>
                  <a:cubicBezTo>
                    <a:pt x="420" y="410"/>
                    <a:pt x="902" y="812"/>
                    <a:pt x="1009" y="1922"/>
                  </a:cubicBezTo>
                  <a:cubicBezTo>
                    <a:pt x="1145" y="3318"/>
                    <a:pt x="267" y="4052"/>
                    <a:pt x="393" y="4052"/>
                  </a:cubicBezTo>
                  <a:cubicBezTo>
                    <a:pt x="404" y="4052"/>
                    <a:pt x="421" y="4047"/>
                    <a:pt x="447" y="4037"/>
                  </a:cubicBezTo>
                  <a:cubicBezTo>
                    <a:pt x="782" y="3903"/>
                    <a:pt x="1424" y="3287"/>
                    <a:pt x="1277" y="1882"/>
                  </a:cubicBezTo>
                  <a:cubicBezTo>
                    <a:pt x="1143" y="491"/>
                    <a:pt x="246" y="36"/>
                    <a:pt x="246" y="36"/>
                  </a:cubicBezTo>
                  <a:cubicBezTo>
                    <a:pt x="186" y="11"/>
                    <a:pt x="140"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16"/>
            <p:cNvSpPr/>
            <p:nvPr/>
          </p:nvSpPr>
          <p:spPr>
            <a:xfrm rot="3654803">
              <a:off x="696148" y="560346"/>
              <a:ext cx="194144" cy="190476"/>
            </a:xfrm>
            <a:custGeom>
              <a:avLst/>
              <a:gdLst/>
              <a:ahLst/>
              <a:cxnLst/>
              <a:rect l="l" t="t" r="r" b="b"/>
              <a:pathLst>
                <a:path w="4605" h="4518" extrusionOk="0">
                  <a:moveTo>
                    <a:pt x="4301" y="1"/>
                  </a:moveTo>
                  <a:cubicBezTo>
                    <a:pt x="3888" y="1"/>
                    <a:pt x="194" y="4164"/>
                    <a:pt x="194" y="4164"/>
                  </a:cubicBezTo>
                  <a:cubicBezTo>
                    <a:pt x="35" y="4411"/>
                    <a:pt x="0" y="4518"/>
                    <a:pt x="57" y="4518"/>
                  </a:cubicBezTo>
                  <a:cubicBezTo>
                    <a:pt x="424" y="4518"/>
                    <a:pt x="4605" y="95"/>
                    <a:pt x="4315" y="3"/>
                  </a:cubicBezTo>
                  <a:cubicBezTo>
                    <a:pt x="4311" y="1"/>
                    <a:pt x="4307" y="1"/>
                    <a:pt x="4301"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73" name="Google Shape;2073;p16"/>
          <p:cNvGrpSpPr/>
          <p:nvPr/>
        </p:nvGrpSpPr>
        <p:grpSpPr>
          <a:xfrm>
            <a:off x="9094340" y="-791926"/>
            <a:ext cx="4171557" cy="4396723"/>
            <a:chOff x="6512280" y="-515157"/>
            <a:chExt cx="3128668" cy="3297542"/>
          </a:xfrm>
        </p:grpSpPr>
        <p:sp>
          <p:nvSpPr>
            <p:cNvPr id="2074" name="Google Shape;2074;p16"/>
            <p:cNvSpPr/>
            <p:nvPr/>
          </p:nvSpPr>
          <p:spPr>
            <a:xfrm rot="2484804" flipH="1">
              <a:off x="8253470" y="1555099"/>
              <a:ext cx="1231487" cy="937143"/>
            </a:xfrm>
            <a:custGeom>
              <a:avLst/>
              <a:gdLst/>
              <a:ahLst/>
              <a:cxnLst/>
              <a:rect l="l" t="t" r="r" b="b"/>
              <a:pathLst>
                <a:path w="21279" h="16193" extrusionOk="0">
                  <a:moveTo>
                    <a:pt x="14745" y="4069"/>
                  </a:moveTo>
                  <a:cubicBezTo>
                    <a:pt x="14838" y="4069"/>
                    <a:pt x="14919" y="4084"/>
                    <a:pt x="14976" y="4123"/>
                  </a:cubicBezTo>
                  <a:cubicBezTo>
                    <a:pt x="15363" y="4401"/>
                    <a:pt x="14408" y="5272"/>
                    <a:pt x="14226" y="5478"/>
                  </a:cubicBezTo>
                  <a:cubicBezTo>
                    <a:pt x="12775" y="7220"/>
                    <a:pt x="11045" y="8793"/>
                    <a:pt x="9521" y="10438"/>
                  </a:cubicBezTo>
                  <a:cubicBezTo>
                    <a:pt x="9188" y="10789"/>
                    <a:pt x="8556" y="11536"/>
                    <a:pt x="7937" y="11536"/>
                  </a:cubicBezTo>
                  <a:cubicBezTo>
                    <a:pt x="7789" y="11536"/>
                    <a:pt x="7642" y="11493"/>
                    <a:pt x="7500" y="11393"/>
                  </a:cubicBezTo>
                  <a:cubicBezTo>
                    <a:pt x="7355" y="11285"/>
                    <a:pt x="7258" y="11139"/>
                    <a:pt x="7150" y="10994"/>
                  </a:cubicBezTo>
                  <a:cubicBezTo>
                    <a:pt x="6412" y="9918"/>
                    <a:pt x="5674" y="8841"/>
                    <a:pt x="4960" y="7752"/>
                  </a:cubicBezTo>
                  <a:cubicBezTo>
                    <a:pt x="4706" y="7377"/>
                    <a:pt x="4488" y="6881"/>
                    <a:pt x="4900" y="6518"/>
                  </a:cubicBezTo>
                  <a:cubicBezTo>
                    <a:pt x="5093" y="6361"/>
                    <a:pt x="5347" y="6289"/>
                    <a:pt x="5601" y="6228"/>
                  </a:cubicBezTo>
                  <a:cubicBezTo>
                    <a:pt x="7718" y="5672"/>
                    <a:pt x="9835" y="5127"/>
                    <a:pt x="11988" y="4643"/>
                  </a:cubicBezTo>
                  <a:cubicBezTo>
                    <a:pt x="12617" y="4498"/>
                    <a:pt x="13246" y="4365"/>
                    <a:pt x="13875" y="4244"/>
                  </a:cubicBezTo>
                  <a:cubicBezTo>
                    <a:pt x="14066" y="4208"/>
                    <a:pt x="14462" y="4069"/>
                    <a:pt x="14745" y="4069"/>
                  </a:cubicBezTo>
                  <a:close/>
                  <a:moveTo>
                    <a:pt x="20044" y="1"/>
                  </a:moveTo>
                  <a:cubicBezTo>
                    <a:pt x="19493" y="1"/>
                    <a:pt x="18725" y="292"/>
                    <a:pt x="18363" y="373"/>
                  </a:cubicBezTo>
                  <a:cubicBezTo>
                    <a:pt x="17129" y="639"/>
                    <a:pt x="15896" y="942"/>
                    <a:pt x="14662" y="1244"/>
                  </a:cubicBezTo>
                  <a:cubicBezTo>
                    <a:pt x="10476" y="2297"/>
                    <a:pt x="6315" y="3470"/>
                    <a:pt x="2166" y="4680"/>
                  </a:cubicBezTo>
                  <a:cubicBezTo>
                    <a:pt x="1682" y="4813"/>
                    <a:pt x="1174" y="4970"/>
                    <a:pt x="811" y="5321"/>
                  </a:cubicBezTo>
                  <a:cubicBezTo>
                    <a:pt x="0" y="6107"/>
                    <a:pt x="436" y="7172"/>
                    <a:pt x="920" y="7994"/>
                  </a:cubicBezTo>
                  <a:cubicBezTo>
                    <a:pt x="2323" y="10353"/>
                    <a:pt x="3775" y="12676"/>
                    <a:pt x="5214" y="15010"/>
                  </a:cubicBezTo>
                  <a:cubicBezTo>
                    <a:pt x="5420" y="15325"/>
                    <a:pt x="5613" y="15651"/>
                    <a:pt x="5904" y="15881"/>
                  </a:cubicBezTo>
                  <a:cubicBezTo>
                    <a:pt x="6178" y="16100"/>
                    <a:pt x="6464" y="16193"/>
                    <a:pt x="6751" y="16193"/>
                  </a:cubicBezTo>
                  <a:cubicBezTo>
                    <a:pt x="7958" y="16193"/>
                    <a:pt x="9200" y="14563"/>
                    <a:pt x="9835" y="13801"/>
                  </a:cubicBezTo>
                  <a:cubicBezTo>
                    <a:pt x="12835" y="10232"/>
                    <a:pt x="16210" y="6821"/>
                    <a:pt x="19053" y="3071"/>
                  </a:cubicBezTo>
                  <a:cubicBezTo>
                    <a:pt x="19404" y="2599"/>
                    <a:pt x="21279" y="736"/>
                    <a:pt x="20504" y="119"/>
                  </a:cubicBezTo>
                  <a:cubicBezTo>
                    <a:pt x="20392" y="34"/>
                    <a:pt x="20230" y="1"/>
                    <a:pt x="20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16"/>
            <p:cNvSpPr/>
            <p:nvPr/>
          </p:nvSpPr>
          <p:spPr>
            <a:xfrm rot="174808" flipH="1">
              <a:off x="7214914" y="-111436"/>
              <a:ext cx="468076" cy="463791"/>
            </a:xfrm>
            <a:custGeom>
              <a:avLst/>
              <a:gdLst/>
              <a:ahLst/>
              <a:cxnLst/>
              <a:rect l="l" t="t" r="r" b="b"/>
              <a:pathLst>
                <a:path w="14529" h="14396" extrusionOk="0">
                  <a:moveTo>
                    <a:pt x="7545" y="1"/>
                  </a:moveTo>
                  <a:cubicBezTo>
                    <a:pt x="6538" y="1"/>
                    <a:pt x="5230" y="72"/>
                    <a:pt x="4694" y="673"/>
                  </a:cubicBezTo>
                  <a:cubicBezTo>
                    <a:pt x="4028" y="1435"/>
                    <a:pt x="4319" y="3407"/>
                    <a:pt x="4319" y="4338"/>
                  </a:cubicBezTo>
                  <a:cubicBezTo>
                    <a:pt x="4319" y="4496"/>
                    <a:pt x="4331" y="4653"/>
                    <a:pt x="4331" y="4810"/>
                  </a:cubicBezTo>
                  <a:cubicBezTo>
                    <a:pt x="3278" y="4991"/>
                    <a:pt x="2238" y="5209"/>
                    <a:pt x="1210" y="5487"/>
                  </a:cubicBezTo>
                  <a:cubicBezTo>
                    <a:pt x="847" y="5584"/>
                    <a:pt x="448" y="5705"/>
                    <a:pt x="230" y="6020"/>
                  </a:cubicBezTo>
                  <a:cubicBezTo>
                    <a:pt x="61" y="6262"/>
                    <a:pt x="36" y="6576"/>
                    <a:pt x="24" y="6879"/>
                  </a:cubicBezTo>
                  <a:cubicBezTo>
                    <a:pt x="0" y="7798"/>
                    <a:pt x="133" y="8850"/>
                    <a:pt x="883" y="9395"/>
                  </a:cubicBezTo>
                  <a:cubicBezTo>
                    <a:pt x="1295" y="9685"/>
                    <a:pt x="1815" y="9782"/>
                    <a:pt x="2311" y="9842"/>
                  </a:cubicBezTo>
                  <a:cubicBezTo>
                    <a:pt x="3145" y="9963"/>
                    <a:pt x="3992" y="10036"/>
                    <a:pt x="4827" y="10096"/>
                  </a:cubicBezTo>
                  <a:cubicBezTo>
                    <a:pt x="5008" y="11137"/>
                    <a:pt x="5238" y="12177"/>
                    <a:pt x="5504" y="13205"/>
                  </a:cubicBezTo>
                  <a:cubicBezTo>
                    <a:pt x="5601" y="13580"/>
                    <a:pt x="5734" y="13967"/>
                    <a:pt x="6036" y="14185"/>
                  </a:cubicBezTo>
                  <a:cubicBezTo>
                    <a:pt x="6291" y="14354"/>
                    <a:pt x="6605" y="14391"/>
                    <a:pt x="6895" y="14391"/>
                  </a:cubicBezTo>
                  <a:cubicBezTo>
                    <a:pt x="6980" y="14394"/>
                    <a:pt x="7065" y="14396"/>
                    <a:pt x="7151" y="14396"/>
                  </a:cubicBezTo>
                  <a:cubicBezTo>
                    <a:pt x="8013" y="14396"/>
                    <a:pt x="8927" y="14214"/>
                    <a:pt x="9411" y="13532"/>
                  </a:cubicBezTo>
                  <a:cubicBezTo>
                    <a:pt x="9714" y="13121"/>
                    <a:pt x="9799" y="12612"/>
                    <a:pt x="9871" y="12104"/>
                  </a:cubicBezTo>
                  <a:cubicBezTo>
                    <a:pt x="9968" y="11415"/>
                    <a:pt x="10028" y="10713"/>
                    <a:pt x="10089" y="10012"/>
                  </a:cubicBezTo>
                  <a:cubicBezTo>
                    <a:pt x="10585" y="9975"/>
                    <a:pt x="11081" y="9915"/>
                    <a:pt x="11577" y="9854"/>
                  </a:cubicBezTo>
                  <a:cubicBezTo>
                    <a:pt x="12363" y="9746"/>
                    <a:pt x="13149" y="9600"/>
                    <a:pt x="13863" y="9262"/>
                  </a:cubicBezTo>
                  <a:cubicBezTo>
                    <a:pt x="14032" y="9177"/>
                    <a:pt x="14202" y="9080"/>
                    <a:pt x="14299" y="8911"/>
                  </a:cubicBezTo>
                  <a:cubicBezTo>
                    <a:pt x="14407" y="8741"/>
                    <a:pt x="14407" y="8536"/>
                    <a:pt x="14407" y="8330"/>
                  </a:cubicBezTo>
                  <a:cubicBezTo>
                    <a:pt x="14420" y="7387"/>
                    <a:pt x="14528" y="5379"/>
                    <a:pt x="13742" y="4677"/>
                  </a:cubicBezTo>
                  <a:cubicBezTo>
                    <a:pt x="13336" y="4316"/>
                    <a:pt x="12587" y="4230"/>
                    <a:pt x="11835" y="4230"/>
                  </a:cubicBezTo>
                  <a:cubicBezTo>
                    <a:pt x="11175" y="4230"/>
                    <a:pt x="10512" y="4296"/>
                    <a:pt x="10077" y="4302"/>
                  </a:cubicBezTo>
                  <a:lnTo>
                    <a:pt x="10041" y="4302"/>
                  </a:lnTo>
                  <a:cubicBezTo>
                    <a:pt x="9992" y="3818"/>
                    <a:pt x="9944" y="3322"/>
                    <a:pt x="9871" y="2838"/>
                  </a:cubicBezTo>
                  <a:cubicBezTo>
                    <a:pt x="9762" y="2052"/>
                    <a:pt x="9629" y="1266"/>
                    <a:pt x="9278" y="552"/>
                  </a:cubicBezTo>
                  <a:cubicBezTo>
                    <a:pt x="9194" y="383"/>
                    <a:pt x="9097" y="213"/>
                    <a:pt x="8940" y="116"/>
                  </a:cubicBezTo>
                  <a:cubicBezTo>
                    <a:pt x="8770" y="20"/>
                    <a:pt x="8553" y="8"/>
                    <a:pt x="8359" y="8"/>
                  </a:cubicBezTo>
                  <a:cubicBezTo>
                    <a:pt x="8137" y="8"/>
                    <a:pt x="7855" y="1"/>
                    <a:pt x="7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16"/>
            <p:cNvSpPr/>
            <p:nvPr/>
          </p:nvSpPr>
          <p:spPr>
            <a:xfrm rot="801004" flipH="1">
              <a:off x="6570936" y="-148889"/>
              <a:ext cx="659097" cy="585195"/>
            </a:xfrm>
            <a:custGeom>
              <a:avLst/>
              <a:gdLst/>
              <a:ahLst/>
              <a:cxnLst/>
              <a:rect l="l" t="t" r="r" b="b"/>
              <a:pathLst>
                <a:path w="11389" h="10112" extrusionOk="0">
                  <a:moveTo>
                    <a:pt x="9068" y="0"/>
                  </a:moveTo>
                  <a:cubicBezTo>
                    <a:pt x="8980" y="0"/>
                    <a:pt x="8891" y="13"/>
                    <a:pt x="8800" y="40"/>
                  </a:cubicBezTo>
                  <a:cubicBezTo>
                    <a:pt x="7349" y="464"/>
                    <a:pt x="5958" y="1359"/>
                    <a:pt x="4615" y="2060"/>
                  </a:cubicBezTo>
                  <a:cubicBezTo>
                    <a:pt x="3175" y="2810"/>
                    <a:pt x="1663" y="3500"/>
                    <a:pt x="369" y="4480"/>
                  </a:cubicBezTo>
                  <a:cubicBezTo>
                    <a:pt x="0" y="4756"/>
                    <a:pt x="27" y="5526"/>
                    <a:pt x="562" y="5526"/>
                  </a:cubicBezTo>
                  <a:cubicBezTo>
                    <a:pt x="589" y="5526"/>
                    <a:pt x="618" y="5524"/>
                    <a:pt x="647" y="5520"/>
                  </a:cubicBezTo>
                  <a:cubicBezTo>
                    <a:pt x="1542" y="5423"/>
                    <a:pt x="2401" y="5193"/>
                    <a:pt x="3248" y="4903"/>
                  </a:cubicBezTo>
                  <a:cubicBezTo>
                    <a:pt x="3526" y="5653"/>
                    <a:pt x="3611" y="6391"/>
                    <a:pt x="3587" y="7201"/>
                  </a:cubicBezTo>
                  <a:cubicBezTo>
                    <a:pt x="3562" y="8000"/>
                    <a:pt x="3381" y="8750"/>
                    <a:pt x="3502" y="9536"/>
                  </a:cubicBezTo>
                  <a:cubicBezTo>
                    <a:pt x="3566" y="9935"/>
                    <a:pt x="3883" y="10111"/>
                    <a:pt x="4217" y="10111"/>
                  </a:cubicBezTo>
                  <a:cubicBezTo>
                    <a:pt x="4511" y="10111"/>
                    <a:pt x="4819" y="9974"/>
                    <a:pt x="4978" y="9730"/>
                  </a:cubicBezTo>
                  <a:cubicBezTo>
                    <a:pt x="5982" y="8242"/>
                    <a:pt x="5232" y="6028"/>
                    <a:pt x="4385" y="4492"/>
                  </a:cubicBezTo>
                  <a:cubicBezTo>
                    <a:pt x="4748" y="4359"/>
                    <a:pt x="5099" y="4214"/>
                    <a:pt x="5449" y="4056"/>
                  </a:cubicBezTo>
                  <a:cubicBezTo>
                    <a:pt x="5643" y="3984"/>
                    <a:pt x="5837" y="3899"/>
                    <a:pt x="6042" y="3814"/>
                  </a:cubicBezTo>
                  <a:lnTo>
                    <a:pt x="6042" y="3814"/>
                  </a:lnTo>
                  <a:cubicBezTo>
                    <a:pt x="5983" y="5832"/>
                    <a:pt x="7561" y="8098"/>
                    <a:pt x="9626" y="8098"/>
                  </a:cubicBezTo>
                  <a:cubicBezTo>
                    <a:pt x="9653" y="8098"/>
                    <a:pt x="9680" y="8097"/>
                    <a:pt x="9708" y="8097"/>
                  </a:cubicBezTo>
                  <a:cubicBezTo>
                    <a:pt x="10978" y="8072"/>
                    <a:pt x="11389" y="5980"/>
                    <a:pt x="10022" y="5786"/>
                  </a:cubicBezTo>
                  <a:cubicBezTo>
                    <a:pt x="8486" y="5580"/>
                    <a:pt x="7845" y="4552"/>
                    <a:pt x="7312" y="3270"/>
                  </a:cubicBezTo>
                  <a:cubicBezTo>
                    <a:pt x="8208" y="2859"/>
                    <a:pt x="9079" y="2399"/>
                    <a:pt x="9816" y="1794"/>
                  </a:cubicBezTo>
                  <a:cubicBezTo>
                    <a:pt x="10572" y="1170"/>
                    <a:pt x="9910" y="0"/>
                    <a:pt x="90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16"/>
            <p:cNvSpPr/>
            <p:nvPr/>
          </p:nvSpPr>
          <p:spPr>
            <a:xfrm rot="-493834">
              <a:off x="7617891" y="-430173"/>
              <a:ext cx="412465" cy="753572"/>
            </a:xfrm>
            <a:custGeom>
              <a:avLst/>
              <a:gdLst/>
              <a:ahLst/>
              <a:cxnLst/>
              <a:rect l="l" t="t" r="r" b="b"/>
              <a:pathLst>
                <a:path w="7127" h="13021" extrusionOk="0">
                  <a:moveTo>
                    <a:pt x="3721" y="0"/>
                  </a:moveTo>
                  <a:cubicBezTo>
                    <a:pt x="3118" y="0"/>
                    <a:pt x="2322" y="251"/>
                    <a:pt x="1646" y="618"/>
                  </a:cubicBezTo>
                  <a:cubicBezTo>
                    <a:pt x="679" y="1162"/>
                    <a:pt x="267" y="2904"/>
                    <a:pt x="86" y="4283"/>
                  </a:cubicBezTo>
                  <a:cubicBezTo>
                    <a:pt x="1" y="5007"/>
                    <a:pt x="571" y="5599"/>
                    <a:pt x="1262" y="5599"/>
                  </a:cubicBezTo>
                  <a:cubicBezTo>
                    <a:pt x="1356" y="5599"/>
                    <a:pt x="1452" y="5588"/>
                    <a:pt x="1549" y="5565"/>
                  </a:cubicBezTo>
                  <a:cubicBezTo>
                    <a:pt x="1718" y="5530"/>
                    <a:pt x="1860" y="5507"/>
                    <a:pt x="1967" y="5507"/>
                  </a:cubicBezTo>
                  <a:cubicBezTo>
                    <a:pt x="2006" y="5507"/>
                    <a:pt x="2040" y="5510"/>
                    <a:pt x="2070" y="5517"/>
                  </a:cubicBezTo>
                  <a:cubicBezTo>
                    <a:pt x="2493" y="5601"/>
                    <a:pt x="3328" y="13017"/>
                    <a:pt x="4259" y="13017"/>
                  </a:cubicBezTo>
                  <a:cubicBezTo>
                    <a:pt x="4445" y="13017"/>
                    <a:pt x="4652" y="13020"/>
                    <a:pt x="4864" y="13020"/>
                  </a:cubicBezTo>
                  <a:cubicBezTo>
                    <a:pt x="5715" y="13020"/>
                    <a:pt x="6669" y="12966"/>
                    <a:pt x="6872" y="12424"/>
                  </a:cubicBezTo>
                  <a:cubicBezTo>
                    <a:pt x="7126" y="11747"/>
                    <a:pt x="4937" y="618"/>
                    <a:pt x="4429" y="194"/>
                  </a:cubicBezTo>
                  <a:cubicBezTo>
                    <a:pt x="4262" y="60"/>
                    <a:pt x="4014" y="0"/>
                    <a:pt x="3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6"/>
            <p:cNvSpPr/>
            <p:nvPr/>
          </p:nvSpPr>
          <p:spPr>
            <a:xfrm rot="371539">
              <a:off x="8181493" y="-485196"/>
              <a:ext cx="601413" cy="848413"/>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6"/>
            <p:cNvSpPr/>
            <p:nvPr/>
          </p:nvSpPr>
          <p:spPr>
            <a:xfrm rot="772508">
              <a:off x="8812778" y="170987"/>
              <a:ext cx="585991" cy="808212"/>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16"/>
            <p:cNvSpPr/>
            <p:nvPr/>
          </p:nvSpPr>
          <p:spPr>
            <a:xfrm rot="2484804" flipH="1">
              <a:off x="8706937" y="1987302"/>
              <a:ext cx="59436" cy="34435"/>
            </a:xfrm>
            <a:custGeom>
              <a:avLst/>
              <a:gdLst/>
              <a:ahLst/>
              <a:cxnLst/>
              <a:rect l="l" t="t" r="r" b="b"/>
              <a:pathLst>
                <a:path w="1027" h="595" extrusionOk="0">
                  <a:moveTo>
                    <a:pt x="270" y="0"/>
                  </a:moveTo>
                  <a:cubicBezTo>
                    <a:pt x="71" y="0"/>
                    <a:pt x="1" y="310"/>
                    <a:pt x="216" y="356"/>
                  </a:cubicBezTo>
                  <a:cubicBezTo>
                    <a:pt x="337" y="380"/>
                    <a:pt x="458" y="416"/>
                    <a:pt x="579" y="477"/>
                  </a:cubicBezTo>
                  <a:cubicBezTo>
                    <a:pt x="669" y="527"/>
                    <a:pt x="752" y="594"/>
                    <a:pt x="854" y="594"/>
                  </a:cubicBezTo>
                  <a:cubicBezTo>
                    <a:pt x="874" y="594"/>
                    <a:pt x="895" y="592"/>
                    <a:pt x="917" y="585"/>
                  </a:cubicBezTo>
                  <a:cubicBezTo>
                    <a:pt x="978" y="573"/>
                    <a:pt x="1026" y="513"/>
                    <a:pt x="1026" y="452"/>
                  </a:cubicBezTo>
                  <a:cubicBezTo>
                    <a:pt x="1014" y="283"/>
                    <a:pt x="881" y="210"/>
                    <a:pt x="736" y="150"/>
                  </a:cubicBezTo>
                  <a:cubicBezTo>
                    <a:pt x="603" y="77"/>
                    <a:pt x="470" y="29"/>
                    <a:pt x="312" y="5"/>
                  </a:cubicBezTo>
                  <a:cubicBezTo>
                    <a:pt x="298" y="2"/>
                    <a:pt x="283" y="0"/>
                    <a:pt x="270"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6"/>
            <p:cNvSpPr/>
            <p:nvPr/>
          </p:nvSpPr>
          <p:spPr>
            <a:xfrm rot="2484804" flipH="1">
              <a:off x="8717557" y="1798953"/>
              <a:ext cx="57237" cy="39238"/>
            </a:xfrm>
            <a:custGeom>
              <a:avLst/>
              <a:gdLst/>
              <a:ahLst/>
              <a:cxnLst/>
              <a:rect l="l" t="t" r="r" b="b"/>
              <a:pathLst>
                <a:path w="989" h="678" extrusionOk="0">
                  <a:moveTo>
                    <a:pt x="276" y="0"/>
                  </a:moveTo>
                  <a:cubicBezTo>
                    <a:pt x="44" y="0"/>
                    <a:pt x="1" y="364"/>
                    <a:pt x="227" y="424"/>
                  </a:cubicBezTo>
                  <a:cubicBezTo>
                    <a:pt x="336" y="460"/>
                    <a:pt x="408" y="508"/>
                    <a:pt x="481" y="593"/>
                  </a:cubicBezTo>
                  <a:cubicBezTo>
                    <a:pt x="524" y="652"/>
                    <a:pt x="590" y="678"/>
                    <a:pt x="658" y="678"/>
                  </a:cubicBezTo>
                  <a:cubicBezTo>
                    <a:pt x="744" y="678"/>
                    <a:pt x="833" y="636"/>
                    <a:pt x="880" y="569"/>
                  </a:cubicBezTo>
                  <a:cubicBezTo>
                    <a:pt x="989" y="436"/>
                    <a:pt x="941" y="266"/>
                    <a:pt x="808" y="170"/>
                  </a:cubicBezTo>
                  <a:cubicBezTo>
                    <a:pt x="662" y="61"/>
                    <a:pt x="481" y="0"/>
                    <a:pt x="287" y="0"/>
                  </a:cubicBezTo>
                  <a:cubicBezTo>
                    <a:pt x="284" y="0"/>
                    <a:pt x="280" y="0"/>
                    <a:pt x="27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6"/>
            <p:cNvSpPr/>
            <p:nvPr/>
          </p:nvSpPr>
          <p:spPr>
            <a:xfrm rot="2484804" flipH="1">
              <a:off x="8717474" y="1583774"/>
              <a:ext cx="45546" cy="39817"/>
            </a:xfrm>
            <a:custGeom>
              <a:avLst/>
              <a:gdLst/>
              <a:ahLst/>
              <a:cxnLst/>
              <a:rect l="l" t="t" r="r" b="b"/>
              <a:pathLst>
                <a:path w="787" h="688" extrusionOk="0">
                  <a:moveTo>
                    <a:pt x="242" y="1"/>
                  </a:moveTo>
                  <a:cubicBezTo>
                    <a:pt x="190" y="1"/>
                    <a:pt x="139" y="19"/>
                    <a:pt x="97" y="61"/>
                  </a:cubicBezTo>
                  <a:cubicBezTo>
                    <a:pt x="36" y="122"/>
                    <a:pt x="0" y="242"/>
                    <a:pt x="61" y="327"/>
                  </a:cubicBezTo>
                  <a:cubicBezTo>
                    <a:pt x="173" y="481"/>
                    <a:pt x="321" y="687"/>
                    <a:pt x="518" y="687"/>
                  </a:cubicBezTo>
                  <a:cubicBezTo>
                    <a:pt x="554" y="687"/>
                    <a:pt x="591" y="681"/>
                    <a:pt x="629" y="666"/>
                  </a:cubicBezTo>
                  <a:cubicBezTo>
                    <a:pt x="690" y="642"/>
                    <a:pt x="750" y="605"/>
                    <a:pt x="762" y="533"/>
                  </a:cubicBezTo>
                  <a:cubicBezTo>
                    <a:pt x="786" y="388"/>
                    <a:pt x="762" y="267"/>
                    <a:pt x="629" y="182"/>
                  </a:cubicBezTo>
                  <a:cubicBezTo>
                    <a:pt x="544" y="109"/>
                    <a:pt x="448" y="73"/>
                    <a:pt x="351" y="25"/>
                  </a:cubicBezTo>
                  <a:cubicBezTo>
                    <a:pt x="316" y="10"/>
                    <a:pt x="279" y="1"/>
                    <a:pt x="242"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16"/>
            <p:cNvSpPr/>
            <p:nvPr/>
          </p:nvSpPr>
          <p:spPr>
            <a:xfrm rot="2484804" flipH="1">
              <a:off x="8729432" y="1398983"/>
              <a:ext cx="50118" cy="45604"/>
            </a:xfrm>
            <a:custGeom>
              <a:avLst/>
              <a:gdLst/>
              <a:ahLst/>
              <a:cxnLst/>
              <a:rect l="l" t="t" r="r" b="b"/>
              <a:pathLst>
                <a:path w="866" h="788" extrusionOk="0">
                  <a:moveTo>
                    <a:pt x="295" y="1"/>
                  </a:moveTo>
                  <a:cubicBezTo>
                    <a:pt x="135" y="1"/>
                    <a:pt x="1" y="216"/>
                    <a:pt x="141" y="357"/>
                  </a:cubicBezTo>
                  <a:cubicBezTo>
                    <a:pt x="274" y="466"/>
                    <a:pt x="347" y="623"/>
                    <a:pt x="480" y="732"/>
                  </a:cubicBezTo>
                  <a:cubicBezTo>
                    <a:pt x="525" y="770"/>
                    <a:pt x="576" y="787"/>
                    <a:pt x="626" y="787"/>
                  </a:cubicBezTo>
                  <a:cubicBezTo>
                    <a:pt x="751" y="787"/>
                    <a:pt x="865" y="678"/>
                    <a:pt x="831" y="514"/>
                  </a:cubicBezTo>
                  <a:cubicBezTo>
                    <a:pt x="782" y="296"/>
                    <a:pt x="577" y="139"/>
                    <a:pt x="395" y="30"/>
                  </a:cubicBezTo>
                  <a:cubicBezTo>
                    <a:pt x="362" y="10"/>
                    <a:pt x="328" y="1"/>
                    <a:pt x="29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6"/>
            <p:cNvSpPr/>
            <p:nvPr/>
          </p:nvSpPr>
          <p:spPr>
            <a:xfrm rot="850404" flipH="1">
              <a:off x="7668128" y="465097"/>
              <a:ext cx="1193681" cy="586153"/>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6"/>
            <p:cNvSpPr/>
            <p:nvPr/>
          </p:nvSpPr>
          <p:spPr>
            <a:xfrm rot="850404" flipH="1">
              <a:off x="8695119" y="1101866"/>
              <a:ext cx="29337" cy="49731"/>
            </a:xfrm>
            <a:custGeom>
              <a:avLst/>
              <a:gdLst/>
              <a:ahLst/>
              <a:cxnLst/>
              <a:rect l="l" t="t" r="r" b="b"/>
              <a:pathLst>
                <a:path w="597" h="1012" extrusionOk="0">
                  <a:moveTo>
                    <a:pt x="237" y="1"/>
                  </a:moveTo>
                  <a:cubicBezTo>
                    <a:pt x="146" y="1"/>
                    <a:pt x="51" y="68"/>
                    <a:pt x="37" y="177"/>
                  </a:cubicBezTo>
                  <a:cubicBezTo>
                    <a:pt x="13" y="407"/>
                    <a:pt x="1" y="673"/>
                    <a:pt x="98" y="891"/>
                  </a:cubicBezTo>
                  <a:cubicBezTo>
                    <a:pt x="139" y="974"/>
                    <a:pt x="224" y="1012"/>
                    <a:pt x="310" y="1012"/>
                  </a:cubicBezTo>
                  <a:cubicBezTo>
                    <a:pt x="450" y="1012"/>
                    <a:pt x="597" y="915"/>
                    <a:pt x="582" y="758"/>
                  </a:cubicBezTo>
                  <a:cubicBezTo>
                    <a:pt x="557" y="540"/>
                    <a:pt x="449" y="347"/>
                    <a:pt x="400" y="129"/>
                  </a:cubicBezTo>
                  <a:cubicBezTo>
                    <a:pt x="374" y="40"/>
                    <a:pt x="307" y="1"/>
                    <a:pt x="237"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6"/>
            <p:cNvSpPr/>
            <p:nvPr/>
          </p:nvSpPr>
          <p:spPr>
            <a:xfrm rot="850404" flipH="1">
              <a:off x="8531259" y="1048801"/>
              <a:ext cx="32630" cy="51844"/>
            </a:xfrm>
            <a:custGeom>
              <a:avLst/>
              <a:gdLst/>
              <a:ahLst/>
              <a:cxnLst/>
              <a:rect l="l" t="t" r="r" b="b"/>
              <a:pathLst>
                <a:path w="664" h="1055" extrusionOk="0">
                  <a:moveTo>
                    <a:pt x="281" y="0"/>
                  </a:moveTo>
                  <a:cubicBezTo>
                    <a:pt x="144" y="0"/>
                    <a:pt x="0" y="154"/>
                    <a:pt x="83" y="319"/>
                  </a:cubicBezTo>
                  <a:cubicBezTo>
                    <a:pt x="180" y="513"/>
                    <a:pt x="180" y="694"/>
                    <a:pt x="204" y="900"/>
                  </a:cubicBezTo>
                  <a:cubicBezTo>
                    <a:pt x="216" y="973"/>
                    <a:pt x="289" y="1033"/>
                    <a:pt x="349" y="1045"/>
                  </a:cubicBezTo>
                  <a:cubicBezTo>
                    <a:pt x="367" y="1051"/>
                    <a:pt x="385" y="1054"/>
                    <a:pt x="404" y="1054"/>
                  </a:cubicBezTo>
                  <a:cubicBezTo>
                    <a:pt x="422" y="1054"/>
                    <a:pt x="440" y="1051"/>
                    <a:pt x="458" y="1045"/>
                  </a:cubicBezTo>
                  <a:cubicBezTo>
                    <a:pt x="531" y="1033"/>
                    <a:pt x="591" y="973"/>
                    <a:pt x="603" y="900"/>
                  </a:cubicBezTo>
                  <a:cubicBezTo>
                    <a:pt x="664" y="634"/>
                    <a:pt x="567" y="344"/>
                    <a:pt x="446" y="114"/>
                  </a:cubicBezTo>
                  <a:cubicBezTo>
                    <a:pt x="408" y="33"/>
                    <a:pt x="345" y="0"/>
                    <a:pt x="28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6"/>
            <p:cNvSpPr/>
            <p:nvPr/>
          </p:nvSpPr>
          <p:spPr>
            <a:xfrm rot="850404" flipH="1">
              <a:off x="8332082" y="993733"/>
              <a:ext cx="28354" cy="58527"/>
            </a:xfrm>
            <a:custGeom>
              <a:avLst/>
              <a:gdLst/>
              <a:ahLst/>
              <a:cxnLst/>
              <a:rect l="l" t="t" r="r" b="b"/>
              <a:pathLst>
                <a:path w="577" h="1191" extrusionOk="0">
                  <a:moveTo>
                    <a:pt x="255" y="1"/>
                  </a:moveTo>
                  <a:cubicBezTo>
                    <a:pt x="132" y="1"/>
                    <a:pt x="1" y="85"/>
                    <a:pt x="8" y="235"/>
                  </a:cubicBezTo>
                  <a:cubicBezTo>
                    <a:pt x="8" y="465"/>
                    <a:pt x="8" y="695"/>
                    <a:pt x="20" y="925"/>
                  </a:cubicBezTo>
                  <a:cubicBezTo>
                    <a:pt x="32" y="1070"/>
                    <a:pt x="141" y="1191"/>
                    <a:pt x="286" y="1191"/>
                  </a:cubicBezTo>
                  <a:cubicBezTo>
                    <a:pt x="431" y="1191"/>
                    <a:pt x="576" y="1070"/>
                    <a:pt x="564" y="925"/>
                  </a:cubicBezTo>
                  <a:cubicBezTo>
                    <a:pt x="540" y="671"/>
                    <a:pt x="491" y="417"/>
                    <a:pt x="455" y="162"/>
                  </a:cubicBezTo>
                  <a:cubicBezTo>
                    <a:pt x="439" y="51"/>
                    <a:pt x="350" y="1"/>
                    <a:pt x="25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6"/>
            <p:cNvSpPr/>
            <p:nvPr/>
          </p:nvSpPr>
          <p:spPr>
            <a:xfrm rot="850404" flipH="1">
              <a:off x="7962129" y="899548"/>
              <a:ext cx="38084" cy="41327"/>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6"/>
            <p:cNvSpPr/>
            <p:nvPr/>
          </p:nvSpPr>
          <p:spPr>
            <a:xfrm rot="850404" flipH="1">
              <a:off x="7809503" y="858738"/>
              <a:ext cx="29239" cy="43637"/>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6"/>
            <p:cNvSpPr/>
            <p:nvPr/>
          </p:nvSpPr>
          <p:spPr>
            <a:xfrm rot="850404" flipH="1">
              <a:off x="7683656" y="818583"/>
              <a:ext cx="30369" cy="47765"/>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6"/>
            <p:cNvSpPr/>
            <p:nvPr/>
          </p:nvSpPr>
          <p:spPr>
            <a:xfrm rot="2201561" flipH="1">
              <a:off x="7599018" y="313681"/>
              <a:ext cx="177205" cy="163836"/>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6"/>
            <p:cNvSpPr/>
            <p:nvPr/>
          </p:nvSpPr>
          <p:spPr>
            <a:xfrm rot="2201561" flipH="1">
              <a:off x="8398171" y="1222893"/>
              <a:ext cx="168061" cy="159496"/>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6"/>
            <p:cNvSpPr/>
            <p:nvPr/>
          </p:nvSpPr>
          <p:spPr>
            <a:xfrm rot="2201561" flipH="1">
              <a:off x="9118638" y="1251337"/>
              <a:ext cx="158975" cy="102608"/>
            </a:xfrm>
            <a:custGeom>
              <a:avLst/>
              <a:gdLst/>
              <a:ahLst/>
              <a:cxnLst/>
              <a:rect l="l" t="t" r="r" b="b"/>
              <a:pathLst>
                <a:path w="2747" h="1773" extrusionOk="0">
                  <a:moveTo>
                    <a:pt x="1319" y="0"/>
                  </a:moveTo>
                  <a:cubicBezTo>
                    <a:pt x="1126" y="121"/>
                    <a:pt x="1077" y="351"/>
                    <a:pt x="1077" y="605"/>
                  </a:cubicBezTo>
                  <a:cubicBezTo>
                    <a:pt x="799" y="629"/>
                    <a:pt x="521" y="654"/>
                    <a:pt x="243" y="654"/>
                  </a:cubicBezTo>
                  <a:cubicBezTo>
                    <a:pt x="61" y="654"/>
                    <a:pt x="1" y="968"/>
                    <a:pt x="194" y="992"/>
                  </a:cubicBezTo>
                  <a:cubicBezTo>
                    <a:pt x="478" y="1034"/>
                    <a:pt x="752" y="1067"/>
                    <a:pt x="1034" y="1067"/>
                  </a:cubicBezTo>
                  <a:cubicBezTo>
                    <a:pt x="1076" y="1067"/>
                    <a:pt x="1119" y="1067"/>
                    <a:pt x="1162" y="1065"/>
                  </a:cubicBezTo>
                  <a:cubicBezTo>
                    <a:pt x="1210" y="1271"/>
                    <a:pt x="1283" y="1452"/>
                    <a:pt x="1343" y="1585"/>
                  </a:cubicBezTo>
                  <a:cubicBezTo>
                    <a:pt x="1396" y="1716"/>
                    <a:pt x="1515" y="1773"/>
                    <a:pt x="1629" y="1773"/>
                  </a:cubicBezTo>
                  <a:cubicBezTo>
                    <a:pt x="1801" y="1773"/>
                    <a:pt x="1963" y="1643"/>
                    <a:pt x="1876" y="1440"/>
                  </a:cubicBezTo>
                  <a:cubicBezTo>
                    <a:pt x="1827" y="1307"/>
                    <a:pt x="1779" y="1174"/>
                    <a:pt x="1730" y="1029"/>
                  </a:cubicBezTo>
                  <a:cubicBezTo>
                    <a:pt x="2069" y="992"/>
                    <a:pt x="2432" y="956"/>
                    <a:pt x="2674" y="702"/>
                  </a:cubicBezTo>
                  <a:cubicBezTo>
                    <a:pt x="2747" y="617"/>
                    <a:pt x="2710" y="496"/>
                    <a:pt x="2613" y="472"/>
                  </a:cubicBezTo>
                  <a:cubicBezTo>
                    <a:pt x="2520" y="442"/>
                    <a:pt x="2426" y="430"/>
                    <a:pt x="2333" y="430"/>
                  </a:cubicBezTo>
                  <a:cubicBezTo>
                    <a:pt x="2088" y="430"/>
                    <a:pt x="1846" y="510"/>
                    <a:pt x="1609" y="545"/>
                  </a:cubicBezTo>
                  <a:cubicBezTo>
                    <a:pt x="1561" y="315"/>
                    <a:pt x="1549" y="146"/>
                    <a:pt x="1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42374042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094"/>
        <p:cNvGrpSpPr/>
        <p:nvPr/>
      </p:nvGrpSpPr>
      <p:grpSpPr>
        <a:xfrm>
          <a:off x="0" y="0"/>
          <a:ext cx="0" cy="0"/>
          <a:chOff x="0" y="0"/>
          <a:chExt cx="0" cy="0"/>
        </a:xfrm>
      </p:grpSpPr>
      <p:grpSp>
        <p:nvGrpSpPr>
          <p:cNvPr id="2095" name="Google Shape;2095;p17"/>
          <p:cNvGrpSpPr/>
          <p:nvPr/>
        </p:nvGrpSpPr>
        <p:grpSpPr>
          <a:xfrm>
            <a:off x="-657" y="1272"/>
            <a:ext cx="12191996" cy="6857739"/>
            <a:chOff x="244750" y="678075"/>
            <a:chExt cx="7171200" cy="4479450"/>
          </a:xfrm>
        </p:grpSpPr>
        <p:grpSp>
          <p:nvGrpSpPr>
            <p:cNvPr id="2096" name="Google Shape;2096;p17"/>
            <p:cNvGrpSpPr/>
            <p:nvPr/>
          </p:nvGrpSpPr>
          <p:grpSpPr>
            <a:xfrm>
              <a:off x="244750" y="678075"/>
              <a:ext cx="7171200" cy="4372100"/>
              <a:chOff x="244750" y="678075"/>
              <a:chExt cx="7171200" cy="4372100"/>
            </a:xfrm>
          </p:grpSpPr>
          <p:sp>
            <p:nvSpPr>
              <p:cNvPr id="2097" name="Google Shape;2097;p17"/>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17"/>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17"/>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7"/>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7"/>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7"/>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7"/>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7"/>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7"/>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7"/>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7"/>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7"/>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7"/>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7"/>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7"/>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7"/>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7"/>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17"/>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17"/>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17"/>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17"/>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17"/>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17"/>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17"/>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17"/>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7"/>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7"/>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7"/>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7"/>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7"/>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7"/>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8" name="Google Shape;2128;p17"/>
            <p:cNvGrpSpPr/>
            <p:nvPr/>
          </p:nvGrpSpPr>
          <p:grpSpPr>
            <a:xfrm>
              <a:off x="404050" y="680675"/>
              <a:ext cx="6852600" cy="4476850"/>
              <a:chOff x="404050" y="680675"/>
              <a:chExt cx="6852600" cy="4476850"/>
            </a:xfrm>
          </p:grpSpPr>
          <p:sp>
            <p:nvSpPr>
              <p:cNvPr id="2129" name="Google Shape;2129;p17"/>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7"/>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7"/>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17"/>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17"/>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7"/>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7"/>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7"/>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7"/>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17"/>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17"/>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17"/>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17"/>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17"/>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17"/>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17"/>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17"/>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17"/>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17"/>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7"/>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7"/>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7"/>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7"/>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7"/>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7"/>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7"/>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7"/>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7"/>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7"/>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7"/>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7"/>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7"/>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17"/>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7"/>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17"/>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17"/>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7"/>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7"/>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7"/>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7"/>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7"/>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7"/>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7"/>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17"/>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73" name="Google Shape;2173;p17"/>
          <p:cNvGrpSpPr/>
          <p:nvPr/>
        </p:nvGrpSpPr>
        <p:grpSpPr>
          <a:xfrm>
            <a:off x="-173383" y="349747"/>
            <a:ext cx="12538765" cy="6158507"/>
            <a:chOff x="40688" y="205124"/>
            <a:chExt cx="9404074" cy="4618880"/>
          </a:xfrm>
        </p:grpSpPr>
        <p:sp>
          <p:nvSpPr>
            <p:cNvPr id="2174" name="Google Shape;2174;p17"/>
            <p:cNvSpPr/>
            <p:nvPr/>
          </p:nvSpPr>
          <p:spPr>
            <a:xfrm flipH="1">
              <a:off x="977644" y="348178"/>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75" name="Google Shape;2175;p17"/>
            <p:cNvGrpSpPr/>
            <p:nvPr/>
          </p:nvGrpSpPr>
          <p:grpSpPr>
            <a:xfrm flipH="1">
              <a:off x="40688" y="205124"/>
              <a:ext cx="9404074" cy="4618880"/>
              <a:chOff x="-260575" y="233349"/>
              <a:chExt cx="9404074" cy="4618880"/>
            </a:xfrm>
          </p:grpSpPr>
          <p:sp>
            <p:nvSpPr>
              <p:cNvPr id="2176" name="Google Shape;2176;p17"/>
              <p:cNvSpPr/>
              <p:nvPr/>
            </p:nvSpPr>
            <p:spPr>
              <a:xfrm flipH="1">
                <a:off x="204699" y="173910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7"/>
              <p:cNvSpPr/>
              <p:nvPr/>
            </p:nvSpPr>
            <p:spPr>
              <a:xfrm flipH="1">
                <a:off x="2646624" y="233349"/>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17"/>
              <p:cNvSpPr/>
              <p:nvPr/>
            </p:nvSpPr>
            <p:spPr>
              <a:xfrm flipH="1">
                <a:off x="-260575" y="348175"/>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17"/>
              <p:cNvSpPr/>
              <p:nvPr/>
            </p:nvSpPr>
            <p:spPr>
              <a:xfrm flipH="1">
                <a:off x="2369300" y="163505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180" name="Google Shape;2180;p17"/>
          <p:cNvSpPr txBox="1">
            <a:spLocks noGrp="1"/>
          </p:cNvSpPr>
          <p:nvPr>
            <p:ph type="subTitle" idx="1"/>
          </p:nvPr>
        </p:nvSpPr>
        <p:spPr>
          <a:xfrm>
            <a:off x="2085317" y="3298207"/>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181" name="Google Shape;2181;p17"/>
          <p:cNvSpPr txBox="1">
            <a:spLocks noGrp="1"/>
          </p:cNvSpPr>
          <p:nvPr>
            <p:ph type="subTitle" idx="2"/>
          </p:nvPr>
        </p:nvSpPr>
        <p:spPr>
          <a:xfrm>
            <a:off x="5121633" y="3298207"/>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182" name="Google Shape;2182;p17"/>
          <p:cNvSpPr txBox="1">
            <a:spLocks noGrp="1"/>
          </p:cNvSpPr>
          <p:nvPr>
            <p:ph type="subTitle" idx="3"/>
          </p:nvPr>
        </p:nvSpPr>
        <p:spPr>
          <a:xfrm>
            <a:off x="8157884" y="3298207"/>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183" name="Google Shape;2183;p17"/>
          <p:cNvSpPr txBox="1">
            <a:spLocks noGrp="1"/>
          </p:cNvSpPr>
          <p:nvPr>
            <p:ph type="subTitle" idx="4"/>
          </p:nvPr>
        </p:nvSpPr>
        <p:spPr>
          <a:xfrm>
            <a:off x="1855317" y="3941196"/>
            <a:ext cx="240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184" name="Google Shape;2184;p17"/>
          <p:cNvSpPr txBox="1">
            <a:spLocks noGrp="1"/>
          </p:cNvSpPr>
          <p:nvPr>
            <p:ph type="subTitle" idx="5"/>
          </p:nvPr>
        </p:nvSpPr>
        <p:spPr>
          <a:xfrm>
            <a:off x="4891633" y="3941196"/>
            <a:ext cx="240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185" name="Google Shape;2185;p17"/>
          <p:cNvSpPr txBox="1">
            <a:spLocks noGrp="1"/>
          </p:cNvSpPr>
          <p:nvPr>
            <p:ph type="subTitle" idx="6"/>
          </p:nvPr>
        </p:nvSpPr>
        <p:spPr>
          <a:xfrm>
            <a:off x="7927884" y="3941196"/>
            <a:ext cx="240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186" name="Google Shape;2186;p17"/>
          <p:cNvSpPr/>
          <p:nvPr/>
        </p:nvSpPr>
        <p:spPr>
          <a:xfrm>
            <a:off x="2557067" y="6676509"/>
            <a:ext cx="33408" cy="181647"/>
          </a:xfrm>
          <a:custGeom>
            <a:avLst/>
            <a:gdLst/>
            <a:ahLst/>
            <a:cxnLst/>
            <a:rect l="l" t="t" r="r" b="b"/>
            <a:pathLst>
              <a:path w="549" h="2985" fill="none" extrusionOk="0">
                <a:moveTo>
                  <a:pt x="0" y="2985"/>
                </a:moveTo>
                <a:lnTo>
                  <a:pt x="549" y="1"/>
                </a:lnTo>
              </a:path>
            </a:pathLst>
          </a:custGeom>
          <a:noFill/>
          <a:ln w="22425" cap="rnd"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87" name="Google Shape;2187;p17"/>
          <p:cNvGrpSpPr/>
          <p:nvPr/>
        </p:nvGrpSpPr>
        <p:grpSpPr>
          <a:xfrm>
            <a:off x="-160469" y="4756069"/>
            <a:ext cx="2877876" cy="2143559"/>
            <a:chOff x="-120352" y="3567051"/>
            <a:chExt cx="2158407" cy="1607669"/>
          </a:xfrm>
        </p:grpSpPr>
        <p:sp>
          <p:nvSpPr>
            <p:cNvPr id="2188" name="Google Shape;2188;p17"/>
            <p:cNvSpPr/>
            <p:nvPr/>
          </p:nvSpPr>
          <p:spPr>
            <a:xfrm>
              <a:off x="-120352" y="3567051"/>
              <a:ext cx="2158407" cy="1607669"/>
            </a:xfrm>
            <a:custGeom>
              <a:avLst/>
              <a:gdLst/>
              <a:ahLst/>
              <a:cxnLst/>
              <a:rect l="l" t="t" r="r" b="b"/>
              <a:pathLst>
                <a:path w="47292" h="35225" extrusionOk="0">
                  <a:moveTo>
                    <a:pt x="25026" y="8381"/>
                  </a:moveTo>
                  <a:cubicBezTo>
                    <a:pt x="25652" y="8381"/>
                    <a:pt x="26287" y="8438"/>
                    <a:pt x="26925" y="8555"/>
                  </a:cubicBezTo>
                  <a:cubicBezTo>
                    <a:pt x="32598" y="9599"/>
                    <a:pt x="36359" y="15045"/>
                    <a:pt x="35315" y="20719"/>
                  </a:cubicBezTo>
                  <a:lnTo>
                    <a:pt x="34753" y="23743"/>
                  </a:lnTo>
                  <a:lnTo>
                    <a:pt x="14212" y="19969"/>
                  </a:lnTo>
                  <a:lnTo>
                    <a:pt x="14774" y="16945"/>
                  </a:lnTo>
                  <a:cubicBezTo>
                    <a:pt x="15700" y="11909"/>
                    <a:pt x="20085" y="8381"/>
                    <a:pt x="25026" y="8381"/>
                  </a:cubicBezTo>
                  <a:close/>
                  <a:moveTo>
                    <a:pt x="24873" y="0"/>
                  </a:moveTo>
                  <a:cubicBezTo>
                    <a:pt x="15578" y="0"/>
                    <a:pt x="7315" y="6622"/>
                    <a:pt x="5581" y="16102"/>
                  </a:cubicBezTo>
                  <a:lnTo>
                    <a:pt x="5166" y="18310"/>
                  </a:lnTo>
                  <a:lnTo>
                    <a:pt x="1687" y="17668"/>
                  </a:lnTo>
                  <a:lnTo>
                    <a:pt x="1" y="26861"/>
                  </a:lnTo>
                  <a:lnTo>
                    <a:pt x="45605" y="35224"/>
                  </a:lnTo>
                  <a:lnTo>
                    <a:pt x="47291" y="26045"/>
                  </a:lnTo>
                  <a:lnTo>
                    <a:pt x="43799" y="25402"/>
                  </a:lnTo>
                  <a:lnTo>
                    <a:pt x="44214" y="23194"/>
                  </a:lnTo>
                  <a:cubicBezTo>
                    <a:pt x="46167" y="12516"/>
                    <a:pt x="39115" y="2279"/>
                    <a:pt x="28437" y="325"/>
                  </a:cubicBezTo>
                  <a:cubicBezTo>
                    <a:pt x="27240" y="106"/>
                    <a:pt x="26048" y="0"/>
                    <a:pt x="24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17"/>
            <p:cNvSpPr/>
            <p:nvPr/>
          </p:nvSpPr>
          <p:spPr>
            <a:xfrm>
              <a:off x="1843266" y="5064205"/>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17"/>
            <p:cNvSpPr/>
            <p:nvPr/>
          </p:nvSpPr>
          <p:spPr>
            <a:xfrm>
              <a:off x="1765081" y="4979311"/>
              <a:ext cx="25695" cy="136235"/>
            </a:xfrm>
            <a:custGeom>
              <a:avLst/>
              <a:gdLst/>
              <a:ahLst/>
              <a:cxnLst/>
              <a:rect l="l" t="t" r="r" b="b"/>
              <a:pathLst>
                <a:path w="563" h="2985" fill="none" extrusionOk="0">
                  <a:moveTo>
                    <a:pt x="1" y="2984"/>
                  </a:moveTo>
                  <a:lnTo>
                    <a:pt x="563"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17"/>
            <p:cNvSpPr/>
            <p:nvPr/>
          </p:nvSpPr>
          <p:spPr>
            <a:xfrm>
              <a:off x="1691186" y="5035496"/>
              <a:ext cx="12277" cy="65995"/>
            </a:xfrm>
            <a:custGeom>
              <a:avLst/>
              <a:gdLst/>
              <a:ahLst/>
              <a:cxnLst/>
              <a:rect l="l" t="t" r="r" b="b"/>
              <a:pathLst>
                <a:path w="269" h="1446" fill="none" extrusionOk="0">
                  <a:moveTo>
                    <a:pt x="1" y="1446"/>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7"/>
            <p:cNvSpPr/>
            <p:nvPr/>
          </p:nvSpPr>
          <p:spPr>
            <a:xfrm>
              <a:off x="1613001" y="4951195"/>
              <a:ext cx="25695" cy="136235"/>
            </a:xfrm>
            <a:custGeom>
              <a:avLst/>
              <a:gdLst/>
              <a:ahLst/>
              <a:cxnLst/>
              <a:rect l="l" t="t" r="r" b="b"/>
              <a:pathLst>
                <a:path w="563" h="2985" fill="none" extrusionOk="0">
                  <a:moveTo>
                    <a:pt x="1" y="2985"/>
                  </a:moveTo>
                  <a:lnTo>
                    <a:pt x="563"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7"/>
            <p:cNvSpPr/>
            <p:nvPr/>
          </p:nvSpPr>
          <p:spPr>
            <a:xfrm>
              <a:off x="1539106" y="5007381"/>
              <a:ext cx="12277" cy="66041"/>
            </a:xfrm>
            <a:custGeom>
              <a:avLst/>
              <a:gdLst/>
              <a:ahLst/>
              <a:cxnLst/>
              <a:rect l="l" t="t" r="r" b="b"/>
              <a:pathLst>
                <a:path w="269" h="1447" fill="none" extrusionOk="0">
                  <a:moveTo>
                    <a:pt x="1" y="1446"/>
                  </a:moveTo>
                  <a:lnTo>
                    <a:pt x="268"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7"/>
            <p:cNvSpPr/>
            <p:nvPr/>
          </p:nvSpPr>
          <p:spPr>
            <a:xfrm>
              <a:off x="1460921" y="4923125"/>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7"/>
            <p:cNvSpPr/>
            <p:nvPr/>
          </p:nvSpPr>
          <p:spPr>
            <a:xfrm>
              <a:off x="1387027" y="4979311"/>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7"/>
            <p:cNvSpPr/>
            <p:nvPr/>
          </p:nvSpPr>
          <p:spPr>
            <a:xfrm>
              <a:off x="1308842" y="4894416"/>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7"/>
            <p:cNvSpPr/>
            <p:nvPr/>
          </p:nvSpPr>
          <p:spPr>
            <a:xfrm>
              <a:off x="872776" y="4858062"/>
              <a:ext cx="12870" cy="65995"/>
            </a:xfrm>
            <a:custGeom>
              <a:avLst/>
              <a:gdLst/>
              <a:ahLst/>
              <a:cxnLst/>
              <a:rect l="l" t="t" r="r" b="b"/>
              <a:pathLst>
                <a:path w="282" h="1446" fill="none" extrusionOk="0">
                  <a:moveTo>
                    <a:pt x="0" y="1446"/>
                  </a:moveTo>
                  <a:lnTo>
                    <a:pt x="281"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7"/>
            <p:cNvSpPr/>
            <p:nvPr/>
          </p:nvSpPr>
          <p:spPr>
            <a:xfrm>
              <a:off x="1156762" y="4866301"/>
              <a:ext cx="25102" cy="136235"/>
            </a:xfrm>
            <a:custGeom>
              <a:avLst/>
              <a:gdLst/>
              <a:ahLst/>
              <a:cxnLst/>
              <a:rect l="l" t="t" r="r" b="b"/>
              <a:pathLst>
                <a:path w="550" h="2985" fill="none" extrusionOk="0">
                  <a:moveTo>
                    <a:pt x="1" y="2985"/>
                  </a:moveTo>
                  <a:lnTo>
                    <a:pt x="549"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7"/>
            <p:cNvSpPr/>
            <p:nvPr/>
          </p:nvSpPr>
          <p:spPr>
            <a:xfrm>
              <a:off x="1082274" y="4923125"/>
              <a:ext cx="12232" cy="65995"/>
            </a:xfrm>
            <a:custGeom>
              <a:avLst/>
              <a:gdLst/>
              <a:ahLst/>
              <a:cxnLst/>
              <a:rect l="l" t="t" r="r" b="b"/>
              <a:pathLst>
                <a:path w="268" h="1446" fill="none" extrusionOk="0">
                  <a:moveTo>
                    <a:pt x="0"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7"/>
            <p:cNvSpPr/>
            <p:nvPr/>
          </p:nvSpPr>
          <p:spPr>
            <a:xfrm>
              <a:off x="1004089" y="4838231"/>
              <a:ext cx="25695" cy="136235"/>
            </a:xfrm>
            <a:custGeom>
              <a:avLst/>
              <a:gdLst/>
              <a:ahLst/>
              <a:cxnLst/>
              <a:rect l="l" t="t" r="r" b="b"/>
              <a:pathLst>
                <a:path w="563" h="2985" fill="none" extrusionOk="0">
                  <a:moveTo>
                    <a:pt x="0" y="2984"/>
                  </a:moveTo>
                  <a:lnTo>
                    <a:pt x="562"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01" name="Google Shape;2201;p17"/>
          <p:cNvSpPr/>
          <p:nvPr/>
        </p:nvSpPr>
        <p:spPr>
          <a:xfrm rot="1414633" flipH="1">
            <a:off x="10558300" y="1068206"/>
            <a:ext cx="77" cy="77"/>
          </a:xfrm>
          <a:custGeom>
            <a:avLst/>
            <a:gdLst/>
            <a:ahLst/>
            <a:cxnLst/>
            <a:rect l="l" t="t" r="r" b="b"/>
            <a:pathLst>
              <a:path w="1" h="1" extrusionOk="0">
                <a:moveTo>
                  <a:pt x="1" y="1"/>
                </a:moveTo>
                <a:lnTo>
                  <a:pt x="1" y="1"/>
                </a:lnTo>
                <a:lnTo>
                  <a:pt x="1" y="1"/>
                </a:lnTo>
                <a:lnTo>
                  <a:pt x="1" y="1"/>
                </a:lnTo>
                <a:close/>
              </a:path>
            </a:pathLst>
          </a:custGeom>
          <a:solidFill>
            <a:srgbClr val="351A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2" name="Google Shape;2202;p17"/>
          <p:cNvSpPr/>
          <p:nvPr/>
        </p:nvSpPr>
        <p:spPr>
          <a:xfrm rot="1414633" flipH="1">
            <a:off x="10513703" y="1022921"/>
            <a:ext cx="63117" cy="70140"/>
          </a:xfrm>
          <a:custGeom>
            <a:avLst/>
            <a:gdLst/>
            <a:ahLst/>
            <a:cxnLst/>
            <a:rect l="l" t="t" r="r" b="b"/>
            <a:pathLst>
              <a:path w="818" h="909" extrusionOk="0">
                <a:moveTo>
                  <a:pt x="344" y="0"/>
                </a:moveTo>
                <a:cubicBezTo>
                  <a:pt x="148" y="0"/>
                  <a:pt x="1" y="226"/>
                  <a:pt x="165" y="400"/>
                </a:cubicBezTo>
                <a:cubicBezTo>
                  <a:pt x="162" y="395"/>
                  <a:pt x="162" y="394"/>
                  <a:pt x="162" y="394"/>
                </a:cubicBezTo>
                <a:lnTo>
                  <a:pt x="162" y="394"/>
                </a:lnTo>
                <a:cubicBezTo>
                  <a:pt x="163" y="394"/>
                  <a:pt x="175" y="412"/>
                  <a:pt x="178" y="412"/>
                </a:cubicBezTo>
                <a:cubicBezTo>
                  <a:pt x="179" y="412"/>
                  <a:pt x="179" y="411"/>
                  <a:pt x="179" y="410"/>
                </a:cubicBezTo>
                <a:lnTo>
                  <a:pt x="179" y="410"/>
                </a:lnTo>
                <a:cubicBezTo>
                  <a:pt x="183" y="424"/>
                  <a:pt x="189" y="448"/>
                  <a:pt x="189" y="448"/>
                </a:cubicBezTo>
                <a:cubicBezTo>
                  <a:pt x="189" y="470"/>
                  <a:pt x="189" y="482"/>
                  <a:pt x="198" y="503"/>
                </a:cubicBezTo>
                <a:lnTo>
                  <a:pt x="198" y="503"/>
                </a:lnTo>
                <a:cubicBezTo>
                  <a:pt x="194" y="509"/>
                  <a:pt x="185" y="536"/>
                  <a:pt x="177" y="545"/>
                </a:cubicBezTo>
                <a:cubicBezTo>
                  <a:pt x="128" y="690"/>
                  <a:pt x="237" y="859"/>
                  <a:pt x="382" y="896"/>
                </a:cubicBezTo>
                <a:cubicBezTo>
                  <a:pt x="410" y="904"/>
                  <a:pt x="438" y="908"/>
                  <a:pt x="465" y="908"/>
                </a:cubicBezTo>
                <a:cubicBezTo>
                  <a:pt x="592" y="908"/>
                  <a:pt x="705" y="822"/>
                  <a:pt x="745" y="702"/>
                </a:cubicBezTo>
                <a:cubicBezTo>
                  <a:pt x="818" y="436"/>
                  <a:pt x="709" y="146"/>
                  <a:pt x="455" y="25"/>
                </a:cubicBezTo>
                <a:cubicBezTo>
                  <a:pt x="417" y="8"/>
                  <a:pt x="380" y="0"/>
                  <a:pt x="344" y="0"/>
                </a:cubicBezTo>
                <a:close/>
              </a:path>
            </a:pathLst>
          </a:custGeom>
          <a:solidFill>
            <a:srgbClr val="351A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3" name="Google Shape;2203;p17"/>
          <p:cNvSpPr/>
          <p:nvPr/>
        </p:nvSpPr>
        <p:spPr>
          <a:xfrm rot="850404" flipH="1">
            <a:off x="10893121" y="1291821"/>
            <a:ext cx="852" cy="1572"/>
          </a:xfrm>
          <a:custGeom>
            <a:avLst/>
            <a:gdLst/>
            <a:ahLst/>
            <a:cxnLst/>
            <a:rect l="l" t="t" r="r" b="b"/>
            <a:pathLst>
              <a:path w="13" h="24" extrusionOk="0">
                <a:moveTo>
                  <a:pt x="3" y="1"/>
                </a:moveTo>
                <a:cubicBezTo>
                  <a:pt x="1" y="1"/>
                  <a:pt x="1" y="10"/>
                  <a:pt x="1" y="24"/>
                </a:cubicBezTo>
                <a:lnTo>
                  <a:pt x="13" y="24"/>
                </a:lnTo>
                <a:cubicBezTo>
                  <a:pt x="7" y="7"/>
                  <a:pt x="4" y="1"/>
                  <a:pt x="3" y="1"/>
                </a:cubicBezTo>
                <a:close/>
              </a:path>
            </a:pathLst>
          </a:custGeom>
          <a:solidFill>
            <a:srgbClr val="351A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04" name="Google Shape;2204;p17"/>
          <p:cNvGrpSpPr/>
          <p:nvPr/>
        </p:nvGrpSpPr>
        <p:grpSpPr>
          <a:xfrm>
            <a:off x="7733820" y="-686876"/>
            <a:ext cx="5120779" cy="4396723"/>
            <a:chOff x="5800365" y="-515157"/>
            <a:chExt cx="3840584" cy="3297542"/>
          </a:xfrm>
        </p:grpSpPr>
        <p:sp>
          <p:nvSpPr>
            <p:cNvPr id="2205" name="Google Shape;2205;p17"/>
            <p:cNvSpPr/>
            <p:nvPr/>
          </p:nvSpPr>
          <p:spPr>
            <a:xfrm rot="2484804" flipH="1">
              <a:off x="8253470" y="1555099"/>
              <a:ext cx="1231487" cy="937143"/>
            </a:xfrm>
            <a:custGeom>
              <a:avLst/>
              <a:gdLst/>
              <a:ahLst/>
              <a:cxnLst/>
              <a:rect l="l" t="t" r="r" b="b"/>
              <a:pathLst>
                <a:path w="21279" h="16193" extrusionOk="0">
                  <a:moveTo>
                    <a:pt x="14745" y="4069"/>
                  </a:moveTo>
                  <a:cubicBezTo>
                    <a:pt x="14838" y="4069"/>
                    <a:pt x="14919" y="4084"/>
                    <a:pt x="14976" y="4123"/>
                  </a:cubicBezTo>
                  <a:cubicBezTo>
                    <a:pt x="15363" y="4401"/>
                    <a:pt x="14408" y="5272"/>
                    <a:pt x="14226" y="5478"/>
                  </a:cubicBezTo>
                  <a:cubicBezTo>
                    <a:pt x="12775" y="7220"/>
                    <a:pt x="11045" y="8793"/>
                    <a:pt x="9521" y="10438"/>
                  </a:cubicBezTo>
                  <a:cubicBezTo>
                    <a:pt x="9188" y="10789"/>
                    <a:pt x="8556" y="11536"/>
                    <a:pt x="7937" y="11536"/>
                  </a:cubicBezTo>
                  <a:cubicBezTo>
                    <a:pt x="7789" y="11536"/>
                    <a:pt x="7642" y="11493"/>
                    <a:pt x="7500" y="11393"/>
                  </a:cubicBezTo>
                  <a:cubicBezTo>
                    <a:pt x="7355" y="11285"/>
                    <a:pt x="7258" y="11139"/>
                    <a:pt x="7150" y="10994"/>
                  </a:cubicBezTo>
                  <a:cubicBezTo>
                    <a:pt x="6412" y="9918"/>
                    <a:pt x="5674" y="8841"/>
                    <a:pt x="4960" y="7752"/>
                  </a:cubicBezTo>
                  <a:cubicBezTo>
                    <a:pt x="4706" y="7377"/>
                    <a:pt x="4488" y="6881"/>
                    <a:pt x="4900" y="6518"/>
                  </a:cubicBezTo>
                  <a:cubicBezTo>
                    <a:pt x="5093" y="6361"/>
                    <a:pt x="5347" y="6289"/>
                    <a:pt x="5601" y="6228"/>
                  </a:cubicBezTo>
                  <a:cubicBezTo>
                    <a:pt x="7718" y="5672"/>
                    <a:pt x="9835" y="5127"/>
                    <a:pt x="11988" y="4643"/>
                  </a:cubicBezTo>
                  <a:cubicBezTo>
                    <a:pt x="12617" y="4498"/>
                    <a:pt x="13246" y="4365"/>
                    <a:pt x="13875" y="4244"/>
                  </a:cubicBezTo>
                  <a:cubicBezTo>
                    <a:pt x="14066" y="4208"/>
                    <a:pt x="14462" y="4069"/>
                    <a:pt x="14745" y="4069"/>
                  </a:cubicBezTo>
                  <a:close/>
                  <a:moveTo>
                    <a:pt x="20044" y="1"/>
                  </a:moveTo>
                  <a:cubicBezTo>
                    <a:pt x="19493" y="1"/>
                    <a:pt x="18725" y="292"/>
                    <a:pt x="18363" y="373"/>
                  </a:cubicBezTo>
                  <a:cubicBezTo>
                    <a:pt x="17129" y="639"/>
                    <a:pt x="15896" y="942"/>
                    <a:pt x="14662" y="1244"/>
                  </a:cubicBezTo>
                  <a:cubicBezTo>
                    <a:pt x="10476" y="2297"/>
                    <a:pt x="6315" y="3470"/>
                    <a:pt x="2166" y="4680"/>
                  </a:cubicBezTo>
                  <a:cubicBezTo>
                    <a:pt x="1682" y="4813"/>
                    <a:pt x="1174" y="4970"/>
                    <a:pt x="811" y="5321"/>
                  </a:cubicBezTo>
                  <a:cubicBezTo>
                    <a:pt x="0" y="6107"/>
                    <a:pt x="436" y="7172"/>
                    <a:pt x="920" y="7994"/>
                  </a:cubicBezTo>
                  <a:cubicBezTo>
                    <a:pt x="2323" y="10353"/>
                    <a:pt x="3775" y="12676"/>
                    <a:pt x="5214" y="15010"/>
                  </a:cubicBezTo>
                  <a:cubicBezTo>
                    <a:pt x="5420" y="15325"/>
                    <a:pt x="5613" y="15651"/>
                    <a:pt x="5904" y="15881"/>
                  </a:cubicBezTo>
                  <a:cubicBezTo>
                    <a:pt x="6178" y="16100"/>
                    <a:pt x="6464" y="16193"/>
                    <a:pt x="6751" y="16193"/>
                  </a:cubicBezTo>
                  <a:cubicBezTo>
                    <a:pt x="7958" y="16193"/>
                    <a:pt x="9200" y="14563"/>
                    <a:pt x="9835" y="13801"/>
                  </a:cubicBezTo>
                  <a:cubicBezTo>
                    <a:pt x="12835" y="10232"/>
                    <a:pt x="16210" y="6821"/>
                    <a:pt x="19053" y="3071"/>
                  </a:cubicBezTo>
                  <a:cubicBezTo>
                    <a:pt x="19404" y="2599"/>
                    <a:pt x="21279" y="736"/>
                    <a:pt x="20504" y="119"/>
                  </a:cubicBezTo>
                  <a:cubicBezTo>
                    <a:pt x="20392" y="34"/>
                    <a:pt x="20230" y="1"/>
                    <a:pt x="20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17"/>
            <p:cNvSpPr/>
            <p:nvPr/>
          </p:nvSpPr>
          <p:spPr>
            <a:xfrm rot="174808" flipH="1">
              <a:off x="6888277" y="-245561"/>
              <a:ext cx="468076" cy="463791"/>
            </a:xfrm>
            <a:custGeom>
              <a:avLst/>
              <a:gdLst/>
              <a:ahLst/>
              <a:cxnLst/>
              <a:rect l="l" t="t" r="r" b="b"/>
              <a:pathLst>
                <a:path w="14529" h="14396" extrusionOk="0">
                  <a:moveTo>
                    <a:pt x="7545" y="1"/>
                  </a:moveTo>
                  <a:cubicBezTo>
                    <a:pt x="6538" y="1"/>
                    <a:pt x="5230" y="72"/>
                    <a:pt x="4694" y="673"/>
                  </a:cubicBezTo>
                  <a:cubicBezTo>
                    <a:pt x="4028" y="1435"/>
                    <a:pt x="4319" y="3407"/>
                    <a:pt x="4319" y="4338"/>
                  </a:cubicBezTo>
                  <a:cubicBezTo>
                    <a:pt x="4319" y="4496"/>
                    <a:pt x="4331" y="4653"/>
                    <a:pt x="4331" y="4810"/>
                  </a:cubicBezTo>
                  <a:cubicBezTo>
                    <a:pt x="3278" y="4991"/>
                    <a:pt x="2238" y="5209"/>
                    <a:pt x="1210" y="5487"/>
                  </a:cubicBezTo>
                  <a:cubicBezTo>
                    <a:pt x="847" y="5584"/>
                    <a:pt x="448" y="5705"/>
                    <a:pt x="230" y="6020"/>
                  </a:cubicBezTo>
                  <a:cubicBezTo>
                    <a:pt x="61" y="6262"/>
                    <a:pt x="36" y="6576"/>
                    <a:pt x="24" y="6879"/>
                  </a:cubicBezTo>
                  <a:cubicBezTo>
                    <a:pt x="0" y="7798"/>
                    <a:pt x="133" y="8850"/>
                    <a:pt x="883" y="9395"/>
                  </a:cubicBezTo>
                  <a:cubicBezTo>
                    <a:pt x="1295" y="9685"/>
                    <a:pt x="1815" y="9782"/>
                    <a:pt x="2311" y="9842"/>
                  </a:cubicBezTo>
                  <a:cubicBezTo>
                    <a:pt x="3145" y="9963"/>
                    <a:pt x="3992" y="10036"/>
                    <a:pt x="4827" y="10096"/>
                  </a:cubicBezTo>
                  <a:cubicBezTo>
                    <a:pt x="5008" y="11137"/>
                    <a:pt x="5238" y="12177"/>
                    <a:pt x="5504" y="13205"/>
                  </a:cubicBezTo>
                  <a:cubicBezTo>
                    <a:pt x="5601" y="13580"/>
                    <a:pt x="5734" y="13967"/>
                    <a:pt x="6036" y="14185"/>
                  </a:cubicBezTo>
                  <a:cubicBezTo>
                    <a:pt x="6291" y="14354"/>
                    <a:pt x="6605" y="14391"/>
                    <a:pt x="6895" y="14391"/>
                  </a:cubicBezTo>
                  <a:cubicBezTo>
                    <a:pt x="6980" y="14394"/>
                    <a:pt x="7065" y="14396"/>
                    <a:pt x="7151" y="14396"/>
                  </a:cubicBezTo>
                  <a:cubicBezTo>
                    <a:pt x="8013" y="14396"/>
                    <a:pt x="8927" y="14214"/>
                    <a:pt x="9411" y="13532"/>
                  </a:cubicBezTo>
                  <a:cubicBezTo>
                    <a:pt x="9714" y="13121"/>
                    <a:pt x="9799" y="12612"/>
                    <a:pt x="9871" y="12104"/>
                  </a:cubicBezTo>
                  <a:cubicBezTo>
                    <a:pt x="9968" y="11415"/>
                    <a:pt x="10028" y="10713"/>
                    <a:pt x="10089" y="10012"/>
                  </a:cubicBezTo>
                  <a:cubicBezTo>
                    <a:pt x="10585" y="9975"/>
                    <a:pt x="11081" y="9915"/>
                    <a:pt x="11577" y="9854"/>
                  </a:cubicBezTo>
                  <a:cubicBezTo>
                    <a:pt x="12363" y="9746"/>
                    <a:pt x="13149" y="9600"/>
                    <a:pt x="13863" y="9262"/>
                  </a:cubicBezTo>
                  <a:cubicBezTo>
                    <a:pt x="14032" y="9177"/>
                    <a:pt x="14202" y="9080"/>
                    <a:pt x="14299" y="8911"/>
                  </a:cubicBezTo>
                  <a:cubicBezTo>
                    <a:pt x="14407" y="8741"/>
                    <a:pt x="14407" y="8536"/>
                    <a:pt x="14407" y="8330"/>
                  </a:cubicBezTo>
                  <a:cubicBezTo>
                    <a:pt x="14420" y="7387"/>
                    <a:pt x="14528" y="5379"/>
                    <a:pt x="13742" y="4677"/>
                  </a:cubicBezTo>
                  <a:cubicBezTo>
                    <a:pt x="13336" y="4316"/>
                    <a:pt x="12587" y="4230"/>
                    <a:pt x="11835" y="4230"/>
                  </a:cubicBezTo>
                  <a:cubicBezTo>
                    <a:pt x="11175" y="4230"/>
                    <a:pt x="10512" y="4296"/>
                    <a:pt x="10077" y="4302"/>
                  </a:cubicBezTo>
                  <a:lnTo>
                    <a:pt x="10041" y="4302"/>
                  </a:lnTo>
                  <a:cubicBezTo>
                    <a:pt x="9992" y="3818"/>
                    <a:pt x="9944" y="3322"/>
                    <a:pt x="9871" y="2838"/>
                  </a:cubicBezTo>
                  <a:cubicBezTo>
                    <a:pt x="9762" y="2052"/>
                    <a:pt x="9629" y="1266"/>
                    <a:pt x="9278" y="552"/>
                  </a:cubicBezTo>
                  <a:cubicBezTo>
                    <a:pt x="9194" y="383"/>
                    <a:pt x="9097" y="213"/>
                    <a:pt x="8940" y="116"/>
                  </a:cubicBezTo>
                  <a:cubicBezTo>
                    <a:pt x="8770" y="20"/>
                    <a:pt x="8553" y="8"/>
                    <a:pt x="8359" y="8"/>
                  </a:cubicBezTo>
                  <a:cubicBezTo>
                    <a:pt x="8137" y="8"/>
                    <a:pt x="7855" y="1"/>
                    <a:pt x="7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7"/>
            <p:cNvSpPr/>
            <p:nvPr/>
          </p:nvSpPr>
          <p:spPr>
            <a:xfrm rot="2201561" flipH="1">
              <a:off x="5909901" y="-306262"/>
              <a:ext cx="659107" cy="585204"/>
            </a:xfrm>
            <a:custGeom>
              <a:avLst/>
              <a:gdLst/>
              <a:ahLst/>
              <a:cxnLst/>
              <a:rect l="l" t="t" r="r" b="b"/>
              <a:pathLst>
                <a:path w="11389" h="10112" extrusionOk="0">
                  <a:moveTo>
                    <a:pt x="9068" y="0"/>
                  </a:moveTo>
                  <a:cubicBezTo>
                    <a:pt x="8980" y="0"/>
                    <a:pt x="8891" y="13"/>
                    <a:pt x="8800" y="40"/>
                  </a:cubicBezTo>
                  <a:cubicBezTo>
                    <a:pt x="7349" y="464"/>
                    <a:pt x="5958" y="1359"/>
                    <a:pt x="4615" y="2060"/>
                  </a:cubicBezTo>
                  <a:cubicBezTo>
                    <a:pt x="3175" y="2810"/>
                    <a:pt x="1663" y="3500"/>
                    <a:pt x="369" y="4480"/>
                  </a:cubicBezTo>
                  <a:cubicBezTo>
                    <a:pt x="0" y="4756"/>
                    <a:pt x="27" y="5526"/>
                    <a:pt x="562" y="5526"/>
                  </a:cubicBezTo>
                  <a:cubicBezTo>
                    <a:pt x="589" y="5526"/>
                    <a:pt x="618" y="5524"/>
                    <a:pt x="647" y="5520"/>
                  </a:cubicBezTo>
                  <a:cubicBezTo>
                    <a:pt x="1542" y="5423"/>
                    <a:pt x="2401" y="5193"/>
                    <a:pt x="3248" y="4903"/>
                  </a:cubicBezTo>
                  <a:cubicBezTo>
                    <a:pt x="3526" y="5653"/>
                    <a:pt x="3611" y="6391"/>
                    <a:pt x="3587" y="7201"/>
                  </a:cubicBezTo>
                  <a:cubicBezTo>
                    <a:pt x="3562" y="8000"/>
                    <a:pt x="3381" y="8750"/>
                    <a:pt x="3502" y="9536"/>
                  </a:cubicBezTo>
                  <a:cubicBezTo>
                    <a:pt x="3566" y="9935"/>
                    <a:pt x="3883" y="10111"/>
                    <a:pt x="4217" y="10111"/>
                  </a:cubicBezTo>
                  <a:cubicBezTo>
                    <a:pt x="4511" y="10111"/>
                    <a:pt x="4819" y="9974"/>
                    <a:pt x="4978" y="9730"/>
                  </a:cubicBezTo>
                  <a:cubicBezTo>
                    <a:pt x="5982" y="8242"/>
                    <a:pt x="5232" y="6028"/>
                    <a:pt x="4385" y="4492"/>
                  </a:cubicBezTo>
                  <a:cubicBezTo>
                    <a:pt x="4748" y="4359"/>
                    <a:pt x="5099" y="4214"/>
                    <a:pt x="5449" y="4056"/>
                  </a:cubicBezTo>
                  <a:cubicBezTo>
                    <a:pt x="5643" y="3984"/>
                    <a:pt x="5837" y="3899"/>
                    <a:pt x="6042" y="3814"/>
                  </a:cubicBezTo>
                  <a:lnTo>
                    <a:pt x="6042" y="3814"/>
                  </a:lnTo>
                  <a:cubicBezTo>
                    <a:pt x="5983" y="5832"/>
                    <a:pt x="7561" y="8098"/>
                    <a:pt x="9626" y="8098"/>
                  </a:cubicBezTo>
                  <a:cubicBezTo>
                    <a:pt x="9653" y="8098"/>
                    <a:pt x="9680" y="8097"/>
                    <a:pt x="9708" y="8097"/>
                  </a:cubicBezTo>
                  <a:cubicBezTo>
                    <a:pt x="10978" y="8072"/>
                    <a:pt x="11389" y="5980"/>
                    <a:pt x="10022" y="5786"/>
                  </a:cubicBezTo>
                  <a:cubicBezTo>
                    <a:pt x="8486" y="5580"/>
                    <a:pt x="7845" y="4552"/>
                    <a:pt x="7312" y="3270"/>
                  </a:cubicBezTo>
                  <a:cubicBezTo>
                    <a:pt x="8208" y="2859"/>
                    <a:pt x="9079" y="2399"/>
                    <a:pt x="9816" y="1794"/>
                  </a:cubicBezTo>
                  <a:cubicBezTo>
                    <a:pt x="10572" y="1170"/>
                    <a:pt x="9910" y="0"/>
                    <a:pt x="90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7"/>
            <p:cNvSpPr/>
            <p:nvPr/>
          </p:nvSpPr>
          <p:spPr>
            <a:xfrm rot="-493834">
              <a:off x="7617891" y="-430173"/>
              <a:ext cx="412465" cy="753572"/>
            </a:xfrm>
            <a:custGeom>
              <a:avLst/>
              <a:gdLst/>
              <a:ahLst/>
              <a:cxnLst/>
              <a:rect l="l" t="t" r="r" b="b"/>
              <a:pathLst>
                <a:path w="7127" h="13021" extrusionOk="0">
                  <a:moveTo>
                    <a:pt x="3721" y="0"/>
                  </a:moveTo>
                  <a:cubicBezTo>
                    <a:pt x="3118" y="0"/>
                    <a:pt x="2322" y="251"/>
                    <a:pt x="1646" y="618"/>
                  </a:cubicBezTo>
                  <a:cubicBezTo>
                    <a:pt x="679" y="1162"/>
                    <a:pt x="267" y="2904"/>
                    <a:pt x="86" y="4283"/>
                  </a:cubicBezTo>
                  <a:cubicBezTo>
                    <a:pt x="1" y="5007"/>
                    <a:pt x="571" y="5599"/>
                    <a:pt x="1262" y="5599"/>
                  </a:cubicBezTo>
                  <a:cubicBezTo>
                    <a:pt x="1356" y="5599"/>
                    <a:pt x="1452" y="5588"/>
                    <a:pt x="1549" y="5565"/>
                  </a:cubicBezTo>
                  <a:cubicBezTo>
                    <a:pt x="1718" y="5530"/>
                    <a:pt x="1860" y="5507"/>
                    <a:pt x="1967" y="5507"/>
                  </a:cubicBezTo>
                  <a:cubicBezTo>
                    <a:pt x="2006" y="5507"/>
                    <a:pt x="2040" y="5510"/>
                    <a:pt x="2070" y="5517"/>
                  </a:cubicBezTo>
                  <a:cubicBezTo>
                    <a:pt x="2493" y="5601"/>
                    <a:pt x="3328" y="13017"/>
                    <a:pt x="4259" y="13017"/>
                  </a:cubicBezTo>
                  <a:cubicBezTo>
                    <a:pt x="4445" y="13017"/>
                    <a:pt x="4652" y="13020"/>
                    <a:pt x="4864" y="13020"/>
                  </a:cubicBezTo>
                  <a:cubicBezTo>
                    <a:pt x="5715" y="13020"/>
                    <a:pt x="6669" y="12966"/>
                    <a:pt x="6872" y="12424"/>
                  </a:cubicBezTo>
                  <a:cubicBezTo>
                    <a:pt x="7126" y="11747"/>
                    <a:pt x="4937" y="618"/>
                    <a:pt x="4429" y="194"/>
                  </a:cubicBezTo>
                  <a:cubicBezTo>
                    <a:pt x="4262" y="60"/>
                    <a:pt x="4014" y="0"/>
                    <a:pt x="3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7"/>
            <p:cNvSpPr/>
            <p:nvPr/>
          </p:nvSpPr>
          <p:spPr>
            <a:xfrm rot="371539">
              <a:off x="8181493" y="-485196"/>
              <a:ext cx="601413" cy="848413"/>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7"/>
            <p:cNvSpPr/>
            <p:nvPr/>
          </p:nvSpPr>
          <p:spPr>
            <a:xfrm rot="772508">
              <a:off x="8812778" y="170987"/>
              <a:ext cx="585991" cy="808212"/>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7"/>
            <p:cNvSpPr/>
            <p:nvPr/>
          </p:nvSpPr>
          <p:spPr>
            <a:xfrm rot="2484804" flipH="1">
              <a:off x="8706937" y="1987302"/>
              <a:ext cx="59436" cy="34435"/>
            </a:xfrm>
            <a:custGeom>
              <a:avLst/>
              <a:gdLst/>
              <a:ahLst/>
              <a:cxnLst/>
              <a:rect l="l" t="t" r="r" b="b"/>
              <a:pathLst>
                <a:path w="1027" h="595" extrusionOk="0">
                  <a:moveTo>
                    <a:pt x="270" y="0"/>
                  </a:moveTo>
                  <a:cubicBezTo>
                    <a:pt x="71" y="0"/>
                    <a:pt x="1" y="310"/>
                    <a:pt x="216" y="356"/>
                  </a:cubicBezTo>
                  <a:cubicBezTo>
                    <a:pt x="337" y="380"/>
                    <a:pt x="458" y="416"/>
                    <a:pt x="579" y="477"/>
                  </a:cubicBezTo>
                  <a:cubicBezTo>
                    <a:pt x="669" y="527"/>
                    <a:pt x="752" y="594"/>
                    <a:pt x="854" y="594"/>
                  </a:cubicBezTo>
                  <a:cubicBezTo>
                    <a:pt x="874" y="594"/>
                    <a:pt x="895" y="592"/>
                    <a:pt x="917" y="585"/>
                  </a:cubicBezTo>
                  <a:cubicBezTo>
                    <a:pt x="978" y="573"/>
                    <a:pt x="1026" y="513"/>
                    <a:pt x="1026" y="452"/>
                  </a:cubicBezTo>
                  <a:cubicBezTo>
                    <a:pt x="1014" y="283"/>
                    <a:pt x="881" y="210"/>
                    <a:pt x="736" y="150"/>
                  </a:cubicBezTo>
                  <a:cubicBezTo>
                    <a:pt x="603" y="77"/>
                    <a:pt x="470" y="29"/>
                    <a:pt x="312" y="5"/>
                  </a:cubicBezTo>
                  <a:cubicBezTo>
                    <a:pt x="298" y="2"/>
                    <a:pt x="283" y="0"/>
                    <a:pt x="270"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17"/>
            <p:cNvSpPr/>
            <p:nvPr/>
          </p:nvSpPr>
          <p:spPr>
            <a:xfrm rot="2484804" flipH="1">
              <a:off x="8717557" y="1798953"/>
              <a:ext cx="57237" cy="39238"/>
            </a:xfrm>
            <a:custGeom>
              <a:avLst/>
              <a:gdLst/>
              <a:ahLst/>
              <a:cxnLst/>
              <a:rect l="l" t="t" r="r" b="b"/>
              <a:pathLst>
                <a:path w="989" h="678" extrusionOk="0">
                  <a:moveTo>
                    <a:pt x="276" y="0"/>
                  </a:moveTo>
                  <a:cubicBezTo>
                    <a:pt x="44" y="0"/>
                    <a:pt x="1" y="364"/>
                    <a:pt x="227" y="424"/>
                  </a:cubicBezTo>
                  <a:cubicBezTo>
                    <a:pt x="336" y="460"/>
                    <a:pt x="408" y="508"/>
                    <a:pt x="481" y="593"/>
                  </a:cubicBezTo>
                  <a:cubicBezTo>
                    <a:pt x="524" y="652"/>
                    <a:pt x="590" y="678"/>
                    <a:pt x="658" y="678"/>
                  </a:cubicBezTo>
                  <a:cubicBezTo>
                    <a:pt x="744" y="678"/>
                    <a:pt x="833" y="636"/>
                    <a:pt x="880" y="569"/>
                  </a:cubicBezTo>
                  <a:cubicBezTo>
                    <a:pt x="989" y="436"/>
                    <a:pt x="941" y="266"/>
                    <a:pt x="808" y="170"/>
                  </a:cubicBezTo>
                  <a:cubicBezTo>
                    <a:pt x="662" y="61"/>
                    <a:pt x="481" y="0"/>
                    <a:pt x="287" y="0"/>
                  </a:cubicBezTo>
                  <a:cubicBezTo>
                    <a:pt x="284" y="0"/>
                    <a:pt x="280" y="0"/>
                    <a:pt x="27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17"/>
            <p:cNvSpPr/>
            <p:nvPr/>
          </p:nvSpPr>
          <p:spPr>
            <a:xfrm rot="2484804" flipH="1">
              <a:off x="8717474" y="1583774"/>
              <a:ext cx="45546" cy="39817"/>
            </a:xfrm>
            <a:custGeom>
              <a:avLst/>
              <a:gdLst/>
              <a:ahLst/>
              <a:cxnLst/>
              <a:rect l="l" t="t" r="r" b="b"/>
              <a:pathLst>
                <a:path w="787" h="688" extrusionOk="0">
                  <a:moveTo>
                    <a:pt x="242" y="1"/>
                  </a:moveTo>
                  <a:cubicBezTo>
                    <a:pt x="190" y="1"/>
                    <a:pt x="139" y="19"/>
                    <a:pt x="97" y="61"/>
                  </a:cubicBezTo>
                  <a:cubicBezTo>
                    <a:pt x="36" y="122"/>
                    <a:pt x="0" y="242"/>
                    <a:pt x="61" y="327"/>
                  </a:cubicBezTo>
                  <a:cubicBezTo>
                    <a:pt x="173" y="481"/>
                    <a:pt x="321" y="687"/>
                    <a:pt x="518" y="687"/>
                  </a:cubicBezTo>
                  <a:cubicBezTo>
                    <a:pt x="554" y="687"/>
                    <a:pt x="591" y="681"/>
                    <a:pt x="629" y="666"/>
                  </a:cubicBezTo>
                  <a:cubicBezTo>
                    <a:pt x="690" y="642"/>
                    <a:pt x="750" y="605"/>
                    <a:pt x="762" y="533"/>
                  </a:cubicBezTo>
                  <a:cubicBezTo>
                    <a:pt x="786" y="388"/>
                    <a:pt x="762" y="267"/>
                    <a:pt x="629" y="182"/>
                  </a:cubicBezTo>
                  <a:cubicBezTo>
                    <a:pt x="544" y="109"/>
                    <a:pt x="448" y="73"/>
                    <a:pt x="351" y="25"/>
                  </a:cubicBezTo>
                  <a:cubicBezTo>
                    <a:pt x="316" y="10"/>
                    <a:pt x="279" y="1"/>
                    <a:pt x="242"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17"/>
            <p:cNvSpPr/>
            <p:nvPr/>
          </p:nvSpPr>
          <p:spPr>
            <a:xfrm rot="2484804" flipH="1">
              <a:off x="8729432" y="1398983"/>
              <a:ext cx="50118" cy="45604"/>
            </a:xfrm>
            <a:custGeom>
              <a:avLst/>
              <a:gdLst/>
              <a:ahLst/>
              <a:cxnLst/>
              <a:rect l="l" t="t" r="r" b="b"/>
              <a:pathLst>
                <a:path w="866" h="788" extrusionOk="0">
                  <a:moveTo>
                    <a:pt x="295" y="1"/>
                  </a:moveTo>
                  <a:cubicBezTo>
                    <a:pt x="135" y="1"/>
                    <a:pt x="1" y="216"/>
                    <a:pt x="141" y="357"/>
                  </a:cubicBezTo>
                  <a:cubicBezTo>
                    <a:pt x="274" y="466"/>
                    <a:pt x="347" y="623"/>
                    <a:pt x="480" y="732"/>
                  </a:cubicBezTo>
                  <a:cubicBezTo>
                    <a:pt x="525" y="770"/>
                    <a:pt x="576" y="787"/>
                    <a:pt x="626" y="787"/>
                  </a:cubicBezTo>
                  <a:cubicBezTo>
                    <a:pt x="751" y="787"/>
                    <a:pt x="865" y="678"/>
                    <a:pt x="831" y="514"/>
                  </a:cubicBezTo>
                  <a:cubicBezTo>
                    <a:pt x="782" y="296"/>
                    <a:pt x="577" y="139"/>
                    <a:pt x="395" y="30"/>
                  </a:cubicBezTo>
                  <a:cubicBezTo>
                    <a:pt x="362" y="10"/>
                    <a:pt x="328" y="1"/>
                    <a:pt x="29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7"/>
            <p:cNvSpPr/>
            <p:nvPr/>
          </p:nvSpPr>
          <p:spPr>
            <a:xfrm rot="850404" flipH="1">
              <a:off x="7668128" y="465097"/>
              <a:ext cx="1193681" cy="586153"/>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17"/>
            <p:cNvSpPr/>
            <p:nvPr/>
          </p:nvSpPr>
          <p:spPr>
            <a:xfrm rot="850404" flipH="1">
              <a:off x="8695119" y="1101866"/>
              <a:ext cx="29337" cy="49731"/>
            </a:xfrm>
            <a:custGeom>
              <a:avLst/>
              <a:gdLst/>
              <a:ahLst/>
              <a:cxnLst/>
              <a:rect l="l" t="t" r="r" b="b"/>
              <a:pathLst>
                <a:path w="597" h="1012" extrusionOk="0">
                  <a:moveTo>
                    <a:pt x="237" y="1"/>
                  </a:moveTo>
                  <a:cubicBezTo>
                    <a:pt x="146" y="1"/>
                    <a:pt x="51" y="68"/>
                    <a:pt x="37" y="177"/>
                  </a:cubicBezTo>
                  <a:cubicBezTo>
                    <a:pt x="13" y="407"/>
                    <a:pt x="1" y="673"/>
                    <a:pt x="98" y="891"/>
                  </a:cubicBezTo>
                  <a:cubicBezTo>
                    <a:pt x="139" y="974"/>
                    <a:pt x="224" y="1012"/>
                    <a:pt x="310" y="1012"/>
                  </a:cubicBezTo>
                  <a:cubicBezTo>
                    <a:pt x="450" y="1012"/>
                    <a:pt x="597" y="915"/>
                    <a:pt x="582" y="758"/>
                  </a:cubicBezTo>
                  <a:cubicBezTo>
                    <a:pt x="557" y="540"/>
                    <a:pt x="449" y="347"/>
                    <a:pt x="400" y="129"/>
                  </a:cubicBezTo>
                  <a:cubicBezTo>
                    <a:pt x="374" y="40"/>
                    <a:pt x="307" y="1"/>
                    <a:pt x="237"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17"/>
            <p:cNvSpPr/>
            <p:nvPr/>
          </p:nvSpPr>
          <p:spPr>
            <a:xfrm rot="850404" flipH="1">
              <a:off x="8531259" y="1048801"/>
              <a:ext cx="32630" cy="51844"/>
            </a:xfrm>
            <a:custGeom>
              <a:avLst/>
              <a:gdLst/>
              <a:ahLst/>
              <a:cxnLst/>
              <a:rect l="l" t="t" r="r" b="b"/>
              <a:pathLst>
                <a:path w="664" h="1055" extrusionOk="0">
                  <a:moveTo>
                    <a:pt x="281" y="0"/>
                  </a:moveTo>
                  <a:cubicBezTo>
                    <a:pt x="144" y="0"/>
                    <a:pt x="0" y="154"/>
                    <a:pt x="83" y="319"/>
                  </a:cubicBezTo>
                  <a:cubicBezTo>
                    <a:pt x="180" y="513"/>
                    <a:pt x="180" y="694"/>
                    <a:pt x="204" y="900"/>
                  </a:cubicBezTo>
                  <a:cubicBezTo>
                    <a:pt x="216" y="973"/>
                    <a:pt x="289" y="1033"/>
                    <a:pt x="349" y="1045"/>
                  </a:cubicBezTo>
                  <a:cubicBezTo>
                    <a:pt x="367" y="1051"/>
                    <a:pt x="385" y="1054"/>
                    <a:pt x="404" y="1054"/>
                  </a:cubicBezTo>
                  <a:cubicBezTo>
                    <a:pt x="422" y="1054"/>
                    <a:pt x="440" y="1051"/>
                    <a:pt x="458" y="1045"/>
                  </a:cubicBezTo>
                  <a:cubicBezTo>
                    <a:pt x="531" y="1033"/>
                    <a:pt x="591" y="973"/>
                    <a:pt x="603" y="900"/>
                  </a:cubicBezTo>
                  <a:cubicBezTo>
                    <a:pt x="664" y="634"/>
                    <a:pt x="567" y="344"/>
                    <a:pt x="446" y="114"/>
                  </a:cubicBezTo>
                  <a:cubicBezTo>
                    <a:pt x="408" y="33"/>
                    <a:pt x="345" y="0"/>
                    <a:pt x="28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17"/>
            <p:cNvSpPr/>
            <p:nvPr/>
          </p:nvSpPr>
          <p:spPr>
            <a:xfrm rot="850404" flipH="1">
              <a:off x="8332082" y="993733"/>
              <a:ext cx="28354" cy="58527"/>
            </a:xfrm>
            <a:custGeom>
              <a:avLst/>
              <a:gdLst/>
              <a:ahLst/>
              <a:cxnLst/>
              <a:rect l="l" t="t" r="r" b="b"/>
              <a:pathLst>
                <a:path w="577" h="1191" extrusionOk="0">
                  <a:moveTo>
                    <a:pt x="255" y="1"/>
                  </a:moveTo>
                  <a:cubicBezTo>
                    <a:pt x="132" y="1"/>
                    <a:pt x="1" y="85"/>
                    <a:pt x="8" y="235"/>
                  </a:cubicBezTo>
                  <a:cubicBezTo>
                    <a:pt x="8" y="465"/>
                    <a:pt x="8" y="695"/>
                    <a:pt x="20" y="925"/>
                  </a:cubicBezTo>
                  <a:cubicBezTo>
                    <a:pt x="32" y="1070"/>
                    <a:pt x="141" y="1191"/>
                    <a:pt x="286" y="1191"/>
                  </a:cubicBezTo>
                  <a:cubicBezTo>
                    <a:pt x="431" y="1191"/>
                    <a:pt x="576" y="1070"/>
                    <a:pt x="564" y="925"/>
                  </a:cubicBezTo>
                  <a:cubicBezTo>
                    <a:pt x="540" y="671"/>
                    <a:pt x="491" y="417"/>
                    <a:pt x="455" y="162"/>
                  </a:cubicBezTo>
                  <a:cubicBezTo>
                    <a:pt x="439" y="51"/>
                    <a:pt x="350" y="1"/>
                    <a:pt x="25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7"/>
            <p:cNvSpPr/>
            <p:nvPr/>
          </p:nvSpPr>
          <p:spPr>
            <a:xfrm rot="850404" flipH="1">
              <a:off x="7962129" y="899548"/>
              <a:ext cx="38084" cy="41327"/>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7"/>
            <p:cNvSpPr/>
            <p:nvPr/>
          </p:nvSpPr>
          <p:spPr>
            <a:xfrm rot="850404" flipH="1">
              <a:off x="7809503" y="858738"/>
              <a:ext cx="29239" cy="43637"/>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7"/>
            <p:cNvSpPr/>
            <p:nvPr/>
          </p:nvSpPr>
          <p:spPr>
            <a:xfrm rot="850404" flipH="1">
              <a:off x="7683656" y="818583"/>
              <a:ext cx="30369" cy="47765"/>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7"/>
            <p:cNvSpPr/>
            <p:nvPr/>
          </p:nvSpPr>
          <p:spPr>
            <a:xfrm rot="2201561" flipH="1">
              <a:off x="7599018" y="313681"/>
              <a:ext cx="177205" cy="163836"/>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7"/>
            <p:cNvSpPr/>
            <p:nvPr/>
          </p:nvSpPr>
          <p:spPr>
            <a:xfrm rot="2201561" flipH="1">
              <a:off x="8398171" y="1222893"/>
              <a:ext cx="168061" cy="159496"/>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7"/>
            <p:cNvSpPr/>
            <p:nvPr/>
          </p:nvSpPr>
          <p:spPr>
            <a:xfrm rot="2201561" flipH="1">
              <a:off x="9118638" y="1251337"/>
              <a:ext cx="158975" cy="102608"/>
            </a:xfrm>
            <a:custGeom>
              <a:avLst/>
              <a:gdLst/>
              <a:ahLst/>
              <a:cxnLst/>
              <a:rect l="l" t="t" r="r" b="b"/>
              <a:pathLst>
                <a:path w="2747" h="1773" extrusionOk="0">
                  <a:moveTo>
                    <a:pt x="1319" y="0"/>
                  </a:moveTo>
                  <a:cubicBezTo>
                    <a:pt x="1126" y="121"/>
                    <a:pt x="1077" y="351"/>
                    <a:pt x="1077" y="605"/>
                  </a:cubicBezTo>
                  <a:cubicBezTo>
                    <a:pt x="799" y="629"/>
                    <a:pt x="521" y="654"/>
                    <a:pt x="243" y="654"/>
                  </a:cubicBezTo>
                  <a:cubicBezTo>
                    <a:pt x="61" y="654"/>
                    <a:pt x="1" y="968"/>
                    <a:pt x="194" y="992"/>
                  </a:cubicBezTo>
                  <a:cubicBezTo>
                    <a:pt x="478" y="1034"/>
                    <a:pt x="752" y="1067"/>
                    <a:pt x="1034" y="1067"/>
                  </a:cubicBezTo>
                  <a:cubicBezTo>
                    <a:pt x="1076" y="1067"/>
                    <a:pt x="1119" y="1067"/>
                    <a:pt x="1162" y="1065"/>
                  </a:cubicBezTo>
                  <a:cubicBezTo>
                    <a:pt x="1210" y="1271"/>
                    <a:pt x="1283" y="1452"/>
                    <a:pt x="1343" y="1585"/>
                  </a:cubicBezTo>
                  <a:cubicBezTo>
                    <a:pt x="1396" y="1716"/>
                    <a:pt x="1515" y="1773"/>
                    <a:pt x="1629" y="1773"/>
                  </a:cubicBezTo>
                  <a:cubicBezTo>
                    <a:pt x="1801" y="1773"/>
                    <a:pt x="1963" y="1643"/>
                    <a:pt x="1876" y="1440"/>
                  </a:cubicBezTo>
                  <a:cubicBezTo>
                    <a:pt x="1827" y="1307"/>
                    <a:pt x="1779" y="1174"/>
                    <a:pt x="1730" y="1029"/>
                  </a:cubicBezTo>
                  <a:cubicBezTo>
                    <a:pt x="2069" y="992"/>
                    <a:pt x="2432" y="956"/>
                    <a:pt x="2674" y="702"/>
                  </a:cubicBezTo>
                  <a:cubicBezTo>
                    <a:pt x="2747" y="617"/>
                    <a:pt x="2710" y="496"/>
                    <a:pt x="2613" y="472"/>
                  </a:cubicBezTo>
                  <a:cubicBezTo>
                    <a:pt x="2520" y="442"/>
                    <a:pt x="2426" y="430"/>
                    <a:pt x="2333" y="430"/>
                  </a:cubicBezTo>
                  <a:cubicBezTo>
                    <a:pt x="2088" y="430"/>
                    <a:pt x="1846" y="510"/>
                    <a:pt x="1609" y="545"/>
                  </a:cubicBezTo>
                  <a:cubicBezTo>
                    <a:pt x="1561" y="315"/>
                    <a:pt x="1549" y="146"/>
                    <a:pt x="1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25" name="Google Shape;2225;p17"/>
          <p:cNvSpPr/>
          <p:nvPr/>
        </p:nvSpPr>
        <p:spPr>
          <a:xfrm rot="2201561" flipH="1">
            <a:off x="12654443" y="118733"/>
            <a:ext cx="179327" cy="129171"/>
          </a:xfrm>
          <a:custGeom>
            <a:avLst/>
            <a:gdLst/>
            <a:ahLst/>
            <a:cxnLst/>
            <a:rect l="l" t="t" r="r" b="b"/>
            <a:pathLst>
              <a:path w="2324" h="1674" extrusionOk="0">
                <a:moveTo>
                  <a:pt x="1041" y="1"/>
                </a:moveTo>
                <a:cubicBezTo>
                  <a:pt x="976" y="1"/>
                  <a:pt x="911" y="38"/>
                  <a:pt x="884" y="119"/>
                </a:cubicBezTo>
                <a:cubicBezTo>
                  <a:pt x="824" y="300"/>
                  <a:pt x="799" y="506"/>
                  <a:pt x="812" y="712"/>
                </a:cubicBezTo>
                <a:cubicBezTo>
                  <a:pt x="630" y="712"/>
                  <a:pt x="449" y="700"/>
                  <a:pt x="267" y="663"/>
                </a:cubicBezTo>
                <a:cubicBezTo>
                  <a:pt x="256" y="661"/>
                  <a:pt x="245" y="660"/>
                  <a:pt x="234" y="660"/>
                </a:cubicBezTo>
                <a:cubicBezTo>
                  <a:pt x="65" y="660"/>
                  <a:pt x="0" y="920"/>
                  <a:pt x="183" y="966"/>
                </a:cubicBezTo>
                <a:cubicBezTo>
                  <a:pt x="412" y="1026"/>
                  <a:pt x="630" y="1062"/>
                  <a:pt x="860" y="1075"/>
                </a:cubicBezTo>
                <a:cubicBezTo>
                  <a:pt x="896" y="1220"/>
                  <a:pt x="945" y="1353"/>
                  <a:pt x="1017" y="1474"/>
                </a:cubicBezTo>
                <a:cubicBezTo>
                  <a:pt x="1097" y="1608"/>
                  <a:pt x="1232" y="1673"/>
                  <a:pt x="1357" y="1673"/>
                </a:cubicBezTo>
                <a:cubicBezTo>
                  <a:pt x="1535" y="1673"/>
                  <a:pt x="1691" y="1541"/>
                  <a:pt x="1634" y="1292"/>
                </a:cubicBezTo>
                <a:cubicBezTo>
                  <a:pt x="1622" y="1208"/>
                  <a:pt x="1537" y="1159"/>
                  <a:pt x="1453" y="1147"/>
                </a:cubicBezTo>
                <a:lnTo>
                  <a:pt x="1416" y="1147"/>
                </a:lnTo>
                <a:cubicBezTo>
                  <a:pt x="1404" y="1123"/>
                  <a:pt x="1392" y="1111"/>
                  <a:pt x="1380" y="1087"/>
                </a:cubicBezTo>
                <a:cubicBezTo>
                  <a:pt x="1380" y="1075"/>
                  <a:pt x="1380" y="1075"/>
                  <a:pt x="1380" y="1062"/>
                </a:cubicBezTo>
                <a:lnTo>
                  <a:pt x="1404" y="1062"/>
                </a:lnTo>
                <a:cubicBezTo>
                  <a:pt x="1719" y="1026"/>
                  <a:pt x="2094" y="990"/>
                  <a:pt x="2275" y="712"/>
                </a:cubicBezTo>
                <a:cubicBezTo>
                  <a:pt x="2324" y="627"/>
                  <a:pt x="2287" y="518"/>
                  <a:pt x="2191" y="494"/>
                </a:cubicBezTo>
                <a:cubicBezTo>
                  <a:pt x="2149" y="484"/>
                  <a:pt x="2108" y="480"/>
                  <a:pt x="2067" y="480"/>
                </a:cubicBezTo>
                <a:cubicBezTo>
                  <a:pt x="1848" y="480"/>
                  <a:pt x="1641" y="600"/>
                  <a:pt x="1416" y="651"/>
                </a:cubicBezTo>
                <a:cubicBezTo>
                  <a:pt x="1356" y="663"/>
                  <a:pt x="1308" y="663"/>
                  <a:pt x="1259" y="675"/>
                </a:cubicBezTo>
                <a:cubicBezTo>
                  <a:pt x="1235" y="506"/>
                  <a:pt x="1223" y="337"/>
                  <a:pt x="1211" y="167"/>
                </a:cubicBezTo>
                <a:cubicBezTo>
                  <a:pt x="1204" y="60"/>
                  <a:pt x="1123" y="1"/>
                  <a:pt x="1041"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6" name="Google Shape;2226;p17"/>
          <p:cNvSpPr txBox="1">
            <a:spLocks noGrp="1"/>
          </p:cNvSpPr>
          <p:nvPr>
            <p:ph type="title"/>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5937803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79"/>
        <p:cNvGrpSpPr/>
        <p:nvPr/>
      </p:nvGrpSpPr>
      <p:grpSpPr>
        <a:xfrm>
          <a:off x="0" y="0"/>
          <a:ext cx="0" cy="0"/>
          <a:chOff x="0" y="0"/>
          <a:chExt cx="0" cy="0"/>
        </a:xfrm>
      </p:grpSpPr>
      <p:sp>
        <p:nvSpPr>
          <p:cNvPr id="80" name="Google Shape;80;p5"/>
          <p:cNvSpPr txBox="1">
            <a:spLocks noGrp="1"/>
          </p:cNvSpPr>
          <p:nvPr>
            <p:ph type="subTitle" idx="1"/>
          </p:nvPr>
        </p:nvSpPr>
        <p:spPr>
          <a:xfrm>
            <a:off x="1721017" y="3628955"/>
            <a:ext cx="3876800" cy="9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EC9D"/>
              </a:buClr>
              <a:buSzPts val="1800"/>
              <a:buFont typeface="Life Savers"/>
              <a:buNone/>
              <a:defRPr sz="4000" b="1">
                <a:solidFill>
                  <a:schemeClr val="lt2"/>
                </a:solidFill>
                <a:latin typeface="Life Savers"/>
                <a:ea typeface="Life Savers"/>
                <a:cs typeface="Life Savers"/>
                <a:sym typeface="Life Savers"/>
              </a:defRPr>
            </a:lvl1pPr>
            <a:lvl2pPr lvl="1"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2pPr>
            <a:lvl3pPr lvl="2"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3pPr>
            <a:lvl4pPr lvl="3"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4pPr>
            <a:lvl5pPr lvl="4"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5pPr>
            <a:lvl6pPr lvl="5"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6pPr>
            <a:lvl7pPr lvl="6"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7pPr>
            <a:lvl8pPr lvl="7"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8pPr>
            <a:lvl9pPr lvl="8" algn="ctr" rtl="0">
              <a:lnSpc>
                <a:spcPct val="100000"/>
              </a:lnSpc>
              <a:spcBef>
                <a:spcPts val="2133"/>
              </a:spcBef>
              <a:spcAft>
                <a:spcPts val="2133"/>
              </a:spcAft>
              <a:buClr>
                <a:srgbClr val="FFEC9D"/>
              </a:buClr>
              <a:buSzPts val="1400"/>
              <a:buFont typeface="Life Savers"/>
              <a:buNone/>
              <a:defRPr b="1">
                <a:solidFill>
                  <a:srgbClr val="FFEC9D"/>
                </a:solidFill>
                <a:latin typeface="Life Savers"/>
                <a:ea typeface="Life Savers"/>
                <a:cs typeface="Life Savers"/>
                <a:sym typeface="Life Savers"/>
              </a:defRPr>
            </a:lvl9pPr>
          </a:lstStyle>
          <a:p>
            <a:endParaRPr/>
          </a:p>
        </p:txBody>
      </p:sp>
      <p:sp>
        <p:nvSpPr>
          <p:cNvPr id="81" name="Google Shape;81;p5"/>
          <p:cNvSpPr txBox="1">
            <a:spLocks noGrp="1"/>
          </p:cNvSpPr>
          <p:nvPr>
            <p:ph type="subTitle" idx="2"/>
          </p:nvPr>
        </p:nvSpPr>
        <p:spPr>
          <a:xfrm>
            <a:off x="6594184" y="1026788"/>
            <a:ext cx="3876800" cy="95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EC9D"/>
              </a:buClr>
              <a:buSzPts val="1800"/>
              <a:buFont typeface="Life Savers"/>
              <a:buNone/>
              <a:defRPr sz="4000" b="1">
                <a:solidFill>
                  <a:schemeClr val="lt2"/>
                </a:solidFill>
                <a:latin typeface="Life Savers"/>
                <a:ea typeface="Life Savers"/>
                <a:cs typeface="Life Savers"/>
                <a:sym typeface="Life Savers"/>
              </a:defRPr>
            </a:lvl1pPr>
            <a:lvl2pPr lvl="1"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2pPr>
            <a:lvl3pPr lvl="2"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3pPr>
            <a:lvl4pPr lvl="3"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4pPr>
            <a:lvl5pPr lvl="4"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5pPr>
            <a:lvl6pPr lvl="5"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6pPr>
            <a:lvl7pPr lvl="6"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7pPr>
            <a:lvl8pPr lvl="7" algn="ctr" rtl="0">
              <a:lnSpc>
                <a:spcPct val="100000"/>
              </a:lnSpc>
              <a:spcBef>
                <a:spcPts val="2133"/>
              </a:spcBef>
              <a:spcAft>
                <a:spcPts val="0"/>
              </a:spcAft>
              <a:buClr>
                <a:srgbClr val="FFEC9D"/>
              </a:buClr>
              <a:buSzPts val="1400"/>
              <a:buFont typeface="Life Savers"/>
              <a:buNone/>
              <a:defRPr b="1">
                <a:solidFill>
                  <a:srgbClr val="FFEC9D"/>
                </a:solidFill>
                <a:latin typeface="Life Savers"/>
                <a:ea typeface="Life Savers"/>
                <a:cs typeface="Life Savers"/>
                <a:sym typeface="Life Savers"/>
              </a:defRPr>
            </a:lvl8pPr>
            <a:lvl9pPr lvl="8" algn="ctr" rtl="0">
              <a:lnSpc>
                <a:spcPct val="100000"/>
              </a:lnSpc>
              <a:spcBef>
                <a:spcPts val="2133"/>
              </a:spcBef>
              <a:spcAft>
                <a:spcPts val="2133"/>
              </a:spcAft>
              <a:buClr>
                <a:srgbClr val="FFEC9D"/>
              </a:buClr>
              <a:buSzPts val="1400"/>
              <a:buFont typeface="Life Savers"/>
              <a:buNone/>
              <a:defRPr b="1">
                <a:solidFill>
                  <a:srgbClr val="FFEC9D"/>
                </a:solidFill>
                <a:latin typeface="Life Savers"/>
                <a:ea typeface="Life Savers"/>
                <a:cs typeface="Life Savers"/>
                <a:sym typeface="Life Savers"/>
              </a:defRPr>
            </a:lvl9pPr>
          </a:lstStyle>
          <a:p>
            <a:endParaRPr/>
          </a:p>
        </p:txBody>
      </p:sp>
      <p:sp>
        <p:nvSpPr>
          <p:cNvPr id="82" name="Google Shape;82;p5"/>
          <p:cNvSpPr txBox="1">
            <a:spLocks noGrp="1"/>
          </p:cNvSpPr>
          <p:nvPr>
            <p:ph type="subTitle" idx="3"/>
          </p:nvPr>
        </p:nvSpPr>
        <p:spPr>
          <a:xfrm>
            <a:off x="2025617" y="4346055"/>
            <a:ext cx="3267600" cy="1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67">
                <a:latin typeface="Mukta Light"/>
                <a:ea typeface="Mukta Light"/>
                <a:cs typeface="Mukta Light"/>
                <a:sym typeface="Mukta Light"/>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83" name="Google Shape;83;p5"/>
          <p:cNvSpPr txBox="1">
            <a:spLocks noGrp="1"/>
          </p:cNvSpPr>
          <p:nvPr>
            <p:ph type="subTitle" idx="4"/>
          </p:nvPr>
        </p:nvSpPr>
        <p:spPr>
          <a:xfrm>
            <a:off x="6900384" y="1743888"/>
            <a:ext cx="3264400" cy="1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67">
                <a:latin typeface="Mukta Light"/>
                <a:ea typeface="Mukta Light"/>
                <a:cs typeface="Mukta Light"/>
                <a:sym typeface="Mukta Light"/>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84" name="Google Shape;84;p5"/>
          <p:cNvGrpSpPr/>
          <p:nvPr/>
        </p:nvGrpSpPr>
        <p:grpSpPr>
          <a:xfrm>
            <a:off x="10777511" y="332256"/>
            <a:ext cx="937915" cy="328285"/>
            <a:chOff x="7657026" y="2119264"/>
            <a:chExt cx="819378" cy="286796"/>
          </a:xfrm>
        </p:grpSpPr>
        <p:sp>
          <p:nvSpPr>
            <p:cNvPr id="85" name="Google Shape;85;p5"/>
            <p:cNvSpPr/>
            <p:nvPr/>
          </p:nvSpPr>
          <p:spPr>
            <a:xfrm>
              <a:off x="7657026" y="2119264"/>
              <a:ext cx="177804" cy="286796"/>
            </a:xfrm>
            <a:custGeom>
              <a:avLst/>
              <a:gdLst/>
              <a:ahLst/>
              <a:cxnLst/>
              <a:rect l="l" t="t" r="r" b="b"/>
              <a:pathLst>
                <a:path w="3217" h="5189" extrusionOk="0">
                  <a:moveTo>
                    <a:pt x="1668" y="0"/>
                  </a:moveTo>
                  <a:cubicBezTo>
                    <a:pt x="1417" y="0"/>
                    <a:pt x="1205" y="40"/>
                    <a:pt x="1006" y="146"/>
                  </a:cubicBezTo>
                  <a:cubicBezTo>
                    <a:pt x="808" y="252"/>
                    <a:pt x="649" y="371"/>
                    <a:pt x="517" y="517"/>
                  </a:cubicBezTo>
                  <a:cubicBezTo>
                    <a:pt x="384" y="649"/>
                    <a:pt x="292" y="795"/>
                    <a:pt x="212" y="953"/>
                  </a:cubicBezTo>
                  <a:cubicBezTo>
                    <a:pt x="146" y="1099"/>
                    <a:pt x="120" y="1218"/>
                    <a:pt x="120" y="1324"/>
                  </a:cubicBezTo>
                  <a:cubicBezTo>
                    <a:pt x="120" y="1337"/>
                    <a:pt x="120" y="1364"/>
                    <a:pt x="120" y="1403"/>
                  </a:cubicBezTo>
                  <a:cubicBezTo>
                    <a:pt x="133" y="1443"/>
                    <a:pt x="133" y="1496"/>
                    <a:pt x="159" y="1536"/>
                  </a:cubicBezTo>
                  <a:cubicBezTo>
                    <a:pt x="173" y="1575"/>
                    <a:pt x="199" y="1615"/>
                    <a:pt x="239" y="1655"/>
                  </a:cubicBezTo>
                  <a:cubicBezTo>
                    <a:pt x="278" y="1681"/>
                    <a:pt x="331" y="1695"/>
                    <a:pt x="398" y="1695"/>
                  </a:cubicBezTo>
                  <a:cubicBezTo>
                    <a:pt x="503" y="1695"/>
                    <a:pt x="596" y="1668"/>
                    <a:pt x="649" y="1615"/>
                  </a:cubicBezTo>
                  <a:cubicBezTo>
                    <a:pt x="715" y="1562"/>
                    <a:pt x="742" y="1496"/>
                    <a:pt x="742" y="1403"/>
                  </a:cubicBezTo>
                  <a:cubicBezTo>
                    <a:pt x="742" y="1377"/>
                    <a:pt x="742" y="1337"/>
                    <a:pt x="715" y="1311"/>
                  </a:cubicBezTo>
                  <a:cubicBezTo>
                    <a:pt x="715" y="1284"/>
                    <a:pt x="689" y="1258"/>
                    <a:pt x="676" y="1245"/>
                  </a:cubicBezTo>
                  <a:lnTo>
                    <a:pt x="623" y="1178"/>
                  </a:lnTo>
                  <a:cubicBezTo>
                    <a:pt x="609" y="1152"/>
                    <a:pt x="609" y="1125"/>
                    <a:pt x="609" y="1099"/>
                  </a:cubicBezTo>
                  <a:cubicBezTo>
                    <a:pt x="609" y="1072"/>
                    <a:pt x="623" y="1006"/>
                    <a:pt x="676" y="927"/>
                  </a:cubicBezTo>
                  <a:cubicBezTo>
                    <a:pt x="715" y="847"/>
                    <a:pt x="795" y="768"/>
                    <a:pt x="874" y="689"/>
                  </a:cubicBezTo>
                  <a:cubicBezTo>
                    <a:pt x="967" y="609"/>
                    <a:pt x="1073" y="530"/>
                    <a:pt x="1192" y="464"/>
                  </a:cubicBezTo>
                  <a:cubicBezTo>
                    <a:pt x="1311" y="411"/>
                    <a:pt x="1456" y="371"/>
                    <a:pt x="1615" y="371"/>
                  </a:cubicBezTo>
                  <a:cubicBezTo>
                    <a:pt x="1774" y="371"/>
                    <a:pt x="1906" y="397"/>
                    <a:pt x="2012" y="464"/>
                  </a:cubicBezTo>
                  <a:cubicBezTo>
                    <a:pt x="2131" y="517"/>
                    <a:pt x="2224" y="583"/>
                    <a:pt x="2290" y="662"/>
                  </a:cubicBezTo>
                  <a:cubicBezTo>
                    <a:pt x="2356" y="755"/>
                    <a:pt x="2409" y="847"/>
                    <a:pt x="2436" y="953"/>
                  </a:cubicBezTo>
                  <a:cubicBezTo>
                    <a:pt x="2476" y="1059"/>
                    <a:pt x="2489" y="1152"/>
                    <a:pt x="2489" y="1245"/>
                  </a:cubicBezTo>
                  <a:cubicBezTo>
                    <a:pt x="2489" y="1456"/>
                    <a:pt x="2449" y="1668"/>
                    <a:pt x="2370" y="1893"/>
                  </a:cubicBezTo>
                  <a:cubicBezTo>
                    <a:pt x="2290" y="2118"/>
                    <a:pt x="2198" y="2356"/>
                    <a:pt x="2065" y="2581"/>
                  </a:cubicBezTo>
                  <a:cubicBezTo>
                    <a:pt x="1946" y="2819"/>
                    <a:pt x="1801" y="3044"/>
                    <a:pt x="1642" y="3283"/>
                  </a:cubicBezTo>
                  <a:cubicBezTo>
                    <a:pt x="1470" y="3508"/>
                    <a:pt x="1311" y="3719"/>
                    <a:pt x="1126" y="3918"/>
                  </a:cubicBezTo>
                  <a:cubicBezTo>
                    <a:pt x="953" y="4117"/>
                    <a:pt x="781" y="4302"/>
                    <a:pt x="609" y="4474"/>
                  </a:cubicBezTo>
                  <a:cubicBezTo>
                    <a:pt x="437" y="4633"/>
                    <a:pt x="278" y="4765"/>
                    <a:pt x="133" y="4884"/>
                  </a:cubicBezTo>
                  <a:cubicBezTo>
                    <a:pt x="106" y="4911"/>
                    <a:pt x="67" y="4937"/>
                    <a:pt x="40" y="4964"/>
                  </a:cubicBezTo>
                  <a:cubicBezTo>
                    <a:pt x="14" y="4977"/>
                    <a:pt x="1" y="5003"/>
                    <a:pt x="1" y="5043"/>
                  </a:cubicBezTo>
                  <a:cubicBezTo>
                    <a:pt x="1" y="5069"/>
                    <a:pt x="14" y="5109"/>
                    <a:pt x="40" y="5136"/>
                  </a:cubicBezTo>
                  <a:cubicBezTo>
                    <a:pt x="67" y="5175"/>
                    <a:pt x="120" y="5189"/>
                    <a:pt x="186" y="5189"/>
                  </a:cubicBezTo>
                  <a:cubicBezTo>
                    <a:pt x="239" y="5189"/>
                    <a:pt x="292" y="5189"/>
                    <a:pt x="345" y="5162"/>
                  </a:cubicBezTo>
                  <a:cubicBezTo>
                    <a:pt x="398" y="5149"/>
                    <a:pt x="424" y="5122"/>
                    <a:pt x="451" y="5109"/>
                  </a:cubicBezTo>
                  <a:lnTo>
                    <a:pt x="1523" y="5109"/>
                  </a:lnTo>
                  <a:cubicBezTo>
                    <a:pt x="1642" y="5109"/>
                    <a:pt x="1774" y="5109"/>
                    <a:pt x="1893" y="5122"/>
                  </a:cubicBezTo>
                  <a:lnTo>
                    <a:pt x="2674" y="5122"/>
                  </a:lnTo>
                  <a:cubicBezTo>
                    <a:pt x="2701" y="5122"/>
                    <a:pt x="2727" y="5109"/>
                    <a:pt x="2767" y="5096"/>
                  </a:cubicBezTo>
                  <a:cubicBezTo>
                    <a:pt x="2806" y="5069"/>
                    <a:pt x="2846" y="5043"/>
                    <a:pt x="2873" y="4990"/>
                  </a:cubicBezTo>
                  <a:cubicBezTo>
                    <a:pt x="2978" y="4792"/>
                    <a:pt x="3071" y="4646"/>
                    <a:pt x="3124" y="4553"/>
                  </a:cubicBezTo>
                  <a:cubicBezTo>
                    <a:pt x="3190" y="4461"/>
                    <a:pt x="3217" y="4394"/>
                    <a:pt x="3217" y="4342"/>
                  </a:cubicBezTo>
                  <a:cubicBezTo>
                    <a:pt x="3217" y="4302"/>
                    <a:pt x="3190" y="4262"/>
                    <a:pt x="3151" y="4249"/>
                  </a:cubicBezTo>
                  <a:cubicBezTo>
                    <a:pt x="3111" y="4222"/>
                    <a:pt x="3071" y="4222"/>
                    <a:pt x="3031" y="4222"/>
                  </a:cubicBezTo>
                  <a:cubicBezTo>
                    <a:pt x="2978" y="4222"/>
                    <a:pt x="2926" y="4236"/>
                    <a:pt x="2899" y="4262"/>
                  </a:cubicBezTo>
                  <a:cubicBezTo>
                    <a:pt x="2873" y="4302"/>
                    <a:pt x="2846" y="4328"/>
                    <a:pt x="2833" y="4355"/>
                  </a:cubicBezTo>
                  <a:lnTo>
                    <a:pt x="2661" y="4606"/>
                  </a:lnTo>
                  <a:cubicBezTo>
                    <a:pt x="2621" y="4659"/>
                    <a:pt x="2595" y="4699"/>
                    <a:pt x="2568" y="4712"/>
                  </a:cubicBezTo>
                  <a:cubicBezTo>
                    <a:pt x="2555" y="4725"/>
                    <a:pt x="2528" y="4739"/>
                    <a:pt x="2502" y="4739"/>
                  </a:cubicBezTo>
                  <a:lnTo>
                    <a:pt x="2264" y="4739"/>
                  </a:lnTo>
                  <a:cubicBezTo>
                    <a:pt x="2131" y="4739"/>
                    <a:pt x="1986" y="4739"/>
                    <a:pt x="1814" y="4725"/>
                  </a:cubicBezTo>
                  <a:lnTo>
                    <a:pt x="1284" y="4725"/>
                  </a:lnTo>
                  <a:cubicBezTo>
                    <a:pt x="1112" y="4725"/>
                    <a:pt x="953" y="4712"/>
                    <a:pt x="821" y="4699"/>
                  </a:cubicBezTo>
                  <a:cubicBezTo>
                    <a:pt x="940" y="4593"/>
                    <a:pt x="1086" y="4461"/>
                    <a:pt x="1231" y="4302"/>
                  </a:cubicBezTo>
                  <a:cubicBezTo>
                    <a:pt x="1390" y="4143"/>
                    <a:pt x="1536" y="3971"/>
                    <a:pt x="1695" y="3786"/>
                  </a:cubicBezTo>
                  <a:cubicBezTo>
                    <a:pt x="1853" y="3600"/>
                    <a:pt x="2012" y="3402"/>
                    <a:pt x="2158" y="3190"/>
                  </a:cubicBezTo>
                  <a:cubicBezTo>
                    <a:pt x="2303" y="2978"/>
                    <a:pt x="2436" y="2767"/>
                    <a:pt x="2555" y="2555"/>
                  </a:cubicBezTo>
                  <a:cubicBezTo>
                    <a:pt x="2674" y="2343"/>
                    <a:pt x="2767" y="2118"/>
                    <a:pt x="2833" y="1906"/>
                  </a:cubicBezTo>
                  <a:cubicBezTo>
                    <a:pt x="2912" y="1681"/>
                    <a:pt x="2952" y="1470"/>
                    <a:pt x="2952" y="1258"/>
                  </a:cubicBezTo>
                  <a:cubicBezTo>
                    <a:pt x="2952" y="1086"/>
                    <a:pt x="2926" y="927"/>
                    <a:pt x="2886" y="768"/>
                  </a:cubicBezTo>
                  <a:cubicBezTo>
                    <a:pt x="2833" y="622"/>
                    <a:pt x="2767" y="477"/>
                    <a:pt x="2661" y="371"/>
                  </a:cubicBezTo>
                  <a:cubicBezTo>
                    <a:pt x="2555" y="252"/>
                    <a:pt x="2423" y="159"/>
                    <a:pt x="2264" y="106"/>
                  </a:cubicBezTo>
                  <a:cubicBezTo>
                    <a:pt x="2105" y="27"/>
                    <a:pt x="1906"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5"/>
            <p:cNvSpPr/>
            <p:nvPr/>
          </p:nvSpPr>
          <p:spPr>
            <a:xfrm>
              <a:off x="7852350" y="2207752"/>
              <a:ext cx="109048" cy="109821"/>
            </a:xfrm>
            <a:custGeom>
              <a:avLst/>
              <a:gdLst/>
              <a:ahLst/>
              <a:cxnLst/>
              <a:rect l="l" t="t" r="r" b="b"/>
              <a:pathLst>
                <a:path w="1973" h="1987" extrusionOk="0">
                  <a:moveTo>
                    <a:pt x="980" y="1"/>
                  </a:moveTo>
                  <a:cubicBezTo>
                    <a:pt x="927" y="1"/>
                    <a:pt x="874" y="27"/>
                    <a:pt x="834" y="67"/>
                  </a:cubicBezTo>
                  <a:cubicBezTo>
                    <a:pt x="794" y="94"/>
                    <a:pt x="781" y="133"/>
                    <a:pt x="781" y="186"/>
                  </a:cubicBezTo>
                  <a:cubicBezTo>
                    <a:pt x="781" y="252"/>
                    <a:pt x="781" y="345"/>
                    <a:pt x="781" y="451"/>
                  </a:cubicBezTo>
                  <a:cubicBezTo>
                    <a:pt x="794" y="557"/>
                    <a:pt x="794" y="676"/>
                    <a:pt x="794" y="808"/>
                  </a:cubicBezTo>
                  <a:lnTo>
                    <a:pt x="159" y="808"/>
                  </a:lnTo>
                  <a:cubicBezTo>
                    <a:pt x="119" y="808"/>
                    <a:pt x="93" y="821"/>
                    <a:pt x="53" y="861"/>
                  </a:cubicBezTo>
                  <a:cubicBezTo>
                    <a:pt x="14" y="888"/>
                    <a:pt x="0" y="941"/>
                    <a:pt x="0" y="1007"/>
                  </a:cubicBezTo>
                  <a:cubicBezTo>
                    <a:pt x="0" y="1073"/>
                    <a:pt x="14" y="1126"/>
                    <a:pt x="53" y="1166"/>
                  </a:cubicBezTo>
                  <a:cubicBezTo>
                    <a:pt x="93" y="1192"/>
                    <a:pt x="133" y="1205"/>
                    <a:pt x="159" y="1205"/>
                  </a:cubicBezTo>
                  <a:cubicBezTo>
                    <a:pt x="212" y="1205"/>
                    <a:pt x="305" y="1205"/>
                    <a:pt x="411" y="1192"/>
                  </a:cubicBezTo>
                  <a:cubicBezTo>
                    <a:pt x="530" y="1192"/>
                    <a:pt x="649" y="1192"/>
                    <a:pt x="781" y="1179"/>
                  </a:cubicBezTo>
                  <a:lnTo>
                    <a:pt x="781" y="1179"/>
                  </a:lnTo>
                  <a:cubicBezTo>
                    <a:pt x="781" y="1285"/>
                    <a:pt x="781" y="1404"/>
                    <a:pt x="768" y="1536"/>
                  </a:cubicBezTo>
                  <a:cubicBezTo>
                    <a:pt x="768" y="1655"/>
                    <a:pt x="768" y="1748"/>
                    <a:pt x="768" y="1814"/>
                  </a:cubicBezTo>
                  <a:cubicBezTo>
                    <a:pt x="768" y="1854"/>
                    <a:pt x="781" y="1893"/>
                    <a:pt x="821" y="1920"/>
                  </a:cubicBezTo>
                  <a:cubicBezTo>
                    <a:pt x="847" y="1960"/>
                    <a:pt x="900" y="1986"/>
                    <a:pt x="967" y="1986"/>
                  </a:cubicBezTo>
                  <a:cubicBezTo>
                    <a:pt x="1046" y="1986"/>
                    <a:pt x="1099" y="1960"/>
                    <a:pt x="1139" y="1920"/>
                  </a:cubicBezTo>
                  <a:cubicBezTo>
                    <a:pt x="1165" y="1880"/>
                    <a:pt x="1192" y="1854"/>
                    <a:pt x="1192" y="1814"/>
                  </a:cubicBezTo>
                  <a:lnTo>
                    <a:pt x="1192" y="1179"/>
                  </a:lnTo>
                  <a:lnTo>
                    <a:pt x="1787" y="1179"/>
                  </a:lnTo>
                  <a:cubicBezTo>
                    <a:pt x="1840" y="1179"/>
                    <a:pt x="1880" y="1166"/>
                    <a:pt x="1919" y="1139"/>
                  </a:cubicBezTo>
                  <a:cubicBezTo>
                    <a:pt x="1959" y="1099"/>
                    <a:pt x="1972" y="1046"/>
                    <a:pt x="1972" y="980"/>
                  </a:cubicBezTo>
                  <a:cubicBezTo>
                    <a:pt x="1972" y="901"/>
                    <a:pt x="1959" y="848"/>
                    <a:pt x="1933" y="821"/>
                  </a:cubicBezTo>
                  <a:cubicBezTo>
                    <a:pt x="1906" y="795"/>
                    <a:pt x="1867" y="782"/>
                    <a:pt x="1840" y="782"/>
                  </a:cubicBezTo>
                  <a:cubicBezTo>
                    <a:pt x="1761" y="782"/>
                    <a:pt x="1668" y="782"/>
                    <a:pt x="1549" y="795"/>
                  </a:cubicBezTo>
                  <a:cubicBezTo>
                    <a:pt x="1443" y="808"/>
                    <a:pt x="1324" y="808"/>
                    <a:pt x="1192" y="808"/>
                  </a:cubicBezTo>
                  <a:lnTo>
                    <a:pt x="1192" y="451"/>
                  </a:lnTo>
                  <a:cubicBezTo>
                    <a:pt x="1192" y="345"/>
                    <a:pt x="1192" y="252"/>
                    <a:pt x="1192" y="186"/>
                  </a:cubicBezTo>
                  <a:cubicBezTo>
                    <a:pt x="1192" y="133"/>
                    <a:pt x="1178" y="94"/>
                    <a:pt x="1139" y="67"/>
                  </a:cubicBezTo>
                  <a:cubicBezTo>
                    <a:pt x="1099" y="27"/>
                    <a:pt x="1046" y="1"/>
                    <a:pt x="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5"/>
            <p:cNvSpPr/>
            <p:nvPr/>
          </p:nvSpPr>
          <p:spPr>
            <a:xfrm>
              <a:off x="7975989" y="2119264"/>
              <a:ext cx="177804" cy="286796"/>
            </a:xfrm>
            <a:custGeom>
              <a:avLst/>
              <a:gdLst/>
              <a:ahLst/>
              <a:cxnLst/>
              <a:rect l="l" t="t" r="r" b="b"/>
              <a:pathLst>
                <a:path w="3217" h="5189" extrusionOk="0">
                  <a:moveTo>
                    <a:pt x="1668" y="0"/>
                  </a:moveTo>
                  <a:cubicBezTo>
                    <a:pt x="1416" y="0"/>
                    <a:pt x="1191" y="40"/>
                    <a:pt x="1006" y="146"/>
                  </a:cubicBezTo>
                  <a:cubicBezTo>
                    <a:pt x="807" y="252"/>
                    <a:pt x="649" y="371"/>
                    <a:pt x="516" y="517"/>
                  </a:cubicBezTo>
                  <a:cubicBezTo>
                    <a:pt x="384" y="649"/>
                    <a:pt x="278" y="795"/>
                    <a:pt x="212" y="953"/>
                  </a:cubicBezTo>
                  <a:cubicBezTo>
                    <a:pt x="146" y="1099"/>
                    <a:pt x="106" y="1218"/>
                    <a:pt x="106" y="1324"/>
                  </a:cubicBezTo>
                  <a:cubicBezTo>
                    <a:pt x="106" y="1337"/>
                    <a:pt x="119" y="1364"/>
                    <a:pt x="119" y="1403"/>
                  </a:cubicBezTo>
                  <a:cubicBezTo>
                    <a:pt x="119" y="1443"/>
                    <a:pt x="132" y="1496"/>
                    <a:pt x="146" y="1536"/>
                  </a:cubicBezTo>
                  <a:cubicBezTo>
                    <a:pt x="172" y="1575"/>
                    <a:pt x="199" y="1615"/>
                    <a:pt x="238" y="1655"/>
                  </a:cubicBezTo>
                  <a:cubicBezTo>
                    <a:pt x="278" y="1681"/>
                    <a:pt x="331" y="1695"/>
                    <a:pt x="397" y="1695"/>
                  </a:cubicBezTo>
                  <a:cubicBezTo>
                    <a:pt x="503" y="1695"/>
                    <a:pt x="582" y="1668"/>
                    <a:pt x="649" y="1615"/>
                  </a:cubicBezTo>
                  <a:cubicBezTo>
                    <a:pt x="715" y="1562"/>
                    <a:pt x="741" y="1496"/>
                    <a:pt x="741" y="1403"/>
                  </a:cubicBezTo>
                  <a:cubicBezTo>
                    <a:pt x="741" y="1377"/>
                    <a:pt x="728" y="1337"/>
                    <a:pt x="715" y="1311"/>
                  </a:cubicBezTo>
                  <a:cubicBezTo>
                    <a:pt x="702" y="1284"/>
                    <a:pt x="688" y="1258"/>
                    <a:pt x="662" y="1245"/>
                  </a:cubicBezTo>
                  <a:lnTo>
                    <a:pt x="622" y="1178"/>
                  </a:lnTo>
                  <a:cubicBezTo>
                    <a:pt x="609" y="1152"/>
                    <a:pt x="596" y="1125"/>
                    <a:pt x="596" y="1099"/>
                  </a:cubicBezTo>
                  <a:cubicBezTo>
                    <a:pt x="596" y="1072"/>
                    <a:pt x="622" y="1006"/>
                    <a:pt x="662" y="927"/>
                  </a:cubicBezTo>
                  <a:cubicBezTo>
                    <a:pt x="715" y="847"/>
                    <a:pt x="781" y="768"/>
                    <a:pt x="874" y="689"/>
                  </a:cubicBezTo>
                  <a:cubicBezTo>
                    <a:pt x="953" y="609"/>
                    <a:pt x="1059" y="530"/>
                    <a:pt x="1191" y="464"/>
                  </a:cubicBezTo>
                  <a:cubicBezTo>
                    <a:pt x="1310" y="411"/>
                    <a:pt x="1443" y="371"/>
                    <a:pt x="1602" y="371"/>
                  </a:cubicBezTo>
                  <a:cubicBezTo>
                    <a:pt x="1760" y="371"/>
                    <a:pt x="1906" y="397"/>
                    <a:pt x="2012" y="464"/>
                  </a:cubicBezTo>
                  <a:cubicBezTo>
                    <a:pt x="2131" y="517"/>
                    <a:pt x="2224" y="583"/>
                    <a:pt x="2290" y="662"/>
                  </a:cubicBezTo>
                  <a:cubicBezTo>
                    <a:pt x="2356" y="755"/>
                    <a:pt x="2409" y="847"/>
                    <a:pt x="2435" y="953"/>
                  </a:cubicBezTo>
                  <a:cubicBezTo>
                    <a:pt x="2462" y="1059"/>
                    <a:pt x="2488" y="1152"/>
                    <a:pt x="2488" y="1245"/>
                  </a:cubicBezTo>
                  <a:cubicBezTo>
                    <a:pt x="2488" y="1456"/>
                    <a:pt x="2449" y="1668"/>
                    <a:pt x="2369" y="1893"/>
                  </a:cubicBezTo>
                  <a:cubicBezTo>
                    <a:pt x="2290" y="2118"/>
                    <a:pt x="2184" y="2356"/>
                    <a:pt x="2065" y="2581"/>
                  </a:cubicBezTo>
                  <a:cubicBezTo>
                    <a:pt x="1932" y="2819"/>
                    <a:pt x="1800" y="3044"/>
                    <a:pt x="1628" y="3283"/>
                  </a:cubicBezTo>
                  <a:cubicBezTo>
                    <a:pt x="1469" y="3508"/>
                    <a:pt x="1297" y="3719"/>
                    <a:pt x="1125" y="3918"/>
                  </a:cubicBezTo>
                  <a:cubicBezTo>
                    <a:pt x="953" y="4117"/>
                    <a:pt x="781" y="4302"/>
                    <a:pt x="609" y="4474"/>
                  </a:cubicBezTo>
                  <a:cubicBezTo>
                    <a:pt x="437" y="4633"/>
                    <a:pt x="278" y="4765"/>
                    <a:pt x="132" y="4884"/>
                  </a:cubicBezTo>
                  <a:cubicBezTo>
                    <a:pt x="93" y="4911"/>
                    <a:pt x="66" y="4937"/>
                    <a:pt x="40" y="4964"/>
                  </a:cubicBezTo>
                  <a:cubicBezTo>
                    <a:pt x="13" y="4977"/>
                    <a:pt x="0" y="5003"/>
                    <a:pt x="0" y="5043"/>
                  </a:cubicBezTo>
                  <a:cubicBezTo>
                    <a:pt x="0" y="5069"/>
                    <a:pt x="13" y="5109"/>
                    <a:pt x="40" y="5136"/>
                  </a:cubicBezTo>
                  <a:cubicBezTo>
                    <a:pt x="66" y="5175"/>
                    <a:pt x="119" y="5189"/>
                    <a:pt x="185" y="5189"/>
                  </a:cubicBezTo>
                  <a:cubicBezTo>
                    <a:pt x="238" y="5189"/>
                    <a:pt x="291" y="5189"/>
                    <a:pt x="344" y="5162"/>
                  </a:cubicBezTo>
                  <a:cubicBezTo>
                    <a:pt x="384" y="5149"/>
                    <a:pt x="424" y="5122"/>
                    <a:pt x="437" y="5109"/>
                  </a:cubicBezTo>
                  <a:lnTo>
                    <a:pt x="1509" y="5109"/>
                  </a:lnTo>
                  <a:cubicBezTo>
                    <a:pt x="1641" y="5109"/>
                    <a:pt x="1760" y="5109"/>
                    <a:pt x="1893" y="5122"/>
                  </a:cubicBezTo>
                  <a:lnTo>
                    <a:pt x="2674" y="5122"/>
                  </a:lnTo>
                  <a:cubicBezTo>
                    <a:pt x="2700" y="5122"/>
                    <a:pt x="2727" y="5109"/>
                    <a:pt x="2766" y="5096"/>
                  </a:cubicBezTo>
                  <a:cubicBezTo>
                    <a:pt x="2806" y="5069"/>
                    <a:pt x="2832" y="5043"/>
                    <a:pt x="2859" y="4990"/>
                  </a:cubicBezTo>
                  <a:cubicBezTo>
                    <a:pt x="2978" y="4792"/>
                    <a:pt x="3057" y="4646"/>
                    <a:pt x="3124" y="4553"/>
                  </a:cubicBezTo>
                  <a:cubicBezTo>
                    <a:pt x="3177" y="4461"/>
                    <a:pt x="3216" y="4394"/>
                    <a:pt x="3216" y="4342"/>
                  </a:cubicBezTo>
                  <a:cubicBezTo>
                    <a:pt x="3216" y="4302"/>
                    <a:pt x="3190" y="4262"/>
                    <a:pt x="3150" y="4249"/>
                  </a:cubicBezTo>
                  <a:cubicBezTo>
                    <a:pt x="3110" y="4222"/>
                    <a:pt x="3071" y="4222"/>
                    <a:pt x="3031" y="4222"/>
                  </a:cubicBezTo>
                  <a:cubicBezTo>
                    <a:pt x="2965" y="4222"/>
                    <a:pt x="2925" y="4236"/>
                    <a:pt x="2899" y="4262"/>
                  </a:cubicBezTo>
                  <a:cubicBezTo>
                    <a:pt x="2872" y="4302"/>
                    <a:pt x="2846" y="4328"/>
                    <a:pt x="2819" y="4355"/>
                  </a:cubicBezTo>
                  <a:lnTo>
                    <a:pt x="2660" y="4606"/>
                  </a:lnTo>
                  <a:cubicBezTo>
                    <a:pt x="2621" y="4659"/>
                    <a:pt x="2594" y="4699"/>
                    <a:pt x="2568" y="4712"/>
                  </a:cubicBezTo>
                  <a:cubicBezTo>
                    <a:pt x="2541" y="4725"/>
                    <a:pt x="2528" y="4739"/>
                    <a:pt x="2488" y="4739"/>
                  </a:cubicBezTo>
                  <a:lnTo>
                    <a:pt x="2250" y="4739"/>
                  </a:lnTo>
                  <a:cubicBezTo>
                    <a:pt x="2131" y="4739"/>
                    <a:pt x="1972" y="4739"/>
                    <a:pt x="1800" y="4725"/>
                  </a:cubicBezTo>
                  <a:lnTo>
                    <a:pt x="1284" y="4725"/>
                  </a:lnTo>
                  <a:cubicBezTo>
                    <a:pt x="1099" y="4725"/>
                    <a:pt x="953" y="4712"/>
                    <a:pt x="821" y="4699"/>
                  </a:cubicBezTo>
                  <a:cubicBezTo>
                    <a:pt x="940" y="4593"/>
                    <a:pt x="1072" y="4461"/>
                    <a:pt x="1231" y="4302"/>
                  </a:cubicBezTo>
                  <a:cubicBezTo>
                    <a:pt x="1377" y="4143"/>
                    <a:pt x="1535" y="3971"/>
                    <a:pt x="1694" y="3786"/>
                  </a:cubicBezTo>
                  <a:cubicBezTo>
                    <a:pt x="1853" y="3600"/>
                    <a:pt x="1999" y="3402"/>
                    <a:pt x="2144" y="3190"/>
                  </a:cubicBezTo>
                  <a:cubicBezTo>
                    <a:pt x="2303" y="2978"/>
                    <a:pt x="2435" y="2767"/>
                    <a:pt x="2555" y="2555"/>
                  </a:cubicBezTo>
                  <a:cubicBezTo>
                    <a:pt x="2674" y="2343"/>
                    <a:pt x="2766" y="2118"/>
                    <a:pt x="2832" y="1906"/>
                  </a:cubicBezTo>
                  <a:cubicBezTo>
                    <a:pt x="2912" y="1681"/>
                    <a:pt x="2938" y="1470"/>
                    <a:pt x="2938" y="1258"/>
                  </a:cubicBezTo>
                  <a:cubicBezTo>
                    <a:pt x="2938" y="1086"/>
                    <a:pt x="2925" y="927"/>
                    <a:pt x="2872" y="768"/>
                  </a:cubicBezTo>
                  <a:cubicBezTo>
                    <a:pt x="2832" y="622"/>
                    <a:pt x="2753" y="477"/>
                    <a:pt x="2660" y="371"/>
                  </a:cubicBezTo>
                  <a:cubicBezTo>
                    <a:pt x="2555" y="252"/>
                    <a:pt x="2422" y="159"/>
                    <a:pt x="2263" y="106"/>
                  </a:cubicBezTo>
                  <a:cubicBezTo>
                    <a:pt x="2105" y="27"/>
                    <a:pt x="1906"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5"/>
            <p:cNvSpPr/>
            <p:nvPr/>
          </p:nvSpPr>
          <p:spPr>
            <a:xfrm>
              <a:off x="8179328" y="2237045"/>
              <a:ext cx="94401" cy="79036"/>
            </a:xfrm>
            <a:custGeom>
              <a:avLst/>
              <a:gdLst/>
              <a:ahLst/>
              <a:cxnLst/>
              <a:rect l="l" t="t" r="r" b="b"/>
              <a:pathLst>
                <a:path w="1708" h="1430" extrusionOk="0">
                  <a:moveTo>
                    <a:pt x="1576" y="0"/>
                  </a:moveTo>
                  <a:cubicBezTo>
                    <a:pt x="1470" y="0"/>
                    <a:pt x="1364" y="14"/>
                    <a:pt x="1231" y="14"/>
                  </a:cubicBezTo>
                  <a:cubicBezTo>
                    <a:pt x="1112" y="27"/>
                    <a:pt x="953" y="27"/>
                    <a:pt x="781" y="27"/>
                  </a:cubicBezTo>
                  <a:lnTo>
                    <a:pt x="609" y="27"/>
                  </a:lnTo>
                  <a:cubicBezTo>
                    <a:pt x="556" y="27"/>
                    <a:pt x="490" y="14"/>
                    <a:pt x="437" y="14"/>
                  </a:cubicBezTo>
                  <a:lnTo>
                    <a:pt x="159" y="14"/>
                  </a:lnTo>
                  <a:cubicBezTo>
                    <a:pt x="106" y="14"/>
                    <a:pt x="67" y="27"/>
                    <a:pt x="40" y="80"/>
                  </a:cubicBezTo>
                  <a:cubicBezTo>
                    <a:pt x="14" y="106"/>
                    <a:pt x="1" y="146"/>
                    <a:pt x="1" y="199"/>
                  </a:cubicBezTo>
                  <a:cubicBezTo>
                    <a:pt x="1" y="239"/>
                    <a:pt x="14" y="291"/>
                    <a:pt x="40" y="331"/>
                  </a:cubicBezTo>
                  <a:cubicBezTo>
                    <a:pt x="80" y="371"/>
                    <a:pt x="120" y="384"/>
                    <a:pt x="159" y="384"/>
                  </a:cubicBezTo>
                  <a:lnTo>
                    <a:pt x="1523" y="384"/>
                  </a:lnTo>
                  <a:cubicBezTo>
                    <a:pt x="1589" y="384"/>
                    <a:pt x="1642" y="358"/>
                    <a:pt x="1668" y="305"/>
                  </a:cubicBezTo>
                  <a:cubicBezTo>
                    <a:pt x="1695" y="252"/>
                    <a:pt x="1708" y="212"/>
                    <a:pt x="1708" y="172"/>
                  </a:cubicBezTo>
                  <a:cubicBezTo>
                    <a:pt x="1708" y="133"/>
                    <a:pt x="1695" y="93"/>
                    <a:pt x="1655" y="66"/>
                  </a:cubicBezTo>
                  <a:cubicBezTo>
                    <a:pt x="1642" y="27"/>
                    <a:pt x="1602" y="0"/>
                    <a:pt x="1576" y="0"/>
                  </a:cubicBezTo>
                  <a:close/>
                  <a:moveTo>
                    <a:pt x="159" y="1046"/>
                  </a:moveTo>
                  <a:cubicBezTo>
                    <a:pt x="106" y="1046"/>
                    <a:pt x="67" y="1072"/>
                    <a:pt x="40" y="1112"/>
                  </a:cubicBezTo>
                  <a:cubicBezTo>
                    <a:pt x="14" y="1152"/>
                    <a:pt x="1" y="1191"/>
                    <a:pt x="1" y="1231"/>
                  </a:cubicBezTo>
                  <a:cubicBezTo>
                    <a:pt x="1" y="1284"/>
                    <a:pt x="14" y="1324"/>
                    <a:pt x="40" y="1363"/>
                  </a:cubicBezTo>
                  <a:cubicBezTo>
                    <a:pt x="80" y="1403"/>
                    <a:pt x="120" y="1430"/>
                    <a:pt x="159" y="1430"/>
                  </a:cubicBezTo>
                  <a:lnTo>
                    <a:pt x="821" y="1430"/>
                  </a:lnTo>
                  <a:cubicBezTo>
                    <a:pt x="953" y="1416"/>
                    <a:pt x="1086" y="1416"/>
                    <a:pt x="1205" y="1416"/>
                  </a:cubicBezTo>
                  <a:lnTo>
                    <a:pt x="1523" y="1416"/>
                  </a:lnTo>
                  <a:cubicBezTo>
                    <a:pt x="1589" y="1416"/>
                    <a:pt x="1642" y="1390"/>
                    <a:pt x="1668" y="1350"/>
                  </a:cubicBezTo>
                  <a:cubicBezTo>
                    <a:pt x="1695" y="1297"/>
                    <a:pt x="1708" y="1244"/>
                    <a:pt x="1708" y="1218"/>
                  </a:cubicBezTo>
                  <a:cubicBezTo>
                    <a:pt x="1708" y="1165"/>
                    <a:pt x="1695" y="1125"/>
                    <a:pt x="1655" y="1099"/>
                  </a:cubicBezTo>
                  <a:cubicBezTo>
                    <a:pt x="1642" y="1059"/>
                    <a:pt x="1602" y="1046"/>
                    <a:pt x="1576" y="1046"/>
                  </a:cubicBezTo>
                  <a:cubicBezTo>
                    <a:pt x="1470" y="1046"/>
                    <a:pt x="1364" y="1046"/>
                    <a:pt x="1231" y="1059"/>
                  </a:cubicBezTo>
                  <a:lnTo>
                    <a:pt x="278" y="1059"/>
                  </a:lnTo>
                  <a:cubicBezTo>
                    <a:pt x="226" y="1046"/>
                    <a:pt x="186" y="1046"/>
                    <a:pt x="159" y="10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5"/>
            <p:cNvSpPr/>
            <p:nvPr/>
          </p:nvSpPr>
          <p:spPr>
            <a:xfrm>
              <a:off x="8287602" y="2120701"/>
              <a:ext cx="188802" cy="281711"/>
            </a:xfrm>
            <a:custGeom>
              <a:avLst/>
              <a:gdLst/>
              <a:ahLst/>
              <a:cxnLst/>
              <a:rect l="l" t="t" r="r" b="b"/>
              <a:pathLst>
                <a:path w="3416" h="5097" extrusionOk="0">
                  <a:moveTo>
                    <a:pt x="2542" y="610"/>
                  </a:moveTo>
                  <a:lnTo>
                    <a:pt x="2356" y="3191"/>
                  </a:lnTo>
                  <a:cubicBezTo>
                    <a:pt x="2211" y="3191"/>
                    <a:pt x="2052" y="3204"/>
                    <a:pt x="1867" y="3217"/>
                  </a:cubicBezTo>
                  <a:cubicBezTo>
                    <a:pt x="1681" y="3230"/>
                    <a:pt x="1496" y="3230"/>
                    <a:pt x="1337" y="3243"/>
                  </a:cubicBezTo>
                  <a:cubicBezTo>
                    <a:pt x="1165" y="3243"/>
                    <a:pt x="1019" y="3243"/>
                    <a:pt x="900" y="3257"/>
                  </a:cubicBezTo>
                  <a:lnTo>
                    <a:pt x="702" y="3257"/>
                  </a:lnTo>
                  <a:cubicBezTo>
                    <a:pt x="662" y="3257"/>
                    <a:pt x="636" y="3257"/>
                    <a:pt x="622" y="3243"/>
                  </a:cubicBezTo>
                  <a:cubicBezTo>
                    <a:pt x="622" y="3230"/>
                    <a:pt x="622" y="3217"/>
                    <a:pt x="622" y="3204"/>
                  </a:cubicBezTo>
                  <a:cubicBezTo>
                    <a:pt x="622" y="3191"/>
                    <a:pt x="636" y="3164"/>
                    <a:pt x="649" y="3138"/>
                  </a:cubicBezTo>
                  <a:cubicBezTo>
                    <a:pt x="675" y="3111"/>
                    <a:pt x="689" y="3098"/>
                    <a:pt x="689" y="3085"/>
                  </a:cubicBezTo>
                  <a:lnTo>
                    <a:pt x="2542" y="610"/>
                  </a:lnTo>
                  <a:close/>
                  <a:moveTo>
                    <a:pt x="2714" y="1"/>
                  </a:moveTo>
                  <a:cubicBezTo>
                    <a:pt x="2647" y="1"/>
                    <a:pt x="2581" y="27"/>
                    <a:pt x="2528" y="80"/>
                  </a:cubicBezTo>
                  <a:cubicBezTo>
                    <a:pt x="2462" y="120"/>
                    <a:pt x="2436" y="146"/>
                    <a:pt x="2422" y="173"/>
                  </a:cubicBezTo>
                  <a:cubicBezTo>
                    <a:pt x="2264" y="358"/>
                    <a:pt x="2131" y="530"/>
                    <a:pt x="2012" y="689"/>
                  </a:cubicBezTo>
                  <a:cubicBezTo>
                    <a:pt x="1893" y="835"/>
                    <a:pt x="1787" y="980"/>
                    <a:pt x="1668" y="1126"/>
                  </a:cubicBezTo>
                  <a:lnTo>
                    <a:pt x="1350" y="1563"/>
                  </a:lnTo>
                  <a:cubicBezTo>
                    <a:pt x="1244" y="1708"/>
                    <a:pt x="1125" y="1867"/>
                    <a:pt x="993" y="2039"/>
                  </a:cubicBezTo>
                  <a:cubicBezTo>
                    <a:pt x="874" y="2211"/>
                    <a:pt x="742" y="2396"/>
                    <a:pt x="583" y="2595"/>
                  </a:cubicBezTo>
                  <a:cubicBezTo>
                    <a:pt x="437" y="2807"/>
                    <a:pt x="265" y="3045"/>
                    <a:pt x="67" y="3296"/>
                  </a:cubicBezTo>
                  <a:cubicBezTo>
                    <a:pt x="40" y="3336"/>
                    <a:pt x="27" y="3363"/>
                    <a:pt x="14" y="3389"/>
                  </a:cubicBezTo>
                  <a:cubicBezTo>
                    <a:pt x="14" y="3416"/>
                    <a:pt x="0" y="3442"/>
                    <a:pt x="0" y="3468"/>
                  </a:cubicBezTo>
                  <a:cubicBezTo>
                    <a:pt x="0" y="3521"/>
                    <a:pt x="27" y="3574"/>
                    <a:pt x="80" y="3601"/>
                  </a:cubicBezTo>
                  <a:cubicBezTo>
                    <a:pt x="133" y="3641"/>
                    <a:pt x="199" y="3654"/>
                    <a:pt x="265" y="3654"/>
                  </a:cubicBezTo>
                  <a:cubicBezTo>
                    <a:pt x="358" y="3654"/>
                    <a:pt x="569" y="3654"/>
                    <a:pt x="900" y="3641"/>
                  </a:cubicBezTo>
                  <a:cubicBezTo>
                    <a:pt x="1231" y="3614"/>
                    <a:pt x="1721" y="3601"/>
                    <a:pt x="2356" y="3588"/>
                  </a:cubicBezTo>
                  <a:lnTo>
                    <a:pt x="2356" y="3588"/>
                  </a:lnTo>
                  <a:lnTo>
                    <a:pt x="2290" y="4554"/>
                  </a:lnTo>
                  <a:cubicBezTo>
                    <a:pt x="2290" y="4633"/>
                    <a:pt x="2264" y="4686"/>
                    <a:pt x="2211" y="4726"/>
                  </a:cubicBezTo>
                  <a:cubicBezTo>
                    <a:pt x="2158" y="4752"/>
                    <a:pt x="2078" y="4779"/>
                    <a:pt x="1986" y="4779"/>
                  </a:cubicBezTo>
                  <a:cubicBezTo>
                    <a:pt x="1972" y="4779"/>
                    <a:pt x="1946" y="4792"/>
                    <a:pt x="1893" y="4792"/>
                  </a:cubicBezTo>
                  <a:cubicBezTo>
                    <a:pt x="1853" y="4792"/>
                    <a:pt x="1814" y="4792"/>
                    <a:pt x="1747" y="4805"/>
                  </a:cubicBezTo>
                  <a:cubicBezTo>
                    <a:pt x="1694" y="4805"/>
                    <a:pt x="1642" y="4805"/>
                    <a:pt x="1589" y="4818"/>
                  </a:cubicBezTo>
                  <a:lnTo>
                    <a:pt x="1443" y="4818"/>
                  </a:lnTo>
                  <a:cubicBezTo>
                    <a:pt x="1390" y="4818"/>
                    <a:pt x="1350" y="4832"/>
                    <a:pt x="1311" y="4845"/>
                  </a:cubicBezTo>
                  <a:cubicBezTo>
                    <a:pt x="1271" y="4858"/>
                    <a:pt x="1258" y="4898"/>
                    <a:pt x="1258" y="4951"/>
                  </a:cubicBezTo>
                  <a:cubicBezTo>
                    <a:pt x="1258" y="5017"/>
                    <a:pt x="1271" y="5057"/>
                    <a:pt x="1324" y="5070"/>
                  </a:cubicBezTo>
                  <a:cubicBezTo>
                    <a:pt x="1377" y="5096"/>
                    <a:pt x="1417" y="5096"/>
                    <a:pt x="1456" y="5096"/>
                  </a:cubicBezTo>
                  <a:lnTo>
                    <a:pt x="2965" y="5096"/>
                  </a:lnTo>
                  <a:cubicBezTo>
                    <a:pt x="3044" y="5096"/>
                    <a:pt x="3111" y="5083"/>
                    <a:pt x="3164" y="5070"/>
                  </a:cubicBezTo>
                  <a:cubicBezTo>
                    <a:pt x="3217" y="5043"/>
                    <a:pt x="3243" y="5004"/>
                    <a:pt x="3243" y="4951"/>
                  </a:cubicBezTo>
                  <a:cubicBezTo>
                    <a:pt x="3243" y="4885"/>
                    <a:pt x="3217" y="4845"/>
                    <a:pt x="3177" y="4832"/>
                  </a:cubicBezTo>
                  <a:cubicBezTo>
                    <a:pt x="3124" y="4805"/>
                    <a:pt x="3058" y="4792"/>
                    <a:pt x="2965" y="4792"/>
                  </a:cubicBezTo>
                  <a:cubicBezTo>
                    <a:pt x="2912" y="4792"/>
                    <a:pt x="2859" y="4792"/>
                    <a:pt x="2806" y="4779"/>
                  </a:cubicBezTo>
                  <a:cubicBezTo>
                    <a:pt x="2740" y="4779"/>
                    <a:pt x="2714" y="4752"/>
                    <a:pt x="2714" y="4699"/>
                  </a:cubicBezTo>
                  <a:cubicBezTo>
                    <a:pt x="2714" y="4673"/>
                    <a:pt x="2714" y="4620"/>
                    <a:pt x="2727" y="4527"/>
                  </a:cubicBezTo>
                  <a:cubicBezTo>
                    <a:pt x="2727" y="4448"/>
                    <a:pt x="2727" y="4342"/>
                    <a:pt x="2727" y="4236"/>
                  </a:cubicBezTo>
                  <a:cubicBezTo>
                    <a:pt x="2740" y="4130"/>
                    <a:pt x="2753" y="4011"/>
                    <a:pt x="2753" y="3905"/>
                  </a:cubicBezTo>
                  <a:cubicBezTo>
                    <a:pt x="2753" y="3786"/>
                    <a:pt x="2767" y="3680"/>
                    <a:pt x="2780" y="3588"/>
                  </a:cubicBezTo>
                  <a:lnTo>
                    <a:pt x="3230" y="3588"/>
                  </a:lnTo>
                  <a:cubicBezTo>
                    <a:pt x="3269" y="3588"/>
                    <a:pt x="3309" y="3574"/>
                    <a:pt x="3349" y="3561"/>
                  </a:cubicBezTo>
                  <a:cubicBezTo>
                    <a:pt x="3389" y="3535"/>
                    <a:pt x="3415" y="3482"/>
                    <a:pt x="3415" y="3416"/>
                  </a:cubicBezTo>
                  <a:cubicBezTo>
                    <a:pt x="3415" y="3349"/>
                    <a:pt x="3389" y="3310"/>
                    <a:pt x="3349" y="3270"/>
                  </a:cubicBezTo>
                  <a:cubicBezTo>
                    <a:pt x="3309" y="3230"/>
                    <a:pt x="3256" y="3217"/>
                    <a:pt x="3190" y="3204"/>
                  </a:cubicBezTo>
                  <a:lnTo>
                    <a:pt x="2793" y="3191"/>
                  </a:lnTo>
                  <a:cubicBezTo>
                    <a:pt x="2793" y="3032"/>
                    <a:pt x="2793" y="2860"/>
                    <a:pt x="2806" y="2648"/>
                  </a:cubicBezTo>
                  <a:cubicBezTo>
                    <a:pt x="2819" y="2436"/>
                    <a:pt x="2819" y="2224"/>
                    <a:pt x="2833" y="1999"/>
                  </a:cubicBezTo>
                  <a:cubicBezTo>
                    <a:pt x="2859" y="1774"/>
                    <a:pt x="2872" y="1563"/>
                    <a:pt x="2886" y="1338"/>
                  </a:cubicBezTo>
                  <a:cubicBezTo>
                    <a:pt x="2899" y="1126"/>
                    <a:pt x="2912" y="927"/>
                    <a:pt x="2925" y="755"/>
                  </a:cubicBezTo>
                  <a:cubicBezTo>
                    <a:pt x="2939" y="570"/>
                    <a:pt x="2952" y="438"/>
                    <a:pt x="2965" y="319"/>
                  </a:cubicBezTo>
                  <a:cubicBezTo>
                    <a:pt x="2965" y="199"/>
                    <a:pt x="2978" y="146"/>
                    <a:pt x="2978" y="133"/>
                  </a:cubicBezTo>
                  <a:cubicBezTo>
                    <a:pt x="2978" y="94"/>
                    <a:pt x="2952" y="54"/>
                    <a:pt x="2899" y="41"/>
                  </a:cubicBezTo>
                  <a:cubicBezTo>
                    <a:pt x="2846" y="14"/>
                    <a:pt x="2793" y="1"/>
                    <a:pt x="2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 name="Google Shape;90;p5"/>
          <p:cNvSpPr/>
          <p:nvPr/>
        </p:nvSpPr>
        <p:spPr>
          <a:xfrm rot="-1315996">
            <a:off x="438924" y="4237895"/>
            <a:ext cx="279005" cy="278048"/>
          </a:xfrm>
          <a:custGeom>
            <a:avLst/>
            <a:gdLst/>
            <a:ahLst/>
            <a:cxnLst/>
            <a:rect l="l" t="t" r="r" b="b"/>
            <a:pathLst>
              <a:path w="3786" h="3773" extrusionOk="0">
                <a:moveTo>
                  <a:pt x="371" y="1"/>
                </a:moveTo>
                <a:cubicBezTo>
                  <a:pt x="279" y="1"/>
                  <a:pt x="186" y="14"/>
                  <a:pt x="107" y="54"/>
                </a:cubicBezTo>
                <a:cubicBezTo>
                  <a:pt x="27" y="80"/>
                  <a:pt x="1" y="133"/>
                  <a:pt x="1" y="199"/>
                </a:cubicBezTo>
                <a:cubicBezTo>
                  <a:pt x="1" y="279"/>
                  <a:pt x="40" y="318"/>
                  <a:pt x="120" y="332"/>
                </a:cubicBezTo>
                <a:cubicBezTo>
                  <a:pt x="199" y="345"/>
                  <a:pt x="318" y="358"/>
                  <a:pt x="477" y="358"/>
                </a:cubicBezTo>
                <a:lnTo>
                  <a:pt x="596" y="358"/>
                </a:lnTo>
                <a:cubicBezTo>
                  <a:pt x="636" y="371"/>
                  <a:pt x="662" y="371"/>
                  <a:pt x="689" y="385"/>
                </a:cubicBezTo>
                <a:cubicBezTo>
                  <a:pt x="715" y="398"/>
                  <a:pt x="729" y="411"/>
                  <a:pt x="755" y="437"/>
                </a:cubicBezTo>
                <a:cubicBezTo>
                  <a:pt x="768" y="464"/>
                  <a:pt x="795" y="490"/>
                  <a:pt x="808" y="530"/>
                </a:cubicBezTo>
                <a:lnTo>
                  <a:pt x="2012" y="2714"/>
                </a:lnTo>
                <a:cubicBezTo>
                  <a:pt x="1959" y="2833"/>
                  <a:pt x="1907" y="2939"/>
                  <a:pt x="1854" y="3032"/>
                </a:cubicBezTo>
                <a:cubicBezTo>
                  <a:pt x="1801" y="3124"/>
                  <a:pt x="1748" y="3190"/>
                  <a:pt x="1682" y="3257"/>
                </a:cubicBezTo>
                <a:cubicBezTo>
                  <a:pt x="1629" y="3296"/>
                  <a:pt x="1562" y="3349"/>
                  <a:pt x="1496" y="3376"/>
                </a:cubicBezTo>
                <a:cubicBezTo>
                  <a:pt x="1430" y="3415"/>
                  <a:pt x="1351" y="3429"/>
                  <a:pt x="1284" y="3429"/>
                </a:cubicBezTo>
                <a:cubicBezTo>
                  <a:pt x="1165" y="3429"/>
                  <a:pt x="1073" y="3402"/>
                  <a:pt x="993" y="3349"/>
                </a:cubicBezTo>
                <a:cubicBezTo>
                  <a:pt x="914" y="3296"/>
                  <a:pt x="874" y="3230"/>
                  <a:pt x="874" y="3164"/>
                </a:cubicBezTo>
                <a:cubicBezTo>
                  <a:pt x="874" y="3137"/>
                  <a:pt x="887" y="3098"/>
                  <a:pt x="901" y="3071"/>
                </a:cubicBezTo>
                <a:cubicBezTo>
                  <a:pt x="927" y="3045"/>
                  <a:pt x="954" y="3018"/>
                  <a:pt x="993" y="3018"/>
                </a:cubicBezTo>
                <a:cubicBezTo>
                  <a:pt x="1020" y="3018"/>
                  <a:pt x="1033" y="3018"/>
                  <a:pt x="1059" y="3005"/>
                </a:cubicBezTo>
                <a:cubicBezTo>
                  <a:pt x="1099" y="3005"/>
                  <a:pt x="1126" y="2992"/>
                  <a:pt x="1139" y="2979"/>
                </a:cubicBezTo>
                <a:cubicBezTo>
                  <a:pt x="1165" y="2965"/>
                  <a:pt x="1192" y="2939"/>
                  <a:pt x="1205" y="2912"/>
                </a:cubicBezTo>
                <a:cubicBezTo>
                  <a:pt x="1218" y="2899"/>
                  <a:pt x="1232" y="2859"/>
                  <a:pt x="1232" y="2820"/>
                </a:cubicBezTo>
                <a:cubicBezTo>
                  <a:pt x="1232" y="2754"/>
                  <a:pt x="1205" y="2701"/>
                  <a:pt x="1152" y="2674"/>
                </a:cubicBezTo>
                <a:cubicBezTo>
                  <a:pt x="1112" y="2648"/>
                  <a:pt x="1059" y="2634"/>
                  <a:pt x="1007" y="2634"/>
                </a:cubicBezTo>
                <a:cubicBezTo>
                  <a:pt x="954" y="2634"/>
                  <a:pt x="901" y="2634"/>
                  <a:pt x="848" y="2661"/>
                </a:cubicBezTo>
                <a:cubicBezTo>
                  <a:pt x="782" y="2687"/>
                  <a:pt x="742" y="2714"/>
                  <a:pt x="689" y="2754"/>
                </a:cubicBezTo>
                <a:cubicBezTo>
                  <a:pt x="649" y="2807"/>
                  <a:pt x="623" y="2859"/>
                  <a:pt x="583" y="2926"/>
                </a:cubicBezTo>
                <a:cubicBezTo>
                  <a:pt x="570" y="2992"/>
                  <a:pt x="557" y="3071"/>
                  <a:pt x="557" y="3164"/>
                </a:cubicBezTo>
                <a:cubicBezTo>
                  <a:pt x="557" y="3257"/>
                  <a:pt x="570" y="3349"/>
                  <a:pt x="609" y="3415"/>
                </a:cubicBezTo>
                <a:cubicBezTo>
                  <a:pt x="649" y="3495"/>
                  <a:pt x="689" y="3561"/>
                  <a:pt x="755" y="3614"/>
                </a:cubicBezTo>
                <a:cubicBezTo>
                  <a:pt x="821" y="3667"/>
                  <a:pt x="887" y="3707"/>
                  <a:pt x="967" y="3733"/>
                </a:cubicBezTo>
                <a:cubicBezTo>
                  <a:pt x="1046" y="3759"/>
                  <a:pt x="1126" y="3773"/>
                  <a:pt x="1218" y="3773"/>
                </a:cubicBezTo>
                <a:cubicBezTo>
                  <a:pt x="1377" y="3773"/>
                  <a:pt x="1536" y="3733"/>
                  <a:pt x="1668" y="3667"/>
                </a:cubicBezTo>
                <a:cubicBezTo>
                  <a:pt x="1801" y="3614"/>
                  <a:pt x="1920" y="3508"/>
                  <a:pt x="2039" y="3376"/>
                </a:cubicBezTo>
                <a:cubicBezTo>
                  <a:pt x="2132" y="3257"/>
                  <a:pt x="2224" y="3111"/>
                  <a:pt x="2304" y="2952"/>
                </a:cubicBezTo>
                <a:cubicBezTo>
                  <a:pt x="2383" y="2780"/>
                  <a:pt x="2449" y="2595"/>
                  <a:pt x="2529" y="2370"/>
                </a:cubicBezTo>
                <a:lnTo>
                  <a:pt x="3164" y="596"/>
                </a:lnTo>
                <a:cubicBezTo>
                  <a:pt x="3190" y="530"/>
                  <a:pt x="3217" y="490"/>
                  <a:pt x="3243" y="477"/>
                </a:cubicBezTo>
                <a:cubicBezTo>
                  <a:pt x="3283" y="464"/>
                  <a:pt x="3349" y="451"/>
                  <a:pt x="3442" y="451"/>
                </a:cubicBezTo>
                <a:cubicBezTo>
                  <a:pt x="3534" y="451"/>
                  <a:pt x="3601" y="437"/>
                  <a:pt x="3680" y="411"/>
                </a:cubicBezTo>
                <a:cubicBezTo>
                  <a:pt x="3746" y="398"/>
                  <a:pt x="3786" y="345"/>
                  <a:pt x="3786" y="279"/>
                </a:cubicBezTo>
                <a:cubicBezTo>
                  <a:pt x="3786" y="212"/>
                  <a:pt x="3746" y="160"/>
                  <a:pt x="3680" y="146"/>
                </a:cubicBezTo>
                <a:cubicBezTo>
                  <a:pt x="3614" y="120"/>
                  <a:pt x="3534" y="107"/>
                  <a:pt x="3442" y="107"/>
                </a:cubicBezTo>
                <a:lnTo>
                  <a:pt x="2409" y="107"/>
                </a:lnTo>
                <a:cubicBezTo>
                  <a:pt x="2317" y="107"/>
                  <a:pt x="2251" y="120"/>
                  <a:pt x="2224" y="146"/>
                </a:cubicBezTo>
                <a:cubicBezTo>
                  <a:pt x="2198" y="160"/>
                  <a:pt x="2184" y="212"/>
                  <a:pt x="2184" y="279"/>
                </a:cubicBezTo>
                <a:cubicBezTo>
                  <a:pt x="2184" y="318"/>
                  <a:pt x="2211" y="358"/>
                  <a:pt x="2251" y="398"/>
                </a:cubicBezTo>
                <a:cubicBezTo>
                  <a:pt x="2290" y="437"/>
                  <a:pt x="2370" y="451"/>
                  <a:pt x="2462" y="451"/>
                </a:cubicBezTo>
                <a:cubicBezTo>
                  <a:pt x="2568" y="451"/>
                  <a:pt x="2621" y="464"/>
                  <a:pt x="2648" y="477"/>
                </a:cubicBezTo>
                <a:cubicBezTo>
                  <a:pt x="2674" y="504"/>
                  <a:pt x="2687" y="517"/>
                  <a:pt x="2687" y="557"/>
                </a:cubicBezTo>
                <a:cubicBezTo>
                  <a:pt x="2687" y="623"/>
                  <a:pt x="2674" y="689"/>
                  <a:pt x="2648" y="795"/>
                </a:cubicBezTo>
                <a:lnTo>
                  <a:pt x="2184" y="2224"/>
                </a:lnTo>
                <a:lnTo>
                  <a:pt x="1324" y="623"/>
                </a:lnTo>
                <a:cubicBezTo>
                  <a:pt x="1311" y="583"/>
                  <a:pt x="1298" y="543"/>
                  <a:pt x="1284" y="504"/>
                </a:cubicBezTo>
                <a:cubicBezTo>
                  <a:pt x="1271" y="464"/>
                  <a:pt x="1271" y="437"/>
                  <a:pt x="1271" y="424"/>
                </a:cubicBezTo>
                <a:cubicBezTo>
                  <a:pt x="1271" y="385"/>
                  <a:pt x="1284" y="358"/>
                  <a:pt x="1298" y="358"/>
                </a:cubicBezTo>
                <a:cubicBezTo>
                  <a:pt x="1311" y="345"/>
                  <a:pt x="1324" y="345"/>
                  <a:pt x="1351" y="345"/>
                </a:cubicBezTo>
                <a:cubicBezTo>
                  <a:pt x="1430" y="345"/>
                  <a:pt x="1483" y="332"/>
                  <a:pt x="1509" y="292"/>
                </a:cubicBezTo>
                <a:cubicBezTo>
                  <a:pt x="1549" y="252"/>
                  <a:pt x="1562" y="212"/>
                  <a:pt x="1562" y="160"/>
                </a:cubicBezTo>
                <a:cubicBezTo>
                  <a:pt x="1562" y="120"/>
                  <a:pt x="1536" y="80"/>
                  <a:pt x="1509" y="54"/>
                </a:cubicBezTo>
                <a:cubicBezTo>
                  <a:pt x="1483" y="14"/>
                  <a:pt x="1417" y="1"/>
                  <a:pt x="131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 name="Google Shape;91;p5"/>
          <p:cNvSpPr/>
          <p:nvPr/>
        </p:nvSpPr>
        <p:spPr>
          <a:xfrm>
            <a:off x="538791" y="3554028"/>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2" name="Google Shape;92;p5"/>
          <p:cNvGrpSpPr/>
          <p:nvPr/>
        </p:nvGrpSpPr>
        <p:grpSpPr>
          <a:xfrm>
            <a:off x="284424" y="5248965"/>
            <a:ext cx="1347711" cy="1389900"/>
            <a:chOff x="213318" y="3936723"/>
            <a:chExt cx="1010783" cy="1042425"/>
          </a:xfrm>
        </p:grpSpPr>
        <p:grpSp>
          <p:nvGrpSpPr>
            <p:cNvPr id="93" name="Google Shape;93;p5"/>
            <p:cNvGrpSpPr/>
            <p:nvPr/>
          </p:nvGrpSpPr>
          <p:grpSpPr>
            <a:xfrm>
              <a:off x="213318" y="3936723"/>
              <a:ext cx="882102" cy="1042425"/>
              <a:chOff x="4385705" y="3356597"/>
              <a:chExt cx="1127287" cy="1332173"/>
            </a:xfrm>
          </p:grpSpPr>
          <p:sp>
            <p:nvSpPr>
              <p:cNvPr id="94" name="Google Shape;94;p5"/>
              <p:cNvSpPr/>
              <p:nvPr/>
            </p:nvSpPr>
            <p:spPr>
              <a:xfrm>
                <a:off x="4513711" y="4188355"/>
                <a:ext cx="30067" cy="292655"/>
              </a:xfrm>
              <a:custGeom>
                <a:avLst/>
                <a:gdLst/>
                <a:ahLst/>
                <a:cxnLst/>
                <a:rect l="l" t="t" r="r" b="b"/>
                <a:pathLst>
                  <a:path w="544" h="5295" extrusionOk="0">
                    <a:moveTo>
                      <a:pt x="0" y="0"/>
                    </a:moveTo>
                    <a:lnTo>
                      <a:pt x="0" y="5294"/>
                    </a:lnTo>
                    <a:lnTo>
                      <a:pt x="543" y="5294"/>
                    </a:lnTo>
                    <a:lnTo>
                      <a:pt x="543" y="3150"/>
                    </a:lnTo>
                    <a:lnTo>
                      <a:pt x="278" y="3150"/>
                    </a:lnTo>
                    <a:cubicBezTo>
                      <a:pt x="212" y="3150"/>
                      <a:pt x="159" y="3097"/>
                      <a:pt x="159" y="3044"/>
                    </a:cubicBezTo>
                    <a:cubicBezTo>
                      <a:pt x="159" y="2978"/>
                      <a:pt x="212" y="2978"/>
                      <a:pt x="278" y="2978"/>
                    </a:cubicBezTo>
                    <a:lnTo>
                      <a:pt x="543" y="2978"/>
                    </a:lnTo>
                    <a:lnTo>
                      <a:pt x="543" y="66"/>
                    </a:lnTo>
                    <a:cubicBezTo>
                      <a:pt x="331" y="66"/>
                      <a:pt x="159" y="6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5" name="Google Shape;95;p5"/>
              <p:cNvGrpSpPr/>
              <p:nvPr/>
            </p:nvGrpSpPr>
            <p:grpSpPr>
              <a:xfrm>
                <a:off x="4385705" y="3356597"/>
                <a:ext cx="1127287" cy="1332173"/>
                <a:chOff x="4385705" y="3127997"/>
                <a:chExt cx="1127287" cy="1332173"/>
              </a:xfrm>
            </p:grpSpPr>
            <p:sp>
              <p:nvSpPr>
                <p:cNvPr id="96" name="Google Shape;96;p5"/>
                <p:cNvSpPr/>
                <p:nvPr/>
              </p:nvSpPr>
              <p:spPr>
                <a:xfrm>
                  <a:off x="4513711" y="3396499"/>
                  <a:ext cx="30067" cy="566960"/>
                </a:xfrm>
                <a:custGeom>
                  <a:avLst/>
                  <a:gdLst/>
                  <a:ahLst/>
                  <a:cxnLst/>
                  <a:rect l="l" t="t" r="r" b="b"/>
                  <a:pathLst>
                    <a:path w="544" h="10258" extrusionOk="0">
                      <a:moveTo>
                        <a:pt x="0" y="0"/>
                      </a:moveTo>
                      <a:lnTo>
                        <a:pt x="0" y="10191"/>
                      </a:lnTo>
                      <a:cubicBezTo>
                        <a:pt x="159" y="10257"/>
                        <a:pt x="331" y="10257"/>
                        <a:pt x="543" y="10257"/>
                      </a:cubicBezTo>
                      <a:lnTo>
                        <a:pt x="543" y="3137"/>
                      </a:lnTo>
                      <a:lnTo>
                        <a:pt x="278" y="3137"/>
                      </a:lnTo>
                      <a:cubicBezTo>
                        <a:pt x="212" y="3137"/>
                        <a:pt x="159" y="3084"/>
                        <a:pt x="159" y="3084"/>
                      </a:cubicBezTo>
                      <a:cubicBezTo>
                        <a:pt x="159" y="3031"/>
                        <a:pt x="212" y="2978"/>
                        <a:pt x="278" y="2978"/>
                      </a:cubicBezTo>
                      <a:lnTo>
                        <a:pt x="543" y="2978"/>
                      </a:lnTo>
                      <a:lnTo>
                        <a:pt x="5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5"/>
                <p:cNvSpPr/>
                <p:nvPr/>
              </p:nvSpPr>
              <p:spPr>
                <a:xfrm>
                  <a:off x="4385705" y="4252355"/>
                  <a:ext cx="1127287" cy="30785"/>
                </a:xfrm>
                <a:custGeom>
                  <a:avLst/>
                  <a:gdLst/>
                  <a:ahLst/>
                  <a:cxnLst/>
                  <a:rect l="l" t="t" r="r" b="b"/>
                  <a:pathLst>
                    <a:path w="20396" h="557" extrusionOk="0">
                      <a:moveTo>
                        <a:pt x="278" y="0"/>
                      </a:moveTo>
                      <a:cubicBezTo>
                        <a:pt x="106" y="0"/>
                        <a:pt x="0" y="172"/>
                        <a:pt x="0" y="278"/>
                      </a:cubicBezTo>
                      <a:cubicBezTo>
                        <a:pt x="0" y="450"/>
                        <a:pt x="106" y="556"/>
                        <a:pt x="278" y="556"/>
                      </a:cubicBezTo>
                      <a:lnTo>
                        <a:pt x="20396" y="556"/>
                      </a:lnTo>
                      <a:lnTo>
                        <a:pt x="20396" y="0"/>
                      </a:lnTo>
                      <a:lnTo>
                        <a:pt x="15049" y="0"/>
                      </a:lnTo>
                      <a:lnTo>
                        <a:pt x="15049" y="278"/>
                      </a:lnTo>
                      <a:cubicBezTo>
                        <a:pt x="15049" y="331"/>
                        <a:pt x="14996" y="397"/>
                        <a:pt x="14943" y="397"/>
                      </a:cubicBezTo>
                      <a:cubicBezTo>
                        <a:pt x="14890" y="397"/>
                        <a:pt x="14837" y="331"/>
                        <a:pt x="14837" y="278"/>
                      </a:cubicBezTo>
                      <a:lnTo>
                        <a:pt x="14837" y="0"/>
                      </a:lnTo>
                      <a:lnTo>
                        <a:pt x="5572" y="0"/>
                      </a:lnTo>
                      <a:lnTo>
                        <a:pt x="5572" y="278"/>
                      </a:lnTo>
                      <a:cubicBezTo>
                        <a:pt x="5572" y="331"/>
                        <a:pt x="5506" y="397"/>
                        <a:pt x="5506" y="397"/>
                      </a:cubicBezTo>
                      <a:cubicBezTo>
                        <a:pt x="5453" y="397"/>
                        <a:pt x="5400" y="331"/>
                        <a:pt x="5400" y="278"/>
                      </a:cubicBezTo>
                      <a:lnTo>
                        <a:pt x="54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5"/>
                <p:cNvSpPr/>
                <p:nvPr/>
              </p:nvSpPr>
              <p:spPr>
                <a:xfrm>
                  <a:off x="4467616" y="3261861"/>
                  <a:ext cx="122202" cy="134693"/>
                </a:xfrm>
                <a:custGeom>
                  <a:avLst/>
                  <a:gdLst/>
                  <a:ahLst/>
                  <a:cxnLst/>
                  <a:rect l="l" t="t" r="r" b="b"/>
                  <a:pathLst>
                    <a:path w="2211" h="2437" extrusionOk="0">
                      <a:moveTo>
                        <a:pt x="1112" y="1"/>
                      </a:moveTo>
                      <a:lnTo>
                        <a:pt x="1" y="2436"/>
                      </a:lnTo>
                      <a:lnTo>
                        <a:pt x="2211" y="2436"/>
                      </a:lnTo>
                      <a:lnTo>
                        <a:pt x="11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5"/>
                <p:cNvSpPr/>
                <p:nvPr/>
              </p:nvSpPr>
              <p:spPr>
                <a:xfrm>
                  <a:off x="4836322" y="3945109"/>
                  <a:ext cx="615984" cy="222462"/>
                </a:xfrm>
                <a:custGeom>
                  <a:avLst/>
                  <a:gdLst/>
                  <a:ahLst/>
                  <a:cxnLst/>
                  <a:rect l="l" t="t" r="r" b="b"/>
                  <a:pathLst>
                    <a:path w="11145" h="4025" extrusionOk="0">
                      <a:moveTo>
                        <a:pt x="6843" y="3243"/>
                      </a:moveTo>
                      <a:cubicBezTo>
                        <a:pt x="6896" y="3243"/>
                        <a:pt x="6896" y="3309"/>
                        <a:pt x="6896" y="3309"/>
                      </a:cubicBezTo>
                      <a:cubicBezTo>
                        <a:pt x="6896" y="3362"/>
                        <a:pt x="6843" y="3415"/>
                        <a:pt x="6790" y="3415"/>
                      </a:cubicBezTo>
                      <a:lnTo>
                        <a:pt x="6075" y="3415"/>
                      </a:lnTo>
                      <a:cubicBezTo>
                        <a:pt x="6022" y="3415"/>
                        <a:pt x="5956" y="3362"/>
                        <a:pt x="5956" y="3309"/>
                      </a:cubicBezTo>
                      <a:cubicBezTo>
                        <a:pt x="5956" y="3243"/>
                        <a:pt x="6022" y="3243"/>
                        <a:pt x="6075" y="3243"/>
                      </a:cubicBezTo>
                      <a:close/>
                      <a:moveTo>
                        <a:pt x="728" y="1"/>
                      </a:moveTo>
                      <a:cubicBezTo>
                        <a:pt x="503" y="1"/>
                        <a:pt x="225" y="53"/>
                        <a:pt x="0" y="53"/>
                      </a:cubicBezTo>
                      <a:cubicBezTo>
                        <a:pt x="887" y="993"/>
                        <a:pt x="1986" y="1814"/>
                        <a:pt x="3428" y="2528"/>
                      </a:cubicBezTo>
                      <a:cubicBezTo>
                        <a:pt x="4037" y="2806"/>
                        <a:pt x="4633" y="3031"/>
                        <a:pt x="5294" y="3243"/>
                      </a:cubicBezTo>
                      <a:lnTo>
                        <a:pt x="5413" y="3243"/>
                      </a:lnTo>
                      <a:cubicBezTo>
                        <a:pt x="6949" y="3693"/>
                        <a:pt x="8722" y="4024"/>
                        <a:pt x="10866" y="4024"/>
                      </a:cubicBezTo>
                      <a:cubicBezTo>
                        <a:pt x="11038" y="4024"/>
                        <a:pt x="11144" y="3905"/>
                        <a:pt x="11144" y="3799"/>
                      </a:cubicBezTo>
                      <a:cubicBezTo>
                        <a:pt x="11144" y="3640"/>
                        <a:pt x="11038" y="3521"/>
                        <a:pt x="10866" y="3468"/>
                      </a:cubicBezTo>
                      <a:cubicBezTo>
                        <a:pt x="7836" y="3415"/>
                        <a:pt x="5466" y="2859"/>
                        <a:pt x="3706" y="2039"/>
                      </a:cubicBezTo>
                      <a:cubicBezTo>
                        <a:pt x="2436" y="1430"/>
                        <a:pt x="1496" y="768"/>
                        <a:pt x="7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5"/>
                <p:cNvSpPr/>
                <p:nvPr/>
              </p:nvSpPr>
              <p:spPr>
                <a:xfrm>
                  <a:off x="4675376" y="3423526"/>
                  <a:ext cx="201238" cy="524568"/>
                </a:xfrm>
                <a:custGeom>
                  <a:avLst/>
                  <a:gdLst/>
                  <a:ahLst/>
                  <a:cxnLst/>
                  <a:rect l="l" t="t" r="r" b="b"/>
                  <a:pathLst>
                    <a:path w="3641" h="9491" extrusionOk="0">
                      <a:moveTo>
                        <a:pt x="331" y="1"/>
                      </a:moveTo>
                      <a:cubicBezTo>
                        <a:pt x="212" y="1"/>
                        <a:pt x="106" y="107"/>
                        <a:pt x="53" y="279"/>
                      </a:cubicBezTo>
                      <a:cubicBezTo>
                        <a:pt x="53" y="279"/>
                        <a:pt x="0" y="715"/>
                        <a:pt x="0" y="1496"/>
                      </a:cubicBezTo>
                      <a:cubicBezTo>
                        <a:pt x="0" y="1827"/>
                        <a:pt x="0" y="2092"/>
                        <a:pt x="53" y="2489"/>
                      </a:cubicBezTo>
                      <a:lnTo>
                        <a:pt x="331" y="2489"/>
                      </a:lnTo>
                      <a:lnTo>
                        <a:pt x="331" y="2595"/>
                      </a:lnTo>
                      <a:lnTo>
                        <a:pt x="331" y="2926"/>
                      </a:lnTo>
                      <a:cubicBezTo>
                        <a:pt x="331" y="2979"/>
                        <a:pt x="265" y="3032"/>
                        <a:pt x="265" y="3032"/>
                      </a:cubicBezTo>
                      <a:cubicBezTo>
                        <a:pt x="212" y="3032"/>
                        <a:pt x="159" y="2979"/>
                        <a:pt x="159" y="2926"/>
                      </a:cubicBezTo>
                      <a:lnTo>
                        <a:pt x="159" y="2648"/>
                      </a:lnTo>
                      <a:lnTo>
                        <a:pt x="53" y="2648"/>
                      </a:lnTo>
                      <a:cubicBezTo>
                        <a:pt x="53" y="2979"/>
                        <a:pt x="106" y="3257"/>
                        <a:pt x="159" y="3588"/>
                      </a:cubicBezTo>
                      <a:cubicBezTo>
                        <a:pt x="159" y="3588"/>
                        <a:pt x="212" y="3535"/>
                        <a:pt x="265" y="3535"/>
                      </a:cubicBezTo>
                      <a:cubicBezTo>
                        <a:pt x="265" y="3535"/>
                        <a:pt x="331" y="3588"/>
                        <a:pt x="331" y="3640"/>
                      </a:cubicBezTo>
                      <a:lnTo>
                        <a:pt x="331" y="4355"/>
                      </a:lnTo>
                      <a:lnTo>
                        <a:pt x="331" y="4408"/>
                      </a:lnTo>
                      <a:cubicBezTo>
                        <a:pt x="596" y="5732"/>
                        <a:pt x="1152" y="7227"/>
                        <a:pt x="2198" y="8604"/>
                      </a:cubicBezTo>
                      <a:cubicBezTo>
                        <a:pt x="2423" y="8882"/>
                        <a:pt x="2648" y="9213"/>
                        <a:pt x="2912" y="9490"/>
                      </a:cubicBezTo>
                      <a:cubicBezTo>
                        <a:pt x="3137" y="9490"/>
                        <a:pt x="3415" y="9438"/>
                        <a:pt x="3640" y="9438"/>
                      </a:cubicBezTo>
                      <a:cubicBezTo>
                        <a:pt x="2648" y="8498"/>
                        <a:pt x="1986" y="7452"/>
                        <a:pt x="1536" y="6393"/>
                      </a:cubicBezTo>
                      <a:cubicBezTo>
                        <a:pt x="715" y="4527"/>
                        <a:pt x="543" y="2648"/>
                        <a:pt x="543" y="1496"/>
                      </a:cubicBezTo>
                      <a:cubicBezTo>
                        <a:pt x="543" y="1165"/>
                        <a:pt x="543" y="835"/>
                        <a:pt x="596" y="663"/>
                      </a:cubicBezTo>
                      <a:lnTo>
                        <a:pt x="596" y="385"/>
                      </a:lnTo>
                      <a:lnTo>
                        <a:pt x="596" y="332"/>
                      </a:lnTo>
                      <a:cubicBezTo>
                        <a:pt x="662" y="173"/>
                        <a:pt x="543" y="54"/>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5"/>
                <p:cNvSpPr/>
                <p:nvPr/>
              </p:nvSpPr>
              <p:spPr>
                <a:xfrm>
                  <a:off x="4583959" y="3561093"/>
                  <a:ext cx="48306" cy="8788"/>
                </a:xfrm>
                <a:custGeom>
                  <a:avLst/>
                  <a:gdLst/>
                  <a:ahLst/>
                  <a:cxnLst/>
                  <a:rect l="l" t="t" r="r" b="b"/>
                  <a:pathLst>
                    <a:path w="874" h="159" extrusionOk="0">
                      <a:moveTo>
                        <a:pt x="106" y="0"/>
                      </a:moveTo>
                      <a:cubicBezTo>
                        <a:pt x="53" y="0"/>
                        <a:pt x="0" y="53"/>
                        <a:pt x="0" y="106"/>
                      </a:cubicBezTo>
                      <a:cubicBezTo>
                        <a:pt x="0" y="106"/>
                        <a:pt x="53" y="159"/>
                        <a:pt x="106" y="159"/>
                      </a:cubicBezTo>
                      <a:lnTo>
                        <a:pt x="821" y="159"/>
                      </a:lnTo>
                      <a:cubicBezTo>
                        <a:pt x="874" y="159"/>
                        <a:pt x="874" y="106"/>
                        <a:pt x="874" y="106"/>
                      </a:cubicBezTo>
                      <a:cubicBezTo>
                        <a:pt x="874" y="53"/>
                        <a:pt x="874" y="0"/>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5"/>
                <p:cNvSpPr/>
                <p:nvPr/>
              </p:nvSpPr>
              <p:spPr>
                <a:xfrm>
                  <a:off x="4684163" y="3618850"/>
                  <a:ext cx="9562" cy="283148"/>
                </a:xfrm>
                <a:custGeom>
                  <a:avLst/>
                  <a:gdLst/>
                  <a:ahLst/>
                  <a:cxnLst/>
                  <a:rect l="l" t="t" r="r" b="b"/>
                  <a:pathLst>
                    <a:path w="173" h="5123" extrusionOk="0">
                      <a:moveTo>
                        <a:pt x="106" y="1"/>
                      </a:moveTo>
                      <a:cubicBezTo>
                        <a:pt x="53" y="1"/>
                        <a:pt x="0" y="54"/>
                        <a:pt x="0" y="54"/>
                      </a:cubicBezTo>
                      <a:lnTo>
                        <a:pt x="0" y="106"/>
                      </a:lnTo>
                      <a:lnTo>
                        <a:pt x="0" y="821"/>
                      </a:lnTo>
                      <a:cubicBezTo>
                        <a:pt x="0" y="874"/>
                        <a:pt x="53" y="874"/>
                        <a:pt x="106" y="874"/>
                      </a:cubicBezTo>
                      <a:lnTo>
                        <a:pt x="172" y="874"/>
                      </a:lnTo>
                      <a:lnTo>
                        <a:pt x="172" y="821"/>
                      </a:lnTo>
                      <a:lnTo>
                        <a:pt x="172" y="106"/>
                      </a:lnTo>
                      <a:cubicBezTo>
                        <a:pt x="172" y="54"/>
                        <a:pt x="106" y="1"/>
                        <a:pt x="106" y="1"/>
                      </a:cubicBezTo>
                      <a:close/>
                      <a:moveTo>
                        <a:pt x="106" y="1430"/>
                      </a:moveTo>
                      <a:cubicBezTo>
                        <a:pt x="53" y="1430"/>
                        <a:pt x="0" y="1483"/>
                        <a:pt x="0" y="1536"/>
                      </a:cubicBezTo>
                      <a:lnTo>
                        <a:pt x="0" y="2198"/>
                      </a:lnTo>
                      <a:cubicBezTo>
                        <a:pt x="0" y="2264"/>
                        <a:pt x="53" y="2317"/>
                        <a:pt x="106" y="2317"/>
                      </a:cubicBezTo>
                      <a:cubicBezTo>
                        <a:pt x="106" y="2317"/>
                        <a:pt x="172" y="2264"/>
                        <a:pt x="172" y="2198"/>
                      </a:cubicBezTo>
                      <a:lnTo>
                        <a:pt x="172" y="1536"/>
                      </a:lnTo>
                      <a:cubicBezTo>
                        <a:pt x="172" y="1483"/>
                        <a:pt x="106" y="1430"/>
                        <a:pt x="106" y="1430"/>
                      </a:cubicBezTo>
                      <a:close/>
                      <a:moveTo>
                        <a:pt x="106" y="2806"/>
                      </a:moveTo>
                      <a:cubicBezTo>
                        <a:pt x="53" y="2806"/>
                        <a:pt x="0" y="2859"/>
                        <a:pt x="0" y="2926"/>
                      </a:cubicBezTo>
                      <a:lnTo>
                        <a:pt x="0" y="3640"/>
                      </a:lnTo>
                      <a:cubicBezTo>
                        <a:pt x="0" y="3693"/>
                        <a:pt x="53" y="3746"/>
                        <a:pt x="106" y="3746"/>
                      </a:cubicBezTo>
                      <a:cubicBezTo>
                        <a:pt x="106" y="3746"/>
                        <a:pt x="172" y="3693"/>
                        <a:pt x="172" y="3640"/>
                      </a:cubicBezTo>
                      <a:lnTo>
                        <a:pt x="172" y="2926"/>
                      </a:lnTo>
                      <a:cubicBezTo>
                        <a:pt x="172" y="2859"/>
                        <a:pt x="106" y="2806"/>
                        <a:pt x="106" y="2806"/>
                      </a:cubicBezTo>
                      <a:close/>
                      <a:moveTo>
                        <a:pt x="106" y="4249"/>
                      </a:moveTo>
                      <a:cubicBezTo>
                        <a:pt x="53" y="4249"/>
                        <a:pt x="0" y="4302"/>
                        <a:pt x="0" y="4355"/>
                      </a:cubicBezTo>
                      <a:lnTo>
                        <a:pt x="0" y="5070"/>
                      </a:lnTo>
                      <a:cubicBezTo>
                        <a:pt x="0" y="5070"/>
                        <a:pt x="53" y="5123"/>
                        <a:pt x="106" y="5123"/>
                      </a:cubicBezTo>
                      <a:lnTo>
                        <a:pt x="172" y="5070"/>
                      </a:lnTo>
                      <a:lnTo>
                        <a:pt x="172" y="4355"/>
                      </a:lnTo>
                      <a:cubicBezTo>
                        <a:pt x="172" y="4302"/>
                        <a:pt x="106" y="4249"/>
                        <a:pt x="106" y="4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5"/>
                <p:cNvSpPr/>
                <p:nvPr/>
              </p:nvSpPr>
              <p:spPr>
                <a:xfrm>
                  <a:off x="4684163" y="3932673"/>
                  <a:ext cx="9562" cy="27138"/>
                </a:xfrm>
                <a:custGeom>
                  <a:avLst/>
                  <a:gdLst/>
                  <a:ahLst/>
                  <a:cxnLst/>
                  <a:rect l="l" t="t" r="r" b="b"/>
                  <a:pathLst>
                    <a:path w="173" h="491" extrusionOk="0">
                      <a:moveTo>
                        <a:pt x="106" y="1"/>
                      </a:moveTo>
                      <a:cubicBezTo>
                        <a:pt x="53" y="1"/>
                        <a:pt x="0" y="1"/>
                        <a:pt x="0" y="53"/>
                      </a:cubicBezTo>
                      <a:lnTo>
                        <a:pt x="0" y="490"/>
                      </a:lnTo>
                      <a:lnTo>
                        <a:pt x="172" y="490"/>
                      </a:lnTo>
                      <a:lnTo>
                        <a:pt x="172" y="53"/>
                      </a:lnTo>
                      <a:cubicBezTo>
                        <a:pt x="172" y="1"/>
                        <a:pt x="106"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5"/>
                <p:cNvSpPr/>
                <p:nvPr/>
              </p:nvSpPr>
              <p:spPr>
                <a:xfrm>
                  <a:off x="4684163" y="4008725"/>
                  <a:ext cx="9562" cy="207097"/>
                </a:xfrm>
                <a:custGeom>
                  <a:avLst/>
                  <a:gdLst/>
                  <a:ahLst/>
                  <a:cxnLst/>
                  <a:rect l="l" t="t" r="r" b="b"/>
                  <a:pathLst>
                    <a:path w="173" h="3747" extrusionOk="0">
                      <a:moveTo>
                        <a:pt x="106" y="1"/>
                      </a:moveTo>
                      <a:cubicBezTo>
                        <a:pt x="53" y="1"/>
                        <a:pt x="0" y="54"/>
                        <a:pt x="0" y="107"/>
                      </a:cubicBezTo>
                      <a:lnTo>
                        <a:pt x="0" y="835"/>
                      </a:lnTo>
                      <a:cubicBezTo>
                        <a:pt x="0" y="888"/>
                        <a:pt x="53" y="888"/>
                        <a:pt x="106" y="888"/>
                      </a:cubicBezTo>
                      <a:cubicBezTo>
                        <a:pt x="106" y="888"/>
                        <a:pt x="172" y="888"/>
                        <a:pt x="172" y="835"/>
                      </a:cubicBezTo>
                      <a:lnTo>
                        <a:pt x="172" y="107"/>
                      </a:lnTo>
                      <a:cubicBezTo>
                        <a:pt x="172" y="54"/>
                        <a:pt x="106" y="1"/>
                        <a:pt x="106" y="1"/>
                      </a:cubicBezTo>
                      <a:close/>
                      <a:moveTo>
                        <a:pt x="106" y="1430"/>
                      </a:moveTo>
                      <a:cubicBezTo>
                        <a:pt x="53" y="1430"/>
                        <a:pt x="0" y="1497"/>
                        <a:pt x="0" y="1549"/>
                      </a:cubicBezTo>
                      <a:lnTo>
                        <a:pt x="0" y="2158"/>
                      </a:lnTo>
                      <a:cubicBezTo>
                        <a:pt x="0" y="2092"/>
                        <a:pt x="53" y="2092"/>
                        <a:pt x="106" y="2092"/>
                      </a:cubicBezTo>
                      <a:lnTo>
                        <a:pt x="172" y="2092"/>
                      </a:lnTo>
                      <a:lnTo>
                        <a:pt x="172" y="1549"/>
                      </a:lnTo>
                      <a:cubicBezTo>
                        <a:pt x="172" y="1497"/>
                        <a:pt x="106" y="1430"/>
                        <a:pt x="106" y="1430"/>
                      </a:cubicBezTo>
                      <a:close/>
                      <a:moveTo>
                        <a:pt x="0" y="2158"/>
                      </a:moveTo>
                      <a:lnTo>
                        <a:pt x="0" y="2211"/>
                      </a:lnTo>
                      <a:cubicBezTo>
                        <a:pt x="0" y="2264"/>
                        <a:pt x="53" y="2317"/>
                        <a:pt x="106" y="2317"/>
                      </a:cubicBezTo>
                      <a:cubicBezTo>
                        <a:pt x="106" y="2317"/>
                        <a:pt x="172" y="2317"/>
                        <a:pt x="172" y="2264"/>
                      </a:cubicBezTo>
                      <a:lnTo>
                        <a:pt x="106" y="2264"/>
                      </a:lnTo>
                      <a:cubicBezTo>
                        <a:pt x="53" y="2264"/>
                        <a:pt x="0" y="2211"/>
                        <a:pt x="0" y="2158"/>
                      </a:cubicBezTo>
                      <a:close/>
                      <a:moveTo>
                        <a:pt x="106" y="2873"/>
                      </a:moveTo>
                      <a:cubicBezTo>
                        <a:pt x="53" y="2873"/>
                        <a:pt x="0" y="2873"/>
                        <a:pt x="0" y="2926"/>
                      </a:cubicBezTo>
                      <a:lnTo>
                        <a:pt x="0" y="3641"/>
                      </a:lnTo>
                      <a:cubicBezTo>
                        <a:pt x="0" y="3694"/>
                        <a:pt x="53" y="3747"/>
                        <a:pt x="106" y="3747"/>
                      </a:cubicBezTo>
                      <a:cubicBezTo>
                        <a:pt x="106" y="3747"/>
                        <a:pt x="172" y="3694"/>
                        <a:pt x="172" y="3641"/>
                      </a:cubicBezTo>
                      <a:lnTo>
                        <a:pt x="172" y="2926"/>
                      </a:lnTo>
                      <a:cubicBezTo>
                        <a:pt x="172" y="2873"/>
                        <a:pt x="106" y="2873"/>
                        <a:pt x="106" y="28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5"/>
                <p:cNvSpPr/>
                <p:nvPr/>
              </p:nvSpPr>
              <p:spPr>
                <a:xfrm>
                  <a:off x="4522499" y="4124349"/>
                  <a:ext cx="694965" cy="150003"/>
                </a:xfrm>
                <a:custGeom>
                  <a:avLst/>
                  <a:gdLst/>
                  <a:ahLst/>
                  <a:cxnLst/>
                  <a:rect l="l" t="t" r="r" b="b"/>
                  <a:pathLst>
                    <a:path w="12574" h="2714" extrusionOk="0">
                      <a:moveTo>
                        <a:pt x="119" y="0"/>
                      </a:moveTo>
                      <a:cubicBezTo>
                        <a:pt x="53" y="0"/>
                        <a:pt x="0" y="0"/>
                        <a:pt x="0" y="66"/>
                      </a:cubicBezTo>
                      <a:cubicBezTo>
                        <a:pt x="0" y="119"/>
                        <a:pt x="53" y="172"/>
                        <a:pt x="119" y="172"/>
                      </a:cubicBezTo>
                      <a:lnTo>
                        <a:pt x="834" y="172"/>
                      </a:lnTo>
                      <a:cubicBezTo>
                        <a:pt x="887" y="172"/>
                        <a:pt x="940" y="119"/>
                        <a:pt x="940" y="66"/>
                      </a:cubicBezTo>
                      <a:cubicBezTo>
                        <a:pt x="940" y="0"/>
                        <a:pt x="887" y="0"/>
                        <a:pt x="834" y="0"/>
                      </a:cubicBezTo>
                      <a:close/>
                      <a:moveTo>
                        <a:pt x="1549" y="0"/>
                      </a:moveTo>
                      <a:cubicBezTo>
                        <a:pt x="1496" y="0"/>
                        <a:pt x="1443" y="0"/>
                        <a:pt x="1443" y="66"/>
                      </a:cubicBezTo>
                      <a:cubicBezTo>
                        <a:pt x="1443" y="119"/>
                        <a:pt x="1496" y="172"/>
                        <a:pt x="1549" y="172"/>
                      </a:cubicBezTo>
                      <a:lnTo>
                        <a:pt x="2264" y="172"/>
                      </a:lnTo>
                      <a:cubicBezTo>
                        <a:pt x="2316" y="172"/>
                        <a:pt x="2369" y="119"/>
                        <a:pt x="2369" y="66"/>
                      </a:cubicBezTo>
                      <a:cubicBezTo>
                        <a:pt x="2369" y="0"/>
                        <a:pt x="2316" y="0"/>
                        <a:pt x="2264" y="0"/>
                      </a:cubicBezTo>
                      <a:close/>
                      <a:moveTo>
                        <a:pt x="3031" y="0"/>
                      </a:moveTo>
                      <a:cubicBezTo>
                        <a:pt x="2978" y="0"/>
                        <a:pt x="2925" y="0"/>
                        <a:pt x="2925" y="66"/>
                      </a:cubicBezTo>
                      <a:cubicBezTo>
                        <a:pt x="2925" y="119"/>
                        <a:pt x="2978" y="172"/>
                        <a:pt x="3031" y="172"/>
                      </a:cubicBezTo>
                      <a:lnTo>
                        <a:pt x="3759" y="172"/>
                      </a:lnTo>
                      <a:cubicBezTo>
                        <a:pt x="3812" y="172"/>
                        <a:pt x="3812" y="119"/>
                        <a:pt x="3812" y="66"/>
                      </a:cubicBezTo>
                      <a:cubicBezTo>
                        <a:pt x="3812" y="0"/>
                        <a:pt x="3812" y="0"/>
                        <a:pt x="3759" y="0"/>
                      </a:cubicBezTo>
                      <a:close/>
                      <a:moveTo>
                        <a:pt x="4474" y="0"/>
                      </a:moveTo>
                      <a:cubicBezTo>
                        <a:pt x="4421" y="0"/>
                        <a:pt x="4355" y="0"/>
                        <a:pt x="4355" y="66"/>
                      </a:cubicBezTo>
                      <a:cubicBezTo>
                        <a:pt x="4355" y="119"/>
                        <a:pt x="4421" y="172"/>
                        <a:pt x="4474" y="172"/>
                      </a:cubicBezTo>
                      <a:lnTo>
                        <a:pt x="5189" y="172"/>
                      </a:lnTo>
                      <a:cubicBezTo>
                        <a:pt x="5241" y="172"/>
                        <a:pt x="5294" y="119"/>
                        <a:pt x="5294" y="66"/>
                      </a:cubicBezTo>
                      <a:cubicBezTo>
                        <a:pt x="5294" y="0"/>
                        <a:pt x="5241" y="0"/>
                        <a:pt x="5189" y="0"/>
                      </a:cubicBezTo>
                      <a:close/>
                      <a:moveTo>
                        <a:pt x="5903" y="0"/>
                      </a:moveTo>
                      <a:cubicBezTo>
                        <a:pt x="5850" y="0"/>
                        <a:pt x="5850" y="0"/>
                        <a:pt x="5850" y="66"/>
                      </a:cubicBezTo>
                      <a:cubicBezTo>
                        <a:pt x="5850" y="119"/>
                        <a:pt x="5850" y="172"/>
                        <a:pt x="5903" y="172"/>
                      </a:cubicBezTo>
                      <a:lnTo>
                        <a:pt x="6618" y="172"/>
                      </a:lnTo>
                      <a:cubicBezTo>
                        <a:pt x="6671" y="172"/>
                        <a:pt x="6737" y="119"/>
                        <a:pt x="6737" y="66"/>
                      </a:cubicBezTo>
                      <a:cubicBezTo>
                        <a:pt x="6737" y="0"/>
                        <a:pt x="6671" y="0"/>
                        <a:pt x="6618" y="0"/>
                      </a:cubicBezTo>
                      <a:close/>
                      <a:moveTo>
                        <a:pt x="7399" y="0"/>
                      </a:moveTo>
                      <a:cubicBezTo>
                        <a:pt x="7333" y="0"/>
                        <a:pt x="7280" y="0"/>
                        <a:pt x="7280" y="66"/>
                      </a:cubicBezTo>
                      <a:cubicBezTo>
                        <a:pt x="7280" y="119"/>
                        <a:pt x="7333" y="172"/>
                        <a:pt x="7399" y="172"/>
                      </a:cubicBezTo>
                      <a:lnTo>
                        <a:pt x="8114" y="172"/>
                      </a:lnTo>
                      <a:cubicBezTo>
                        <a:pt x="8166" y="172"/>
                        <a:pt x="8219" y="119"/>
                        <a:pt x="8219" y="66"/>
                      </a:cubicBezTo>
                      <a:cubicBezTo>
                        <a:pt x="8219" y="0"/>
                        <a:pt x="8166" y="0"/>
                        <a:pt x="8114" y="0"/>
                      </a:cubicBezTo>
                      <a:close/>
                      <a:moveTo>
                        <a:pt x="8828" y="0"/>
                      </a:moveTo>
                      <a:cubicBezTo>
                        <a:pt x="8775" y="0"/>
                        <a:pt x="8722" y="0"/>
                        <a:pt x="8722" y="66"/>
                      </a:cubicBezTo>
                      <a:cubicBezTo>
                        <a:pt x="8722" y="119"/>
                        <a:pt x="8775" y="172"/>
                        <a:pt x="8828" y="172"/>
                      </a:cubicBezTo>
                      <a:lnTo>
                        <a:pt x="9543" y="172"/>
                      </a:lnTo>
                      <a:cubicBezTo>
                        <a:pt x="9596" y="172"/>
                        <a:pt x="9649" y="119"/>
                        <a:pt x="9649" y="66"/>
                      </a:cubicBezTo>
                      <a:cubicBezTo>
                        <a:pt x="9649" y="0"/>
                        <a:pt x="9596" y="0"/>
                        <a:pt x="9543" y="0"/>
                      </a:cubicBezTo>
                      <a:close/>
                      <a:moveTo>
                        <a:pt x="10258" y="0"/>
                      </a:moveTo>
                      <a:cubicBezTo>
                        <a:pt x="10258" y="0"/>
                        <a:pt x="10205" y="0"/>
                        <a:pt x="10205" y="66"/>
                      </a:cubicBezTo>
                      <a:cubicBezTo>
                        <a:pt x="10205" y="119"/>
                        <a:pt x="10258" y="172"/>
                        <a:pt x="10258" y="172"/>
                      </a:cubicBezTo>
                      <a:lnTo>
                        <a:pt x="11039" y="172"/>
                      </a:lnTo>
                      <a:cubicBezTo>
                        <a:pt x="11091" y="172"/>
                        <a:pt x="11091" y="119"/>
                        <a:pt x="11091" y="66"/>
                      </a:cubicBezTo>
                      <a:lnTo>
                        <a:pt x="11091" y="0"/>
                      </a:lnTo>
                      <a:close/>
                      <a:moveTo>
                        <a:pt x="11753" y="0"/>
                      </a:moveTo>
                      <a:cubicBezTo>
                        <a:pt x="11700" y="0"/>
                        <a:pt x="11634" y="0"/>
                        <a:pt x="11634" y="66"/>
                      </a:cubicBezTo>
                      <a:cubicBezTo>
                        <a:pt x="11634" y="119"/>
                        <a:pt x="11700" y="172"/>
                        <a:pt x="11753" y="172"/>
                      </a:cubicBezTo>
                      <a:lnTo>
                        <a:pt x="12468" y="172"/>
                      </a:lnTo>
                      <a:cubicBezTo>
                        <a:pt x="12521" y="172"/>
                        <a:pt x="12574" y="119"/>
                        <a:pt x="12574" y="66"/>
                      </a:cubicBezTo>
                      <a:cubicBezTo>
                        <a:pt x="12574" y="66"/>
                        <a:pt x="12574" y="0"/>
                        <a:pt x="12521" y="0"/>
                      </a:cubicBezTo>
                      <a:close/>
                      <a:moveTo>
                        <a:pt x="12468" y="728"/>
                      </a:moveTo>
                      <a:cubicBezTo>
                        <a:pt x="12415" y="728"/>
                        <a:pt x="12362" y="728"/>
                        <a:pt x="12362" y="781"/>
                      </a:cubicBezTo>
                      <a:lnTo>
                        <a:pt x="12362" y="1549"/>
                      </a:lnTo>
                      <a:cubicBezTo>
                        <a:pt x="12362" y="1602"/>
                        <a:pt x="12415" y="1602"/>
                        <a:pt x="12468" y="1602"/>
                      </a:cubicBezTo>
                      <a:cubicBezTo>
                        <a:pt x="12521" y="1602"/>
                        <a:pt x="12574" y="1602"/>
                        <a:pt x="12574" y="1549"/>
                      </a:cubicBezTo>
                      <a:lnTo>
                        <a:pt x="12574" y="781"/>
                      </a:lnTo>
                      <a:cubicBezTo>
                        <a:pt x="12574" y="728"/>
                        <a:pt x="12521" y="728"/>
                        <a:pt x="12468" y="728"/>
                      </a:cubicBezTo>
                      <a:close/>
                      <a:moveTo>
                        <a:pt x="12468" y="2157"/>
                      </a:moveTo>
                      <a:cubicBezTo>
                        <a:pt x="12415" y="2157"/>
                        <a:pt x="12362" y="2210"/>
                        <a:pt x="12362" y="2263"/>
                      </a:cubicBezTo>
                      <a:lnTo>
                        <a:pt x="12362" y="2316"/>
                      </a:lnTo>
                      <a:lnTo>
                        <a:pt x="12362" y="2594"/>
                      </a:lnTo>
                      <a:cubicBezTo>
                        <a:pt x="12362" y="2647"/>
                        <a:pt x="12415" y="2713"/>
                        <a:pt x="12468" y="2713"/>
                      </a:cubicBezTo>
                      <a:cubicBezTo>
                        <a:pt x="12521" y="2713"/>
                        <a:pt x="12574" y="2647"/>
                        <a:pt x="12574" y="2594"/>
                      </a:cubicBezTo>
                      <a:lnTo>
                        <a:pt x="12574" y="2316"/>
                      </a:lnTo>
                      <a:lnTo>
                        <a:pt x="12574" y="2263"/>
                      </a:lnTo>
                      <a:cubicBezTo>
                        <a:pt x="12574" y="2210"/>
                        <a:pt x="12521" y="2157"/>
                        <a:pt x="12468" y="2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5"/>
                <p:cNvSpPr/>
                <p:nvPr/>
              </p:nvSpPr>
              <p:spPr>
                <a:xfrm>
                  <a:off x="4395212" y="4313815"/>
                  <a:ext cx="87824" cy="146355"/>
                </a:xfrm>
                <a:custGeom>
                  <a:avLst/>
                  <a:gdLst/>
                  <a:ahLst/>
                  <a:cxnLst/>
                  <a:rect l="l" t="t" r="r" b="b"/>
                  <a:pathLst>
                    <a:path w="1589" h="2648" extrusionOk="0">
                      <a:moveTo>
                        <a:pt x="808" y="185"/>
                      </a:moveTo>
                      <a:cubicBezTo>
                        <a:pt x="887" y="185"/>
                        <a:pt x="953" y="212"/>
                        <a:pt x="1019" y="252"/>
                      </a:cubicBezTo>
                      <a:cubicBezTo>
                        <a:pt x="1072" y="278"/>
                        <a:pt x="1125" y="331"/>
                        <a:pt x="1165" y="397"/>
                      </a:cubicBezTo>
                      <a:cubicBezTo>
                        <a:pt x="1205" y="463"/>
                        <a:pt x="1231" y="529"/>
                        <a:pt x="1258" y="609"/>
                      </a:cubicBezTo>
                      <a:cubicBezTo>
                        <a:pt x="1284" y="688"/>
                        <a:pt x="1311" y="768"/>
                        <a:pt x="1311" y="860"/>
                      </a:cubicBezTo>
                      <a:cubicBezTo>
                        <a:pt x="1337" y="940"/>
                        <a:pt x="1337" y="1032"/>
                        <a:pt x="1350" y="1112"/>
                      </a:cubicBezTo>
                      <a:cubicBezTo>
                        <a:pt x="1350" y="1191"/>
                        <a:pt x="1350" y="1271"/>
                        <a:pt x="1350" y="1350"/>
                      </a:cubicBezTo>
                      <a:cubicBezTo>
                        <a:pt x="1350" y="1549"/>
                        <a:pt x="1337" y="1721"/>
                        <a:pt x="1297" y="1866"/>
                      </a:cubicBezTo>
                      <a:cubicBezTo>
                        <a:pt x="1258" y="1999"/>
                        <a:pt x="1218" y="2118"/>
                        <a:pt x="1165" y="2210"/>
                      </a:cubicBezTo>
                      <a:cubicBezTo>
                        <a:pt x="1099" y="2290"/>
                        <a:pt x="1033" y="2356"/>
                        <a:pt x="967" y="2396"/>
                      </a:cubicBezTo>
                      <a:cubicBezTo>
                        <a:pt x="900" y="2435"/>
                        <a:pt x="834" y="2462"/>
                        <a:pt x="768" y="2462"/>
                      </a:cubicBezTo>
                      <a:cubicBezTo>
                        <a:pt x="662" y="2462"/>
                        <a:pt x="569" y="2422"/>
                        <a:pt x="503" y="2356"/>
                      </a:cubicBezTo>
                      <a:cubicBezTo>
                        <a:pt x="437" y="2290"/>
                        <a:pt x="384" y="2197"/>
                        <a:pt x="344" y="2104"/>
                      </a:cubicBezTo>
                      <a:cubicBezTo>
                        <a:pt x="305" y="1999"/>
                        <a:pt x="278" y="1879"/>
                        <a:pt x="252" y="1760"/>
                      </a:cubicBezTo>
                      <a:cubicBezTo>
                        <a:pt x="239" y="1628"/>
                        <a:pt x="239" y="1509"/>
                        <a:pt x="239" y="1403"/>
                      </a:cubicBezTo>
                      <a:cubicBezTo>
                        <a:pt x="239" y="1257"/>
                        <a:pt x="252" y="1112"/>
                        <a:pt x="265" y="979"/>
                      </a:cubicBezTo>
                      <a:cubicBezTo>
                        <a:pt x="292" y="834"/>
                        <a:pt x="331" y="702"/>
                        <a:pt x="371" y="582"/>
                      </a:cubicBezTo>
                      <a:cubicBezTo>
                        <a:pt x="424" y="463"/>
                        <a:pt x="477" y="371"/>
                        <a:pt x="556" y="304"/>
                      </a:cubicBezTo>
                      <a:cubicBezTo>
                        <a:pt x="622" y="225"/>
                        <a:pt x="715" y="185"/>
                        <a:pt x="808" y="185"/>
                      </a:cubicBezTo>
                      <a:close/>
                      <a:moveTo>
                        <a:pt x="821" y="0"/>
                      </a:moveTo>
                      <a:cubicBezTo>
                        <a:pt x="662" y="0"/>
                        <a:pt x="530" y="40"/>
                        <a:pt x="424" y="132"/>
                      </a:cubicBezTo>
                      <a:cubicBezTo>
                        <a:pt x="318" y="225"/>
                        <a:pt x="239" y="344"/>
                        <a:pt x="172" y="477"/>
                      </a:cubicBezTo>
                      <a:cubicBezTo>
                        <a:pt x="119" y="622"/>
                        <a:pt x="67" y="781"/>
                        <a:pt x="40" y="953"/>
                      </a:cubicBezTo>
                      <a:cubicBezTo>
                        <a:pt x="14" y="1125"/>
                        <a:pt x="0" y="1297"/>
                        <a:pt x="0" y="1456"/>
                      </a:cubicBezTo>
                      <a:cubicBezTo>
                        <a:pt x="0" y="1681"/>
                        <a:pt x="27" y="1879"/>
                        <a:pt x="67" y="2025"/>
                      </a:cubicBezTo>
                      <a:cubicBezTo>
                        <a:pt x="119" y="2184"/>
                        <a:pt x="172" y="2303"/>
                        <a:pt x="239" y="2396"/>
                      </a:cubicBezTo>
                      <a:cubicBezTo>
                        <a:pt x="318" y="2488"/>
                        <a:pt x="397" y="2554"/>
                        <a:pt x="490" y="2594"/>
                      </a:cubicBezTo>
                      <a:cubicBezTo>
                        <a:pt x="569" y="2634"/>
                        <a:pt x="662" y="2647"/>
                        <a:pt x="755" y="2647"/>
                      </a:cubicBezTo>
                      <a:cubicBezTo>
                        <a:pt x="834" y="2647"/>
                        <a:pt x="927" y="2634"/>
                        <a:pt x="1033" y="2594"/>
                      </a:cubicBezTo>
                      <a:cubicBezTo>
                        <a:pt x="1125" y="2541"/>
                        <a:pt x="1218" y="2475"/>
                        <a:pt x="1297" y="2369"/>
                      </a:cubicBezTo>
                      <a:cubicBezTo>
                        <a:pt x="1390" y="2277"/>
                        <a:pt x="1456" y="2144"/>
                        <a:pt x="1509" y="1972"/>
                      </a:cubicBezTo>
                      <a:cubicBezTo>
                        <a:pt x="1562" y="1813"/>
                        <a:pt x="1589" y="1602"/>
                        <a:pt x="1589" y="1350"/>
                      </a:cubicBezTo>
                      <a:cubicBezTo>
                        <a:pt x="1589" y="1257"/>
                        <a:pt x="1575" y="1165"/>
                        <a:pt x="1575" y="1059"/>
                      </a:cubicBezTo>
                      <a:cubicBezTo>
                        <a:pt x="1562" y="953"/>
                        <a:pt x="1549" y="860"/>
                        <a:pt x="1536" y="754"/>
                      </a:cubicBezTo>
                      <a:cubicBezTo>
                        <a:pt x="1509" y="649"/>
                        <a:pt x="1483" y="556"/>
                        <a:pt x="1443" y="463"/>
                      </a:cubicBezTo>
                      <a:cubicBezTo>
                        <a:pt x="1403" y="371"/>
                        <a:pt x="1364" y="291"/>
                        <a:pt x="1297" y="225"/>
                      </a:cubicBezTo>
                      <a:cubicBezTo>
                        <a:pt x="1244" y="159"/>
                        <a:pt x="1178" y="106"/>
                        <a:pt x="1099" y="53"/>
                      </a:cubicBezTo>
                      <a:cubicBezTo>
                        <a:pt x="1019" y="13"/>
                        <a:pt x="927" y="0"/>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5"/>
                <p:cNvSpPr/>
                <p:nvPr/>
              </p:nvSpPr>
              <p:spPr>
                <a:xfrm>
                  <a:off x="4452969" y="3127997"/>
                  <a:ext cx="105400" cy="104681"/>
                </a:xfrm>
                <a:custGeom>
                  <a:avLst/>
                  <a:gdLst/>
                  <a:ahLst/>
                  <a:cxnLst/>
                  <a:rect l="l" t="t" r="r" b="b"/>
                  <a:pathLst>
                    <a:path w="1907" h="1894" extrusionOk="0">
                      <a:moveTo>
                        <a:pt x="186" y="1"/>
                      </a:moveTo>
                      <a:cubicBezTo>
                        <a:pt x="147" y="1"/>
                        <a:pt x="94" y="1"/>
                        <a:pt x="54" y="27"/>
                      </a:cubicBezTo>
                      <a:cubicBezTo>
                        <a:pt x="27" y="40"/>
                        <a:pt x="1" y="67"/>
                        <a:pt x="1" y="107"/>
                      </a:cubicBezTo>
                      <a:cubicBezTo>
                        <a:pt x="1" y="133"/>
                        <a:pt x="27" y="160"/>
                        <a:pt x="67" y="160"/>
                      </a:cubicBezTo>
                      <a:cubicBezTo>
                        <a:pt x="107" y="173"/>
                        <a:pt x="173" y="173"/>
                        <a:pt x="239" y="173"/>
                      </a:cubicBezTo>
                      <a:cubicBezTo>
                        <a:pt x="266" y="173"/>
                        <a:pt x="292" y="173"/>
                        <a:pt x="305" y="186"/>
                      </a:cubicBezTo>
                      <a:cubicBezTo>
                        <a:pt x="319" y="186"/>
                        <a:pt x="332" y="186"/>
                        <a:pt x="345" y="199"/>
                      </a:cubicBezTo>
                      <a:cubicBezTo>
                        <a:pt x="358" y="199"/>
                        <a:pt x="372" y="213"/>
                        <a:pt x="385" y="213"/>
                      </a:cubicBezTo>
                      <a:cubicBezTo>
                        <a:pt x="398" y="226"/>
                        <a:pt x="398" y="239"/>
                        <a:pt x="411" y="265"/>
                      </a:cubicBezTo>
                      <a:lnTo>
                        <a:pt x="1020" y="1364"/>
                      </a:lnTo>
                      <a:cubicBezTo>
                        <a:pt x="994" y="1417"/>
                        <a:pt x="967" y="1470"/>
                        <a:pt x="941" y="1523"/>
                      </a:cubicBezTo>
                      <a:cubicBezTo>
                        <a:pt x="914" y="1563"/>
                        <a:pt x="874" y="1602"/>
                        <a:pt x="848" y="1629"/>
                      </a:cubicBezTo>
                      <a:cubicBezTo>
                        <a:pt x="822" y="1655"/>
                        <a:pt x="795" y="1668"/>
                        <a:pt x="755" y="1695"/>
                      </a:cubicBezTo>
                      <a:cubicBezTo>
                        <a:pt x="716" y="1708"/>
                        <a:pt x="689" y="1721"/>
                        <a:pt x="649" y="1721"/>
                      </a:cubicBezTo>
                      <a:cubicBezTo>
                        <a:pt x="597" y="1721"/>
                        <a:pt x="544" y="1708"/>
                        <a:pt x="504" y="1668"/>
                      </a:cubicBezTo>
                      <a:cubicBezTo>
                        <a:pt x="464" y="1642"/>
                        <a:pt x="451" y="1615"/>
                        <a:pt x="451" y="1576"/>
                      </a:cubicBezTo>
                      <a:cubicBezTo>
                        <a:pt x="451" y="1563"/>
                        <a:pt x="451" y="1549"/>
                        <a:pt x="464" y="1536"/>
                      </a:cubicBezTo>
                      <a:cubicBezTo>
                        <a:pt x="464" y="1523"/>
                        <a:pt x="477" y="1510"/>
                        <a:pt x="504" y="1510"/>
                      </a:cubicBezTo>
                      <a:lnTo>
                        <a:pt x="544" y="1510"/>
                      </a:lnTo>
                      <a:cubicBezTo>
                        <a:pt x="557" y="1496"/>
                        <a:pt x="570" y="1496"/>
                        <a:pt x="583" y="1483"/>
                      </a:cubicBezTo>
                      <a:cubicBezTo>
                        <a:pt x="597" y="1483"/>
                        <a:pt x="597" y="1470"/>
                        <a:pt x="610" y="1457"/>
                      </a:cubicBezTo>
                      <a:cubicBezTo>
                        <a:pt x="623" y="1443"/>
                        <a:pt x="623" y="1430"/>
                        <a:pt x="623" y="1404"/>
                      </a:cubicBezTo>
                      <a:cubicBezTo>
                        <a:pt x="623" y="1377"/>
                        <a:pt x="610" y="1351"/>
                        <a:pt x="583" y="1338"/>
                      </a:cubicBezTo>
                      <a:cubicBezTo>
                        <a:pt x="557" y="1324"/>
                        <a:pt x="544" y="1311"/>
                        <a:pt x="517" y="1311"/>
                      </a:cubicBezTo>
                      <a:cubicBezTo>
                        <a:pt x="491" y="1311"/>
                        <a:pt x="451" y="1324"/>
                        <a:pt x="424" y="1338"/>
                      </a:cubicBezTo>
                      <a:cubicBezTo>
                        <a:pt x="398" y="1338"/>
                        <a:pt x="372" y="1364"/>
                        <a:pt x="358" y="1377"/>
                      </a:cubicBezTo>
                      <a:cubicBezTo>
                        <a:pt x="332" y="1404"/>
                        <a:pt x="319" y="1430"/>
                        <a:pt x="305" y="1470"/>
                      </a:cubicBezTo>
                      <a:cubicBezTo>
                        <a:pt x="292" y="1496"/>
                        <a:pt x="279" y="1536"/>
                        <a:pt x="279" y="1576"/>
                      </a:cubicBezTo>
                      <a:cubicBezTo>
                        <a:pt x="279" y="1629"/>
                        <a:pt x="292" y="1668"/>
                        <a:pt x="305" y="1708"/>
                      </a:cubicBezTo>
                      <a:cubicBezTo>
                        <a:pt x="332" y="1748"/>
                        <a:pt x="358" y="1774"/>
                        <a:pt x="385" y="1814"/>
                      </a:cubicBezTo>
                      <a:cubicBezTo>
                        <a:pt x="411" y="1840"/>
                        <a:pt x="451" y="1854"/>
                        <a:pt x="491" y="1867"/>
                      </a:cubicBezTo>
                      <a:cubicBezTo>
                        <a:pt x="530" y="1880"/>
                        <a:pt x="570" y="1893"/>
                        <a:pt x="610" y="1893"/>
                      </a:cubicBezTo>
                      <a:cubicBezTo>
                        <a:pt x="702" y="1893"/>
                        <a:pt x="769" y="1867"/>
                        <a:pt x="835" y="1840"/>
                      </a:cubicBezTo>
                      <a:cubicBezTo>
                        <a:pt x="901" y="1814"/>
                        <a:pt x="967" y="1761"/>
                        <a:pt x="1033" y="1682"/>
                      </a:cubicBezTo>
                      <a:cubicBezTo>
                        <a:pt x="1073" y="1629"/>
                        <a:pt x="1126" y="1563"/>
                        <a:pt x="1152" y="1483"/>
                      </a:cubicBezTo>
                      <a:cubicBezTo>
                        <a:pt x="1192" y="1390"/>
                        <a:pt x="1232" y="1298"/>
                        <a:pt x="1272" y="1192"/>
                      </a:cubicBezTo>
                      <a:lnTo>
                        <a:pt x="1589" y="305"/>
                      </a:lnTo>
                      <a:cubicBezTo>
                        <a:pt x="1602" y="265"/>
                        <a:pt x="1616" y="252"/>
                        <a:pt x="1629" y="239"/>
                      </a:cubicBezTo>
                      <a:cubicBezTo>
                        <a:pt x="1655" y="226"/>
                        <a:pt x="1682" y="226"/>
                        <a:pt x="1735" y="226"/>
                      </a:cubicBezTo>
                      <a:cubicBezTo>
                        <a:pt x="1774" y="226"/>
                        <a:pt x="1814" y="213"/>
                        <a:pt x="1841" y="213"/>
                      </a:cubicBezTo>
                      <a:cubicBezTo>
                        <a:pt x="1880" y="199"/>
                        <a:pt x="1907" y="173"/>
                        <a:pt x="1907" y="133"/>
                      </a:cubicBezTo>
                      <a:cubicBezTo>
                        <a:pt x="1907" y="107"/>
                        <a:pt x="1880" y="80"/>
                        <a:pt x="1854" y="67"/>
                      </a:cubicBezTo>
                      <a:cubicBezTo>
                        <a:pt x="1814" y="54"/>
                        <a:pt x="1774" y="54"/>
                        <a:pt x="1735" y="54"/>
                      </a:cubicBezTo>
                      <a:lnTo>
                        <a:pt x="1219" y="54"/>
                      </a:lnTo>
                      <a:cubicBezTo>
                        <a:pt x="1166" y="54"/>
                        <a:pt x="1139" y="54"/>
                        <a:pt x="1126" y="67"/>
                      </a:cubicBezTo>
                      <a:cubicBezTo>
                        <a:pt x="1113" y="80"/>
                        <a:pt x="1099" y="107"/>
                        <a:pt x="1099" y="133"/>
                      </a:cubicBezTo>
                      <a:cubicBezTo>
                        <a:pt x="1099" y="160"/>
                        <a:pt x="1113" y="186"/>
                        <a:pt x="1126" y="199"/>
                      </a:cubicBezTo>
                      <a:cubicBezTo>
                        <a:pt x="1152" y="213"/>
                        <a:pt x="1192" y="226"/>
                        <a:pt x="1245" y="226"/>
                      </a:cubicBezTo>
                      <a:cubicBezTo>
                        <a:pt x="1285" y="226"/>
                        <a:pt x="1324" y="226"/>
                        <a:pt x="1338" y="239"/>
                      </a:cubicBezTo>
                      <a:cubicBezTo>
                        <a:pt x="1351" y="252"/>
                        <a:pt x="1351" y="265"/>
                        <a:pt x="1351" y="279"/>
                      </a:cubicBezTo>
                      <a:cubicBezTo>
                        <a:pt x="1351" y="305"/>
                        <a:pt x="1351" y="345"/>
                        <a:pt x="1324" y="398"/>
                      </a:cubicBezTo>
                      <a:lnTo>
                        <a:pt x="1099" y="1113"/>
                      </a:lnTo>
                      <a:lnTo>
                        <a:pt x="676" y="305"/>
                      </a:lnTo>
                      <a:cubicBezTo>
                        <a:pt x="663" y="292"/>
                        <a:pt x="649" y="265"/>
                        <a:pt x="649" y="252"/>
                      </a:cubicBezTo>
                      <a:cubicBezTo>
                        <a:pt x="649" y="226"/>
                        <a:pt x="649" y="213"/>
                        <a:pt x="649" y="213"/>
                      </a:cubicBezTo>
                      <a:cubicBezTo>
                        <a:pt x="649" y="186"/>
                        <a:pt x="649" y="186"/>
                        <a:pt x="649" y="173"/>
                      </a:cubicBezTo>
                      <a:lnTo>
                        <a:pt x="676" y="173"/>
                      </a:lnTo>
                      <a:cubicBezTo>
                        <a:pt x="729" y="173"/>
                        <a:pt x="755" y="160"/>
                        <a:pt x="769" y="146"/>
                      </a:cubicBezTo>
                      <a:cubicBezTo>
                        <a:pt x="782" y="120"/>
                        <a:pt x="782" y="107"/>
                        <a:pt x="782" y="80"/>
                      </a:cubicBezTo>
                      <a:cubicBezTo>
                        <a:pt x="782" y="54"/>
                        <a:pt x="782" y="40"/>
                        <a:pt x="755" y="27"/>
                      </a:cubicBezTo>
                      <a:cubicBezTo>
                        <a:pt x="742" y="1"/>
                        <a:pt x="716"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08" name="Google Shape;108;p5"/>
            <p:cNvSpPr/>
            <p:nvPr/>
          </p:nvSpPr>
          <p:spPr>
            <a:xfrm>
              <a:off x="1147048" y="4807395"/>
              <a:ext cx="77053" cy="66983"/>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6142731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227"/>
        <p:cNvGrpSpPr/>
        <p:nvPr/>
      </p:nvGrpSpPr>
      <p:grpSpPr>
        <a:xfrm>
          <a:off x="0" y="0"/>
          <a:ext cx="0" cy="0"/>
          <a:chOff x="0" y="0"/>
          <a:chExt cx="0" cy="0"/>
        </a:xfrm>
      </p:grpSpPr>
      <p:grpSp>
        <p:nvGrpSpPr>
          <p:cNvPr id="2228" name="Google Shape;2228;p18"/>
          <p:cNvGrpSpPr/>
          <p:nvPr/>
        </p:nvGrpSpPr>
        <p:grpSpPr>
          <a:xfrm>
            <a:off x="-657" y="1272"/>
            <a:ext cx="12191996" cy="6857739"/>
            <a:chOff x="244750" y="678075"/>
            <a:chExt cx="7171200" cy="4479450"/>
          </a:xfrm>
        </p:grpSpPr>
        <p:grpSp>
          <p:nvGrpSpPr>
            <p:cNvPr id="2229" name="Google Shape;2229;p18"/>
            <p:cNvGrpSpPr/>
            <p:nvPr/>
          </p:nvGrpSpPr>
          <p:grpSpPr>
            <a:xfrm>
              <a:off x="244750" y="678075"/>
              <a:ext cx="7171200" cy="4372100"/>
              <a:chOff x="244750" y="678075"/>
              <a:chExt cx="7171200" cy="4372100"/>
            </a:xfrm>
          </p:grpSpPr>
          <p:sp>
            <p:nvSpPr>
              <p:cNvPr id="2230" name="Google Shape;2230;p18"/>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8"/>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18"/>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18"/>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18"/>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8"/>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18"/>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18"/>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18"/>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18"/>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8"/>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8"/>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8"/>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8"/>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8"/>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8"/>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8"/>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8"/>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8"/>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8"/>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8"/>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8"/>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8"/>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8"/>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8"/>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18"/>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18"/>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18"/>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18"/>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18"/>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18"/>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61" name="Google Shape;2261;p18"/>
            <p:cNvGrpSpPr/>
            <p:nvPr/>
          </p:nvGrpSpPr>
          <p:grpSpPr>
            <a:xfrm>
              <a:off x="404050" y="680675"/>
              <a:ext cx="6852600" cy="4476850"/>
              <a:chOff x="404050" y="680675"/>
              <a:chExt cx="6852600" cy="4476850"/>
            </a:xfrm>
          </p:grpSpPr>
          <p:sp>
            <p:nvSpPr>
              <p:cNvPr id="2262" name="Google Shape;2262;p18"/>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18"/>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18"/>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18"/>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18"/>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18"/>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18"/>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18"/>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18"/>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18"/>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18"/>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18"/>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18"/>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18"/>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18"/>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18"/>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18"/>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18"/>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18"/>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18"/>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18"/>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18"/>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18"/>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18"/>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18"/>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18"/>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18"/>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18"/>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18"/>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18"/>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18"/>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18"/>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18"/>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18"/>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18"/>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18"/>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18"/>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18"/>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18"/>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18"/>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18"/>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18"/>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18"/>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18"/>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306" name="Google Shape;2306;p18"/>
          <p:cNvSpPr/>
          <p:nvPr/>
        </p:nvSpPr>
        <p:spPr>
          <a:xfrm flipH="1">
            <a:off x="1303526" y="464238"/>
            <a:ext cx="10040209" cy="1184777"/>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07" name="Google Shape;2307;p18"/>
          <p:cNvGrpSpPr/>
          <p:nvPr/>
        </p:nvGrpSpPr>
        <p:grpSpPr>
          <a:xfrm>
            <a:off x="-260733" y="243666"/>
            <a:ext cx="11995600" cy="6071807"/>
            <a:chOff x="-130525" y="194324"/>
            <a:chExt cx="8996700" cy="4553855"/>
          </a:xfrm>
        </p:grpSpPr>
        <p:sp>
          <p:nvSpPr>
            <p:cNvPr id="2308" name="Google Shape;2308;p18"/>
            <p:cNvSpPr/>
            <p:nvPr/>
          </p:nvSpPr>
          <p:spPr>
            <a:xfrm flipH="1">
              <a:off x="217699" y="16350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18"/>
            <p:cNvSpPr/>
            <p:nvPr/>
          </p:nvSpPr>
          <p:spPr>
            <a:xfrm flipH="1">
              <a:off x="2272199" y="19432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18"/>
            <p:cNvSpPr/>
            <p:nvPr/>
          </p:nvSpPr>
          <p:spPr>
            <a:xfrm flipH="1">
              <a:off x="-130525" y="356425"/>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18"/>
            <p:cNvSpPr/>
            <p:nvPr/>
          </p:nvSpPr>
          <p:spPr>
            <a:xfrm flipH="1">
              <a:off x="2369300" y="163505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12" name="Google Shape;2312;p18"/>
          <p:cNvSpPr txBox="1">
            <a:spLocks noGrp="1"/>
          </p:cNvSpPr>
          <p:nvPr>
            <p:ph type="subTitle" idx="1"/>
          </p:nvPr>
        </p:nvSpPr>
        <p:spPr>
          <a:xfrm>
            <a:off x="1675251" y="2068292"/>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313" name="Google Shape;2313;p18"/>
          <p:cNvSpPr txBox="1">
            <a:spLocks noGrp="1"/>
          </p:cNvSpPr>
          <p:nvPr>
            <p:ph type="subTitle" idx="2"/>
          </p:nvPr>
        </p:nvSpPr>
        <p:spPr>
          <a:xfrm>
            <a:off x="3972817" y="2068292"/>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314" name="Google Shape;2314;p18"/>
          <p:cNvSpPr txBox="1">
            <a:spLocks noGrp="1"/>
          </p:cNvSpPr>
          <p:nvPr>
            <p:ph type="subTitle" idx="3"/>
          </p:nvPr>
        </p:nvSpPr>
        <p:spPr>
          <a:xfrm>
            <a:off x="6270384" y="2068292"/>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315" name="Google Shape;2315;p18"/>
          <p:cNvSpPr txBox="1">
            <a:spLocks noGrp="1"/>
          </p:cNvSpPr>
          <p:nvPr>
            <p:ph type="subTitle" idx="4"/>
          </p:nvPr>
        </p:nvSpPr>
        <p:spPr>
          <a:xfrm>
            <a:off x="8567951" y="2068292"/>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316" name="Google Shape;2316;p18"/>
          <p:cNvSpPr txBox="1">
            <a:spLocks noGrp="1"/>
          </p:cNvSpPr>
          <p:nvPr>
            <p:ph type="subTitle" idx="5"/>
          </p:nvPr>
        </p:nvSpPr>
        <p:spPr>
          <a:xfrm>
            <a:off x="1675251" y="4203836"/>
            <a:ext cx="194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317" name="Google Shape;2317;p18"/>
          <p:cNvSpPr txBox="1">
            <a:spLocks noGrp="1"/>
          </p:cNvSpPr>
          <p:nvPr>
            <p:ph type="subTitle" idx="6"/>
          </p:nvPr>
        </p:nvSpPr>
        <p:spPr>
          <a:xfrm>
            <a:off x="3972817" y="4203836"/>
            <a:ext cx="194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318" name="Google Shape;2318;p18"/>
          <p:cNvSpPr txBox="1">
            <a:spLocks noGrp="1"/>
          </p:cNvSpPr>
          <p:nvPr>
            <p:ph type="subTitle" idx="7"/>
          </p:nvPr>
        </p:nvSpPr>
        <p:spPr>
          <a:xfrm>
            <a:off x="6270384" y="4203836"/>
            <a:ext cx="194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319" name="Google Shape;2319;p18"/>
          <p:cNvSpPr txBox="1">
            <a:spLocks noGrp="1"/>
          </p:cNvSpPr>
          <p:nvPr>
            <p:ph type="subTitle" idx="8"/>
          </p:nvPr>
        </p:nvSpPr>
        <p:spPr>
          <a:xfrm>
            <a:off x="8567951" y="4203836"/>
            <a:ext cx="194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grpSp>
        <p:nvGrpSpPr>
          <p:cNvPr id="2320" name="Google Shape;2320;p18"/>
          <p:cNvGrpSpPr/>
          <p:nvPr/>
        </p:nvGrpSpPr>
        <p:grpSpPr>
          <a:xfrm rot="10800000">
            <a:off x="9314635" y="-1136129"/>
            <a:ext cx="3403448" cy="3369503"/>
            <a:chOff x="-389722" y="3621024"/>
            <a:chExt cx="2135519" cy="2114220"/>
          </a:xfrm>
        </p:grpSpPr>
        <p:sp>
          <p:nvSpPr>
            <p:cNvPr id="2321" name="Google Shape;2321;p18"/>
            <p:cNvSpPr/>
            <p:nvPr/>
          </p:nvSpPr>
          <p:spPr>
            <a:xfrm rot="-2758136">
              <a:off x="150825" y="3702623"/>
              <a:ext cx="1054424" cy="1951023"/>
            </a:xfrm>
            <a:custGeom>
              <a:avLst/>
              <a:gdLst/>
              <a:ahLst/>
              <a:cxnLst/>
              <a:rect l="l" t="t" r="r" b="b"/>
              <a:pathLst>
                <a:path w="30473" h="56382" extrusionOk="0">
                  <a:moveTo>
                    <a:pt x="26479" y="0"/>
                  </a:moveTo>
                  <a:cubicBezTo>
                    <a:pt x="23823" y="0"/>
                    <a:pt x="13604" y="10845"/>
                    <a:pt x="13604" y="10845"/>
                  </a:cubicBezTo>
                  <a:lnTo>
                    <a:pt x="0" y="50378"/>
                  </a:lnTo>
                  <a:lnTo>
                    <a:pt x="12646" y="54943"/>
                  </a:lnTo>
                  <a:lnTo>
                    <a:pt x="16617" y="56381"/>
                  </a:lnTo>
                  <a:lnTo>
                    <a:pt x="16777" y="55902"/>
                  </a:lnTo>
                  <a:lnTo>
                    <a:pt x="30472" y="15022"/>
                  </a:lnTo>
                  <a:cubicBezTo>
                    <a:pt x="30472" y="15022"/>
                    <a:pt x="28966" y="665"/>
                    <a:pt x="26683" y="26"/>
                  </a:cubicBezTo>
                  <a:cubicBezTo>
                    <a:pt x="26621" y="8"/>
                    <a:pt x="26553" y="0"/>
                    <a:pt x="26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18"/>
            <p:cNvSpPr/>
            <p:nvPr/>
          </p:nvSpPr>
          <p:spPr>
            <a:xfrm rot="-2758136">
              <a:off x="468057" y="4119170"/>
              <a:ext cx="739305" cy="1504671"/>
            </a:xfrm>
            <a:custGeom>
              <a:avLst/>
              <a:gdLst/>
              <a:ahLst/>
              <a:cxnLst/>
              <a:rect l="l" t="t" r="r" b="b"/>
              <a:pathLst>
                <a:path w="21366" h="43483" extrusionOk="0">
                  <a:moveTo>
                    <a:pt x="15750" y="0"/>
                  </a:moveTo>
                  <a:lnTo>
                    <a:pt x="1" y="40881"/>
                  </a:lnTo>
                  <a:lnTo>
                    <a:pt x="5547" y="43483"/>
                  </a:lnTo>
                  <a:lnTo>
                    <a:pt x="21365" y="1621"/>
                  </a:lnTo>
                  <a:lnTo>
                    <a:pt x="164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18"/>
            <p:cNvSpPr/>
            <p:nvPr/>
          </p:nvSpPr>
          <p:spPr>
            <a:xfrm rot="-2758136">
              <a:off x="87110" y="3729751"/>
              <a:ext cx="585291" cy="667470"/>
            </a:xfrm>
            <a:custGeom>
              <a:avLst/>
              <a:gdLst/>
              <a:ahLst/>
              <a:cxnLst/>
              <a:rect l="l" t="t" r="r" b="b"/>
              <a:pathLst>
                <a:path w="16915" h="19289" extrusionOk="0">
                  <a:moveTo>
                    <a:pt x="12936" y="0"/>
                  </a:moveTo>
                  <a:cubicBezTo>
                    <a:pt x="12083" y="0"/>
                    <a:pt x="10418" y="1153"/>
                    <a:pt x="8537" y="2716"/>
                  </a:cubicBezTo>
                  <a:cubicBezTo>
                    <a:pt x="4703" y="5912"/>
                    <a:pt x="46" y="10842"/>
                    <a:pt x="46" y="10842"/>
                  </a:cubicBezTo>
                  <a:cubicBezTo>
                    <a:pt x="46" y="10842"/>
                    <a:pt x="1" y="15361"/>
                    <a:pt x="1849" y="16252"/>
                  </a:cubicBezTo>
                  <a:cubicBezTo>
                    <a:pt x="2058" y="16349"/>
                    <a:pt x="2270" y="16392"/>
                    <a:pt x="2484" y="16392"/>
                  </a:cubicBezTo>
                  <a:cubicBezTo>
                    <a:pt x="4117" y="16392"/>
                    <a:pt x="5794" y="13851"/>
                    <a:pt x="5935" y="13649"/>
                  </a:cubicBezTo>
                  <a:lnTo>
                    <a:pt x="5935" y="13649"/>
                  </a:lnTo>
                  <a:cubicBezTo>
                    <a:pt x="5821" y="13946"/>
                    <a:pt x="4360" y="18283"/>
                    <a:pt x="7054" y="19173"/>
                  </a:cubicBezTo>
                  <a:cubicBezTo>
                    <a:pt x="7293" y="19252"/>
                    <a:pt x="7524" y="19288"/>
                    <a:pt x="7747" y="19288"/>
                  </a:cubicBezTo>
                  <a:cubicBezTo>
                    <a:pt x="10103" y="19288"/>
                    <a:pt x="11550" y="15270"/>
                    <a:pt x="11550" y="15270"/>
                  </a:cubicBezTo>
                  <a:cubicBezTo>
                    <a:pt x="11550" y="15270"/>
                    <a:pt x="12235" y="18656"/>
                    <a:pt x="13789" y="18656"/>
                  </a:cubicBezTo>
                  <a:cubicBezTo>
                    <a:pt x="14591" y="18656"/>
                    <a:pt x="15624" y="17754"/>
                    <a:pt x="16914" y="15019"/>
                  </a:cubicBezTo>
                  <a:cubicBezTo>
                    <a:pt x="16914" y="15019"/>
                    <a:pt x="16412" y="10157"/>
                    <a:pt x="15545" y="5980"/>
                  </a:cubicBezTo>
                  <a:cubicBezTo>
                    <a:pt x="14906" y="2967"/>
                    <a:pt x="14084" y="297"/>
                    <a:pt x="13125" y="23"/>
                  </a:cubicBezTo>
                  <a:cubicBezTo>
                    <a:pt x="13067" y="8"/>
                    <a:pt x="13004" y="0"/>
                    <a:pt x="129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18"/>
            <p:cNvSpPr/>
            <p:nvPr/>
          </p:nvSpPr>
          <p:spPr>
            <a:xfrm rot="-2758136">
              <a:off x="180489" y="3710254"/>
              <a:ext cx="242490" cy="210667"/>
            </a:xfrm>
            <a:custGeom>
              <a:avLst/>
              <a:gdLst/>
              <a:ahLst/>
              <a:cxnLst/>
              <a:rect l="l" t="t" r="r" b="b"/>
              <a:pathLst>
                <a:path w="7008" h="6088" extrusionOk="0">
                  <a:moveTo>
                    <a:pt x="4399" y="0"/>
                  </a:moveTo>
                  <a:cubicBezTo>
                    <a:pt x="3546" y="0"/>
                    <a:pt x="1881" y="1153"/>
                    <a:pt x="0" y="2716"/>
                  </a:cubicBezTo>
                  <a:cubicBezTo>
                    <a:pt x="1050" y="4542"/>
                    <a:pt x="3013" y="5820"/>
                    <a:pt x="5136" y="6049"/>
                  </a:cubicBezTo>
                  <a:cubicBezTo>
                    <a:pt x="5367" y="6074"/>
                    <a:pt x="5601" y="6087"/>
                    <a:pt x="5837" y="6087"/>
                  </a:cubicBezTo>
                  <a:cubicBezTo>
                    <a:pt x="6228" y="6087"/>
                    <a:pt x="6622" y="6052"/>
                    <a:pt x="7008" y="5980"/>
                  </a:cubicBezTo>
                  <a:cubicBezTo>
                    <a:pt x="6369" y="2967"/>
                    <a:pt x="5547" y="297"/>
                    <a:pt x="4588" y="23"/>
                  </a:cubicBezTo>
                  <a:cubicBezTo>
                    <a:pt x="4530" y="8"/>
                    <a:pt x="4467" y="0"/>
                    <a:pt x="4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25" name="Google Shape;2325;p18"/>
          <p:cNvGrpSpPr/>
          <p:nvPr/>
        </p:nvGrpSpPr>
        <p:grpSpPr>
          <a:xfrm>
            <a:off x="-358162" y="3741502"/>
            <a:ext cx="3138887" cy="3698484"/>
            <a:chOff x="3120175" y="3068800"/>
            <a:chExt cx="1103325" cy="1300025"/>
          </a:xfrm>
        </p:grpSpPr>
        <p:sp>
          <p:nvSpPr>
            <p:cNvPr id="2326" name="Google Shape;2326;p18"/>
            <p:cNvSpPr/>
            <p:nvPr/>
          </p:nvSpPr>
          <p:spPr>
            <a:xfrm>
              <a:off x="3120175" y="3542200"/>
              <a:ext cx="375025" cy="383225"/>
            </a:xfrm>
            <a:custGeom>
              <a:avLst/>
              <a:gdLst/>
              <a:ahLst/>
              <a:cxnLst/>
              <a:rect l="l" t="t" r="r" b="b"/>
              <a:pathLst>
                <a:path w="15001" h="15329" extrusionOk="0">
                  <a:moveTo>
                    <a:pt x="8805" y="0"/>
                  </a:moveTo>
                  <a:cubicBezTo>
                    <a:pt x="7041" y="0"/>
                    <a:pt x="5594" y="893"/>
                    <a:pt x="5594" y="893"/>
                  </a:cubicBezTo>
                  <a:cubicBezTo>
                    <a:pt x="3961" y="1790"/>
                    <a:pt x="4818" y="3503"/>
                    <a:pt x="5848" y="3877"/>
                  </a:cubicBezTo>
                  <a:cubicBezTo>
                    <a:pt x="5985" y="3926"/>
                    <a:pt x="6134" y="3947"/>
                    <a:pt x="6290" y="3947"/>
                  </a:cubicBezTo>
                  <a:cubicBezTo>
                    <a:pt x="7059" y="3947"/>
                    <a:pt x="8019" y="3453"/>
                    <a:pt x="8790" y="3453"/>
                  </a:cubicBezTo>
                  <a:cubicBezTo>
                    <a:pt x="9234" y="3453"/>
                    <a:pt x="9616" y="3616"/>
                    <a:pt x="9862" y="4132"/>
                  </a:cubicBezTo>
                  <a:cubicBezTo>
                    <a:pt x="10920" y="6313"/>
                    <a:pt x="7173" y="7825"/>
                    <a:pt x="4148" y="8160"/>
                  </a:cubicBezTo>
                  <a:cubicBezTo>
                    <a:pt x="1124" y="8507"/>
                    <a:pt x="0" y="9498"/>
                    <a:pt x="27" y="10341"/>
                  </a:cubicBezTo>
                  <a:cubicBezTo>
                    <a:pt x="40" y="11184"/>
                    <a:pt x="3546" y="13164"/>
                    <a:pt x="5607" y="14409"/>
                  </a:cubicBezTo>
                  <a:cubicBezTo>
                    <a:pt x="6581" y="15003"/>
                    <a:pt x="7391" y="15329"/>
                    <a:pt x="7993" y="15329"/>
                  </a:cubicBezTo>
                  <a:cubicBezTo>
                    <a:pt x="8666" y="15329"/>
                    <a:pt x="9081" y="14923"/>
                    <a:pt x="9180" y="14034"/>
                  </a:cubicBezTo>
                  <a:cubicBezTo>
                    <a:pt x="9367" y="12361"/>
                    <a:pt x="6209" y="11532"/>
                    <a:pt x="5754" y="10903"/>
                  </a:cubicBezTo>
                  <a:cubicBezTo>
                    <a:pt x="5313" y="10287"/>
                    <a:pt x="8618" y="10622"/>
                    <a:pt x="11187" y="8815"/>
                  </a:cubicBezTo>
                  <a:cubicBezTo>
                    <a:pt x="12994" y="7557"/>
                    <a:pt x="15001" y="4841"/>
                    <a:pt x="12458" y="1763"/>
                  </a:cubicBezTo>
                  <a:cubicBezTo>
                    <a:pt x="11327" y="406"/>
                    <a:pt x="9994" y="0"/>
                    <a:pt x="8805" y="0"/>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18"/>
            <p:cNvSpPr/>
            <p:nvPr/>
          </p:nvSpPr>
          <p:spPr>
            <a:xfrm>
              <a:off x="3386075" y="3570950"/>
              <a:ext cx="65650" cy="177225"/>
            </a:xfrm>
            <a:custGeom>
              <a:avLst/>
              <a:gdLst/>
              <a:ahLst/>
              <a:cxnLst/>
              <a:rect l="l" t="t" r="r" b="b"/>
              <a:pathLst>
                <a:path w="2626" h="7089" extrusionOk="0">
                  <a:moveTo>
                    <a:pt x="246" y="0"/>
                  </a:moveTo>
                  <a:cubicBezTo>
                    <a:pt x="90" y="0"/>
                    <a:pt x="169" y="200"/>
                    <a:pt x="524" y="546"/>
                  </a:cubicBezTo>
                  <a:cubicBezTo>
                    <a:pt x="698" y="707"/>
                    <a:pt x="2184" y="1523"/>
                    <a:pt x="2117" y="3584"/>
                  </a:cubicBezTo>
                  <a:cubicBezTo>
                    <a:pt x="2042" y="5493"/>
                    <a:pt x="0" y="7089"/>
                    <a:pt x="214" y="7089"/>
                  </a:cubicBezTo>
                  <a:cubicBezTo>
                    <a:pt x="229" y="7089"/>
                    <a:pt x="256" y="7080"/>
                    <a:pt x="297" y="7063"/>
                  </a:cubicBezTo>
                  <a:cubicBezTo>
                    <a:pt x="913" y="6822"/>
                    <a:pt x="2371" y="6019"/>
                    <a:pt x="2505" y="3423"/>
                  </a:cubicBezTo>
                  <a:cubicBezTo>
                    <a:pt x="2625" y="1309"/>
                    <a:pt x="498" y="78"/>
                    <a:pt x="498" y="78"/>
                  </a:cubicBezTo>
                  <a:cubicBezTo>
                    <a:pt x="386" y="25"/>
                    <a:pt x="301" y="0"/>
                    <a:pt x="24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18"/>
            <p:cNvSpPr/>
            <p:nvPr/>
          </p:nvSpPr>
          <p:spPr>
            <a:xfrm>
              <a:off x="3364125" y="3562950"/>
              <a:ext cx="25375" cy="11850"/>
            </a:xfrm>
            <a:custGeom>
              <a:avLst/>
              <a:gdLst/>
              <a:ahLst/>
              <a:cxnLst/>
              <a:rect l="l" t="t" r="r" b="b"/>
              <a:pathLst>
                <a:path w="1015" h="474" extrusionOk="0">
                  <a:moveTo>
                    <a:pt x="212" y="0"/>
                  </a:moveTo>
                  <a:cubicBezTo>
                    <a:pt x="1" y="0"/>
                    <a:pt x="549" y="473"/>
                    <a:pt x="806" y="473"/>
                  </a:cubicBezTo>
                  <a:cubicBezTo>
                    <a:pt x="861" y="473"/>
                    <a:pt x="903" y="451"/>
                    <a:pt x="921" y="398"/>
                  </a:cubicBezTo>
                  <a:cubicBezTo>
                    <a:pt x="1014" y="63"/>
                    <a:pt x="278" y="10"/>
                    <a:pt x="278" y="10"/>
                  </a:cubicBezTo>
                  <a:cubicBezTo>
                    <a:pt x="251" y="3"/>
                    <a:pt x="229" y="0"/>
                    <a:pt x="21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18"/>
            <p:cNvSpPr/>
            <p:nvPr/>
          </p:nvSpPr>
          <p:spPr>
            <a:xfrm>
              <a:off x="3554975" y="3819375"/>
              <a:ext cx="380825" cy="324425"/>
            </a:xfrm>
            <a:custGeom>
              <a:avLst/>
              <a:gdLst/>
              <a:ahLst/>
              <a:cxnLst/>
              <a:rect l="l" t="t" r="r" b="b"/>
              <a:pathLst>
                <a:path w="15233" h="12977" extrusionOk="0">
                  <a:moveTo>
                    <a:pt x="8543" y="5703"/>
                  </a:moveTo>
                  <a:cubicBezTo>
                    <a:pt x="8898" y="5703"/>
                    <a:pt x="9257" y="5794"/>
                    <a:pt x="9585" y="5985"/>
                  </a:cubicBezTo>
                  <a:cubicBezTo>
                    <a:pt x="10589" y="6573"/>
                    <a:pt x="10924" y="7858"/>
                    <a:pt x="10335" y="8848"/>
                  </a:cubicBezTo>
                  <a:cubicBezTo>
                    <a:pt x="9941" y="9510"/>
                    <a:pt x="9243" y="9879"/>
                    <a:pt x="8523" y="9879"/>
                  </a:cubicBezTo>
                  <a:cubicBezTo>
                    <a:pt x="8166" y="9879"/>
                    <a:pt x="7804" y="9788"/>
                    <a:pt x="7471" y="9598"/>
                  </a:cubicBezTo>
                  <a:cubicBezTo>
                    <a:pt x="6481" y="9009"/>
                    <a:pt x="6146" y="7724"/>
                    <a:pt x="6735" y="6734"/>
                  </a:cubicBezTo>
                  <a:cubicBezTo>
                    <a:pt x="7129" y="6072"/>
                    <a:pt x="7827" y="5703"/>
                    <a:pt x="8543" y="5703"/>
                  </a:cubicBezTo>
                  <a:close/>
                  <a:moveTo>
                    <a:pt x="1787" y="0"/>
                  </a:moveTo>
                  <a:cubicBezTo>
                    <a:pt x="942" y="0"/>
                    <a:pt x="0" y="1120"/>
                    <a:pt x="633" y="2693"/>
                  </a:cubicBezTo>
                  <a:cubicBezTo>
                    <a:pt x="633" y="2693"/>
                    <a:pt x="2908" y="8741"/>
                    <a:pt x="4741" y="11217"/>
                  </a:cubicBezTo>
                  <a:cubicBezTo>
                    <a:pt x="5655" y="12451"/>
                    <a:pt x="7047" y="12977"/>
                    <a:pt x="8430" y="12977"/>
                  </a:cubicBezTo>
                  <a:cubicBezTo>
                    <a:pt x="9821" y="12977"/>
                    <a:pt x="11202" y="12444"/>
                    <a:pt x="12074" y="11565"/>
                  </a:cubicBezTo>
                  <a:cubicBezTo>
                    <a:pt x="13747" y="9879"/>
                    <a:pt x="15232" y="5570"/>
                    <a:pt x="11526" y="3402"/>
                  </a:cubicBezTo>
                  <a:cubicBezTo>
                    <a:pt x="10506" y="2806"/>
                    <a:pt x="9501" y="2571"/>
                    <a:pt x="8585" y="2571"/>
                  </a:cubicBezTo>
                  <a:cubicBezTo>
                    <a:pt x="6520" y="2571"/>
                    <a:pt x="4905" y="3764"/>
                    <a:pt x="4581" y="4700"/>
                  </a:cubicBezTo>
                  <a:cubicBezTo>
                    <a:pt x="4581" y="4700"/>
                    <a:pt x="2908" y="1087"/>
                    <a:pt x="2640" y="565"/>
                  </a:cubicBezTo>
                  <a:cubicBezTo>
                    <a:pt x="2440" y="175"/>
                    <a:pt x="2121" y="0"/>
                    <a:pt x="17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18"/>
            <p:cNvSpPr/>
            <p:nvPr/>
          </p:nvSpPr>
          <p:spPr>
            <a:xfrm>
              <a:off x="3698000" y="3891350"/>
              <a:ext cx="182725" cy="67575"/>
            </a:xfrm>
            <a:custGeom>
              <a:avLst/>
              <a:gdLst/>
              <a:ahLst/>
              <a:cxnLst/>
              <a:rect l="l" t="t" r="r" b="b"/>
              <a:pathLst>
                <a:path w="7309" h="2703" extrusionOk="0">
                  <a:moveTo>
                    <a:pt x="2829" y="0"/>
                  </a:moveTo>
                  <a:cubicBezTo>
                    <a:pt x="1230" y="0"/>
                    <a:pt x="185" y="978"/>
                    <a:pt x="185" y="978"/>
                  </a:cubicBezTo>
                  <a:cubicBezTo>
                    <a:pt x="32" y="1218"/>
                    <a:pt x="0" y="1377"/>
                    <a:pt x="116" y="1377"/>
                  </a:cubicBezTo>
                  <a:cubicBezTo>
                    <a:pt x="194" y="1377"/>
                    <a:pt x="339" y="1305"/>
                    <a:pt x="559" y="1139"/>
                  </a:cubicBezTo>
                  <a:cubicBezTo>
                    <a:pt x="712" y="1018"/>
                    <a:pt x="1339" y="469"/>
                    <a:pt x="2672" y="469"/>
                  </a:cubicBezTo>
                  <a:cubicBezTo>
                    <a:pt x="2970" y="469"/>
                    <a:pt x="3305" y="497"/>
                    <a:pt x="3677" y="563"/>
                  </a:cubicBezTo>
                  <a:cubicBezTo>
                    <a:pt x="6070" y="1007"/>
                    <a:pt x="7149" y="2702"/>
                    <a:pt x="7288" y="2702"/>
                  </a:cubicBezTo>
                  <a:cubicBezTo>
                    <a:pt x="7309" y="2702"/>
                    <a:pt x="7309" y="2666"/>
                    <a:pt x="7290" y="2584"/>
                  </a:cubicBezTo>
                  <a:cubicBezTo>
                    <a:pt x="7143" y="1955"/>
                    <a:pt x="6220" y="643"/>
                    <a:pt x="3690" y="95"/>
                  </a:cubicBezTo>
                  <a:cubicBezTo>
                    <a:pt x="3389" y="29"/>
                    <a:pt x="3101" y="0"/>
                    <a:pt x="282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18"/>
            <p:cNvSpPr/>
            <p:nvPr/>
          </p:nvSpPr>
          <p:spPr>
            <a:xfrm>
              <a:off x="3866200" y="3987050"/>
              <a:ext cx="357300" cy="381775"/>
            </a:xfrm>
            <a:custGeom>
              <a:avLst/>
              <a:gdLst/>
              <a:ahLst/>
              <a:cxnLst/>
              <a:rect l="l" t="t" r="r" b="b"/>
              <a:pathLst>
                <a:path w="14292" h="15271" extrusionOk="0">
                  <a:moveTo>
                    <a:pt x="5617" y="1"/>
                  </a:moveTo>
                  <a:cubicBezTo>
                    <a:pt x="4340" y="1"/>
                    <a:pt x="4313" y="983"/>
                    <a:pt x="4376" y="1539"/>
                  </a:cubicBezTo>
                  <a:cubicBezTo>
                    <a:pt x="4456" y="2369"/>
                    <a:pt x="9126" y="4470"/>
                    <a:pt x="9126" y="4470"/>
                  </a:cubicBezTo>
                  <a:cubicBezTo>
                    <a:pt x="9126" y="4470"/>
                    <a:pt x="6570" y="5741"/>
                    <a:pt x="4791" y="6678"/>
                  </a:cubicBezTo>
                  <a:cubicBezTo>
                    <a:pt x="3011" y="7628"/>
                    <a:pt x="6129" y="8618"/>
                    <a:pt x="7199" y="9300"/>
                  </a:cubicBezTo>
                  <a:cubicBezTo>
                    <a:pt x="8262" y="9965"/>
                    <a:pt x="7321" y="11736"/>
                    <a:pt x="5723" y="11736"/>
                  </a:cubicBezTo>
                  <a:cubicBezTo>
                    <a:pt x="5711" y="11736"/>
                    <a:pt x="5699" y="11736"/>
                    <a:pt x="5687" y="11736"/>
                  </a:cubicBezTo>
                  <a:cubicBezTo>
                    <a:pt x="4109" y="11697"/>
                    <a:pt x="3599" y="8303"/>
                    <a:pt x="1915" y="8303"/>
                  </a:cubicBezTo>
                  <a:cubicBezTo>
                    <a:pt x="1871" y="8303"/>
                    <a:pt x="1826" y="8305"/>
                    <a:pt x="1780" y="8310"/>
                  </a:cubicBezTo>
                  <a:cubicBezTo>
                    <a:pt x="0" y="8511"/>
                    <a:pt x="40" y="12793"/>
                    <a:pt x="3172" y="14492"/>
                  </a:cubicBezTo>
                  <a:cubicBezTo>
                    <a:pt x="4154" y="15018"/>
                    <a:pt x="5147" y="15270"/>
                    <a:pt x="6090" y="15270"/>
                  </a:cubicBezTo>
                  <a:cubicBezTo>
                    <a:pt x="7934" y="15270"/>
                    <a:pt x="9584" y="14305"/>
                    <a:pt x="10585" y="12525"/>
                  </a:cubicBezTo>
                  <a:cubicBezTo>
                    <a:pt x="12097" y="9849"/>
                    <a:pt x="9876" y="7588"/>
                    <a:pt x="9876" y="7588"/>
                  </a:cubicBezTo>
                  <a:cubicBezTo>
                    <a:pt x="9876" y="7588"/>
                    <a:pt x="13248" y="6878"/>
                    <a:pt x="13770" y="5005"/>
                  </a:cubicBezTo>
                  <a:cubicBezTo>
                    <a:pt x="14292" y="3132"/>
                    <a:pt x="12726" y="2851"/>
                    <a:pt x="8551" y="883"/>
                  </a:cubicBezTo>
                  <a:cubicBezTo>
                    <a:pt x="7178" y="239"/>
                    <a:pt x="6246" y="1"/>
                    <a:pt x="5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18"/>
            <p:cNvSpPr/>
            <p:nvPr/>
          </p:nvSpPr>
          <p:spPr>
            <a:xfrm>
              <a:off x="4084925" y="4187250"/>
              <a:ext cx="51275" cy="139025"/>
            </a:xfrm>
            <a:custGeom>
              <a:avLst/>
              <a:gdLst/>
              <a:ahLst/>
              <a:cxnLst/>
              <a:rect l="l" t="t" r="r" b="b"/>
              <a:pathLst>
                <a:path w="2051" h="5561" extrusionOk="0">
                  <a:moveTo>
                    <a:pt x="661" y="0"/>
                  </a:moveTo>
                  <a:cubicBezTo>
                    <a:pt x="557" y="0"/>
                    <a:pt x="578" y="119"/>
                    <a:pt x="819" y="369"/>
                  </a:cubicBezTo>
                  <a:cubicBezTo>
                    <a:pt x="953" y="516"/>
                    <a:pt x="1635" y="1145"/>
                    <a:pt x="1515" y="2697"/>
                  </a:cubicBezTo>
                  <a:cubicBezTo>
                    <a:pt x="1377" y="4661"/>
                    <a:pt x="1" y="5561"/>
                    <a:pt x="214" y="5561"/>
                  </a:cubicBezTo>
                  <a:cubicBezTo>
                    <a:pt x="229" y="5561"/>
                    <a:pt x="252" y="5556"/>
                    <a:pt x="284" y="5548"/>
                  </a:cubicBezTo>
                  <a:cubicBezTo>
                    <a:pt x="752" y="5401"/>
                    <a:pt x="1675" y="4638"/>
                    <a:pt x="1889" y="2684"/>
                  </a:cubicBezTo>
                  <a:cubicBezTo>
                    <a:pt x="2050" y="1092"/>
                    <a:pt x="899" y="88"/>
                    <a:pt x="899" y="88"/>
                  </a:cubicBezTo>
                  <a:cubicBezTo>
                    <a:pt x="797" y="30"/>
                    <a:pt x="713" y="0"/>
                    <a:pt x="66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18"/>
            <p:cNvSpPr/>
            <p:nvPr/>
          </p:nvSpPr>
          <p:spPr>
            <a:xfrm>
              <a:off x="4112075" y="4040900"/>
              <a:ext cx="103400" cy="107200"/>
            </a:xfrm>
            <a:custGeom>
              <a:avLst/>
              <a:gdLst/>
              <a:ahLst/>
              <a:cxnLst/>
              <a:rect l="l" t="t" r="r" b="b"/>
              <a:pathLst>
                <a:path w="4136" h="4288" extrusionOk="0">
                  <a:moveTo>
                    <a:pt x="643" y="1"/>
                  </a:moveTo>
                  <a:cubicBezTo>
                    <a:pt x="1" y="81"/>
                    <a:pt x="2771" y="1218"/>
                    <a:pt x="3052" y="1433"/>
                  </a:cubicBezTo>
                  <a:cubicBezTo>
                    <a:pt x="3761" y="1981"/>
                    <a:pt x="3480" y="2784"/>
                    <a:pt x="2971" y="3279"/>
                  </a:cubicBezTo>
                  <a:cubicBezTo>
                    <a:pt x="2558" y="3682"/>
                    <a:pt x="1774" y="4287"/>
                    <a:pt x="1967" y="4287"/>
                  </a:cubicBezTo>
                  <a:cubicBezTo>
                    <a:pt x="2017" y="4287"/>
                    <a:pt x="2134" y="4246"/>
                    <a:pt x="2342" y="4149"/>
                  </a:cubicBezTo>
                  <a:cubicBezTo>
                    <a:pt x="3359" y="3694"/>
                    <a:pt x="4135" y="2597"/>
                    <a:pt x="3654" y="1687"/>
                  </a:cubicBezTo>
                  <a:cubicBezTo>
                    <a:pt x="3159" y="790"/>
                    <a:pt x="643" y="1"/>
                    <a:pt x="64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18"/>
            <p:cNvSpPr/>
            <p:nvPr/>
          </p:nvSpPr>
          <p:spPr>
            <a:xfrm>
              <a:off x="4096625" y="4027750"/>
              <a:ext cx="26175" cy="11550"/>
            </a:xfrm>
            <a:custGeom>
              <a:avLst/>
              <a:gdLst/>
              <a:ahLst/>
              <a:cxnLst/>
              <a:rect l="l" t="t" r="r" b="b"/>
              <a:pathLst>
                <a:path w="1047" h="462" extrusionOk="0">
                  <a:moveTo>
                    <a:pt x="283" y="0"/>
                  </a:moveTo>
                  <a:cubicBezTo>
                    <a:pt x="1" y="0"/>
                    <a:pt x="613" y="461"/>
                    <a:pt x="843" y="461"/>
                  </a:cubicBezTo>
                  <a:cubicBezTo>
                    <a:pt x="875" y="461"/>
                    <a:pt x="899" y="453"/>
                    <a:pt x="913" y="433"/>
                  </a:cubicBezTo>
                  <a:cubicBezTo>
                    <a:pt x="1047" y="232"/>
                    <a:pt x="512" y="45"/>
                    <a:pt x="512" y="45"/>
                  </a:cubicBezTo>
                  <a:cubicBezTo>
                    <a:pt x="405" y="14"/>
                    <a:pt x="331" y="0"/>
                    <a:pt x="2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18"/>
            <p:cNvSpPr/>
            <p:nvPr/>
          </p:nvSpPr>
          <p:spPr>
            <a:xfrm>
              <a:off x="3558750" y="3401600"/>
              <a:ext cx="349275" cy="358550"/>
            </a:xfrm>
            <a:custGeom>
              <a:avLst/>
              <a:gdLst/>
              <a:ahLst/>
              <a:cxnLst/>
              <a:rect l="l" t="t" r="r" b="b"/>
              <a:pathLst>
                <a:path w="13971" h="14342" extrusionOk="0">
                  <a:moveTo>
                    <a:pt x="6133" y="0"/>
                  </a:moveTo>
                  <a:cubicBezTo>
                    <a:pt x="4367" y="0"/>
                    <a:pt x="1994" y="7174"/>
                    <a:pt x="1887" y="7427"/>
                  </a:cubicBezTo>
                  <a:cubicBezTo>
                    <a:pt x="1887" y="7427"/>
                    <a:pt x="0" y="11763"/>
                    <a:pt x="389" y="12352"/>
                  </a:cubicBezTo>
                  <a:cubicBezTo>
                    <a:pt x="420" y="12399"/>
                    <a:pt x="644" y="12419"/>
                    <a:pt x="994" y="12419"/>
                  </a:cubicBezTo>
                  <a:cubicBezTo>
                    <a:pt x="2730" y="12419"/>
                    <a:pt x="7574" y="11937"/>
                    <a:pt x="7574" y="11937"/>
                  </a:cubicBezTo>
                  <a:cubicBezTo>
                    <a:pt x="7574" y="11937"/>
                    <a:pt x="7574" y="12900"/>
                    <a:pt x="7708" y="13944"/>
                  </a:cubicBezTo>
                  <a:cubicBezTo>
                    <a:pt x="7749" y="14241"/>
                    <a:pt x="8194" y="14342"/>
                    <a:pt x="8743" y="14342"/>
                  </a:cubicBezTo>
                  <a:cubicBezTo>
                    <a:pt x="9632" y="14342"/>
                    <a:pt x="10795" y="14076"/>
                    <a:pt x="10960" y="13944"/>
                  </a:cubicBezTo>
                  <a:cubicBezTo>
                    <a:pt x="11107" y="13824"/>
                    <a:pt x="10799" y="11723"/>
                    <a:pt x="10799" y="11723"/>
                  </a:cubicBezTo>
                  <a:cubicBezTo>
                    <a:pt x="10799" y="11723"/>
                    <a:pt x="11361" y="11683"/>
                    <a:pt x="11776" y="11656"/>
                  </a:cubicBezTo>
                  <a:cubicBezTo>
                    <a:pt x="13248" y="11549"/>
                    <a:pt x="13971" y="9675"/>
                    <a:pt x="12619" y="8939"/>
                  </a:cubicBezTo>
                  <a:cubicBezTo>
                    <a:pt x="12325" y="8782"/>
                    <a:pt x="11804" y="8744"/>
                    <a:pt x="11364" y="8744"/>
                  </a:cubicBezTo>
                  <a:cubicBezTo>
                    <a:pt x="10944" y="8744"/>
                    <a:pt x="10599" y="8779"/>
                    <a:pt x="10599" y="8779"/>
                  </a:cubicBezTo>
                  <a:cubicBezTo>
                    <a:pt x="10599" y="8779"/>
                    <a:pt x="10505" y="7253"/>
                    <a:pt x="10451" y="6477"/>
                  </a:cubicBezTo>
                  <a:cubicBezTo>
                    <a:pt x="10418" y="5979"/>
                    <a:pt x="9824" y="5801"/>
                    <a:pt x="9136" y="5801"/>
                  </a:cubicBezTo>
                  <a:cubicBezTo>
                    <a:pt x="8733" y="5801"/>
                    <a:pt x="8298" y="5862"/>
                    <a:pt x="7922" y="5955"/>
                  </a:cubicBezTo>
                  <a:cubicBezTo>
                    <a:pt x="6905" y="6210"/>
                    <a:pt x="7588" y="8605"/>
                    <a:pt x="7360" y="8725"/>
                  </a:cubicBezTo>
                  <a:cubicBezTo>
                    <a:pt x="7079" y="8886"/>
                    <a:pt x="4751" y="8993"/>
                    <a:pt x="4457" y="9020"/>
                  </a:cubicBezTo>
                  <a:cubicBezTo>
                    <a:pt x="4456" y="9020"/>
                    <a:pt x="4455" y="9020"/>
                    <a:pt x="4455" y="9020"/>
                  </a:cubicBezTo>
                  <a:cubicBezTo>
                    <a:pt x="4169" y="9020"/>
                    <a:pt x="6144" y="5242"/>
                    <a:pt x="7079" y="3025"/>
                  </a:cubicBezTo>
                  <a:cubicBezTo>
                    <a:pt x="8029" y="803"/>
                    <a:pt x="7922" y="14"/>
                    <a:pt x="6143" y="1"/>
                  </a:cubicBezTo>
                  <a:cubicBezTo>
                    <a:pt x="6139" y="1"/>
                    <a:pt x="6136" y="0"/>
                    <a:pt x="6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18"/>
            <p:cNvSpPr/>
            <p:nvPr/>
          </p:nvSpPr>
          <p:spPr>
            <a:xfrm>
              <a:off x="3669150" y="3471450"/>
              <a:ext cx="57225" cy="117200"/>
            </a:xfrm>
            <a:custGeom>
              <a:avLst/>
              <a:gdLst/>
              <a:ahLst/>
              <a:cxnLst/>
              <a:rect l="l" t="t" r="r" b="b"/>
              <a:pathLst>
                <a:path w="2289" h="4688" extrusionOk="0">
                  <a:moveTo>
                    <a:pt x="2230" y="0"/>
                  </a:moveTo>
                  <a:cubicBezTo>
                    <a:pt x="2123" y="0"/>
                    <a:pt x="1878" y="465"/>
                    <a:pt x="1553" y="1154"/>
                  </a:cubicBezTo>
                  <a:cubicBezTo>
                    <a:pt x="1124" y="2104"/>
                    <a:pt x="0" y="4593"/>
                    <a:pt x="255" y="4687"/>
                  </a:cubicBezTo>
                  <a:cubicBezTo>
                    <a:pt x="257" y="4688"/>
                    <a:pt x="259" y="4688"/>
                    <a:pt x="262" y="4688"/>
                  </a:cubicBezTo>
                  <a:cubicBezTo>
                    <a:pt x="540" y="4688"/>
                    <a:pt x="2289" y="191"/>
                    <a:pt x="2289" y="191"/>
                  </a:cubicBezTo>
                  <a:cubicBezTo>
                    <a:pt x="2289" y="60"/>
                    <a:pt x="2268" y="0"/>
                    <a:pt x="223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18"/>
            <p:cNvSpPr/>
            <p:nvPr/>
          </p:nvSpPr>
          <p:spPr>
            <a:xfrm>
              <a:off x="3806950" y="3580100"/>
              <a:ext cx="72125" cy="59425"/>
            </a:xfrm>
            <a:custGeom>
              <a:avLst/>
              <a:gdLst/>
              <a:ahLst/>
              <a:cxnLst/>
              <a:rect l="l" t="t" r="r" b="b"/>
              <a:pathLst>
                <a:path w="2885" h="2377" extrusionOk="0">
                  <a:moveTo>
                    <a:pt x="167" y="0"/>
                  </a:moveTo>
                  <a:cubicBezTo>
                    <a:pt x="69" y="0"/>
                    <a:pt x="0" y="2259"/>
                    <a:pt x="189" y="2348"/>
                  </a:cubicBezTo>
                  <a:cubicBezTo>
                    <a:pt x="228" y="2368"/>
                    <a:pt x="331" y="2376"/>
                    <a:pt x="475" y="2376"/>
                  </a:cubicBezTo>
                  <a:cubicBezTo>
                    <a:pt x="1115" y="2376"/>
                    <a:pt x="2565" y="2210"/>
                    <a:pt x="2838" y="2134"/>
                  </a:cubicBezTo>
                  <a:cubicBezTo>
                    <a:pt x="2885" y="2119"/>
                    <a:pt x="2816" y="2114"/>
                    <a:pt x="2676" y="2114"/>
                  </a:cubicBezTo>
                  <a:cubicBezTo>
                    <a:pt x="2450" y="2114"/>
                    <a:pt x="2037" y="2126"/>
                    <a:pt x="1623" y="2126"/>
                  </a:cubicBezTo>
                  <a:cubicBezTo>
                    <a:pt x="1183" y="2126"/>
                    <a:pt x="741" y="2112"/>
                    <a:pt x="523" y="2054"/>
                  </a:cubicBezTo>
                  <a:cubicBezTo>
                    <a:pt x="349" y="2000"/>
                    <a:pt x="229" y="327"/>
                    <a:pt x="229" y="327"/>
                  </a:cubicBezTo>
                  <a:cubicBezTo>
                    <a:pt x="208" y="96"/>
                    <a:pt x="187" y="0"/>
                    <a:pt x="16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18"/>
            <p:cNvSpPr/>
            <p:nvPr/>
          </p:nvSpPr>
          <p:spPr>
            <a:xfrm>
              <a:off x="3177375" y="3068800"/>
              <a:ext cx="270325" cy="369175"/>
            </a:xfrm>
            <a:custGeom>
              <a:avLst/>
              <a:gdLst/>
              <a:ahLst/>
              <a:cxnLst/>
              <a:rect l="l" t="t" r="r" b="b"/>
              <a:pathLst>
                <a:path w="10813" h="14767" extrusionOk="0">
                  <a:moveTo>
                    <a:pt x="7075" y="0"/>
                  </a:moveTo>
                  <a:cubicBezTo>
                    <a:pt x="5498" y="0"/>
                    <a:pt x="2489" y="881"/>
                    <a:pt x="2489" y="881"/>
                  </a:cubicBezTo>
                  <a:cubicBezTo>
                    <a:pt x="549" y="1202"/>
                    <a:pt x="0" y="1885"/>
                    <a:pt x="41" y="2233"/>
                  </a:cubicBezTo>
                  <a:cubicBezTo>
                    <a:pt x="94" y="2567"/>
                    <a:pt x="897" y="8535"/>
                    <a:pt x="964" y="9044"/>
                  </a:cubicBezTo>
                  <a:cubicBezTo>
                    <a:pt x="980" y="9169"/>
                    <a:pt x="1152" y="9220"/>
                    <a:pt x="1426" y="9220"/>
                  </a:cubicBezTo>
                  <a:cubicBezTo>
                    <a:pt x="2264" y="9220"/>
                    <a:pt x="4056" y="8747"/>
                    <a:pt x="5286" y="8495"/>
                  </a:cubicBezTo>
                  <a:cubicBezTo>
                    <a:pt x="5521" y="8445"/>
                    <a:pt x="5732" y="8422"/>
                    <a:pt x="5922" y="8422"/>
                  </a:cubicBezTo>
                  <a:cubicBezTo>
                    <a:pt x="7053" y="8422"/>
                    <a:pt x="7408" y="9257"/>
                    <a:pt x="7213" y="10288"/>
                  </a:cubicBezTo>
                  <a:cubicBezTo>
                    <a:pt x="7055" y="11081"/>
                    <a:pt x="6120" y="11456"/>
                    <a:pt x="5144" y="11456"/>
                  </a:cubicBezTo>
                  <a:cubicBezTo>
                    <a:pt x="4637" y="11456"/>
                    <a:pt x="4119" y="11355"/>
                    <a:pt x="3694" y="11158"/>
                  </a:cubicBezTo>
                  <a:cubicBezTo>
                    <a:pt x="3370" y="11004"/>
                    <a:pt x="3048" y="10928"/>
                    <a:pt x="2755" y="10928"/>
                  </a:cubicBezTo>
                  <a:cubicBezTo>
                    <a:pt x="1932" y="10928"/>
                    <a:pt x="1340" y="11521"/>
                    <a:pt x="1606" y="12617"/>
                  </a:cubicBezTo>
                  <a:cubicBezTo>
                    <a:pt x="1916" y="13879"/>
                    <a:pt x="3701" y="14767"/>
                    <a:pt x="5309" y="14767"/>
                  </a:cubicBezTo>
                  <a:cubicBezTo>
                    <a:pt x="5576" y="14767"/>
                    <a:pt x="5839" y="14742"/>
                    <a:pt x="6089" y="14691"/>
                  </a:cubicBezTo>
                  <a:cubicBezTo>
                    <a:pt x="7655" y="14356"/>
                    <a:pt x="9836" y="13473"/>
                    <a:pt x="10318" y="10663"/>
                  </a:cubicBezTo>
                  <a:cubicBezTo>
                    <a:pt x="10813" y="7840"/>
                    <a:pt x="8792" y="5739"/>
                    <a:pt x="7280" y="5431"/>
                  </a:cubicBezTo>
                  <a:cubicBezTo>
                    <a:pt x="6929" y="5359"/>
                    <a:pt x="6549" y="5332"/>
                    <a:pt x="6174" y="5332"/>
                  </a:cubicBezTo>
                  <a:cubicBezTo>
                    <a:pt x="4933" y="5332"/>
                    <a:pt x="3734" y="5632"/>
                    <a:pt x="3734" y="5632"/>
                  </a:cubicBezTo>
                  <a:cubicBezTo>
                    <a:pt x="3734" y="5632"/>
                    <a:pt x="3185" y="4012"/>
                    <a:pt x="3480" y="3731"/>
                  </a:cubicBezTo>
                  <a:cubicBezTo>
                    <a:pt x="3774" y="3450"/>
                    <a:pt x="7066" y="3250"/>
                    <a:pt x="7789" y="2835"/>
                  </a:cubicBezTo>
                  <a:cubicBezTo>
                    <a:pt x="8498" y="2420"/>
                    <a:pt x="8551" y="975"/>
                    <a:pt x="7949" y="225"/>
                  </a:cubicBezTo>
                  <a:cubicBezTo>
                    <a:pt x="7819" y="64"/>
                    <a:pt x="7498" y="0"/>
                    <a:pt x="70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18"/>
            <p:cNvSpPr/>
            <p:nvPr/>
          </p:nvSpPr>
          <p:spPr>
            <a:xfrm>
              <a:off x="3339625" y="3217275"/>
              <a:ext cx="94375" cy="119975"/>
            </a:xfrm>
            <a:custGeom>
              <a:avLst/>
              <a:gdLst/>
              <a:ahLst/>
              <a:cxnLst/>
              <a:rect l="l" t="t" r="r" b="b"/>
              <a:pathLst>
                <a:path w="3775" h="4799" extrusionOk="0">
                  <a:moveTo>
                    <a:pt x="415" y="0"/>
                  </a:moveTo>
                  <a:cubicBezTo>
                    <a:pt x="54" y="54"/>
                    <a:pt x="1" y="188"/>
                    <a:pt x="522" y="281"/>
                  </a:cubicBezTo>
                  <a:cubicBezTo>
                    <a:pt x="710" y="321"/>
                    <a:pt x="1633" y="415"/>
                    <a:pt x="2489" y="1727"/>
                  </a:cubicBezTo>
                  <a:cubicBezTo>
                    <a:pt x="3510" y="3311"/>
                    <a:pt x="3044" y="4798"/>
                    <a:pt x="3150" y="4798"/>
                  </a:cubicBezTo>
                  <a:cubicBezTo>
                    <a:pt x="3162" y="4798"/>
                    <a:pt x="3182" y="4779"/>
                    <a:pt x="3212" y="4737"/>
                  </a:cubicBezTo>
                  <a:cubicBezTo>
                    <a:pt x="3493" y="4336"/>
                    <a:pt x="3774" y="3172"/>
                    <a:pt x="2771" y="1486"/>
                  </a:cubicBezTo>
                  <a:cubicBezTo>
                    <a:pt x="1941" y="121"/>
                    <a:pt x="415" y="0"/>
                    <a:pt x="415"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18"/>
            <p:cNvSpPr/>
            <p:nvPr/>
          </p:nvSpPr>
          <p:spPr>
            <a:xfrm>
              <a:off x="3869975" y="3742725"/>
              <a:ext cx="235225" cy="201300"/>
            </a:xfrm>
            <a:custGeom>
              <a:avLst/>
              <a:gdLst/>
              <a:ahLst/>
              <a:cxnLst/>
              <a:rect l="l" t="t" r="r" b="b"/>
              <a:pathLst>
                <a:path w="9409" h="8052" extrusionOk="0">
                  <a:moveTo>
                    <a:pt x="4774" y="0"/>
                  </a:moveTo>
                  <a:cubicBezTo>
                    <a:pt x="4137" y="0"/>
                    <a:pt x="3436" y="338"/>
                    <a:pt x="3502" y="901"/>
                  </a:cubicBezTo>
                  <a:cubicBezTo>
                    <a:pt x="3529" y="1089"/>
                    <a:pt x="3516" y="1905"/>
                    <a:pt x="3476" y="2909"/>
                  </a:cubicBezTo>
                  <a:lnTo>
                    <a:pt x="1388" y="2909"/>
                  </a:lnTo>
                  <a:cubicBezTo>
                    <a:pt x="1" y="3175"/>
                    <a:pt x="422" y="5157"/>
                    <a:pt x="1060" y="5157"/>
                  </a:cubicBezTo>
                  <a:cubicBezTo>
                    <a:pt x="1063" y="5157"/>
                    <a:pt x="1065" y="5157"/>
                    <a:pt x="1067" y="5157"/>
                  </a:cubicBezTo>
                  <a:cubicBezTo>
                    <a:pt x="1115" y="5154"/>
                    <a:pt x="1189" y="5153"/>
                    <a:pt x="1285" y="5153"/>
                  </a:cubicBezTo>
                  <a:cubicBezTo>
                    <a:pt x="1691" y="5153"/>
                    <a:pt x="2488" y="5173"/>
                    <a:pt x="3409" y="5183"/>
                  </a:cubicBezTo>
                  <a:cubicBezTo>
                    <a:pt x="3395" y="5893"/>
                    <a:pt x="3382" y="6575"/>
                    <a:pt x="3382" y="7084"/>
                  </a:cubicBezTo>
                  <a:cubicBezTo>
                    <a:pt x="3382" y="7775"/>
                    <a:pt x="4032" y="8052"/>
                    <a:pt x="4630" y="8052"/>
                  </a:cubicBezTo>
                  <a:cubicBezTo>
                    <a:pt x="5061" y="8052"/>
                    <a:pt x="5464" y="7908"/>
                    <a:pt x="5576" y="7672"/>
                  </a:cubicBezTo>
                  <a:cubicBezTo>
                    <a:pt x="5670" y="7472"/>
                    <a:pt x="5724" y="6441"/>
                    <a:pt x="5737" y="5237"/>
                  </a:cubicBezTo>
                  <a:cubicBezTo>
                    <a:pt x="6513" y="5264"/>
                    <a:pt x="7236" y="5277"/>
                    <a:pt x="7758" y="5277"/>
                  </a:cubicBezTo>
                  <a:cubicBezTo>
                    <a:pt x="7773" y="5277"/>
                    <a:pt x="7787" y="5278"/>
                    <a:pt x="7802" y="5278"/>
                  </a:cubicBezTo>
                  <a:cubicBezTo>
                    <a:pt x="9408" y="5278"/>
                    <a:pt x="8930" y="3108"/>
                    <a:pt x="8333" y="3002"/>
                  </a:cubicBezTo>
                  <a:cubicBezTo>
                    <a:pt x="8092" y="2962"/>
                    <a:pt x="7008" y="2935"/>
                    <a:pt x="5764" y="2922"/>
                  </a:cubicBezTo>
                  <a:cubicBezTo>
                    <a:pt x="5764" y="1691"/>
                    <a:pt x="5750" y="714"/>
                    <a:pt x="5750" y="714"/>
                  </a:cubicBezTo>
                  <a:cubicBezTo>
                    <a:pt x="5756" y="219"/>
                    <a:pt x="5286" y="0"/>
                    <a:pt x="4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18"/>
            <p:cNvSpPr/>
            <p:nvPr/>
          </p:nvSpPr>
          <p:spPr>
            <a:xfrm>
              <a:off x="3999700" y="3755700"/>
              <a:ext cx="10700" cy="50775"/>
            </a:xfrm>
            <a:custGeom>
              <a:avLst/>
              <a:gdLst/>
              <a:ahLst/>
              <a:cxnLst/>
              <a:rect l="l" t="t" r="r" b="b"/>
              <a:pathLst>
                <a:path w="428" h="2031" extrusionOk="0">
                  <a:moveTo>
                    <a:pt x="190" y="0"/>
                  </a:moveTo>
                  <a:cubicBezTo>
                    <a:pt x="108" y="0"/>
                    <a:pt x="85" y="284"/>
                    <a:pt x="53" y="677"/>
                  </a:cubicBezTo>
                  <a:cubicBezTo>
                    <a:pt x="1" y="1145"/>
                    <a:pt x="113" y="2030"/>
                    <a:pt x="255" y="2030"/>
                  </a:cubicBezTo>
                  <a:cubicBezTo>
                    <a:pt x="259" y="2030"/>
                    <a:pt x="263" y="2030"/>
                    <a:pt x="267" y="2028"/>
                  </a:cubicBezTo>
                  <a:cubicBezTo>
                    <a:pt x="428" y="1975"/>
                    <a:pt x="267" y="61"/>
                    <a:pt x="267" y="61"/>
                  </a:cubicBezTo>
                  <a:cubicBezTo>
                    <a:pt x="237" y="20"/>
                    <a:pt x="211" y="0"/>
                    <a:pt x="1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18"/>
            <p:cNvSpPr/>
            <p:nvPr/>
          </p:nvSpPr>
          <p:spPr>
            <a:xfrm>
              <a:off x="3306500" y="3977350"/>
              <a:ext cx="146225" cy="142875"/>
            </a:xfrm>
            <a:custGeom>
              <a:avLst/>
              <a:gdLst/>
              <a:ahLst/>
              <a:cxnLst/>
              <a:rect l="l" t="t" r="r" b="b"/>
              <a:pathLst>
                <a:path w="5849" h="5715" extrusionOk="0">
                  <a:moveTo>
                    <a:pt x="2811" y="1660"/>
                  </a:moveTo>
                  <a:cubicBezTo>
                    <a:pt x="3467" y="1660"/>
                    <a:pt x="3975" y="2181"/>
                    <a:pt x="3975" y="2837"/>
                  </a:cubicBezTo>
                  <a:cubicBezTo>
                    <a:pt x="3975" y="3479"/>
                    <a:pt x="3467" y="4015"/>
                    <a:pt x="2811" y="4015"/>
                  </a:cubicBezTo>
                  <a:cubicBezTo>
                    <a:pt x="2169" y="4015"/>
                    <a:pt x="1647" y="3479"/>
                    <a:pt x="1647" y="2837"/>
                  </a:cubicBezTo>
                  <a:cubicBezTo>
                    <a:pt x="1647" y="2181"/>
                    <a:pt x="2169" y="1660"/>
                    <a:pt x="2811" y="1660"/>
                  </a:cubicBezTo>
                  <a:close/>
                  <a:moveTo>
                    <a:pt x="2931" y="0"/>
                  </a:moveTo>
                  <a:cubicBezTo>
                    <a:pt x="1312" y="0"/>
                    <a:pt x="1" y="1285"/>
                    <a:pt x="1" y="2864"/>
                  </a:cubicBezTo>
                  <a:cubicBezTo>
                    <a:pt x="1" y="4443"/>
                    <a:pt x="1312" y="5714"/>
                    <a:pt x="2931" y="5714"/>
                  </a:cubicBezTo>
                  <a:cubicBezTo>
                    <a:pt x="4537" y="5714"/>
                    <a:pt x="5848" y="4443"/>
                    <a:pt x="5848" y="2864"/>
                  </a:cubicBezTo>
                  <a:cubicBezTo>
                    <a:pt x="5848" y="1285"/>
                    <a:pt x="4537" y="0"/>
                    <a:pt x="2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18"/>
            <p:cNvSpPr/>
            <p:nvPr/>
          </p:nvSpPr>
          <p:spPr>
            <a:xfrm>
              <a:off x="3452700" y="4131575"/>
              <a:ext cx="146225" cy="142525"/>
            </a:xfrm>
            <a:custGeom>
              <a:avLst/>
              <a:gdLst/>
              <a:ahLst/>
              <a:cxnLst/>
              <a:rect l="l" t="t" r="r" b="b"/>
              <a:pathLst>
                <a:path w="5849" h="5701" extrusionOk="0">
                  <a:moveTo>
                    <a:pt x="2824" y="1646"/>
                  </a:moveTo>
                  <a:cubicBezTo>
                    <a:pt x="3466" y="1646"/>
                    <a:pt x="3988" y="2181"/>
                    <a:pt x="3988" y="2824"/>
                  </a:cubicBezTo>
                  <a:cubicBezTo>
                    <a:pt x="3988" y="3479"/>
                    <a:pt x="3466" y="4001"/>
                    <a:pt x="2824" y="4001"/>
                  </a:cubicBezTo>
                  <a:cubicBezTo>
                    <a:pt x="2182" y="4001"/>
                    <a:pt x="1660" y="3479"/>
                    <a:pt x="1660" y="2824"/>
                  </a:cubicBezTo>
                  <a:cubicBezTo>
                    <a:pt x="1660" y="2181"/>
                    <a:pt x="2182" y="1646"/>
                    <a:pt x="2824" y="1646"/>
                  </a:cubicBezTo>
                  <a:close/>
                  <a:moveTo>
                    <a:pt x="2931" y="0"/>
                  </a:moveTo>
                  <a:cubicBezTo>
                    <a:pt x="1312" y="0"/>
                    <a:pt x="0" y="1271"/>
                    <a:pt x="0" y="2850"/>
                  </a:cubicBezTo>
                  <a:cubicBezTo>
                    <a:pt x="0" y="4429"/>
                    <a:pt x="1312" y="5701"/>
                    <a:pt x="2931" y="5701"/>
                  </a:cubicBezTo>
                  <a:cubicBezTo>
                    <a:pt x="4537" y="5701"/>
                    <a:pt x="5848" y="4429"/>
                    <a:pt x="5848" y="2850"/>
                  </a:cubicBezTo>
                  <a:cubicBezTo>
                    <a:pt x="5848" y="1271"/>
                    <a:pt x="4537" y="0"/>
                    <a:pt x="2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18"/>
            <p:cNvSpPr/>
            <p:nvPr/>
          </p:nvSpPr>
          <p:spPr>
            <a:xfrm>
              <a:off x="3329050" y="4005400"/>
              <a:ext cx="238750" cy="239625"/>
            </a:xfrm>
            <a:custGeom>
              <a:avLst/>
              <a:gdLst/>
              <a:ahLst/>
              <a:cxnLst/>
              <a:rect l="l" t="t" r="r" b="b"/>
              <a:pathLst>
                <a:path w="9550" h="9585" extrusionOk="0">
                  <a:moveTo>
                    <a:pt x="8503" y="0"/>
                  </a:moveTo>
                  <a:cubicBezTo>
                    <a:pt x="8429" y="0"/>
                    <a:pt x="8358" y="13"/>
                    <a:pt x="8292" y="42"/>
                  </a:cubicBezTo>
                  <a:cubicBezTo>
                    <a:pt x="7837" y="230"/>
                    <a:pt x="504" y="8232"/>
                    <a:pt x="450" y="8326"/>
                  </a:cubicBezTo>
                  <a:cubicBezTo>
                    <a:pt x="0" y="9064"/>
                    <a:pt x="805" y="9584"/>
                    <a:pt x="1240" y="9584"/>
                  </a:cubicBezTo>
                  <a:cubicBezTo>
                    <a:pt x="1310" y="9584"/>
                    <a:pt x="1370" y="9571"/>
                    <a:pt x="1414" y="9543"/>
                  </a:cubicBezTo>
                  <a:cubicBezTo>
                    <a:pt x="1748" y="9343"/>
                    <a:pt x="9550" y="1019"/>
                    <a:pt x="9483" y="711"/>
                  </a:cubicBezTo>
                  <a:cubicBezTo>
                    <a:pt x="9437" y="449"/>
                    <a:pt x="8932" y="0"/>
                    <a:pt x="8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18"/>
            <p:cNvSpPr/>
            <p:nvPr/>
          </p:nvSpPr>
          <p:spPr>
            <a:xfrm>
              <a:off x="3408725" y="3993850"/>
              <a:ext cx="35625" cy="101325"/>
            </a:xfrm>
            <a:custGeom>
              <a:avLst/>
              <a:gdLst/>
              <a:ahLst/>
              <a:cxnLst/>
              <a:rect l="l" t="t" r="r" b="b"/>
              <a:pathLst>
                <a:path w="1425" h="4053" extrusionOk="0">
                  <a:moveTo>
                    <a:pt x="103" y="1"/>
                  </a:moveTo>
                  <a:cubicBezTo>
                    <a:pt x="1" y="1"/>
                    <a:pt x="63" y="131"/>
                    <a:pt x="301" y="317"/>
                  </a:cubicBezTo>
                  <a:cubicBezTo>
                    <a:pt x="421" y="411"/>
                    <a:pt x="903" y="799"/>
                    <a:pt x="1010" y="1923"/>
                  </a:cubicBezTo>
                  <a:cubicBezTo>
                    <a:pt x="1146" y="3307"/>
                    <a:pt x="254" y="4052"/>
                    <a:pt x="381" y="4052"/>
                  </a:cubicBezTo>
                  <a:cubicBezTo>
                    <a:pt x="392" y="4052"/>
                    <a:pt x="409" y="4047"/>
                    <a:pt x="435" y="4037"/>
                  </a:cubicBezTo>
                  <a:cubicBezTo>
                    <a:pt x="769" y="3890"/>
                    <a:pt x="1425" y="3288"/>
                    <a:pt x="1278" y="1883"/>
                  </a:cubicBezTo>
                  <a:cubicBezTo>
                    <a:pt x="1131" y="478"/>
                    <a:pt x="234" y="36"/>
                    <a:pt x="234" y="36"/>
                  </a:cubicBezTo>
                  <a:cubicBezTo>
                    <a:pt x="176" y="12"/>
                    <a:pt x="132" y="1"/>
                    <a:pt x="10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18"/>
            <p:cNvSpPr/>
            <p:nvPr/>
          </p:nvSpPr>
          <p:spPr>
            <a:xfrm>
              <a:off x="3558950" y="4143725"/>
              <a:ext cx="35625" cy="101325"/>
            </a:xfrm>
            <a:custGeom>
              <a:avLst/>
              <a:gdLst/>
              <a:ahLst/>
              <a:cxnLst/>
              <a:rect l="l" t="t" r="r" b="b"/>
              <a:pathLst>
                <a:path w="1425" h="4053" extrusionOk="0">
                  <a:moveTo>
                    <a:pt x="103" y="1"/>
                  </a:moveTo>
                  <a:cubicBezTo>
                    <a:pt x="0" y="1"/>
                    <a:pt x="62" y="133"/>
                    <a:pt x="300" y="330"/>
                  </a:cubicBezTo>
                  <a:cubicBezTo>
                    <a:pt x="407" y="411"/>
                    <a:pt x="889" y="799"/>
                    <a:pt x="1009" y="1923"/>
                  </a:cubicBezTo>
                  <a:cubicBezTo>
                    <a:pt x="1145" y="3307"/>
                    <a:pt x="254" y="4052"/>
                    <a:pt x="381" y="4052"/>
                  </a:cubicBezTo>
                  <a:cubicBezTo>
                    <a:pt x="391" y="4052"/>
                    <a:pt x="409" y="4047"/>
                    <a:pt x="434" y="4037"/>
                  </a:cubicBezTo>
                  <a:cubicBezTo>
                    <a:pt x="769" y="3890"/>
                    <a:pt x="1424" y="3288"/>
                    <a:pt x="1277" y="1883"/>
                  </a:cubicBezTo>
                  <a:cubicBezTo>
                    <a:pt x="1130" y="478"/>
                    <a:pt x="233" y="36"/>
                    <a:pt x="233" y="36"/>
                  </a:cubicBezTo>
                  <a:cubicBezTo>
                    <a:pt x="176" y="12"/>
                    <a:pt x="132" y="1"/>
                    <a:pt x="10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18"/>
            <p:cNvSpPr/>
            <p:nvPr/>
          </p:nvSpPr>
          <p:spPr>
            <a:xfrm>
              <a:off x="3429800" y="4021100"/>
              <a:ext cx="115150" cy="112875"/>
            </a:xfrm>
            <a:custGeom>
              <a:avLst/>
              <a:gdLst/>
              <a:ahLst/>
              <a:cxnLst/>
              <a:rect l="l" t="t" r="r" b="b"/>
              <a:pathLst>
                <a:path w="4606" h="4515" extrusionOk="0">
                  <a:moveTo>
                    <a:pt x="4300" y="1"/>
                  </a:moveTo>
                  <a:cubicBezTo>
                    <a:pt x="3877" y="1"/>
                    <a:pt x="194" y="4165"/>
                    <a:pt x="194" y="4165"/>
                  </a:cubicBezTo>
                  <a:cubicBezTo>
                    <a:pt x="36" y="4409"/>
                    <a:pt x="1" y="4514"/>
                    <a:pt x="57" y="4514"/>
                  </a:cubicBezTo>
                  <a:cubicBezTo>
                    <a:pt x="419" y="4514"/>
                    <a:pt x="4605" y="96"/>
                    <a:pt x="4315" y="3"/>
                  </a:cubicBezTo>
                  <a:cubicBezTo>
                    <a:pt x="4311" y="2"/>
                    <a:pt x="4305" y="1"/>
                    <a:pt x="4300"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48" name="Google Shape;2348;p18"/>
          <p:cNvSpPr txBox="1">
            <a:spLocks noGrp="1"/>
          </p:cNvSpPr>
          <p:nvPr>
            <p:ph type="title"/>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4469133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six columsn">
  <p:cSld name="Title and six columsn">
    <p:spTree>
      <p:nvGrpSpPr>
        <p:cNvPr id="1" name="Shape 2349"/>
        <p:cNvGrpSpPr/>
        <p:nvPr/>
      </p:nvGrpSpPr>
      <p:grpSpPr>
        <a:xfrm>
          <a:off x="0" y="0"/>
          <a:ext cx="0" cy="0"/>
          <a:chOff x="0" y="0"/>
          <a:chExt cx="0" cy="0"/>
        </a:xfrm>
      </p:grpSpPr>
      <p:grpSp>
        <p:nvGrpSpPr>
          <p:cNvPr id="2350" name="Google Shape;2350;p19"/>
          <p:cNvGrpSpPr/>
          <p:nvPr/>
        </p:nvGrpSpPr>
        <p:grpSpPr>
          <a:xfrm>
            <a:off x="-657" y="1272"/>
            <a:ext cx="12191996" cy="6857739"/>
            <a:chOff x="244750" y="678075"/>
            <a:chExt cx="7171200" cy="4479450"/>
          </a:xfrm>
        </p:grpSpPr>
        <p:grpSp>
          <p:nvGrpSpPr>
            <p:cNvPr id="2351" name="Google Shape;2351;p19"/>
            <p:cNvGrpSpPr/>
            <p:nvPr/>
          </p:nvGrpSpPr>
          <p:grpSpPr>
            <a:xfrm>
              <a:off x="244750" y="678075"/>
              <a:ext cx="7171200" cy="4372100"/>
              <a:chOff x="244750" y="678075"/>
              <a:chExt cx="7171200" cy="4372100"/>
            </a:xfrm>
          </p:grpSpPr>
          <p:sp>
            <p:nvSpPr>
              <p:cNvPr id="2352" name="Google Shape;2352;p19"/>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19"/>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19"/>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19"/>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19"/>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19"/>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19"/>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19"/>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19"/>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19"/>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19"/>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19"/>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19"/>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19"/>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19"/>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19"/>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19"/>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19"/>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19"/>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19"/>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19"/>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19"/>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19"/>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19"/>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19"/>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19"/>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19"/>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19"/>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19"/>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19"/>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19"/>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83" name="Google Shape;2383;p19"/>
            <p:cNvGrpSpPr/>
            <p:nvPr/>
          </p:nvGrpSpPr>
          <p:grpSpPr>
            <a:xfrm>
              <a:off x="404050" y="680675"/>
              <a:ext cx="6852600" cy="4476850"/>
              <a:chOff x="404050" y="680675"/>
              <a:chExt cx="6852600" cy="4476850"/>
            </a:xfrm>
          </p:grpSpPr>
          <p:sp>
            <p:nvSpPr>
              <p:cNvPr id="2384" name="Google Shape;2384;p19"/>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19"/>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19"/>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19"/>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19"/>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19"/>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19"/>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19"/>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19"/>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19"/>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19"/>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19"/>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19"/>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19"/>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19"/>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19"/>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19"/>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19"/>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19"/>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19"/>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19"/>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19"/>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19"/>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19"/>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19"/>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19"/>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19"/>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19"/>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19"/>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19"/>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19"/>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19"/>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19"/>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19"/>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19"/>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19"/>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19"/>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19"/>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19"/>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19"/>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19"/>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19"/>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19"/>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19"/>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428" name="Google Shape;2428;p19"/>
          <p:cNvGrpSpPr/>
          <p:nvPr/>
        </p:nvGrpSpPr>
        <p:grpSpPr>
          <a:xfrm>
            <a:off x="-114775" y="417534"/>
            <a:ext cx="12421549" cy="6022933"/>
            <a:chOff x="-86081" y="230980"/>
            <a:chExt cx="9316162" cy="4517200"/>
          </a:xfrm>
        </p:grpSpPr>
        <p:grpSp>
          <p:nvGrpSpPr>
            <p:cNvPr id="2429" name="Google Shape;2429;p19"/>
            <p:cNvGrpSpPr/>
            <p:nvPr/>
          </p:nvGrpSpPr>
          <p:grpSpPr>
            <a:xfrm>
              <a:off x="-86081" y="230980"/>
              <a:ext cx="9316162" cy="4517200"/>
              <a:chOff x="-228887" y="230980"/>
              <a:chExt cx="9316162" cy="4517200"/>
            </a:xfrm>
          </p:grpSpPr>
          <p:sp>
            <p:nvSpPr>
              <p:cNvPr id="2430" name="Google Shape;2430;p19"/>
              <p:cNvSpPr/>
              <p:nvPr/>
            </p:nvSpPr>
            <p:spPr>
              <a:xfrm flipH="1">
                <a:off x="-55401" y="16350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19"/>
              <p:cNvSpPr/>
              <p:nvPr/>
            </p:nvSpPr>
            <p:spPr>
              <a:xfrm flipH="1">
                <a:off x="2090124" y="23127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19"/>
              <p:cNvSpPr/>
              <p:nvPr/>
            </p:nvSpPr>
            <p:spPr>
              <a:xfrm flipH="1">
                <a:off x="-228887" y="23098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19"/>
              <p:cNvSpPr/>
              <p:nvPr/>
            </p:nvSpPr>
            <p:spPr>
              <a:xfrm flipH="1">
                <a:off x="2590400" y="163505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4" name="Google Shape;2434;p19"/>
            <p:cNvGrpSpPr/>
            <p:nvPr/>
          </p:nvGrpSpPr>
          <p:grpSpPr>
            <a:xfrm>
              <a:off x="656893" y="390977"/>
              <a:ext cx="7530157" cy="928218"/>
              <a:chOff x="977644" y="348175"/>
              <a:chExt cx="7530157" cy="888587"/>
            </a:xfrm>
          </p:grpSpPr>
          <p:sp>
            <p:nvSpPr>
              <p:cNvPr id="2435" name="Google Shape;2435;p19"/>
              <p:cNvSpPr/>
              <p:nvPr/>
            </p:nvSpPr>
            <p:spPr>
              <a:xfrm flipH="1">
                <a:off x="977644" y="348178"/>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19"/>
              <p:cNvSpPr/>
              <p:nvPr/>
            </p:nvSpPr>
            <p:spPr>
              <a:xfrm>
                <a:off x="1359700" y="348175"/>
                <a:ext cx="2622000" cy="45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437" name="Google Shape;2437;p19"/>
          <p:cNvSpPr txBox="1">
            <a:spLocks noGrp="1"/>
          </p:cNvSpPr>
          <p:nvPr>
            <p:ph type="subTitle" idx="1"/>
          </p:nvPr>
        </p:nvSpPr>
        <p:spPr>
          <a:xfrm>
            <a:off x="2286800" y="2539800"/>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438" name="Google Shape;2438;p19"/>
          <p:cNvSpPr txBox="1">
            <a:spLocks noGrp="1"/>
          </p:cNvSpPr>
          <p:nvPr>
            <p:ph type="subTitle" idx="2"/>
          </p:nvPr>
        </p:nvSpPr>
        <p:spPr>
          <a:xfrm>
            <a:off x="5121600" y="2539800"/>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439" name="Google Shape;2439;p19"/>
          <p:cNvSpPr txBox="1">
            <a:spLocks noGrp="1"/>
          </p:cNvSpPr>
          <p:nvPr>
            <p:ph type="subTitle" idx="3"/>
          </p:nvPr>
        </p:nvSpPr>
        <p:spPr>
          <a:xfrm>
            <a:off x="7956400" y="2539800"/>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440" name="Google Shape;2440;p19"/>
          <p:cNvSpPr txBox="1">
            <a:spLocks noGrp="1"/>
          </p:cNvSpPr>
          <p:nvPr>
            <p:ph type="subTitle" idx="4"/>
          </p:nvPr>
        </p:nvSpPr>
        <p:spPr>
          <a:xfrm>
            <a:off x="2286800" y="2997467"/>
            <a:ext cx="194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441" name="Google Shape;2441;p19"/>
          <p:cNvSpPr txBox="1">
            <a:spLocks noGrp="1"/>
          </p:cNvSpPr>
          <p:nvPr>
            <p:ph type="subTitle" idx="5"/>
          </p:nvPr>
        </p:nvSpPr>
        <p:spPr>
          <a:xfrm>
            <a:off x="5121600" y="2997467"/>
            <a:ext cx="194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442" name="Google Shape;2442;p19"/>
          <p:cNvSpPr txBox="1">
            <a:spLocks noGrp="1"/>
          </p:cNvSpPr>
          <p:nvPr>
            <p:ph type="subTitle" idx="6"/>
          </p:nvPr>
        </p:nvSpPr>
        <p:spPr>
          <a:xfrm>
            <a:off x="7956400" y="2997467"/>
            <a:ext cx="194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443" name="Google Shape;2443;p19"/>
          <p:cNvSpPr txBox="1">
            <a:spLocks noGrp="1"/>
          </p:cNvSpPr>
          <p:nvPr>
            <p:ph type="subTitle" idx="7"/>
          </p:nvPr>
        </p:nvSpPr>
        <p:spPr>
          <a:xfrm>
            <a:off x="2286800" y="4967084"/>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444" name="Google Shape;2444;p19"/>
          <p:cNvSpPr txBox="1">
            <a:spLocks noGrp="1"/>
          </p:cNvSpPr>
          <p:nvPr>
            <p:ph type="subTitle" idx="8"/>
          </p:nvPr>
        </p:nvSpPr>
        <p:spPr>
          <a:xfrm>
            <a:off x="5121600" y="4967084"/>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445" name="Google Shape;2445;p19"/>
          <p:cNvSpPr txBox="1">
            <a:spLocks noGrp="1"/>
          </p:cNvSpPr>
          <p:nvPr>
            <p:ph type="subTitle" idx="9"/>
          </p:nvPr>
        </p:nvSpPr>
        <p:spPr>
          <a:xfrm>
            <a:off x="7956400" y="4967084"/>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446" name="Google Shape;2446;p19"/>
          <p:cNvSpPr txBox="1">
            <a:spLocks noGrp="1"/>
          </p:cNvSpPr>
          <p:nvPr>
            <p:ph type="subTitle" idx="13"/>
          </p:nvPr>
        </p:nvSpPr>
        <p:spPr>
          <a:xfrm>
            <a:off x="2286800" y="5426641"/>
            <a:ext cx="194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447" name="Google Shape;2447;p19"/>
          <p:cNvSpPr txBox="1">
            <a:spLocks noGrp="1"/>
          </p:cNvSpPr>
          <p:nvPr>
            <p:ph type="subTitle" idx="14"/>
          </p:nvPr>
        </p:nvSpPr>
        <p:spPr>
          <a:xfrm>
            <a:off x="5121600" y="5426641"/>
            <a:ext cx="194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448" name="Google Shape;2448;p19"/>
          <p:cNvSpPr txBox="1">
            <a:spLocks noGrp="1"/>
          </p:cNvSpPr>
          <p:nvPr>
            <p:ph type="subTitle" idx="15"/>
          </p:nvPr>
        </p:nvSpPr>
        <p:spPr>
          <a:xfrm>
            <a:off x="7956400" y="5426641"/>
            <a:ext cx="194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grpSp>
        <p:nvGrpSpPr>
          <p:cNvPr id="2449" name="Google Shape;2449;p19"/>
          <p:cNvGrpSpPr/>
          <p:nvPr/>
        </p:nvGrpSpPr>
        <p:grpSpPr>
          <a:xfrm rot="-3066559">
            <a:off x="10096082" y="-996734"/>
            <a:ext cx="2916837" cy="3789121"/>
            <a:chOff x="7784182" y="3075102"/>
            <a:chExt cx="2187755" cy="2842006"/>
          </a:xfrm>
        </p:grpSpPr>
        <p:sp>
          <p:nvSpPr>
            <p:cNvPr id="2450" name="Google Shape;2450;p19"/>
            <p:cNvSpPr/>
            <p:nvPr/>
          </p:nvSpPr>
          <p:spPr>
            <a:xfrm>
              <a:off x="7784182" y="5085703"/>
              <a:ext cx="932862" cy="83140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19"/>
            <p:cNvSpPr/>
            <p:nvPr/>
          </p:nvSpPr>
          <p:spPr>
            <a:xfrm>
              <a:off x="8394128" y="5213973"/>
              <a:ext cx="279853" cy="37924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19"/>
            <p:cNvSpPr/>
            <p:nvPr/>
          </p:nvSpPr>
          <p:spPr>
            <a:xfrm>
              <a:off x="8522112" y="5177628"/>
              <a:ext cx="51216"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19"/>
            <p:cNvSpPr/>
            <p:nvPr/>
          </p:nvSpPr>
          <p:spPr>
            <a:xfrm>
              <a:off x="8451805" y="3114704"/>
              <a:ext cx="497350" cy="171621"/>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19"/>
            <p:cNvSpPr/>
            <p:nvPr/>
          </p:nvSpPr>
          <p:spPr>
            <a:xfrm rot="5865748">
              <a:off x="8873816" y="4551132"/>
              <a:ext cx="723845" cy="787807"/>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19"/>
            <p:cNvSpPr/>
            <p:nvPr/>
          </p:nvSpPr>
          <p:spPr>
            <a:xfrm rot="5865748">
              <a:off x="9516653" y="4802590"/>
              <a:ext cx="22450" cy="44210"/>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19"/>
            <p:cNvSpPr/>
            <p:nvPr/>
          </p:nvSpPr>
          <p:spPr>
            <a:xfrm rot="5865748">
              <a:off x="9330835" y="4636309"/>
              <a:ext cx="46163" cy="291387"/>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19"/>
            <p:cNvSpPr/>
            <p:nvPr/>
          </p:nvSpPr>
          <p:spPr>
            <a:xfrm rot="5865748">
              <a:off x="9116904" y="5073784"/>
              <a:ext cx="190105" cy="127751"/>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19"/>
            <p:cNvSpPr/>
            <p:nvPr/>
          </p:nvSpPr>
          <p:spPr>
            <a:xfrm rot="2987480">
              <a:off x="8768438" y="3734343"/>
              <a:ext cx="686145" cy="833824"/>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19"/>
            <p:cNvSpPr/>
            <p:nvPr/>
          </p:nvSpPr>
          <p:spPr>
            <a:xfrm rot="2987480">
              <a:off x="9057471" y="4200080"/>
              <a:ext cx="107142" cy="319186"/>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19"/>
            <p:cNvSpPr/>
            <p:nvPr/>
          </p:nvSpPr>
          <p:spPr>
            <a:xfrm rot="2987480">
              <a:off x="9348420" y="4044959"/>
              <a:ext cx="244371" cy="115525"/>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19"/>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19"/>
            <p:cNvSpPr/>
            <p:nvPr/>
          </p:nvSpPr>
          <p:spPr>
            <a:xfrm>
              <a:off x="8295416" y="4543985"/>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19"/>
            <p:cNvSpPr/>
            <p:nvPr/>
          </p:nvSpPr>
          <p:spPr>
            <a:xfrm>
              <a:off x="8593814" y="4573900"/>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19"/>
            <p:cNvSpPr/>
            <p:nvPr/>
          </p:nvSpPr>
          <p:spPr>
            <a:xfrm>
              <a:off x="8635279" y="4174808"/>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19"/>
            <p:cNvSpPr/>
            <p:nvPr/>
          </p:nvSpPr>
          <p:spPr>
            <a:xfrm rot="1839445">
              <a:off x="8484494" y="3380348"/>
              <a:ext cx="1398236" cy="733166"/>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19"/>
            <p:cNvSpPr/>
            <p:nvPr/>
          </p:nvSpPr>
          <p:spPr>
            <a:xfrm>
              <a:off x="9159558" y="3334273"/>
              <a:ext cx="446593" cy="14147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67" name="Google Shape;2467;p19"/>
          <p:cNvGrpSpPr/>
          <p:nvPr/>
        </p:nvGrpSpPr>
        <p:grpSpPr>
          <a:xfrm rot="-6915489">
            <a:off x="-761762" y="4403524"/>
            <a:ext cx="3425468" cy="2763019"/>
            <a:chOff x="7071860" y="-515157"/>
            <a:chExt cx="2569086" cy="2072251"/>
          </a:xfrm>
        </p:grpSpPr>
        <p:sp>
          <p:nvSpPr>
            <p:cNvPr id="2468" name="Google Shape;2468;p19"/>
            <p:cNvSpPr/>
            <p:nvPr/>
          </p:nvSpPr>
          <p:spPr>
            <a:xfrm rot="-493834">
              <a:off x="7617891" y="-430173"/>
              <a:ext cx="412465" cy="753572"/>
            </a:xfrm>
            <a:custGeom>
              <a:avLst/>
              <a:gdLst/>
              <a:ahLst/>
              <a:cxnLst/>
              <a:rect l="l" t="t" r="r" b="b"/>
              <a:pathLst>
                <a:path w="7127" h="13021" extrusionOk="0">
                  <a:moveTo>
                    <a:pt x="3721" y="0"/>
                  </a:moveTo>
                  <a:cubicBezTo>
                    <a:pt x="3118" y="0"/>
                    <a:pt x="2322" y="251"/>
                    <a:pt x="1646" y="618"/>
                  </a:cubicBezTo>
                  <a:cubicBezTo>
                    <a:pt x="679" y="1162"/>
                    <a:pt x="267" y="2904"/>
                    <a:pt x="86" y="4283"/>
                  </a:cubicBezTo>
                  <a:cubicBezTo>
                    <a:pt x="1" y="5007"/>
                    <a:pt x="571" y="5599"/>
                    <a:pt x="1262" y="5599"/>
                  </a:cubicBezTo>
                  <a:cubicBezTo>
                    <a:pt x="1356" y="5599"/>
                    <a:pt x="1452" y="5588"/>
                    <a:pt x="1549" y="5565"/>
                  </a:cubicBezTo>
                  <a:cubicBezTo>
                    <a:pt x="1718" y="5530"/>
                    <a:pt x="1860" y="5507"/>
                    <a:pt x="1967" y="5507"/>
                  </a:cubicBezTo>
                  <a:cubicBezTo>
                    <a:pt x="2006" y="5507"/>
                    <a:pt x="2040" y="5510"/>
                    <a:pt x="2070" y="5517"/>
                  </a:cubicBezTo>
                  <a:cubicBezTo>
                    <a:pt x="2493" y="5601"/>
                    <a:pt x="3328" y="13017"/>
                    <a:pt x="4259" y="13017"/>
                  </a:cubicBezTo>
                  <a:cubicBezTo>
                    <a:pt x="4445" y="13017"/>
                    <a:pt x="4652" y="13020"/>
                    <a:pt x="4864" y="13020"/>
                  </a:cubicBezTo>
                  <a:cubicBezTo>
                    <a:pt x="5715" y="13020"/>
                    <a:pt x="6669" y="12966"/>
                    <a:pt x="6872" y="12424"/>
                  </a:cubicBezTo>
                  <a:cubicBezTo>
                    <a:pt x="7126" y="11747"/>
                    <a:pt x="4937" y="618"/>
                    <a:pt x="4429" y="194"/>
                  </a:cubicBezTo>
                  <a:cubicBezTo>
                    <a:pt x="4262" y="60"/>
                    <a:pt x="4014" y="0"/>
                    <a:pt x="3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19"/>
            <p:cNvSpPr/>
            <p:nvPr/>
          </p:nvSpPr>
          <p:spPr>
            <a:xfrm rot="371539">
              <a:off x="8181493" y="-485196"/>
              <a:ext cx="601413" cy="848413"/>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19"/>
            <p:cNvSpPr/>
            <p:nvPr/>
          </p:nvSpPr>
          <p:spPr>
            <a:xfrm rot="772508">
              <a:off x="8812778" y="170987"/>
              <a:ext cx="585991" cy="808212"/>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19"/>
            <p:cNvSpPr/>
            <p:nvPr/>
          </p:nvSpPr>
          <p:spPr>
            <a:xfrm rot="5427631" flipH="1">
              <a:off x="6921010" y="378999"/>
              <a:ext cx="1193759" cy="586191"/>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19"/>
            <p:cNvSpPr/>
            <p:nvPr/>
          </p:nvSpPr>
          <p:spPr>
            <a:xfrm rot="5427631" flipH="1">
              <a:off x="7250630" y="1166790"/>
              <a:ext cx="29339" cy="49734"/>
            </a:xfrm>
            <a:custGeom>
              <a:avLst/>
              <a:gdLst/>
              <a:ahLst/>
              <a:cxnLst/>
              <a:rect l="l" t="t" r="r" b="b"/>
              <a:pathLst>
                <a:path w="597" h="1012" extrusionOk="0">
                  <a:moveTo>
                    <a:pt x="237" y="1"/>
                  </a:moveTo>
                  <a:cubicBezTo>
                    <a:pt x="146" y="1"/>
                    <a:pt x="51" y="68"/>
                    <a:pt x="37" y="177"/>
                  </a:cubicBezTo>
                  <a:cubicBezTo>
                    <a:pt x="13" y="407"/>
                    <a:pt x="1" y="673"/>
                    <a:pt x="98" y="891"/>
                  </a:cubicBezTo>
                  <a:cubicBezTo>
                    <a:pt x="139" y="974"/>
                    <a:pt x="224" y="1012"/>
                    <a:pt x="310" y="1012"/>
                  </a:cubicBezTo>
                  <a:cubicBezTo>
                    <a:pt x="450" y="1012"/>
                    <a:pt x="597" y="915"/>
                    <a:pt x="582" y="758"/>
                  </a:cubicBezTo>
                  <a:cubicBezTo>
                    <a:pt x="557" y="540"/>
                    <a:pt x="449" y="347"/>
                    <a:pt x="400" y="129"/>
                  </a:cubicBezTo>
                  <a:cubicBezTo>
                    <a:pt x="374" y="40"/>
                    <a:pt x="307" y="1"/>
                    <a:pt x="237"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19"/>
            <p:cNvSpPr/>
            <p:nvPr/>
          </p:nvSpPr>
          <p:spPr>
            <a:xfrm rot="5427631" flipH="1">
              <a:off x="7261052" y="995813"/>
              <a:ext cx="32632" cy="51847"/>
            </a:xfrm>
            <a:custGeom>
              <a:avLst/>
              <a:gdLst/>
              <a:ahLst/>
              <a:cxnLst/>
              <a:rect l="l" t="t" r="r" b="b"/>
              <a:pathLst>
                <a:path w="664" h="1055" extrusionOk="0">
                  <a:moveTo>
                    <a:pt x="281" y="0"/>
                  </a:moveTo>
                  <a:cubicBezTo>
                    <a:pt x="144" y="0"/>
                    <a:pt x="0" y="154"/>
                    <a:pt x="83" y="319"/>
                  </a:cubicBezTo>
                  <a:cubicBezTo>
                    <a:pt x="180" y="513"/>
                    <a:pt x="180" y="694"/>
                    <a:pt x="204" y="900"/>
                  </a:cubicBezTo>
                  <a:cubicBezTo>
                    <a:pt x="216" y="973"/>
                    <a:pt x="289" y="1033"/>
                    <a:pt x="349" y="1045"/>
                  </a:cubicBezTo>
                  <a:cubicBezTo>
                    <a:pt x="367" y="1051"/>
                    <a:pt x="385" y="1054"/>
                    <a:pt x="404" y="1054"/>
                  </a:cubicBezTo>
                  <a:cubicBezTo>
                    <a:pt x="422" y="1054"/>
                    <a:pt x="440" y="1051"/>
                    <a:pt x="458" y="1045"/>
                  </a:cubicBezTo>
                  <a:cubicBezTo>
                    <a:pt x="531" y="1033"/>
                    <a:pt x="591" y="973"/>
                    <a:pt x="603" y="900"/>
                  </a:cubicBezTo>
                  <a:cubicBezTo>
                    <a:pt x="664" y="634"/>
                    <a:pt x="567" y="344"/>
                    <a:pt x="446" y="114"/>
                  </a:cubicBezTo>
                  <a:cubicBezTo>
                    <a:pt x="408" y="33"/>
                    <a:pt x="345" y="0"/>
                    <a:pt x="28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19"/>
            <p:cNvSpPr/>
            <p:nvPr/>
          </p:nvSpPr>
          <p:spPr>
            <a:xfrm rot="5427631" flipH="1">
              <a:off x="7265712" y="784633"/>
              <a:ext cx="28356" cy="58531"/>
            </a:xfrm>
            <a:custGeom>
              <a:avLst/>
              <a:gdLst/>
              <a:ahLst/>
              <a:cxnLst/>
              <a:rect l="l" t="t" r="r" b="b"/>
              <a:pathLst>
                <a:path w="577" h="1191" extrusionOk="0">
                  <a:moveTo>
                    <a:pt x="255" y="1"/>
                  </a:moveTo>
                  <a:cubicBezTo>
                    <a:pt x="132" y="1"/>
                    <a:pt x="1" y="85"/>
                    <a:pt x="8" y="235"/>
                  </a:cubicBezTo>
                  <a:cubicBezTo>
                    <a:pt x="8" y="465"/>
                    <a:pt x="8" y="695"/>
                    <a:pt x="20" y="925"/>
                  </a:cubicBezTo>
                  <a:cubicBezTo>
                    <a:pt x="32" y="1070"/>
                    <a:pt x="141" y="1191"/>
                    <a:pt x="286" y="1191"/>
                  </a:cubicBezTo>
                  <a:cubicBezTo>
                    <a:pt x="431" y="1191"/>
                    <a:pt x="576" y="1070"/>
                    <a:pt x="564" y="925"/>
                  </a:cubicBezTo>
                  <a:cubicBezTo>
                    <a:pt x="540" y="671"/>
                    <a:pt x="491" y="417"/>
                    <a:pt x="455" y="162"/>
                  </a:cubicBezTo>
                  <a:cubicBezTo>
                    <a:pt x="439" y="51"/>
                    <a:pt x="350" y="1"/>
                    <a:pt x="25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19"/>
            <p:cNvSpPr/>
            <p:nvPr/>
          </p:nvSpPr>
          <p:spPr>
            <a:xfrm rot="1414633" flipH="1">
              <a:off x="7918725" y="801154"/>
              <a:ext cx="58" cy="58"/>
            </a:xfrm>
            <a:custGeom>
              <a:avLst/>
              <a:gdLst/>
              <a:ahLst/>
              <a:cxnLst/>
              <a:rect l="l" t="t" r="r" b="b"/>
              <a:pathLst>
                <a:path w="1" h="1" extrusionOk="0">
                  <a:moveTo>
                    <a:pt x="1" y="1"/>
                  </a:moveTo>
                  <a:lnTo>
                    <a:pt x="1" y="1"/>
                  </a:lnTo>
                  <a:lnTo>
                    <a:pt x="1" y="1"/>
                  </a:lnTo>
                  <a:lnTo>
                    <a:pt x="1" y="1"/>
                  </a:ln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19"/>
            <p:cNvSpPr/>
            <p:nvPr/>
          </p:nvSpPr>
          <p:spPr>
            <a:xfrm rot="4676814" flipH="1">
              <a:off x="7258125" y="377036"/>
              <a:ext cx="47340" cy="52607"/>
            </a:xfrm>
            <a:custGeom>
              <a:avLst/>
              <a:gdLst/>
              <a:ahLst/>
              <a:cxnLst/>
              <a:rect l="l" t="t" r="r" b="b"/>
              <a:pathLst>
                <a:path w="818" h="909" extrusionOk="0">
                  <a:moveTo>
                    <a:pt x="344" y="0"/>
                  </a:moveTo>
                  <a:cubicBezTo>
                    <a:pt x="148" y="0"/>
                    <a:pt x="1" y="226"/>
                    <a:pt x="165" y="400"/>
                  </a:cubicBezTo>
                  <a:cubicBezTo>
                    <a:pt x="162" y="395"/>
                    <a:pt x="162" y="394"/>
                    <a:pt x="162" y="394"/>
                  </a:cubicBezTo>
                  <a:lnTo>
                    <a:pt x="162" y="394"/>
                  </a:lnTo>
                  <a:cubicBezTo>
                    <a:pt x="163" y="394"/>
                    <a:pt x="175" y="412"/>
                    <a:pt x="178" y="412"/>
                  </a:cubicBezTo>
                  <a:cubicBezTo>
                    <a:pt x="179" y="412"/>
                    <a:pt x="179" y="411"/>
                    <a:pt x="179" y="410"/>
                  </a:cubicBezTo>
                  <a:lnTo>
                    <a:pt x="179" y="410"/>
                  </a:lnTo>
                  <a:cubicBezTo>
                    <a:pt x="183" y="424"/>
                    <a:pt x="189" y="448"/>
                    <a:pt x="189" y="448"/>
                  </a:cubicBezTo>
                  <a:cubicBezTo>
                    <a:pt x="189" y="470"/>
                    <a:pt x="189" y="482"/>
                    <a:pt x="198" y="503"/>
                  </a:cubicBezTo>
                  <a:lnTo>
                    <a:pt x="198" y="503"/>
                  </a:lnTo>
                  <a:cubicBezTo>
                    <a:pt x="194" y="509"/>
                    <a:pt x="185" y="536"/>
                    <a:pt x="177" y="545"/>
                  </a:cubicBezTo>
                  <a:cubicBezTo>
                    <a:pt x="128" y="690"/>
                    <a:pt x="237" y="859"/>
                    <a:pt x="382" y="896"/>
                  </a:cubicBezTo>
                  <a:cubicBezTo>
                    <a:pt x="410" y="904"/>
                    <a:pt x="438" y="908"/>
                    <a:pt x="465" y="908"/>
                  </a:cubicBezTo>
                  <a:cubicBezTo>
                    <a:pt x="592" y="908"/>
                    <a:pt x="705" y="822"/>
                    <a:pt x="745" y="702"/>
                  </a:cubicBezTo>
                  <a:cubicBezTo>
                    <a:pt x="818" y="436"/>
                    <a:pt x="709" y="146"/>
                    <a:pt x="455" y="25"/>
                  </a:cubicBezTo>
                  <a:cubicBezTo>
                    <a:pt x="417" y="8"/>
                    <a:pt x="380" y="0"/>
                    <a:pt x="344"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19"/>
            <p:cNvSpPr/>
            <p:nvPr/>
          </p:nvSpPr>
          <p:spPr>
            <a:xfrm rot="850404" flipH="1">
              <a:off x="8169840" y="968865"/>
              <a:ext cx="639" cy="1179"/>
            </a:xfrm>
            <a:custGeom>
              <a:avLst/>
              <a:gdLst/>
              <a:ahLst/>
              <a:cxnLst/>
              <a:rect l="l" t="t" r="r" b="b"/>
              <a:pathLst>
                <a:path w="13" h="24" extrusionOk="0">
                  <a:moveTo>
                    <a:pt x="3" y="1"/>
                  </a:moveTo>
                  <a:cubicBezTo>
                    <a:pt x="1" y="1"/>
                    <a:pt x="1" y="10"/>
                    <a:pt x="1" y="24"/>
                  </a:cubicBezTo>
                  <a:lnTo>
                    <a:pt x="13" y="24"/>
                  </a:lnTo>
                  <a:cubicBezTo>
                    <a:pt x="7" y="7"/>
                    <a:pt x="4" y="1"/>
                    <a:pt x="3"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19"/>
            <p:cNvSpPr/>
            <p:nvPr/>
          </p:nvSpPr>
          <p:spPr>
            <a:xfrm rot="5427631" flipH="1">
              <a:off x="7274145" y="414185"/>
              <a:ext cx="38087" cy="41330"/>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19"/>
            <p:cNvSpPr/>
            <p:nvPr/>
          </p:nvSpPr>
          <p:spPr>
            <a:xfrm rot="5427631" flipH="1">
              <a:off x="7279858" y="251058"/>
              <a:ext cx="29241" cy="43640"/>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19"/>
            <p:cNvSpPr/>
            <p:nvPr/>
          </p:nvSpPr>
          <p:spPr>
            <a:xfrm rot="5427631" flipH="1">
              <a:off x="7286596" y="118254"/>
              <a:ext cx="30371" cy="47768"/>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19"/>
            <p:cNvSpPr/>
            <p:nvPr/>
          </p:nvSpPr>
          <p:spPr>
            <a:xfrm rot="2201561" flipH="1">
              <a:off x="8051897" y="-8405"/>
              <a:ext cx="177205" cy="163836"/>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19"/>
            <p:cNvSpPr/>
            <p:nvPr/>
          </p:nvSpPr>
          <p:spPr>
            <a:xfrm rot="5463712" flipH="1">
              <a:off x="7069121" y="1391852"/>
              <a:ext cx="168062" cy="159496"/>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19"/>
            <p:cNvSpPr/>
            <p:nvPr/>
          </p:nvSpPr>
          <p:spPr>
            <a:xfrm rot="2201561" flipH="1">
              <a:off x="8735822" y="-65281"/>
              <a:ext cx="158975" cy="102608"/>
            </a:xfrm>
            <a:custGeom>
              <a:avLst/>
              <a:gdLst/>
              <a:ahLst/>
              <a:cxnLst/>
              <a:rect l="l" t="t" r="r" b="b"/>
              <a:pathLst>
                <a:path w="2747" h="1773" extrusionOk="0">
                  <a:moveTo>
                    <a:pt x="1319" y="0"/>
                  </a:moveTo>
                  <a:cubicBezTo>
                    <a:pt x="1126" y="121"/>
                    <a:pt x="1077" y="351"/>
                    <a:pt x="1077" y="605"/>
                  </a:cubicBezTo>
                  <a:cubicBezTo>
                    <a:pt x="799" y="629"/>
                    <a:pt x="521" y="654"/>
                    <a:pt x="243" y="654"/>
                  </a:cubicBezTo>
                  <a:cubicBezTo>
                    <a:pt x="61" y="654"/>
                    <a:pt x="1" y="968"/>
                    <a:pt x="194" y="992"/>
                  </a:cubicBezTo>
                  <a:cubicBezTo>
                    <a:pt x="478" y="1034"/>
                    <a:pt x="752" y="1067"/>
                    <a:pt x="1034" y="1067"/>
                  </a:cubicBezTo>
                  <a:cubicBezTo>
                    <a:pt x="1076" y="1067"/>
                    <a:pt x="1119" y="1067"/>
                    <a:pt x="1162" y="1065"/>
                  </a:cubicBezTo>
                  <a:cubicBezTo>
                    <a:pt x="1210" y="1271"/>
                    <a:pt x="1283" y="1452"/>
                    <a:pt x="1343" y="1585"/>
                  </a:cubicBezTo>
                  <a:cubicBezTo>
                    <a:pt x="1396" y="1716"/>
                    <a:pt x="1515" y="1773"/>
                    <a:pt x="1629" y="1773"/>
                  </a:cubicBezTo>
                  <a:cubicBezTo>
                    <a:pt x="1801" y="1773"/>
                    <a:pt x="1963" y="1643"/>
                    <a:pt x="1876" y="1440"/>
                  </a:cubicBezTo>
                  <a:cubicBezTo>
                    <a:pt x="1827" y="1307"/>
                    <a:pt x="1779" y="1174"/>
                    <a:pt x="1730" y="1029"/>
                  </a:cubicBezTo>
                  <a:cubicBezTo>
                    <a:pt x="2069" y="992"/>
                    <a:pt x="2432" y="956"/>
                    <a:pt x="2674" y="702"/>
                  </a:cubicBezTo>
                  <a:cubicBezTo>
                    <a:pt x="2747" y="617"/>
                    <a:pt x="2710" y="496"/>
                    <a:pt x="2613" y="472"/>
                  </a:cubicBezTo>
                  <a:cubicBezTo>
                    <a:pt x="2520" y="442"/>
                    <a:pt x="2426" y="430"/>
                    <a:pt x="2333" y="430"/>
                  </a:cubicBezTo>
                  <a:cubicBezTo>
                    <a:pt x="2088" y="430"/>
                    <a:pt x="1846" y="510"/>
                    <a:pt x="1609" y="545"/>
                  </a:cubicBezTo>
                  <a:cubicBezTo>
                    <a:pt x="1561" y="315"/>
                    <a:pt x="1549" y="146"/>
                    <a:pt x="1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19"/>
            <p:cNvSpPr/>
            <p:nvPr/>
          </p:nvSpPr>
          <p:spPr>
            <a:xfrm rot="2201561" flipH="1">
              <a:off x="9490832" y="89050"/>
              <a:ext cx="134495" cy="96878"/>
            </a:xfrm>
            <a:custGeom>
              <a:avLst/>
              <a:gdLst/>
              <a:ahLst/>
              <a:cxnLst/>
              <a:rect l="l" t="t" r="r" b="b"/>
              <a:pathLst>
                <a:path w="2324" h="1674" extrusionOk="0">
                  <a:moveTo>
                    <a:pt x="1041" y="1"/>
                  </a:moveTo>
                  <a:cubicBezTo>
                    <a:pt x="976" y="1"/>
                    <a:pt x="911" y="38"/>
                    <a:pt x="884" y="119"/>
                  </a:cubicBezTo>
                  <a:cubicBezTo>
                    <a:pt x="824" y="300"/>
                    <a:pt x="799" y="506"/>
                    <a:pt x="812" y="712"/>
                  </a:cubicBezTo>
                  <a:cubicBezTo>
                    <a:pt x="630" y="712"/>
                    <a:pt x="449" y="700"/>
                    <a:pt x="267" y="663"/>
                  </a:cubicBezTo>
                  <a:cubicBezTo>
                    <a:pt x="256" y="661"/>
                    <a:pt x="245" y="660"/>
                    <a:pt x="234" y="660"/>
                  </a:cubicBezTo>
                  <a:cubicBezTo>
                    <a:pt x="65" y="660"/>
                    <a:pt x="0" y="920"/>
                    <a:pt x="183" y="966"/>
                  </a:cubicBezTo>
                  <a:cubicBezTo>
                    <a:pt x="412" y="1026"/>
                    <a:pt x="630" y="1062"/>
                    <a:pt x="860" y="1075"/>
                  </a:cubicBezTo>
                  <a:cubicBezTo>
                    <a:pt x="896" y="1220"/>
                    <a:pt x="945" y="1353"/>
                    <a:pt x="1017" y="1474"/>
                  </a:cubicBezTo>
                  <a:cubicBezTo>
                    <a:pt x="1097" y="1608"/>
                    <a:pt x="1232" y="1673"/>
                    <a:pt x="1357" y="1673"/>
                  </a:cubicBezTo>
                  <a:cubicBezTo>
                    <a:pt x="1535" y="1673"/>
                    <a:pt x="1691" y="1541"/>
                    <a:pt x="1634" y="1292"/>
                  </a:cubicBezTo>
                  <a:cubicBezTo>
                    <a:pt x="1622" y="1208"/>
                    <a:pt x="1537" y="1159"/>
                    <a:pt x="1453" y="1147"/>
                  </a:cubicBezTo>
                  <a:lnTo>
                    <a:pt x="1416" y="1147"/>
                  </a:lnTo>
                  <a:cubicBezTo>
                    <a:pt x="1404" y="1123"/>
                    <a:pt x="1392" y="1111"/>
                    <a:pt x="1380" y="1087"/>
                  </a:cubicBezTo>
                  <a:cubicBezTo>
                    <a:pt x="1380" y="1075"/>
                    <a:pt x="1380" y="1075"/>
                    <a:pt x="1380" y="1062"/>
                  </a:cubicBezTo>
                  <a:lnTo>
                    <a:pt x="1404" y="1062"/>
                  </a:lnTo>
                  <a:cubicBezTo>
                    <a:pt x="1719" y="1026"/>
                    <a:pt x="2094" y="990"/>
                    <a:pt x="2275" y="712"/>
                  </a:cubicBezTo>
                  <a:cubicBezTo>
                    <a:pt x="2324" y="627"/>
                    <a:pt x="2287" y="518"/>
                    <a:pt x="2191" y="494"/>
                  </a:cubicBezTo>
                  <a:cubicBezTo>
                    <a:pt x="2149" y="484"/>
                    <a:pt x="2108" y="480"/>
                    <a:pt x="2067" y="480"/>
                  </a:cubicBezTo>
                  <a:cubicBezTo>
                    <a:pt x="1848" y="480"/>
                    <a:pt x="1641" y="600"/>
                    <a:pt x="1416" y="651"/>
                  </a:cubicBezTo>
                  <a:cubicBezTo>
                    <a:pt x="1356" y="663"/>
                    <a:pt x="1308" y="663"/>
                    <a:pt x="1259" y="675"/>
                  </a:cubicBezTo>
                  <a:cubicBezTo>
                    <a:pt x="1235" y="506"/>
                    <a:pt x="1223" y="337"/>
                    <a:pt x="1211" y="167"/>
                  </a:cubicBezTo>
                  <a:cubicBezTo>
                    <a:pt x="1204" y="60"/>
                    <a:pt x="1123" y="1"/>
                    <a:pt x="10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85" name="Google Shape;2485;p19"/>
          <p:cNvSpPr txBox="1">
            <a:spLocks noGrp="1"/>
          </p:cNvSpPr>
          <p:nvPr>
            <p:ph type="title"/>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55794257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ig Words ">
  <p:cSld name="Big Words ">
    <p:spTree>
      <p:nvGrpSpPr>
        <p:cNvPr id="1" name="Shape 2486"/>
        <p:cNvGrpSpPr/>
        <p:nvPr/>
      </p:nvGrpSpPr>
      <p:grpSpPr>
        <a:xfrm>
          <a:off x="0" y="0"/>
          <a:ext cx="0" cy="0"/>
          <a:chOff x="0" y="0"/>
          <a:chExt cx="0" cy="0"/>
        </a:xfrm>
      </p:grpSpPr>
      <p:grpSp>
        <p:nvGrpSpPr>
          <p:cNvPr id="2487" name="Google Shape;2487;p20"/>
          <p:cNvGrpSpPr/>
          <p:nvPr/>
        </p:nvGrpSpPr>
        <p:grpSpPr>
          <a:xfrm>
            <a:off x="2" y="6"/>
            <a:ext cx="12191996" cy="6693393"/>
            <a:chOff x="-493" y="954"/>
            <a:chExt cx="9143997" cy="5020045"/>
          </a:xfrm>
        </p:grpSpPr>
        <p:sp>
          <p:nvSpPr>
            <p:cNvPr id="2488" name="Google Shape;2488;p20"/>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20"/>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20"/>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20"/>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20"/>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20"/>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20"/>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20"/>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20"/>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20"/>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20"/>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20"/>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20"/>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20"/>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20"/>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20"/>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20"/>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20"/>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20"/>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20"/>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20"/>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20"/>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20"/>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20"/>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20"/>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20"/>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20"/>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20"/>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20"/>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20"/>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20"/>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19" name="Google Shape;2519;p20"/>
          <p:cNvGrpSpPr/>
          <p:nvPr/>
        </p:nvGrpSpPr>
        <p:grpSpPr>
          <a:xfrm>
            <a:off x="270174" y="5254"/>
            <a:ext cx="11650333" cy="6853759"/>
            <a:chOff x="404050" y="680675"/>
            <a:chExt cx="6852600" cy="4476850"/>
          </a:xfrm>
        </p:grpSpPr>
        <p:sp>
          <p:nvSpPr>
            <p:cNvPr id="2520" name="Google Shape;2520;p20"/>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20"/>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20"/>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20"/>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20"/>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20"/>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20"/>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20"/>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20"/>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20"/>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20"/>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20"/>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20"/>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20"/>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20"/>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20"/>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20"/>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20"/>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20"/>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20"/>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20"/>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20"/>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20"/>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20"/>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20"/>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20"/>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20"/>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20"/>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20"/>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20"/>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20"/>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20"/>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20"/>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20"/>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20"/>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20"/>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20"/>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20"/>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20"/>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20"/>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20"/>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20"/>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20"/>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20"/>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64" name="Google Shape;2564;p20"/>
          <p:cNvGrpSpPr/>
          <p:nvPr/>
        </p:nvGrpSpPr>
        <p:grpSpPr>
          <a:xfrm>
            <a:off x="94694" y="1129927"/>
            <a:ext cx="12002615" cy="4598147"/>
            <a:chOff x="124475" y="1042035"/>
            <a:chExt cx="8839317" cy="3296950"/>
          </a:xfrm>
        </p:grpSpPr>
        <p:sp>
          <p:nvSpPr>
            <p:cNvPr id="2565" name="Google Shape;2565;p20"/>
            <p:cNvSpPr/>
            <p:nvPr/>
          </p:nvSpPr>
          <p:spPr>
            <a:xfrm rot="10800000">
              <a:off x="525975" y="104203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20"/>
            <p:cNvSpPr/>
            <p:nvPr/>
          </p:nvSpPr>
          <p:spPr>
            <a:xfrm rot="10800000" flipH="1">
              <a:off x="778460" y="1605067"/>
              <a:ext cx="7838420" cy="2290226"/>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20"/>
            <p:cNvSpPr/>
            <p:nvPr/>
          </p:nvSpPr>
          <p:spPr>
            <a:xfrm flipH="1">
              <a:off x="124475" y="334329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68" name="Google Shape;2568;p20"/>
          <p:cNvSpPr txBox="1">
            <a:spLocks noGrp="1"/>
          </p:cNvSpPr>
          <p:nvPr>
            <p:ph type="title"/>
          </p:nvPr>
        </p:nvSpPr>
        <p:spPr>
          <a:xfrm>
            <a:off x="3108400" y="2229017"/>
            <a:ext cx="5975200" cy="10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96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569" name="Google Shape;2569;p20"/>
          <p:cNvSpPr txBox="1">
            <a:spLocks noGrp="1"/>
          </p:cNvSpPr>
          <p:nvPr>
            <p:ph type="subTitle" idx="1"/>
          </p:nvPr>
        </p:nvSpPr>
        <p:spPr>
          <a:xfrm>
            <a:off x="3325800" y="3458984"/>
            <a:ext cx="5540400" cy="1170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1800"/>
              <a:buNone/>
              <a:defRPr sz="2133">
                <a:solidFill>
                  <a:schemeClr val="lt1"/>
                </a:solidFill>
              </a:defRPr>
            </a:lvl1pPr>
            <a:lvl2pPr lvl="1" algn="ctr" rtl="0">
              <a:lnSpc>
                <a:spcPct val="100000"/>
              </a:lnSpc>
              <a:spcBef>
                <a:spcPts val="0"/>
              </a:spcBef>
              <a:spcAft>
                <a:spcPts val="0"/>
              </a:spcAft>
              <a:buClr>
                <a:schemeClr val="lt1"/>
              </a:buClr>
              <a:buSzPts val="1800"/>
              <a:buNone/>
              <a:defRPr sz="2400">
                <a:solidFill>
                  <a:schemeClr val="lt1"/>
                </a:solidFill>
              </a:defRPr>
            </a:lvl2pPr>
            <a:lvl3pPr lvl="2" algn="ctr" rtl="0">
              <a:lnSpc>
                <a:spcPct val="100000"/>
              </a:lnSpc>
              <a:spcBef>
                <a:spcPts val="0"/>
              </a:spcBef>
              <a:spcAft>
                <a:spcPts val="0"/>
              </a:spcAft>
              <a:buClr>
                <a:schemeClr val="lt1"/>
              </a:buClr>
              <a:buSzPts val="1800"/>
              <a:buNone/>
              <a:defRPr sz="2400">
                <a:solidFill>
                  <a:schemeClr val="lt1"/>
                </a:solidFill>
              </a:defRPr>
            </a:lvl3pPr>
            <a:lvl4pPr lvl="3" algn="ctr" rtl="0">
              <a:lnSpc>
                <a:spcPct val="100000"/>
              </a:lnSpc>
              <a:spcBef>
                <a:spcPts val="0"/>
              </a:spcBef>
              <a:spcAft>
                <a:spcPts val="0"/>
              </a:spcAft>
              <a:buClr>
                <a:schemeClr val="lt1"/>
              </a:buClr>
              <a:buSzPts val="1800"/>
              <a:buNone/>
              <a:defRPr sz="2400">
                <a:solidFill>
                  <a:schemeClr val="lt1"/>
                </a:solidFill>
              </a:defRPr>
            </a:lvl4pPr>
            <a:lvl5pPr lvl="4" algn="ctr" rtl="0">
              <a:lnSpc>
                <a:spcPct val="100000"/>
              </a:lnSpc>
              <a:spcBef>
                <a:spcPts val="0"/>
              </a:spcBef>
              <a:spcAft>
                <a:spcPts val="0"/>
              </a:spcAft>
              <a:buClr>
                <a:schemeClr val="lt1"/>
              </a:buClr>
              <a:buSzPts val="1800"/>
              <a:buNone/>
              <a:defRPr sz="2400">
                <a:solidFill>
                  <a:schemeClr val="lt1"/>
                </a:solidFill>
              </a:defRPr>
            </a:lvl5pPr>
            <a:lvl6pPr lvl="5" algn="ctr" rtl="0">
              <a:lnSpc>
                <a:spcPct val="100000"/>
              </a:lnSpc>
              <a:spcBef>
                <a:spcPts val="0"/>
              </a:spcBef>
              <a:spcAft>
                <a:spcPts val="0"/>
              </a:spcAft>
              <a:buClr>
                <a:schemeClr val="lt1"/>
              </a:buClr>
              <a:buSzPts val="1800"/>
              <a:buNone/>
              <a:defRPr sz="2400">
                <a:solidFill>
                  <a:schemeClr val="lt1"/>
                </a:solidFill>
              </a:defRPr>
            </a:lvl6pPr>
            <a:lvl7pPr lvl="6" algn="ctr" rtl="0">
              <a:lnSpc>
                <a:spcPct val="100000"/>
              </a:lnSpc>
              <a:spcBef>
                <a:spcPts val="0"/>
              </a:spcBef>
              <a:spcAft>
                <a:spcPts val="0"/>
              </a:spcAft>
              <a:buClr>
                <a:schemeClr val="lt1"/>
              </a:buClr>
              <a:buSzPts val="1800"/>
              <a:buNone/>
              <a:defRPr sz="2400">
                <a:solidFill>
                  <a:schemeClr val="lt1"/>
                </a:solidFill>
              </a:defRPr>
            </a:lvl7pPr>
            <a:lvl8pPr lvl="7" algn="ctr" rtl="0">
              <a:lnSpc>
                <a:spcPct val="100000"/>
              </a:lnSpc>
              <a:spcBef>
                <a:spcPts val="0"/>
              </a:spcBef>
              <a:spcAft>
                <a:spcPts val="0"/>
              </a:spcAft>
              <a:buClr>
                <a:schemeClr val="lt1"/>
              </a:buClr>
              <a:buSzPts val="1800"/>
              <a:buNone/>
              <a:defRPr sz="2400">
                <a:solidFill>
                  <a:schemeClr val="lt1"/>
                </a:solidFill>
              </a:defRPr>
            </a:lvl8pPr>
            <a:lvl9pPr lvl="8" algn="ctr" rtl="0">
              <a:lnSpc>
                <a:spcPct val="100000"/>
              </a:lnSpc>
              <a:spcBef>
                <a:spcPts val="0"/>
              </a:spcBef>
              <a:spcAft>
                <a:spcPts val="0"/>
              </a:spcAft>
              <a:buClr>
                <a:schemeClr val="lt1"/>
              </a:buClr>
              <a:buSzPts val="1800"/>
              <a:buNone/>
              <a:defRPr sz="2400">
                <a:solidFill>
                  <a:schemeClr val="lt1"/>
                </a:solidFill>
              </a:defRPr>
            </a:lvl9pPr>
          </a:lstStyle>
          <a:p>
            <a:endParaRPr/>
          </a:p>
        </p:txBody>
      </p:sp>
      <p:grpSp>
        <p:nvGrpSpPr>
          <p:cNvPr id="2570" name="Google Shape;2570;p20"/>
          <p:cNvGrpSpPr/>
          <p:nvPr/>
        </p:nvGrpSpPr>
        <p:grpSpPr>
          <a:xfrm flipH="1">
            <a:off x="9677232" y="4837160"/>
            <a:ext cx="2657053" cy="2741609"/>
            <a:chOff x="564525" y="2742522"/>
            <a:chExt cx="2636314" cy="2720210"/>
          </a:xfrm>
        </p:grpSpPr>
        <p:sp>
          <p:nvSpPr>
            <p:cNvPr id="2571" name="Google Shape;2571;p20"/>
            <p:cNvSpPr/>
            <p:nvPr/>
          </p:nvSpPr>
          <p:spPr>
            <a:xfrm>
              <a:off x="564525" y="3763954"/>
              <a:ext cx="806624" cy="996259"/>
            </a:xfrm>
            <a:custGeom>
              <a:avLst/>
              <a:gdLst/>
              <a:ahLst/>
              <a:cxnLst/>
              <a:rect l="l" t="t" r="r" b="b"/>
              <a:pathLst>
                <a:path w="24373" h="30103" extrusionOk="0">
                  <a:moveTo>
                    <a:pt x="1662" y="0"/>
                  </a:moveTo>
                  <a:lnTo>
                    <a:pt x="1" y="1256"/>
                  </a:lnTo>
                  <a:lnTo>
                    <a:pt x="21760" y="30103"/>
                  </a:lnTo>
                  <a:lnTo>
                    <a:pt x="24372" y="30103"/>
                  </a:lnTo>
                  <a:lnTo>
                    <a:pt x="1662" y="0"/>
                  </a:lnTo>
                  <a:close/>
                </a:path>
              </a:pathLst>
            </a:custGeom>
            <a:solidFill>
              <a:srgbClr val="003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20"/>
            <p:cNvSpPr/>
            <p:nvPr/>
          </p:nvSpPr>
          <p:spPr>
            <a:xfrm>
              <a:off x="588883" y="2742522"/>
              <a:ext cx="2611957" cy="2720210"/>
            </a:xfrm>
            <a:custGeom>
              <a:avLst/>
              <a:gdLst/>
              <a:ahLst/>
              <a:cxnLst/>
              <a:rect l="l" t="t" r="r" b="b"/>
              <a:pathLst>
                <a:path w="78923" h="82194" extrusionOk="0">
                  <a:moveTo>
                    <a:pt x="39271" y="1"/>
                  </a:moveTo>
                  <a:lnTo>
                    <a:pt x="0" y="29622"/>
                  </a:lnTo>
                  <a:lnTo>
                    <a:pt x="39639" y="82194"/>
                  </a:lnTo>
                  <a:lnTo>
                    <a:pt x="78922" y="52573"/>
                  </a:lnTo>
                  <a:lnTo>
                    <a:pt x="392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20"/>
            <p:cNvSpPr/>
            <p:nvPr/>
          </p:nvSpPr>
          <p:spPr>
            <a:xfrm>
              <a:off x="1617130" y="3104114"/>
              <a:ext cx="360239" cy="325721"/>
            </a:xfrm>
            <a:custGeom>
              <a:avLst/>
              <a:gdLst/>
              <a:ahLst/>
              <a:cxnLst/>
              <a:rect l="l" t="t" r="r" b="b"/>
              <a:pathLst>
                <a:path w="10885" h="9842" extrusionOk="0">
                  <a:moveTo>
                    <a:pt x="3598" y="2947"/>
                  </a:moveTo>
                  <a:lnTo>
                    <a:pt x="3598" y="2947"/>
                  </a:lnTo>
                  <a:cubicBezTo>
                    <a:pt x="4169" y="3048"/>
                    <a:pt x="4714" y="3238"/>
                    <a:pt x="5259" y="3403"/>
                  </a:cubicBezTo>
                  <a:cubicBezTo>
                    <a:pt x="5995" y="3606"/>
                    <a:pt x="6730" y="3822"/>
                    <a:pt x="7453" y="4025"/>
                  </a:cubicBezTo>
                  <a:cubicBezTo>
                    <a:pt x="7491" y="4037"/>
                    <a:pt x="7516" y="4037"/>
                    <a:pt x="7542" y="4037"/>
                  </a:cubicBezTo>
                  <a:cubicBezTo>
                    <a:pt x="7542" y="4925"/>
                    <a:pt x="7529" y="5812"/>
                    <a:pt x="7516" y="6713"/>
                  </a:cubicBezTo>
                  <a:cubicBezTo>
                    <a:pt x="7491" y="6725"/>
                    <a:pt x="7466" y="6763"/>
                    <a:pt x="7440" y="6789"/>
                  </a:cubicBezTo>
                  <a:cubicBezTo>
                    <a:pt x="7364" y="6790"/>
                    <a:pt x="7289" y="6790"/>
                    <a:pt x="7213" y="6790"/>
                  </a:cubicBezTo>
                  <a:cubicBezTo>
                    <a:pt x="6084" y="6790"/>
                    <a:pt x="4955" y="6702"/>
                    <a:pt x="3826" y="6548"/>
                  </a:cubicBezTo>
                  <a:cubicBezTo>
                    <a:pt x="3814" y="6497"/>
                    <a:pt x="3801" y="6446"/>
                    <a:pt x="3763" y="6408"/>
                  </a:cubicBezTo>
                  <a:cubicBezTo>
                    <a:pt x="3674" y="5267"/>
                    <a:pt x="3624" y="4113"/>
                    <a:pt x="3598" y="2947"/>
                  </a:cubicBezTo>
                  <a:close/>
                  <a:moveTo>
                    <a:pt x="1292" y="0"/>
                  </a:moveTo>
                  <a:cubicBezTo>
                    <a:pt x="1090" y="0"/>
                    <a:pt x="893" y="241"/>
                    <a:pt x="1049" y="461"/>
                  </a:cubicBezTo>
                  <a:cubicBezTo>
                    <a:pt x="1683" y="1349"/>
                    <a:pt x="2343" y="2211"/>
                    <a:pt x="3028" y="3048"/>
                  </a:cubicBezTo>
                  <a:cubicBezTo>
                    <a:pt x="3053" y="4202"/>
                    <a:pt x="3104" y="5343"/>
                    <a:pt x="3192" y="6485"/>
                  </a:cubicBezTo>
                  <a:cubicBezTo>
                    <a:pt x="2216" y="7182"/>
                    <a:pt x="1227" y="7867"/>
                    <a:pt x="251" y="8564"/>
                  </a:cubicBezTo>
                  <a:cubicBezTo>
                    <a:pt x="1" y="8741"/>
                    <a:pt x="187" y="9072"/>
                    <a:pt x="430" y="9072"/>
                  </a:cubicBezTo>
                  <a:cubicBezTo>
                    <a:pt x="483" y="9072"/>
                    <a:pt x="539" y="9057"/>
                    <a:pt x="593" y="9021"/>
                  </a:cubicBezTo>
                  <a:cubicBezTo>
                    <a:pt x="1531" y="8361"/>
                    <a:pt x="2457" y="7702"/>
                    <a:pt x="3395" y="7042"/>
                  </a:cubicBezTo>
                  <a:cubicBezTo>
                    <a:pt x="3421" y="7055"/>
                    <a:pt x="3446" y="7068"/>
                    <a:pt x="3484" y="7068"/>
                  </a:cubicBezTo>
                  <a:cubicBezTo>
                    <a:pt x="4781" y="7270"/>
                    <a:pt x="6088" y="7361"/>
                    <a:pt x="7396" y="7361"/>
                  </a:cubicBezTo>
                  <a:cubicBezTo>
                    <a:pt x="7483" y="7361"/>
                    <a:pt x="7569" y="7360"/>
                    <a:pt x="7656" y="7359"/>
                  </a:cubicBezTo>
                  <a:lnTo>
                    <a:pt x="7669" y="7359"/>
                  </a:lnTo>
                  <a:cubicBezTo>
                    <a:pt x="8290" y="8146"/>
                    <a:pt x="8911" y="8932"/>
                    <a:pt x="9520" y="9731"/>
                  </a:cubicBezTo>
                  <a:cubicBezTo>
                    <a:pt x="9578" y="9809"/>
                    <a:pt x="9653" y="9842"/>
                    <a:pt x="9728" y="9842"/>
                  </a:cubicBezTo>
                  <a:cubicBezTo>
                    <a:pt x="9932" y="9842"/>
                    <a:pt x="10134" y="9601"/>
                    <a:pt x="9976" y="9388"/>
                  </a:cubicBezTo>
                  <a:cubicBezTo>
                    <a:pt x="9355" y="8577"/>
                    <a:pt x="8734" y="7778"/>
                    <a:pt x="8100" y="6979"/>
                  </a:cubicBezTo>
                  <a:lnTo>
                    <a:pt x="8087" y="6954"/>
                  </a:lnTo>
                  <a:cubicBezTo>
                    <a:pt x="8100" y="5914"/>
                    <a:pt x="8100" y="4861"/>
                    <a:pt x="8112" y="3822"/>
                  </a:cubicBezTo>
                  <a:cubicBezTo>
                    <a:pt x="8949" y="3226"/>
                    <a:pt x="9799" y="2642"/>
                    <a:pt x="10636" y="2046"/>
                  </a:cubicBezTo>
                  <a:cubicBezTo>
                    <a:pt x="10884" y="1870"/>
                    <a:pt x="10701" y="1534"/>
                    <a:pt x="10460" y="1534"/>
                  </a:cubicBezTo>
                  <a:cubicBezTo>
                    <a:pt x="10406" y="1534"/>
                    <a:pt x="10349" y="1551"/>
                    <a:pt x="10293" y="1590"/>
                  </a:cubicBezTo>
                  <a:cubicBezTo>
                    <a:pt x="9393" y="2224"/>
                    <a:pt x="8493" y="2845"/>
                    <a:pt x="7605" y="3479"/>
                  </a:cubicBezTo>
                  <a:cubicBezTo>
                    <a:pt x="6819" y="3251"/>
                    <a:pt x="6046" y="3036"/>
                    <a:pt x="5272" y="2807"/>
                  </a:cubicBezTo>
                  <a:cubicBezTo>
                    <a:pt x="4613" y="2630"/>
                    <a:pt x="3941" y="2376"/>
                    <a:pt x="3256" y="2338"/>
                  </a:cubicBezTo>
                  <a:lnTo>
                    <a:pt x="3192" y="2338"/>
                  </a:lnTo>
                  <a:cubicBezTo>
                    <a:pt x="2609" y="1615"/>
                    <a:pt x="2051" y="880"/>
                    <a:pt x="1506" y="119"/>
                  </a:cubicBezTo>
                  <a:cubicBezTo>
                    <a:pt x="1447" y="35"/>
                    <a:pt x="1369" y="0"/>
                    <a:pt x="129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20"/>
            <p:cNvSpPr/>
            <p:nvPr/>
          </p:nvSpPr>
          <p:spPr>
            <a:xfrm>
              <a:off x="1634207" y="3262902"/>
              <a:ext cx="78534" cy="67315"/>
            </a:xfrm>
            <a:custGeom>
              <a:avLst/>
              <a:gdLst/>
              <a:ahLst/>
              <a:cxnLst/>
              <a:rect l="l" t="t" r="r" b="b"/>
              <a:pathLst>
                <a:path w="2373" h="2034" extrusionOk="0">
                  <a:moveTo>
                    <a:pt x="701" y="578"/>
                  </a:moveTo>
                  <a:cubicBezTo>
                    <a:pt x="766" y="578"/>
                    <a:pt x="861" y="644"/>
                    <a:pt x="927" y="710"/>
                  </a:cubicBezTo>
                  <a:cubicBezTo>
                    <a:pt x="862" y="751"/>
                    <a:pt x="797" y="781"/>
                    <a:pt x="742" y="781"/>
                  </a:cubicBezTo>
                  <a:cubicBezTo>
                    <a:pt x="711" y="781"/>
                    <a:pt x="683" y="771"/>
                    <a:pt x="660" y="748"/>
                  </a:cubicBezTo>
                  <a:cubicBezTo>
                    <a:pt x="635" y="723"/>
                    <a:pt x="660" y="583"/>
                    <a:pt x="673" y="583"/>
                  </a:cubicBezTo>
                  <a:cubicBezTo>
                    <a:pt x="681" y="580"/>
                    <a:pt x="691" y="578"/>
                    <a:pt x="701" y="578"/>
                  </a:cubicBezTo>
                  <a:close/>
                  <a:moveTo>
                    <a:pt x="647" y="0"/>
                  </a:moveTo>
                  <a:cubicBezTo>
                    <a:pt x="605" y="0"/>
                    <a:pt x="563" y="4"/>
                    <a:pt x="521" y="13"/>
                  </a:cubicBezTo>
                  <a:cubicBezTo>
                    <a:pt x="204" y="89"/>
                    <a:pt x="1" y="469"/>
                    <a:pt x="52" y="786"/>
                  </a:cubicBezTo>
                  <a:cubicBezTo>
                    <a:pt x="101" y="1119"/>
                    <a:pt x="402" y="1332"/>
                    <a:pt x="721" y="1332"/>
                  </a:cubicBezTo>
                  <a:cubicBezTo>
                    <a:pt x="731" y="1332"/>
                    <a:pt x="740" y="1332"/>
                    <a:pt x="749" y="1331"/>
                  </a:cubicBezTo>
                  <a:cubicBezTo>
                    <a:pt x="939" y="1331"/>
                    <a:pt x="1104" y="1268"/>
                    <a:pt x="1256" y="1167"/>
                  </a:cubicBezTo>
                  <a:cubicBezTo>
                    <a:pt x="1327" y="1127"/>
                    <a:pt x="1402" y="1069"/>
                    <a:pt x="1468" y="1069"/>
                  </a:cubicBezTo>
                  <a:cubicBezTo>
                    <a:pt x="1508" y="1069"/>
                    <a:pt x="1544" y="1091"/>
                    <a:pt x="1573" y="1154"/>
                  </a:cubicBezTo>
                  <a:cubicBezTo>
                    <a:pt x="1637" y="1293"/>
                    <a:pt x="1485" y="1433"/>
                    <a:pt x="1396" y="1509"/>
                  </a:cubicBezTo>
                  <a:cubicBezTo>
                    <a:pt x="1172" y="1702"/>
                    <a:pt x="1348" y="2034"/>
                    <a:pt x="1570" y="2034"/>
                  </a:cubicBezTo>
                  <a:cubicBezTo>
                    <a:pt x="1625" y="2034"/>
                    <a:pt x="1683" y="2013"/>
                    <a:pt x="1738" y="1965"/>
                  </a:cubicBezTo>
                  <a:cubicBezTo>
                    <a:pt x="2144" y="1623"/>
                    <a:pt x="2372" y="976"/>
                    <a:pt x="1865" y="609"/>
                  </a:cubicBezTo>
                  <a:cubicBezTo>
                    <a:pt x="1751" y="520"/>
                    <a:pt x="1637" y="482"/>
                    <a:pt x="1510" y="482"/>
                  </a:cubicBezTo>
                  <a:lnTo>
                    <a:pt x="1497" y="469"/>
                  </a:lnTo>
                  <a:cubicBezTo>
                    <a:pt x="1295" y="245"/>
                    <a:pt x="973" y="0"/>
                    <a:pt x="64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20"/>
            <p:cNvSpPr/>
            <p:nvPr/>
          </p:nvSpPr>
          <p:spPr>
            <a:xfrm>
              <a:off x="1658565" y="3237683"/>
              <a:ext cx="51661" cy="36603"/>
            </a:xfrm>
            <a:custGeom>
              <a:avLst/>
              <a:gdLst/>
              <a:ahLst/>
              <a:cxnLst/>
              <a:rect l="l" t="t" r="r" b="b"/>
              <a:pathLst>
                <a:path w="1561" h="1106" extrusionOk="0">
                  <a:moveTo>
                    <a:pt x="305" y="0"/>
                  </a:moveTo>
                  <a:cubicBezTo>
                    <a:pt x="224" y="0"/>
                    <a:pt x="146" y="31"/>
                    <a:pt x="89" y="103"/>
                  </a:cubicBezTo>
                  <a:cubicBezTo>
                    <a:pt x="0" y="217"/>
                    <a:pt x="13" y="432"/>
                    <a:pt x="140" y="508"/>
                  </a:cubicBezTo>
                  <a:cubicBezTo>
                    <a:pt x="457" y="686"/>
                    <a:pt x="761" y="876"/>
                    <a:pt x="1078" y="1054"/>
                  </a:cubicBezTo>
                  <a:cubicBezTo>
                    <a:pt x="1139" y="1087"/>
                    <a:pt x="1202" y="1106"/>
                    <a:pt x="1264" y="1106"/>
                  </a:cubicBezTo>
                  <a:cubicBezTo>
                    <a:pt x="1343" y="1106"/>
                    <a:pt x="1420" y="1074"/>
                    <a:pt x="1484" y="1003"/>
                  </a:cubicBezTo>
                  <a:cubicBezTo>
                    <a:pt x="1560" y="889"/>
                    <a:pt x="1560" y="686"/>
                    <a:pt x="1421" y="597"/>
                  </a:cubicBezTo>
                  <a:cubicBezTo>
                    <a:pt x="1116" y="420"/>
                    <a:pt x="799" y="230"/>
                    <a:pt x="495" y="52"/>
                  </a:cubicBezTo>
                  <a:cubicBezTo>
                    <a:pt x="434" y="19"/>
                    <a:pt x="368" y="0"/>
                    <a:pt x="30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20"/>
            <p:cNvSpPr/>
            <p:nvPr/>
          </p:nvSpPr>
          <p:spPr>
            <a:xfrm>
              <a:off x="1785449" y="3008007"/>
              <a:ext cx="68407" cy="75026"/>
            </a:xfrm>
            <a:custGeom>
              <a:avLst/>
              <a:gdLst/>
              <a:ahLst/>
              <a:cxnLst/>
              <a:rect l="l" t="t" r="r" b="b"/>
              <a:pathLst>
                <a:path w="2067" h="2267" extrusionOk="0">
                  <a:moveTo>
                    <a:pt x="431" y="0"/>
                  </a:moveTo>
                  <a:cubicBezTo>
                    <a:pt x="289" y="0"/>
                    <a:pt x="146" y="102"/>
                    <a:pt x="135" y="246"/>
                  </a:cubicBezTo>
                  <a:cubicBezTo>
                    <a:pt x="97" y="576"/>
                    <a:pt x="59" y="918"/>
                    <a:pt x="21" y="1248"/>
                  </a:cubicBezTo>
                  <a:cubicBezTo>
                    <a:pt x="0" y="1451"/>
                    <a:pt x="164" y="1565"/>
                    <a:pt x="322" y="1565"/>
                  </a:cubicBezTo>
                  <a:cubicBezTo>
                    <a:pt x="450" y="1565"/>
                    <a:pt x="575" y="1489"/>
                    <a:pt x="592" y="1324"/>
                  </a:cubicBezTo>
                  <a:cubicBezTo>
                    <a:pt x="604" y="1184"/>
                    <a:pt x="617" y="1045"/>
                    <a:pt x="630" y="905"/>
                  </a:cubicBezTo>
                  <a:cubicBezTo>
                    <a:pt x="731" y="1058"/>
                    <a:pt x="820" y="1235"/>
                    <a:pt x="896" y="1349"/>
                  </a:cubicBezTo>
                  <a:cubicBezTo>
                    <a:pt x="1086" y="1616"/>
                    <a:pt x="1277" y="1882"/>
                    <a:pt x="1454" y="2148"/>
                  </a:cubicBezTo>
                  <a:cubicBezTo>
                    <a:pt x="1513" y="2232"/>
                    <a:pt x="1591" y="2267"/>
                    <a:pt x="1668" y="2267"/>
                  </a:cubicBezTo>
                  <a:cubicBezTo>
                    <a:pt x="1870" y="2267"/>
                    <a:pt x="2067" y="2026"/>
                    <a:pt x="1911" y="1806"/>
                  </a:cubicBezTo>
                  <a:cubicBezTo>
                    <a:pt x="1670" y="1451"/>
                    <a:pt x="1416" y="1096"/>
                    <a:pt x="1162" y="728"/>
                  </a:cubicBezTo>
                  <a:cubicBezTo>
                    <a:pt x="985" y="462"/>
                    <a:pt x="833" y="157"/>
                    <a:pt x="528" y="18"/>
                  </a:cubicBezTo>
                  <a:cubicBezTo>
                    <a:pt x="497" y="6"/>
                    <a:pt x="464" y="0"/>
                    <a:pt x="43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20"/>
            <p:cNvSpPr/>
            <p:nvPr/>
          </p:nvSpPr>
          <p:spPr>
            <a:xfrm>
              <a:off x="1702547" y="3078498"/>
              <a:ext cx="84822" cy="62881"/>
            </a:xfrm>
            <a:custGeom>
              <a:avLst/>
              <a:gdLst/>
              <a:ahLst/>
              <a:cxnLst/>
              <a:rect l="l" t="t" r="r" b="b"/>
              <a:pathLst>
                <a:path w="2563" h="1900" extrusionOk="0">
                  <a:moveTo>
                    <a:pt x="310" y="0"/>
                  </a:moveTo>
                  <a:cubicBezTo>
                    <a:pt x="156" y="0"/>
                    <a:pt x="1" y="110"/>
                    <a:pt x="28" y="310"/>
                  </a:cubicBezTo>
                  <a:cubicBezTo>
                    <a:pt x="79" y="754"/>
                    <a:pt x="130" y="1210"/>
                    <a:pt x="180" y="1654"/>
                  </a:cubicBezTo>
                  <a:cubicBezTo>
                    <a:pt x="198" y="1805"/>
                    <a:pt x="328" y="1900"/>
                    <a:pt x="465" y="1900"/>
                  </a:cubicBezTo>
                  <a:cubicBezTo>
                    <a:pt x="523" y="1900"/>
                    <a:pt x="583" y="1882"/>
                    <a:pt x="637" y="1844"/>
                  </a:cubicBezTo>
                  <a:cubicBezTo>
                    <a:pt x="903" y="1654"/>
                    <a:pt x="1182" y="1464"/>
                    <a:pt x="1461" y="1261"/>
                  </a:cubicBezTo>
                  <a:cubicBezTo>
                    <a:pt x="1601" y="1438"/>
                    <a:pt x="1753" y="1616"/>
                    <a:pt x="1918" y="1781"/>
                  </a:cubicBezTo>
                  <a:cubicBezTo>
                    <a:pt x="1982" y="1849"/>
                    <a:pt x="2060" y="1877"/>
                    <a:pt x="2136" y="1877"/>
                  </a:cubicBezTo>
                  <a:cubicBezTo>
                    <a:pt x="2358" y="1877"/>
                    <a:pt x="2563" y="1637"/>
                    <a:pt x="2374" y="1438"/>
                  </a:cubicBezTo>
                  <a:cubicBezTo>
                    <a:pt x="2032" y="1071"/>
                    <a:pt x="1715" y="690"/>
                    <a:pt x="1423" y="284"/>
                  </a:cubicBezTo>
                  <a:cubicBezTo>
                    <a:pt x="1368" y="206"/>
                    <a:pt x="1295" y="173"/>
                    <a:pt x="1222" y="173"/>
                  </a:cubicBezTo>
                  <a:cubicBezTo>
                    <a:pt x="1022" y="173"/>
                    <a:pt x="818" y="414"/>
                    <a:pt x="966" y="627"/>
                  </a:cubicBezTo>
                  <a:cubicBezTo>
                    <a:pt x="1017" y="690"/>
                    <a:pt x="1068" y="754"/>
                    <a:pt x="1106" y="817"/>
                  </a:cubicBezTo>
                  <a:cubicBezTo>
                    <a:pt x="966" y="918"/>
                    <a:pt x="827" y="1007"/>
                    <a:pt x="688" y="1109"/>
                  </a:cubicBezTo>
                  <a:cubicBezTo>
                    <a:pt x="662" y="817"/>
                    <a:pt x="624" y="525"/>
                    <a:pt x="586" y="246"/>
                  </a:cubicBezTo>
                  <a:cubicBezTo>
                    <a:pt x="569" y="78"/>
                    <a:pt x="440" y="0"/>
                    <a:pt x="31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20"/>
            <p:cNvSpPr/>
            <p:nvPr/>
          </p:nvSpPr>
          <p:spPr>
            <a:xfrm>
              <a:off x="1945594" y="3210413"/>
              <a:ext cx="85220" cy="82870"/>
            </a:xfrm>
            <a:custGeom>
              <a:avLst/>
              <a:gdLst/>
              <a:ahLst/>
              <a:cxnLst/>
              <a:rect l="l" t="t" r="r" b="b"/>
              <a:pathLst>
                <a:path w="2575" h="2504" extrusionOk="0">
                  <a:moveTo>
                    <a:pt x="1303" y="586"/>
                  </a:moveTo>
                  <a:cubicBezTo>
                    <a:pt x="1847" y="586"/>
                    <a:pt x="2258" y="1917"/>
                    <a:pt x="1281" y="1941"/>
                  </a:cubicBezTo>
                  <a:cubicBezTo>
                    <a:pt x="1275" y="1941"/>
                    <a:pt x="1269" y="1941"/>
                    <a:pt x="1262" y="1941"/>
                  </a:cubicBezTo>
                  <a:cubicBezTo>
                    <a:pt x="955" y="1941"/>
                    <a:pt x="736" y="1643"/>
                    <a:pt x="736" y="1345"/>
                  </a:cubicBezTo>
                  <a:cubicBezTo>
                    <a:pt x="749" y="1028"/>
                    <a:pt x="964" y="787"/>
                    <a:pt x="1193" y="610"/>
                  </a:cubicBezTo>
                  <a:lnTo>
                    <a:pt x="1205" y="597"/>
                  </a:lnTo>
                  <a:lnTo>
                    <a:pt x="1218" y="597"/>
                  </a:lnTo>
                  <a:cubicBezTo>
                    <a:pt x="1247" y="590"/>
                    <a:pt x="1275" y="586"/>
                    <a:pt x="1303" y="586"/>
                  </a:cubicBezTo>
                  <a:close/>
                  <a:moveTo>
                    <a:pt x="1222" y="1"/>
                  </a:moveTo>
                  <a:cubicBezTo>
                    <a:pt x="1089" y="1"/>
                    <a:pt x="965" y="42"/>
                    <a:pt x="863" y="141"/>
                  </a:cubicBezTo>
                  <a:lnTo>
                    <a:pt x="850" y="153"/>
                  </a:lnTo>
                  <a:cubicBezTo>
                    <a:pt x="343" y="534"/>
                    <a:pt x="1" y="1206"/>
                    <a:pt x="267" y="1827"/>
                  </a:cubicBezTo>
                  <a:cubicBezTo>
                    <a:pt x="458" y="2278"/>
                    <a:pt x="851" y="2504"/>
                    <a:pt x="1274" y="2504"/>
                  </a:cubicBezTo>
                  <a:cubicBezTo>
                    <a:pt x="1470" y="2504"/>
                    <a:pt x="1672" y="2456"/>
                    <a:pt x="1865" y="2360"/>
                  </a:cubicBezTo>
                  <a:cubicBezTo>
                    <a:pt x="2537" y="2055"/>
                    <a:pt x="2575" y="1256"/>
                    <a:pt x="2258" y="660"/>
                  </a:cubicBezTo>
                  <a:cubicBezTo>
                    <a:pt x="2087" y="366"/>
                    <a:pt x="1617" y="1"/>
                    <a:pt x="12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20"/>
            <p:cNvSpPr/>
            <p:nvPr/>
          </p:nvSpPr>
          <p:spPr>
            <a:xfrm>
              <a:off x="1999869" y="3179636"/>
              <a:ext cx="67381" cy="52422"/>
            </a:xfrm>
            <a:custGeom>
              <a:avLst/>
              <a:gdLst/>
              <a:ahLst/>
              <a:cxnLst/>
              <a:rect l="l" t="t" r="r" b="b"/>
              <a:pathLst>
                <a:path w="2036" h="1584" extrusionOk="0">
                  <a:moveTo>
                    <a:pt x="670" y="1"/>
                  </a:moveTo>
                  <a:cubicBezTo>
                    <a:pt x="298" y="1"/>
                    <a:pt x="1" y="347"/>
                    <a:pt x="22" y="728"/>
                  </a:cubicBezTo>
                  <a:cubicBezTo>
                    <a:pt x="33" y="896"/>
                    <a:pt x="156" y="974"/>
                    <a:pt x="285" y="974"/>
                  </a:cubicBezTo>
                  <a:cubicBezTo>
                    <a:pt x="438" y="974"/>
                    <a:pt x="599" y="864"/>
                    <a:pt x="592" y="665"/>
                  </a:cubicBezTo>
                  <a:cubicBezTo>
                    <a:pt x="586" y="601"/>
                    <a:pt x="615" y="573"/>
                    <a:pt x="649" y="573"/>
                  </a:cubicBezTo>
                  <a:cubicBezTo>
                    <a:pt x="684" y="573"/>
                    <a:pt x="726" y="601"/>
                    <a:pt x="745" y="652"/>
                  </a:cubicBezTo>
                  <a:cubicBezTo>
                    <a:pt x="783" y="715"/>
                    <a:pt x="745" y="855"/>
                    <a:pt x="745" y="931"/>
                  </a:cubicBezTo>
                  <a:cubicBezTo>
                    <a:pt x="732" y="1032"/>
                    <a:pt x="719" y="1147"/>
                    <a:pt x="707" y="1261"/>
                  </a:cubicBezTo>
                  <a:cubicBezTo>
                    <a:pt x="688" y="1440"/>
                    <a:pt x="837" y="1584"/>
                    <a:pt x="998" y="1584"/>
                  </a:cubicBezTo>
                  <a:cubicBezTo>
                    <a:pt x="1053" y="1584"/>
                    <a:pt x="1111" y="1566"/>
                    <a:pt x="1163" y="1527"/>
                  </a:cubicBezTo>
                  <a:cubicBezTo>
                    <a:pt x="1366" y="1375"/>
                    <a:pt x="1581" y="1210"/>
                    <a:pt x="1797" y="1045"/>
                  </a:cubicBezTo>
                  <a:cubicBezTo>
                    <a:pt x="2035" y="869"/>
                    <a:pt x="1850" y="532"/>
                    <a:pt x="1609" y="532"/>
                  </a:cubicBezTo>
                  <a:cubicBezTo>
                    <a:pt x="1555" y="532"/>
                    <a:pt x="1498" y="549"/>
                    <a:pt x="1442" y="589"/>
                  </a:cubicBezTo>
                  <a:cubicBezTo>
                    <a:pt x="1404" y="627"/>
                    <a:pt x="1366" y="665"/>
                    <a:pt x="1315" y="690"/>
                  </a:cubicBezTo>
                  <a:cubicBezTo>
                    <a:pt x="1302" y="411"/>
                    <a:pt x="1201" y="158"/>
                    <a:pt x="897" y="43"/>
                  </a:cubicBezTo>
                  <a:cubicBezTo>
                    <a:pt x="820" y="14"/>
                    <a:pt x="743" y="1"/>
                    <a:pt x="67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20"/>
            <p:cNvSpPr/>
            <p:nvPr/>
          </p:nvSpPr>
          <p:spPr>
            <a:xfrm>
              <a:off x="1444542" y="3496649"/>
              <a:ext cx="166170" cy="137808"/>
            </a:xfrm>
            <a:custGeom>
              <a:avLst/>
              <a:gdLst/>
              <a:ahLst/>
              <a:cxnLst/>
              <a:rect l="l" t="t" r="r" b="b"/>
              <a:pathLst>
                <a:path w="5021" h="4164" extrusionOk="0">
                  <a:moveTo>
                    <a:pt x="2244" y="576"/>
                  </a:moveTo>
                  <a:cubicBezTo>
                    <a:pt x="3371" y="576"/>
                    <a:pt x="4202" y="2496"/>
                    <a:pt x="3056" y="3284"/>
                  </a:cubicBezTo>
                  <a:cubicBezTo>
                    <a:pt x="2774" y="3480"/>
                    <a:pt x="2424" y="3592"/>
                    <a:pt x="2087" y="3592"/>
                  </a:cubicBezTo>
                  <a:cubicBezTo>
                    <a:pt x="1681" y="3592"/>
                    <a:pt x="1294" y="3430"/>
                    <a:pt x="1066" y="3056"/>
                  </a:cubicBezTo>
                  <a:cubicBezTo>
                    <a:pt x="647" y="2333"/>
                    <a:pt x="774" y="1420"/>
                    <a:pt x="1433" y="900"/>
                  </a:cubicBezTo>
                  <a:cubicBezTo>
                    <a:pt x="1459" y="888"/>
                    <a:pt x="1484" y="875"/>
                    <a:pt x="1522" y="850"/>
                  </a:cubicBezTo>
                  <a:cubicBezTo>
                    <a:pt x="1765" y="658"/>
                    <a:pt x="2011" y="576"/>
                    <a:pt x="2244" y="576"/>
                  </a:cubicBezTo>
                  <a:close/>
                  <a:moveTo>
                    <a:pt x="2231" y="1"/>
                  </a:moveTo>
                  <a:cubicBezTo>
                    <a:pt x="1891" y="1"/>
                    <a:pt x="1532" y="118"/>
                    <a:pt x="1180" y="393"/>
                  </a:cubicBezTo>
                  <a:cubicBezTo>
                    <a:pt x="1154" y="406"/>
                    <a:pt x="1129" y="418"/>
                    <a:pt x="1091" y="444"/>
                  </a:cubicBezTo>
                  <a:cubicBezTo>
                    <a:pt x="203" y="1154"/>
                    <a:pt x="0" y="2384"/>
                    <a:pt x="596" y="3360"/>
                  </a:cubicBezTo>
                  <a:cubicBezTo>
                    <a:pt x="924" y="3916"/>
                    <a:pt x="1492" y="4163"/>
                    <a:pt x="2084" y="4163"/>
                  </a:cubicBezTo>
                  <a:cubicBezTo>
                    <a:pt x="2546" y="4163"/>
                    <a:pt x="3022" y="4013"/>
                    <a:pt x="3411" y="3741"/>
                  </a:cubicBezTo>
                  <a:cubicBezTo>
                    <a:pt x="5020" y="2581"/>
                    <a:pt x="3823" y="1"/>
                    <a:pt x="223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20"/>
            <p:cNvSpPr/>
            <p:nvPr/>
          </p:nvSpPr>
          <p:spPr>
            <a:xfrm>
              <a:off x="1478960" y="3520675"/>
              <a:ext cx="76185" cy="79163"/>
            </a:xfrm>
            <a:custGeom>
              <a:avLst/>
              <a:gdLst/>
              <a:ahLst/>
              <a:cxnLst/>
              <a:rect l="l" t="t" r="r" b="b"/>
              <a:pathLst>
                <a:path w="2302" h="2392" extrusionOk="0">
                  <a:moveTo>
                    <a:pt x="884" y="990"/>
                  </a:moveTo>
                  <a:cubicBezTo>
                    <a:pt x="1182" y="990"/>
                    <a:pt x="1377" y="1594"/>
                    <a:pt x="1103" y="1785"/>
                  </a:cubicBezTo>
                  <a:cubicBezTo>
                    <a:pt x="1056" y="1816"/>
                    <a:pt x="1012" y="1831"/>
                    <a:pt x="971" y="1831"/>
                  </a:cubicBezTo>
                  <a:cubicBezTo>
                    <a:pt x="703" y="1831"/>
                    <a:pt x="579" y="1222"/>
                    <a:pt x="799" y="1024"/>
                  </a:cubicBezTo>
                  <a:lnTo>
                    <a:pt x="824" y="998"/>
                  </a:lnTo>
                  <a:cubicBezTo>
                    <a:pt x="845" y="993"/>
                    <a:pt x="865" y="990"/>
                    <a:pt x="884" y="990"/>
                  </a:cubicBezTo>
                  <a:close/>
                  <a:moveTo>
                    <a:pt x="966" y="1"/>
                  </a:moveTo>
                  <a:cubicBezTo>
                    <a:pt x="770" y="1"/>
                    <a:pt x="579" y="218"/>
                    <a:pt x="698" y="428"/>
                  </a:cubicBezTo>
                  <a:cubicBezTo>
                    <a:pt x="660" y="441"/>
                    <a:pt x="609" y="453"/>
                    <a:pt x="558" y="491"/>
                  </a:cubicBezTo>
                  <a:cubicBezTo>
                    <a:pt x="520" y="504"/>
                    <a:pt x="482" y="529"/>
                    <a:pt x="457" y="567"/>
                  </a:cubicBezTo>
                  <a:cubicBezTo>
                    <a:pt x="64" y="922"/>
                    <a:pt x="0" y="1442"/>
                    <a:pt x="241" y="1899"/>
                  </a:cubicBezTo>
                  <a:cubicBezTo>
                    <a:pt x="408" y="2197"/>
                    <a:pt x="683" y="2392"/>
                    <a:pt x="984" y="2392"/>
                  </a:cubicBezTo>
                  <a:cubicBezTo>
                    <a:pt x="1118" y="2392"/>
                    <a:pt x="1258" y="2353"/>
                    <a:pt x="1395" y="2266"/>
                  </a:cubicBezTo>
                  <a:cubicBezTo>
                    <a:pt x="1573" y="2165"/>
                    <a:pt x="1674" y="2013"/>
                    <a:pt x="1737" y="1848"/>
                  </a:cubicBezTo>
                  <a:cubicBezTo>
                    <a:pt x="1785" y="1893"/>
                    <a:pt x="1842" y="1912"/>
                    <a:pt x="1898" y="1912"/>
                  </a:cubicBezTo>
                  <a:cubicBezTo>
                    <a:pt x="2098" y="1912"/>
                    <a:pt x="2301" y="1672"/>
                    <a:pt x="2143" y="1455"/>
                  </a:cubicBezTo>
                  <a:cubicBezTo>
                    <a:pt x="1839" y="998"/>
                    <a:pt x="1509" y="555"/>
                    <a:pt x="1179" y="111"/>
                  </a:cubicBezTo>
                  <a:cubicBezTo>
                    <a:pt x="1119" y="33"/>
                    <a:pt x="1042" y="1"/>
                    <a:pt x="9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20"/>
            <p:cNvSpPr/>
            <p:nvPr/>
          </p:nvSpPr>
          <p:spPr>
            <a:xfrm>
              <a:off x="1453511" y="3323134"/>
              <a:ext cx="101999" cy="154289"/>
            </a:xfrm>
            <a:custGeom>
              <a:avLst/>
              <a:gdLst/>
              <a:ahLst/>
              <a:cxnLst/>
              <a:rect l="l" t="t" r="r" b="b"/>
              <a:pathLst>
                <a:path w="3082" h="4662" extrusionOk="0">
                  <a:moveTo>
                    <a:pt x="429" y="0"/>
                  </a:moveTo>
                  <a:cubicBezTo>
                    <a:pt x="192" y="0"/>
                    <a:pt x="1" y="337"/>
                    <a:pt x="249" y="513"/>
                  </a:cubicBezTo>
                  <a:cubicBezTo>
                    <a:pt x="1251" y="1249"/>
                    <a:pt x="1834" y="2403"/>
                    <a:pt x="1847" y="3620"/>
                  </a:cubicBezTo>
                  <a:cubicBezTo>
                    <a:pt x="1758" y="3518"/>
                    <a:pt x="1682" y="3404"/>
                    <a:pt x="1606" y="3303"/>
                  </a:cubicBezTo>
                  <a:cubicBezTo>
                    <a:pt x="1545" y="3224"/>
                    <a:pt x="1467" y="3192"/>
                    <a:pt x="1390" y="3192"/>
                  </a:cubicBezTo>
                  <a:cubicBezTo>
                    <a:pt x="1182" y="3192"/>
                    <a:pt x="983" y="3432"/>
                    <a:pt x="1150" y="3645"/>
                  </a:cubicBezTo>
                  <a:cubicBezTo>
                    <a:pt x="1365" y="3937"/>
                    <a:pt x="1581" y="4216"/>
                    <a:pt x="1796" y="4507"/>
                  </a:cubicBezTo>
                  <a:cubicBezTo>
                    <a:pt x="1834" y="4546"/>
                    <a:pt x="1860" y="4571"/>
                    <a:pt x="1898" y="4596"/>
                  </a:cubicBezTo>
                  <a:cubicBezTo>
                    <a:pt x="1950" y="4637"/>
                    <a:pt x="2013" y="4662"/>
                    <a:pt x="2078" y="4662"/>
                  </a:cubicBezTo>
                  <a:cubicBezTo>
                    <a:pt x="2153" y="4662"/>
                    <a:pt x="2229" y="4628"/>
                    <a:pt x="2291" y="4546"/>
                  </a:cubicBezTo>
                  <a:cubicBezTo>
                    <a:pt x="2494" y="4229"/>
                    <a:pt x="2709" y="3924"/>
                    <a:pt x="2925" y="3607"/>
                  </a:cubicBezTo>
                  <a:cubicBezTo>
                    <a:pt x="3081" y="3387"/>
                    <a:pt x="2884" y="3146"/>
                    <a:pt x="2687" y="3146"/>
                  </a:cubicBezTo>
                  <a:cubicBezTo>
                    <a:pt x="2612" y="3146"/>
                    <a:pt x="2537" y="3181"/>
                    <a:pt x="2481" y="3265"/>
                  </a:cubicBezTo>
                  <a:cubicBezTo>
                    <a:pt x="2456" y="3290"/>
                    <a:pt x="2430" y="3328"/>
                    <a:pt x="2405" y="3366"/>
                  </a:cubicBezTo>
                  <a:cubicBezTo>
                    <a:pt x="2329" y="2060"/>
                    <a:pt x="1670" y="843"/>
                    <a:pt x="592" y="57"/>
                  </a:cubicBezTo>
                  <a:cubicBezTo>
                    <a:pt x="538" y="17"/>
                    <a:pt x="483" y="0"/>
                    <a:pt x="42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20"/>
            <p:cNvSpPr/>
            <p:nvPr/>
          </p:nvSpPr>
          <p:spPr>
            <a:xfrm>
              <a:off x="1569275" y="3436086"/>
              <a:ext cx="83763" cy="75093"/>
            </a:xfrm>
            <a:custGeom>
              <a:avLst/>
              <a:gdLst/>
              <a:ahLst/>
              <a:cxnLst/>
              <a:rect l="l" t="t" r="r" b="b"/>
              <a:pathLst>
                <a:path w="2531" h="2269" extrusionOk="0">
                  <a:moveTo>
                    <a:pt x="580" y="1"/>
                  </a:moveTo>
                  <a:cubicBezTo>
                    <a:pt x="453" y="1"/>
                    <a:pt x="323" y="74"/>
                    <a:pt x="289" y="232"/>
                  </a:cubicBezTo>
                  <a:cubicBezTo>
                    <a:pt x="200" y="638"/>
                    <a:pt x="264" y="1018"/>
                    <a:pt x="416" y="1348"/>
                  </a:cubicBezTo>
                  <a:cubicBezTo>
                    <a:pt x="353" y="1411"/>
                    <a:pt x="276" y="1475"/>
                    <a:pt x="213" y="1538"/>
                  </a:cubicBezTo>
                  <a:cubicBezTo>
                    <a:pt x="1" y="1730"/>
                    <a:pt x="175" y="2068"/>
                    <a:pt x="390" y="2068"/>
                  </a:cubicBezTo>
                  <a:cubicBezTo>
                    <a:pt x="444" y="2068"/>
                    <a:pt x="502" y="2046"/>
                    <a:pt x="555" y="1995"/>
                  </a:cubicBezTo>
                  <a:cubicBezTo>
                    <a:pt x="619" y="1931"/>
                    <a:pt x="695" y="1868"/>
                    <a:pt x="758" y="1805"/>
                  </a:cubicBezTo>
                  <a:cubicBezTo>
                    <a:pt x="987" y="2020"/>
                    <a:pt x="1278" y="2172"/>
                    <a:pt x="1608" y="2261"/>
                  </a:cubicBezTo>
                  <a:cubicBezTo>
                    <a:pt x="1630" y="2266"/>
                    <a:pt x="1652" y="2268"/>
                    <a:pt x="1672" y="2268"/>
                  </a:cubicBezTo>
                  <a:cubicBezTo>
                    <a:pt x="1971" y="2268"/>
                    <a:pt x="2016" y="1774"/>
                    <a:pt x="1684" y="1690"/>
                  </a:cubicBezTo>
                  <a:cubicBezTo>
                    <a:pt x="1481" y="1640"/>
                    <a:pt x="1316" y="1551"/>
                    <a:pt x="1189" y="1437"/>
                  </a:cubicBezTo>
                  <a:cubicBezTo>
                    <a:pt x="1544" y="1133"/>
                    <a:pt x="1912" y="828"/>
                    <a:pt x="2293" y="549"/>
                  </a:cubicBezTo>
                  <a:cubicBezTo>
                    <a:pt x="2531" y="373"/>
                    <a:pt x="2346" y="36"/>
                    <a:pt x="2111" y="36"/>
                  </a:cubicBezTo>
                  <a:cubicBezTo>
                    <a:pt x="2059" y="36"/>
                    <a:pt x="2004" y="53"/>
                    <a:pt x="1950" y="93"/>
                  </a:cubicBezTo>
                  <a:cubicBezTo>
                    <a:pt x="1583" y="372"/>
                    <a:pt x="1227" y="651"/>
                    <a:pt x="872" y="942"/>
                  </a:cubicBezTo>
                  <a:cubicBezTo>
                    <a:pt x="822" y="752"/>
                    <a:pt x="809" y="537"/>
                    <a:pt x="847" y="308"/>
                  </a:cubicBezTo>
                  <a:cubicBezTo>
                    <a:pt x="889" y="112"/>
                    <a:pt x="737" y="1"/>
                    <a:pt x="58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0"/>
            <p:cNvSpPr/>
            <p:nvPr/>
          </p:nvSpPr>
          <p:spPr>
            <a:xfrm>
              <a:off x="1305810" y="3490923"/>
              <a:ext cx="116759" cy="120069"/>
            </a:xfrm>
            <a:custGeom>
              <a:avLst/>
              <a:gdLst/>
              <a:ahLst/>
              <a:cxnLst/>
              <a:rect l="l" t="t" r="r" b="b"/>
              <a:pathLst>
                <a:path w="3528" h="3628" extrusionOk="0">
                  <a:moveTo>
                    <a:pt x="1197" y="0"/>
                  </a:moveTo>
                  <a:cubicBezTo>
                    <a:pt x="1121" y="0"/>
                    <a:pt x="1045" y="32"/>
                    <a:pt x="984" y="110"/>
                  </a:cubicBezTo>
                  <a:cubicBezTo>
                    <a:pt x="541" y="655"/>
                    <a:pt x="541" y="1340"/>
                    <a:pt x="807" y="1923"/>
                  </a:cubicBezTo>
                  <a:cubicBezTo>
                    <a:pt x="617" y="2062"/>
                    <a:pt x="426" y="2189"/>
                    <a:pt x="249" y="2316"/>
                  </a:cubicBezTo>
                  <a:cubicBezTo>
                    <a:pt x="0" y="2492"/>
                    <a:pt x="183" y="2829"/>
                    <a:pt x="424" y="2829"/>
                  </a:cubicBezTo>
                  <a:cubicBezTo>
                    <a:pt x="478" y="2829"/>
                    <a:pt x="535" y="2812"/>
                    <a:pt x="591" y="2772"/>
                  </a:cubicBezTo>
                  <a:cubicBezTo>
                    <a:pt x="756" y="2658"/>
                    <a:pt x="934" y="2531"/>
                    <a:pt x="1098" y="2417"/>
                  </a:cubicBezTo>
                  <a:cubicBezTo>
                    <a:pt x="1162" y="2493"/>
                    <a:pt x="1225" y="2557"/>
                    <a:pt x="1289" y="2620"/>
                  </a:cubicBezTo>
                  <a:cubicBezTo>
                    <a:pt x="1060" y="2785"/>
                    <a:pt x="832" y="2950"/>
                    <a:pt x="591" y="3115"/>
                  </a:cubicBezTo>
                  <a:cubicBezTo>
                    <a:pt x="353" y="3291"/>
                    <a:pt x="538" y="3628"/>
                    <a:pt x="779" y="3628"/>
                  </a:cubicBezTo>
                  <a:cubicBezTo>
                    <a:pt x="834" y="3628"/>
                    <a:pt x="891" y="3611"/>
                    <a:pt x="946" y="3571"/>
                  </a:cubicBezTo>
                  <a:cubicBezTo>
                    <a:pt x="1225" y="3368"/>
                    <a:pt x="1504" y="3165"/>
                    <a:pt x="1796" y="2975"/>
                  </a:cubicBezTo>
                  <a:cubicBezTo>
                    <a:pt x="2014" y="3078"/>
                    <a:pt x="2252" y="3139"/>
                    <a:pt x="2500" y="3139"/>
                  </a:cubicBezTo>
                  <a:cubicBezTo>
                    <a:pt x="2741" y="3139"/>
                    <a:pt x="2991" y="3081"/>
                    <a:pt x="3241" y="2950"/>
                  </a:cubicBezTo>
                  <a:cubicBezTo>
                    <a:pt x="3528" y="2807"/>
                    <a:pt x="3403" y="2386"/>
                    <a:pt x="3157" y="2386"/>
                  </a:cubicBezTo>
                  <a:cubicBezTo>
                    <a:pt x="3120" y="2386"/>
                    <a:pt x="3080" y="2396"/>
                    <a:pt x="3039" y="2417"/>
                  </a:cubicBezTo>
                  <a:cubicBezTo>
                    <a:pt x="2838" y="2529"/>
                    <a:pt x="2627" y="2572"/>
                    <a:pt x="2432" y="2572"/>
                  </a:cubicBezTo>
                  <a:cubicBezTo>
                    <a:pt x="2406" y="2572"/>
                    <a:pt x="2380" y="2571"/>
                    <a:pt x="2354" y="2569"/>
                  </a:cubicBezTo>
                  <a:cubicBezTo>
                    <a:pt x="2455" y="2493"/>
                    <a:pt x="2557" y="2417"/>
                    <a:pt x="2658" y="2354"/>
                  </a:cubicBezTo>
                  <a:cubicBezTo>
                    <a:pt x="2907" y="2178"/>
                    <a:pt x="2724" y="1841"/>
                    <a:pt x="2483" y="1841"/>
                  </a:cubicBezTo>
                  <a:cubicBezTo>
                    <a:pt x="2429" y="1841"/>
                    <a:pt x="2371" y="1858"/>
                    <a:pt x="2316" y="1897"/>
                  </a:cubicBezTo>
                  <a:cubicBezTo>
                    <a:pt x="2126" y="2024"/>
                    <a:pt x="1935" y="2164"/>
                    <a:pt x="1745" y="2303"/>
                  </a:cubicBezTo>
                  <a:cubicBezTo>
                    <a:pt x="1682" y="2240"/>
                    <a:pt x="1618" y="2164"/>
                    <a:pt x="1568" y="2088"/>
                  </a:cubicBezTo>
                  <a:cubicBezTo>
                    <a:pt x="1669" y="2012"/>
                    <a:pt x="1770" y="1935"/>
                    <a:pt x="1872" y="1872"/>
                  </a:cubicBezTo>
                  <a:cubicBezTo>
                    <a:pt x="2121" y="1696"/>
                    <a:pt x="1929" y="1359"/>
                    <a:pt x="1692" y="1359"/>
                  </a:cubicBezTo>
                  <a:cubicBezTo>
                    <a:pt x="1639" y="1359"/>
                    <a:pt x="1583" y="1376"/>
                    <a:pt x="1530" y="1416"/>
                  </a:cubicBezTo>
                  <a:cubicBezTo>
                    <a:pt x="1453" y="1466"/>
                    <a:pt x="1377" y="1517"/>
                    <a:pt x="1301" y="1580"/>
                  </a:cubicBezTo>
                  <a:cubicBezTo>
                    <a:pt x="1175" y="1200"/>
                    <a:pt x="1175" y="782"/>
                    <a:pt x="1441" y="452"/>
                  </a:cubicBezTo>
                  <a:cubicBezTo>
                    <a:pt x="1609" y="247"/>
                    <a:pt x="1406" y="0"/>
                    <a:pt x="119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0"/>
            <p:cNvSpPr/>
            <p:nvPr/>
          </p:nvSpPr>
          <p:spPr>
            <a:xfrm>
              <a:off x="1343504" y="3625916"/>
              <a:ext cx="71949" cy="51198"/>
            </a:xfrm>
            <a:custGeom>
              <a:avLst/>
              <a:gdLst/>
              <a:ahLst/>
              <a:cxnLst/>
              <a:rect l="l" t="t" r="r" b="b"/>
              <a:pathLst>
                <a:path w="2174" h="1547" extrusionOk="0">
                  <a:moveTo>
                    <a:pt x="1763" y="1"/>
                  </a:moveTo>
                  <a:cubicBezTo>
                    <a:pt x="1708" y="1"/>
                    <a:pt x="1651" y="19"/>
                    <a:pt x="1595" y="63"/>
                  </a:cubicBezTo>
                  <a:cubicBezTo>
                    <a:pt x="1151" y="405"/>
                    <a:pt x="708" y="722"/>
                    <a:pt x="251" y="1039"/>
                  </a:cubicBezTo>
                  <a:cubicBezTo>
                    <a:pt x="0" y="1207"/>
                    <a:pt x="189" y="1547"/>
                    <a:pt x="434" y="1547"/>
                  </a:cubicBezTo>
                  <a:cubicBezTo>
                    <a:pt x="486" y="1547"/>
                    <a:pt x="540" y="1531"/>
                    <a:pt x="593" y="1496"/>
                  </a:cubicBezTo>
                  <a:cubicBezTo>
                    <a:pt x="1050" y="1179"/>
                    <a:pt x="1494" y="862"/>
                    <a:pt x="1938" y="519"/>
                  </a:cubicBezTo>
                  <a:cubicBezTo>
                    <a:pt x="2174" y="335"/>
                    <a:pt x="1994" y="1"/>
                    <a:pt x="176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20"/>
            <p:cNvSpPr/>
            <p:nvPr/>
          </p:nvSpPr>
          <p:spPr>
            <a:xfrm>
              <a:off x="1404266" y="3590042"/>
              <a:ext cx="51231" cy="48914"/>
            </a:xfrm>
            <a:custGeom>
              <a:avLst/>
              <a:gdLst/>
              <a:ahLst/>
              <a:cxnLst/>
              <a:rect l="l" t="t" r="r" b="b"/>
              <a:pathLst>
                <a:path w="1548" h="1478" extrusionOk="0">
                  <a:moveTo>
                    <a:pt x="799" y="576"/>
                  </a:moveTo>
                  <a:cubicBezTo>
                    <a:pt x="964" y="614"/>
                    <a:pt x="1002" y="830"/>
                    <a:pt x="837" y="893"/>
                  </a:cubicBezTo>
                  <a:cubicBezTo>
                    <a:pt x="812" y="903"/>
                    <a:pt x="786" y="909"/>
                    <a:pt x="761" y="909"/>
                  </a:cubicBezTo>
                  <a:cubicBezTo>
                    <a:pt x="722" y="909"/>
                    <a:pt x="688" y="894"/>
                    <a:pt x="672" y="855"/>
                  </a:cubicBezTo>
                  <a:cubicBezTo>
                    <a:pt x="634" y="754"/>
                    <a:pt x="723" y="652"/>
                    <a:pt x="799" y="576"/>
                  </a:cubicBezTo>
                  <a:close/>
                  <a:moveTo>
                    <a:pt x="825" y="1"/>
                  </a:moveTo>
                  <a:cubicBezTo>
                    <a:pt x="780" y="1"/>
                    <a:pt x="738" y="12"/>
                    <a:pt x="710" y="31"/>
                  </a:cubicBezTo>
                  <a:cubicBezTo>
                    <a:pt x="692" y="28"/>
                    <a:pt x="674" y="26"/>
                    <a:pt x="655" y="26"/>
                  </a:cubicBezTo>
                  <a:cubicBezTo>
                    <a:pt x="594" y="26"/>
                    <a:pt x="533" y="43"/>
                    <a:pt x="495" y="82"/>
                  </a:cubicBezTo>
                  <a:cubicBezTo>
                    <a:pt x="216" y="323"/>
                    <a:pt x="0" y="690"/>
                    <a:pt x="140" y="1071"/>
                  </a:cubicBezTo>
                  <a:cubicBezTo>
                    <a:pt x="247" y="1334"/>
                    <a:pt x="505" y="1478"/>
                    <a:pt x="774" y="1478"/>
                  </a:cubicBezTo>
                  <a:cubicBezTo>
                    <a:pt x="854" y="1478"/>
                    <a:pt x="936" y="1465"/>
                    <a:pt x="1015" y="1438"/>
                  </a:cubicBezTo>
                  <a:cubicBezTo>
                    <a:pt x="1332" y="1337"/>
                    <a:pt x="1547" y="1020"/>
                    <a:pt x="1522" y="678"/>
                  </a:cubicBezTo>
                  <a:cubicBezTo>
                    <a:pt x="1484" y="335"/>
                    <a:pt x="1205" y="69"/>
                    <a:pt x="875" y="6"/>
                  </a:cubicBezTo>
                  <a:cubicBezTo>
                    <a:pt x="858" y="2"/>
                    <a:pt x="841" y="1"/>
                    <a:pt x="82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20"/>
            <p:cNvSpPr/>
            <p:nvPr/>
          </p:nvSpPr>
          <p:spPr>
            <a:xfrm>
              <a:off x="1378386" y="3709877"/>
              <a:ext cx="82009" cy="76813"/>
            </a:xfrm>
            <a:custGeom>
              <a:avLst/>
              <a:gdLst/>
              <a:ahLst/>
              <a:cxnLst/>
              <a:rect l="l" t="t" r="r" b="b"/>
              <a:pathLst>
                <a:path w="2478" h="2321" extrusionOk="0">
                  <a:moveTo>
                    <a:pt x="2091" y="0"/>
                  </a:moveTo>
                  <a:cubicBezTo>
                    <a:pt x="2036" y="0"/>
                    <a:pt x="1978" y="22"/>
                    <a:pt x="1923" y="75"/>
                  </a:cubicBezTo>
                  <a:cubicBezTo>
                    <a:pt x="1594" y="366"/>
                    <a:pt x="1264" y="645"/>
                    <a:pt x="934" y="911"/>
                  </a:cubicBezTo>
                  <a:cubicBezTo>
                    <a:pt x="833" y="810"/>
                    <a:pt x="744" y="696"/>
                    <a:pt x="655" y="594"/>
                  </a:cubicBezTo>
                  <a:cubicBezTo>
                    <a:pt x="592" y="521"/>
                    <a:pt x="514" y="491"/>
                    <a:pt x="438" y="491"/>
                  </a:cubicBezTo>
                  <a:cubicBezTo>
                    <a:pt x="223" y="491"/>
                    <a:pt x="21" y="731"/>
                    <a:pt x="199" y="937"/>
                  </a:cubicBezTo>
                  <a:cubicBezTo>
                    <a:pt x="288" y="1051"/>
                    <a:pt x="389" y="1152"/>
                    <a:pt x="490" y="1266"/>
                  </a:cubicBezTo>
                  <a:cubicBezTo>
                    <a:pt x="402" y="1330"/>
                    <a:pt x="326" y="1393"/>
                    <a:pt x="250" y="1457"/>
                  </a:cubicBezTo>
                  <a:cubicBezTo>
                    <a:pt x="1" y="1633"/>
                    <a:pt x="192" y="1970"/>
                    <a:pt x="430" y="1970"/>
                  </a:cubicBezTo>
                  <a:cubicBezTo>
                    <a:pt x="483" y="1970"/>
                    <a:pt x="538" y="1953"/>
                    <a:pt x="592" y="1913"/>
                  </a:cubicBezTo>
                  <a:cubicBezTo>
                    <a:pt x="681" y="1837"/>
                    <a:pt x="769" y="1774"/>
                    <a:pt x="858" y="1710"/>
                  </a:cubicBezTo>
                  <a:cubicBezTo>
                    <a:pt x="998" y="1875"/>
                    <a:pt x="1150" y="2040"/>
                    <a:pt x="1289" y="2217"/>
                  </a:cubicBezTo>
                  <a:cubicBezTo>
                    <a:pt x="1352" y="2290"/>
                    <a:pt x="1430" y="2321"/>
                    <a:pt x="1506" y="2321"/>
                  </a:cubicBezTo>
                  <a:cubicBezTo>
                    <a:pt x="1721" y="2321"/>
                    <a:pt x="1924" y="2078"/>
                    <a:pt x="1746" y="1862"/>
                  </a:cubicBezTo>
                  <a:cubicBezTo>
                    <a:pt x="1594" y="1698"/>
                    <a:pt x="1454" y="1520"/>
                    <a:pt x="1302" y="1355"/>
                  </a:cubicBezTo>
                  <a:cubicBezTo>
                    <a:pt x="1632" y="1089"/>
                    <a:pt x="1949" y="810"/>
                    <a:pt x="2266" y="531"/>
                  </a:cubicBezTo>
                  <a:cubicBezTo>
                    <a:pt x="2477" y="330"/>
                    <a:pt x="2305" y="0"/>
                    <a:pt x="209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0"/>
            <p:cNvSpPr/>
            <p:nvPr/>
          </p:nvSpPr>
          <p:spPr>
            <a:xfrm>
              <a:off x="1298463" y="3677511"/>
              <a:ext cx="25516" cy="103256"/>
            </a:xfrm>
            <a:custGeom>
              <a:avLst/>
              <a:gdLst/>
              <a:ahLst/>
              <a:cxnLst/>
              <a:rect l="l" t="t" r="r" b="b"/>
              <a:pathLst>
                <a:path w="771" h="3120" extrusionOk="0">
                  <a:moveTo>
                    <a:pt x="451" y="0"/>
                  </a:moveTo>
                  <a:cubicBezTo>
                    <a:pt x="324" y="0"/>
                    <a:pt x="203" y="76"/>
                    <a:pt x="192" y="241"/>
                  </a:cubicBezTo>
                  <a:cubicBezTo>
                    <a:pt x="128" y="1091"/>
                    <a:pt x="65" y="1940"/>
                    <a:pt x="14" y="2802"/>
                  </a:cubicBezTo>
                  <a:cubicBezTo>
                    <a:pt x="0" y="3005"/>
                    <a:pt x="167" y="3119"/>
                    <a:pt x="325" y="3119"/>
                  </a:cubicBezTo>
                  <a:cubicBezTo>
                    <a:pt x="452" y="3119"/>
                    <a:pt x="574" y="3044"/>
                    <a:pt x="585" y="2878"/>
                  </a:cubicBezTo>
                  <a:cubicBezTo>
                    <a:pt x="636" y="2029"/>
                    <a:pt x="686" y="1167"/>
                    <a:pt x="750" y="317"/>
                  </a:cubicBezTo>
                  <a:cubicBezTo>
                    <a:pt x="771" y="114"/>
                    <a:pt x="607" y="0"/>
                    <a:pt x="45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0"/>
            <p:cNvSpPr/>
            <p:nvPr/>
          </p:nvSpPr>
          <p:spPr>
            <a:xfrm>
              <a:off x="1247299" y="3698559"/>
              <a:ext cx="49543" cy="44149"/>
            </a:xfrm>
            <a:custGeom>
              <a:avLst/>
              <a:gdLst/>
              <a:ahLst/>
              <a:cxnLst/>
              <a:rect l="l" t="t" r="r" b="b"/>
              <a:pathLst>
                <a:path w="1497" h="1334" extrusionOk="0">
                  <a:moveTo>
                    <a:pt x="766" y="567"/>
                  </a:moveTo>
                  <a:cubicBezTo>
                    <a:pt x="796" y="567"/>
                    <a:pt x="826" y="583"/>
                    <a:pt x="850" y="619"/>
                  </a:cubicBezTo>
                  <a:cubicBezTo>
                    <a:pt x="850" y="629"/>
                    <a:pt x="857" y="659"/>
                    <a:pt x="856" y="659"/>
                  </a:cubicBezTo>
                  <a:cubicBezTo>
                    <a:pt x="855" y="659"/>
                    <a:pt x="854" y="655"/>
                    <a:pt x="850" y="645"/>
                  </a:cubicBezTo>
                  <a:cubicBezTo>
                    <a:pt x="847" y="638"/>
                    <a:pt x="846" y="636"/>
                    <a:pt x="845" y="636"/>
                  </a:cubicBezTo>
                  <a:cubicBezTo>
                    <a:pt x="843" y="636"/>
                    <a:pt x="850" y="657"/>
                    <a:pt x="850" y="657"/>
                  </a:cubicBezTo>
                  <a:cubicBezTo>
                    <a:pt x="838" y="683"/>
                    <a:pt x="838" y="708"/>
                    <a:pt x="812" y="734"/>
                  </a:cubicBezTo>
                  <a:lnTo>
                    <a:pt x="762" y="759"/>
                  </a:lnTo>
                  <a:lnTo>
                    <a:pt x="711" y="759"/>
                  </a:lnTo>
                  <a:cubicBezTo>
                    <a:pt x="660" y="734"/>
                    <a:pt x="647" y="708"/>
                    <a:pt x="635" y="683"/>
                  </a:cubicBezTo>
                  <a:lnTo>
                    <a:pt x="622" y="683"/>
                  </a:lnTo>
                  <a:cubicBezTo>
                    <a:pt x="647" y="657"/>
                    <a:pt x="660" y="645"/>
                    <a:pt x="673" y="619"/>
                  </a:cubicBezTo>
                  <a:cubicBezTo>
                    <a:pt x="699" y="586"/>
                    <a:pt x="733" y="567"/>
                    <a:pt x="766" y="567"/>
                  </a:cubicBezTo>
                  <a:close/>
                  <a:moveTo>
                    <a:pt x="774" y="0"/>
                  </a:moveTo>
                  <a:cubicBezTo>
                    <a:pt x="568" y="0"/>
                    <a:pt x="362" y="100"/>
                    <a:pt x="229" y="277"/>
                  </a:cubicBezTo>
                  <a:lnTo>
                    <a:pt x="216" y="290"/>
                  </a:lnTo>
                  <a:cubicBezTo>
                    <a:pt x="128" y="315"/>
                    <a:pt x="64" y="391"/>
                    <a:pt x="51" y="505"/>
                  </a:cubicBezTo>
                  <a:cubicBezTo>
                    <a:pt x="1" y="822"/>
                    <a:pt x="178" y="1139"/>
                    <a:pt x="470" y="1279"/>
                  </a:cubicBezTo>
                  <a:cubicBezTo>
                    <a:pt x="555" y="1316"/>
                    <a:pt x="645" y="1333"/>
                    <a:pt x="733" y="1333"/>
                  </a:cubicBezTo>
                  <a:cubicBezTo>
                    <a:pt x="947" y="1333"/>
                    <a:pt x="1156" y="1230"/>
                    <a:pt x="1281" y="1051"/>
                  </a:cubicBezTo>
                  <a:cubicBezTo>
                    <a:pt x="1497" y="772"/>
                    <a:pt x="1459" y="391"/>
                    <a:pt x="1193" y="163"/>
                  </a:cubicBezTo>
                  <a:cubicBezTo>
                    <a:pt x="1071" y="52"/>
                    <a:pt x="922" y="0"/>
                    <a:pt x="77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20"/>
            <p:cNvSpPr/>
            <p:nvPr/>
          </p:nvSpPr>
          <p:spPr>
            <a:xfrm>
              <a:off x="1347178" y="3732051"/>
              <a:ext cx="33" cy="33"/>
            </a:xfrm>
            <a:custGeom>
              <a:avLst/>
              <a:gdLst/>
              <a:ahLst/>
              <a:cxnLst/>
              <a:rect l="l" t="t" r="r" b="b"/>
              <a:pathLst>
                <a:path w="1" h="1" extrusionOk="0">
                  <a:moveTo>
                    <a:pt x="1" y="1"/>
                  </a:moveTo>
                  <a:lnTo>
                    <a:pt x="1" y="1"/>
                  </a:lnTo>
                  <a:lnTo>
                    <a:pt x="1" y="1"/>
                  </a:lnTo>
                  <a:close/>
                </a:path>
              </a:pathLst>
            </a:custGeom>
            <a:solidFill>
              <a:srgbClr val="5B5F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20"/>
            <p:cNvSpPr/>
            <p:nvPr/>
          </p:nvSpPr>
          <p:spPr>
            <a:xfrm>
              <a:off x="1319908" y="3713683"/>
              <a:ext cx="52058" cy="45142"/>
            </a:xfrm>
            <a:custGeom>
              <a:avLst/>
              <a:gdLst/>
              <a:ahLst/>
              <a:cxnLst/>
              <a:rect l="l" t="t" r="r" b="b"/>
              <a:pathLst>
                <a:path w="1573" h="1364" extrusionOk="0">
                  <a:moveTo>
                    <a:pt x="825" y="556"/>
                  </a:moveTo>
                  <a:lnTo>
                    <a:pt x="850" y="568"/>
                  </a:lnTo>
                  <a:cubicBezTo>
                    <a:pt x="863" y="581"/>
                    <a:pt x="888" y="594"/>
                    <a:pt x="901" y="619"/>
                  </a:cubicBezTo>
                  <a:cubicBezTo>
                    <a:pt x="926" y="670"/>
                    <a:pt x="901" y="746"/>
                    <a:pt x="850" y="771"/>
                  </a:cubicBezTo>
                  <a:cubicBezTo>
                    <a:pt x="825" y="789"/>
                    <a:pt x="800" y="796"/>
                    <a:pt x="777" y="796"/>
                  </a:cubicBezTo>
                  <a:cubicBezTo>
                    <a:pt x="686" y="796"/>
                    <a:pt x="629" y="675"/>
                    <a:pt x="710" y="594"/>
                  </a:cubicBezTo>
                  <a:cubicBezTo>
                    <a:pt x="749" y="594"/>
                    <a:pt x="787" y="581"/>
                    <a:pt x="825" y="556"/>
                  </a:cubicBezTo>
                  <a:lnTo>
                    <a:pt x="825" y="556"/>
                  </a:lnTo>
                  <a:cubicBezTo>
                    <a:pt x="816" y="560"/>
                    <a:pt x="812" y="561"/>
                    <a:pt x="811" y="561"/>
                  </a:cubicBezTo>
                  <a:cubicBezTo>
                    <a:pt x="808" y="561"/>
                    <a:pt x="816" y="556"/>
                    <a:pt x="825" y="556"/>
                  </a:cubicBezTo>
                  <a:close/>
                  <a:moveTo>
                    <a:pt x="847" y="0"/>
                  </a:moveTo>
                  <a:cubicBezTo>
                    <a:pt x="747" y="0"/>
                    <a:pt x="644" y="24"/>
                    <a:pt x="546" y="74"/>
                  </a:cubicBezTo>
                  <a:cubicBezTo>
                    <a:pt x="537" y="71"/>
                    <a:pt x="527" y="70"/>
                    <a:pt x="518" y="70"/>
                  </a:cubicBezTo>
                  <a:cubicBezTo>
                    <a:pt x="473" y="70"/>
                    <a:pt x="423" y="93"/>
                    <a:pt x="381" y="124"/>
                  </a:cubicBezTo>
                  <a:cubicBezTo>
                    <a:pt x="89" y="353"/>
                    <a:pt x="0" y="784"/>
                    <a:pt x="229" y="1088"/>
                  </a:cubicBezTo>
                  <a:cubicBezTo>
                    <a:pt x="360" y="1266"/>
                    <a:pt x="577" y="1364"/>
                    <a:pt x="792" y="1364"/>
                  </a:cubicBezTo>
                  <a:cubicBezTo>
                    <a:pt x="929" y="1364"/>
                    <a:pt x="1066" y="1324"/>
                    <a:pt x="1180" y="1240"/>
                  </a:cubicBezTo>
                  <a:cubicBezTo>
                    <a:pt x="1471" y="1037"/>
                    <a:pt x="1573" y="606"/>
                    <a:pt x="1383" y="302"/>
                  </a:cubicBezTo>
                  <a:cubicBezTo>
                    <a:pt x="1254" y="105"/>
                    <a:pt x="1056" y="0"/>
                    <a:pt x="84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0"/>
            <p:cNvSpPr/>
            <p:nvPr/>
          </p:nvSpPr>
          <p:spPr>
            <a:xfrm>
              <a:off x="1451624" y="3737611"/>
              <a:ext cx="39284" cy="36769"/>
            </a:xfrm>
            <a:custGeom>
              <a:avLst/>
              <a:gdLst/>
              <a:ahLst/>
              <a:cxnLst/>
              <a:rect l="l" t="t" r="r" b="b"/>
              <a:pathLst>
                <a:path w="1187" h="1111" extrusionOk="0">
                  <a:moveTo>
                    <a:pt x="402" y="0"/>
                  </a:moveTo>
                  <a:cubicBezTo>
                    <a:pt x="199" y="0"/>
                    <a:pt x="0" y="241"/>
                    <a:pt x="167" y="454"/>
                  </a:cubicBezTo>
                  <a:cubicBezTo>
                    <a:pt x="294" y="631"/>
                    <a:pt x="433" y="822"/>
                    <a:pt x="573" y="999"/>
                  </a:cubicBezTo>
                  <a:cubicBezTo>
                    <a:pt x="631" y="1078"/>
                    <a:pt x="706" y="1110"/>
                    <a:pt x="781" y="1110"/>
                  </a:cubicBezTo>
                  <a:cubicBezTo>
                    <a:pt x="985" y="1110"/>
                    <a:pt x="1187" y="870"/>
                    <a:pt x="1029" y="657"/>
                  </a:cubicBezTo>
                  <a:cubicBezTo>
                    <a:pt x="890" y="467"/>
                    <a:pt x="750" y="289"/>
                    <a:pt x="611" y="111"/>
                  </a:cubicBezTo>
                  <a:cubicBezTo>
                    <a:pt x="553" y="33"/>
                    <a:pt x="477" y="0"/>
                    <a:pt x="40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0"/>
            <p:cNvSpPr/>
            <p:nvPr/>
          </p:nvSpPr>
          <p:spPr>
            <a:xfrm>
              <a:off x="1518409" y="3650241"/>
              <a:ext cx="75159" cy="67315"/>
            </a:xfrm>
            <a:custGeom>
              <a:avLst/>
              <a:gdLst/>
              <a:ahLst/>
              <a:cxnLst/>
              <a:rect l="l" t="t" r="r" b="b"/>
              <a:pathLst>
                <a:path w="2271" h="2034" extrusionOk="0">
                  <a:moveTo>
                    <a:pt x="286" y="0"/>
                  </a:moveTo>
                  <a:cubicBezTo>
                    <a:pt x="158" y="0"/>
                    <a:pt x="37" y="76"/>
                    <a:pt x="26" y="241"/>
                  </a:cubicBezTo>
                  <a:cubicBezTo>
                    <a:pt x="13" y="532"/>
                    <a:pt x="0" y="824"/>
                    <a:pt x="13" y="1103"/>
                  </a:cubicBezTo>
                  <a:cubicBezTo>
                    <a:pt x="26" y="1344"/>
                    <a:pt x="13" y="1699"/>
                    <a:pt x="152" y="1902"/>
                  </a:cubicBezTo>
                  <a:cubicBezTo>
                    <a:pt x="218" y="1997"/>
                    <a:pt x="303" y="2034"/>
                    <a:pt x="392" y="2034"/>
                  </a:cubicBezTo>
                  <a:cubicBezTo>
                    <a:pt x="493" y="2034"/>
                    <a:pt x="598" y="1988"/>
                    <a:pt x="685" y="1927"/>
                  </a:cubicBezTo>
                  <a:cubicBezTo>
                    <a:pt x="913" y="1762"/>
                    <a:pt x="1116" y="1585"/>
                    <a:pt x="1319" y="1395"/>
                  </a:cubicBezTo>
                  <a:cubicBezTo>
                    <a:pt x="1420" y="1522"/>
                    <a:pt x="1534" y="1648"/>
                    <a:pt x="1636" y="1775"/>
                  </a:cubicBezTo>
                  <a:cubicBezTo>
                    <a:pt x="1699" y="1848"/>
                    <a:pt x="1777" y="1879"/>
                    <a:pt x="1854" y="1879"/>
                  </a:cubicBezTo>
                  <a:cubicBezTo>
                    <a:pt x="2068" y="1879"/>
                    <a:pt x="2270" y="1638"/>
                    <a:pt x="2092" y="1433"/>
                  </a:cubicBezTo>
                  <a:cubicBezTo>
                    <a:pt x="1839" y="1128"/>
                    <a:pt x="1585" y="824"/>
                    <a:pt x="1332" y="507"/>
                  </a:cubicBezTo>
                  <a:cubicBezTo>
                    <a:pt x="1274" y="429"/>
                    <a:pt x="1198" y="396"/>
                    <a:pt x="1123" y="396"/>
                  </a:cubicBezTo>
                  <a:cubicBezTo>
                    <a:pt x="919" y="396"/>
                    <a:pt x="718" y="636"/>
                    <a:pt x="875" y="849"/>
                  </a:cubicBezTo>
                  <a:cubicBezTo>
                    <a:pt x="913" y="887"/>
                    <a:pt x="938" y="913"/>
                    <a:pt x="964" y="951"/>
                  </a:cubicBezTo>
                  <a:cubicBezTo>
                    <a:pt x="850" y="1052"/>
                    <a:pt x="723" y="1166"/>
                    <a:pt x="609" y="1281"/>
                  </a:cubicBezTo>
                  <a:cubicBezTo>
                    <a:pt x="596" y="1192"/>
                    <a:pt x="583" y="1116"/>
                    <a:pt x="583" y="1040"/>
                  </a:cubicBezTo>
                  <a:cubicBezTo>
                    <a:pt x="571" y="799"/>
                    <a:pt x="571" y="558"/>
                    <a:pt x="596" y="317"/>
                  </a:cubicBezTo>
                  <a:cubicBezTo>
                    <a:pt x="610" y="114"/>
                    <a:pt x="443" y="0"/>
                    <a:pt x="28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20"/>
            <p:cNvSpPr/>
            <p:nvPr/>
          </p:nvSpPr>
          <p:spPr>
            <a:xfrm>
              <a:off x="1560373" y="3628332"/>
              <a:ext cx="53912" cy="54309"/>
            </a:xfrm>
            <a:custGeom>
              <a:avLst/>
              <a:gdLst/>
              <a:ahLst/>
              <a:cxnLst/>
              <a:rect l="l" t="t" r="r" b="b"/>
              <a:pathLst>
                <a:path w="1629" h="1641" extrusionOk="0">
                  <a:moveTo>
                    <a:pt x="416" y="0"/>
                  </a:moveTo>
                  <a:cubicBezTo>
                    <a:pt x="202" y="0"/>
                    <a:pt x="0" y="241"/>
                    <a:pt x="178" y="446"/>
                  </a:cubicBezTo>
                  <a:cubicBezTo>
                    <a:pt x="469" y="789"/>
                    <a:pt x="748" y="1144"/>
                    <a:pt x="1015" y="1524"/>
                  </a:cubicBezTo>
                  <a:cubicBezTo>
                    <a:pt x="1073" y="1607"/>
                    <a:pt x="1149" y="1641"/>
                    <a:pt x="1225" y="1641"/>
                  </a:cubicBezTo>
                  <a:cubicBezTo>
                    <a:pt x="1428" y="1641"/>
                    <a:pt x="1628" y="1394"/>
                    <a:pt x="1471" y="1182"/>
                  </a:cubicBezTo>
                  <a:cubicBezTo>
                    <a:pt x="1205" y="801"/>
                    <a:pt x="926" y="446"/>
                    <a:pt x="634" y="104"/>
                  </a:cubicBezTo>
                  <a:cubicBezTo>
                    <a:pt x="571" y="31"/>
                    <a:pt x="493" y="0"/>
                    <a:pt x="41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20"/>
            <p:cNvSpPr/>
            <p:nvPr/>
          </p:nvSpPr>
          <p:spPr>
            <a:xfrm>
              <a:off x="1606705" y="3524878"/>
              <a:ext cx="66157" cy="77806"/>
            </a:xfrm>
            <a:custGeom>
              <a:avLst/>
              <a:gdLst/>
              <a:ahLst/>
              <a:cxnLst/>
              <a:rect l="l" t="t" r="r" b="b"/>
              <a:pathLst>
                <a:path w="1999" h="2351" extrusionOk="0">
                  <a:moveTo>
                    <a:pt x="959" y="567"/>
                  </a:moveTo>
                  <a:lnTo>
                    <a:pt x="1009" y="592"/>
                  </a:lnTo>
                  <a:cubicBezTo>
                    <a:pt x="1154" y="701"/>
                    <a:pt x="1138" y="924"/>
                    <a:pt x="951" y="924"/>
                  </a:cubicBezTo>
                  <a:cubicBezTo>
                    <a:pt x="942" y="924"/>
                    <a:pt x="931" y="923"/>
                    <a:pt x="921" y="922"/>
                  </a:cubicBezTo>
                  <a:cubicBezTo>
                    <a:pt x="845" y="871"/>
                    <a:pt x="832" y="795"/>
                    <a:pt x="857" y="707"/>
                  </a:cubicBezTo>
                  <a:cubicBezTo>
                    <a:pt x="870" y="669"/>
                    <a:pt x="908" y="580"/>
                    <a:pt x="959" y="567"/>
                  </a:cubicBezTo>
                  <a:close/>
                  <a:moveTo>
                    <a:pt x="955" y="0"/>
                  </a:moveTo>
                  <a:cubicBezTo>
                    <a:pt x="360" y="0"/>
                    <a:pt x="1" y="974"/>
                    <a:pt x="578" y="1366"/>
                  </a:cubicBezTo>
                  <a:cubicBezTo>
                    <a:pt x="616" y="1404"/>
                    <a:pt x="654" y="1417"/>
                    <a:pt x="692" y="1417"/>
                  </a:cubicBezTo>
                  <a:cubicBezTo>
                    <a:pt x="730" y="1455"/>
                    <a:pt x="781" y="1480"/>
                    <a:pt x="832" y="1493"/>
                  </a:cubicBezTo>
                  <a:cubicBezTo>
                    <a:pt x="858" y="1496"/>
                    <a:pt x="884" y="1498"/>
                    <a:pt x="910" y="1498"/>
                  </a:cubicBezTo>
                  <a:cubicBezTo>
                    <a:pt x="973" y="1498"/>
                    <a:pt x="1035" y="1489"/>
                    <a:pt x="1098" y="1480"/>
                  </a:cubicBezTo>
                  <a:cubicBezTo>
                    <a:pt x="1136" y="1493"/>
                    <a:pt x="1187" y="1493"/>
                    <a:pt x="1238" y="1493"/>
                  </a:cubicBezTo>
                  <a:cubicBezTo>
                    <a:pt x="1249" y="1491"/>
                    <a:pt x="1259" y="1490"/>
                    <a:pt x="1269" y="1490"/>
                  </a:cubicBezTo>
                  <a:cubicBezTo>
                    <a:pt x="1424" y="1490"/>
                    <a:pt x="1284" y="1775"/>
                    <a:pt x="1212" y="1835"/>
                  </a:cubicBezTo>
                  <a:cubicBezTo>
                    <a:pt x="1098" y="1937"/>
                    <a:pt x="1060" y="2101"/>
                    <a:pt x="1162" y="2241"/>
                  </a:cubicBezTo>
                  <a:cubicBezTo>
                    <a:pt x="1215" y="2309"/>
                    <a:pt x="1305" y="2350"/>
                    <a:pt x="1393" y="2350"/>
                  </a:cubicBezTo>
                  <a:cubicBezTo>
                    <a:pt x="1451" y="2350"/>
                    <a:pt x="1509" y="2332"/>
                    <a:pt x="1555" y="2292"/>
                  </a:cubicBezTo>
                  <a:cubicBezTo>
                    <a:pt x="1808" y="2063"/>
                    <a:pt x="1998" y="1721"/>
                    <a:pt x="1884" y="1366"/>
                  </a:cubicBezTo>
                  <a:cubicBezTo>
                    <a:pt x="1834" y="1239"/>
                    <a:pt x="1745" y="1125"/>
                    <a:pt x="1631" y="1036"/>
                  </a:cubicBezTo>
                  <a:lnTo>
                    <a:pt x="1656" y="1011"/>
                  </a:lnTo>
                  <a:cubicBezTo>
                    <a:pt x="1770" y="656"/>
                    <a:pt x="1580" y="263"/>
                    <a:pt x="1263" y="85"/>
                  </a:cubicBezTo>
                  <a:cubicBezTo>
                    <a:pt x="1156" y="26"/>
                    <a:pt x="1053" y="0"/>
                    <a:pt x="95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0"/>
            <p:cNvSpPr/>
            <p:nvPr/>
          </p:nvSpPr>
          <p:spPr>
            <a:xfrm>
              <a:off x="1663165" y="3512997"/>
              <a:ext cx="60895" cy="66190"/>
            </a:xfrm>
            <a:custGeom>
              <a:avLst/>
              <a:gdLst/>
              <a:ahLst/>
              <a:cxnLst/>
              <a:rect l="l" t="t" r="r" b="b"/>
              <a:pathLst>
                <a:path w="1840" h="2000" extrusionOk="0">
                  <a:moveTo>
                    <a:pt x="724" y="0"/>
                  </a:moveTo>
                  <a:cubicBezTo>
                    <a:pt x="663" y="0"/>
                    <a:pt x="600" y="19"/>
                    <a:pt x="546" y="51"/>
                  </a:cubicBezTo>
                  <a:cubicBezTo>
                    <a:pt x="407" y="140"/>
                    <a:pt x="267" y="229"/>
                    <a:pt x="140" y="317"/>
                  </a:cubicBezTo>
                  <a:cubicBezTo>
                    <a:pt x="14" y="394"/>
                    <a:pt x="1" y="571"/>
                    <a:pt x="64" y="698"/>
                  </a:cubicBezTo>
                  <a:cubicBezTo>
                    <a:pt x="64" y="736"/>
                    <a:pt x="77" y="799"/>
                    <a:pt x="115" y="850"/>
                  </a:cubicBezTo>
                  <a:cubicBezTo>
                    <a:pt x="356" y="1192"/>
                    <a:pt x="597" y="1535"/>
                    <a:pt x="825" y="1890"/>
                  </a:cubicBezTo>
                  <a:cubicBezTo>
                    <a:pt x="878" y="1958"/>
                    <a:pt x="973" y="1999"/>
                    <a:pt x="1064" y="1999"/>
                  </a:cubicBezTo>
                  <a:cubicBezTo>
                    <a:pt x="1125" y="1999"/>
                    <a:pt x="1185" y="1981"/>
                    <a:pt x="1231" y="1941"/>
                  </a:cubicBezTo>
                  <a:cubicBezTo>
                    <a:pt x="1332" y="1852"/>
                    <a:pt x="1446" y="1763"/>
                    <a:pt x="1573" y="1700"/>
                  </a:cubicBezTo>
                  <a:cubicBezTo>
                    <a:pt x="1839" y="1540"/>
                    <a:pt x="1632" y="1202"/>
                    <a:pt x="1379" y="1202"/>
                  </a:cubicBezTo>
                  <a:cubicBezTo>
                    <a:pt x="1330" y="1202"/>
                    <a:pt x="1280" y="1215"/>
                    <a:pt x="1231" y="1243"/>
                  </a:cubicBezTo>
                  <a:cubicBezTo>
                    <a:pt x="1193" y="1268"/>
                    <a:pt x="1155" y="1281"/>
                    <a:pt x="1129" y="1307"/>
                  </a:cubicBezTo>
                  <a:cubicBezTo>
                    <a:pt x="977" y="1091"/>
                    <a:pt x="825" y="863"/>
                    <a:pt x="673" y="647"/>
                  </a:cubicBezTo>
                  <a:cubicBezTo>
                    <a:pt x="749" y="609"/>
                    <a:pt x="812" y="558"/>
                    <a:pt x="888" y="508"/>
                  </a:cubicBezTo>
                  <a:cubicBezTo>
                    <a:pt x="1015" y="432"/>
                    <a:pt x="1028" y="229"/>
                    <a:pt x="939" y="115"/>
                  </a:cubicBezTo>
                  <a:cubicBezTo>
                    <a:pt x="888" y="34"/>
                    <a:pt x="808" y="0"/>
                    <a:pt x="72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0"/>
            <p:cNvSpPr/>
            <p:nvPr/>
          </p:nvSpPr>
          <p:spPr>
            <a:xfrm>
              <a:off x="1703044" y="3489368"/>
              <a:ext cx="78832" cy="67282"/>
            </a:xfrm>
            <a:custGeom>
              <a:avLst/>
              <a:gdLst/>
              <a:ahLst/>
              <a:cxnLst/>
              <a:rect l="l" t="t" r="r" b="b"/>
              <a:pathLst>
                <a:path w="2382" h="2033" extrusionOk="0">
                  <a:moveTo>
                    <a:pt x="649" y="1"/>
                  </a:moveTo>
                  <a:cubicBezTo>
                    <a:pt x="627" y="1"/>
                    <a:pt x="606" y="2"/>
                    <a:pt x="584" y="4"/>
                  </a:cubicBezTo>
                  <a:cubicBezTo>
                    <a:pt x="191" y="55"/>
                    <a:pt x="13" y="435"/>
                    <a:pt x="0" y="791"/>
                  </a:cubicBezTo>
                  <a:cubicBezTo>
                    <a:pt x="0" y="1053"/>
                    <a:pt x="134" y="1278"/>
                    <a:pt x="351" y="1278"/>
                  </a:cubicBezTo>
                  <a:cubicBezTo>
                    <a:pt x="417" y="1278"/>
                    <a:pt x="491" y="1257"/>
                    <a:pt x="571" y="1209"/>
                  </a:cubicBezTo>
                  <a:cubicBezTo>
                    <a:pt x="774" y="1095"/>
                    <a:pt x="711" y="879"/>
                    <a:pt x="571" y="765"/>
                  </a:cubicBezTo>
                  <a:cubicBezTo>
                    <a:pt x="571" y="687"/>
                    <a:pt x="609" y="601"/>
                    <a:pt x="673" y="601"/>
                  </a:cubicBezTo>
                  <a:cubicBezTo>
                    <a:pt x="692" y="601"/>
                    <a:pt x="713" y="608"/>
                    <a:pt x="736" y="626"/>
                  </a:cubicBezTo>
                  <a:cubicBezTo>
                    <a:pt x="837" y="702"/>
                    <a:pt x="787" y="943"/>
                    <a:pt x="787" y="1044"/>
                  </a:cubicBezTo>
                  <a:cubicBezTo>
                    <a:pt x="749" y="1336"/>
                    <a:pt x="723" y="1589"/>
                    <a:pt x="825" y="1856"/>
                  </a:cubicBezTo>
                  <a:cubicBezTo>
                    <a:pt x="866" y="1980"/>
                    <a:pt x="964" y="2033"/>
                    <a:pt x="1067" y="2033"/>
                  </a:cubicBezTo>
                  <a:cubicBezTo>
                    <a:pt x="1153" y="2033"/>
                    <a:pt x="1243" y="1995"/>
                    <a:pt x="1307" y="1932"/>
                  </a:cubicBezTo>
                  <a:cubicBezTo>
                    <a:pt x="1560" y="1678"/>
                    <a:pt x="1839" y="1450"/>
                    <a:pt x="2131" y="1247"/>
                  </a:cubicBezTo>
                  <a:cubicBezTo>
                    <a:pt x="2382" y="1080"/>
                    <a:pt x="2193" y="740"/>
                    <a:pt x="1948" y="740"/>
                  </a:cubicBezTo>
                  <a:cubicBezTo>
                    <a:pt x="1896" y="740"/>
                    <a:pt x="1842" y="755"/>
                    <a:pt x="1788" y="791"/>
                  </a:cubicBezTo>
                  <a:cubicBezTo>
                    <a:pt x="1624" y="905"/>
                    <a:pt x="1471" y="1019"/>
                    <a:pt x="1332" y="1146"/>
                  </a:cubicBezTo>
                  <a:cubicBezTo>
                    <a:pt x="1345" y="955"/>
                    <a:pt x="1383" y="752"/>
                    <a:pt x="1319" y="562"/>
                  </a:cubicBezTo>
                  <a:cubicBezTo>
                    <a:pt x="1236" y="265"/>
                    <a:pt x="974" y="1"/>
                    <a:pt x="64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20"/>
            <p:cNvSpPr/>
            <p:nvPr/>
          </p:nvSpPr>
          <p:spPr>
            <a:xfrm>
              <a:off x="1354889" y="3516770"/>
              <a:ext cx="502481" cy="387145"/>
            </a:xfrm>
            <a:custGeom>
              <a:avLst/>
              <a:gdLst/>
              <a:ahLst/>
              <a:cxnLst/>
              <a:rect l="l" t="t" r="r" b="b"/>
              <a:pathLst>
                <a:path w="15183" h="11698" extrusionOk="0">
                  <a:moveTo>
                    <a:pt x="13835" y="566"/>
                  </a:moveTo>
                  <a:cubicBezTo>
                    <a:pt x="14367" y="566"/>
                    <a:pt x="14406" y="1554"/>
                    <a:pt x="13919" y="1712"/>
                  </a:cubicBezTo>
                  <a:cubicBezTo>
                    <a:pt x="13858" y="1735"/>
                    <a:pt x="13799" y="1745"/>
                    <a:pt x="13744" y="1745"/>
                  </a:cubicBezTo>
                  <a:cubicBezTo>
                    <a:pt x="13673" y="1745"/>
                    <a:pt x="13608" y="1728"/>
                    <a:pt x="13551" y="1700"/>
                  </a:cubicBezTo>
                  <a:cubicBezTo>
                    <a:pt x="13691" y="1586"/>
                    <a:pt x="13830" y="1471"/>
                    <a:pt x="13970" y="1357"/>
                  </a:cubicBezTo>
                  <a:cubicBezTo>
                    <a:pt x="14193" y="1164"/>
                    <a:pt x="14018" y="833"/>
                    <a:pt x="13795" y="833"/>
                  </a:cubicBezTo>
                  <a:cubicBezTo>
                    <a:pt x="13740" y="833"/>
                    <a:pt x="13683" y="853"/>
                    <a:pt x="13627" y="901"/>
                  </a:cubicBezTo>
                  <a:cubicBezTo>
                    <a:pt x="13500" y="990"/>
                    <a:pt x="13386" y="1091"/>
                    <a:pt x="13272" y="1193"/>
                  </a:cubicBezTo>
                  <a:cubicBezTo>
                    <a:pt x="13259" y="939"/>
                    <a:pt x="13374" y="698"/>
                    <a:pt x="13653" y="635"/>
                  </a:cubicBezTo>
                  <a:cubicBezTo>
                    <a:pt x="13703" y="622"/>
                    <a:pt x="13741" y="597"/>
                    <a:pt x="13767" y="571"/>
                  </a:cubicBezTo>
                  <a:cubicBezTo>
                    <a:pt x="13790" y="568"/>
                    <a:pt x="13813" y="566"/>
                    <a:pt x="13835" y="566"/>
                  </a:cubicBezTo>
                  <a:close/>
                  <a:moveTo>
                    <a:pt x="13868" y="0"/>
                  </a:moveTo>
                  <a:cubicBezTo>
                    <a:pt x="13815" y="0"/>
                    <a:pt x="13760" y="4"/>
                    <a:pt x="13703" y="13"/>
                  </a:cubicBezTo>
                  <a:cubicBezTo>
                    <a:pt x="13653" y="13"/>
                    <a:pt x="13602" y="39"/>
                    <a:pt x="13564" y="64"/>
                  </a:cubicBezTo>
                  <a:cubicBezTo>
                    <a:pt x="12955" y="216"/>
                    <a:pt x="12600" y="761"/>
                    <a:pt x="12727" y="1383"/>
                  </a:cubicBezTo>
                  <a:cubicBezTo>
                    <a:pt x="12740" y="1459"/>
                    <a:pt x="12752" y="1535"/>
                    <a:pt x="12778" y="1598"/>
                  </a:cubicBezTo>
                  <a:cubicBezTo>
                    <a:pt x="8745" y="4971"/>
                    <a:pt x="4561" y="8179"/>
                    <a:pt x="249" y="11185"/>
                  </a:cubicBezTo>
                  <a:cubicBezTo>
                    <a:pt x="1" y="11361"/>
                    <a:pt x="184" y="11697"/>
                    <a:pt x="425" y="11697"/>
                  </a:cubicBezTo>
                  <a:cubicBezTo>
                    <a:pt x="479" y="11697"/>
                    <a:pt x="536" y="11680"/>
                    <a:pt x="592" y="11641"/>
                  </a:cubicBezTo>
                  <a:cubicBezTo>
                    <a:pt x="4903" y="8636"/>
                    <a:pt x="9075" y="5440"/>
                    <a:pt x="13107" y="2067"/>
                  </a:cubicBezTo>
                  <a:cubicBezTo>
                    <a:pt x="13277" y="2227"/>
                    <a:pt x="13501" y="2316"/>
                    <a:pt x="13762" y="2316"/>
                  </a:cubicBezTo>
                  <a:cubicBezTo>
                    <a:pt x="13833" y="2316"/>
                    <a:pt x="13906" y="2309"/>
                    <a:pt x="13982" y="2296"/>
                  </a:cubicBezTo>
                  <a:cubicBezTo>
                    <a:pt x="15183" y="2041"/>
                    <a:pt x="15026" y="0"/>
                    <a:pt x="138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20"/>
            <p:cNvSpPr/>
            <p:nvPr/>
          </p:nvSpPr>
          <p:spPr>
            <a:xfrm>
              <a:off x="1220922" y="3595304"/>
              <a:ext cx="66554" cy="60762"/>
            </a:xfrm>
            <a:custGeom>
              <a:avLst/>
              <a:gdLst/>
              <a:ahLst/>
              <a:cxnLst/>
              <a:rect l="l" t="t" r="r" b="b"/>
              <a:pathLst>
                <a:path w="2011" h="1836" extrusionOk="0">
                  <a:moveTo>
                    <a:pt x="1625" y="1"/>
                  </a:moveTo>
                  <a:cubicBezTo>
                    <a:pt x="1570" y="1"/>
                    <a:pt x="1512" y="23"/>
                    <a:pt x="1457" y="75"/>
                  </a:cubicBezTo>
                  <a:cubicBezTo>
                    <a:pt x="1356" y="176"/>
                    <a:pt x="1254" y="278"/>
                    <a:pt x="1140" y="379"/>
                  </a:cubicBezTo>
                  <a:cubicBezTo>
                    <a:pt x="1089" y="303"/>
                    <a:pt x="1039" y="240"/>
                    <a:pt x="988" y="164"/>
                  </a:cubicBezTo>
                  <a:cubicBezTo>
                    <a:pt x="926" y="85"/>
                    <a:pt x="849" y="53"/>
                    <a:pt x="772" y="53"/>
                  </a:cubicBezTo>
                  <a:cubicBezTo>
                    <a:pt x="564" y="53"/>
                    <a:pt x="365" y="293"/>
                    <a:pt x="531" y="506"/>
                  </a:cubicBezTo>
                  <a:cubicBezTo>
                    <a:pt x="595" y="595"/>
                    <a:pt x="671" y="696"/>
                    <a:pt x="734" y="785"/>
                  </a:cubicBezTo>
                  <a:lnTo>
                    <a:pt x="202" y="1305"/>
                  </a:lnTo>
                  <a:cubicBezTo>
                    <a:pt x="0" y="1506"/>
                    <a:pt x="175" y="1836"/>
                    <a:pt x="389" y="1836"/>
                  </a:cubicBezTo>
                  <a:cubicBezTo>
                    <a:pt x="444" y="1836"/>
                    <a:pt x="502" y="1814"/>
                    <a:pt x="557" y="1761"/>
                  </a:cubicBezTo>
                  <a:cubicBezTo>
                    <a:pt x="722" y="1596"/>
                    <a:pt x="886" y="1432"/>
                    <a:pt x="1051" y="1267"/>
                  </a:cubicBezTo>
                  <a:cubicBezTo>
                    <a:pt x="1127" y="1368"/>
                    <a:pt x="1191" y="1470"/>
                    <a:pt x="1254" y="1571"/>
                  </a:cubicBezTo>
                  <a:cubicBezTo>
                    <a:pt x="1304" y="1660"/>
                    <a:pt x="1376" y="1697"/>
                    <a:pt x="1450" y="1697"/>
                  </a:cubicBezTo>
                  <a:cubicBezTo>
                    <a:pt x="1637" y="1697"/>
                    <a:pt x="1835" y="1457"/>
                    <a:pt x="1698" y="1229"/>
                  </a:cubicBezTo>
                  <a:cubicBezTo>
                    <a:pt x="1635" y="1102"/>
                    <a:pt x="1546" y="975"/>
                    <a:pt x="1470" y="861"/>
                  </a:cubicBezTo>
                  <a:cubicBezTo>
                    <a:pt x="1584" y="747"/>
                    <a:pt x="1698" y="633"/>
                    <a:pt x="1799" y="531"/>
                  </a:cubicBezTo>
                  <a:cubicBezTo>
                    <a:pt x="2011" y="330"/>
                    <a:pt x="1838" y="1"/>
                    <a:pt x="162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0"/>
            <p:cNvSpPr/>
            <p:nvPr/>
          </p:nvSpPr>
          <p:spPr>
            <a:xfrm>
              <a:off x="1122168" y="3460377"/>
              <a:ext cx="72842" cy="55732"/>
            </a:xfrm>
            <a:custGeom>
              <a:avLst/>
              <a:gdLst/>
              <a:ahLst/>
              <a:cxnLst/>
              <a:rect l="l" t="t" r="r" b="b"/>
              <a:pathLst>
                <a:path w="2201" h="1684" extrusionOk="0">
                  <a:moveTo>
                    <a:pt x="312" y="0"/>
                  </a:moveTo>
                  <a:cubicBezTo>
                    <a:pt x="156" y="0"/>
                    <a:pt x="1" y="110"/>
                    <a:pt x="28" y="310"/>
                  </a:cubicBezTo>
                  <a:cubicBezTo>
                    <a:pt x="66" y="639"/>
                    <a:pt x="130" y="956"/>
                    <a:pt x="206" y="1273"/>
                  </a:cubicBezTo>
                  <a:cubicBezTo>
                    <a:pt x="219" y="1337"/>
                    <a:pt x="244" y="1375"/>
                    <a:pt x="269" y="1426"/>
                  </a:cubicBezTo>
                  <a:cubicBezTo>
                    <a:pt x="313" y="1539"/>
                    <a:pt x="416" y="1628"/>
                    <a:pt x="533" y="1628"/>
                  </a:cubicBezTo>
                  <a:cubicBezTo>
                    <a:pt x="587" y="1628"/>
                    <a:pt x="645" y="1609"/>
                    <a:pt x="700" y="1565"/>
                  </a:cubicBezTo>
                  <a:cubicBezTo>
                    <a:pt x="891" y="1426"/>
                    <a:pt x="1081" y="1273"/>
                    <a:pt x="1258" y="1121"/>
                  </a:cubicBezTo>
                  <a:cubicBezTo>
                    <a:pt x="1360" y="1273"/>
                    <a:pt x="1474" y="1413"/>
                    <a:pt x="1588" y="1565"/>
                  </a:cubicBezTo>
                  <a:cubicBezTo>
                    <a:pt x="1647" y="1649"/>
                    <a:pt x="1725" y="1684"/>
                    <a:pt x="1802" y="1684"/>
                  </a:cubicBezTo>
                  <a:cubicBezTo>
                    <a:pt x="2004" y="1684"/>
                    <a:pt x="2201" y="1443"/>
                    <a:pt x="2045" y="1223"/>
                  </a:cubicBezTo>
                  <a:cubicBezTo>
                    <a:pt x="1778" y="868"/>
                    <a:pt x="1525" y="513"/>
                    <a:pt x="1271" y="170"/>
                  </a:cubicBezTo>
                  <a:cubicBezTo>
                    <a:pt x="1212" y="86"/>
                    <a:pt x="1134" y="52"/>
                    <a:pt x="1057" y="52"/>
                  </a:cubicBezTo>
                  <a:cubicBezTo>
                    <a:pt x="855" y="52"/>
                    <a:pt x="658" y="292"/>
                    <a:pt x="815" y="513"/>
                  </a:cubicBezTo>
                  <a:lnTo>
                    <a:pt x="916" y="652"/>
                  </a:lnTo>
                  <a:cubicBezTo>
                    <a:pt x="840" y="716"/>
                    <a:pt x="764" y="779"/>
                    <a:pt x="700" y="842"/>
                  </a:cubicBezTo>
                  <a:cubicBezTo>
                    <a:pt x="662" y="639"/>
                    <a:pt x="624" y="449"/>
                    <a:pt x="599" y="246"/>
                  </a:cubicBezTo>
                  <a:cubicBezTo>
                    <a:pt x="576" y="78"/>
                    <a:pt x="444" y="0"/>
                    <a:pt x="31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0"/>
            <p:cNvSpPr/>
            <p:nvPr/>
          </p:nvSpPr>
          <p:spPr>
            <a:xfrm>
              <a:off x="1205368" y="3411430"/>
              <a:ext cx="79560" cy="62086"/>
            </a:xfrm>
            <a:custGeom>
              <a:avLst/>
              <a:gdLst/>
              <a:ahLst/>
              <a:cxnLst/>
              <a:rect l="l" t="t" r="r" b="b"/>
              <a:pathLst>
                <a:path w="2404" h="1876" extrusionOk="0">
                  <a:moveTo>
                    <a:pt x="760" y="0"/>
                  </a:moveTo>
                  <a:cubicBezTo>
                    <a:pt x="285" y="0"/>
                    <a:pt x="1" y="667"/>
                    <a:pt x="241" y="1066"/>
                  </a:cubicBezTo>
                  <a:cubicBezTo>
                    <a:pt x="290" y="1154"/>
                    <a:pt x="360" y="1190"/>
                    <a:pt x="433" y="1190"/>
                  </a:cubicBezTo>
                  <a:cubicBezTo>
                    <a:pt x="621" y="1190"/>
                    <a:pt x="822" y="944"/>
                    <a:pt x="684" y="724"/>
                  </a:cubicBezTo>
                  <a:cubicBezTo>
                    <a:pt x="659" y="673"/>
                    <a:pt x="837" y="597"/>
                    <a:pt x="760" y="571"/>
                  </a:cubicBezTo>
                  <a:lnTo>
                    <a:pt x="760" y="571"/>
                  </a:lnTo>
                  <a:cubicBezTo>
                    <a:pt x="875" y="597"/>
                    <a:pt x="887" y="850"/>
                    <a:pt x="887" y="927"/>
                  </a:cubicBezTo>
                  <a:cubicBezTo>
                    <a:pt x="913" y="1155"/>
                    <a:pt x="875" y="1383"/>
                    <a:pt x="900" y="1611"/>
                  </a:cubicBezTo>
                  <a:cubicBezTo>
                    <a:pt x="918" y="1757"/>
                    <a:pt x="1060" y="1876"/>
                    <a:pt x="1200" y="1876"/>
                  </a:cubicBezTo>
                  <a:cubicBezTo>
                    <a:pt x="1255" y="1876"/>
                    <a:pt x="1310" y="1857"/>
                    <a:pt x="1356" y="1814"/>
                  </a:cubicBezTo>
                  <a:cubicBezTo>
                    <a:pt x="1610" y="1561"/>
                    <a:pt x="1889" y="1332"/>
                    <a:pt x="2168" y="1117"/>
                  </a:cubicBezTo>
                  <a:cubicBezTo>
                    <a:pt x="2404" y="932"/>
                    <a:pt x="2225" y="598"/>
                    <a:pt x="1994" y="598"/>
                  </a:cubicBezTo>
                  <a:cubicBezTo>
                    <a:pt x="1939" y="598"/>
                    <a:pt x="1881" y="617"/>
                    <a:pt x="1826" y="660"/>
                  </a:cubicBezTo>
                  <a:cubicBezTo>
                    <a:pt x="1699" y="749"/>
                    <a:pt x="1572" y="863"/>
                    <a:pt x="1445" y="965"/>
                  </a:cubicBezTo>
                  <a:cubicBezTo>
                    <a:pt x="1433" y="559"/>
                    <a:pt x="1369" y="166"/>
                    <a:pt x="925" y="26"/>
                  </a:cubicBezTo>
                  <a:cubicBezTo>
                    <a:pt x="868" y="8"/>
                    <a:pt x="813" y="0"/>
                    <a:pt x="76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20"/>
            <p:cNvSpPr/>
            <p:nvPr/>
          </p:nvSpPr>
          <p:spPr>
            <a:xfrm>
              <a:off x="1239588" y="3362450"/>
              <a:ext cx="68771" cy="77641"/>
            </a:xfrm>
            <a:custGeom>
              <a:avLst/>
              <a:gdLst/>
              <a:ahLst/>
              <a:cxnLst/>
              <a:rect l="l" t="t" r="r" b="b"/>
              <a:pathLst>
                <a:path w="2078" h="2346" extrusionOk="0">
                  <a:moveTo>
                    <a:pt x="406" y="0"/>
                  </a:moveTo>
                  <a:cubicBezTo>
                    <a:pt x="202" y="0"/>
                    <a:pt x="0" y="241"/>
                    <a:pt x="158" y="454"/>
                  </a:cubicBezTo>
                  <a:cubicBezTo>
                    <a:pt x="589" y="1050"/>
                    <a:pt x="1033" y="1646"/>
                    <a:pt x="1464" y="2229"/>
                  </a:cubicBezTo>
                  <a:cubicBezTo>
                    <a:pt x="1522" y="2311"/>
                    <a:pt x="1598" y="2346"/>
                    <a:pt x="1674" y="2346"/>
                  </a:cubicBezTo>
                  <a:cubicBezTo>
                    <a:pt x="1877" y="2346"/>
                    <a:pt x="2077" y="2099"/>
                    <a:pt x="1920" y="1887"/>
                  </a:cubicBezTo>
                  <a:cubicBezTo>
                    <a:pt x="1489" y="1291"/>
                    <a:pt x="1045" y="707"/>
                    <a:pt x="614" y="111"/>
                  </a:cubicBezTo>
                  <a:cubicBezTo>
                    <a:pt x="556" y="33"/>
                    <a:pt x="481" y="0"/>
                    <a:pt x="4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20"/>
            <p:cNvSpPr/>
            <p:nvPr/>
          </p:nvSpPr>
          <p:spPr>
            <a:xfrm>
              <a:off x="1285920" y="3329322"/>
              <a:ext cx="79759" cy="81811"/>
            </a:xfrm>
            <a:custGeom>
              <a:avLst/>
              <a:gdLst/>
              <a:ahLst/>
              <a:cxnLst/>
              <a:rect l="l" t="t" r="r" b="b"/>
              <a:pathLst>
                <a:path w="2410" h="2472" extrusionOk="0">
                  <a:moveTo>
                    <a:pt x="898" y="576"/>
                  </a:moveTo>
                  <a:cubicBezTo>
                    <a:pt x="1000" y="576"/>
                    <a:pt x="1124" y="688"/>
                    <a:pt x="1103" y="833"/>
                  </a:cubicBezTo>
                  <a:cubicBezTo>
                    <a:pt x="1027" y="833"/>
                    <a:pt x="951" y="871"/>
                    <a:pt x="888" y="948"/>
                  </a:cubicBezTo>
                  <a:cubicBezTo>
                    <a:pt x="863" y="986"/>
                    <a:pt x="837" y="1024"/>
                    <a:pt x="812" y="1062"/>
                  </a:cubicBezTo>
                  <a:lnTo>
                    <a:pt x="774" y="1062"/>
                  </a:lnTo>
                  <a:cubicBezTo>
                    <a:pt x="698" y="1036"/>
                    <a:pt x="685" y="998"/>
                    <a:pt x="685" y="922"/>
                  </a:cubicBezTo>
                  <a:cubicBezTo>
                    <a:pt x="685" y="897"/>
                    <a:pt x="672" y="871"/>
                    <a:pt x="685" y="846"/>
                  </a:cubicBezTo>
                  <a:cubicBezTo>
                    <a:pt x="723" y="808"/>
                    <a:pt x="761" y="757"/>
                    <a:pt x="774" y="694"/>
                  </a:cubicBezTo>
                  <a:cubicBezTo>
                    <a:pt x="799" y="669"/>
                    <a:pt x="825" y="631"/>
                    <a:pt x="837" y="593"/>
                  </a:cubicBezTo>
                  <a:cubicBezTo>
                    <a:pt x="855" y="581"/>
                    <a:pt x="876" y="576"/>
                    <a:pt x="898" y="576"/>
                  </a:cubicBezTo>
                  <a:close/>
                  <a:moveTo>
                    <a:pt x="1509" y="1290"/>
                  </a:moveTo>
                  <a:cubicBezTo>
                    <a:pt x="1699" y="1303"/>
                    <a:pt x="1890" y="1734"/>
                    <a:pt x="1636" y="1873"/>
                  </a:cubicBezTo>
                  <a:cubicBezTo>
                    <a:pt x="1598" y="1896"/>
                    <a:pt x="1559" y="1906"/>
                    <a:pt x="1519" y="1906"/>
                  </a:cubicBezTo>
                  <a:cubicBezTo>
                    <a:pt x="1426" y="1906"/>
                    <a:pt x="1334" y="1848"/>
                    <a:pt x="1281" y="1759"/>
                  </a:cubicBezTo>
                  <a:cubicBezTo>
                    <a:pt x="1243" y="1683"/>
                    <a:pt x="1230" y="1594"/>
                    <a:pt x="1243" y="1518"/>
                  </a:cubicBezTo>
                  <a:cubicBezTo>
                    <a:pt x="1344" y="1455"/>
                    <a:pt x="1433" y="1379"/>
                    <a:pt x="1509" y="1290"/>
                  </a:cubicBezTo>
                  <a:close/>
                  <a:moveTo>
                    <a:pt x="943" y="0"/>
                  </a:moveTo>
                  <a:cubicBezTo>
                    <a:pt x="730" y="0"/>
                    <a:pt x="530" y="96"/>
                    <a:pt x="393" y="250"/>
                  </a:cubicBezTo>
                  <a:cubicBezTo>
                    <a:pt x="0" y="440"/>
                    <a:pt x="38" y="1163"/>
                    <a:pt x="317" y="1429"/>
                  </a:cubicBezTo>
                  <a:cubicBezTo>
                    <a:pt x="419" y="1531"/>
                    <a:pt x="546" y="1594"/>
                    <a:pt x="672" y="1620"/>
                  </a:cubicBezTo>
                  <a:cubicBezTo>
                    <a:pt x="685" y="1822"/>
                    <a:pt x="748" y="2038"/>
                    <a:pt x="913" y="2203"/>
                  </a:cubicBezTo>
                  <a:cubicBezTo>
                    <a:pt x="1076" y="2379"/>
                    <a:pt x="1300" y="2472"/>
                    <a:pt x="1526" y="2472"/>
                  </a:cubicBezTo>
                  <a:cubicBezTo>
                    <a:pt x="1722" y="2472"/>
                    <a:pt x="1920" y="2401"/>
                    <a:pt x="2080" y="2254"/>
                  </a:cubicBezTo>
                  <a:cubicBezTo>
                    <a:pt x="2410" y="1937"/>
                    <a:pt x="2397" y="1353"/>
                    <a:pt x="2105" y="1011"/>
                  </a:cubicBezTo>
                  <a:cubicBezTo>
                    <a:pt x="1991" y="871"/>
                    <a:pt x="1839" y="783"/>
                    <a:pt x="1674" y="745"/>
                  </a:cubicBezTo>
                  <a:cubicBezTo>
                    <a:pt x="1661" y="478"/>
                    <a:pt x="1522" y="212"/>
                    <a:pt x="1256" y="73"/>
                  </a:cubicBezTo>
                  <a:cubicBezTo>
                    <a:pt x="1152" y="23"/>
                    <a:pt x="1046" y="0"/>
                    <a:pt x="94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0"/>
            <p:cNvSpPr/>
            <p:nvPr/>
          </p:nvSpPr>
          <p:spPr>
            <a:xfrm>
              <a:off x="1345490" y="3284744"/>
              <a:ext cx="66355" cy="73107"/>
            </a:xfrm>
            <a:custGeom>
              <a:avLst/>
              <a:gdLst/>
              <a:ahLst/>
              <a:cxnLst/>
              <a:rect l="l" t="t" r="r" b="b"/>
              <a:pathLst>
                <a:path w="2005" h="2209" extrusionOk="0">
                  <a:moveTo>
                    <a:pt x="805" y="568"/>
                  </a:moveTo>
                  <a:cubicBezTo>
                    <a:pt x="857" y="568"/>
                    <a:pt x="932" y="714"/>
                    <a:pt x="850" y="786"/>
                  </a:cubicBezTo>
                  <a:cubicBezTo>
                    <a:pt x="823" y="818"/>
                    <a:pt x="791" y="832"/>
                    <a:pt x="762" y="832"/>
                  </a:cubicBezTo>
                  <a:cubicBezTo>
                    <a:pt x="712" y="832"/>
                    <a:pt x="668" y="791"/>
                    <a:pt x="660" y="735"/>
                  </a:cubicBezTo>
                  <a:cubicBezTo>
                    <a:pt x="698" y="710"/>
                    <a:pt x="749" y="671"/>
                    <a:pt x="774" y="595"/>
                  </a:cubicBezTo>
                  <a:cubicBezTo>
                    <a:pt x="782" y="576"/>
                    <a:pt x="793" y="568"/>
                    <a:pt x="805" y="568"/>
                  </a:cubicBezTo>
                  <a:close/>
                  <a:moveTo>
                    <a:pt x="798" y="1"/>
                  </a:moveTo>
                  <a:cubicBezTo>
                    <a:pt x="633" y="1"/>
                    <a:pt x="470" y="70"/>
                    <a:pt x="356" y="202"/>
                  </a:cubicBezTo>
                  <a:cubicBezTo>
                    <a:pt x="305" y="215"/>
                    <a:pt x="267" y="240"/>
                    <a:pt x="229" y="291"/>
                  </a:cubicBezTo>
                  <a:cubicBezTo>
                    <a:pt x="1" y="583"/>
                    <a:pt x="39" y="1039"/>
                    <a:pt x="356" y="1267"/>
                  </a:cubicBezTo>
                  <a:cubicBezTo>
                    <a:pt x="471" y="1354"/>
                    <a:pt x="612" y="1396"/>
                    <a:pt x="754" y="1396"/>
                  </a:cubicBezTo>
                  <a:cubicBezTo>
                    <a:pt x="926" y="1396"/>
                    <a:pt x="1099" y="1335"/>
                    <a:pt x="1231" y="1217"/>
                  </a:cubicBezTo>
                  <a:lnTo>
                    <a:pt x="1231" y="1217"/>
                  </a:lnTo>
                  <a:cubicBezTo>
                    <a:pt x="1269" y="1394"/>
                    <a:pt x="1244" y="1572"/>
                    <a:pt x="1117" y="1749"/>
                  </a:cubicBezTo>
                  <a:cubicBezTo>
                    <a:pt x="960" y="1962"/>
                    <a:pt x="1160" y="2208"/>
                    <a:pt x="1363" y="2208"/>
                  </a:cubicBezTo>
                  <a:cubicBezTo>
                    <a:pt x="1439" y="2208"/>
                    <a:pt x="1515" y="2174"/>
                    <a:pt x="1573" y="2092"/>
                  </a:cubicBezTo>
                  <a:cubicBezTo>
                    <a:pt x="2004" y="1483"/>
                    <a:pt x="1789" y="773"/>
                    <a:pt x="1320" y="266"/>
                  </a:cubicBezTo>
                  <a:cubicBezTo>
                    <a:pt x="1294" y="215"/>
                    <a:pt x="1244" y="177"/>
                    <a:pt x="1193" y="126"/>
                  </a:cubicBezTo>
                  <a:lnTo>
                    <a:pt x="1167" y="114"/>
                  </a:lnTo>
                  <a:lnTo>
                    <a:pt x="1142" y="88"/>
                  </a:lnTo>
                  <a:cubicBezTo>
                    <a:pt x="1079" y="37"/>
                    <a:pt x="1028" y="25"/>
                    <a:pt x="965" y="25"/>
                  </a:cubicBezTo>
                  <a:cubicBezTo>
                    <a:pt x="910" y="9"/>
                    <a:pt x="854" y="1"/>
                    <a:pt x="79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0"/>
            <p:cNvSpPr/>
            <p:nvPr/>
          </p:nvSpPr>
          <p:spPr>
            <a:xfrm>
              <a:off x="1392451" y="3259228"/>
              <a:ext cx="97068" cy="55964"/>
            </a:xfrm>
            <a:custGeom>
              <a:avLst/>
              <a:gdLst/>
              <a:ahLst/>
              <a:cxnLst/>
              <a:rect l="l" t="t" r="r" b="b"/>
              <a:pathLst>
                <a:path w="2933" h="1691" extrusionOk="0">
                  <a:moveTo>
                    <a:pt x="407" y="0"/>
                  </a:moveTo>
                  <a:cubicBezTo>
                    <a:pt x="199" y="0"/>
                    <a:pt x="0" y="240"/>
                    <a:pt x="167" y="453"/>
                  </a:cubicBezTo>
                  <a:cubicBezTo>
                    <a:pt x="433" y="808"/>
                    <a:pt x="712" y="1164"/>
                    <a:pt x="1004" y="1506"/>
                  </a:cubicBezTo>
                  <a:cubicBezTo>
                    <a:pt x="1063" y="1579"/>
                    <a:pt x="1139" y="1609"/>
                    <a:pt x="1213" y="1609"/>
                  </a:cubicBezTo>
                  <a:cubicBezTo>
                    <a:pt x="1423" y="1609"/>
                    <a:pt x="1626" y="1366"/>
                    <a:pt x="1448" y="1151"/>
                  </a:cubicBezTo>
                  <a:cubicBezTo>
                    <a:pt x="1321" y="999"/>
                    <a:pt x="1181" y="834"/>
                    <a:pt x="1055" y="669"/>
                  </a:cubicBezTo>
                  <a:cubicBezTo>
                    <a:pt x="1083" y="643"/>
                    <a:pt x="1114" y="632"/>
                    <a:pt x="1147" y="632"/>
                  </a:cubicBezTo>
                  <a:cubicBezTo>
                    <a:pt x="1294" y="632"/>
                    <a:pt x="1472" y="849"/>
                    <a:pt x="1524" y="973"/>
                  </a:cubicBezTo>
                  <a:cubicBezTo>
                    <a:pt x="1638" y="1227"/>
                    <a:pt x="1701" y="1481"/>
                    <a:pt x="1980" y="1620"/>
                  </a:cubicBezTo>
                  <a:cubicBezTo>
                    <a:pt x="2074" y="1668"/>
                    <a:pt x="2172" y="1691"/>
                    <a:pt x="2267" y="1691"/>
                  </a:cubicBezTo>
                  <a:cubicBezTo>
                    <a:pt x="2597" y="1691"/>
                    <a:pt x="2899" y="1426"/>
                    <a:pt x="2919" y="1062"/>
                  </a:cubicBezTo>
                  <a:cubicBezTo>
                    <a:pt x="2933" y="859"/>
                    <a:pt x="2765" y="745"/>
                    <a:pt x="2608" y="745"/>
                  </a:cubicBezTo>
                  <a:cubicBezTo>
                    <a:pt x="2481" y="745"/>
                    <a:pt x="2359" y="821"/>
                    <a:pt x="2348" y="986"/>
                  </a:cubicBezTo>
                  <a:cubicBezTo>
                    <a:pt x="2371" y="1066"/>
                    <a:pt x="2332" y="1115"/>
                    <a:pt x="2251" y="1115"/>
                  </a:cubicBezTo>
                  <a:cubicBezTo>
                    <a:pt x="2241" y="1115"/>
                    <a:pt x="2231" y="1114"/>
                    <a:pt x="2221" y="1113"/>
                  </a:cubicBezTo>
                  <a:cubicBezTo>
                    <a:pt x="2170" y="1037"/>
                    <a:pt x="2120" y="948"/>
                    <a:pt x="2094" y="859"/>
                  </a:cubicBezTo>
                  <a:cubicBezTo>
                    <a:pt x="2044" y="745"/>
                    <a:pt x="2006" y="631"/>
                    <a:pt x="1942" y="530"/>
                  </a:cubicBezTo>
                  <a:cubicBezTo>
                    <a:pt x="1828" y="352"/>
                    <a:pt x="1663" y="200"/>
                    <a:pt x="1460" y="124"/>
                  </a:cubicBezTo>
                  <a:cubicBezTo>
                    <a:pt x="1363" y="82"/>
                    <a:pt x="1263" y="62"/>
                    <a:pt x="1166" y="62"/>
                  </a:cubicBezTo>
                  <a:cubicBezTo>
                    <a:pt x="998" y="62"/>
                    <a:pt x="836" y="121"/>
                    <a:pt x="699" y="225"/>
                  </a:cubicBezTo>
                  <a:cubicBezTo>
                    <a:pt x="674" y="187"/>
                    <a:pt x="649" y="149"/>
                    <a:pt x="623"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20"/>
            <p:cNvSpPr/>
            <p:nvPr/>
          </p:nvSpPr>
          <p:spPr>
            <a:xfrm>
              <a:off x="1387619" y="3452170"/>
              <a:ext cx="74927" cy="68474"/>
            </a:xfrm>
            <a:custGeom>
              <a:avLst/>
              <a:gdLst/>
              <a:ahLst/>
              <a:cxnLst/>
              <a:rect l="l" t="t" r="r" b="b"/>
              <a:pathLst>
                <a:path w="2264" h="2069" extrusionOk="0">
                  <a:moveTo>
                    <a:pt x="696" y="0"/>
                  </a:moveTo>
                  <a:cubicBezTo>
                    <a:pt x="568" y="0"/>
                    <a:pt x="444" y="76"/>
                    <a:pt x="427" y="241"/>
                  </a:cubicBezTo>
                  <a:cubicBezTo>
                    <a:pt x="389" y="558"/>
                    <a:pt x="427" y="862"/>
                    <a:pt x="554" y="1141"/>
                  </a:cubicBezTo>
                  <a:cubicBezTo>
                    <a:pt x="452" y="1204"/>
                    <a:pt x="351" y="1268"/>
                    <a:pt x="262" y="1331"/>
                  </a:cubicBezTo>
                  <a:cubicBezTo>
                    <a:pt x="1" y="1499"/>
                    <a:pt x="188" y="1839"/>
                    <a:pt x="439" y="1839"/>
                  </a:cubicBezTo>
                  <a:cubicBezTo>
                    <a:pt x="493" y="1839"/>
                    <a:pt x="549" y="1823"/>
                    <a:pt x="605" y="1788"/>
                  </a:cubicBezTo>
                  <a:cubicBezTo>
                    <a:pt x="681" y="1737"/>
                    <a:pt x="769" y="1674"/>
                    <a:pt x="858" y="1623"/>
                  </a:cubicBezTo>
                  <a:cubicBezTo>
                    <a:pt x="1010" y="1788"/>
                    <a:pt x="1213" y="1940"/>
                    <a:pt x="1429" y="2041"/>
                  </a:cubicBezTo>
                  <a:cubicBezTo>
                    <a:pt x="1472" y="2060"/>
                    <a:pt x="1513" y="2069"/>
                    <a:pt x="1551" y="2069"/>
                  </a:cubicBezTo>
                  <a:cubicBezTo>
                    <a:pt x="1817" y="2069"/>
                    <a:pt x="1945" y="1653"/>
                    <a:pt x="1657" y="1509"/>
                  </a:cubicBezTo>
                  <a:cubicBezTo>
                    <a:pt x="1530" y="1458"/>
                    <a:pt x="1416" y="1382"/>
                    <a:pt x="1327" y="1293"/>
                  </a:cubicBezTo>
                  <a:cubicBezTo>
                    <a:pt x="1568" y="1116"/>
                    <a:pt x="1809" y="938"/>
                    <a:pt x="2037" y="748"/>
                  </a:cubicBezTo>
                  <a:cubicBezTo>
                    <a:pt x="2263" y="563"/>
                    <a:pt x="2082" y="229"/>
                    <a:pt x="1857" y="229"/>
                  </a:cubicBezTo>
                  <a:cubicBezTo>
                    <a:pt x="1804" y="229"/>
                    <a:pt x="1748" y="248"/>
                    <a:pt x="1695" y="291"/>
                  </a:cubicBezTo>
                  <a:cubicBezTo>
                    <a:pt x="1480" y="469"/>
                    <a:pt x="1251" y="634"/>
                    <a:pt x="1036" y="799"/>
                  </a:cubicBezTo>
                  <a:cubicBezTo>
                    <a:pt x="985" y="647"/>
                    <a:pt x="972" y="482"/>
                    <a:pt x="985" y="317"/>
                  </a:cubicBezTo>
                  <a:cubicBezTo>
                    <a:pt x="1013" y="114"/>
                    <a:pt x="852" y="0"/>
                    <a:pt x="69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20"/>
            <p:cNvSpPr/>
            <p:nvPr/>
          </p:nvSpPr>
          <p:spPr>
            <a:xfrm>
              <a:off x="1385104" y="3376946"/>
              <a:ext cx="50702" cy="49874"/>
            </a:xfrm>
            <a:custGeom>
              <a:avLst/>
              <a:gdLst/>
              <a:ahLst/>
              <a:cxnLst/>
              <a:rect l="l" t="t" r="r" b="b"/>
              <a:pathLst>
                <a:path w="1532" h="1507" extrusionOk="0">
                  <a:moveTo>
                    <a:pt x="402" y="1"/>
                  </a:moveTo>
                  <a:cubicBezTo>
                    <a:pt x="203" y="1"/>
                    <a:pt x="0" y="247"/>
                    <a:pt x="148" y="460"/>
                  </a:cubicBezTo>
                  <a:cubicBezTo>
                    <a:pt x="376" y="802"/>
                    <a:pt x="630" y="1106"/>
                    <a:pt x="896" y="1411"/>
                  </a:cubicBezTo>
                  <a:cubicBezTo>
                    <a:pt x="958" y="1479"/>
                    <a:pt x="1033" y="1507"/>
                    <a:pt x="1108" y="1507"/>
                  </a:cubicBezTo>
                  <a:cubicBezTo>
                    <a:pt x="1325" y="1507"/>
                    <a:pt x="1532" y="1266"/>
                    <a:pt x="1353" y="1068"/>
                  </a:cubicBezTo>
                  <a:cubicBezTo>
                    <a:pt x="1086" y="764"/>
                    <a:pt x="833" y="447"/>
                    <a:pt x="604" y="117"/>
                  </a:cubicBezTo>
                  <a:cubicBezTo>
                    <a:pt x="549" y="35"/>
                    <a:pt x="476" y="1"/>
                    <a:pt x="40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0"/>
            <p:cNvSpPr/>
            <p:nvPr/>
          </p:nvSpPr>
          <p:spPr>
            <a:xfrm>
              <a:off x="1404498" y="3361193"/>
              <a:ext cx="50337" cy="51430"/>
            </a:xfrm>
            <a:custGeom>
              <a:avLst/>
              <a:gdLst/>
              <a:ahLst/>
              <a:cxnLst/>
              <a:rect l="l" t="t" r="r" b="b"/>
              <a:pathLst>
                <a:path w="1521" h="1554" extrusionOk="0">
                  <a:moveTo>
                    <a:pt x="406" y="0"/>
                  </a:moveTo>
                  <a:cubicBezTo>
                    <a:pt x="202" y="0"/>
                    <a:pt x="0" y="241"/>
                    <a:pt x="158" y="454"/>
                  </a:cubicBezTo>
                  <a:cubicBezTo>
                    <a:pt x="412" y="783"/>
                    <a:pt x="652" y="1113"/>
                    <a:pt x="906" y="1443"/>
                  </a:cubicBezTo>
                  <a:cubicBezTo>
                    <a:pt x="964" y="1521"/>
                    <a:pt x="1039" y="1554"/>
                    <a:pt x="1114" y="1554"/>
                  </a:cubicBezTo>
                  <a:cubicBezTo>
                    <a:pt x="1318" y="1554"/>
                    <a:pt x="1520" y="1310"/>
                    <a:pt x="1363" y="1088"/>
                  </a:cubicBezTo>
                  <a:cubicBezTo>
                    <a:pt x="1109" y="771"/>
                    <a:pt x="868" y="441"/>
                    <a:pt x="614" y="111"/>
                  </a:cubicBezTo>
                  <a:cubicBezTo>
                    <a:pt x="556" y="33"/>
                    <a:pt x="481" y="0"/>
                    <a:pt x="4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0"/>
            <p:cNvSpPr/>
            <p:nvPr/>
          </p:nvSpPr>
          <p:spPr>
            <a:xfrm>
              <a:off x="1058891" y="3600797"/>
              <a:ext cx="70161" cy="66554"/>
            </a:xfrm>
            <a:custGeom>
              <a:avLst/>
              <a:gdLst/>
              <a:ahLst/>
              <a:cxnLst/>
              <a:rect l="l" t="t" r="r" b="b"/>
              <a:pathLst>
                <a:path w="2120" h="2011" extrusionOk="0">
                  <a:moveTo>
                    <a:pt x="828" y="1049"/>
                  </a:moveTo>
                  <a:cubicBezTo>
                    <a:pt x="998" y="1049"/>
                    <a:pt x="1107" y="1444"/>
                    <a:pt x="847" y="1444"/>
                  </a:cubicBezTo>
                  <a:cubicBezTo>
                    <a:pt x="840" y="1444"/>
                    <a:pt x="832" y="1444"/>
                    <a:pt x="824" y="1443"/>
                  </a:cubicBezTo>
                  <a:cubicBezTo>
                    <a:pt x="634" y="1418"/>
                    <a:pt x="584" y="1215"/>
                    <a:pt x="685" y="1101"/>
                  </a:cubicBezTo>
                  <a:cubicBezTo>
                    <a:pt x="710" y="1088"/>
                    <a:pt x="736" y="1088"/>
                    <a:pt x="774" y="1063"/>
                  </a:cubicBezTo>
                  <a:cubicBezTo>
                    <a:pt x="792" y="1054"/>
                    <a:pt x="810" y="1049"/>
                    <a:pt x="828" y="1049"/>
                  </a:cubicBezTo>
                  <a:close/>
                  <a:moveTo>
                    <a:pt x="921" y="1"/>
                  </a:moveTo>
                  <a:cubicBezTo>
                    <a:pt x="717" y="1"/>
                    <a:pt x="515" y="244"/>
                    <a:pt x="672" y="467"/>
                  </a:cubicBezTo>
                  <a:lnTo>
                    <a:pt x="672" y="479"/>
                  </a:lnTo>
                  <a:cubicBezTo>
                    <a:pt x="647" y="479"/>
                    <a:pt x="609" y="479"/>
                    <a:pt x="571" y="492"/>
                  </a:cubicBezTo>
                  <a:cubicBezTo>
                    <a:pt x="216" y="644"/>
                    <a:pt x="0" y="1025"/>
                    <a:pt x="76" y="1392"/>
                  </a:cubicBezTo>
                  <a:cubicBezTo>
                    <a:pt x="145" y="1758"/>
                    <a:pt x="491" y="2010"/>
                    <a:pt x="856" y="2010"/>
                  </a:cubicBezTo>
                  <a:cubicBezTo>
                    <a:pt x="896" y="2010"/>
                    <a:pt x="936" y="2007"/>
                    <a:pt x="977" y="2001"/>
                  </a:cubicBezTo>
                  <a:cubicBezTo>
                    <a:pt x="1230" y="1963"/>
                    <a:pt x="1408" y="1811"/>
                    <a:pt x="1497" y="1621"/>
                  </a:cubicBezTo>
                  <a:cubicBezTo>
                    <a:pt x="1558" y="1699"/>
                    <a:pt x="1636" y="1732"/>
                    <a:pt x="1713" y="1732"/>
                  </a:cubicBezTo>
                  <a:cubicBezTo>
                    <a:pt x="1921" y="1732"/>
                    <a:pt x="2120" y="1491"/>
                    <a:pt x="1953" y="1278"/>
                  </a:cubicBezTo>
                  <a:cubicBezTo>
                    <a:pt x="1674" y="898"/>
                    <a:pt x="1395" y="505"/>
                    <a:pt x="1129" y="112"/>
                  </a:cubicBezTo>
                  <a:cubicBezTo>
                    <a:pt x="1071" y="34"/>
                    <a:pt x="996" y="1"/>
                    <a:pt x="92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20"/>
            <p:cNvSpPr/>
            <p:nvPr/>
          </p:nvSpPr>
          <p:spPr>
            <a:xfrm>
              <a:off x="1100425" y="3585905"/>
              <a:ext cx="47028" cy="51397"/>
            </a:xfrm>
            <a:custGeom>
              <a:avLst/>
              <a:gdLst/>
              <a:ahLst/>
              <a:cxnLst/>
              <a:rect l="l" t="t" r="r" b="b"/>
              <a:pathLst>
                <a:path w="1421" h="1553" extrusionOk="0">
                  <a:moveTo>
                    <a:pt x="329" y="1"/>
                  </a:moveTo>
                  <a:cubicBezTo>
                    <a:pt x="297" y="1"/>
                    <a:pt x="264" y="6"/>
                    <a:pt x="229" y="16"/>
                  </a:cubicBezTo>
                  <a:cubicBezTo>
                    <a:pt x="102" y="67"/>
                    <a:pt x="1" y="257"/>
                    <a:pt x="77" y="397"/>
                  </a:cubicBezTo>
                  <a:cubicBezTo>
                    <a:pt x="280" y="765"/>
                    <a:pt x="520" y="1120"/>
                    <a:pt x="787" y="1449"/>
                  </a:cubicBezTo>
                  <a:cubicBezTo>
                    <a:pt x="850" y="1523"/>
                    <a:pt x="928" y="1553"/>
                    <a:pt x="1005" y="1553"/>
                  </a:cubicBezTo>
                  <a:cubicBezTo>
                    <a:pt x="1219" y="1553"/>
                    <a:pt x="1421" y="1313"/>
                    <a:pt x="1243" y="1107"/>
                  </a:cubicBezTo>
                  <a:cubicBezTo>
                    <a:pt x="1002" y="815"/>
                    <a:pt x="787" y="511"/>
                    <a:pt x="597" y="181"/>
                  </a:cubicBezTo>
                  <a:cubicBezTo>
                    <a:pt x="547" y="71"/>
                    <a:pt x="449" y="1"/>
                    <a:pt x="32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20"/>
            <p:cNvSpPr/>
            <p:nvPr/>
          </p:nvSpPr>
          <p:spPr>
            <a:xfrm>
              <a:off x="1164893" y="3549931"/>
              <a:ext cx="84889" cy="59075"/>
            </a:xfrm>
            <a:custGeom>
              <a:avLst/>
              <a:gdLst/>
              <a:ahLst/>
              <a:cxnLst/>
              <a:rect l="l" t="t" r="r" b="b"/>
              <a:pathLst>
                <a:path w="2565" h="1785" extrusionOk="0">
                  <a:moveTo>
                    <a:pt x="749" y="0"/>
                  </a:moveTo>
                  <a:cubicBezTo>
                    <a:pt x="315" y="0"/>
                    <a:pt x="1" y="408"/>
                    <a:pt x="119" y="863"/>
                  </a:cubicBezTo>
                  <a:cubicBezTo>
                    <a:pt x="156" y="990"/>
                    <a:pt x="247" y="1044"/>
                    <a:pt x="344" y="1044"/>
                  </a:cubicBezTo>
                  <a:cubicBezTo>
                    <a:pt x="516" y="1044"/>
                    <a:pt x="709" y="874"/>
                    <a:pt x="652" y="647"/>
                  </a:cubicBezTo>
                  <a:cubicBezTo>
                    <a:pt x="632" y="587"/>
                    <a:pt x="706" y="567"/>
                    <a:pt x="763" y="567"/>
                  </a:cubicBezTo>
                  <a:cubicBezTo>
                    <a:pt x="779" y="567"/>
                    <a:pt x="793" y="568"/>
                    <a:pt x="804" y="571"/>
                  </a:cubicBezTo>
                  <a:cubicBezTo>
                    <a:pt x="918" y="596"/>
                    <a:pt x="982" y="736"/>
                    <a:pt x="1007" y="825"/>
                  </a:cubicBezTo>
                  <a:cubicBezTo>
                    <a:pt x="1058" y="1027"/>
                    <a:pt x="1007" y="1256"/>
                    <a:pt x="956" y="1459"/>
                  </a:cubicBezTo>
                  <a:cubicBezTo>
                    <a:pt x="919" y="1629"/>
                    <a:pt x="1092" y="1785"/>
                    <a:pt x="1257" y="1785"/>
                  </a:cubicBezTo>
                  <a:cubicBezTo>
                    <a:pt x="1313" y="1785"/>
                    <a:pt x="1368" y="1767"/>
                    <a:pt x="1413" y="1725"/>
                  </a:cubicBezTo>
                  <a:cubicBezTo>
                    <a:pt x="1692" y="1446"/>
                    <a:pt x="1983" y="1205"/>
                    <a:pt x="2313" y="989"/>
                  </a:cubicBezTo>
                  <a:cubicBezTo>
                    <a:pt x="2564" y="822"/>
                    <a:pt x="2375" y="482"/>
                    <a:pt x="2130" y="482"/>
                  </a:cubicBezTo>
                  <a:cubicBezTo>
                    <a:pt x="2079" y="482"/>
                    <a:pt x="2024" y="497"/>
                    <a:pt x="1971" y="533"/>
                  </a:cubicBezTo>
                  <a:cubicBezTo>
                    <a:pt x="1831" y="634"/>
                    <a:pt x="1705" y="723"/>
                    <a:pt x="1565" y="825"/>
                  </a:cubicBezTo>
                  <a:cubicBezTo>
                    <a:pt x="1527" y="482"/>
                    <a:pt x="1362" y="165"/>
                    <a:pt x="982" y="38"/>
                  </a:cubicBezTo>
                  <a:cubicBezTo>
                    <a:pt x="902" y="12"/>
                    <a:pt x="823" y="0"/>
                    <a:pt x="74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0"/>
            <p:cNvSpPr/>
            <p:nvPr/>
          </p:nvSpPr>
          <p:spPr>
            <a:xfrm>
              <a:off x="1220128" y="3499826"/>
              <a:ext cx="50768" cy="48451"/>
            </a:xfrm>
            <a:custGeom>
              <a:avLst/>
              <a:gdLst/>
              <a:ahLst/>
              <a:cxnLst/>
              <a:rect l="l" t="t" r="r" b="b"/>
              <a:pathLst>
                <a:path w="1534" h="1464" extrusionOk="0">
                  <a:moveTo>
                    <a:pt x="463" y="1"/>
                  </a:moveTo>
                  <a:cubicBezTo>
                    <a:pt x="265" y="1"/>
                    <a:pt x="66" y="241"/>
                    <a:pt x="213" y="462"/>
                  </a:cubicBezTo>
                  <a:cubicBezTo>
                    <a:pt x="289" y="589"/>
                    <a:pt x="378" y="703"/>
                    <a:pt x="467" y="804"/>
                  </a:cubicBezTo>
                  <a:cubicBezTo>
                    <a:pt x="391" y="855"/>
                    <a:pt x="327" y="906"/>
                    <a:pt x="251" y="956"/>
                  </a:cubicBezTo>
                  <a:cubicBezTo>
                    <a:pt x="0" y="1124"/>
                    <a:pt x="189" y="1464"/>
                    <a:pt x="441" y="1464"/>
                  </a:cubicBezTo>
                  <a:cubicBezTo>
                    <a:pt x="494" y="1464"/>
                    <a:pt x="551" y="1448"/>
                    <a:pt x="606" y="1413"/>
                  </a:cubicBezTo>
                  <a:cubicBezTo>
                    <a:pt x="682" y="1362"/>
                    <a:pt x="746" y="1311"/>
                    <a:pt x="822" y="1261"/>
                  </a:cubicBezTo>
                  <a:cubicBezTo>
                    <a:pt x="847" y="1286"/>
                    <a:pt x="872" y="1311"/>
                    <a:pt x="898" y="1349"/>
                  </a:cubicBezTo>
                  <a:cubicBezTo>
                    <a:pt x="959" y="1417"/>
                    <a:pt x="1034" y="1446"/>
                    <a:pt x="1109" y="1446"/>
                  </a:cubicBezTo>
                  <a:cubicBezTo>
                    <a:pt x="1326" y="1446"/>
                    <a:pt x="1534" y="1202"/>
                    <a:pt x="1354" y="994"/>
                  </a:cubicBezTo>
                  <a:cubicBezTo>
                    <a:pt x="1316" y="956"/>
                    <a:pt x="1291" y="918"/>
                    <a:pt x="1253" y="880"/>
                  </a:cubicBezTo>
                  <a:cubicBezTo>
                    <a:pt x="1304" y="842"/>
                    <a:pt x="1342" y="804"/>
                    <a:pt x="1380" y="754"/>
                  </a:cubicBezTo>
                  <a:cubicBezTo>
                    <a:pt x="1494" y="652"/>
                    <a:pt x="1443" y="449"/>
                    <a:pt x="1329" y="360"/>
                  </a:cubicBezTo>
                  <a:cubicBezTo>
                    <a:pt x="1278" y="320"/>
                    <a:pt x="1221" y="302"/>
                    <a:pt x="1165" y="302"/>
                  </a:cubicBezTo>
                  <a:cubicBezTo>
                    <a:pt x="1080" y="302"/>
                    <a:pt x="997" y="343"/>
                    <a:pt x="936" y="411"/>
                  </a:cubicBezTo>
                  <a:lnTo>
                    <a:pt x="898" y="436"/>
                  </a:lnTo>
                  <a:cubicBezTo>
                    <a:pt x="822" y="335"/>
                    <a:pt x="746" y="234"/>
                    <a:pt x="670" y="119"/>
                  </a:cubicBezTo>
                  <a:cubicBezTo>
                    <a:pt x="614" y="36"/>
                    <a:pt x="539" y="1"/>
                    <a:pt x="46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0"/>
            <p:cNvSpPr/>
            <p:nvPr/>
          </p:nvSpPr>
          <p:spPr>
            <a:xfrm>
              <a:off x="1263912" y="3470703"/>
              <a:ext cx="54772" cy="55004"/>
            </a:xfrm>
            <a:custGeom>
              <a:avLst/>
              <a:gdLst/>
              <a:ahLst/>
              <a:cxnLst/>
              <a:rect l="l" t="t" r="r" b="b"/>
              <a:pathLst>
                <a:path w="1655" h="1662" extrusionOk="0">
                  <a:moveTo>
                    <a:pt x="406" y="1"/>
                  </a:moveTo>
                  <a:cubicBezTo>
                    <a:pt x="202" y="1"/>
                    <a:pt x="1" y="241"/>
                    <a:pt x="158" y="454"/>
                  </a:cubicBezTo>
                  <a:cubicBezTo>
                    <a:pt x="437" y="835"/>
                    <a:pt x="729" y="1202"/>
                    <a:pt x="1020" y="1557"/>
                  </a:cubicBezTo>
                  <a:cubicBezTo>
                    <a:pt x="1084" y="1631"/>
                    <a:pt x="1162" y="1661"/>
                    <a:pt x="1238" y="1661"/>
                  </a:cubicBezTo>
                  <a:cubicBezTo>
                    <a:pt x="1453" y="1661"/>
                    <a:pt x="1655" y="1421"/>
                    <a:pt x="1477" y="1215"/>
                  </a:cubicBezTo>
                  <a:cubicBezTo>
                    <a:pt x="1185" y="860"/>
                    <a:pt x="894" y="492"/>
                    <a:pt x="615" y="112"/>
                  </a:cubicBezTo>
                  <a:cubicBezTo>
                    <a:pt x="557" y="33"/>
                    <a:pt x="481" y="1"/>
                    <a:pt x="40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20"/>
            <p:cNvSpPr/>
            <p:nvPr/>
          </p:nvSpPr>
          <p:spPr>
            <a:xfrm>
              <a:off x="1073155" y="3810783"/>
              <a:ext cx="54574" cy="51992"/>
            </a:xfrm>
            <a:custGeom>
              <a:avLst/>
              <a:gdLst/>
              <a:ahLst/>
              <a:cxnLst/>
              <a:rect l="l" t="t" r="r" b="b"/>
              <a:pathLst>
                <a:path w="1649" h="1571" extrusionOk="0">
                  <a:moveTo>
                    <a:pt x="811" y="580"/>
                  </a:moveTo>
                  <a:cubicBezTo>
                    <a:pt x="932" y="580"/>
                    <a:pt x="1045" y="671"/>
                    <a:pt x="1015" y="830"/>
                  </a:cubicBezTo>
                  <a:cubicBezTo>
                    <a:pt x="1003" y="913"/>
                    <a:pt x="923" y="1008"/>
                    <a:pt x="819" y="1008"/>
                  </a:cubicBezTo>
                  <a:cubicBezTo>
                    <a:pt x="812" y="1008"/>
                    <a:pt x="806" y="1008"/>
                    <a:pt x="799" y="1007"/>
                  </a:cubicBezTo>
                  <a:cubicBezTo>
                    <a:pt x="685" y="982"/>
                    <a:pt x="634" y="830"/>
                    <a:pt x="596" y="715"/>
                  </a:cubicBezTo>
                  <a:cubicBezTo>
                    <a:pt x="643" y="623"/>
                    <a:pt x="729" y="580"/>
                    <a:pt x="811" y="580"/>
                  </a:cubicBezTo>
                  <a:close/>
                  <a:moveTo>
                    <a:pt x="813" y="0"/>
                  </a:moveTo>
                  <a:cubicBezTo>
                    <a:pt x="495" y="0"/>
                    <a:pt x="199" y="199"/>
                    <a:pt x="64" y="500"/>
                  </a:cubicBezTo>
                  <a:lnTo>
                    <a:pt x="51" y="525"/>
                  </a:lnTo>
                  <a:cubicBezTo>
                    <a:pt x="13" y="576"/>
                    <a:pt x="0" y="639"/>
                    <a:pt x="13" y="715"/>
                  </a:cubicBezTo>
                  <a:cubicBezTo>
                    <a:pt x="102" y="1096"/>
                    <a:pt x="305" y="1527"/>
                    <a:pt x="761" y="1565"/>
                  </a:cubicBezTo>
                  <a:cubicBezTo>
                    <a:pt x="790" y="1569"/>
                    <a:pt x="819" y="1570"/>
                    <a:pt x="847" y="1570"/>
                  </a:cubicBezTo>
                  <a:cubicBezTo>
                    <a:pt x="1216" y="1570"/>
                    <a:pt x="1527" y="1271"/>
                    <a:pt x="1585" y="906"/>
                  </a:cubicBezTo>
                  <a:cubicBezTo>
                    <a:pt x="1649" y="513"/>
                    <a:pt x="1395" y="145"/>
                    <a:pt x="1027" y="31"/>
                  </a:cubicBezTo>
                  <a:cubicBezTo>
                    <a:pt x="956" y="10"/>
                    <a:pt x="884" y="0"/>
                    <a:pt x="81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20"/>
            <p:cNvSpPr/>
            <p:nvPr/>
          </p:nvSpPr>
          <p:spPr>
            <a:xfrm>
              <a:off x="1056873" y="3800192"/>
              <a:ext cx="124106" cy="125231"/>
            </a:xfrm>
            <a:custGeom>
              <a:avLst/>
              <a:gdLst/>
              <a:ahLst/>
              <a:cxnLst/>
              <a:rect l="l" t="t" r="r" b="b"/>
              <a:pathLst>
                <a:path w="3750" h="3784" extrusionOk="0">
                  <a:moveTo>
                    <a:pt x="2509" y="0"/>
                  </a:moveTo>
                  <a:cubicBezTo>
                    <a:pt x="2386" y="0"/>
                    <a:pt x="2273" y="73"/>
                    <a:pt x="2268" y="237"/>
                  </a:cubicBezTo>
                  <a:cubicBezTo>
                    <a:pt x="2242" y="833"/>
                    <a:pt x="2141" y="1467"/>
                    <a:pt x="2166" y="2063"/>
                  </a:cubicBezTo>
                  <a:cubicBezTo>
                    <a:pt x="1583" y="2025"/>
                    <a:pt x="1012" y="1961"/>
                    <a:pt x="429" y="1898"/>
                  </a:cubicBezTo>
                  <a:cubicBezTo>
                    <a:pt x="413" y="1896"/>
                    <a:pt x="398" y="1895"/>
                    <a:pt x="384" y="1895"/>
                  </a:cubicBezTo>
                  <a:cubicBezTo>
                    <a:pt x="56" y="1895"/>
                    <a:pt x="1" y="2419"/>
                    <a:pt x="353" y="2456"/>
                  </a:cubicBezTo>
                  <a:cubicBezTo>
                    <a:pt x="1000" y="2544"/>
                    <a:pt x="1646" y="2595"/>
                    <a:pt x="2293" y="2646"/>
                  </a:cubicBezTo>
                  <a:cubicBezTo>
                    <a:pt x="2483" y="3026"/>
                    <a:pt x="2876" y="3369"/>
                    <a:pt x="3117" y="3673"/>
                  </a:cubicBezTo>
                  <a:cubicBezTo>
                    <a:pt x="3182" y="3751"/>
                    <a:pt x="3262" y="3784"/>
                    <a:pt x="3341" y="3784"/>
                  </a:cubicBezTo>
                  <a:cubicBezTo>
                    <a:pt x="3553" y="3784"/>
                    <a:pt x="3750" y="3544"/>
                    <a:pt x="3574" y="3331"/>
                  </a:cubicBezTo>
                  <a:cubicBezTo>
                    <a:pt x="3231" y="2912"/>
                    <a:pt x="2775" y="2532"/>
                    <a:pt x="2762" y="1961"/>
                  </a:cubicBezTo>
                  <a:cubicBezTo>
                    <a:pt x="2749" y="1416"/>
                    <a:pt x="2800" y="858"/>
                    <a:pt x="2826" y="313"/>
                  </a:cubicBezTo>
                  <a:cubicBezTo>
                    <a:pt x="2833" y="115"/>
                    <a:pt x="2663" y="0"/>
                    <a:pt x="250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0"/>
            <p:cNvSpPr/>
            <p:nvPr/>
          </p:nvSpPr>
          <p:spPr>
            <a:xfrm>
              <a:off x="1115946" y="3707726"/>
              <a:ext cx="60465" cy="55401"/>
            </a:xfrm>
            <a:custGeom>
              <a:avLst/>
              <a:gdLst/>
              <a:ahLst/>
              <a:cxnLst/>
              <a:rect l="l" t="t" r="r" b="b"/>
              <a:pathLst>
                <a:path w="1827" h="1674" extrusionOk="0">
                  <a:moveTo>
                    <a:pt x="946" y="570"/>
                  </a:moveTo>
                  <a:cubicBezTo>
                    <a:pt x="953" y="570"/>
                    <a:pt x="959" y="570"/>
                    <a:pt x="964" y="571"/>
                  </a:cubicBezTo>
                  <a:cubicBezTo>
                    <a:pt x="1155" y="571"/>
                    <a:pt x="1231" y="761"/>
                    <a:pt x="1218" y="926"/>
                  </a:cubicBezTo>
                  <a:cubicBezTo>
                    <a:pt x="1208" y="1046"/>
                    <a:pt x="1135" y="1103"/>
                    <a:pt x="1036" y="1103"/>
                  </a:cubicBezTo>
                  <a:cubicBezTo>
                    <a:pt x="1010" y="1103"/>
                    <a:pt x="981" y="1099"/>
                    <a:pt x="952" y="1091"/>
                  </a:cubicBezTo>
                  <a:cubicBezTo>
                    <a:pt x="863" y="1078"/>
                    <a:pt x="787" y="1027"/>
                    <a:pt x="724" y="964"/>
                  </a:cubicBezTo>
                  <a:cubicBezTo>
                    <a:pt x="736" y="913"/>
                    <a:pt x="724" y="850"/>
                    <a:pt x="698" y="786"/>
                  </a:cubicBezTo>
                  <a:cubicBezTo>
                    <a:pt x="650" y="667"/>
                    <a:pt x="839" y="570"/>
                    <a:pt x="946" y="570"/>
                  </a:cubicBezTo>
                  <a:close/>
                  <a:moveTo>
                    <a:pt x="968" y="0"/>
                  </a:moveTo>
                  <a:cubicBezTo>
                    <a:pt x="921" y="0"/>
                    <a:pt x="874" y="4"/>
                    <a:pt x="825" y="13"/>
                  </a:cubicBezTo>
                  <a:cubicBezTo>
                    <a:pt x="533" y="51"/>
                    <a:pt x="267" y="266"/>
                    <a:pt x="166" y="533"/>
                  </a:cubicBezTo>
                  <a:cubicBezTo>
                    <a:pt x="64" y="571"/>
                    <a:pt x="1" y="672"/>
                    <a:pt x="39" y="799"/>
                  </a:cubicBezTo>
                  <a:cubicBezTo>
                    <a:pt x="140" y="1281"/>
                    <a:pt x="521" y="1674"/>
                    <a:pt x="1028" y="1674"/>
                  </a:cubicBezTo>
                  <a:cubicBezTo>
                    <a:pt x="1522" y="1674"/>
                    <a:pt x="1827" y="1281"/>
                    <a:pt x="1776" y="799"/>
                  </a:cubicBezTo>
                  <a:cubicBezTo>
                    <a:pt x="1742" y="363"/>
                    <a:pt x="1407" y="0"/>
                    <a:pt x="9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0"/>
            <p:cNvSpPr/>
            <p:nvPr/>
          </p:nvSpPr>
          <p:spPr>
            <a:xfrm>
              <a:off x="1090629" y="3684394"/>
              <a:ext cx="154620" cy="164085"/>
            </a:xfrm>
            <a:custGeom>
              <a:avLst/>
              <a:gdLst/>
              <a:ahLst/>
              <a:cxnLst/>
              <a:rect l="l" t="t" r="r" b="b"/>
              <a:pathLst>
                <a:path w="4672" h="4958" extrusionOk="0">
                  <a:moveTo>
                    <a:pt x="3115" y="1"/>
                  </a:moveTo>
                  <a:cubicBezTo>
                    <a:pt x="2990" y="1"/>
                    <a:pt x="2876" y="74"/>
                    <a:pt x="2871" y="236"/>
                  </a:cubicBezTo>
                  <a:cubicBezTo>
                    <a:pt x="2845" y="756"/>
                    <a:pt x="2820" y="1276"/>
                    <a:pt x="2795" y="1796"/>
                  </a:cubicBezTo>
                  <a:cubicBezTo>
                    <a:pt x="2782" y="2087"/>
                    <a:pt x="2731" y="2404"/>
                    <a:pt x="2744" y="2709"/>
                  </a:cubicBezTo>
                  <a:cubicBezTo>
                    <a:pt x="1983" y="2670"/>
                    <a:pt x="1210" y="2620"/>
                    <a:pt x="436" y="2556"/>
                  </a:cubicBezTo>
                  <a:cubicBezTo>
                    <a:pt x="428" y="2556"/>
                    <a:pt x="421" y="2556"/>
                    <a:pt x="413" y="2556"/>
                  </a:cubicBezTo>
                  <a:cubicBezTo>
                    <a:pt x="77" y="2556"/>
                    <a:pt x="0" y="3102"/>
                    <a:pt x="360" y="3127"/>
                  </a:cubicBezTo>
                  <a:cubicBezTo>
                    <a:pt x="1197" y="3190"/>
                    <a:pt x="2046" y="3241"/>
                    <a:pt x="2883" y="3279"/>
                  </a:cubicBezTo>
                  <a:lnTo>
                    <a:pt x="2909" y="3279"/>
                  </a:lnTo>
                  <a:cubicBezTo>
                    <a:pt x="2998" y="3419"/>
                    <a:pt x="3112" y="3558"/>
                    <a:pt x="3200" y="3685"/>
                  </a:cubicBezTo>
                  <a:cubicBezTo>
                    <a:pt x="3492" y="4065"/>
                    <a:pt x="3771" y="4458"/>
                    <a:pt x="4050" y="4839"/>
                  </a:cubicBezTo>
                  <a:cubicBezTo>
                    <a:pt x="4113" y="4923"/>
                    <a:pt x="4193" y="4957"/>
                    <a:pt x="4271" y="4957"/>
                  </a:cubicBezTo>
                  <a:cubicBezTo>
                    <a:pt x="4478" y="4957"/>
                    <a:pt x="4672" y="4717"/>
                    <a:pt x="4506" y="4496"/>
                  </a:cubicBezTo>
                  <a:cubicBezTo>
                    <a:pt x="4139" y="3989"/>
                    <a:pt x="3378" y="3279"/>
                    <a:pt x="3327" y="2645"/>
                  </a:cubicBezTo>
                  <a:cubicBezTo>
                    <a:pt x="3264" y="1897"/>
                    <a:pt x="3403" y="1073"/>
                    <a:pt x="3441" y="325"/>
                  </a:cubicBezTo>
                  <a:cubicBezTo>
                    <a:pt x="3448" y="119"/>
                    <a:pt x="3273" y="1"/>
                    <a:pt x="31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20"/>
            <p:cNvSpPr/>
            <p:nvPr/>
          </p:nvSpPr>
          <p:spPr>
            <a:xfrm>
              <a:off x="925719" y="3611057"/>
              <a:ext cx="90416" cy="100344"/>
            </a:xfrm>
            <a:custGeom>
              <a:avLst/>
              <a:gdLst/>
              <a:ahLst/>
              <a:cxnLst/>
              <a:rect l="l" t="t" r="r" b="b"/>
              <a:pathLst>
                <a:path w="2732" h="3032" extrusionOk="0">
                  <a:moveTo>
                    <a:pt x="399" y="0"/>
                  </a:moveTo>
                  <a:cubicBezTo>
                    <a:pt x="197" y="0"/>
                    <a:pt x="1" y="241"/>
                    <a:pt x="157" y="461"/>
                  </a:cubicBezTo>
                  <a:cubicBezTo>
                    <a:pt x="765" y="1323"/>
                    <a:pt x="1412" y="2135"/>
                    <a:pt x="2097" y="2934"/>
                  </a:cubicBezTo>
                  <a:cubicBezTo>
                    <a:pt x="2160" y="3003"/>
                    <a:pt x="2237" y="3032"/>
                    <a:pt x="2313" y="3032"/>
                  </a:cubicBezTo>
                  <a:cubicBezTo>
                    <a:pt x="2528" y="3032"/>
                    <a:pt x="2732" y="2798"/>
                    <a:pt x="2553" y="2591"/>
                  </a:cubicBezTo>
                  <a:cubicBezTo>
                    <a:pt x="1869" y="1793"/>
                    <a:pt x="1222" y="968"/>
                    <a:pt x="613" y="119"/>
                  </a:cubicBezTo>
                  <a:cubicBezTo>
                    <a:pt x="554" y="35"/>
                    <a:pt x="476" y="0"/>
                    <a:pt x="39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20"/>
            <p:cNvSpPr/>
            <p:nvPr/>
          </p:nvSpPr>
          <p:spPr>
            <a:xfrm>
              <a:off x="970761" y="3603379"/>
              <a:ext cx="57949" cy="56758"/>
            </a:xfrm>
            <a:custGeom>
              <a:avLst/>
              <a:gdLst/>
              <a:ahLst/>
              <a:cxnLst/>
              <a:rect l="l" t="t" r="r" b="b"/>
              <a:pathLst>
                <a:path w="1751" h="1715" extrusionOk="0">
                  <a:moveTo>
                    <a:pt x="864" y="561"/>
                  </a:moveTo>
                  <a:cubicBezTo>
                    <a:pt x="895" y="561"/>
                    <a:pt x="929" y="571"/>
                    <a:pt x="964" y="592"/>
                  </a:cubicBezTo>
                  <a:cubicBezTo>
                    <a:pt x="1091" y="668"/>
                    <a:pt x="1129" y="820"/>
                    <a:pt x="1116" y="959"/>
                  </a:cubicBezTo>
                  <a:cubicBezTo>
                    <a:pt x="1098" y="1077"/>
                    <a:pt x="1028" y="1143"/>
                    <a:pt x="934" y="1143"/>
                  </a:cubicBezTo>
                  <a:cubicBezTo>
                    <a:pt x="896" y="1143"/>
                    <a:pt x="855" y="1133"/>
                    <a:pt x="812" y="1112"/>
                  </a:cubicBezTo>
                  <a:cubicBezTo>
                    <a:pt x="685" y="1061"/>
                    <a:pt x="634" y="947"/>
                    <a:pt x="634" y="820"/>
                  </a:cubicBezTo>
                  <a:cubicBezTo>
                    <a:pt x="660" y="795"/>
                    <a:pt x="672" y="769"/>
                    <a:pt x="685" y="718"/>
                  </a:cubicBezTo>
                  <a:cubicBezTo>
                    <a:pt x="713" y="627"/>
                    <a:pt x="780" y="561"/>
                    <a:pt x="864" y="561"/>
                  </a:cubicBezTo>
                  <a:close/>
                  <a:moveTo>
                    <a:pt x="864" y="0"/>
                  </a:moveTo>
                  <a:cubicBezTo>
                    <a:pt x="556" y="0"/>
                    <a:pt x="252" y="186"/>
                    <a:pt x="165" y="503"/>
                  </a:cubicBezTo>
                  <a:cubicBezTo>
                    <a:pt x="115" y="541"/>
                    <a:pt x="89" y="604"/>
                    <a:pt x="76" y="668"/>
                  </a:cubicBezTo>
                  <a:cubicBezTo>
                    <a:pt x="0" y="1086"/>
                    <a:pt x="229" y="1517"/>
                    <a:pt x="647" y="1669"/>
                  </a:cubicBezTo>
                  <a:cubicBezTo>
                    <a:pt x="742" y="1700"/>
                    <a:pt x="836" y="1715"/>
                    <a:pt x="926" y="1715"/>
                  </a:cubicBezTo>
                  <a:cubicBezTo>
                    <a:pt x="1285" y="1715"/>
                    <a:pt x="1591" y="1484"/>
                    <a:pt x="1662" y="1099"/>
                  </a:cubicBezTo>
                  <a:cubicBezTo>
                    <a:pt x="1750" y="680"/>
                    <a:pt x="1560" y="224"/>
                    <a:pt x="1154" y="59"/>
                  </a:cubicBezTo>
                  <a:cubicBezTo>
                    <a:pt x="1062" y="19"/>
                    <a:pt x="963" y="0"/>
                    <a:pt x="86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0"/>
            <p:cNvSpPr/>
            <p:nvPr/>
          </p:nvSpPr>
          <p:spPr>
            <a:xfrm>
              <a:off x="898581" y="3697930"/>
              <a:ext cx="59207" cy="55500"/>
            </a:xfrm>
            <a:custGeom>
              <a:avLst/>
              <a:gdLst/>
              <a:ahLst/>
              <a:cxnLst/>
              <a:rect l="l" t="t" r="r" b="b"/>
              <a:pathLst>
                <a:path w="1789" h="1677" extrusionOk="0">
                  <a:moveTo>
                    <a:pt x="928" y="565"/>
                  </a:moveTo>
                  <a:cubicBezTo>
                    <a:pt x="990" y="565"/>
                    <a:pt x="1056" y="602"/>
                    <a:pt x="1091" y="664"/>
                  </a:cubicBezTo>
                  <a:cubicBezTo>
                    <a:pt x="1154" y="778"/>
                    <a:pt x="1129" y="930"/>
                    <a:pt x="1040" y="1032"/>
                  </a:cubicBezTo>
                  <a:cubicBezTo>
                    <a:pt x="984" y="1090"/>
                    <a:pt x="932" y="1114"/>
                    <a:pt x="885" y="1114"/>
                  </a:cubicBezTo>
                  <a:cubicBezTo>
                    <a:pt x="701" y="1114"/>
                    <a:pt x="607" y="745"/>
                    <a:pt x="698" y="715"/>
                  </a:cubicBezTo>
                  <a:cubicBezTo>
                    <a:pt x="774" y="689"/>
                    <a:pt x="825" y="638"/>
                    <a:pt x="850" y="588"/>
                  </a:cubicBezTo>
                  <a:cubicBezTo>
                    <a:pt x="873" y="572"/>
                    <a:pt x="900" y="565"/>
                    <a:pt x="928" y="565"/>
                  </a:cubicBezTo>
                  <a:close/>
                  <a:moveTo>
                    <a:pt x="942" y="0"/>
                  </a:moveTo>
                  <a:cubicBezTo>
                    <a:pt x="752" y="0"/>
                    <a:pt x="562" y="70"/>
                    <a:pt x="419" y="207"/>
                  </a:cubicBezTo>
                  <a:cubicBezTo>
                    <a:pt x="0" y="410"/>
                    <a:pt x="26" y="1032"/>
                    <a:pt x="267" y="1361"/>
                  </a:cubicBezTo>
                  <a:cubicBezTo>
                    <a:pt x="420" y="1570"/>
                    <a:pt x="646" y="1676"/>
                    <a:pt x="876" y="1676"/>
                  </a:cubicBezTo>
                  <a:cubicBezTo>
                    <a:pt x="1064" y="1676"/>
                    <a:pt x="1254" y="1605"/>
                    <a:pt x="1408" y="1463"/>
                  </a:cubicBezTo>
                  <a:cubicBezTo>
                    <a:pt x="1738" y="1158"/>
                    <a:pt x="1788" y="626"/>
                    <a:pt x="1509" y="271"/>
                  </a:cubicBezTo>
                  <a:cubicBezTo>
                    <a:pt x="1368" y="89"/>
                    <a:pt x="1156" y="0"/>
                    <a:pt x="94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0"/>
            <p:cNvSpPr/>
            <p:nvPr/>
          </p:nvSpPr>
          <p:spPr>
            <a:xfrm>
              <a:off x="923932" y="3635778"/>
              <a:ext cx="252813" cy="187318"/>
            </a:xfrm>
            <a:custGeom>
              <a:avLst/>
              <a:gdLst/>
              <a:ahLst/>
              <a:cxnLst/>
              <a:rect l="l" t="t" r="r" b="b"/>
              <a:pathLst>
                <a:path w="7639" h="5660" extrusionOk="0">
                  <a:moveTo>
                    <a:pt x="7212" y="0"/>
                  </a:moveTo>
                  <a:cubicBezTo>
                    <a:pt x="7158" y="0"/>
                    <a:pt x="7101" y="17"/>
                    <a:pt x="7045" y="56"/>
                  </a:cubicBezTo>
                  <a:cubicBezTo>
                    <a:pt x="4776" y="1756"/>
                    <a:pt x="2506" y="3455"/>
                    <a:pt x="236" y="5141"/>
                  </a:cubicBezTo>
                  <a:cubicBezTo>
                    <a:pt x="0" y="5326"/>
                    <a:pt x="179" y="5660"/>
                    <a:pt x="411" y="5660"/>
                  </a:cubicBezTo>
                  <a:cubicBezTo>
                    <a:pt x="465" y="5660"/>
                    <a:pt x="523" y="5641"/>
                    <a:pt x="578" y="5598"/>
                  </a:cubicBezTo>
                  <a:cubicBezTo>
                    <a:pt x="2848" y="3911"/>
                    <a:pt x="5118" y="2212"/>
                    <a:pt x="7400" y="513"/>
                  </a:cubicBezTo>
                  <a:cubicBezTo>
                    <a:pt x="7639" y="337"/>
                    <a:pt x="7454" y="0"/>
                    <a:pt x="721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20"/>
            <p:cNvSpPr/>
            <p:nvPr/>
          </p:nvSpPr>
          <p:spPr>
            <a:xfrm>
              <a:off x="946833" y="3835471"/>
              <a:ext cx="144096" cy="184968"/>
            </a:xfrm>
            <a:custGeom>
              <a:avLst/>
              <a:gdLst/>
              <a:ahLst/>
              <a:cxnLst/>
              <a:rect l="l" t="t" r="r" b="b"/>
              <a:pathLst>
                <a:path w="4354" h="5589" extrusionOk="0">
                  <a:moveTo>
                    <a:pt x="597" y="705"/>
                  </a:moveTo>
                  <a:lnTo>
                    <a:pt x="597" y="705"/>
                  </a:lnTo>
                  <a:cubicBezTo>
                    <a:pt x="723" y="781"/>
                    <a:pt x="850" y="870"/>
                    <a:pt x="977" y="946"/>
                  </a:cubicBezTo>
                  <a:cubicBezTo>
                    <a:pt x="863" y="1060"/>
                    <a:pt x="736" y="1161"/>
                    <a:pt x="609" y="1263"/>
                  </a:cubicBezTo>
                  <a:cubicBezTo>
                    <a:pt x="609" y="1187"/>
                    <a:pt x="609" y="1111"/>
                    <a:pt x="609" y="1022"/>
                  </a:cubicBezTo>
                  <a:cubicBezTo>
                    <a:pt x="597" y="920"/>
                    <a:pt x="597" y="806"/>
                    <a:pt x="597" y="705"/>
                  </a:cubicBezTo>
                  <a:close/>
                  <a:moveTo>
                    <a:pt x="466" y="1"/>
                  </a:moveTo>
                  <a:cubicBezTo>
                    <a:pt x="390" y="1"/>
                    <a:pt x="320" y="31"/>
                    <a:pt x="267" y="84"/>
                  </a:cubicBezTo>
                  <a:cubicBezTo>
                    <a:pt x="127" y="109"/>
                    <a:pt x="1" y="210"/>
                    <a:pt x="13" y="388"/>
                  </a:cubicBezTo>
                  <a:cubicBezTo>
                    <a:pt x="26" y="680"/>
                    <a:pt x="39" y="971"/>
                    <a:pt x="39" y="1263"/>
                  </a:cubicBezTo>
                  <a:cubicBezTo>
                    <a:pt x="51" y="1516"/>
                    <a:pt x="39" y="1757"/>
                    <a:pt x="165" y="1998"/>
                  </a:cubicBezTo>
                  <a:cubicBezTo>
                    <a:pt x="209" y="2071"/>
                    <a:pt x="299" y="2106"/>
                    <a:pt x="389" y="2106"/>
                  </a:cubicBezTo>
                  <a:cubicBezTo>
                    <a:pt x="456" y="2106"/>
                    <a:pt x="523" y="2087"/>
                    <a:pt x="571" y="2049"/>
                  </a:cubicBezTo>
                  <a:cubicBezTo>
                    <a:pt x="698" y="1948"/>
                    <a:pt x="812" y="1846"/>
                    <a:pt x="939" y="1745"/>
                  </a:cubicBezTo>
                  <a:cubicBezTo>
                    <a:pt x="1827" y="3013"/>
                    <a:pt x="2765" y="4268"/>
                    <a:pt x="3729" y="5485"/>
                  </a:cubicBezTo>
                  <a:cubicBezTo>
                    <a:pt x="3789" y="5559"/>
                    <a:pt x="3864" y="5589"/>
                    <a:pt x="3939" y="5589"/>
                  </a:cubicBezTo>
                  <a:cubicBezTo>
                    <a:pt x="4149" y="5589"/>
                    <a:pt x="4353" y="5349"/>
                    <a:pt x="4185" y="5143"/>
                  </a:cubicBezTo>
                  <a:cubicBezTo>
                    <a:pt x="3209" y="3913"/>
                    <a:pt x="2270" y="2645"/>
                    <a:pt x="1357" y="1364"/>
                  </a:cubicBezTo>
                  <a:cubicBezTo>
                    <a:pt x="1446" y="1288"/>
                    <a:pt x="1522" y="1199"/>
                    <a:pt x="1611" y="1123"/>
                  </a:cubicBezTo>
                  <a:cubicBezTo>
                    <a:pt x="1725" y="1009"/>
                    <a:pt x="1789" y="781"/>
                    <a:pt x="1611" y="667"/>
                  </a:cubicBezTo>
                  <a:cubicBezTo>
                    <a:pt x="1281" y="464"/>
                    <a:pt x="952" y="261"/>
                    <a:pt x="622" y="46"/>
                  </a:cubicBezTo>
                  <a:cubicBezTo>
                    <a:pt x="570" y="15"/>
                    <a:pt x="517" y="1"/>
                    <a:pt x="4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20"/>
            <p:cNvSpPr/>
            <p:nvPr/>
          </p:nvSpPr>
          <p:spPr>
            <a:xfrm>
              <a:off x="1183923" y="4132529"/>
              <a:ext cx="55864" cy="55633"/>
            </a:xfrm>
            <a:custGeom>
              <a:avLst/>
              <a:gdLst/>
              <a:ahLst/>
              <a:cxnLst/>
              <a:rect l="l" t="t" r="r" b="b"/>
              <a:pathLst>
                <a:path w="1688" h="1681" extrusionOk="0">
                  <a:moveTo>
                    <a:pt x="840" y="579"/>
                  </a:moveTo>
                  <a:cubicBezTo>
                    <a:pt x="1004" y="579"/>
                    <a:pt x="1124" y="945"/>
                    <a:pt x="952" y="1074"/>
                  </a:cubicBezTo>
                  <a:cubicBezTo>
                    <a:pt x="916" y="1101"/>
                    <a:pt x="879" y="1114"/>
                    <a:pt x="843" y="1114"/>
                  </a:cubicBezTo>
                  <a:cubicBezTo>
                    <a:pt x="778" y="1114"/>
                    <a:pt x="718" y="1072"/>
                    <a:pt x="686" y="998"/>
                  </a:cubicBezTo>
                  <a:cubicBezTo>
                    <a:pt x="622" y="884"/>
                    <a:pt x="635" y="757"/>
                    <a:pt x="698" y="656"/>
                  </a:cubicBezTo>
                  <a:cubicBezTo>
                    <a:pt x="711" y="656"/>
                    <a:pt x="736" y="643"/>
                    <a:pt x="749" y="618"/>
                  </a:cubicBezTo>
                  <a:cubicBezTo>
                    <a:pt x="780" y="591"/>
                    <a:pt x="811" y="579"/>
                    <a:pt x="840" y="579"/>
                  </a:cubicBezTo>
                  <a:close/>
                  <a:moveTo>
                    <a:pt x="811" y="1"/>
                  </a:moveTo>
                  <a:cubicBezTo>
                    <a:pt x="669" y="1"/>
                    <a:pt x="528" y="49"/>
                    <a:pt x="407" y="161"/>
                  </a:cubicBezTo>
                  <a:lnTo>
                    <a:pt x="394" y="187"/>
                  </a:lnTo>
                  <a:cubicBezTo>
                    <a:pt x="356" y="199"/>
                    <a:pt x="318" y="225"/>
                    <a:pt x="280" y="263"/>
                  </a:cubicBezTo>
                  <a:cubicBezTo>
                    <a:pt x="1" y="567"/>
                    <a:pt x="14" y="1062"/>
                    <a:pt x="255" y="1391"/>
                  </a:cubicBezTo>
                  <a:cubicBezTo>
                    <a:pt x="397" y="1584"/>
                    <a:pt x="616" y="1680"/>
                    <a:pt x="839" y="1680"/>
                  </a:cubicBezTo>
                  <a:cubicBezTo>
                    <a:pt x="1012" y="1680"/>
                    <a:pt x="1188" y="1622"/>
                    <a:pt x="1332" y="1505"/>
                  </a:cubicBezTo>
                  <a:cubicBezTo>
                    <a:pt x="1649" y="1239"/>
                    <a:pt x="1687" y="745"/>
                    <a:pt x="1485" y="402"/>
                  </a:cubicBezTo>
                  <a:cubicBezTo>
                    <a:pt x="1337" y="164"/>
                    <a:pt x="1072" y="1"/>
                    <a:pt x="81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0"/>
            <p:cNvSpPr/>
            <p:nvPr/>
          </p:nvSpPr>
          <p:spPr>
            <a:xfrm>
              <a:off x="1228501" y="4085303"/>
              <a:ext cx="101767" cy="82208"/>
            </a:xfrm>
            <a:custGeom>
              <a:avLst/>
              <a:gdLst/>
              <a:ahLst/>
              <a:cxnLst/>
              <a:rect l="l" t="t" r="r" b="b"/>
              <a:pathLst>
                <a:path w="3075" h="2484" extrusionOk="0">
                  <a:moveTo>
                    <a:pt x="800" y="0"/>
                  </a:moveTo>
                  <a:cubicBezTo>
                    <a:pt x="488" y="0"/>
                    <a:pt x="188" y="203"/>
                    <a:pt x="74" y="536"/>
                  </a:cubicBezTo>
                  <a:cubicBezTo>
                    <a:pt x="1" y="757"/>
                    <a:pt x="191" y="930"/>
                    <a:pt x="369" y="930"/>
                  </a:cubicBezTo>
                  <a:cubicBezTo>
                    <a:pt x="467" y="930"/>
                    <a:pt x="562" y="877"/>
                    <a:pt x="607" y="751"/>
                  </a:cubicBezTo>
                  <a:cubicBezTo>
                    <a:pt x="640" y="642"/>
                    <a:pt x="697" y="598"/>
                    <a:pt x="756" y="598"/>
                  </a:cubicBezTo>
                  <a:cubicBezTo>
                    <a:pt x="854" y="598"/>
                    <a:pt x="959" y="718"/>
                    <a:pt x="974" y="853"/>
                  </a:cubicBezTo>
                  <a:cubicBezTo>
                    <a:pt x="1000" y="1005"/>
                    <a:pt x="1000" y="1157"/>
                    <a:pt x="1000" y="1322"/>
                  </a:cubicBezTo>
                  <a:cubicBezTo>
                    <a:pt x="1025" y="1626"/>
                    <a:pt x="1038" y="1931"/>
                    <a:pt x="1063" y="2235"/>
                  </a:cubicBezTo>
                  <a:cubicBezTo>
                    <a:pt x="1072" y="2378"/>
                    <a:pt x="1214" y="2484"/>
                    <a:pt x="1351" y="2484"/>
                  </a:cubicBezTo>
                  <a:cubicBezTo>
                    <a:pt x="1407" y="2484"/>
                    <a:pt x="1463" y="2466"/>
                    <a:pt x="1507" y="2425"/>
                  </a:cubicBezTo>
                  <a:cubicBezTo>
                    <a:pt x="1938" y="2057"/>
                    <a:pt x="2382" y="1715"/>
                    <a:pt x="2838" y="1385"/>
                  </a:cubicBezTo>
                  <a:cubicBezTo>
                    <a:pt x="3074" y="1201"/>
                    <a:pt x="2895" y="867"/>
                    <a:pt x="2664" y="867"/>
                  </a:cubicBezTo>
                  <a:cubicBezTo>
                    <a:pt x="2609" y="867"/>
                    <a:pt x="2552" y="885"/>
                    <a:pt x="2496" y="929"/>
                  </a:cubicBezTo>
                  <a:cubicBezTo>
                    <a:pt x="2192" y="1157"/>
                    <a:pt x="1887" y="1385"/>
                    <a:pt x="1596" y="1626"/>
                  </a:cubicBezTo>
                  <a:cubicBezTo>
                    <a:pt x="1583" y="1423"/>
                    <a:pt x="1570" y="1233"/>
                    <a:pt x="1558" y="1043"/>
                  </a:cubicBezTo>
                  <a:cubicBezTo>
                    <a:pt x="1545" y="739"/>
                    <a:pt x="1520" y="434"/>
                    <a:pt x="1304" y="206"/>
                  </a:cubicBezTo>
                  <a:cubicBezTo>
                    <a:pt x="1153" y="65"/>
                    <a:pt x="975" y="0"/>
                    <a:pt x="80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0"/>
            <p:cNvSpPr/>
            <p:nvPr/>
          </p:nvSpPr>
          <p:spPr>
            <a:xfrm>
              <a:off x="1301177" y="4015572"/>
              <a:ext cx="69135" cy="74960"/>
            </a:xfrm>
            <a:custGeom>
              <a:avLst/>
              <a:gdLst/>
              <a:ahLst/>
              <a:cxnLst/>
              <a:rect l="l" t="t" r="r" b="b"/>
              <a:pathLst>
                <a:path w="2089" h="2265" extrusionOk="0">
                  <a:moveTo>
                    <a:pt x="393" y="1"/>
                  </a:moveTo>
                  <a:cubicBezTo>
                    <a:pt x="193" y="1"/>
                    <a:pt x="1" y="241"/>
                    <a:pt x="148" y="462"/>
                  </a:cubicBezTo>
                  <a:cubicBezTo>
                    <a:pt x="554" y="1045"/>
                    <a:pt x="998" y="1616"/>
                    <a:pt x="1454" y="2161"/>
                  </a:cubicBezTo>
                  <a:cubicBezTo>
                    <a:pt x="1517" y="2234"/>
                    <a:pt x="1595" y="2265"/>
                    <a:pt x="1672" y="2265"/>
                  </a:cubicBezTo>
                  <a:cubicBezTo>
                    <a:pt x="1886" y="2265"/>
                    <a:pt x="2088" y="2024"/>
                    <a:pt x="1910" y="1819"/>
                  </a:cubicBezTo>
                  <a:cubicBezTo>
                    <a:pt x="1454" y="1261"/>
                    <a:pt x="1010" y="703"/>
                    <a:pt x="604" y="119"/>
                  </a:cubicBezTo>
                  <a:cubicBezTo>
                    <a:pt x="545" y="36"/>
                    <a:pt x="468" y="1"/>
                    <a:pt x="39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20"/>
            <p:cNvSpPr/>
            <p:nvPr/>
          </p:nvSpPr>
          <p:spPr>
            <a:xfrm>
              <a:off x="1371105" y="3978308"/>
              <a:ext cx="59604" cy="56791"/>
            </a:xfrm>
            <a:custGeom>
              <a:avLst/>
              <a:gdLst/>
              <a:ahLst/>
              <a:cxnLst/>
              <a:rect l="l" t="t" r="r" b="b"/>
              <a:pathLst>
                <a:path w="1801" h="1716" extrusionOk="0">
                  <a:moveTo>
                    <a:pt x="903" y="551"/>
                  </a:moveTo>
                  <a:cubicBezTo>
                    <a:pt x="992" y="551"/>
                    <a:pt x="1082" y="683"/>
                    <a:pt x="1104" y="738"/>
                  </a:cubicBezTo>
                  <a:cubicBezTo>
                    <a:pt x="1154" y="865"/>
                    <a:pt x="1129" y="1030"/>
                    <a:pt x="1015" y="1106"/>
                  </a:cubicBezTo>
                  <a:cubicBezTo>
                    <a:pt x="965" y="1137"/>
                    <a:pt x="921" y="1150"/>
                    <a:pt x="881" y="1150"/>
                  </a:cubicBezTo>
                  <a:cubicBezTo>
                    <a:pt x="660" y="1150"/>
                    <a:pt x="605" y="728"/>
                    <a:pt x="723" y="599"/>
                  </a:cubicBezTo>
                  <a:cubicBezTo>
                    <a:pt x="774" y="599"/>
                    <a:pt x="825" y="586"/>
                    <a:pt x="863" y="561"/>
                  </a:cubicBezTo>
                  <a:cubicBezTo>
                    <a:pt x="876" y="554"/>
                    <a:pt x="889" y="551"/>
                    <a:pt x="903" y="551"/>
                  </a:cubicBezTo>
                  <a:close/>
                  <a:moveTo>
                    <a:pt x="883" y="1"/>
                  </a:moveTo>
                  <a:cubicBezTo>
                    <a:pt x="864" y="1"/>
                    <a:pt x="844" y="1"/>
                    <a:pt x="825" y="3"/>
                  </a:cubicBezTo>
                  <a:lnTo>
                    <a:pt x="710" y="3"/>
                  </a:lnTo>
                  <a:cubicBezTo>
                    <a:pt x="191" y="117"/>
                    <a:pt x="0" y="700"/>
                    <a:pt x="153" y="1169"/>
                  </a:cubicBezTo>
                  <a:cubicBezTo>
                    <a:pt x="266" y="1509"/>
                    <a:pt x="568" y="1715"/>
                    <a:pt x="898" y="1715"/>
                  </a:cubicBezTo>
                  <a:cubicBezTo>
                    <a:pt x="1012" y="1715"/>
                    <a:pt x="1129" y="1691"/>
                    <a:pt x="1243" y="1639"/>
                  </a:cubicBezTo>
                  <a:cubicBezTo>
                    <a:pt x="1649" y="1436"/>
                    <a:pt x="1801" y="916"/>
                    <a:pt x="1623" y="497"/>
                  </a:cubicBezTo>
                  <a:cubicBezTo>
                    <a:pt x="1492" y="187"/>
                    <a:pt x="1193" y="1"/>
                    <a:pt x="88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20"/>
            <p:cNvSpPr/>
            <p:nvPr/>
          </p:nvSpPr>
          <p:spPr>
            <a:xfrm>
              <a:off x="1415948" y="3942830"/>
              <a:ext cx="75622" cy="78468"/>
            </a:xfrm>
            <a:custGeom>
              <a:avLst/>
              <a:gdLst/>
              <a:ahLst/>
              <a:cxnLst/>
              <a:rect l="l" t="t" r="r" b="b"/>
              <a:pathLst>
                <a:path w="2285" h="2371" extrusionOk="0">
                  <a:moveTo>
                    <a:pt x="407" y="0"/>
                  </a:moveTo>
                  <a:cubicBezTo>
                    <a:pt x="199" y="0"/>
                    <a:pt x="0" y="240"/>
                    <a:pt x="167" y="453"/>
                  </a:cubicBezTo>
                  <a:cubicBezTo>
                    <a:pt x="649" y="1075"/>
                    <a:pt x="1143" y="1683"/>
                    <a:pt x="1651" y="2267"/>
                  </a:cubicBezTo>
                  <a:cubicBezTo>
                    <a:pt x="1714" y="2340"/>
                    <a:pt x="1792" y="2370"/>
                    <a:pt x="1868" y="2370"/>
                  </a:cubicBezTo>
                  <a:cubicBezTo>
                    <a:pt x="2083" y="2370"/>
                    <a:pt x="2285" y="2130"/>
                    <a:pt x="2107" y="1924"/>
                  </a:cubicBezTo>
                  <a:cubicBezTo>
                    <a:pt x="1600" y="1341"/>
                    <a:pt x="1105" y="732"/>
                    <a:pt x="624"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0"/>
            <p:cNvSpPr/>
            <p:nvPr/>
          </p:nvSpPr>
          <p:spPr>
            <a:xfrm>
              <a:off x="1489882" y="3905731"/>
              <a:ext cx="93427" cy="73173"/>
            </a:xfrm>
            <a:custGeom>
              <a:avLst/>
              <a:gdLst/>
              <a:ahLst/>
              <a:cxnLst/>
              <a:rect l="l" t="t" r="r" b="b"/>
              <a:pathLst>
                <a:path w="2823" h="2211" extrusionOk="0">
                  <a:moveTo>
                    <a:pt x="804" y="0"/>
                  </a:moveTo>
                  <a:cubicBezTo>
                    <a:pt x="273" y="0"/>
                    <a:pt x="1" y="630"/>
                    <a:pt x="114" y="1118"/>
                  </a:cubicBezTo>
                  <a:cubicBezTo>
                    <a:pt x="148" y="1278"/>
                    <a:pt x="281" y="1353"/>
                    <a:pt x="410" y="1353"/>
                  </a:cubicBezTo>
                  <a:cubicBezTo>
                    <a:pt x="565" y="1353"/>
                    <a:pt x="714" y="1243"/>
                    <a:pt x="672" y="1042"/>
                  </a:cubicBezTo>
                  <a:cubicBezTo>
                    <a:pt x="647" y="940"/>
                    <a:pt x="596" y="712"/>
                    <a:pt x="710" y="623"/>
                  </a:cubicBezTo>
                  <a:cubicBezTo>
                    <a:pt x="744" y="599"/>
                    <a:pt x="772" y="589"/>
                    <a:pt x="796" y="589"/>
                  </a:cubicBezTo>
                  <a:cubicBezTo>
                    <a:pt x="897" y="589"/>
                    <a:pt x="915" y="774"/>
                    <a:pt x="926" y="877"/>
                  </a:cubicBezTo>
                  <a:cubicBezTo>
                    <a:pt x="964" y="1207"/>
                    <a:pt x="951" y="1549"/>
                    <a:pt x="938" y="1879"/>
                  </a:cubicBezTo>
                  <a:cubicBezTo>
                    <a:pt x="919" y="2048"/>
                    <a:pt x="1068" y="2211"/>
                    <a:pt x="1224" y="2211"/>
                  </a:cubicBezTo>
                  <a:cubicBezTo>
                    <a:pt x="1278" y="2211"/>
                    <a:pt x="1333" y="2191"/>
                    <a:pt x="1382" y="2145"/>
                  </a:cubicBezTo>
                  <a:cubicBezTo>
                    <a:pt x="1788" y="1803"/>
                    <a:pt x="2194" y="1448"/>
                    <a:pt x="2599" y="1093"/>
                  </a:cubicBezTo>
                  <a:cubicBezTo>
                    <a:pt x="2823" y="900"/>
                    <a:pt x="2647" y="568"/>
                    <a:pt x="2425" y="568"/>
                  </a:cubicBezTo>
                  <a:cubicBezTo>
                    <a:pt x="2370" y="568"/>
                    <a:pt x="2312" y="588"/>
                    <a:pt x="2257" y="636"/>
                  </a:cubicBezTo>
                  <a:cubicBezTo>
                    <a:pt x="2016" y="852"/>
                    <a:pt x="1788" y="1055"/>
                    <a:pt x="1547" y="1257"/>
                  </a:cubicBezTo>
                  <a:cubicBezTo>
                    <a:pt x="1560" y="725"/>
                    <a:pt x="1471" y="154"/>
                    <a:pt x="1002" y="27"/>
                  </a:cubicBezTo>
                  <a:cubicBezTo>
                    <a:pt x="932" y="9"/>
                    <a:pt x="866" y="0"/>
                    <a:pt x="80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0"/>
            <p:cNvSpPr/>
            <p:nvPr/>
          </p:nvSpPr>
          <p:spPr>
            <a:xfrm>
              <a:off x="1553125" y="3830242"/>
              <a:ext cx="77144" cy="78203"/>
            </a:xfrm>
            <a:custGeom>
              <a:avLst/>
              <a:gdLst/>
              <a:ahLst/>
              <a:cxnLst/>
              <a:rect l="l" t="t" r="r" b="b"/>
              <a:pathLst>
                <a:path w="2331" h="2363" extrusionOk="0">
                  <a:moveTo>
                    <a:pt x="1085" y="0"/>
                  </a:moveTo>
                  <a:cubicBezTo>
                    <a:pt x="716" y="0"/>
                    <a:pt x="351" y="597"/>
                    <a:pt x="168" y="812"/>
                  </a:cubicBezTo>
                  <a:cubicBezTo>
                    <a:pt x="0" y="1027"/>
                    <a:pt x="204" y="1276"/>
                    <a:pt x="414" y="1276"/>
                  </a:cubicBezTo>
                  <a:cubicBezTo>
                    <a:pt x="489" y="1276"/>
                    <a:pt x="565" y="1244"/>
                    <a:pt x="625" y="1167"/>
                  </a:cubicBezTo>
                  <a:cubicBezTo>
                    <a:pt x="701" y="1066"/>
                    <a:pt x="777" y="977"/>
                    <a:pt x="853" y="888"/>
                  </a:cubicBezTo>
                  <a:cubicBezTo>
                    <a:pt x="891" y="850"/>
                    <a:pt x="917" y="812"/>
                    <a:pt x="955" y="774"/>
                  </a:cubicBezTo>
                  <a:lnTo>
                    <a:pt x="955" y="774"/>
                  </a:lnTo>
                  <a:cubicBezTo>
                    <a:pt x="967" y="901"/>
                    <a:pt x="955" y="1028"/>
                    <a:pt x="917" y="1142"/>
                  </a:cubicBezTo>
                  <a:cubicBezTo>
                    <a:pt x="851" y="1371"/>
                    <a:pt x="1018" y="1537"/>
                    <a:pt x="1189" y="1537"/>
                  </a:cubicBezTo>
                  <a:cubicBezTo>
                    <a:pt x="1283" y="1537"/>
                    <a:pt x="1378" y="1487"/>
                    <a:pt x="1436" y="1370"/>
                  </a:cubicBezTo>
                  <a:cubicBezTo>
                    <a:pt x="1452" y="1339"/>
                    <a:pt x="1475" y="1327"/>
                    <a:pt x="1500" y="1327"/>
                  </a:cubicBezTo>
                  <a:cubicBezTo>
                    <a:pt x="1556" y="1327"/>
                    <a:pt x="1622" y="1386"/>
                    <a:pt x="1639" y="1421"/>
                  </a:cubicBezTo>
                  <a:cubicBezTo>
                    <a:pt x="1665" y="1497"/>
                    <a:pt x="1652" y="1586"/>
                    <a:pt x="1614" y="1649"/>
                  </a:cubicBezTo>
                  <a:cubicBezTo>
                    <a:pt x="1551" y="1751"/>
                    <a:pt x="1436" y="1801"/>
                    <a:pt x="1322" y="1801"/>
                  </a:cubicBezTo>
                  <a:cubicBezTo>
                    <a:pt x="1314" y="1801"/>
                    <a:pt x="1306" y="1800"/>
                    <a:pt x="1298" y="1800"/>
                  </a:cubicBezTo>
                  <a:cubicBezTo>
                    <a:pt x="951" y="1800"/>
                    <a:pt x="887" y="2334"/>
                    <a:pt x="1246" y="2359"/>
                  </a:cubicBezTo>
                  <a:cubicBezTo>
                    <a:pt x="1273" y="2362"/>
                    <a:pt x="1300" y="2363"/>
                    <a:pt x="1327" y="2363"/>
                  </a:cubicBezTo>
                  <a:cubicBezTo>
                    <a:pt x="1854" y="2363"/>
                    <a:pt x="2330" y="1900"/>
                    <a:pt x="2197" y="1345"/>
                  </a:cubicBezTo>
                  <a:cubicBezTo>
                    <a:pt x="2121" y="977"/>
                    <a:pt x="1830" y="774"/>
                    <a:pt x="1538" y="761"/>
                  </a:cubicBezTo>
                  <a:cubicBezTo>
                    <a:pt x="1538" y="483"/>
                    <a:pt x="1487" y="204"/>
                    <a:pt x="1284" y="64"/>
                  </a:cubicBezTo>
                  <a:cubicBezTo>
                    <a:pt x="1218" y="20"/>
                    <a:pt x="1152" y="0"/>
                    <a:pt x="10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20"/>
            <p:cNvSpPr/>
            <p:nvPr/>
          </p:nvSpPr>
          <p:spPr>
            <a:xfrm>
              <a:off x="1658598" y="3751643"/>
              <a:ext cx="110504" cy="72875"/>
            </a:xfrm>
            <a:custGeom>
              <a:avLst/>
              <a:gdLst/>
              <a:ahLst/>
              <a:cxnLst/>
              <a:rect l="l" t="t" r="r" b="b"/>
              <a:pathLst>
                <a:path w="3339" h="2202" extrusionOk="0">
                  <a:moveTo>
                    <a:pt x="1573" y="0"/>
                  </a:moveTo>
                  <a:cubicBezTo>
                    <a:pt x="1364" y="0"/>
                    <a:pt x="1164" y="235"/>
                    <a:pt x="1331" y="448"/>
                  </a:cubicBezTo>
                  <a:cubicBezTo>
                    <a:pt x="1394" y="537"/>
                    <a:pt x="1458" y="626"/>
                    <a:pt x="1534" y="715"/>
                  </a:cubicBezTo>
                  <a:cubicBezTo>
                    <a:pt x="1711" y="968"/>
                    <a:pt x="1863" y="1285"/>
                    <a:pt x="1521" y="1399"/>
                  </a:cubicBezTo>
                  <a:cubicBezTo>
                    <a:pt x="1487" y="1412"/>
                    <a:pt x="1453" y="1417"/>
                    <a:pt x="1419" y="1417"/>
                  </a:cubicBezTo>
                  <a:cubicBezTo>
                    <a:pt x="1106" y="1417"/>
                    <a:pt x="829" y="923"/>
                    <a:pt x="646" y="740"/>
                  </a:cubicBezTo>
                  <a:cubicBezTo>
                    <a:pt x="581" y="672"/>
                    <a:pt x="503" y="644"/>
                    <a:pt x="427" y="644"/>
                  </a:cubicBezTo>
                  <a:cubicBezTo>
                    <a:pt x="206" y="644"/>
                    <a:pt x="1" y="884"/>
                    <a:pt x="190" y="1082"/>
                  </a:cubicBezTo>
                  <a:cubicBezTo>
                    <a:pt x="557" y="1460"/>
                    <a:pt x="925" y="1993"/>
                    <a:pt x="1432" y="1993"/>
                  </a:cubicBezTo>
                  <a:cubicBezTo>
                    <a:pt x="1573" y="1993"/>
                    <a:pt x="1724" y="1952"/>
                    <a:pt x="1889" y="1856"/>
                  </a:cubicBezTo>
                  <a:cubicBezTo>
                    <a:pt x="2016" y="1780"/>
                    <a:pt x="2130" y="1691"/>
                    <a:pt x="2206" y="1590"/>
                  </a:cubicBezTo>
                  <a:cubicBezTo>
                    <a:pt x="2371" y="1818"/>
                    <a:pt x="2535" y="2097"/>
                    <a:pt x="2802" y="2185"/>
                  </a:cubicBezTo>
                  <a:cubicBezTo>
                    <a:pt x="2836" y="2197"/>
                    <a:pt x="2870" y="2202"/>
                    <a:pt x="2901" y="2202"/>
                  </a:cubicBezTo>
                  <a:cubicBezTo>
                    <a:pt x="3194" y="2202"/>
                    <a:pt x="3339" y="1767"/>
                    <a:pt x="3030" y="1653"/>
                  </a:cubicBezTo>
                  <a:cubicBezTo>
                    <a:pt x="2814" y="1590"/>
                    <a:pt x="2586" y="1133"/>
                    <a:pt x="2434" y="943"/>
                  </a:cubicBezTo>
                  <a:cubicBezTo>
                    <a:pt x="2358" y="854"/>
                    <a:pt x="2282" y="753"/>
                    <a:pt x="2206" y="651"/>
                  </a:cubicBezTo>
                  <a:cubicBezTo>
                    <a:pt x="2092" y="461"/>
                    <a:pt x="1914" y="283"/>
                    <a:pt x="1787" y="106"/>
                  </a:cubicBezTo>
                  <a:cubicBezTo>
                    <a:pt x="1726" y="31"/>
                    <a:pt x="1649" y="0"/>
                    <a:pt x="157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20"/>
            <p:cNvSpPr/>
            <p:nvPr/>
          </p:nvSpPr>
          <p:spPr>
            <a:xfrm>
              <a:off x="1739977" y="3681912"/>
              <a:ext cx="71783" cy="93493"/>
            </a:xfrm>
            <a:custGeom>
              <a:avLst/>
              <a:gdLst/>
              <a:ahLst/>
              <a:cxnLst/>
              <a:rect l="l" t="t" r="r" b="b"/>
              <a:pathLst>
                <a:path w="2169" h="2825" extrusionOk="0">
                  <a:moveTo>
                    <a:pt x="808" y="1"/>
                  </a:moveTo>
                  <a:cubicBezTo>
                    <a:pt x="756" y="1"/>
                    <a:pt x="700" y="18"/>
                    <a:pt x="647" y="57"/>
                  </a:cubicBezTo>
                  <a:cubicBezTo>
                    <a:pt x="406" y="235"/>
                    <a:pt x="76" y="514"/>
                    <a:pt x="26" y="831"/>
                  </a:cubicBezTo>
                  <a:cubicBezTo>
                    <a:pt x="0" y="1097"/>
                    <a:pt x="178" y="1351"/>
                    <a:pt x="305" y="1554"/>
                  </a:cubicBezTo>
                  <a:cubicBezTo>
                    <a:pt x="430" y="1748"/>
                    <a:pt x="566" y="1941"/>
                    <a:pt x="795" y="1941"/>
                  </a:cubicBezTo>
                  <a:cubicBezTo>
                    <a:pt x="821" y="1941"/>
                    <a:pt x="847" y="1939"/>
                    <a:pt x="875" y="1934"/>
                  </a:cubicBezTo>
                  <a:cubicBezTo>
                    <a:pt x="1002" y="1909"/>
                    <a:pt x="1065" y="1820"/>
                    <a:pt x="1167" y="1769"/>
                  </a:cubicBezTo>
                  <a:cubicBezTo>
                    <a:pt x="1203" y="1703"/>
                    <a:pt x="1245" y="1671"/>
                    <a:pt x="1296" y="1671"/>
                  </a:cubicBezTo>
                  <a:cubicBezTo>
                    <a:pt x="1351" y="1671"/>
                    <a:pt x="1417" y="1709"/>
                    <a:pt x="1497" y="1782"/>
                  </a:cubicBezTo>
                  <a:cubicBezTo>
                    <a:pt x="1598" y="1997"/>
                    <a:pt x="1522" y="2162"/>
                    <a:pt x="1230" y="2251"/>
                  </a:cubicBezTo>
                  <a:cubicBezTo>
                    <a:pt x="879" y="2312"/>
                    <a:pt x="921" y="2825"/>
                    <a:pt x="1248" y="2825"/>
                  </a:cubicBezTo>
                  <a:cubicBezTo>
                    <a:pt x="1262" y="2825"/>
                    <a:pt x="1278" y="2824"/>
                    <a:pt x="1294" y="2822"/>
                  </a:cubicBezTo>
                  <a:cubicBezTo>
                    <a:pt x="1649" y="2771"/>
                    <a:pt x="1966" y="2644"/>
                    <a:pt x="2080" y="2264"/>
                  </a:cubicBezTo>
                  <a:cubicBezTo>
                    <a:pt x="2169" y="1934"/>
                    <a:pt x="2067" y="1516"/>
                    <a:pt x="1826" y="1275"/>
                  </a:cubicBezTo>
                  <a:cubicBezTo>
                    <a:pt x="1682" y="1148"/>
                    <a:pt x="1493" y="1067"/>
                    <a:pt x="1300" y="1067"/>
                  </a:cubicBezTo>
                  <a:cubicBezTo>
                    <a:pt x="1221" y="1067"/>
                    <a:pt x="1142" y="1080"/>
                    <a:pt x="1065" y="1110"/>
                  </a:cubicBezTo>
                  <a:cubicBezTo>
                    <a:pt x="1002" y="1135"/>
                    <a:pt x="939" y="1199"/>
                    <a:pt x="888" y="1237"/>
                  </a:cubicBezTo>
                  <a:cubicBezTo>
                    <a:pt x="863" y="1249"/>
                    <a:pt x="837" y="1275"/>
                    <a:pt x="825" y="1300"/>
                  </a:cubicBezTo>
                  <a:cubicBezTo>
                    <a:pt x="803" y="1327"/>
                    <a:pt x="790" y="1341"/>
                    <a:pt x="785" y="1341"/>
                  </a:cubicBezTo>
                  <a:cubicBezTo>
                    <a:pt x="779" y="1341"/>
                    <a:pt x="785" y="1318"/>
                    <a:pt x="799" y="1275"/>
                  </a:cubicBezTo>
                  <a:cubicBezTo>
                    <a:pt x="444" y="1034"/>
                    <a:pt x="761" y="691"/>
                    <a:pt x="989" y="514"/>
                  </a:cubicBezTo>
                  <a:cubicBezTo>
                    <a:pt x="1228" y="338"/>
                    <a:pt x="1043" y="1"/>
                    <a:pt x="80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0"/>
            <p:cNvSpPr/>
            <p:nvPr/>
          </p:nvSpPr>
          <p:spPr>
            <a:xfrm>
              <a:off x="1816359" y="3663512"/>
              <a:ext cx="58777" cy="57552"/>
            </a:xfrm>
            <a:custGeom>
              <a:avLst/>
              <a:gdLst/>
              <a:ahLst/>
              <a:cxnLst/>
              <a:rect l="l" t="t" r="r" b="b"/>
              <a:pathLst>
                <a:path w="1776" h="1739" extrusionOk="0">
                  <a:moveTo>
                    <a:pt x="920" y="588"/>
                  </a:moveTo>
                  <a:cubicBezTo>
                    <a:pt x="1082" y="588"/>
                    <a:pt x="1202" y="1008"/>
                    <a:pt x="1040" y="1133"/>
                  </a:cubicBezTo>
                  <a:cubicBezTo>
                    <a:pt x="996" y="1164"/>
                    <a:pt x="954" y="1178"/>
                    <a:pt x="915" y="1178"/>
                  </a:cubicBezTo>
                  <a:cubicBezTo>
                    <a:pt x="686" y="1178"/>
                    <a:pt x="564" y="709"/>
                    <a:pt x="748" y="677"/>
                  </a:cubicBezTo>
                  <a:cubicBezTo>
                    <a:pt x="824" y="664"/>
                    <a:pt x="875" y="639"/>
                    <a:pt x="913" y="588"/>
                  </a:cubicBezTo>
                  <a:cubicBezTo>
                    <a:pt x="916" y="588"/>
                    <a:pt x="918" y="588"/>
                    <a:pt x="920" y="588"/>
                  </a:cubicBezTo>
                  <a:close/>
                  <a:moveTo>
                    <a:pt x="891" y="0"/>
                  </a:moveTo>
                  <a:cubicBezTo>
                    <a:pt x="758" y="0"/>
                    <a:pt x="625" y="47"/>
                    <a:pt x="507" y="157"/>
                  </a:cubicBezTo>
                  <a:cubicBezTo>
                    <a:pt x="140" y="322"/>
                    <a:pt x="0" y="791"/>
                    <a:pt x="152" y="1184"/>
                  </a:cubicBezTo>
                  <a:cubicBezTo>
                    <a:pt x="277" y="1519"/>
                    <a:pt x="597" y="1738"/>
                    <a:pt x="931" y="1738"/>
                  </a:cubicBezTo>
                  <a:cubicBezTo>
                    <a:pt x="1040" y="1738"/>
                    <a:pt x="1150" y="1715"/>
                    <a:pt x="1255" y="1666"/>
                  </a:cubicBezTo>
                  <a:cubicBezTo>
                    <a:pt x="1687" y="1463"/>
                    <a:pt x="1775" y="930"/>
                    <a:pt x="1611" y="525"/>
                  </a:cubicBezTo>
                  <a:cubicBezTo>
                    <a:pt x="1488" y="235"/>
                    <a:pt x="1189" y="0"/>
                    <a:pt x="89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0"/>
            <p:cNvSpPr/>
            <p:nvPr/>
          </p:nvSpPr>
          <p:spPr>
            <a:xfrm>
              <a:off x="1874275" y="3591763"/>
              <a:ext cx="68838" cy="57916"/>
            </a:xfrm>
            <a:custGeom>
              <a:avLst/>
              <a:gdLst/>
              <a:ahLst/>
              <a:cxnLst/>
              <a:rect l="l" t="t" r="r" b="b"/>
              <a:pathLst>
                <a:path w="2080" h="1750" extrusionOk="0">
                  <a:moveTo>
                    <a:pt x="1060" y="566"/>
                  </a:moveTo>
                  <a:cubicBezTo>
                    <a:pt x="1116" y="566"/>
                    <a:pt x="1171" y="575"/>
                    <a:pt x="1205" y="588"/>
                  </a:cubicBezTo>
                  <a:cubicBezTo>
                    <a:pt x="1420" y="651"/>
                    <a:pt x="1395" y="905"/>
                    <a:pt x="1255" y="1057"/>
                  </a:cubicBezTo>
                  <a:cubicBezTo>
                    <a:pt x="1184" y="1140"/>
                    <a:pt x="1090" y="1176"/>
                    <a:pt x="1000" y="1176"/>
                  </a:cubicBezTo>
                  <a:cubicBezTo>
                    <a:pt x="898" y="1176"/>
                    <a:pt x="802" y="1131"/>
                    <a:pt x="748" y="1057"/>
                  </a:cubicBezTo>
                  <a:cubicBezTo>
                    <a:pt x="888" y="1006"/>
                    <a:pt x="976" y="867"/>
                    <a:pt x="888" y="702"/>
                  </a:cubicBezTo>
                  <a:cubicBezTo>
                    <a:pt x="837" y="600"/>
                    <a:pt x="950" y="566"/>
                    <a:pt x="1060" y="566"/>
                  </a:cubicBezTo>
                  <a:close/>
                  <a:moveTo>
                    <a:pt x="1101" y="1"/>
                  </a:moveTo>
                  <a:cubicBezTo>
                    <a:pt x="845" y="1"/>
                    <a:pt x="581" y="112"/>
                    <a:pt x="431" y="296"/>
                  </a:cubicBezTo>
                  <a:cubicBezTo>
                    <a:pt x="380" y="309"/>
                    <a:pt x="342" y="334"/>
                    <a:pt x="304" y="385"/>
                  </a:cubicBezTo>
                  <a:cubicBezTo>
                    <a:pt x="0" y="791"/>
                    <a:pt x="101" y="1399"/>
                    <a:pt x="558" y="1640"/>
                  </a:cubicBezTo>
                  <a:cubicBezTo>
                    <a:pt x="697" y="1715"/>
                    <a:pt x="845" y="1750"/>
                    <a:pt x="991" y="1750"/>
                  </a:cubicBezTo>
                  <a:cubicBezTo>
                    <a:pt x="1363" y="1750"/>
                    <a:pt x="1718" y="1523"/>
                    <a:pt x="1864" y="1158"/>
                  </a:cubicBezTo>
                  <a:cubicBezTo>
                    <a:pt x="2080" y="600"/>
                    <a:pt x="1775" y="55"/>
                    <a:pt x="1179" y="4"/>
                  </a:cubicBezTo>
                  <a:cubicBezTo>
                    <a:pt x="1154" y="2"/>
                    <a:pt x="1127" y="1"/>
                    <a:pt x="110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20"/>
            <p:cNvSpPr/>
            <p:nvPr/>
          </p:nvSpPr>
          <p:spPr>
            <a:xfrm>
              <a:off x="1943442" y="3509887"/>
              <a:ext cx="83730" cy="91839"/>
            </a:xfrm>
            <a:custGeom>
              <a:avLst/>
              <a:gdLst/>
              <a:ahLst/>
              <a:cxnLst/>
              <a:rect l="l" t="t" r="r" b="b"/>
              <a:pathLst>
                <a:path w="2530" h="2775" extrusionOk="0">
                  <a:moveTo>
                    <a:pt x="612" y="1"/>
                  </a:moveTo>
                  <a:cubicBezTo>
                    <a:pt x="471" y="1"/>
                    <a:pt x="327" y="90"/>
                    <a:pt x="319" y="247"/>
                  </a:cubicBezTo>
                  <a:cubicBezTo>
                    <a:pt x="294" y="767"/>
                    <a:pt x="218" y="1286"/>
                    <a:pt x="66" y="1794"/>
                  </a:cubicBezTo>
                  <a:cubicBezTo>
                    <a:pt x="1" y="2021"/>
                    <a:pt x="195" y="2191"/>
                    <a:pt x="371" y="2191"/>
                  </a:cubicBezTo>
                  <a:cubicBezTo>
                    <a:pt x="469" y="2191"/>
                    <a:pt x="562" y="2137"/>
                    <a:pt x="598" y="2009"/>
                  </a:cubicBezTo>
                  <a:cubicBezTo>
                    <a:pt x="687" y="1705"/>
                    <a:pt x="763" y="1388"/>
                    <a:pt x="814" y="1071"/>
                  </a:cubicBezTo>
                  <a:lnTo>
                    <a:pt x="1917" y="2656"/>
                  </a:lnTo>
                  <a:cubicBezTo>
                    <a:pt x="1976" y="2740"/>
                    <a:pt x="2054" y="2774"/>
                    <a:pt x="2131" y="2774"/>
                  </a:cubicBezTo>
                  <a:cubicBezTo>
                    <a:pt x="2333" y="2774"/>
                    <a:pt x="2530" y="2534"/>
                    <a:pt x="2373" y="2313"/>
                  </a:cubicBezTo>
                  <a:cubicBezTo>
                    <a:pt x="1866" y="1578"/>
                    <a:pt x="1346" y="843"/>
                    <a:pt x="839" y="107"/>
                  </a:cubicBezTo>
                  <a:cubicBezTo>
                    <a:pt x="786" y="35"/>
                    <a:pt x="700" y="1"/>
                    <a:pt x="61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20"/>
            <p:cNvSpPr/>
            <p:nvPr/>
          </p:nvSpPr>
          <p:spPr>
            <a:xfrm>
              <a:off x="1998148" y="3312477"/>
              <a:ext cx="94354" cy="80586"/>
            </a:xfrm>
            <a:custGeom>
              <a:avLst/>
              <a:gdLst/>
              <a:ahLst/>
              <a:cxnLst/>
              <a:rect l="l" t="t" r="r" b="b"/>
              <a:pathLst>
                <a:path w="2851" h="2435" extrusionOk="0">
                  <a:moveTo>
                    <a:pt x="2501" y="1"/>
                  </a:moveTo>
                  <a:cubicBezTo>
                    <a:pt x="2441" y="1"/>
                    <a:pt x="2381" y="20"/>
                    <a:pt x="2331" y="62"/>
                  </a:cubicBezTo>
                  <a:cubicBezTo>
                    <a:pt x="1633" y="645"/>
                    <a:pt x="923" y="1228"/>
                    <a:pt x="226" y="1812"/>
                  </a:cubicBezTo>
                  <a:cubicBezTo>
                    <a:pt x="0" y="1996"/>
                    <a:pt x="181" y="2330"/>
                    <a:pt x="406" y="2330"/>
                  </a:cubicBezTo>
                  <a:cubicBezTo>
                    <a:pt x="459" y="2330"/>
                    <a:pt x="515" y="2312"/>
                    <a:pt x="568" y="2268"/>
                  </a:cubicBezTo>
                  <a:cubicBezTo>
                    <a:pt x="1126" y="1799"/>
                    <a:pt x="1697" y="1330"/>
                    <a:pt x="2255" y="861"/>
                  </a:cubicBezTo>
                  <a:lnTo>
                    <a:pt x="2255" y="861"/>
                  </a:lnTo>
                  <a:cubicBezTo>
                    <a:pt x="2267" y="1279"/>
                    <a:pt x="2255" y="1697"/>
                    <a:pt x="2217" y="2116"/>
                  </a:cubicBezTo>
                  <a:cubicBezTo>
                    <a:pt x="2196" y="2321"/>
                    <a:pt x="2359" y="2435"/>
                    <a:pt x="2515" y="2435"/>
                  </a:cubicBezTo>
                  <a:cubicBezTo>
                    <a:pt x="2639" y="2435"/>
                    <a:pt x="2758" y="2362"/>
                    <a:pt x="2775" y="2205"/>
                  </a:cubicBezTo>
                  <a:cubicBezTo>
                    <a:pt x="2838" y="1545"/>
                    <a:pt x="2851" y="899"/>
                    <a:pt x="2787" y="252"/>
                  </a:cubicBezTo>
                  <a:cubicBezTo>
                    <a:pt x="2779" y="102"/>
                    <a:pt x="2640" y="1"/>
                    <a:pt x="250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0"/>
            <p:cNvSpPr/>
            <p:nvPr/>
          </p:nvSpPr>
          <p:spPr>
            <a:xfrm>
              <a:off x="1261562" y="4238762"/>
              <a:ext cx="60895" cy="73239"/>
            </a:xfrm>
            <a:custGeom>
              <a:avLst/>
              <a:gdLst/>
              <a:ahLst/>
              <a:cxnLst/>
              <a:rect l="l" t="t" r="r" b="b"/>
              <a:pathLst>
                <a:path w="1840" h="2213" extrusionOk="0">
                  <a:moveTo>
                    <a:pt x="849" y="0"/>
                  </a:moveTo>
                  <a:cubicBezTo>
                    <a:pt x="621" y="0"/>
                    <a:pt x="405" y="115"/>
                    <a:pt x="254" y="324"/>
                  </a:cubicBezTo>
                  <a:cubicBezTo>
                    <a:pt x="1" y="654"/>
                    <a:pt x="14" y="1136"/>
                    <a:pt x="140" y="1516"/>
                  </a:cubicBezTo>
                  <a:cubicBezTo>
                    <a:pt x="277" y="1915"/>
                    <a:pt x="599" y="2212"/>
                    <a:pt x="1013" y="2212"/>
                  </a:cubicBezTo>
                  <a:cubicBezTo>
                    <a:pt x="1059" y="2212"/>
                    <a:pt x="1106" y="2208"/>
                    <a:pt x="1155" y="2201"/>
                  </a:cubicBezTo>
                  <a:cubicBezTo>
                    <a:pt x="1599" y="2125"/>
                    <a:pt x="1839" y="1706"/>
                    <a:pt x="1814" y="1288"/>
                  </a:cubicBezTo>
                  <a:cubicBezTo>
                    <a:pt x="1808" y="1120"/>
                    <a:pt x="1686" y="1042"/>
                    <a:pt x="1557" y="1042"/>
                  </a:cubicBezTo>
                  <a:cubicBezTo>
                    <a:pt x="1404" y="1042"/>
                    <a:pt x="1242" y="1152"/>
                    <a:pt x="1256" y="1351"/>
                  </a:cubicBezTo>
                  <a:cubicBezTo>
                    <a:pt x="1256" y="1505"/>
                    <a:pt x="1151" y="1640"/>
                    <a:pt x="999" y="1640"/>
                  </a:cubicBezTo>
                  <a:cubicBezTo>
                    <a:pt x="976" y="1640"/>
                    <a:pt x="952" y="1637"/>
                    <a:pt x="926" y="1630"/>
                  </a:cubicBezTo>
                  <a:cubicBezTo>
                    <a:pt x="762" y="1580"/>
                    <a:pt x="686" y="1364"/>
                    <a:pt x="648" y="1212"/>
                  </a:cubicBezTo>
                  <a:cubicBezTo>
                    <a:pt x="622" y="1098"/>
                    <a:pt x="609" y="971"/>
                    <a:pt x="635" y="857"/>
                  </a:cubicBezTo>
                  <a:cubicBezTo>
                    <a:pt x="647" y="822"/>
                    <a:pt x="745" y="547"/>
                    <a:pt x="830" y="547"/>
                  </a:cubicBezTo>
                  <a:cubicBezTo>
                    <a:pt x="837" y="547"/>
                    <a:pt x="844" y="549"/>
                    <a:pt x="850" y="552"/>
                  </a:cubicBezTo>
                  <a:cubicBezTo>
                    <a:pt x="903" y="584"/>
                    <a:pt x="957" y="598"/>
                    <a:pt x="1009" y="598"/>
                  </a:cubicBezTo>
                  <a:cubicBezTo>
                    <a:pt x="1267" y="598"/>
                    <a:pt x="1470" y="254"/>
                    <a:pt x="1205" y="96"/>
                  </a:cubicBezTo>
                  <a:cubicBezTo>
                    <a:pt x="1089" y="31"/>
                    <a:pt x="967" y="0"/>
                    <a:pt x="84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0"/>
            <p:cNvSpPr/>
            <p:nvPr/>
          </p:nvSpPr>
          <p:spPr>
            <a:xfrm>
              <a:off x="1298496" y="4140471"/>
              <a:ext cx="119903" cy="191786"/>
            </a:xfrm>
            <a:custGeom>
              <a:avLst/>
              <a:gdLst/>
              <a:ahLst/>
              <a:cxnLst/>
              <a:rect l="l" t="t" r="r" b="b"/>
              <a:pathLst>
                <a:path w="3623" h="5795" extrusionOk="0">
                  <a:moveTo>
                    <a:pt x="1349" y="1"/>
                  </a:moveTo>
                  <a:cubicBezTo>
                    <a:pt x="1249" y="1"/>
                    <a:pt x="1148" y="48"/>
                    <a:pt x="1091" y="162"/>
                  </a:cubicBezTo>
                  <a:cubicBezTo>
                    <a:pt x="1" y="2280"/>
                    <a:pt x="939" y="4816"/>
                    <a:pt x="3107" y="5767"/>
                  </a:cubicBezTo>
                  <a:cubicBezTo>
                    <a:pt x="3150" y="5786"/>
                    <a:pt x="3191" y="5794"/>
                    <a:pt x="3229" y="5794"/>
                  </a:cubicBezTo>
                  <a:cubicBezTo>
                    <a:pt x="3495" y="5794"/>
                    <a:pt x="3622" y="5380"/>
                    <a:pt x="3323" y="5247"/>
                  </a:cubicBezTo>
                  <a:cubicBezTo>
                    <a:pt x="1421" y="4410"/>
                    <a:pt x="673" y="2216"/>
                    <a:pt x="1611" y="378"/>
                  </a:cubicBezTo>
                  <a:cubicBezTo>
                    <a:pt x="1727" y="170"/>
                    <a:pt x="1539" y="1"/>
                    <a:pt x="134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20"/>
            <p:cNvSpPr/>
            <p:nvPr/>
          </p:nvSpPr>
          <p:spPr>
            <a:xfrm>
              <a:off x="1368921" y="4221023"/>
              <a:ext cx="51496" cy="51463"/>
            </a:xfrm>
            <a:custGeom>
              <a:avLst/>
              <a:gdLst/>
              <a:ahLst/>
              <a:cxnLst/>
              <a:rect l="l" t="t" r="r" b="b"/>
              <a:pathLst>
                <a:path w="1556" h="1555" extrusionOk="0">
                  <a:moveTo>
                    <a:pt x="408" y="1"/>
                  </a:moveTo>
                  <a:cubicBezTo>
                    <a:pt x="200" y="1"/>
                    <a:pt x="1" y="241"/>
                    <a:pt x="168" y="454"/>
                  </a:cubicBezTo>
                  <a:cubicBezTo>
                    <a:pt x="421" y="784"/>
                    <a:pt x="675" y="1114"/>
                    <a:pt x="941" y="1443"/>
                  </a:cubicBezTo>
                  <a:cubicBezTo>
                    <a:pt x="999" y="1522"/>
                    <a:pt x="1075" y="1555"/>
                    <a:pt x="1150" y="1555"/>
                  </a:cubicBezTo>
                  <a:cubicBezTo>
                    <a:pt x="1354" y="1555"/>
                    <a:pt x="1555" y="1314"/>
                    <a:pt x="1398" y="1101"/>
                  </a:cubicBezTo>
                  <a:cubicBezTo>
                    <a:pt x="1132" y="771"/>
                    <a:pt x="878" y="442"/>
                    <a:pt x="624" y="112"/>
                  </a:cubicBezTo>
                  <a:cubicBezTo>
                    <a:pt x="563" y="34"/>
                    <a:pt x="485" y="1"/>
                    <a:pt x="40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20"/>
            <p:cNvSpPr/>
            <p:nvPr/>
          </p:nvSpPr>
          <p:spPr>
            <a:xfrm>
              <a:off x="1342743" y="4127631"/>
              <a:ext cx="170505" cy="123544"/>
            </a:xfrm>
            <a:custGeom>
              <a:avLst/>
              <a:gdLst/>
              <a:ahLst/>
              <a:cxnLst/>
              <a:rect l="l" t="t" r="r" b="b"/>
              <a:pathLst>
                <a:path w="5152" h="3733" extrusionOk="0">
                  <a:moveTo>
                    <a:pt x="4754" y="0"/>
                  </a:moveTo>
                  <a:cubicBezTo>
                    <a:pt x="4699" y="0"/>
                    <a:pt x="4641" y="21"/>
                    <a:pt x="4585" y="68"/>
                  </a:cubicBezTo>
                  <a:cubicBezTo>
                    <a:pt x="4281" y="322"/>
                    <a:pt x="3977" y="576"/>
                    <a:pt x="3685" y="842"/>
                  </a:cubicBezTo>
                  <a:cubicBezTo>
                    <a:pt x="3508" y="994"/>
                    <a:pt x="3330" y="1133"/>
                    <a:pt x="3317" y="1387"/>
                  </a:cubicBezTo>
                  <a:cubicBezTo>
                    <a:pt x="3305" y="1666"/>
                    <a:pt x="3495" y="2008"/>
                    <a:pt x="3584" y="2275"/>
                  </a:cubicBezTo>
                  <a:cubicBezTo>
                    <a:pt x="3647" y="2452"/>
                    <a:pt x="3710" y="2642"/>
                    <a:pt x="3774" y="2820"/>
                  </a:cubicBezTo>
                  <a:cubicBezTo>
                    <a:pt x="3533" y="2630"/>
                    <a:pt x="3317" y="2401"/>
                    <a:pt x="3102" y="2161"/>
                  </a:cubicBezTo>
                  <a:cubicBezTo>
                    <a:pt x="2810" y="1831"/>
                    <a:pt x="2506" y="1349"/>
                    <a:pt x="2151" y="1108"/>
                  </a:cubicBezTo>
                  <a:cubicBezTo>
                    <a:pt x="2037" y="1032"/>
                    <a:pt x="1929" y="997"/>
                    <a:pt x="1821" y="997"/>
                  </a:cubicBezTo>
                  <a:cubicBezTo>
                    <a:pt x="1713" y="997"/>
                    <a:pt x="1606" y="1032"/>
                    <a:pt x="1491" y="1095"/>
                  </a:cubicBezTo>
                  <a:cubicBezTo>
                    <a:pt x="1060" y="1324"/>
                    <a:pt x="654" y="1679"/>
                    <a:pt x="249" y="1958"/>
                  </a:cubicBezTo>
                  <a:cubicBezTo>
                    <a:pt x="0" y="2134"/>
                    <a:pt x="183" y="2471"/>
                    <a:pt x="424" y="2471"/>
                  </a:cubicBezTo>
                  <a:cubicBezTo>
                    <a:pt x="478" y="2471"/>
                    <a:pt x="535" y="2454"/>
                    <a:pt x="591" y="2414"/>
                  </a:cubicBezTo>
                  <a:cubicBezTo>
                    <a:pt x="895" y="2211"/>
                    <a:pt x="1314" y="1780"/>
                    <a:pt x="1656" y="1666"/>
                  </a:cubicBezTo>
                  <a:cubicBezTo>
                    <a:pt x="1720" y="1647"/>
                    <a:pt x="1766" y="1638"/>
                    <a:pt x="1804" y="1638"/>
                  </a:cubicBezTo>
                  <a:cubicBezTo>
                    <a:pt x="1917" y="1638"/>
                    <a:pt x="1948" y="1723"/>
                    <a:pt x="2100" y="1894"/>
                  </a:cubicBezTo>
                  <a:cubicBezTo>
                    <a:pt x="2240" y="2046"/>
                    <a:pt x="2366" y="2199"/>
                    <a:pt x="2506" y="2351"/>
                  </a:cubicBezTo>
                  <a:cubicBezTo>
                    <a:pt x="3000" y="2896"/>
                    <a:pt x="3470" y="3441"/>
                    <a:pt x="4180" y="3708"/>
                  </a:cubicBezTo>
                  <a:cubicBezTo>
                    <a:pt x="4220" y="3725"/>
                    <a:pt x="4260" y="3732"/>
                    <a:pt x="4297" y="3732"/>
                  </a:cubicBezTo>
                  <a:cubicBezTo>
                    <a:pt x="4485" y="3732"/>
                    <a:pt x="4623" y="3540"/>
                    <a:pt x="4560" y="3340"/>
                  </a:cubicBezTo>
                  <a:cubicBezTo>
                    <a:pt x="4459" y="3061"/>
                    <a:pt x="4357" y="2769"/>
                    <a:pt x="4256" y="2490"/>
                  </a:cubicBezTo>
                  <a:cubicBezTo>
                    <a:pt x="4167" y="2237"/>
                    <a:pt x="3989" y="1894"/>
                    <a:pt x="3964" y="1628"/>
                  </a:cubicBezTo>
                  <a:cubicBezTo>
                    <a:pt x="3837" y="1476"/>
                    <a:pt x="3863" y="1374"/>
                    <a:pt x="4027" y="1298"/>
                  </a:cubicBezTo>
                  <a:cubicBezTo>
                    <a:pt x="4129" y="1210"/>
                    <a:pt x="4230" y="1121"/>
                    <a:pt x="4332" y="1045"/>
                  </a:cubicBezTo>
                  <a:cubicBezTo>
                    <a:pt x="4535" y="867"/>
                    <a:pt x="4725" y="690"/>
                    <a:pt x="4928" y="525"/>
                  </a:cubicBezTo>
                  <a:cubicBezTo>
                    <a:pt x="5151" y="332"/>
                    <a:pt x="4976" y="0"/>
                    <a:pt x="475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0"/>
            <p:cNvSpPr/>
            <p:nvPr/>
          </p:nvSpPr>
          <p:spPr>
            <a:xfrm>
              <a:off x="1488525" y="4174625"/>
              <a:ext cx="82704" cy="68341"/>
            </a:xfrm>
            <a:custGeom>
              <a:avLst/>
              <a:gdLst/>
              <a:ahLst/>
              <a:cxnLst/>
              <a:rect l="l" t="t" r="r" b="b"/>
              <a:pathLst>
                <a:path w="2499" h="2065" extrusionOk="0">
                  <a:moveTo>
                    <a:pt x="831" y="1"/>
                  </a:moveTo>
                  <a:cubicBezTo>
                    <a:pt x="478" y="1"/>
                    <a:pt x="164" y="314"/>
                    <a:pt x="66" y="664"/>
                  </a:cubicBezTo>
                  <a:cubicBezTo>
                    <a:pt x="1" y="894"/>
                    <a:pt x="200" y="1071"/>
                    <a:pt x="377" y="1071"/>
                  </a:cubicBezTo>
                  <a:cubicBezTo>
                    <a:pt x="473" y="1071"/>
                    <a:pt x="563" y="1018"/>
                    <a:pt x="599" y="893"/>
                  </a:cubicBezTo>
                  <a:cubicBezTo>
                    <a:pt x="619" y="804"/>
                    <a:pt x="692" y="576"/>
                    <a:pt x="808" y="576"/>
                  </a:cubicBezTo>
                  <a:cubicBezTo>
                    <a:pt x="841" y="576"/>
                    <a:pt x="877" y="594"/>
                    <a:pt x="916" y="639"/>
                  </a:cubicBezTo>
                  <a:cubicBezTo>
                    <a:pt x="967" y="703"/>
                    <a:pt x="954" y="931"/>
                    <a:pt x="954" y="1007"/>
                  </a:cubicBezTo>
                  <a:cubicBezTo>
                    <a:pt x="979" y="1273"/>
                    <a:pt x="992" y="1539"/>
                    <a:pt x="1005" y="1818"/>
                  </a:cubicBezTo>
                  <a:cubicBezTo>
                    <a:pt x="1013" y="1969"/>
                    <a:pt x="1153" y="2064"/>
                    <a:pt x="1292" y="2064"/>
                  </a:cubicBezTo>
                  <a:cubicBezTo>
                    <a:pt x="1352" y="2064"/>
                    <a:pt x="1412" y="2047"/>
                    <a:pt x="1461" y="2009"/>
                  </a:cubicBezTo>
                  <a:cubicBezTo>
                    <a:pt x="1765" y="1768"/>
                    <a:pt x="2044" y="1501"/>
                    <a:pt x="2311" y="1222"/>
                  </a:cubicBezTo>
                  <a:cubicBezTo>
                    <a:pt x="2499" y="1025"/>
                    <a:pt x="2296" y="778"/>
                    <a:pt x="2075" y="778"/>
                  </a:cubicBezTo>
                  <a:cubicBezTo>
                    <a:pt x="1998" y="778"/>
                    <a:pt x="1920" y="808"/>
                    <a:pt x="1854" y="880"/>
                  </a:cubicBezTo>
                  <a:cubicBezTo>
                    <a:pt x="1765" y="981"/>
                    <a:pt x="1664" y="1070"/>
                    <a:pt x="1563" y="1172"/>
                  </a:cubicBezTo>
                  <a:cubicBezTo>
                    <a:pt x="1550" y="741"/>
                    <a:pt x="1499" y="297"/>
                    <a:pt x="1157" y="94"/>
                  </a:cubicBezTo>
                  <a:cubicBezTo>
                    <a:pt x="1048" y="29"/>
                    <a:pt x="938" y="1"/>
                    <a:pt x="83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0"/>
            <p:cNvSpPr/>
            <p:nvPr/>
          </p:nvSpPr>
          <p:spPr>
            <a:xfrm>
              <a:off x="1467179" y="4066869"/>
              <a:ext cx="127217" cy="95843"/>
            </a:xfrm>
            <a:custGeom>
              <a:avLst/>
              <a:gdLst/>
              <a:ahLst/>
              <a:cxnLst/>
              <a:rect l="l" t="t" r="r" b="b"/>
              <a:pathLst>
                <a:path w="3844" h="2896" extrusionOk="0">
                  <a:moveTo>
                    <a:pt x="2358" y="0"/>
                  </a:moveTo>
                  <a:cubicBezTo>
                    <a:pt x="2143" y="0"/>
                    <a:pt x="1941" y="240"/>
                    <a:pt x="2119" y="446"/>
                  </a:cubicBezTo>
                  <a:cubicBezTo>
                    <a:pt x="2271" y="611"/>
                    <a:pt x="2410" y="788"/>
                    <a:pt x="2563" y="953"/>
                  </a:cubicBezTo>
                  <a:cubicBezTo>
                    <a:pt x="2309" y="1156"/>
                    <a:pt x="2068" y="1359"/>
                    <a:pt x="1814" y="1562"/>
                  </a:cubicBezTo>
                  <a:cubicBezTo>
                    <a:pt x="1421" y="1105"/>
                    <a:pt x="1028" y="649"/>
                    <a:pt x="635" y="180"/>
                  </a:cubicBezTo>
                  <a:cubicBezTo>
                    <a:pt x="572" y="107"/>
                    <a:pt x="494" y="76"/>
                    <a:pt x="417" y="76"/>
                  </a:cubicBezTo>
                  <a:cubicBezTo>
                    <a:pt x="203" y="76"/>
                    <a:pt x="1" y="316"/>
                    <a:pt x="179" y="522"/>
                  </a:cubicBezTo>
                  <a:cubicBezTo>
                    <a:pt x="825" y="1296"/>
                    <a:pt x="1485" y="2056"/>
                    <a:pt x="2169" y="2792"/>
                  </a:cubicBezTo>
                  <a:cubicBezTo>
                    <a:pt x="2233" y="2865"/>
                    <a:pt x="2311" y="2896"/>
                    <a:pt x="2387" y="2896"/>
                  </a:cubicBezTo>
                  <a:cubicBezTo>
                    <a:pt x="2602" y="2896"/>
                    <a:pt x="2804" y="2655"/>
                    <a:pt x="2626" y="2450"/>
                  </a:cubicBezTo>
                  <a:cubicBezTo>
                    <a:pt x="2474" y="2297"/>
                    <a:pt x="2334" y="2145"/>
                    <a:pt x="2195" y="1980"/>
                  </a:cubicBezTo>
                  <a:cubicBezTo>
                    <a:pt x="2436" y="1790"/>
                    <a:pt x="2689" y="1587"/>
                    <a:pt x="2930" y="1397"/>
                  </a:cubicBezTo>
                  <a:cubicBezTo>
                    <a:pt x="3019" y="1499"/>
                    <a:pt x="3121" y="1613"/>
                    <a:pt x="3209" y="1714"/>
                  </a:cubicBezTo>
                  <a:cubicBezTo>
                    <a:pt x="3273" y="1787"/>
                    <a:pt x="3351" y="1818"/>
                    <a:pt x="3427" y="1818"/>
                  </a:cubicBezTo>
                  <a:cubicBezTo>
                    <a:pt x="3642" y="1818"/>
                    <a:pt x="3843" y="1578"/>
                    <a:pt x="3666" y="1372"/>
                  </a:cubicBezTo>
                  <a:cubicBezTo>
                    <a:pt x="3311" y="953"/>
                    <a:pt x="2943" y="522"/>
                    <a:pt x="2575" y="104"/>
                  </a:cubicBezTo>
                  <a:cubicBezTo>
                    <a:pt x="2512" y="31"/>
                    <a:pt x="2434" y="0"/>
                    <a:pt x="235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20"/>
            <p:cNvSpPr/>
            <p:nvPr/>
          </p:nvSpPr>
          <p:spPr>
            <a:xfrm>
              <a:off x="1559943" y="4033212"/>
              <a:ext cx="54177" cy="50768"/>
            </a:xfrm>
            <a:custGeom>
              <a:avLst/>
              <a:gdLst/>
              <a:ahLst/>
              <a:cxnLst/>
              <a:rect l="l" t="t" r="r" b="b"/>
              <a:pathLst>
                <a:path w="1637" h="1534" extrusionOk="0">
                  <a:moveTo>
                    <a:pt x="698" y="575"/>
                  </a:moveTo>
                  <a:cubicBezTo>
                    <a:pt x="787" y="575"/>
                    <a:pt x="888" y="588"/>
                    <a:pt x="952" y="677"/>
                  </a:cubicBezTo>
                  <a:cubicBezTo>
                    <a:pt x="990" y="753"/>
                    <a:pt x="990" y="867"/>
                    <a:pt x="926" y="931"/>
                  </a:cubicBezTo>
                  <a:cubicBezTo>
                    <a:pt x="893" y="962"/>
                    <a:pt x="860" y="975"/>
                    <a:pt x="828" y="975"/>
                  </a:cubicBezTo>
                  <a:cubicBezTo>
                    <a:pt x="680" y="975"/>
                    <a:pt x="572" y="680"/>
                    <a:pt x="698" y="575"/>
                  </a:cubicBezTo>
                  <a:close/>
                  <a:moveTo>
                    <a:pt x="722" y="1"/>
                  </a:moveTo>
                  <a:cubicBezTo>
                    <a:pt x="667" y="1"/>
                    <a:pt x="612" y="6"/>
                    <a:pt x="558" y="18"/>
                  </a:cubicBezTo>
                  <a:cubicBezTo>
                    <a:pt x="508" y="30"/>
                    <a:pt x="470" y="56"/>
                    <a:pt x="432" y="81"/>
                  </a:cubicBezTo>
                  <a:cubicBezTo>
                    <a:pt x="406" y="81"/>
                    <a:pt x="381" y="106"/>
                    <a:pt x="356" y="119"/>
                  </a:cubicBezTo>
                  <a:cubicBezTo>
                    <a:pt x="26" y="373"/>
                    <a:pt x="1" y="842"/>
                    <a:pt x="203" y="1184"/>
                  </a:cubicBezTo>
                  <a:cubicBezTo>
                    <a:pt x="333" y="1409"/>
                    <a:pt x="575" y="1534"/>
                    <a:pt x="825" y="1534"/>
                  </a:cubicBezTo>
                  <a:cubicBezTo>
                    <a:pt x="941" y="1534"/>
                    <a:pt x="1058" y="1507"/>
                    <a:pt x="1167" y="1450"/>
                  </a:cubicBezTo>
                  <a:cubicBezTo>
                    <a:pt x="1497" y="1273"/>
                    <a:pt x="1636" y="854"/>
                    <a:pt x="1497" y="499"/>
                  </a:cubicBezTo>
                  <a:cubicBezTo>
                    <a:pt x="1367" y="186"/>
                    <a:pt x="1043" y="1"/>
                    <a:pt x="7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20"/>
            <p:cNvSpPr/>
            <p:nvPr/>
          </p:nvSpPr>
          <p:spPr>
            <a:xfrm>
              <a:off x="1570798" y="3976057"/>
              <a:ext cx="118546" cy="147802"/>
            </a:xfrm>
            <a:custGeom>
              <a:avLst/>
              <a:gdLst/>
              <a:ahLst/>
              <a:cxnLst/>
              <a:rect l="l" t="t" r="r" b="b"/>
              <a:pathLst>
                <a:path w="3582" h="4466" extrusionOk="0">
                  <a:moveTo>
                    <a:pt x="428" y="1"/>
                  </a:moveTo>
                  <a:cubicBezTo>
                    <a:pt x="141" y="1"/>
                    <a:pt x="0" y="439"/>
                    <a:pt x="307" y="553"/>
                  </a:cubicBezTo>
                  <a:cubicBezTo>
                    <a:pt x="1904" y="1123"/>
                    <a:pt x="2640" y="2670"/>
                    <a:pt x="2969" y="4230"/>
                  </a:cubicBezTo>
                  <a:cubicBezTo>
                    <a:pt x="3004" y="4390"/>
                    <a:pt x="3139" y="4465"/>
                    <a:pt x="3270" y="4465"/>
                  </a:cubicBezTo>
                  <a:cubicBezTo>
                    <a:pt x="3429" y="4465"/>
                    <a:pt x="3582" y="4355"/>
                    <a:pt x="3540" y="4154"/>
                  </a:cubicBezTo>
                  <a:cubicBezTo>
                    <a:pt x="3172" y="2404"/>
                    <a:pt x="2323" y="667"/>
                    <a:pt x="535" y="20"/>
                  </a:cubicBezTo>
                  <a:cubicBezTo>
                    <a:pt x="497" y="7"/>
                    <a:pt x="462" y="1"/>
                    <a:pt x="42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0"/>
            <p:cNvSpPr/>
            <p:nvPr/>
          </p:nvSpPr>
          <p:spPr>
            <a:xfrm>
              <a:off x="1801202" y="3774842"/>
              <a:ext cx="138503" cy="133439"/>
            </a:xfrm>
            <a:custGeom>
              <a:avLst/>
              <a:gdLst/>
              <a:ahLst/>
              <a:cxnLst/>
              <a:rect l="l" t="t" r="r" b="b"/>
              <a:pathLst>
                <a:path w="4185" h="4032" extrusionOk="0">
                  <a:moveTo>
                    <a:pt x="1734" y="1"/>
                  </a:moveTo>
                  <a:cubicBezTo>
                    <a:pt x="1661" y="1"/>
                    <a:pt x="1585" y="31"/>
                    <a:pt x="1523" y="102"/>
                  </a:cubicBezTo>
                  <a:cubicBezTo>
                    <a:pt x="1067" y="648"/>
                    <a:pt x="813" y="1446"/>
                    <a:pt x="940" y="2157"/>
                  </a:cubicBezTo>
                  <a:cubicBezTo>
                    <a:pt x="686" y="2385"/>
                    <a:pt x="433" y="2626"/>
                    <a:pt x="192" y="2879"/>
                  </a:cubicBezTo>
                  <a:cubicBezTo>
                    <a:pt x="1" y="3080"/>
                    <a:pt x="212" y="3323"/>
                    <a:pt x="437" y="3323"/>
                  </a:cubicBezTo>
                  <a:cubicBezTo>
                    <a:pt x="511" y="3323"/>
                    <a:pt x="586" y="3297"/>
                    <a:pt x="648" y="3234"/>
                  </a:cubicBezTo>
                  <a:cubicBezTo>
                    <a:pt x="813" y="3057"/>
                    <a:pt x="978" y="2905"/>
                    <a:pt x="1143" y="2740"/>
                  </a:cubicBezTo>
                  <a:cubicBezTo>
                    <a:pt x="1181" y="2803"/>
                    <a:pt x="1206" y="2867"/>
                    <a:pt x="1257" y="2930"/>
                  </a:cubicBezTo>
                  <a:lnTo>
                    <a:pt x="1282" y="2968"/>
                  </a:lnTo>
                  <a:cubicBezTo>
                    <a:pt x="1067" y="3158"/>
                    <a:pt x="851" y="3336"/>
                    <a:pt x="623" y="3513"/>
                  </a:cubicBezTo>
                  <a:cubicBezTo>
                    <a:pt x="387" y="3698"/>
                    <a:pt x="566" y="4032"/>
                    <a:pt x="797" y="4032"/>
                  </a:cubicBezTo>
                  <a:cubicBezTo>
                    <a:pt x="852" y="4032"/>
                    <a:pt x="910" y="4013"/>
                    <a:pt x="965" y="3970"/>
                  </a:cubicBezTo>
                  <a:cubicBezTo>
                    <a:pt x="1219" y="3767"/>
                    <a:pt x="1473" y="3564"/>
                    <a:pt x="1726" y="3348"/>
                  </a:cubicBezTo>
                  <a:cubicBezTo>
                    <a:pt x="1945" y="3464"/>
                    <a:pt x="2192" y="3516"/>
                    <a:pt x="2445" y="3516"/>
                  </a:cubicBezTo>
                  <a:cubicBezTo>
                    <a:pt x="2997" y="3516"/>
                    <a:pt x="3579" y="3270"/>
                    <a:pt x="3971" y="2905"/>
                  </a:cubicBezTo>
                  <a:cubicBezTo>
                    <a:pt x="4184" y="2712"/>
                    <a:pt x="4006" y="2380"/>
                    <a:pt x="3784" y="2380"/>
                  </a:cubicBezTo>
                  <a:cubicBezTo>
                    <a:pt x="3729" y="2380"/>
                    <a:pt x="3671" y="2400"/>
                    <a:pt x="3616" y="2448"/>
                  </a:cubicBezTo>
                  <a:cubicBezTo>
                    <a:pt x="3315" y="2738"/>
                    <a:pt x="2868" y="2937"/>
                    <a:pt x="2461" y="2937"/>
                  </a:cubicBezTo>
                  <a:cubicBezTo>
                    <a:pt x="2388" y="2937"/>
                    <a:pt x="2316" y="2931"/>
                    <a:pt x="2246" y="2917"/>
                  </a:cubicBezTo>
                  <a:cubicBezTo>
                    <a:pt x="2411" y="2765"/>
                    <a:pt x="2588" y="2613"/>
                    <a:pt x="2753" y="2461"/>
                  </a:cubicBezTo>
                  <a:cubicBezTo>
                    <a:pt x="2977" y="2268"/>
                    <a:pt x="2801" y="1936"/>
                    <a:pt x="2579" y="1936"/>
                  </a:cubicBezTo>
                  <a:cubicBezTo>
                    <a:pt x="2524" y="1936"/>
                    <a:pt x="2466" y="1957"/>
                    <a:pt x="2411" y="2004"/>
                  </a:cubicBezTo>
                  <a:cubicBezTo>
                    <a:pt x="2195" y="2207"/>
                    <a:pt x="1967" y="2397"/>
                    <a:pt x="1739" y="2600"/>
                  </a:cubicBezTo>
                  <a:cubicBezTo>
                    <a:pt x="1675" y="2524"/>
                    <a:pt x="1637" y="2448"/>
                    <a:pt x="1599" y="2347"/>
                  </a:cubicBezTo>
                  <a:cubicBezTo>
                    <a:pt x="1840" y="2144"/>
                    <a:pt x="2107" y="1941"/>
                    <a:pt x="2373" y="1751"/>
                  </a:cubicBezTo>
                  <a:cubicBezTo>
                    <a:pt x="2611" y="1575"/>
                    <a:pt x="2426" y="1238"/>
                    <a:pt x="2192" y="1238"/>
                  </a:cubicBezTo>
                  <a:cubicBezTo>
                    <a:pt x="2139" y="1238"/>
                    <a:pt x="2084" y="1255"/>
                    <a:pt x="2031" y="1294"/>
                  </a:cubicBezTo>
                  <a:cubicBezTo>
                    <a:pt x="1840" y="1434"/>
                    <a:pt x="1663" y="1561"/>
                    <a:pt x="1485" y="1700"/>
                  </a:cubicBezTo>
                  <a:cubicBezTo>
                    <a:pt x="1485" y="1256"/>
                    <a:pt x="1675" y="812"/>
                    <a:pt x="1980" y="457"/>
                  </a:cubicBezTo>
                  <a:cubicBezTo>
                    <a:pt x="2149" y="250"/>
                    <a:pt x="1948" y="1"/>
                    <a:pt x="173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0"/>
            <p:cNvSpPr/>
            <p:nvPr/>
          </p:nvSpPr>
          <p:spPr>
            <a:xfrm>
              <a:off x="1902504" y="3767296"/>
              <a:ext cx="78203" cy="68639"/>
            </a:xfrm>
            <a:custGeom>
              <a:avLst/>
              <a:gdLst/>
              <a:ahLst/>
              <a:cxnLst/>
              <a:rect l="l" t="t" r="r" b="b"/>
              <a:pathLst>
                <a:path w="2363" h="2074" extrusionOk="0">
                  <a:moveTo>
                    <a:pt x="683" y="1"/>
                  </a:moveTo>
                  <a:cubicBezTo>
                    <a:pt x="334" y="1"/>
                    <a:pt x="1" y="291"/>
                    <a:pt x="85" y="685"/>
                  </a:cubicBezTo>
                  <a:cubicBezTo>
                    <a:pt x="120" y="854"/>
                    <a:pt x="256" y="932"/>
                    <a:pt x="386" y="932"/>
                  </a:cubicBezTo>
                  <a:cubicBezTo>
                    <a:pt x="542" y="932"/>
                    <a:pt x="690" y="822"/>
                    <a:pt x="656" y="622"/>
                  </a:cubicBezTo>
                  <a:cubicBezTo>
                    <a:pt x="646" y="584"/>
                    <a:pt x="648" y="569"/>
                    <a:pt x="658" y="569"/>
                  </a:cubicBezTo>
                  <a:cubicBezTo>
                    <a:pt x="685" y="569"/>
                    <a:pt x="761" y="670"/>
                    <a:pt x="770" y="698"/>
                  </a:cubicBezTo>
                  <a:cubicBezTo>
                    <a:pt x="795" y="787"/>
                    <a:pt x="770" y="901"/>
                    <a:pt x="770" y="990"/>
                  </a:cubicBezTo>
                  <a:cubicBezTo>
                    <a:pt x="757" y="1243"/>
                    <a:pt x="745" y="1484"/>
                    <a:pt x="732" y="1738"/>
                  </a:cubicBezTo>
                  <a:cubicBezTo>
                    <a:pt x="723" y="1898"/>
                    <a:pt x="868" y="2073"/>
                    <a:pt x="1027" y="2073"/>
                  </a:cubicBezTo>
                  <a:cubicBezTo>
                    <a:pt x="1081" y="2073"/>
                    <a:pt x="1137" y="2053"/>
                    <a:pt x="1189" y="2004"/>
                  </a:cubicBezTo>
                  <a:cubicBezTo>
                    <a:pt x="1480" y="1725"/>
                    <a:pt x="1785" y="1484"/>
                    <a:pt x="2114" y="1256"/>
                  </a:cubicBezTo>
                  <a:cubicBezTo>
                    <a:pt x="2363" y="1080"/>
                    <a:pt x="2180" y="743"/>
                    <a:pt x="1939" y="743"/>
                  </a:cubicBezTo>
                  <a:cubicBezTo>
                    <a:pt x="1885" y="743"/>
                    <a:pt x="1828" y="760"/>
                    <a:pt x="1772" y="800"/>
                  </a:cubicBezTo>
                  <a:cubicBezTo>
                    <a:pt x="1632" y="888"/>
                    <a:pt x="1493" y="1002"/>
                    <a:pt x="1366" y="1104"/>
                  </a:cubicBezTo>
                  <a:cubicBezTo>
                    <a:pt x="1379" y="723"/>
                    <a:pt x="1341" y="330"/>
                    <a:pt x="1036" y="115"/>
                  </a:cubicBezTo>
                  <a:cubicBezTo>
                    <a:pt x="928" y="36"/>
                    <a:pt x="804" y="1"/>
                    <a:pt x="68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20"/>
            <p:cNvSpPr/>
            <p:nvPr/>
          </p:nvSpPr>
          <p:spPr>
            <a:xfrm>
              <a:off x="1924512" y="3693826"/>
              <a:ext cx="80950" cy="64899"/>
            </a:xfrm>
            <a:custGeom>
              <a:avLst/>
              <a:gdLst/>
              <a:ahLst/>
              <a:cxnLst/>
              <a:rect l="l" t="t" r="r" b="b"/>
              <a:pathLst>
                <a:path w="2446" h="1961" extrusionOk="0">
                  <a:moveTo>
                    <a:pt x="787" y="0"/>
                  </a:moveTo>
                  <a:cubicBezTo>
                    <a:pt x="556" y="0"/>
                    <a:pt x="322" y="102"/>
                    <a:pt x="169" y="293"/>
                  </a:cubicBezTo>
                  <a:cubicBezTo>
                    <a:pt x="1" y="498"/>
                    <a:pt x="196" y="745"/>
                    <a:pt x="402" y="745"/>
                  </a:cubicBezTo>
                  <a:cubicBezTo>
                    <a:pt x="476" y="745"/>
                    <a:pt x="552" y="713"/>
                    <a:pt x="612" y="636"/>
                  </a:cubicBezTo>
                  <a:cubicBezTo>
                    <a:pt x="653" y="589"/>
                    <a:pt x="716" y="564"/>
                    <a:pt x="776" y="564"/>
                  </a:cubicBezTo>
                  <a:cubicBezTo>
                    <a:pt x="847" y="564"/>
                    <a:pt x="915" y="598"/>
                    <a:pt x="942" y="674"/>
                  </a:cubicBezTo>
                  <a:cubicBezTo>
                    <a:pt x="980" y="775"/>
                    <a:pt x="929" y="927"/>
                    <a:pt x="904" y="1029"/>
                  </a:cubicBezTo>
                  <a:cubicBezTo>
                    <a:pt x="841" y="1282"/>
                    <a:pt x="790" y="1523"/>
                    <a:pt x="904" y="1777"/>
                  </a:cubicBezTo>
                  <a:cubicBezTo>
                    <a:pt x="954" y="1894"/>
                    <a:pt x="1059" y="1961"/>
                    <a:pt x="1168" y="1961"/>
                  </a:cubicBezTo>
                  <a:cubicBezTo>
                    <a:pt x="1225" y="1961"/>
                    <a:pt x="1283" y="1943"/>
                    <a:pt x="1335" y="1904"/>
                  </a:cubicBezTo>
                  <a:cubicBezTo>
                    <a:pt x="1627" y="1688"/>
                    <a:pt x="1918" y="1473"/>
                    <a:pt x="2210" y="1257"/>
                  </a:cubicBezTo>
                  <a:cubicBezTo>
                    <a:pt x="2446" y="1072"/>
                    <a:pt x="2267" y="738"/>
                    <a:pt x="2036" y="738"/>
                  </a:cubicBezTo>
                  <a:cubicBezTo>
                    <a:pt x="1981" y="738"/>
                    <a:pt x="1923" y="757"/>
                    <a:pt x="1868" y="800"/>
                  </a:cubicBezTo>
                  <a:cubicBezTo>
                    <a:pt x="1741" y="902"/>
                    <a:pt x="1601" y="991"/>
                    <a:pt x="1475" y="1092"/>
                  </a:cubicBezTo>
                  <a:cubicBezTo>
                    <a:pt x="1487" y="1041"/>
                    <a:pt x="1500" y="991"/>
                    <a:pt x="1513" y="940"/>
                  </a:cubicBezTo>
                  <a:cubicBezTo>
                    <a:pt x="1538" y="712"/>
                    <a:pt x="1525" y="483"/>
                    <a:pt x="1386" y="306"/>
                  </a:cubicBezTo>
                  <a:cubicBezTo>
                    <a:pt x="1241" y="98"/>
                    <a:pt x="1015" y="0"/>
                    <a:pt x="78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20"/>
            <p:cNvSpPr/>
            <p:nvPr/>
          </p:nvSpPr>
          <p:spPr>
            <a:xfrm>
              <a:off x="2006024" y="3642199"/>
              <a:ext cx="64237" cy="56824"/>
            </a:xfrm>
            <a:custGeom>
              <a:avLst/>
              <a:gdLst/>
              <a:ahLst/>
              <a:cxnLst/>
              <a:rect l="l" t="t" r="r" b="b"/>
              <a:pathLst>
                <a:path w="1941" h="1717" extrusionOk="0">
                  <a:moveTo>
                    <a:pt x="914" y="576"/>
                  </a:moveTo>
                  <a:cubicBezTo>
                    <a:pt x="1169" y="576"/>
                    <a:pt x="1394" y="881"/>
                    <a:pt x="1129" y="1080"/>
                  </a:cubicBezTo>
                  <a:cubicBezTo>
                    <a:pt x="1069" y="1120"/>
                    <a:pt x="990" y="1150"/>
                    <a:pt x="917" y="1150"/>
                  </a:cubicBezTo>
                  <a:cubicBezTo>
                    <a:pt x="852" y="1150"/>
                    <a:pt x="790" y="1127"/>
                    <a:pt x="749" y="1067"/>
                  </a:cubicBezTo>
                  <a:cubicBezTo>
                    <a:pt x="635" y="928"/>
                    <a:pt x="660" y="712"/>
                    <a:pt x="799" y="598"/>
                  </a:cubicBezTo>
                  <a:cubicBezTo>
                    <a:pt x="837" y="583"/>
                    <a:pt x="876" y="576"/>
                    <a:pt x="914" y="576"/>
                  </a:cubicBezTo>
                  <a:close/>
                  <a:moveTo>
                    <a:pt x="922" y="1"/>
                  </a:moveTo>
                  <a:cubicBezTo>
                    <a:pt x="803" y="1"/>
                    <a:pt x="684" y="25"/>
                    <a:pt x="571" y="78"/>
                  </a:cubicBezTo>
                  <a:cubicBezTo>
                    <a:pt x="559" y="91"/>
                    <a:pt x="533" y="91"/>
                    <a:pt x="521" y="103"/>
                  </a:cubicBezTo>
                  <a:cubicBezTo>
                    <a:pt x="495" y="116"/>
                    <a:pt x="470" y="129"/>
                    <a:pt x="457" y="141"/>
                  </a:cubicBezTo>
                  <a:cubicBezTo>
                    <a:pt x="77" y="433"/>
                    <a:pt x="1" y="1004"/>
                    <a:pt x="267" y="1384"/>
                  </a:cubicBezTo>
                  <a:cubicBezTo>
                    <a:pt x="429" y="1613"/>
                    <a:pt x="672" y="1717"/>
                    <a:pt x="920" y="1717"/>
                  </a:cubicBezTo>
                  <a:cubicBezTo>
                    <a:pt x="1099" y="1717"/>
                    <a:pt x="1279" y="1663"/>
                    <a:pt x="1434" y="1562"/>
                  </a:cubicBezTo>
                  <a:cubicBezTo>
                    <a:pt x="1814" y="1308"/>
                    <a:pt x="1941" y="813"/>
                    <a:pt x="1700" y="433"/>
                  </a:cubicBezTo>
                  <a:cubicBezTo>
                    <a:pt x="1535" y="167"/>
                    <a:pt x="1231" y="1"/>
                    <a:pt x="9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0"/>
            <p:cNvSpPr/>
            <p:nvPr/>
          </p:nvSpPr>
          <p:spPr>
            <a:xfrm>
              <a:off x="2073736" y="3740887"/>
              <a:ext cx="204262" cy="252151"/>
            </a:xfrm>
            <a:custGeom>
              <a:avLst/>
              <a:gdLst/>
              <a:ahLst/>
              <a:cxnLst/>
              <a:rect l="l" t="t" r="r" b="b"/>
              <a:pathLst>
                <a:path w="6172" h="7619" extrusionOk="0">
                  <a:moveTo>
                    <a:pt x="1584" y="0"/>
                  </a:moveTo>
                  <a:cubicBezTo>
                    <a:pt x="1090" y="0"/>
                    <a:pt x="545" y="710"/>
                    <a:pt x="224" y="1002"/>
                  </a:cubicBezTo>
                  <a:cubicBezTo>
                    <a:pt x="1" y="1195"/>
                    <a:pt x="176" y="1526"/>
                    <a:pt x="398" y="1526"/>
                  </a:cubicBezTo>
                  <a:cubicBezTo>
                    <a:pt x="454" y="1526"/>
                    <a:pt x="511" y="1506"/>
                    <a:pt x="567" y="1458"/>
                  </a:cubicBezTo>
                  <a:cubicBezTo>
                    <a:pt x="770" y="1268"/>
                    <a:pt x="973" y="1090"/>
                    <a:pt x="1175" y="900"/>
                  </a:cubicBezTo>
                  <a:cubicBezTo>
                    <a:pt x="1277" y="811"/>
                    <a:pt x="1378" y="723"/>
                    <a:pt x="1480" y="634"/>
                  </a:cubicBezTo>
                  <a:cubicBezTo>
                    <a:pt x="1500" y="630"/>
                    <a:pt x="1518" y="628"/>
                    <a:pt x="1536" y="628"/>
                  </a:cubicBezTo>
                  <a:cubicBezTo>
                    <a:pt x="1640" y="628"/>
                    <a:pt x="1697" y="694"/>
                    <a:pt x="1708" y="824"/>
                  </a:cubicBezTo>
                  <a:cubicBezTo>
                    <a:pt x="2025" y="1217"/>
                    <a:pt x="2241" y="1750"/>
                    <a:pt x="2481" y="2193"/>
                  </a:cubicBezTo>
                  <a:cubicBezTo>
                    <a:pt x="2646" y="2460"/>
                    <a:pt x="2824" y="3030"/>
                    <a:pt x="3141" y="3157"/>
                  </a:cubicBezTo>
                  <a:cubicBezTo>
                    <a:pt x="3192" y="3177"/>
                    <a:pt x="3247" y="3185"/>
                    <a:pt x="3303" y="3185"/>
                  </a:cubicBezTo>
                  <a:cubicBezTo>
                    <a:pt x="3430" y="3185"/>
                    <a:pt x="3568" y="3142"/>
                    <a:pt x="3699" y="3081"/>
                  </a:cubicBezTo>
                  <a:lnTo>
                    <a:pt x="3699" y="3081"/>
                  </a:lnTo>
                  <a:cubicBezTo>
                    <a:pt x="3661" y="3271"/>
                    <a:pt x="3597" y="3474"/>
                    <a:pt x="3635" y="3614"/>
                  </a:cubicBezTo>
                  <a:cubicBezTo>
                    <a:pt x="3762" y="4045"/>
                    <a:pt x="4117" y="4438"/>
                    <a:pt x="4371" y="4793"/>
                  </a:cubicBezTo>
                  <a:cubicBezTo>
                    <a:pt x="4523" y="4996"/>
                    <a:pt x="4675" y="5199"/>
                    <a:pt x="4827" y="5389"/>
                  </a:cubicBezTo>
                  <a:cubicBezTo>
                    <a:pt x="4967" y="5554"/>
                    <a:pt x="5246" y="5782"/>
                    <a:pt x="5322" y="5972"/>
                  </a:cubicBezTo>
                  <a:cubicBezTo>
                    <a:pt x="5449" y="6327"/>
                    <a:pt x="4726" y="6822"/>
                    <a:pt x="4460" y="7088"/>
                  </a:cubicBezTo>
                  <a:cubicBezTo>
                    <a:pt x="4248" y="7289"/>
                    <a:pt x="4421" y="7619"/>
                    <a:pt x="4634" y="7619"/>
                  </a:cubicBezTo>
                  <a:cubicBezTo>
                    <a:pt x="4689" y="7619"/>
                    <a:pt x="4747" y="7597"/>
                    <a:pt x="4802" y="7545"/>
                  </a:cubicBezTo>
                  <a:cubicBezTo>
                    <a:pt x="5144" y="7202"/>
                    <a:pt x="5652" y="6847"/>
                    <a:pt x="5918" y="6429"/>
                  </a:cubicBezTo>
                  <a:cubicBezTo>
                    <a:pt x="6171" y="6048"/>
                    <a:pt x="5880" y="5757"/>
                    <a:pt x="5626" y="5465"/>
                  </a:cubicBezTo>
                  <a:cubicBezTo>
                    <a:pt x="5208" y="4970"/>
                    <a:pt x="4815" y="4451"/>
                    <a:pt x="4460" y="3918"/>
                  </a:cubicBezTo>
                  <a:cubicBezTo>
                    <a:pt x="4244" y="3601"/>
                    <a:pt x="4244" y="3373"/>
                    <a:pt x="4282" y="3018"/>
                  </a:cubicBezTo>
                  <a:cubicBezTo>
                    <a:pt x="4307" y="2827"/>
                    <a:pt x="4333" y="2713"/>
                    <a:pt x="4244" y="2536"/>
                  </a:cubicBezTo>
                  <a:cubicBezTo>
                    <a:pt x="4196" y="2430"/>
                    <a:pt x="4097" y="2361"/>
                    <a:pt x="3986" y="2361"/>
                  </a:cubicBezTo>
                  <a:cubicBezTo>
                    <a:pt x="3950" y="2361"/>
                    <a:pt x="3913" y="2368"/>
                    <a:pt x="3876" y="2384"/>
                  </a:cubicBezTo>
                  <a:cubicBezTo>
                    <a:pt x="3750" y="2434"/>
                    <a:pt x="3610" y="2472"/>
                    <a:pt x="3496" y="2536"/>
                  </a:cubicBezTo>
                  <a:cubicBezTo>
                    <a:pt x="3407" y="2574"/>
                    <a:pt x="3344" y="2574"/>
                    <a:pt x="3331" y="2574"/>
                  </a:cubicBezTo>
                  <a:cubicBezTo>
                    <a:pt x="3179" y="2422"/>
                    <a:pt x="3027" y="2003"/>
                    <a:pt x="2938" y="1838"/>
                  </a:cubicBezTo>
                  <a:cubicBezTo>
                    <a:pt x="2646" y="1331"/>
                    <a:pt x="2393" y="697"/>
                    <a:pt x="2012" y="228"/>
                  </a:cubicBezTo>
                  <a:cubicBezTo>
                    <a:pt x="1879" y="66"/>
                    <a:pt x="1734" y="0"/>
                    <a:pt x="158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0"/>
            <p:cNvSpPr/>
            <p:nvPr/>
          </p:nvSpPr>
          <p:spPr>
            <a:xfrm>
              <a:off x="1711847" y="3945643"/>
              <a:ext cx="61325" cy="60928"/>
            </a:xfrm>
            <a:custGeom>
              <a:avLst/>
              <a:gdLst/>
              <a:ahLst/>
              <a:cxnLst/>
              <a:rect l="l" t="t" r="r" b="b"/>
              <a:pathLst>
                <a:path w="1853" h="1841" extrusionOk="0">
                  <a:moveTo>
                    <a:pt x="948" y="570"/>
                  </a:moveTo>
                  <a:cubicBezTo>
                    <a:pt x="1122" y="570"/>
                    <a:pt x="1288" y="680"/>
                    <a:pt x="1281" y="914"/>
                  </a:cubicBezTo>
                  <a:cubicBezTo>
                    <a:pt x="1281" y="1153"/>
                    <a:pt x="1125" y="1261"/>
                    <a:pt x="958" y="1261"/>
                  </a:cubicBezTo>
                  <a:cubicBezTo>
                    <a:pt x="780" y="1261"/>
                    <a:pt x="591" y="1137"/>
                    <a:pt x="571" y="914"/>
                  </a:cubicBezTo>
                  <a:lnTo>
                    <a:pt x="559" y="901"/>
                  </a:lnTo>
                  <a:lnTo>
                    <a:pt x="571" y="863"/>
                  </a:lnTo>
                  <a:cubicBezTo>
                    <a:pt x="609" y="671"/>
                    <a:pt x="782" y="570"/>
                    <a:pt x="948" y="570"/>
                  </a:cubicBezTo>
                  <a:close/>
                  <a:moveTo>
                    <a:pt x="976" y="0"/>
                  </a:moveTo>
                  <a:cubicBezTo>
                    <a:pt x="505" y="0"/>
                    <a:pt x="88" y="326"/>
                    <a:pt x="1" y="787"/>
                  </a:cubicBezTo>
                  <a:cubicBezTo>
                    <a:pt x="1" y="825"/>
                    <a:pt x="1" y="863"/>
                    <a:pt x="1" y="888"/>
                  </a:cubicBezTo>
                  <a:cubicBezTo>
                    <a:pt x="1" y="914"/>
                    <a:pt x="1" y="952"/>
                    <a:pt x="1" y="977"/>
                  </a:cubicBezTo>
                  <a:cubicBezTo>
                    <a:pt x="51" y="1459"/>
                    <a:pt x="470" y="1827"/>
                    <a:pt x="939" y="1839"/>
                  </a:cubicBezTo>
                  <a:cubicBezTo>
                    <a:pt x="954" y="1840"/>
                    <a:pt x="968" y="1840"/>
                    <a:pt x="982" y="1840"/>
                  </a:cubicBezTo>
                  <a:cubicBezTo>
                    <a:pt x="1492" y="1840"/>
                    <a:pt x="1852" y="1407"/>
                    <a:pt x="1852" y="914"/>
                  </a:cubicBezTo>
                  <a:cubicBezTo>
                    <a:pt x="1852" y="419"/>
                    <a:pt x="1497" y="1"/>
                    <a:pt x="1003" y="1"/>
                  </a:cubicBezTo>
                  <a:cubicBezTo>
                    <a:pt x="994" y="0"/>
                    <a:pt x="985" y="0"/>
                    <a:pt x="97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20"/>
            <p:cNvSpPr/>
            <p:nvPr/>
          </p:nvSpPr>
          <p:spPr>
            <a:xfrm>
              <a:off x="1286913" y="4358565"/>
              <a:ext cx="119969" cy="124272"/>
            </a:xfrm>
            <a:custGeom>
              <a:avLst/>
              <a:gdLst/>
              <a:ahLst/>
              <a:cxnLst/>
              <a:rect l="l" t="t" r="r" b="b"/>
              <a:pathLst>
                <a:path w="3625" h="3755" extrusionOk="0">
                  <a:moveTo>
                    <a:pt x="1565" y="1"/>
                  </a:moveTo>
                  <a:cubicBezTo>
                    <a:pt x="1537" y="1"/>
                    <a:pt x="1509" y="5"/>
                    <a:pt x="1479" y="14"/>
                  </a:cubicBezTo>
                  <a:cubicBezTo>
                    <a:pt x="617" y="267"/>
                    <a:pt x="439" y="1218"/>
                    <a:pt x="693" y="2004"/>
                  </a:cubicBezTo>
                  <a:cubicBezTo>
                    <a:pt x="541" y="2131"/>
                    <a:pt x="389" y="2271"/>
                    <a:pt x="237" y="2385"/>
                  </a:cubicBezTo>
                  <a:cubicBezTo>
                    <a:pt x="1" y="2570"/>
                    <a:pt x="180" y="2904"/>
                    <a:pt x="411" y="2904"/>
                  </a:cubicBezTo>
                  <a:cubicBezTo>
                    <a:pt x="466" y="2904"/>
                    <a:pt x="523" y="2885"/>
                    <a:pt x="579" y="2841"/>
                  </a:cubicBezTo>
                  <a:cubicBezTo>
                    <a:pt x="706" y="2740"/>
                    <a:pt x="833" y="2639"/>
                    <a:pt x="959" y="2537"/>
                  </a:cubicBezTo>
                  <a:cubicBezTo>
                    <a:pt x="1010" y="2600"/>
                    <a:pt x="1073" y="2677"/>
                    <a:pt x="1137" y="2740"/>
                  </a:cubicBezTo>
                  <a:cubicBezTo>
                    <a:pt x="934" y="2930"/>
                    <a:pt x="744" y="3120"/>
                    <a:pt x="554" y="3323"/>
                  </a:cubicBezTo>
                  <a:cubicBezTo>
                    <a:pt x="363" y="3514"/>
                    <a:pt x="566" y="3755"/>
                    <a:pt x="792" y="3755"/>
                  </a:cubicBezTo>
                  <a:cubicBezTo>
                    <a:pt x="867" y="3755"/>
                    <a:pt x="944" y="3729"/>
                    <a:pt x="1010" y="3666"/>
                  </a:cubicBezTo>
                  <a:cubicBezTo>
                    <a:pt x="1213" y="3463"/>
                    <a:pt x="1416" y="3260"/>
                    <a:pt x="1619" y="3057"/>
                  </a:cubicBezTo>
                  <a:cubicBezTo>
                    <a:pt x="1784" y="3121"/>
                    <a:pt x="1953" y="3151"/>
                    <a:pt x="2120" y="3151"/>
                  </a:cubicBezTo>
                  <a:cubicBezTo>
                    <a:pt x="2912" y="3151"/>
                    <a:pt x="3624" y="2473"/>
                    <a:pt x="3331" y="1561"/>
                  </a:cubicBezTo>
                  <a:cubicBezTo>
                    <a:pt x="3289" y="1433"/>
                    <a:pt x="3196" y="1379"/>
                    <a:pt x="3097" y="1379"/>
                  </a:cubicBezTo>
                  <a:cubicBezTo>
                    <a:pt x="2923" y="1379"/>
                    <a:pt x="2733" y="1549"/>
                    <a:pt x="2798" y="1776"/>
                  </a:cubicBezTo>
                  <a:cubicBezTo>
                    <a:pt x="2968" y="2298"/>
                    <a:pt x="2592" y="2564"/>
                    <a:pt x="2171" y="2564"/>
                  </a:cubicBezTo>
                  <a:cubicBezTo>
                    <a:pt x="2152" y="2564"/>
                    <a:pt x="2133" y="2564"/>
                    <a:pt x="2113" y="2562"/>
                  </a:cubicBezTo>
                  <a:cubicBezTo>
                    <a:pt x="2189" y="2486"/>
                    <a:pt x="2265" y="2398"/>
                    <a:pt x="2341" y="2322"/>
                  </a:cubicBezTo>
                  <a:cubicBezTo>
                    <a:pt x="2541" y="2132"/>
                    <a:pt x="2335" y="1885"/>
                    <a:pt x="2112" y="1885"/>
                  </a:cubicBezTo>
                  <a:cubicBezTo>
                    <a:pt x="2038" y="1885"/>
                    <a:pt x="1961" y="1912"/>
                    <a:pt x="1898" y="1979"/>
                  </a:cubicBezTo>
                  <a:cubicBezTo>
                    <a:pt x="1771" y="2093"/>
                    <a:pt x="1657" y="2220"/>
                    <a:pt x="1530" y="2334"/>
                  </a:cubicBezTo>
                  <a:cubicBezTo>
                    <a:pt x="1492" y="2296"/>
                    <a:pt x="1454" y="2258"/>
                    <a:pt x="1429" y="2220"/>
                  </a:cubicBezTo>
                  <a:cubicBezTo>
                    <a:pt x="1403" y="2195"/>
                    <a:pt x="1390" y="2169"/>
                    <a:pt x="1378" y="2157"/>
                  </a:cubicBezTo>
                  <a:cubicBezTo>
                    <a:pt x="1581" y="1954"/>
                    <a:pt x="1784" y="1764"/>
                    <a:pt x="1986" y="1548"/>
                  </a:cubicBezTo>
                  <a:cubicBezTo>
                    <a:pt x="2175" y="1350"/>
                    <a:pt x="1970" y="1109"/>
                    <a:pt x="1749" y="1109"/>
                  </a:cubicBezTo>
                  <a:cubicBezTo>
                    <a:pt x="1673" y="1109"/>
                    <a:pt x="1595" y="1138"/>
                    <a:pt x="1530" y="1206"/>
                  </a:cubicBezTo>
                  <a:cubicBezTo>
                    <a:pt x="1416" y="1332"/>
                    <a:pt x="1289" y="1447"/>
                    <a:pt x="1175" y="1573"/>
                  </a:cubicBezTo>
                  <a:cubicBezTo>
                    <a:pt x="1112" y="1130"/>
                    <a:pt x="1238" y="673"/>
                    <a:pt x="1682" y="546"/>
                  </a:cubicBezTo>
                  <a:cubicBezTo>
                    <a:pt x="2007" y="454"/>
                    <a:pt x="1855" y="1"/>
                    <a:pt x="156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20"/>
            <p:cNvSpPr/>
            <p:nvPr/>
          </p:nvSpPr>
          <p:spPr>
            <a:xfrm>
              <a:off x="1451657" y="4314284"/>
              <a:ext cx="72213" cy="85153"/>
            </a:xfrm>
            <a:custGeom>
              <a:avLst/>
              <a:gdLst/>
              <a:ahLst/>
              <a:cxnLst/>
              <a:rect l="l" t="t" r="r" b="b"/>
              <a:pathLst>
                <a:path w="2182" h="2573" extrusionOk="0">
                  <a:moveTo>
                    <a:pt x="395" y="0"/>
                  </a:moveTo>
                  <a:cubicBezTo>
                    <a:pt x="261" y="0"/>
                    <a:pt x="126" y="97"/>
                    <a:pt x="102" y="249"/>
                  </a:cubicBezTo>
                  <a:cubicBezTo>
                    <a:pt x="26" y="667"/>
                    <a:pt x="1" y="1073"/>
                    <a:pt x="1" y="1504"/>
                  </a:cubicBezTo>
                  <a:cubicBezTo>
                    <a:pt x="7" y="1669"/>
                    <a:pt x="125" y="1745"/>
                    <a:pt x="252" y="1745"/>
                  </a:cubicBezTo>
                  <a:cubicBezTo>
                    <a:pt x="408" y="1745"/>
                    <a:pt x="579" y="1630"/>
                    <a:pt x="572" y="1428"/>
                  </a:cubicBezTo>
                  <a:cubicBezTo>
                    <a:pt x="572" y="1301"/>
                    <a:pt x="572" y="1174"/>
                    <a:pt x="584" y="1047"/>
                  </a:cubicBezTo>
                  <a:cubicBezTo>
                    <a:pt x="762" y="1301"/>
                    <a:pt x="952" y="1555"/>
                    <a:pt x="1142" y="1808"/>
                  </a:cubicBezTo>
                  <a:cubicBezTo>
                    <a:pt x="1307" y="2062"/>
                    <a:pt x="1510" y="2506"/>
                    <a:pt x="1827" y="2569"/>
                  </a:cubicBezTo>
                  <a:cubicBezTo>
                    <a:pt x="1841" y="2571"/>
                    <a:pt x="1855" y="2572"/>
                    <a:pt x="1869" y="2572"/>
                  </a:cubicBezTo>
                  <a:cubicBezTo>
                    <a:pt x="2015" y="2572"/>
                    <a:pt x="2133" y="2455"/>
                    <a:pt x="2157" y="2328"/>
                  </a:cubicBezTo>
                  <a:lnTo>
                    <a:pt x="2157" y="2290"/>
                  </a:lnTo>
                  <a:cubicBezTo>
                    <a:pt x="2182" y="2163"/>
                    <a:pt x="2093" y="2036"/>
                    <a:pt x="1979" y="1986"/>
                  </a:cubicBezTo>
                  <a:cubicBezTo>
                    <a:pt x="1966" y="1973"/>
                    <a:pt x="1941" y="1948"/>
                    <a:pt x="1916" y="1922"/>
                  </a:cubicBezTo>
                  <a:cubicBezTo>
                    <a:pt x="1852" y="1821"/>
                    <a:pt x="1776" y="1719"/>
                    <a:pt x="1700" y="1618"/>
                  </a:cubicBezTo>
                  <a:cubicBezTo>
                    <a:pt x="1586" y="1466"/>
                    <a:pt x="1485" y="1314"/>
                    <a:pt x="1370" y="1174"/>
                  </a:cubicBezTo>
                  <a:cubicBezTo>
                    <a:pt x="1117" y="819"/>
                    <a:pt x="863" y="464"/>
                    <a:pt x="610" y="109"/>
                  </a:cubicBezTo>
                  <a:cubicBezTo>
                    <a:pt x="553" y="34"/>
                    <a:pt x="474" y="0"/>
                    <a:pt x="39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0"/>
            <p:cNvSpPr/>
            <p:nvPr/>
          </p:nvSpPr>
          <p:spPr>
            <a:xfrm>
              <a:off x="1485248" y="4273048"/>
              <a:ext cx="60465" cy="56923"/>
            </a:xfrm>
            <a:custGeom>
              <a:avLst/>
              <a:gdLst/>
              <a:ahLst/>
              <a:cxnLst/>
              <a:rect l="l" t="t" r="r" b="b"/>
              <a:pathLst>
                <a:path w="1827" h="1720" extrusionOk="0">
                  <a:moveTo>
                    <a:pt x="845" y="573"/>
                  </a:moveTo>
                  <a:cubicBezTo>
                    <a:pt x="1085" y="573"/>
                    <a:pt x="1295" y="812"/>
                    <a:pt x="1078" y="1051"/>
                  </a:cubicBezTo>
                  <a:cubicBezTo>
                    <a:pt x="1026" y="1111"/>
                    <a:pt x="960" y="1148"/>
                    <a:pt x="894" y="1148"/>
                  </a:cubicBezTo>
                  <a:cubicBezTo>
                    <a:pt x="849" y="1148"/>
                    <a:pt x="803" y="1130"/>
                    <a:pt x="761" y="1089"/>
                  </a:cubicBezTo>
                  <a:cubicBezTo>
                    <a:pt x="685" y="1025"/>
                    <a:pt x="609" y="873"/>
                    <a:pt x="660" y="772"/>
                  </a:cubicBezTo>
                  <a:cubicBezTo>
                    <a:pt x="698" y="721"/>
                    <a:pt x="723" y="658"/>
                    <a:pt x="723" y="594"/>
                  </a:cubicBezTo>
                  <a:cubicBezTo>
                    <a:pt x="763" y="580"/>
                    <a:pt x="804" y="573"/>
                    <a:pt x="845" y="573"/>
                  </a:cubicBezTo>
                  <a:close/>
                  <a:moveTo>
                    <a:pt x="837" y="0"/>
                  </a:moveTo>
                  <a:cubicBezTo>
                    <a:pt x="634" y="0"/>
                    <a:pt x="431" y="62"/>
                    <a:pt x="267" y="188"/>
                  </a:cubicBezTo>
                  <a:cubicBezTo>
                    <a:pt x="165" y="277"/>
                    <a:pt x="140" y="391"/>
                    <a:pt x="178" y="493"/>
                  </a:cubicBezTo>
                  <a:cubicBezTo>
                    <a:pt x="0" y="848"/>
                    <a:pt x="89" y="1266"/>
                    <a:pt x="394" y="1533"/>
                  </a:cubicBezTo>
                  <a:cubicBezTo>
                    <a:pt x="538" y="1660"/>
                    <a:pt x="712" y="1720"/>
                    <a:pt x="886" y="1720"/>
                  </a:cubicBezTo>
                  <a:cubicBezTo>
                    <a:pt x="1109" y="1720"/>
                    <a:pt x="1333" y="1622"/>
                    <a:pt x="1497" y="1444"/>
                  </a:cubicBezTo>
                  <a:cubicBezTo>
                    <a:pt x="1788" y="1127"/>
                    <a:pt x="1826" y="632"/>
                    <a:pt x="1547" y="315"/>
                  </a:cubicBezTo>
                  <a:cubicBezTo>
                    <a:pt x="1368" y="107"/>
                    <a:pt x="1102" y="0"/>
                    <a:pt x="83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0"/>
            <p:cNvSpPr/>
            <p:nvPr/>
          </p:nvSpPr>
          <p:spPr>
            <a:xfrm>
              <a:off x="1572287" y="4169594"/>
              <a:ext cx="115204" cy="135987"/>
            </a:xfrm>
            <a:custGeom>
              <a:avLst/>
              <a:gdLst/>
              <a:ahLst/>
              <a:cxnLst/>
              <a:rect l="l" t="t" r="r" b="b"/>
              <a:pathLst>
                <a:path w="3481" h="4109" extrusionOk="0">
                  <a:moveTo>
                    <a:pt x="398" y="0"/>
                  </a:moveTo>
                  <a:cubicBezTo>
                    <a:pt x="200" y="0"/>
                    <a:pt x="0" y="241"/>
                    <a:pt x="147" y="461"/>
                  </a:cubicBezTo>
                  <a:cubicBezTo>
                    <a:pt x="363" y="778"/>
                    <a:pt x="579" y="1095"/>
                    <a:pt x="781" y="1412"/>
                  </a:cubicBezTo>
                  <a:lnTo>
                    <a:pt x="807" y="1450"/>
                  </a:lnTo>
                  <a:cubicBezTo>
                    <a:pt x="731" y="1679"/>
                    <a:pt x="718" y="1932"/>
                    <a:pt x="832" y="2173"/>
                  </a:cubicBezTo>
                  <a:cubicBezTo>
                    <a:pt x="933" y="2396"/>
                    <a:pt x="1131" y="2530"/>
                    <a:pt x="1355" y="2530"/>
                  </a:cubicBezTo>
                  <a:cubicBezTo>
                    <a:pt x="1412" y="2530"/>
                    <a:pt x="1471" y="2521"/>
                    <a:pt x="1530" y="2503"/>
                  </a:cubicBezTo>
                  <a:cubicBezTo>
                    <a:pt x="1672" y="2467"/>
                    <a:pt x="1858" y="2310"/>
                    <a:pt x="2016" y="2310"/>
                  </a:cubicBezTo>
                  <a:cubicBezTo>
                    <a:pt x="2027" y="2310"/>
                    <a:pt x="2039" y="2311"/>
                    <a:pt x="2049" y="2313"/>
                  </a:cubicBezTo>
                  <a:cubicBezTo>
                    <a:pt x="2455" y="2402"/>
                    <a:pt x="2214" y="2604"/>
                    <a:pt x="2062" y="2680"/>
                  </a:cubicBezTo>
                  <a:cubicBezTo>
                    <a:pt x="1935" y="2744"/>
                    <a:pt x="1770" y="2744"/>
                    <a:pt x="1631" y="2757"/>
                  </a:cubicBezTo>
                  <a:cubicBezTo>
                    <a:pt x="1275" y="2793"/>
                    <a:pt x="1323" y="3329"/>
                    <a:pt x="1660" y="3329"/>
                  </a:cubicBezTo>
                  <a:cubicBezTo>
                    <a:pt x="1671" y="3329"/>
                    <a:pt x="1683" y="3328"/>
                    <a:pt x="1694" y="3327"/>
                  </a:cubicBezTo>
                  <a:cubicBezTo>
                    <a:pt x="1834" y="3314"/>
                    <a:pt x="1973" y="3289"/>
                    <a:pt x="2113" y="3251"/>
                  </a:cubicBezTo>
                  <a:cubicBezTo>
                    <a:pt x="2354" y="3505"/>
                    <a:pt x="2595" y="3758"/>
                    <a:pt x="2836" y="4012"/>
                  </a:cubicBezTo>
                  <a:cubicBezTo>
                    <a:pt x="2897" y="4080"/>
                    <a:pt x="2974" y="4108"/>
                    <a:pt x="3049" y="4108"/>
                  </a:cubicBezTo>
                  <a:cubicBezTo>
                    <a:pt x="3269" y="4108"/>
                    <a:pt x="3481" y="3868"/>
                    <a:pt x="3292" y="3670"/>
                  </a:cubicBezTo>
                  <a:cubicBezTo>
                    <a:pt x="3064" y="3441"/>
                    <a:pt x="2848" y="3200"/>
                    <a:pt x="2633" y="2972"/>
                  </a:cubicBezTo>
                  <a:cubicBezTo>
                    <a:pt x="2671" y="2934"/>
                    <a:pt x="2696" y="2883"/>
                    <a:pt x="2734" y="2833"/>
                  </a:cubicBezTo>
                  <a:cubicBezTo>
                    <a:pt x="2912" y="2541"/>
                    <a:pt x="2874" y="2161"/>
                    <a:pt x="2607" y="1932"/>
                  </a:cubicBezTo>
                  <a:cubicBezTo>
                    <a:pt x="2452" y="1804"/>
                    <a:pt x="2267" y="1751"/>
                    <a:pt x="2079" y="1751"/>
                  </a:cubicBezTo>
                  <a:cubicBezTo>
                    <a:pt x="1914" y="1751"/>
                    <a:pt x="1747" y="1791"/>
                    <a:pt x="1593" y="1856"/>
                  </a:cubicBezTo>
                  <a:cubicBezTo>
                    <a:pt x="1543" y="1876"/>
                    <a:pt x="1462" y="1935"/>
                    <a:pt x="1393" y="1935"/>
                  </a:cubicBezTo>
                  <a:cubicBezTo>
                    <a:pt x="1374" y="1935"/>
                    <a:pt x="1356" y="1931"/>
                    <a:pt x="1339" y="1920"/>
                  </a:cubicBezTo>
                  <a:cubicBezTo>
                    <a:pt x="1276" y="1869"/>
                    <a:pt x="1365" y="1603"/>
                    <a:pt x="1390" y="1552"/>
                  </a:cubicBezTo>
                  <a:cubicBezTo>
                    <a:pt x="1492" y="1324"/>
                    <a:pt x="1682" y="1210"/>
                    <a:pt x="1910" y="1146"/>
                  </a:cubicBezTo>
                  <a:cubicBezTo>
                    <a:pt x="2238" y="1064"/>
                    <a:pt x="2079" y="604"/>
                    <a:pt x="1773" y="604"/>
                  </a:cubicBezTo>
                  <a:cubicBezTo>
                    <a:pt x="1748" y="604"/>
                    <a:pt x="1722" y="607"/>
                    <a:pt x="1694" y="614"/>
                  </a:cubicBezTo>
                  <a:cubicBezTo>
                    <a:pt x="1504" y="664"/>
                    <a:pt x="1301" y="778"/>
                    <a:pt x="1149" y="931"/>
                  </a:cubicBezTo>
                  <a:cubicBezTo>
                    <a:pt x="972" y="664"/>
                    <a:pt x="794" y="385"/>
                    <a:pt x="604" y="119"/>
                  </a:cubicBezTo>
                  <a:cubicBezTo>
                    <a:pt x="548" y="35"/>
                    <a:pt x="473" y="0"/>
                    <a:pt x="39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0"/>
            <p:cNvSpPr/>
            <p:nvPr/>
          </p:nvSpPr>
          <p:spPr>
            <a:xfrm>
              <a:off x="1674516" y="4154636"/>
              <a:ext cx="57883" cy="67481"/>
            </a:xfrm>
            <a:custGeom>
              <a:avLst/>
              <a:gdLst/>
              <a:ahLst/>
              <a:cxnLst/>
              <a:rect l="l" t="t" r="r" b="b"/>
              <a:pathLst>
                <a:path w="1749" h="2039" extrusionOk="0">
                  <a:moveTo>
                    <a:pt x="315" y="1"/>
                  </a:moveTo>
                  <a:cubicBezTo>
                    <a:pt x="187" y="1"/>
                    <a:pt x="69" y="76"/>
                    <a:pt x="64" y="241"/>
                  </a:cubicBezTo>
                  <a:cubicBezTo>
                    <a:pt x="51" y="571"/>
                    <a:pt x="38" y="901"/>
                    <a:pt x="26" y="1230"/>
                  </a:cubicBezTo>
                  <a:cubicBezTo>
                    <a:pt x="0" y="1268"/>
                    <a:pt x="0" y="1319"/>
                    <a:pt x="13" y="1357"/>
                  </a:cubicBezTo>
                  <a:cubicBezTo>
                    <a:pt x="13" y="1383"/>
                    <a:pt x="13" y="1421"/>
                    <a:pt x="13" y="1446"/>
                  </a:cubicBezTo>
                  <a:cubicBezTo>
                    <a:pt x="0" y="1611"/>
                    <a:pt x="89" y="1725"/>
                    <a:pt x="254" y="1763"/>
                  </a:cubicBezTo>
                  <a:cubicBezTo>
                    <a:pt x="584" y="1852"/>
                    <a:pt x="901" y="1941"/>
                    <a:pt x="1230" y="2029"/>
                  </a:cubicBezTo>
                  <a:cubicBezTo>
                    <a:pt x="1256" y="2036"/>
                    <a:pt x="1280" y="2039"/>
                    <a:pt x="1302" y="2039"/>
                  </a:cubicBezTo>
                  <a:cubicBezTo>
                    <a:pt x="1594" y="2039"/>
                    <a:pt x="1636" y="1541"/>
                    <a:pt x="1306" y="1459"/>
                  </a:cubicBezTo>
                  <a:cubicBezTo>
                    <a:pt x="1129" y="1408"/>
                    <a:pt x="964" y="1370"/>
                    <a:pt x="799" y="1319"/>
                  </a:cubicBezTo>
                  <a:cubicBezTo>
                    <a:pt x="1053" y="1129"/>
                    <a:pt x="1306" y="926"/>
                    <a:pt x="1547" y="698"/>
                  </a:cubicBezTo>
                  <a:cubicBezTo>
                    <a:pt x="1749" y="496"/>
                    <a:pt x="1574" y="167"/>
                    <a:pt x="1360" y="167"/>
                  </a:cubicBezTo>
                  <a:cubicBezTo>
                    <a:pt x="1305" y="167"/>
                    <a:pt x="1247" y="189"/>
                    <a:pt x="1192" y="241"/>
                  </a:cubicBezTo>
                  <a:cubicBezTo>
                    <a:pt x="1015" y="419"/>
                    <a:pt x="812" y="584"/>
                    <a:pt x="609" y="749"/>
                  </a:cubicBezTo>
                  <a:cubicBezTo>
                    <a:pt x="622" y="596"/>
                    <a:pt x="622" y="457"/>
                    <a:pt x="634" y="317"/>
                  </a:cubicBezTo>
                  <a:cubicBezTo>
                    <a:pt x="641" y="115"/>
                    <a:pt x="471" y="1"/>
                    <a:pt x="3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20"/>
            <p:cNvSpPr/>
            <p:nvPr/>
          </p:nvSpPr>
          <p:spPr>
            <a:xfrm>
              <a:off x="1724787" y="4113069"/>
              <a:ext cx="87669" cy="78601"/>
            </a:xfrm>
            <a:custGeom>
              <a:avLst/>
              <a:gdLst/>
              <a:ahLst/>
              <a:cxnLst/>
              <a:rect l="l" t="t" r="r" b="b"/>
              <a:pathLst>
                <a:path w="2649" h="2375" extrusionOk="0">
                  <a:moveTo>
                    <a:pt x="768" y="0"/>
                  </a:moveTo>
                  <a:cubicBezTo>
                    <a:pt x="397" y="0"/>
                    <a:pt x="86" y="374"/>
                    <a:pt x="28" y="762"/>
                  </a:cubicBezTo>
                  <a:cubicBezTo>
                    <a:pt x="0" y="965"/>
                    <a:pt x="157" y="1079"/>
                    <a:pt x="312" y="1079"/>
                  </a:cubicBezTo>
                  <a:cubicBezTo>
                    <a:pt x="438" y="1079"/>
                    <a:pt x="563" y="1003"/>
                    <a:pt x="586" y="838"/>
                  </a:cubicBezTo>
                  <a:cubicBezTo>
                    <a:pt x="576" y="721"/>
                    <a:pt x="619" y="656"/>
                    <a:pt x="721" y="656"/>
                  </a:cubicBezTo>
                  <a:cubicBezTo>
                    <a:pt x="751" y="656"/>
                    <a:pt x="787" y="662"/>
                    <a:pt x="827" y="673"/>
                  </a:cubicBezTo>
                  <a:cubicBezTo>
                    <a:pt x="827" y="711"/>
                    <a:pt x="827" y="749"/>
                    <a:pt x="827" y="787"/>
                  </a:cubicBezTo>
                  <a:cubicBezTo>
                    <a:pt x="878" y="901"/>
                    <a:pt x="840" y="1130"/>
                    <a:pt x="840" y="1256"/>
                  </a:cubicBezTo>
                  <a:cubicBezTo>
                    <a:pt x="852" y="1548"/>
                    <a:pt x="852" y="1840"/>
                    <a:pt x="865" y="2119"/>
                  </a:cubicBezTo>
                  <a:cubicBezTo>
                    <a:pt x="865" y="2272"/>
                    <a:pt x="1013" y="2375"/>
                    <a:pt x="1154" y="2375"/>
                  </a:cubicBezTo>
                  <a:cubicBezTo>
                    <a:pt x="1210" y="2375"/>
                    <a:pt x="1265" y="2358"/>
                    <a:pt x="1309" y="2322"/>
                  </a:cubicBezTo>
                  <a:cubicBezTo>
                    <a:pt x="1689" y="1992"/>
                    <a:pt x="2057" y="1675"/>
                    <a:pt x="2425" y="1358"/>
                  </a:cubicBezTo>
                  <a:cubicBezTo>
                    <a:pt x="2648" y="1165"/>
                    <a:pt x="2473" y="833"/>
                    <a:pt x="2251" y="833"/>
                  </a:cubicBezTo>
                  <a:cubicBezTo>
                    <a:pt x="2196" y="833"/>
                    <a:pt x="2138" y="854"/>
                    <a:pt x="2082" y="901"/>
                  </a:cubicBezTo>
                  <a:cubicBezTo>
                    <a:pt x="1854" y="1092"/>
                    <a:pt x="1639" y="1282"/>
                    <a:pt x="1410" y="1472"/>
                  </a:cubicBezTo>
                  <a:cubicBezTo>
                    <a:pt x="1410" y="1295"/>
                    <a:pt x="1410" y="1104"/>
                    <a:pt x="1398" y="927"/>
                  </a:cubicBezTo>
                  <a:cubicBezTo>
                    <a:pt x="1398" y="622"/>
                    <a:pt x="1398" y="305"/>
                    <a:pt x="1119" y="115"/>
                  </a:cubicBezTo>
                  <a:cubicBezTo>
                    <a:pt x="1000" y="35"/>
                    <a:pt x="881" y="0"/>
                    <a:pt x="7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20"/>
            <p:cNvSpPr/>
            <p:nvPr/>
          </p:nvSpPr>
          <p:spPr>
            <a:xfrm>
              <a:off x="1844887" y="3928699"/>
              <a:ext cx="146346" cy="155844"/>
            </a:xfrm>
            <a:custGeom>
              <a:avLst/>
              <a:gdLst/>
              <a:ahLst/>
              <a:cxnLst/>
              <a:rect l="l" t="t" r="r" b="b"/>
              <a:pathLst>
                <a:path w="4422" h="4709" extrusionOk="0">
                  <a:moveTo>
                    <a:pt x="1811" y="1"/>
                  </a:moveTo>
                  <a:cubicBezTo>
                    <a:pt x="1758" y="1"/>
                    <a:pt x="1702" y="21"/>
                    <a:pt x="1649" y="69"/>
                  </a:cubicBezTo>
                  <a:cubicBezTo>
                    <a:pt x="1142" y="538"/>
                    <a:pt x="622" y="1007"/>
                    <a:pt x="115" y="1464"/>
                  </a:cubicBezTo>
                  <a:cubicBezTo>
                    <a:pt x="0" y="1578"/>
                    <a:pt x="0" y="1743"/>
                    <a:pt x="76" y="1857"/>
                  </a:cubicBezTo>
                  <a:cubicBezTo>
                    <a:pt x="76" y="1870"/>
                    <a:pt x="89" y="1895"/>
                    <a:pt x="115" y="1920"/>
                  </a:cubicBezTo>
                  <a:cubicBezTo>
                    <a:pt x="432" y="2288"/>
                    <a:pt x="736" y="2681"/>
                    <a:pt x="1040" y="3061"/>
                  </a:cubicBezTo>
                  <a:cubicBezTo>
                    <a:pt x="1015" y="3099"/>
                    <a:pt x="989" y="3125"/>
                    <a:pt x="964" y="3150"/>
                  </a:cubicBezTo>
                  <a:cubicBezTo>
                    <a:pt x="752" y="3342"/>
                    <a:pt x="927" y="3680"/>
                    <a:pt x="1141" y="3680"/>
                  </a:cubicBezTo>
                  <a:cubicBezTo>
                    <a:pt x="1196" y="3680"/>
                    <a:pt x="1253" y="3658"/>
                    <a:pt x="1306" y="3607"/>
                  </a:cubicBezTo>
                  <a:cubicBezTo>
                    <a:pt x="1332" y="3569"/>
                    <a:pt x="1370" y="3543"/>
                    <a:pt x="1408" y="3505"/>
                  </a:cubicBezTo>
                  <a:cubicBezTo>
                    <a:pt x="1471" y="3594"/>
                    <a:pt x="1547" y="3683"/>
                    <a:pt x="1623" y="3772"/>
                  </a:cubicBezTo>
                  <a:cubicBezTo>
                    <a:pt x="1509" y="3860"/>
                    <a:pt x="1395" y="3962"/>
                    <a:pt x="1281" y="4051"/>
                  </a:cubicBezTo>
                  <a:cubicBezTo>
                    <a:pt x="1055" y="4235"/>
                    <a:pt x="1236" y="4569"/>
                    <a:pt x="1461" y="4569"/>
                  </a:cubicBezTo>
                  <a:cubicBezTo>
                    <a:pt x="1515" y="4569"/>
                    <a:pt x="1570" y="4551"/>
                    <a:pt x="1623" y="4507"/>
                  </a:cubicBezTo>
                  <a:cubicBezTo>
                    <a:pt x="1750" y="4406"/>
                    <a:pt x="1877" y="4304"/>
                    <a:pt x="2004" y="4190"/>
                  </a:cubicBezTo>
                  <a:cubicBezTo>
                    <a:pt x="2105" y="4291"/>
                    <a:pt x="2194" y="4393"/>
                    <a:pt x="2296" y="4494"/>
                  </a:cubicBezTo>
                  <a:cubicBezTo>
                    <a:pt x="2432" y="4631"/>
                    <a:pt x="2562" y="4709"/>
                    <a:pt x="2719" y="4709"/>
                  </a:cubicBezTo>
                  <a:cubicBezTo>
                    <a:pt x="2780" y="4709"/>
                    <a:pt x="2846" y="4697"/>
                    <a:pt x="2917" y="4672"/>
                  </a:cubicBezTo>
                  <a:cubicBezTo>
                    <a:pt x="3373" y="4507"/>
                    <a:pt x="3830" y="3949"/>
                    <a:pt x="4198" y="3657"/>
                  </a:cubicBezTo>
                  <a:cubicBezTo>
                    <a:pt x="4421" y="3464"/>
                    <a:pt x="4246" y="3133"/>
                    <a:pt x="4023" y="3133"/>
                  </a:cubicBezTo>
                  <a:cubicBezTo>
                    <a:pt x="3968" y="3133"/>
                    <a:pt x="3911" y="3153"/>
                    <a:pt x="3855" y="3201"/>
                  </a:cubicBezTo>
                  <a:cubicBezTo>
                    <a:pt x="3551" y="3442"/>
                    <a:pt x="3247" y="3695"/>
                    <a:pt x="2942" y="3936"/>
                  </a:cubicBezTo>
                  <a:cubicBezTo>
                    <a:pt x="2866" y="4012"/>
                    <a:pt x="2777" y="4076"/>
                    <a:pt x="2701" y="4139"/>
                  </a:cubicBezTo>
                  <a:cubicBezTo>
                    <a:pt x="2663" y="4076"/>
                    <a:pt x="2625" y="4012"/>
                    <a:pt x="2575" y="3949"/>
                  </a:cubicBezTo>
                  <a:cubicBezTo>
                    <a:pt x="2536" y="3911"/>
                    <a:pt x="2486" y="3860"/>
                    <a:pt x="2435" y="3810"/>
                  </a:cubicBezTo>
                  <a:cubicBezTo>
                    <a:pt x="2714" y="3556"/>
                    <a:pt x="2980" y="3290"/>
                    <a:pt x="3247" y="3011"/>
                  </a:cubicBezTo>
                  <a:cubicBezTo>
                    <a:pt x="3427" y="2811"/>
                    <a:pt x="3223" y="2561"/>
                    <a:pt x="3002" y="2561"/>
                  </a:cubicBezTo>
                  <a:cubicBezTo>
                    <a:pt x="2929" y="2561"/>
                    <a:pt x="2853" y="2589"/>
                    <a:pt x="2790" y="2656"/>
                  </a:cubicBezTo>
                  <a:cubicBezTo>
                    <a:pt x="2562" y="2897"/>
                    <a:pt x="2321" y="3138"/>
                    <a:pt x="2080" y="3366"/>
                  </a:cubicBezTo>
                  <a:cubicBezTo>
                    <a:pt x="2004" y="3277"/>
                    <a:pt x="1928" y="3176"/>
                    <a:pt x="1852" y="3087"/>
                  </a:cubicBezTo>
                  <a:cubicBezTo>
                    <a:pt x="2093" y="2859"/>
                    <a:pt x="2346" y="2618"/>
                    <a:pt x="2600" y="2377"/>
                  </a:cubicBezTo>
                  <a:cubicBezTo>
                    <a:pt x="2811" y="2185"/>
                    <a:pt x="2639" y="1858"/>
                    <a:pt x="2426" y="1858"/>
                  </a:cubicBezTo>
                  <a:cubicBezTo>
                    <a:pt x="2371" y="1858"/>
                    <a:pt x="2312" y="1881"/>
                    <a:pt x="2257" y="1933"/>
                  </a:cubicBezTo>
                  <a:cubicBezTo>
                    <a:pt x="1991" y="2174"/>
                    <a:pt x="1738" y="2415"/>
                    <a:pt x="1484" y="2656"/>
                  </a:cubicBezTo>
                  <a:cubicBezTo>
                    <a:pt x="1218" y="2339"/>
                    <a:pt x="951" y="2034"/>
                    <a:pt x="685" y="1717"/>
                  </a:cubicBezTo>
                  <a:cubicBezTo>
                    <a:pt x="1116" y="1324"/>
                    <a:pt x="1560" y="918"/>
                    <a:pt x="1991" y="525"/>
                  </a:cubicBezTo>
                  <a:cubicBezTo>
                    <a:pt x="2205" y="332"/>
                    <a:pt x="2027" y="1"/>
                    <a:pt x="181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0"/>
            <p:cNvSpPr/>
            <p:nvPr/>
          </p:nvSpPr>
          <p:spPr>
            <a:xfrm>
              <a:off x="1934672" y="3852118"/>
              <a:ext cx="171598" cy="152270"/>
            </a:xfrm>
            <a:custGeom>
              <a:avLst/>
              <a:gdLst/>
              <a:ahLst/>
              <a:cxnLst/>
              <a:rect l="l" t="t" r="r" b="b"/>
              <a:pathLst>
                <a:path w="5185" h="4601" extrusionOk="0">
                  <a:moveTo>
                    <a:pt x="1647" y="1"/>
                  </a:moveTo>
                  <a:cubicBezTo>
                    <a:pt x="1590" y="1"/>
                    <a:pt x="1529" y="23"/>
                    <a:pt x="1472" y="75"/>
                  </a:cubicBezTo>
                  <a:cubicBezTo>
                    <a:pt x="1041" y="443"/>
                    <a:pt x="610" y="823"/>
                    <a:pt x="191" y="1204"/>
                  </a:cubicBezTo>
                  <a:cubicBezTo>
                    <a:pt x="1" y="1381"/>
                    <a:pt x="102" y="1647"/>
                    <a:pt x="280" y="1711"/>
                  </a:cubicBezTo>
                  <a:cubicBezTo>
                    <a:pt x="660" y="2205"/>
                    <a:pt x="1066" y="2687"/>
                    <a:pt x="1485" y="3156"/>
                  </a:cubicBezTo>
                  <a:cubicBezTo>
                    <a:pt x="1878" y="3588"/>
                    <a:pt x="2271" y="4120"/>
                    <a:pt x="2740" y="4462"/>
                  </a:cubicBezTo>
                  <a:cubicBezTo>
                    <a:pt x="2863" y="4558"/>
                    <a:pt x="2972" y="4601"/>
                    <a:pt x="3077" y="4601"/>
                  </a:cubicBezTo>
                  <a:cubicBezTo>
                    <a:pt x="3211" y="4601"/>
                    <a:pt x="3339" y="4532"/>
                    <a:pt x="3488" y="4412"/>
                  </a:cubicBezTo>
                  <a:cubicBezTo>
                    <a:pt x="4008" y="4019"/>
                    <a:pt x="4477" y="3524"/>
                    <a:pt x="4972" y="3093"/>
                  </a:cubicBezTo>
                  <a:cubicBezTo>
                    <a:pt x="5184" y="2901"/>
                    <a:pt x="5009" y="2563"/>
                    <a:pt x="4788" y="2563"/>
                  </a:cubicBezTo>
                  <a:cubicBezTo>
                    <a:pt x="4732" y="2563"/>
                    <a:pt x="4673" y="2585"/>
                    <a:pt x="4617" y="2637"/>
                  </a:cubicBezTo>
                  <a:cubicBezTo>
                    <a:pt x="4287" y="2941"/>
                    <a:pt x="3945" y="3245"/>
                    <a:pt x="3615" y="3537"/>
                  </a:cubicBezTo>
                  <a:cubicBezTo>
                    <a:pt x="3513" y="3626"/>
                    <a:pt x="3209" y="4006"/>
                    <a:pt x="3095" y="4019"/>
                  </a:cubicBezTo>
                  <a:cubicBezTo>
                    <a:pt x="3093" y="4019"/>
                    <a:pt x="3092" y="4019"/>
                    <a:pt x="3090" y="4019"/>
                  </a:cubicBezTo>
                  <a:cubicBezTo>
                    <a:pt x="2959" y="4019"/>
                    <a:pt x="2625" y="3548"/>
                    <a:pt x="2537" y="3448"/>
                  </a:cubicBezTo>
                  <a:cubicBezTo>
                    <a:pt x="1916" y="2814"/>
                    <a:pt x="1332" y="2142"/>
                    <a:pt x="787" y="1445"/>
                  </a:cubicBezTo>
                  <a:cubicBezTo>
                    <a:pt x="1130" y="1140"/>
                    <a:pt x="1472" y="836"/>
                    <a:pt x="1814" y="519"/>
                  </a:cubicBezTo>
                  <a:cubicBezTo>
                    <a:pt x="2036" y="328"/>
                    <a:pt x="1866" y="1"/>
                    <a:pt x="164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0"/>
            <p:cNvSpPr/>
            <p:nvPr/>
          </p:nvSpPr>
          <p:spPr>
            <a:xfrm>
              <a:off x="1541046" y="4365018"/>
              <a:ext cx="106798" cy="93394"/>
            </a:xfrm>
            <a:custGeom>
              <a:avLst/>
              <a:gdLst/>
              <a:ahLst/>
              <a:cxnLst/>
              <a:rect l="l" t="t" r="r" b="b"/>
              <a:pathLst>
                <a:path w="3227" h="2822" extrusionOk="0">
                  <a:moveTo>
                    <a:pt x="2873" y="1"/>
                  </a:moveTo>
                  <a:cubicBezTo>
                    <a:pt x="2829" y="1"/>
                    <a:pt x="2784" y="15"/>
                    <a:pt x="2740" y="47"/>
                  </a:cubicBezTo>
                  <a:cubicBezTo>
                    <a:pt x="1966" y="592"/>
                    <a:pt x="1218" y="1163"/>
                    <a:pt x="495" y="1771"/>
                  </a:cubicBezTo>
                  <a:cubicBezTo>
                    <a:pt x="495" y="1607"/>
                    <a:pt x="508" y="1442"/>
                    <a:pt x="508" y="1277"/>
                  </a:cubicBezTo>
                  <a:cubicBezTo>
                    <a:pt x="515" y="1109"/>
                    <a:pt x="376" y="1015"/>
                    <a:pt x="247" y="1015"/>
                  </a:cubicBezTo>
                  <a:cubicBezTo>
                    <a:pt x="142" y="1015"/>
                    <a:pt x="45" y="1077"/>
                    <a:pt x="39" y="1214"/>
                  </a:cubicBezTo>
                  <a:cubicBezTo>
                    <a:pt x="26" y="1556"/>
                    <a:pt x="14" y="1898"/>
                    <a:pt x="1" y="2241"/>
                  </a:cubicBezTo>
                  <a:cubicBezTo>
                    <a:pt x="1" y="2367"/>
                    <a:pt x="64" y="2469"/>
                    <a:pt x="204" y="2507"/>
                  </a:cubicBezTo>
                  <a:cubicBezTo>
                    <a:pt x="483" y="2570"/>
                    <a:pt x="749" y="2672"/>
                    <a:pt x="1015" y="2799"/>
                  </a:cubicBezTo>
                  <a:cubicBezTo>
                    <a:pt x="1050" y="2814"/>
                    <a:pt x="1084" y="2822"/>
                    <a:pt x="1115" y="2822"/>
                  </a:cubicBezTo>
                  <a:cubicBezTo>
                    <a:pt x="1332" y="2822"/>
                    <a:pt x="1437" y="2477"/>
                    <a:pt x="1193" y="2355"/>
                  </a:cubicBezTo>
                  <a:cubicBezTo>
                    <a:pt x="1053" y="2291"/>
                    <a:pt x="901" y="2228"/>
                    <a:pt x="762" y="2177"/>
                  </a:cubicBezTo>
                  <a:cubicBezTo>
                    <a:pt x="1484" y="1556"/>
                    <a:pt x="2245" y="973"/>
                    <a:pt x="3019" y="427"/>
                  </a:cubicBezTo>
                  <a:cubicBezTo>
                    <a:pt x="3226" y="282"/>
                    <a:pt x="3069" y="1"/>
                    <a:pt x="287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0"/>
            <p:cNvSpPr/>
            <p:nvPr/>
          </p:nvSpPr>
          <p:spPr>
            <a:xfrm>
              <a:off x="1667798" y="4319083"/>
              <a:ext cx="112060" cy="101701"/>
            </a:xfrm>
            <a:custGeom>
              <a:avLst/>
              <a:gdLst/>
              <a:ahLst/>
              <a:cxnLst/>
              <a:rect l="l" t="t" r="r" b="b"/>
              <a:pathLst>
                <a:path w="3386" h="3073" extrusionOk="0">
                  <a:moveTo>
                    <a:pt x="1264" y="558"/>
                  </a:moveTo>
                  <a:cubicBezTo>
                    <a:pt x="1526" y="558"/>
                    <a:pt x="1738" y="975"/>
                    <a:pt x="1459" y="1245"/>
                  </a:cubicBezTo>
                  <a:lnTo>
                    <a:pt x="1446" y="1257"/>
                  </a:lnTo>
                  <a:cubicBezTo>
                    <a:pt x="1370" y="1257"/>
                    <a:pt x="1294" y="1283"/>
                    <a:pt x="1243" y="1346"/>
                  </a:cubicBezTo>
                  <a:lnTo>
                    <a:pt x="1218" y="1372"/>
                  </a:lnTo>
                  <a:cubicBezTo>
                    <a:pt x="1173" y="1381"/>
                    <a:pt x="1129" y="1387"/>
                    <a:pt x="1085" y="1387"/>
                  </a:cubicBezTo>
                  <a:cubicBezTo>
                    <a:pt x="1015" y="1387"/>
                    <a:pt x="945" y="1372"/>
                    <a:pt x="875" y="1334"/>
                  </a:cubicBezTo>
                  <a:cubicBezTo>
                    <a:pt x="685" y="1232"/>
                    <a:pt x="596" y="966"/>
                    <a:pt x="787" y="814"/>
                  </a:cubicBezTo>
                  <a:cubicBezTo>
                    <a:pt x="875" y="814"/>
                    <a:pt x="951" y="788"/>
                    <a:pt x="1015" y="700"/>
                  </a:cubicBezTo>
                  <a:cubicBezTo>
                    <a:pt x="1094" y="599"/>
                    <a:pt x="1181" y="558"/>
                    <a:pt x="1264" y="558"/>
                  </a:cubicBezTo>
                  <a:close/>
                  <a:moveTo>
                    <a:pt x="2310" y="1536"/>
                  </a:moveTo>
                  <a:cubicBezTo>
                    <a:pt x="2423" y="1536"/>
                    <a:pt x="2539" y="1584"/>
                    <a:pt x="2612" y="1676"/>
                  </a:cubicBezTo>
                  <a:cubicBezTo>
                    <a:pt x="2765" y="1891"/>
                    <a:pt x="2689" y="2208"/>
                    <a:pt x="2498" y="2361"/>
                  </a:cubicBezTo>
                  <a:cubicBezTo>
                    <a:pt x="2380" y="2452"/>
                    <a:pt x="2240" y="2492"/>
                    <a:pt x="2104" y="2492"/>
                  </a:cubicBezTo>
                  <a:cubicBezTo>
                    <a:pt x="1732" y="2492"/>
                    <a:pt x="1387" y="2194"/>
                    <a:pt x="1573" y="1841"/>
                  </a:cubicBezTo>
                  <a:lnTo>
                    <a:pt x="1598" y="1828"/>
                  </a:lnTo>
                  <a:cubicBezTo>
                    <a:pt x="1646" y="1850"/>
                    <a:pt x="1699" y="1863"/>
                    <a:pt x="1752" y="1863"/>
                  </a:cubicBezTo>
                  <a:cubicBezTo>
                    <a:pt x="1850" y="1863"/>
                    <a:pt x="1946" y="1817"/>
                    <a:pt x="2004" y="1701"/>
                  </a:cubicBezTo>
                  <a:cubicBezTo>
                    <a:pt x="2069" y="1590"/>
                    <a:pt x="2189" y="1536"/>
                    <a:pt x="2310" y="1536"/>
                  </a:cubicBezTo>
                  <a:close/>
                  <a:moveTo>
                    <a:pt x="1294" y="0"/>
                  </a:moveTo>
                  <a:cubicBezTo>
                    <a:pt x="1047" y="0"/>
                    <a:pt x="800" y="102"/>
                    <a:pt x="622" y="294"/>
                  </a:cubicBezTo>
                  <a:cubicBezTo>
                    <a:pt x="611" y="292"/>
                    <a:pt x="600" y="291"/>
                    <a:pt x="590" y="291"/>
                  </a:cubicBezTo>
                  <a:cubicBezTo>
                    <a:pt x="540" y="291"/>
                    <a:pt x="497" y="315"/>
                    <a:pt x="444" y="357"/>
                  </a:cubicBezTo>
                  <a:cubicBezTo>
                    <a:pt x="26" y="712"/>
                    <a:pt x="0" y="1359"/>
                    <a:pt x="431" y="1727"/>
                  </a:cubicBezTo>
                  <a:cubicBezTo>
                    <a:pt x="584" y="1853"/>
                    <a:pt x="774" y="1929"/>
                    <a:pt x="964" y="1955"/>
                  </a:cubicBezTo>
                  <a:cubicBezTo>
                    <a:pt x="926" y="2297"/>
                    <a:pt x="1065" y="2652"/>
                    <a:pt x="1357" y="2855"/>
                  </a:cubicBezTo>
                  <a:cubicBezTo>
                    <a:pt x="1560" y="3002"/>
                    <a:pt x="1808" y="3072"/>
                    <a:pt x="2057" y="3072"/>
                  </a:cubicBezTo>
                  <a:cubicBezTo>
                    <a:pt x="2429" y="3072"/>
                    <a:pt x="2803" y="2916"/>
                    <a:pt x="3031" y="2627"/>
                  </a:cubicBezTo>
                  <a:cubicBezTo>
                    <a:pt x="3386" y="2183"/>
                    <a:pt x="3335" y="1460"/>
                    <a:pt x="2853" y="1131"/>
                  </a:cubicBezTo>
                  <a:cubicBezTo>
                    <a:pt x="2698" y="1014"/>
                    <a:pt x="2514" y="965"/>
                    <a:pt x="2334" y="965"/>
                  </a:cubicBezTo>
                  <a:cubicBezTo>
                    <a:pt x="2278" y="965"/>
                    <a:pt x="2223" y="969"/>
                    <a:pt x="2169" y="978"/>
                  </a:cubicBezTo>
                  <a:cubicBezTo>
                    <a:pt x="2181" y="725"/>
                    <a:pt x="2105" y="471"/>
                    <a:pt x="1915" y="268"/>
                  </a:cubicBezTo>
                  <a:cubicBezTo>
                    <a:pt x="1745" y="86"/>
                    <a:pt x="1520" y="0"/>
                    <a:pt x="129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20"/>
            <p:cNvSpPr/>
            <p:nvPr/>
          </p:nvSpPr>
          <p:spPr>
            <a:xfrm>
              <a:off x="1764798" y="4217085"/>
              <a:ext cx="166468" cy="162331"/>
            </a:xfrm>
            <a:custGeom>
              <a:avLst/>
              <a:gdLst/>
              <a:ahLst/>
              <a:cxnLst/>
              <a:rect l="l" t="t" r="r" b="b"/>
              <a:pathLst>
                <a:path w="5030" h="4905" extrusionOk="0">
                  <a:moveTo>
                    <a:pt x="615" y="1"/>
                  </a:moveTo>
                  <a:cubicBezTo>
                    <a:pt x="488" y="1"/>
                    <a:pt x="363" y="74"/>
                    <a:pt x="341" y="231"/>
                  </a:cubicBezTo>
                  <a:cubicBezTo>
                    <a:pt x="0" y="2546"/>
                    <a:pt x="1816" y="4905"/>
                    <a:pt x="4122" y="4905"/>
                  </a:cubicBezTo>
                  <a:cubicBezTo>
                    <a:pt x="4305" y="4905"/>
                    <a:pt x="4490" y="4890"/>
                    <a:pt x="4677" y="4859"/>
                  </a:cubicBezTo>
                  <a:cubicBezTo>
                    <a:pt x="5029" y="4799"/>
                    <a:pt x="4987" y="4285"/>
                    <a:pt x="4660" y="4285"/>
                  </a:cubicBezTo>
                  <a:cubicBezTo>
                    <a:pt x="4645" y="4285"/>
                    <a:pt x="4630" y="4287"/>
                    <a:pt x="4614" y="4289"/>
                  </a:cubicBezTo>
                  <a:cubicBezTo>
                    <a:pt x="4455" y="4314"/>
                    <a:pt x="4297" y="4327"/>
                    <a:pt x="4142" y="4327"/>
                  </a:cubicBezTo>
                  <a:cubicBezTo>
                    <a:pt x="2156" y="4327"/>
                    <a:pt x="616" y="2296"/>
                    <a:pt x="899" y="320"/>
                  </a:cubicBezTo>
                  <a:cubicBezTo>
                    <a:pt x="934" y="115"/>
                    <a:pt x="773" y="1"/>
                    <a:pt x="6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20"/>
            <p:cNvSpPr/>
            <p:nvPr/>
          </p:nvSpPr>
          <p:spPr>
            <a:xfrm>
              <a:off x="1831285" y="4243462"/>
              <a:ext cx="67315" cy="71452"/>
            </a:xfrm>
            <a:custGeom>
              <a:avLst/>
              <a:gdLst/>
              <a:ahLst/>
              <a:cxnLst/>
              <a:rect l="l" t="t" r="r" b="b"/>
              <a:pathLst>
                <a:path w="2034" h="2159" extrusionOk="0">
                  <a:moveTo>
                    <a:pt x="421" y="0"/>
                  </a:moveTo>
                  <a:cubicBezTo>
                    <a:pt x="223" y="0"/>
                    <a:pt x="23" y="241"/>
                    <a:pt x="170" y="461"/>
                  </a:cubicBezTo>
                  <a:cubicBezTo>
                    <a:pt x="297" y="677"/>
                    <a:pt x="449" y="880"/>
                    <a:pt x="589" y="1070"/>
                  </a:cubicBezTo>
                  <a:cubicBezTo>
                    <a:pt x="475" y="1159"/>
                    <a:pt x="361" y="1247"/>
                    <a:pt x="247" y="1336"/>
                  </a:cubicBezTo>
                  <a:cubicBezTo>
                    <a:pt x="0" y="1521"/>
                    <a:pt x="186" y="1855"/>
                    <a:pt x="420" y="1855"/>
                  </a:cubicBezTo>
                  <a:cubicBezTo>
                    <a:pt x="475" y="1855"/>
                    <a:pt x="533" y="1836"/>
                    <a:pt x="589" y="1793"/>
                  </a:cubicBezTo>
                  <a:cubicBezTo>
                    <a:pt x="703" y="1704"/>
                    <a:pt x="830" y="1615"/>
                    <a:pt x="957" y="1514"/>
                  </a:cubicBezTo>
                  <a:cubicBezTo>
                    <a:pt x="1122" y="1704"/>
                    <a:pt x="1299" y="1894"/>
                    <a:pt x="1477" y="2084"/>
                  </a:cubicBezTo>
                  <a:cubicBezTo>
                    <a:pt x="1529" y="2136"/>
                    <a:pt x="1585" y="2159"/>
                    <a:pt x="1640" y="2159"/>
                  </a:cubicBezTo>
                  <a:cubicBezTo>
                    <a:pt x="1851" y="2159"/>
                    <a:pt x="2033" y="1829"/>
                    <a:pt x="1832" y="1628"/>
                  </a:cubicBezTo>
                  <a:cubicBezTo>
                    <a:pt x="1679" y="1488"/>
                    <a:pt x="1540" y="1336"/>
                    <a:pt x="1413" y="1171"/>
                  </a:cubicBezTo>
                  <a:cubicBezTo>
                    <a:pt x="1515" y="1095"/>
                    <a:pt x="1616" y="1019"/>
                    <a:pt x="1730" y="930"/>
                  </a:cubicBezTo>
                  <a:cubicBezTo>
                    <a:pt x="1968" y="754"/>
                    <a:pt x="1784" y="417"/>
                    <a:pt x="1542" y="417"/>
                  </a:cubicBezTo>
                  <a:cubicBezTo>
                    <a:pt x="1488" y="417"/>
                    <a:pt x="1431" y="434"/>
                    <a:pt x="1375" y="474"/>
                  </a:cubicBezTo>
                  <a:cubicBezTo>
                    <a:pt x="1274" y="563"/>
                    <a:pt x="1160" y="651"/>
                    <a:pt x="1045" y="727"/>
                  </a:cubicBezTo>
                  <a:cubicBezTo>
                    <a:pt x="906" y="537"/>
                    <a:pt x="754" y="334"/>
                    <a:pt x="627" y="119"/>
                  </a:cubicBezTo>
                  <a:cubicBezTo>
                    <a:pt x="571" y="35"/>
                    <a:pt x="496" y="0"/>
                    <a:pt x="42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0"/>
            <p:cNvSpPr/>
            <p:nvPr/>
          </p:nvSpPr>
          <p:spPr>
            <a:xfrm>
              <a:off x="1883905" y="4153775"/>
              <a:ext cx="54905" cy="62649"/>
            </a:xfrm>
            <a:custGeom>
              <a:avLst/>
              <a:gdLst/>
              <a:ahLst/>
              <a:cxnLst/>
              <a:rect l="l" t="t" r="r" b="b"/>
              <a:pathLst>
                <a:path w="1659" h="1893" extrusionOk="0">
                  <a:moveTo>
                    <a:pt x="350" y="0"/>
                  </a:moveTo>
                  <a:cubicBezTo>
                    <a:pt x="213" y="0"/>
                    <a:pt x="69" y="112"/>
                    <a:pt x="51" y="255"/>
                  </a:cubicBezTo>
                  <a:cubicBezTo>
                    <a:pt x="1" y="660"/>
                    <a:pt x="39" y="1066"/>
                    <a:pt x="166" y="1459"/>
                  </a:cubicBezTo>
                  <a:cubicBezTo>
                    <a:pt x="202" y="1588"/>
                    <a:pt x="294" y="1642"/>
                    <a:pt x="391" y="1642"/>
                  </a:cubicBezTo>
                  <a:cubicBezTo>
                    <a:pt x="562" y="1642"/>
                    <a:pt x="750" y="1475"/>
                    <a:pt x="685" y="1256"/>
                  </a:cubicBezTo>
                  <a:cubicBezTo>
                    <a:pt x="673" y="1193"/>
                    <a:pt x="660" y="1130"/>
                    <a:pt x="647" y="1066"/>
                  </a:cubicBezTo>
                  <a:lnTo>
                    <a:pt x="647" y="1066"/>
                  </a:lnTo>
                  <a:cubicBezTo>
                    <a:pt x="800" y="1269"/>
                    <a:pt x="926" y="1497"/>
                    <a:pt x="1028" y="1726"/>
                  </a:cubicBezTo>
                  <a:cubicBezTo>
                    <a:pt x="1082" y="1843"/>
                    <a:pt x="1185" y="1893"/>
                    <a:pt x="1287" y="1893"/>
                  </a:cubicBezTo>
                  <a:cubicBezTo>
                    <a:pt x="1473" y="1893"/>
                    <a:pt x="1658" y="1730"/>
                    <a:pt x="1560" y="1510"/>
                  </a:cubicBezTo>
                  <a:cubicBezTo>
                    <a:pt x="1307" y="965"/>
                    <a:pt x="952" y="483"/>
                    <a:pt x="508" y="65"/>
                  </a:cubicBezTo>
                  <a:cubicBezTo>
                    <a:pt x="463" y="20"/>
                    <a:pt x="407" y="0"/>
                    <a:pt x="35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0"/>
            <p:cNvSpPr/>
            <p:nvPr/>
          </p:nvSpPr>
          <p:spPr>
            <a:xfrm>
              <a:off x="1904656" y="4212187"/>
              <a:ext cx="84789" cy="55136"/>
            </a:xfrm>
            <a:custGeom>
              <a:avLst/>
              <a:gdLst/>
              <a:ahLst/>
              <a:cxnLst/>
              <a:rect l="l" t="t" r="r" b="b"/>
              <a:pathLst>
                <a:path w="2562" h="1666" extrusionOk="0">
                  <a:moveTo>
                    <a:pt x="2200" y="1"/>
                  </a:moveTo>
                  <a:cubicBezTo>
                    <a:pt x="2161" y="1"/>
                    <a:pt x="2119" y="12"/>
                    <a:pt x="2075" y="37"/>
                  </a:cubicBezTo>
                  <a:cubicBezTo>
                    <a:pt x="1441" y="379"/>
                    <a:pt x="832" y="747"/>
                    <a:pt x="249" y="1153"/>
                  </a:cubicBezTo>
                  <a:cubicBezTo>
                    <a:pt x="0" y="1329"/>
                    <a:pt x="183" y="1665"/>
                    <a:pt x="424" y="1665"/>
                  </a:cubicBezTo>
                  <a:cubicBezTo>
                    <a:pt x="478" y="1665"/>
                    <a:pt x="535" y="1649"/>
                    <a:pt x="591" y="1609"/>
                  </a:cubicBezTo>
                  <a:cubicBezTo>
                    <a:pt x="1136" y="1241"/>
                    <a:pt x="1707" y="886"/>
                    <a:pt x="2277" y="569"/>
                  </a:cubicBezTo>
                  <a:cubicBezTo>
                    <a:pt x="2561" y="417"/>
                    <a:pt x="2441" y="1"/>
                    <a:pt x="220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0"/>
            <p:cNvSpPr/>
            <p:nvPr/>
          </p:nvSpPr>
          <p:spPr>
            <a:xfrm>
              <a:off x="1941060" y="4261862"/>
              <a:ext cx="95512" cy="81248"/>
            </a:xfrm>
            <a:custGeom>
              <a:avLst/>
              <a:gdLst/>
              <a:ahLst/>
              <a:cxnLst/>
              <a:rect l="l" t="t" r="r" b="b"/>
              <a:pathLst>
                <a:path w="2886" h="2455" extrusionOk="0">
                  <a:moveTo>
                    <a:pt x="894" y="0"/>
                  </a:moveTo>
                  <a:cubicBezTo>
                    <a:pt x="382" y="0"/>
                    <a:pt x="0" y="585"/>
                    <a:pt x="252" y="1110"/>
                  </a:cubicBezTo>
                  <a:cubicBezTo>
                    <a:pt x="310" y="1225"/>
                    <a:pt x="413" y="1274"/>
                    <a:pt x="515" y="1274"/>
                  </a:cubicBezTo>
                  <a:cubicBezTo>
                    <a:pt x="705" y="1274"/>
                    <a:pt x="891" y="1108"/>
                    <a:pt x="784" y="894"/>
                  </a:cubicBezTo>
                  <a:cubicBezTo>
                    <a:pt x="703" y="732"/>
                    <a:pt x="799" y="606"/>
                    <a:pt x="914" y="606"/>
                  </a:cubicBezTo>
                  <a:cubicBezTo>
                    <a:pt x="979" y="606"/>
                    <a:pt x="1051" y="646"/>
                    <a:pt x="1101" y="742"/>
                  </a:cubicBezTo>
                  <a:cubicBezTo>
                    <a:pt x="1165" y="869"/>
                    <a:pt x="1152" y="1059"/>
                    <a:pt x="1152" y="1199"/>
                  </a:cubicBezTo>
                  <a:cubicBezTo>
                    <a:pt x="1165" y="1516"/>
                    <a:pt x="1152" y="1820"/>
                    <a:pt x="1139" y="2137"/>
                  </a:cubicBezTo>
                  <a:cubicBezTo>
                    <a:pt x="1120" y="2317"/>
                    <a:pt x="1264" y="2454"/>
                    <a:pt x="1423" y="2454"/>
                  </a:cubicBezTo>
                  <a:cubicBezTo>
                    <a:pt x="1476" y="2454"/>
                    <a:pt x="1532" y="2438"/>
                    <a:pt x="1583" y="2403"/>
                  </a:cubicBezTo>
                  <a:cubicBezTo>
                    <a:pt x="1989" y="2124"/>
                    <a:pt x="2344" y="1820"/>
                    <a:pt x="2686" y="1477"/>
                  </a:cubicBezTo>
                  <a:cubicBezTo>
                    <a:pt x="2886" y="1288"/>
                    <a:pt x="2680" y="1041"/>
                    <a:pt x="2452" y="1041"/>
                  </a:cubicBezTo>
                  <a:cubicBezTo>
                    <a:pt x="2376" y="1041"/>
                    <a:pt x="2297" y="1068"/>
                    <a:pt x="2230" y="1135"/>
                  </a:cubicBezTo>
                  <a:cubicBezTo>
                    <a:pt x="2078" y="1287"/>
                    <a:pt x="1913" y="1427"/>
                    <a:pt x="1748" y="1566"/>
                  </a:cubicBezTo>
                  <a:cubicBezTo>
                    <a:pt x="1773" y="983"/>
                    <a:pt x="1723" y="324"/>
                    <a:pt x="1228" y="83"/>
                  </a:cubicBezTo>
                  <a:cubicBezTo>
                    <a:pt x="1114" y="26"/>
                    <a:pt x="1001" y="0"/>
                    <a:pt x="89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20"/>
            <p:cNvSpPr/>
            <p:nvPr/>
          </p:nvSpPr>
          <p:spPr>
            <a:xfrm>
              <a:off x="1923586" y="4094470"/>
              <a:ext cx="138569" cy="169049"/>
            </a:xfrm>
            <a:custGeom>
              <a:avLst/>
              <a:gdLst/>
              <a:ahLst/>
              <a:cxnLst/>
              <a:rect l="l" t="t" r="r" b="b"/>
              <a:pathLst>
                <a:path w="4187" h="5108" extrusionOk="0">
                  <a:moveTo>
                    <a:pt x="371" y="0"/>
                  </a:moveTo>
                  <a:cubicBezTo>
                    <a:pt x="62" y="0"/>
                    <a:pt x="0" y="515"/>
                    <a:pt x="349" y="563"/>
                  </a:cubicBezTo>
                  <a:cubicBezTo>
                    <a:pt x="2238" y="855"/>
                    <a:pt x="3405" y="3163"/>
                    <a:pt x="3595" y="4862"/>
                  </a:cubicBezTo>
                  <a:cubicBezTo>
                    <a:pt x="3612" y="5030"/>
                    <a:pt x="3741" y="5108"/>
                    <a:pt x="3872" y="5108"/>
                  </a:cubicBezTo>
                  <a:cubicBezTo>
                    <a:pt x="4027" y="5108"/>
                    <a:pt x="4186" y="4998"/>
                    <a:pt x="4165" y="4798"/>
                  </a:cubicBezTo>
                  <a:cubicBezTo>
                    <a:pt x="3950" y="2833"/>
                    <a:pt x="2580" y="322"/>
                    <a:pt x="425" y="5"/>
                  </a:cubicBezTo>
                  <a:cubicBezTo>
                    <a:pt x="406" y="2"/>
                    <a:pt x="388" y="0"/>
                    <a:pt x="37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20"/>
            <p:cNvSpPr/>
            <p:nvPr/>
          </p:nvSpPr>
          <p:spPr>
            <a:xfrm>
              <a:off x="2028363" y="4023713"/>
              <a:ext cx="143103" cy="126489"/>
            </a:xfrm>
            <a:custGeom>
              <a:avLst/>
              <a:gdLst/>
              <a:ahLst/>
              <a:cxnLst/>
              <a:rect l="l" t="t" r="r" b="b"/>
              <a:pathLst>
                <a:path w="4324" h="3822" extrusionOk="0">
                  <a:moveTo>
                    <a:pt x="2089" y="0"/>
                  </a:moveTo>
                  <a:cubicBezTo>
                    <a:pt x="515" y="0"/>
                    <a:pt x="0" y="2248"/>
                    <a:pt x="936" y="3297"/>
                  </a:cubicBezTo>
                  <a:cubicBezTo>
                    <a:pt x="1269" y="3664"/>
                    <a:pt x="1706" y="3822"/>
                    <a:pt x="2154" y="3822"/>
                  </a:cubicBezTo>
                  <a:cubicBezTo>
                    <a:pt x="3055" y="3822"/>
                    <a:pt x="4004" y="3184"/>
                    <a:pt x="4258" y="2321"/>
                  </a:cubicBezTo>
                  <a:cubicBezTo>
                    <a:pt x="4323" y="2094"/>
                    <a:pt x="4128" y="1923"/>
                    <a:pt x="3953" y="1923"/>
                  </a:cubicBezTo>
                  <a:cubicBezTo>
                    <a:pt x="3855" y="1923"/>
                    <a:pt x="3762" y="1977"/>
                    <a:pt x="3726" y="2105"/>
                  </a:cubicBezTo>
                  <a:cubicBezTo>
                    <a:pt x="3543" y="2727"/>
                    <a:pt x="2859" y="3256"/>
                    <a:pt x="2192" y="3256"/>
                  </a:cubicBezTo>
                  <a:cubicBezTo>
                    <a:pt x="1934" y="3256"/>
                    <a:pt x="1679" y="3177"/>
                    <a:pt x="1456" y="2993"/>
                  </a:cubicBezTo>
                  <a:cubicBezTo>
                    <a:pt x="632" y="2333"/>
                    <a:pt x="1050" y="558"/>
                    <a:pt x="2166" y="558"/>
                  </a:cubicBezTo>
                  <a:cubicBezTo>
                    <a:pt x="2534" y="558"/>
                    <a:pt x="2458" y="0"/>
                    <a:pt x="2103" y="0"/>
                  </a:cubicBezTo>
                  <a:cubicBezTo>
                    <a:pt x="2098" y="0"/>
                    <a:pt x="2094" y="0"/>
                    <a:pt x="208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0"/>
            <p:cNvSpPr/>
            <p:nvPr/>
          </p:nvSpPr>
          <p:spPr>
            <a:xfrm>
              <a:off x="2110107" y="3954943"/>
              <a:ext cx="70525" cy="63112"/>
            </a:xfrm>
            <a:custGeom>
              <a:avLst/>
              <a:gdLst/>
              <a:ahLst/>
              <a:cxnLst/>
              <a:rect l="l" t="t" r="r" b="b"/>
              <a:pathLst>
                <a:path w="2131" h="1907" extrusionOk="0">
                  <a:moveTo>
                    <a:pt x="1026" y="574"/>
                  </a:moveTo>
                  <a:cubicBezTo>
                    <a:pt x="1286" y="574"/>
                    <a:pt x="1551" y="845"/>
                    <a:pt x="1395" y="1140"/>
                  </a:cubicBezTo>
                  <a:cubicBezTo>
                    <a:pt x="1314" y="1282"/>
                    <a:pt x="1195" y="1341"/>
                    <a:pt x="1078" y="1341"/>
                  </a:cubicBezTo>
                  <a:cubicBezTo>
                    <a:pt x="827" y="1341"/>
                    <a:pt x="581" y="1074"/>
                    <a:pt x="710" y="772"/>
                  </a:cubicBezTo>
                  <a:cubicBezTo>
                    <a:pt x="787" y="632"/>
                    <a:pt x="906" y="574"/>
                    <a:pt x="1026" y="574"/>
                  </a:cubicBezTo>
                  <a:close/>
                  <a:moveTo>
                    <a:pt x="1066" y="0"/>
                  </a:moveTo>
                  <a:cubicBezTo>
                    <a:pt x="728" y="0"/>
                    <a:pt x="412" y="187"/>
                    <a:pt x="229" y="481"/>
                  </a:cubicBezTo>
                  <a:cubicBezTo>
                    <a:pt x="203" y="493"/>
                    <a:pt x="191" y="519"/>
                    <a:pt x="178" y="544"/>
                  </a:cubicBezTo>
                  <a:cubicBezTo>
                    <a:pt x="165" y="569"/>
                    <a:pt x="153" y="595"/>
                    <a:pt x="153" y="633"/>
                  </a:cubicBezTo>
                  <a:cubicBezTo>
                    <a:pt x="0" y="1077"/>
                    <a:pt x="203" y="1609"/>
                    <a:pt x="647" y="1825"/>
                  </a:cubicBezTo>
                  <a:cubicBezTo>
                    <a:pt x="765" y="1881"/>
                    <a:pt x="893" y="1907"/>
                    <a:pt x="1021" y="1907"/>
                  </a:cubicBezTo>
                  <a:cubicBezTo>
                    <a:pt x="1387" y="1907"/>
                    <a:pt x="1755" y="1694"/>
                    <a:pt x="1915" y="1355"/>
                  </a:cubicBezTo>
                  <a:cubicBezTo>
                    <a:pt x="2131" y="899"/>
                    <a:pt x="1915" y="290"/>
                    <a:pt x="1459" y="87"/>
                  </a:cubicBezTo>
                  <a:cubicBezTo>
                    <a:pt x="1328" y="28"/>
                    <a:pt x="1195" y="0"/>
                    <a:pt x="106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0"/>
            <p:cNvSpPr/>
            <p:nvPr/>
          </p:nvSpPr>
          <p:spPr>
            <a:xfrm>
              <a:off x="1550279" y="4649963"/>
              <a:ext cx="69698" cy="64403"/>
            </a:xfrm>
            <a:custGeom>
              <a:avLst/>
              <a:gdLst/>
              <a:ahLst/>
              <a:cxnLst/>
              <a:rect l="l" t="t" r="r" b="b"/>
              <a:pathLst>
                <a:path w="2106" h="1946" extrusionOk="0">
                  <a:moveTo>
                    <a:pt x="1025" y="562"/>
                  </a:moveTo>
                  <a:cubicBezTo>
                    <a:pt x="1134" y="562"/>
                    <a:pt x="1242" y="597"/>
                    <a:pt x="1320" y="668"/>
                  </a:cubicBezTo>
                  <a:cubicBezTo>
                    <a:pt x="1497" y="820"/>
                    <a:pt x="1446" y="1087"/>
                    <a:pt x="1307" y="1239"/>
                  </a:cubicBezTo>
                  <a:cubicBezTo>
                    <a:pt x="1224" y="1328"/>
                    <a:pt x="1130" y="1365"/>
                    <a:pt x="1038" y="1365"/>
                  </a:cubicBezTo>
                  <a:cubicBezTo>
                    <a:pt x="764" y="1365"/>
                    <a:pt x="515" y="1032"/>
                    <a:pt x="686" y="757"/>
                  </a:cubicBezTo>
                  <a:cubicBezTo>
                    <a:pt x="711" y="719"/>
                    <a:pt x="724" y="693"/>
                    <a:pt x="736" y="655"/>
                  </a:cubicBezTo>
                  <a:cubicBezTo>
                    <a:pt x="817" y="594"/>
                    <a:pt x="921" y="562"/>
                    <a:pt x="1025" y="562"/>
                  </a:cubicBezTo>
                  <a:close/>
                  <a:moveTo>
                    <a:pt x="1023" y="0"/>
                  </a:moveTo>
                  <a:cubicBezTo>
                    <a:pt x="711" y="0"/>
                    <a:pt x="401" y="134"/>
                    <a:pt x="204" y="389"/>
                  </a:cubicBezTo>
                  <a:cubicBezTo>
                    <a:pt x="140" y="453"/>
                    <a:pt x="128" y="529"/>
                    <a:pt x="140" y="605"/>
                  </a:cubicBezTo>
                  <a:cubicBezTo>
                    <a:pt x="1" y="998"/>
                    <a:pt x="115" y="1442"/>
                    <a:pt x="445" y="1733"/>
                  </a:cubicBezTo>
                  <a:cubicBezTo>
                    <a:pt x="611" y="1878"/>
                    <a:pt x="812" y="1946"/>
                    <a:pt x="1013" y="1946"/>
                  </a:cubicBezTo>
                  <a:cubicBezTo>
                    <a:pt x="1286" y="1946"/>
                    <a:pt x="1561" y="1820"/>
                    <a:pt x="1751" y="1594"/>
                  </a:cubicBezTo>
                  <a:cubicBezTo>
                    <a:pt x="2093" y="1188"/>
                    <a:pt x="2106" y="567"/>
                    <a:pt x="1675" y="224"/>
                  </a:cubicBezTo>
                  <a:cubicBezTo>
                    <a:pt x="1486" y="73"/>
                    <a:pt x="1254" y="0"/>
                    <a:pt x="102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0"/>
            <p:cNvSpPr/>
            <p:nvPr/>
          </p:nvSpPr>
          <p:spPr>
            <a:xfrm>
              <a:off x="1691791" y="4501633"/>
              <a:ext cx="105275" cy="115965"/>
            </a:xfrm>
            <a:custGeom>
              <a:avLst/>
              <a:gdLst/>
              <a:ahLst/>
              <a:cxnLst/>
              <a:rect l="l" t="t" r="r" b="b"/>
              <a:pathLst>
                <a:path w="3181" h="3504" extrusionOk="0">
                  <a:moveTo>
                    <a:pt x="1268" y="0"/>
                  </a:moveTo>
                  <a:cubicBezTo>
                    <a:pt x="856" y="0"/>
                    <a:pt x="430" y="569"/>
                    <a:pt x="201" y="788"/>
                  </a:cubicBezTo>
                  <a:cubicBezTo>
                    <a:pt x="0" y="989"/>
                    <a:pt x="173" y="1324"/>
                    <a:pt x="385" y="1324"/>
                  </a:cubicBezTo>
                  <a:cubicBezTo>
                    <a:pt x="441" y="1324"/>
                    <a:pt x="500" y="1300"/>
                    <a:pt x="556" y="1245"/>
                  </a:cubicBezTo>
                  <a:cubicBezTo>
                    <a:pt x="656" y="1144"/>
                    <a:pt x="1178" y="610"/>
                    <a:pt x="1190" y="610"/>
                  </a:cubicBezTo>
                  <a:cubicBezTo>
                    <a:pt x="1190" y="610"/>
                    <a:pt x="1190" y="610"/>
                    <a:pt x="1190" y="611"/>
                  </a:cubicBezTo>
                  <a:cubicBezTo>
                    <a:pt x="1291" y="649"/>
                    <a:pt x="1266" y="1080"/>
                    <a:pt x="1228" y="1422"/>
                  </a:cubicBezTo>
                  <a:cubicBezTo>
                    <a:pt x="1152" y="1574"/>
                    <a:pt x="1139" y="1765"/>
                    <a:pt x="1203" y="1955"/>
                  </a:cubicBezTo>
                  <a:cubicBezTo>
                    <a:pt x="1242" y="2077"/>
                    <a:pt x="1343" y="2131"/>
                    <a:pt x="1449" y="2131"/>
                  </a:cubicBezTo>
                  <a:cubicBezTo>
                    <a:pt x="1585" y="2131"/>
                    <a:pt x="1727" y="2041"/>
                    <a:pt x="1748" y="1891"/>
                  </a:cubicBezTo>
                  <a:cubicBezTo>
                    <a:pt x="1761" y="1841"/>
                    <a:pt x="1761" y="1790"/>
                    <a:pt x="1773" y="1726"/>
                  </a:cubicBezTo>
                  <a:cubicBezTo>
                    <a:pt x="1827" y="1706"/>
                    <a:pt x="1878" y="1696"/>
                    <a:pt x="1924" y="1696"/>
                  </a:cubicBezTo>
                  <a:cubicBezTo>
                    <a:pt x="2051" y="1696"/>
                    <a:pt x="2145" y="1775"/>
                    <a:pt x="2192" y="1942"/>
                  </a:cubicBezTo>
                  <a:cubicBezTo>
                    <a:pt x="2255" y="2082"/>
                    <a:pt x="2268" y="2221"/>
                    <a:pt x="2243" y="2373"/>
                  </a:cubicBezTo>
                  <a:cubicBezTo>
                    <a:pt x="2169" y="2742"/>
                    <a:pt x="1845" y="2932"/>
                    <a:pt x="1502" y="2932"/>
                  </a:cubicBezTo>
                  <a:cubicBezTo>
                    <a:pt x="1491" y="2932"/>
                    <a:pt x="1480" y="2931"/>
                    <a:pt x="1469" y="2931"/>
                  </a:cubicBezTo>
                  <a:cubicBezTo>
                    <a:pt x="1461" y="2931"/>
                    <a:pt x="1453" y="2930"/>
                    <a:pt x="1445" y="2930"/>
                  </a:cubicBezTo>
                  <a:cubicBezTo>
                    <a:pt x="1098" y="2930"/>
                    <a:pt x="1033" y="3477"/>
                    <a:pt x="1393" y="3502"/>
                  </a:cubicBezTo>
                  <a:cubicBezTo>
                    <a:pt x="1418" y="3503"/>
                    <a:pt x="1442" y="3504"/>
                    <a:pt x="1467" y="3504"/>
                  </a:cubicBezTo>
                  <a:cubicBezTo>
                    <a:pt x="2445" y="3504"/>
                    <a:pt x="3181" y="2527"/>
                    <a:pt x="2661" y="1600"/>
                  </a:cubicBezTo>
                  <a:cubicBezTo>
                    <a:pt x="2496" y="1308"/>
                    <a:pt x="2179" y="1054"/>
                    <a:pt x="1837" y="1054"/>
                  </a:cubicBezTo>
                  <a:cubicBezTo>
                    <a:pt x="1837" y="661"/>
                    <a:pt x="1786" y="281"/>
                    <a:pt x="1532" y="91"/>
                  </a:cubicBezTo>
                  <a:cubicBezTo>
                    <a:pt x="1446" y="27"/>
                    <a:pt x="1357" y="0"/>
                    <a:pt x="12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20"/>
            <p:cNvSpPr/>
            <p:nvPr/>
          </p:nvSpPr>
          <p:spPr>
            <a:xfrm>
              <a:off x="1790281" y="4493822"/>
              <a:ext cx="113284" cy="97035"/>
            </a:xfrm>
            <a:custGeom>
              <a:avLst/>
              <a:gdLst/>
              <a:ahLst/>
              <a:cxnLst/>
              <a:rect l="l" t="t" r="r" b="b"/>
              <a:pathLst>
                <a:path w="3423" h="2932" extrusionOk="0">
                  <a:moveTo>
                    <a:pt x="885" y="0"/>
                  </a:moveTo>
                  <a:cubicBezTo>
                    <a:pt x="464" y="0"/>
                    <a:pt x="53" y="298"/>
                    <a:pt x="15" y="809"/>
                  </a:cubicBezTo>
                  <a:cubicBezTo>
                    <a:pt x="1" y="1006"/>
                    <a:pt x="171" y="1121"/>
                    <a:pt x="329" y="1121"/>
                  </a:cubicBezTo>
                  <a:cubicBezTo>
                    <a:pt x="455" y="1121"/>
                    <a:pt x="574" y="1048"/>
                    <a:pt x="585" y="885"/>
                  </a:cubicBezTo>
                  <a:cubicBezTo>
                    <a:pt x="601" y="662"/>
                    <a:pt x="703" y="572"/>
                    <a:pt x="820" y="572"/>
                  </a:cubicBezTo>
                  <a:cubicBezTo>
                    <a:pt x="988" y="572"/>
                    <a:pt x="1186" y="759"/>
                    <a:pt x="1194" y="999"/>
                  </a:cubicBezTo>
                  <a:cubicBezTo>
                    <a:pt x="1207" y="1227"/>
                    <a:pt x="1131" y="1455"/>
                    <a:pt x="1092" y="1671"/>
                  </a:cubicBezTo>
                  <a:cubicBezTo>
                    <a:pt x="1016" y="2077"/>
                    <a:pt x="1004" y="2457"/>
                    <a:pt x="1232" y="2812"/>
                  </a:cubicBezTo>
                  <a:cubicBezTo>
                    <a:pt x="1284" y="2894"/>
                    <a:pt x="1375" y="2932"/>
                    <a:pt x="1464" y="2932"/>
                  </a:cubicBezTo>
                  <a:cubicBezTo>
                    <a:pt x="1527" y="2932"/>
                    <a:pt x="1590" y="2912"/>
                    <a:pt x="1638" y="2875"/>
                  </a:cubicBezTo>
                  <a:cubicBezTo>
                    <a:pt x="2145" y="2482"/>
                    <a:pt x="2665" y="2102"/>
                    <a:pt x="3185" y="1722"/>
                  </a:cubicBezTo>
                  <a:cubicBezTo>
                    <a:pt x="3423" y="1545"/>
                    <a:pt x="3238" y="1209"/>
                    <a:pt x="3004" y="1209"/>
                  </a:cubicBezTo>
                  <a:cubicBezTo>
                    <a:pt x="2951" y="1209"/>
                    <a:pt x="2896" y="1226"/>
                    <a:pt x="2842" y="1265"/>
                  </a:cubicBezTo>
                  <a:cubicBezTo>
                    <a:pt x="2424" y="1569"/>
                    <a:pt x="2018" y="1874"/>
                    <a:pt x="1600" y="2178"/>
                  </a:cubicBezTo>
                  <a:cubicBezTo>
                    <a:pt x="1587" y="1912"/>
                    <a:pt x="1701" y="1595"/>
                    <a:pt x="1739" y="1341"/>
                  </a:cubicBezTo>
                  <a:cubicBezTo>
                    <a:pt x="1790" y="1024"/>
                    <a:pt x="1790" y="669"/>
                    <a:pt x="1612" y="390"/>
                  </a:cubicBezTo>
                  <a:cubicBezTo>
                    <a:pt x="1429" y="123"/>
                    <a:pt x="1155" y="0"/>
                    <a:pt x="8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20"/>
            <p:cNvSpPr/>
            <p:nvPr/>
          </p:nvSpPr>
          <p:spPr>
            <a:xfrm>
              <a:off x="1631692" y="4669124"/>
              <a:ext cx="146975" cy="153131"/>
            </a:xfrm>
            <a:custGeom>
              <a:avLst/>
              <a:gdLst/>
              <a:ahLst/>
              <a:cxnLst/>
              <a:rect l="l" t="t" r="r" b="b"/>
              <a:pathLst>
                <a:path w="4441" h="4627" extrusionOk="0">
                  <a:moveTo>
                    <a:pt x="1430" y="0"/>
                  </a:moveTo>
                  <a:cubicBezTo>
                    <a:pt x="1377" y="0"/>
                    <a:pt x="1322" y="16"/>
                    <a:pt x="1269" y="51"/>
                  </a:cubicBezTo>
                  <a:cubicBezTo>
                    <a:pt x="292" y="710"/>
                    <a:pt x="1" y="2004"/>
                    <a:pt x="571" y="2980"/>
                  </a:cubicBezTo>
                  <a:cubicBezTo>
                    <a:pt x="457" y="3107"/>
                    <a:pt x="356" y="3234"/>
                    <a:pt x="242" y="3361"/>
                  </a:cubicBezTo>
                  <a:cubicBezTo>
                    <a:pt x="73" y="3576"/>
                    <a:pt x="278" y="3819"/>
                    <a:pt x="489" y="3819"/>
                  </a:cubicBezTo>
                  <a:cubicBezTo>
                    <a:pt x="563" y="3819"/>
                    <a:pt x="639" y="3789"/>
                    <a:pt x="698" y="3716"/>
                  </a:cubicBezTo>
                  <a:cubicBezTo>
                    <a:pt x="774" y="3614"/>
                    <a:pt x="850" y="3525"/>
                    <a:pt x="939" y="3424"/>
                  </a:cubicBezTo>
                  <a:lnTo>
                    <a:pt x="939" y="3437"/>
                  </a:lnTo>
                  <a:cubicBezTo>
                    <a:pt x="1053" y="3538"/>
                    <a:pt x="1180" y="3640"/>
                    <a:pt x="1307" y="3716"/>
                  </a:cubicBezTo>
                  <a:cubicBezTo>
                    <a:pt x="1167" y="3842"/>
                    <a:pt x="1028" y="3969"/>
                    <a:pt x="888" y="4096"/>
                  </a:cubicBezTo>
                  <a:cubicBezTo>
                    <a:pt x="677" y="4297"/>
                    <a:pt x="849" y="4627"/>
                    <a:pt x="1063" y="4627"/>
                  </a:cubicBezTo>
                  <a:cubicBezTo>
                    <a:pt x="1118" y="4627"/>
                    <a:pt x="1176" y="4605"/>
                    <a:pt x="1231" y="4553"/>
                  </a:cubicBezTo>
                  <a:cubicBezTo>
                    <a:pt x="1446" y="4350"/>
                    <a:pt x="1662" y="4147"/>
                    <a:pt x="1878" y="3957"/>
                  </a:cubicBezTo>
                  <a:cubicBezTo>
                    <a:pt x="2049" y="3999"/>
                    <a:pt x="2223" y="4020"/>
                    <a:pt x="2397" y="4020"/>
                  </a:cubicBezTo>
                  <a:cubicBezTo>
                    <a:pt x="3149" y="4020"/>
                    <a:pt x="3890" y="3628"/>
                    <a:pt x="4312" y="2917"/>
                  </a:cubicBezTo>
                  <a:cubicBezTo>
                    <a:pt x="4440" y="2697"/>
                    <a:pt x="4244" y="2450"/>
                    <a:pt x="4054" y="2450"/>
                  </a:cubicBezTo>
                  <a:cubicBezTo>
                    <a:pt x="3981" y="2450"/>
                    <a:pt x="3908" y="2487"/>
                    <a:pt x="3856" y="2574"/>
                  </a:cubicBezTo>
                  <a:cubicBezTo>
                    <a:pt x="3539" y="3120"/>
                    <a:pt x="2981" y="3449"/>
                    <a:pt x="2410" y="3449"/>
                  </a:cubicBezTo>
                  <a:cubicBezTo>
                    <a:pt x="2537" y="3335"/>
                    <a:pt x="2664" y="3208"/>
                    <a:pt x="2803" y="3082"/>
                  </a:cubicBezTo>
                  <a:cubicBezTo>
                    <a:pt x="3006" y="2889"/>
                    <a:pt x="2835" y="2557"/>
                    <a:pt x="2615" y="2557"/>
                  </a:cubicBezTo>
                  <a:cubicBezTo>
                    <a:pt x="2561" y="2557"/>
                    <a:pt x="2504" y="2577"/>
                    <a:pt x="2448" y="2625"/>
                  </a:cubicBezTo>
                  <a:cubicBezTo>
                    <a:pt x="2220" y="2853"/>
                    <a:pt x="1979" y="3082"/>
                    <a:pt x="1738" y="3297"/>
                  </a:cubicBezTo>
                  <a:cubicBezTo>
                    <a:pt x="1611" y="3234"/>
                    <a:pt x="1472" y="3145"/>
                    <a:pt x="1358" y="3031"/>
                  </a:cubicBezTo>
                  <a:lnTo>
                    <a:pt x="1345" y="3031"/>
                  </a:lnTo>
                  <a:cubicBezTo>
                    <a:pt x="1573" y="2841"/>
                    <a:pt x="1814" y="2663"/>
                    <a:pt x="2068" y="2498"/>
                  </a:cubicBezTo>
                  <a:cubicBezTo>
                    <a:pt x="2331" y="2341"/>
                    <a:pt x="2140" y="2008"/>
                    <a:pt x="1886" y="2008"/>
                  </a:cubicBezTo>
                  <a:cubicBezTo>
                    <a:pt x="1834" y="2008"/>
                    <a:pt x="1779" y="2022"/>
                    <a:pt x="1725" y="2055"/>
                  </a:cubicBezTo>
                  <a:cubicBezTo>
                    <a:pt x="1472" y="2207"/>
                    <a:pt x="1231" y="2384"/>
                    <a:pt x="1003" y="2574"/>
                  </a:cubicBezTo>
                  <a:cubicBezTo>
                    <a:pt x="648" y="1864"/>
                    <a:pt x="914" y="977"/>
                    <a:pt x="1624" y="508"/>
                  </a:cubicBezTo>
                  <a:cubicBezTo>
                    <a:pt x="1875" y="340"/>
                    <a:pt x="1677" y="0"/>
                    <a:pt x="143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20"/>
            <p:cNvSpPr/>
            <p:nvPr/>
          </p:nvSpPr>
          <p:spPr>
            <a:xfrm>
              <a:off x="1927987" y="4396954"/>
              <a:ext cx="106996" cy="98987"/>
            </a:xfrm>
            <a:custGeom>
              <a:avLst/>
              <a:gdLst/>
              <a:ahLst/>
              <a:cxnLst/>
              <a:rect l="l" t="t" r="r" b="b"/>
              <a:pathLst>
                <a:path w="3233" h="2991" extrusionOk="0">
                  <a:moveTo>
                    <a:pt x="895" y="1365"/>
                  </a:moveTo>
                  <a:cubicBezTo>
                    <a:pt x="995" y="1365"/>
                    <a:pt x="1098" y="1398"/>
                    <a:pt x="1167" y="1453"/>
                  </a:cubicBezTo>
                  <a:cubicBezTo>
                    <a:pt x="1217" y="1555"/>
                    <a:pt x="1268" y="1643"/>
                    <a:pt x="1344" y="1732"/>
                  </a:cubicBezTo>
                  <a:cubicBezTo>
                    <a:pt x="1382" y="1897"/>
                    <a:pt x="1370" y="2062"/>
                    <a:pt x="1281" y="2214"/>
                  </a:cubicBezTo>
                  <a:cubicBezTo>
                    <a:pt x="1204" y="2337"/>
                    <a:pt x="1086" y="2418"/>
                    <a:pt x="965" y="2418"/>
                  </a:cubicBezTo>
                  <a:cubicBezTo>
                    <a:pt x="886" y="2418"/>
                    <a:pt x="806" y="2383"/>
                    <a:pt x="736" y="2303"/>
                  </a:cubicBezTo>
                  <a:cubicBezTo>
                    <a:pt x="533" y="2074"/>
                    <a:pt x="596" y="1719"/>
                    <a:pt x="672" y="1440"/>
                  </a:cubicBezTo>
                  <a:cubicBezTo>
                    <a:pt x="730" y="1388"/>
                    <a:pt x="812" y="1365"/>
                    <a:pt x="895" y="1365"/>
                  </a:cubicBezTo>
                  <a:close/>
                  <a:moveTo>
                    <a:pt x="1190" y="0"/>
                  </a:moveTo>
                  <a:cubicBezTo>
                    <a:pt x="1035" y="0"/>
                    <a:pt x="874" y="110"/>
                    <a:pt x="888" y="312"/>
                  </a:cubicBezTo>
                  <a:cubicBezTo>
                    <a:pt x="900" y="464"/>
                    <a:pt x="926" y="629"/>
                    <a:pt x="951" y="781"/>
                  </a:cubicBezTo>
                  <a:cubicBezTo>
                    <a:pt x="710" y="781"/>
                    <a:pt x="469" y="870"/>
                    <a:pt x="304" y="1047"/>
                  </a:cubicBezTo>
                  <a:cubicBezTo>
                    <a:pt x="228" y="1060"/>
                    <a:pt x="178" y="1111"/>
                    <a:pt x="152" y="1212"/>
                  </a:cubicBezTo>
                  <a:lnTo>
                    <a:pt x="140" y="1238"/>
                  </a:lnTo>
                  <a:cubicBezTo>
                    <a:pt x="102" y="1314"/>
                    <a:pt x="64" y="1402"/>
                    <a:pt x="38" y="1479"/>
                  </a:cubicBezTo>
                  <a:cubicBezTo>
                    <a:pt x="25" y="1555"/>
                    <a:pt x="38" y="1605"/>
                    <a:pt x="51" y="1656"/>
                  </a:cubicBezTo>
                  <a:cubicBezTo>
                    <a:pt x="0" y="2113"/>
                    <a:pt x="89" y="2569"/>
                    <a:pt x="507" y="2848"/>
                  </a:cubicBezTo>
                  <a:cubicBezTo>
                    <a:pt x="650" y="2947"/>
                    <a:pt x="803" y="2991"/>
                    <a:pt x="953" y="2991"/>
                  </a:cubicBezTo>
                  <a:cubicBezTo>
                    <a:pt x="1322" y="2991"/>
                    <a:pt x="1677" y="2727"/>
                    <a:pt x="1839" y="2366"/>
                  </a:cubicBezTo>
                  <a:cubicBezTo>
                    <a:pt x="1864" y="2315"/>
                    <a:pt x="1889" y="2252"/>
                    <a:pt x="1902" y="2189"/>
                  </a:cubicBezTo>
                  <a:cubicBezTo>
                    <a:pt x="2071" y="2270"/>
                    <a:pt x="2254" y="2311"/>
                    <a:pt x="2440" y="2311"/>
                  </a:cubicBezTo>
                  <a:cubicBezTo>
                    <a:pt x="2604" y="2311"/>
                    <a:pt x="2769" y="2279"/>
                    <a:pt x="2929" y="2214"/>
                  </a:cubicBezTo>
                  <a:cubicBezTo>
                    <a:pt x="3233" y="2090"/>
                    <a:pt x="3098" y="1658"/>
                    <a:pt x="2834" y="1658"/>
                  </a:cubicBezTo>
                  <a:cubicBezTo>
                    <a:pt x="2800" y="1658"/>
                    <a:pt x="2764" y="1665"/>
                    <a:pt x="2726" y="1681"/>
                  </a:cubicBezTo>
                  <a:cubicBezTo>
                    <a:pt x="2611" y="1728"/>
                    <a:pt x="2505" y="1749"/>
                    <a:pt x="2408" y="1749"/>
                  </a:cubicBezTo>
                  <a:cubicBezTo>
                    <a:pt x="2163" y="1749"/>
                    <a:pt x="1975" y="1615"/>
                    <a:pt x="1839" y="1415"/>
                  </a:cubicBezTo>
                  <a:cubicBezTo>
                    <a:pt x="1801" y="1339"/>
                    <a:pt x="1750" y="1263"/>
                    <a:pt x="1699" y="1187"/>
                  </a:cubicBezTo>
                  <a:cubicBezTo>
                    <a:pt x="1547" y="883"/>
                    <a:pt x="1484" y="515"/>
                    <a:pt x="1458" y="236"/>
                  </a:cubicBezTo>
                  <a:cubicBezTo>
                    <a:pt x="1441" y="75"/>
                    <a:pt x="1318" y="0"/>
                    <a:pt x="119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20"/>
            <p:cNvSpPr/>
            <p:nvPr/>
          </p:nvSpPr>
          <p:spPr>
            <a:xfrm>
              <a:off x="1999802" y="4369651"/>
              <a:ext cx="63708" cy="56063"/>
            </a:xfrm>
            <a:custGeom>
              <a:avLst/>
              <a:gdLst/>
              <a:ahLst/>
              <a:cxnLst/>
              <a:rect l="l" t="t" r="r" b="b"/>
              <a:pathLst>
                <a:path w="1925" h="1694" extrusionOk="0">
                  <a:moveTo>
                    <a:pt x="497" y="1"/>
                  </a:moveTo>
                  <a:cubicBezTo>
                    <a:pt x="280" y="1"/>
                    <a:pt x="73" y="241"/>
                    <a:pt x="252" y="440"/>
                  </a:cubicBezTo>
                  <a:cubicBezTo>
                    <a:pt x="379" y="592"/>
                    <a:pt x="506" y="718"/>
                    <a:pt x="632" y="858"/>
                  </a:cubicBezTo>
                  <a:cubicBezTo>
                    <a:pt x="506" y="959"/>
                    <a:pt x="379" y="1048"/>
                    <a:pt x="252" y="1137"/>
                  </a:cubicBezTo>
                  <a:cubicBezTo>
                    <a:pt x="1" y="1304"/>
                    <a:pt x="190" y="1644"/>
                    <a:pt x="435" y="1644"/>
                  </a:cubicBezTo>
                  <a:cubicBezTo>
                    <a:pt x="487" y="1644"/>
                    <a:pt x="541" y="1629"/>
                    <a:pt x="594" y="1593"/>
                  </a:cubicBezTo>
                  <a:cubicBezTo>
                    <a:pt x="747" y="1492"/>
                    <a:pt x="886" y="1378"/>
                    <a:pt x="1026" y="1276"/>
                  </a:cubicBezTo>
                  <a:cubicBezTo>
                    <a:pt x="1140" y="1391"/>
                    <a:pt x="1254" y="1505"/>
                    <a:pt x="1368" y="1619"/>
                  </a:cubicBezTo>
                  <a:cubicBezTo>
                    <a:pt x="1423" y="1671"/>
                    <a:pt x="1481" y="1693"/>
                    <a:pt x="1536" y="1693"/>
                  </a:cubicBezTo>
                  <a:cubicBezTo>
                    <a:pt x="1750" y="1693"/>
                    <a:pt x="1924" y="1364"/>
                    <a:pt x="1723" y="1162"/>
                  </a:cubicBezTo>
                  <a:cubicBezTo>
                    <a:pt x="1634" y="1074"/>
                    <a:pt x="1545" y="985"/>
                    <a:pt x="1457" y="896"/>
                  </a:cubicBezTo>
                  <a:cubicBezTo>
                    <a:pt x="1545" y="820"/>
                    <a:pt x="1622" y="744"/>
                    <a:pt x="1710" y="655"/>
                  </a:cubicBezTo>
                  <a:cubicBezTo>
                    <a:pt x="1901" y="455"/>
                    <a:pt x="1690" y="211"/>
                    <a:pt x="1465" y="211"/>
                  </a:cubicBezTo>
                  <a:cubicBezTo>
                    <a:pt x="1392" y="211"/>
                    <a:pt x="1316" y="237"/>
                    <a:pt x="1254" y="300"/>
                  </a:cubicBezTo>
                  <a:cubicBezTo>
                    <a:pt x="1190" y="363"/>
                    <a:pt x="1127" y="427"/>
                    <a:pt x="1064" y="490"/>
                  </a:cubicBezTo>
                  <a:cubicBezTo>
                    <a:pt x="949" y="363"/>
                    <a:pt x="823" y="237"/>
                    <a:pt x="709" y="97"/>
                  </a:cubicBezTo>
                  <a:cubicBezTo>
                    <a:pt x="647" y="29"/>
                    <a:pt x="571" y="1"/>
                    <a:pt x="49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0"/>
            <p:cNvSpPr/>
            <p:nvPr/>
          </p:nvSpPr>
          <p:spPr>
            <a:xfrm>
              <a:off x="2068143" y="4259877"/>
              <a:ext cx="115700" cy="119010"/>
            </a:xfrm>
            <a:custGeom>
              <a:avLst/>
              <a:gdLst/>
              <a:ahLst/>
              <a:cxnLst/>
              <a:rect l="l" t="t" r="r" b="b"/>
              <a:pathLst>
                <a:path w="3496" h="3596" extrusionOk="0">
                  <a:moveTo>
                    <a:pt x="1368" y="1974"/>
                  </a:moveTo>
                  <a:cubicBezTo>
                    <a:pt x="1398" y="1974"/>
                    <a:pt x="1428" y="1976"/>
                    <a:pt x="1459" y="1981"/>
                  </a:cubicBezTo>
                  <a:cubicBezTo>
                    <a:pt x="1788" y="2032"/>
                    <a:pt x="1864" y="2400"/>
                    <a:pt x="1750" y="2679"/>
                  </a:cubicBezTo>
                  <a:cubicBezTo>
                    <a:pt x="1653" y="2918"/>
                    <a:pt x="1463" y="3014"/>
                    <a:pt x="1273" y="3014"/>
                  </a:cubicBezTo>
                  <a:cubicBezTo>
                    <a:pt x="970" y="3014"/>
                    <a:pt x="666" y="2767"/>
                    <a:pt x="736" y="2463"/>
                  </a:cubicBezTo>
                  <a:cubicBezTo>
                    <a:pt x="812" y="2450"/>
                    <a:pt x="888" y="2387"/>
                    <a:pt x="926" y="2286"/>
                  </a:cubicBezTo>
                  <a:cubicBezTo>
                    <a:pt x="992" y="2086"/>
                    <a:pt x="1165" y="1974"/>
                    <a:pt x="1368" y="1974"/>
                  </a:cubicBezTo>
                  <a:close/>
                  <a:moveTo>
                    <a:pt x="792" y="1"/>
                  </a:moveTo>
                  <a:cubicBezTo>
                    <a:pt x="588" y="1"/>
                    <a:pt x="388" y="247"/>
                    <a:pt x="546" y="460"/>
                  </a:cubicBezTo>
                  <a:cubicBezTo>
                    <a:pt x="774" y="764"/>
                    <a:pt x="989" y="1094"/>
                    <a:pt x="1230" y="1411"/>
                  </a:cubicBezTo>
                  <a:cubicBezTo>
                    <a:pt x="977" y="1449"/>
                    <a:pt x="736" y="1576"/>
                    <a:pt x="571" y="1766"/>
                  </a:cubicBezTo>
                  <a:cubicBezTo>
                    <a:pt x="520" y="1778"/>
                    <a:pt x="469" y="1804"/>
                    <a:pt x="419" y="1854"/>
                  </a:cubicBezTo>
                  <a:cubicBezTo>
                    <a:pt x="0" y="2311"/>
                    <a:pt x="102" y="3072"/>
                    <a:pt x="609" y="3414"/>
                  </a:cubicBezTo>
                  <a:cubicBezTo>
                    <a:pt x="796" y="3538"/>
                    <a:pt x="1008" y="3595"/>
                    <a:pt x="1219" y="3595"/>
                  </a:cubicBezTo>
                  <a:cubicBezTo>
                    <a:pt x="1634" y="3595"/>
                    <a:pt x="2043" y="3370"/>
                    <a:pt x="2245" y="2983"/>
                  </a:cubicBezTo>
                  <a:cubicBezTo>
                    <a:pt x="2295" y="2869"/>
                    <a:pt x="2333" y="2755"/>
                    <a:pt x="2359" y="2628"/>
                  </a:cubicBezTo>
                  <a:cubicBezTo>
                    <a:pt x="2505" y="2718"/>
                    <a:pt x="2667" y="2773"/>
                    <a:pt x="2823" y="2773"/>
                  </a:cubicBezTo>
                  <a:cubicBezTo>
                    <a:pt x="3019" y="2773"/>
                    <a:pt x="3207" y="2687"/>
                    <a:pt x="3348" y="2476"/>
                  </a:cubicBezTo>
                  <a:cubicBezTo>
                    <a:pt x="3495" y="2246"/>
                    <a:pt x="3295" y="2002"/>
                    <a:pt x="3097" y="2002"/>
                  </a:cubicBezTo>
                  <a:cubicBezTo>
                    <a:pt x="3022" y="2002"/>
                    <a:pt x="2947" y="2037"/>
                    <a:pt x="2891" y="2121"/>
                  </a:cubicBezTo>
                  <a:cubicBezTo>
                    <a:pt x="2873" y="2148"/>
                    <a:pt x="2847" y="2161"/>
                    <a:pt x="2816" y="2161"/>
                  </a:cubicBezTo>
                  <a:cubicBezTo>
                    <a:pt x="2546" y="2161"/>
                    <a:pt x="1855" y="1234"/>
                    <a:pt x="1776" y="1132"/>
                  </a:cubicBezTo>
                  <a:cubicBezTo>
                    <a:pt x="1509" y="802"/>
                    <a:pt x="1256" y="460"/>
                    <a:pt x="1002" y="117"/>
                  </a:cubicBezTo>
                  <a:cubicBezTo>
                    <a:pt x="944" y="35"/>
                    <a:pt x="868" y="1"/>
                    <a:pt x="79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0"/>
            <p:cNvSpPr/>
            <p:nvPr/>
          </p:nvSpPr>
          <p:spPr>
            <a:xfrm>
              <a:off x="2214586" y="4135937"/>
              <a:ext cx="148067" cy="125496"/>
            </a:xfrm>
            <a:custGeom>
              <a:avLst/>
              <a:gdLst/>
              <a:ahLst/>
              <a:cxnLst/>
              <a:rect l="l" t="t" r="r" b="b"/>
              <a:pathLst>
                <a:path w="4474" h="3792" extrusionOk="0">
                  <a:moveTo>
                    <a:pt x="2174" y="557"/>
                  </a:moveTo>
                  <a:cubicBezTo>
                    <a:pt x="2412" y="557"/>
                    <a:pt x="2647" y="626"/>
                    <a:pt x="2866" y="794"/>
                  </a:cubicBezTo>
                  <a:cubicBezTo>
                    <a:pt x="3272" y="1111"/>
                    <a:pt x="3361" y="1783"/>
                    <a:pt x="3209" y="2315"/>
                  </a:cubicBezTo>
                  <a:cubicBezTo>
                    <a:pt x="2943" y="2227"/>
                    <a:pt x="2702" y="2087"/>
                    <a:pt x="2486" y="1884"/>
                  </a:cubicBezTo>
                  <a:cubicBezTo>
                    <a:pt x="2431" y="1832"/>
                    <a:pt x="2373" y="1810"/>
                    <a:pt x="2318" y="1810"/>
                  </a:cubicBezTo>
                  <a:cubicBezTo>
                    <a:pt x="2105" y="1810"/>
                    <a:pt x="1932" y="2139"/>
                    <a:pt x="2144" y="2341"/>
                  </a:cubicBezTo>
                  <a:cubicBezTo>
                    <a:pt x="2372" y="2556"/>
                    <a:pt x="2638" y="2721"/>
                    <a:pt x="2930" y="2835"/>
                  </a:cubicBezTo>
                  <a:cubicBezTo>
                    <a:pt x="2917" y="2861"/>
                    <a:pt x="2892" y="2886"/>
                    <a:pt x="2866" y="2911"/>
                  </a:cubicBezTo>
                  <a:cubicBezTo>
                    <a:pt x="2642" y="3122"/>
                    <a:pt x="2325" y="3227"/>
                    <a:pt x="2008" y="3227"/>
                  </a:cubicBezTo>
                  <a:cubicBezTo>
                    <a:pt x="1716" y="3227"/>
                    <a:pt x="1424" y="3138"/>
                    <a:pt x="1205" y="2962"/>
                  </a:cubicBezTo>
                  <a:cubicBezTo>
                    <a:pt x="660" y="2531"/>
                    <a:pt x="571" y="1719"/>
                    <a:pt x="863" y="1111"/>
                  </a:cubicBezTo>
                  <a:cubicBezTo>
                    <a:pt x="1240" y="817"/>
                    <a:pt x="1711" y="557"/>
                    <a:pt x="2174" y="557"/>
                  </a:cubicBezTo>
                  <a:close/>
                  <a:moveTo>
                    <a:pt x="2210" y="0"/>
                  </a:moveTo>
                  <a:cubicBezTo>
                    <a:pt x="1687" y="0"/>
                    <a:pt x="1146" y="219"/>
                    <a:pt x="698" y="527"/>
                  </a:cubicBezTo>
                  <a:cubicBezTo>
                    <a:pt x="622" y="527"/>
                    <a:pt x="533" y="553"/>
                    <a:pt x="483" y="654"/>
                  </a:cubicBezTo>
                  <a:cubicBezTo>
                    <a:pt x="457" y="680"/>
                    <a:pt x="445" y="705"/>
                    <a:pt x="432" y="730"/>
                  </a:cubicBezTo>
                  <a:cubicBezTo>
                    <a:pt x="419" y="743"/>
                    <a:pt x="394" y="768"/>
                    <a:pt x="381" y="781"/>
                  </a:cubicBezTo>
                  <a:cubicBezTo>
                    <a:pt x="280" y="857"/>
                    <a:pt x="254" y="971"/>
                    <a:pt x="280" y="1060"/>
                  </a:cubicBezTo>
                  <a:cubicBezTo>
                    <a:pt x="1" y="1833"/>
                    <a:pt x="115" y="2734"/>
                    <a:pt x="736" y="3317"/>
                  </a:cubicBezTo>
                  <a:cubicBezTo>
                    <a:pt x="1077" y="3633"/>
                    <a:pt x="1538" y="3791"/>
                    <a:pt x="1999" y="3791"/>
                  </a:cubicBezTo>
                  <a:cubicBezTo>
                    <a:pt x="2483" y="3791"/>
                    <a:pt x="2966" y="3617"/>
                    <a:pt x="3310" y="3266"/>
                  </a:cubicBezTo>
                  <a:cubicBezTo>
                    <a:pt x="3399" y="3178"/>
                    <a:pt x="3475" y="3076"/>
                    <a:pt x="3539" y="2975"/>
                  </a:cubicBezTo>
                  <a:cubicBezTo>
                    <a:pt x="3617" y="2980"/>
                    <a:pt x="3698" y="2983"/>
                    <a:pt x="3780" y="2983"/>
                  </a:cubicBezTo>
                  <a:cubicBezTo>
                    <a:pt x="3895" y="2983"/>
                    <a:pt x="4010" y="2977"/>
                    <a:pt x="4122" y="2962"/>
                  </a:cubicBezTo>
                  <a:cubicBezTo>
                    <a:pt x="4474" y="2901"/>
                    <a:pt x="4431" y="2388"/>
                    <a:pt x="4105" y="2388"/>
                  </a:cubicBezTo>
                  <a:cubicBezTo>
                    <a:pt x="4090" y="2388"/>
                    <a:pt x="4074" y="2389"/>
                    <a:pt x="4058" y="2391"/>
                  </a:cubicBezTo>
                  <a:cubicBezTo>
                    <a:pt x="3957" y="2404"/>
                    <a:pt x="3868" y="2404"/>
                    <a:pt x="3767" y="2404"/>
                  </a:cubicBezTo>
                  <a:cubicBezTo>
                    <a:pt x="3944" y="1745"/>
                    <a:pt x="3830" y="971"/>
                    <a:pt x="3386" y="502"/>
                  </a:cubicBezTo>
                  <a:cubicBezTo>
                    <a:pt x="3046" y="144"/>
                    <a:pt x="2634" y="0"/>
                    <a:pt x="221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0"/>
            <p:cNvSpPr/>
            <p:nvPr/>
          </p:nvSpPr>
          <p:spPr>
            <a:xfrm>
              <a:off x="2186059" y="4022721"/>
              <a:ext cx="119804" cy="111431"/>
            </a:xfrm>
            <a:custGeom>
              <a:avLst/>
              <a:gdLst/>
              <a:ahLst/>
              <a:cxnLst/>
              <a:rect l="l" t="t" r="r" b="b"/>
              <a:pathLst>
                <a:path w="3620" h="3367" extrusionOk="0">
                  <a:moveTo>
                    <a:pt x="1243" y="2262"/>
                  </a:moveTo>
                  <a:lnTo>
                    <a:pt x="1243" y="2262"/>
                  </a:lnTo>
                  <a:cubicBezTo>
                    <a:pt x="1230" y="2439"/>
                    <a:pt x="1167" y="2592"/>
                    <a:pt x="1066" y="2680"/>
                  </a:cubicBezTo>
                  <a:cubicBezTo>
                    <a:pt x="1015" y="2748"/>
                    <a:pt x="977" y="2782"/>
                    <a:pt x="951" y="2782"/>
                  </a:cubicBezTo>
                  <a:cubicBezTo>
                    <a:pt x="898" y="2782"/>
                    <a:pt x="892" y="2647"/>
                    <a:pt x="926" y="2376"/>
                  </a:cubicBezTo>
                  <a:cubicBezTo>
                    <a:pt x="1028" y="2313"/>
                    <a:pt x="1129" y="2275"/>
                    <a:pt x="1243" y="2262"/>
                  </a:cubicBezTo>
                  <a:close/>
                  <a:moveTo>
                    <a:pt x="1324" y="1"/>
                  </a:moveTo>
                  <a:cubicBezTo>
                    <a:pt x="1152" y="1"/>
                    <a:pt x="963" y="171"/>
                    <a:pt x="1028" y="398"/>
                  </a:cubicBezTo>
                  <a:cubicBezTo>
                    <a:pt x="1129" y="753"/>
                    <a:pt x="1205" y="1121"/>
                    <a:pt x="1230" y="1501"/>
                  </a:cubicBezTo>
                  <a:cubicBezTo>
                    <a:pt x="1230" y="1552"/>
                    <a:pt x="1243" y="1615"/>
                    <a:pt x="1243" y="1691"/>
                  </a:cubicBezTo>
                  <a:cubicBezTo>
                    <a:pt x="1066" y="1704"/>
                    <a:pt x="875" y="1755"/>
                    <a:pt x="711" y="1844"/>
                  </a:cubicBezTo>
                  <a:cubicBezTo>
                    <a:pt x="229" y="2122"/>
                    <a:pt x="0" y="2934"/>
                    <a:pt x="571" y="3276"/>
                  </a:cubicBezTo>
                  <a:cubicBezTo>
                    <a:pt x="682" y="3339"/>
                    <a:pt x="794" y="3366"/>
                    <a:pt x="902" y="3366"/>
                  </a:cubicBezTo>
                  <a:cubicBezTo>
                    <a:pt x="1300" y="3366"/>
                    <a:pt x="1651" y="2993"/>
                    <a:pt x="1750" y="2604"/>
                  </a:cubicBezTo>
                  <a:cubicBezTo>
                    <a:pt x="1776" y="2490"/>
                    <a:pt x="1801" y="2376"/>
                    <a:pt x="1814" y="2249"/>
                  </a:cubicBezTo>
                  <a:lnTo>
                    <a:pt x="1852" y="2262"/>
                  </a:lnTo>
                  <a:cubicBezTo>
                    <a:pt x="2296" y="2275"/>
                    <a:pt x="2739" y="2300"/>
                    <a:pt x="3183" y="2325"/>
                  </a:cubicBezTo>
                  <a:cubicBezTo>
                    <a:pt x="3191" y="2326"/>
                    <a:pt x="3199" y="2326"/>
                    <a:pt x="3207" y="2326"/>
                  </a:cubicBezTo>
                  <a:cubicBezTo>
                    <a:pt x="3554" y="2326"/>
                    <a:pt x="3619" y="1780"/>
                    <a:pt x="3259" y="1767"/>
                  </a:cubicBezTo>
                  <a:cubicBezTo>
                    <a:pt x="2790" y="1742"/>
                    <a:pt x="2308" y="1704"/>
                    <a:pt x="1826" y="1691"/>
                  </a:cubicBezTo>
                  <a:cubicBezTo>
                    <a:pt x="1814" y="1171"/>
                    <a:pt x="1687" y="652"/>
                    <a:pt x="1547" y="182"/>
                  </a:cubicBezTo>
                  <a:cubicBezTo>
                    <a:pt x="1511" y="55"/>
                    <a:pt x="1420" y="1"/>
                    <a:pt x="132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20"/>
            <p:cNvSpPr/>
            <p:nvPr/>
          </p:nvSpPr>
          <p:spPr>
            <a:xfrm>
              <a:off x="2124370" y="4188789"/>
              <a:ext cx="70128" cy="60862"/>
            </a:xfrm>
            <a:custGeom>
              <a:avLst/>
              <a:gdLst/>
              <a:ahLst/>
              <a:cxnLst/>
              <a:rect l="l" t="t" r="r" b="b"/>
              <a:pathLst>
                <a:path w="2119" h="1839" extrusionOk="0">
                  <a:moveTo>
                    <a:pt x="1053" y="574"/>
                  </a:moveTo>
                  <a:cubicBezTo>
                    <a:pt x="1299" y="574"/>
                    <a:pt x="1549" y="862"/>
                    <a:pt x="1345" y="1137"/>
                  </a:cubicBezTo>
                  <a:cubicBezTo>
                    <a:pt x="1267" y="1243"/>
                    <a:pt x="1170" y="1288"/>
                    <a:pt x="1075" y="1288"/>
                  </a:cubicBezTo>
                  <a:cubicBezTo>
                    <a:pt x="876" y="1288"/>
                    <a:pt x="681" y="1094"/>
                    <a:pt x="673" y="870"/>
                  </a:cubicBezTo>
                  <a:cubicBezTo>
                    <a:pt x="711" y="845"/>
                    <a:pt x="749" y="807"/>
                    <a:pt x="774" y="756"/>
                  </a:cubicBezTo>
                  <a:cubicBezTo>
                    <a:pt x="842" y="627"/>
                    <a:pt x="948" y="574"/>
                    <a:pt x="1053" y="574"/>
                  </a:cubicBezTo>
                  <a:close/>
                  <a:moveTo>
                    <a:pt x="1103" y="0"/>
                  </a:moveTo>
                  <a:cubicBezTo>
                    <a:pt x="912" y="0"/>
                    <a:pt x="725" y="63"/>
                    <a:pt x="571" y="173"/>
                  </a:cubicBezTo>
                  <a:cubicBezTo>
                    <a:pt x="548" y="167"/>
                    <a:pt x="524" y="164"/>
                    <a:pt x="502" y="164"/>
                  </a:cubicBezTo>
                  <a:cubicBezTo>
                    <a:pt x="425" y="164"/>
                    <a:pt x="354" y="199"/>
                    <a:pt x="305" y="287"/>
                  </a:cubicBezTo>
                  <a:cubicBezTo>
                    <a:pt x="0" y="718"/>
                    <a:pt x="39" y="1365"/>
                    <a:pt x="508" y="1682"/>
                  </a:cubicBezTo>
                  <a:cubicBezTo>
                    <a:pt x="665" y="1787"/>
                    <a:pt x="853" y="1838"/>
                    <a:pt x="1041" y="1838"/>
                  </a:cubicBezTo>
                  <a:cubicBezTo>
                    <a:pt x="1353" y="1838"/>
                    <a:pt x="1665" y="1697"/>
                    <a:pt x="1839" y="1428"/>
                  </a:cubicBezTo>
                  <a:cubicBezTo>
                    <a:pt x="2118" y="997"/>
                    <a:pt x="1979" y="363"/>
                    <a:pt x="1522" y="110"/>
                  </a:cubicBezTo>
                  <a:cubicBezTo>
                    <a:pt x="1388" y="34"/>
                    <a:pt x="1244" y="0"/>
                    <a:pt x="110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20"/>
            <p:cNvSpPr/>
            <p:nvPr/>
          </p:nvSpPr>
          <p:spPr>
            <a:xfrm>
              <a:off x="2294906" y="3911754"/>
              <a:ext cx="116163" cy="95578"/>
            </a:xfrm>
            <a:custGeom>
              <a:avLst/>
              <a:gdLst/>
              <a:ahLst/>
              <a:cxnLst/>
              <a:rect l="l" t="t" r="r" b="b"/>
              <a:pathLst>
                <a:path w="3510" h="2888" extrusionOk="0">
                  <a:moveTo>
                    <a:pt x="2706" y="0"/>
                  </a:moveTo>
                  <a:cubicBezTo>
                    <a:pt x="2428" y="0"/>
                    <a:pt x="2124" y="59"/>
                    <a:pt x="1923" y="74"/>
                  </a:cubicBezTo>
                  <a:cubicBezTo>
                    <a:pt x="1559" y="86"/>
                    <a:pt x="1630" y="645"/>
                    <a:pt x="1987" y="645"/>
                  </a:cubicBezTo>
                  <a:cubicBezTo>
                    <a:pt x="1991" y="645"/>
                    <a:pt x="1995" y="644"/>
                    <a:pt x="1999" y="644"/>
                  </a:cubicBezTo>
                  <a:cubicBezTo>
                    <a:pt x="2075" y="632"/>
                    <a:pt x="2265" y="606"/>
                    <a:pt x="2443" y="594"/>
                  </a:cubicBezTo>
                  <a:lnTo>
                    <a:pt x="2443" y="594"/>
                  </a:lnTo>
                  <a:cubicBezTo>
                    <a:pt x="1708" y="1177"/>
                    <a:pt x="972" y="1773"/>
                    <a:pt x="237" y="2369"/>
                  </a:cubicBezTo>
                  <a:cubicBezTo>
                    <a:pt x="1" y="2553"/>
                    <a:pt x="180" y="2888"/>
                    <a:pt x="411" y="2888"/>
                  </a:cubicBezTo>
                  <a:cubicBezTo>
                    <a:pt x="466" y="2888"/>
                    <a:pt x="523" y="2869"/>
                    <a:pt x="579" y="2825"/>
                  </a:cubicBezTo>
                  <a:cubicBezTo>
                    <a:pt x="1352" y="2204"/>
                    <a:pt x="2113" y="1583"/>
                    <a:pt x="2887" y="974"/>
                  </a:cubicBezTo>
                  <a:cubicBezTo>
                    <a:pt x="2887" y="1037"/>
                    <a:pt x="2887" y="1101"/>
                    <a:pt x="2887" y="1126"/>
                  </a:cubicBezTo>
                  <a:cubicBezTo>
                    <a:pt x="2899" y="1304"/>
                    <a:pt x="2912" y="1469"/>
                    <a:pt x="2925" y="1646"/>
                  </a:cubicBezTo>
                  <a:cubicBezTo>
                    <a:pt x="2936" y="1812"/>
                    <a:pt x="3059" y="1888"/>
                    <a:pt x="3188" y="1888"/>
                  </a:cubicBezTo>
                  <a:cubicBezTo>
                    <a:pt x="3344" y="1888"/>
                    <a:pt x="3509" y="1777"/>
                    <a:pt x="3495" y="1583"/>
                  </a:cubicBezTo>
                  <a:cubicBezTo>
                    <a:pt x="3470" y="1304"/>
                    <a:pt x="3445" y="1012"/>
                    <a:pt x="3432" y="733"/>
                  </a:cubicBezTo>
                  <a:cubicBezTo>
                    <a:pt x="3407" y="530"/>
                    <a:pt x="3407" y="302"/>
                    <a:pt x="3242" y="150"/>
                  </a:cubicBezTo>
                  <a:cubicBezTo>
                    <a:pt x="3116" y="35"/>
                    <a:pt x="2918" y="0"/>
                    <a:pt x="27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20"/>
            <p:cNvSpPr/>
            <p:nvPr/>
          </p:nvSpPr>
          <p:spPr>
            <a:xfrm>
              <a:off x="2360202" y="4031226"/>
              <a:ext cx="59207" cy="55169"/>
            </a:xfrm>
            <a:custGeom>
              <a:avLst/>
              <a:gdLst/>
              <a:ahLst/>
              <a:cxnLst/>
              <a:rect l="l" t="t" r="r" b="b"/>
              <a:pathLst>
                <a:path w="1789" h="1667" extrusionOk="0">
                  <a:moveTo>
                    <a:pt x="918" y="571"/>
                  </a:moveTo>
                  <a:cubicBezTo>
                    <a:pt x="1052" y="571"/>
                    <a:pt x="1171" y="656"/>
                    <a:pt x="1155" y="851"/>
                  </a:cubicBezTo>
                  <a:cubicBezTo>
                    <a:pt x="1140" y="1018"/>
                    <a:pt x="1048" y="1082"/>
                    <a:pt x="949" y="1082"/>
                  </a:cubicBezTo>
                  <a:cubicBezTo>
                    <a:pt x="799" y="1082"/>
                    <a:pt x="632" y="935"/>
                    <a:pt x="686" y="775"/>
                  </a:cubicBezTo>
                  <a:cubicBezTo>
                    <a:pt x="698" y="737"/>
                    <a:pt x="698" y="686"/>
                    <a:pt x="698" y="648"/>
                  </a:cubicBezTo>
                  <a:cubicBezTo>
                    <a:pt x="762" y="598"/>
                    <a:pt x="843" y="571"/>
                    <a:pt x="918" y="571"/>
                  </a:cubicBezTo>
                  <a:close/>
                  <a:moveTo>
                    <a:pt x="915" y="0"/>
                  </a:moveTo>
                  <a:cubicBezTo>
                    <a:pt x="477" y="0"/>
                    <a:pt x="75" y="322"/>
                    <a:pt x="13" y="762"/>
                  </a:cubicBezTo>
                  <a:cubicBezTo>
                    <a:pt x="1" y="902"/>
                    <a:pt x="64" y="991"/>
                    <a:pt x="140" y="1041"/>
                  </a:cubicBezTo>
                  <a:cubicBezTo>
                    <a:pt x="216" y="1295"/>
                    <a:pt x="407" y="1510"/>
                    <a:pt x="673" y="1612"/>
                  </a:cubicBezTo>
                  <a:cubicBezTo>
                    <a:pt x="765" y="1649"/>
                    <a:pt x="857" y="1666"/>
                    <a:pt x="947" y="1666"/>
                  </a:cubicBezTo>
                  <a:cubicBezTo>
                    <a:pt x="1316" y="1666"/>
                    <a:pt x="1641" y="1375"/>
                    <a:pt x="1713" y="978"/>
                  </a:cubicBezTo>
                  <a:cubicBezTo>
                    <a:pt x="1789" y="496"/>
                    <a:pt x="1472" y="14"/>
                    <a:pt x="964" y="1"/>
                  </a:cubicBezTo>
                  <a:cubicBezTo>
                    <a:pt x="948" y="1"/>
                    <a:pt x="932" y="0"/>
                    <a:pt x="91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20"/>
            <p:cNvSpPr/>
            <p:nvPr/>
          </p:nvSpPr>
          <p:spPr>
            <a:xfrm>
              <a:off x="2337962" y="4256203"/>
              <a:ext cx="104117" cy="86014"/>
            </a:xfrm>
            <a:custGeom>
              <a:avLst/>
              <a:gdLst/>
              <a:ahLst/>
              <a:cxnLst/>
              <a:rect l="l" t="t" r="r" b="b"/>
              <a:pathLst>
                <a:path w="3146" h="2599" extrusionOk="0">
                  <a:moveTo>
                    <a:pt x="1159" y="1059"/>
                  </a:moveTo>
                  <a:cubicBezTo>
                    <a:pt x="1199" y="1059"/>
                    <a:pt x="1237" y="1065"/>
                    <a:pt x="1269" y="1078"/>
                  </a:cubicBezTo>
                  <a:cubicBezTo>
                    <a:pt x="1396" y="1230"/>
                    <a:pt x="1535" y="1382"/>
                    <a:pt x="1675" y="1496"/>
                  </a:cubicBezTo>
                  <a:cubicBezTo>
                    <a:pt x="1713" y="1661"/>
                    <a:pt x="1662" y="1826"/>
                    <a:pt x="1472" y="1940"/>
                  </a:cubicBezTo>
                  <a:cubicBezTo>
                    <a:pt x="1378" y="2002"/>
                    <a:pt x="1261" y="2040"/>
                    <a:pt x="1147" y="2040"/>
                  </a:cubicBezTo>
                  <a:cubicBezTo>
                    <a:pt x="1029" y="2040"/>
                    <a:pt x="915" y="1999"/>
                    <a:pt x="838" y="1902"/>
                  </a:cubicBezTo>
                  <a:cubicBezTo>
                    <a:pt x="660" y="1674"/>
                    <a:pt x="711" y="1255"/>
                    <a:pt x="977" y="1116"/>
                  </a:cubicBezTo>
                  <a:lnTo>
                    <a:pt x="1002" y="1091"/>
                  </a:lnTo>
                  <a:lnTo>
                    <a:pt x="1041" y="1078"/>
                  </a:lnTo>
                  <a:cubicBezTo>
                    <a:pt x="1079" y="1065"/>
                    <a:pt x="1120" y="1059"/>
                    <a:pt x="1159" y="1059"/>
                  </a:cubicBezTo>
                  <a:close/>
                  <a:moveTo>
                    <a:pt x="1141" y="1"/>
                  </a:moveTo>
                  <a:cubicBezTo>
                    <a:pt x="954" y="1"/>
                    <a:pt x="764" y="167"/>
                    <a:pt x="863" y="380"/>
                  </a:cubicBezTo>
                  <a:cubicBezTo>
                    <a:pt x="888" y="431"/>
                    <a:pt x="914" y="469"/>
                    <a:pt x="939" y="520"/>
                  </a:cubicBezTo>
                  <a:cubicBezTo>
                    <a:pt x="901" y="533"/>
                    <a:pt x="863" y="545"/>
                    <a:pt x="838" y="545"/>
                  </a:cubicBezTo>
                  <a:lnTo>
                    <a:pt x="825" y="558"/>
                  </a:lnTo>
                  <a:cubicBezTo>
                    <a:pt x="800" y="558"/>
                    <a:pt x="787" y="571"/>
                    <a:pt x="762" y="583"/>
                  </a:cubicBezTo>
                  <a:cubicBezTo>
                    <a:pt x="229" y="862"/>
                    <a:pt x="1" y="1534"/>
                    <a:pt x="280" y="2092"/>
                  </a:cubicBezTo>
                  <a:cubicBezTo>
                    <a:pt x="462" y="2432"/>
                    <a:pt x="802" y="2599"/>
                    <a:pt x="1157" y="2599"/>
                  </a:cubicBezTo>
                  <a:cubicBezTo>
                    <a:pt x="1345" y="2599"/>
                    <a:pt x="1537" y="2552"/>
                    <a:pt x="1713" y="2460"/>
                  </a:cubicBezTo>
                  <a:cubicBezTo>
                    <a:pt x="1992" y="2308"/>
                    <a:pt x="2194" y="2042"/>
                    <a:pt x="2245" y="1750"/>
                  </a:cubicBezTo>
                  <a:cubicBezTo>
                    <a:pt x="2300" y="1757"/>
                    <a:pt x="2357" y="1761"/>
                    <a:pt x="2414" y="1761"/>
                  </a:cubicBezTo>
                  <a:cubicBezTo>
                    <a:pt x="2554" y="1761"/>
                    <a:pt x="2701" y="1737"/>
                    <a:pt x="2854" y="1674"/>
                  </a:cubicBezTo>
                  <a:cubicBezTo>
                    <a:pt x="3146" y="1550"/>
                    <a:pt x="3020" y="1118"/>
                    <a:pt x="2749" y="1118"/>
                  </a:cubicBezTo>
                  <a:cubicBezTo>
                    <a:pt x="2715" y="1118"/>
                    <a:pt x="2677" y="1125"/>
                    <a:pt x="2638" y="1141"/>
                  </a:cubicBezTo>
                  <a:cubicBezTo>
                    <a:pt x="2549" y="1179"/>
                    <a:pt x="2467" y="1195"/>
                    <a:pt x="2389" y="1195"/>
                  </a:cubicBezTo>
                  <a:cubicBezTo>
                    <a:pt x="2312" y="1195"/>
                    <a:pt x="2239" y="1179"/>
                    <a:pt x="2169" y="1154"/>
                  </a:cubicBezTo>
                  <a:lnTo>
                    <a:pt x="2169" y="1141"/>
                  </a:lnTo>
                  <a:cubicBezTo>
                    <a:pt x="2055" y="900"/>
                    <a:pt x="1865" y="723"/>
                    <a:pt x="1636" y="609"/>
                  </a:cubicBezTo>
                  <a:cubicBezTo>
                    <a:pt x="1535" y="457"/>
                    <a:pt x="1459" y="304"/>
                    <a:pt x="1396" y="165"/>
                  </a:cubicBezTo>
                  <a:cubicBezTo>
                    <a:pt x="1342" y="49"/>
                    <a:pt x="1242" y="1"/>
                    <a:pt x="114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20"/>
            <p:cNvSpPr/>
            <p:nvPr/>
          </p:nvSpPr>
          <p:spPr>
            <a:xfrm>
              <a:off x="2128573" y="4366938"/>
              <a:ext cx="177952" cy="153958"/>
            </a:xfrm>
            <a:custGeom>
              <a:avLst/>
              <a:gdLst/>
              <a:ahLst/>
              <a:cxnLst/>
              <a:rect l="l" t="t" r="r" b="b"/>
              <a:pathLst>
                <a:path w="5377" h="4652" extrusionOk="0">
                  <a:moveTo>
                    <a:pt x="950" y="3458"/>
                  </a:moveTo>
                  <a:cubicBezTo>
                    <a:pt x="1141" y="3458"/>
                    <a:pt x="1320" y="3602"/>
                    <a:pt x="1230" y="3856"/>
                  </a:cubicBezTo>
                  <a:cubicBezTo>
                    <a:pt x="1181" y="3993"/>
                    <a:pt x="1080" y="4085"/>
                    <a:pt x="955" y="4085"/>
                  </a:cubicBezTo>
                  <a:cubicBezTo>
                    <a:pt x="917" y="4085"/>
                    <a:pt x="878" y="4077"/>
                    <a:pt x="837" y="4059"/>
                  </a:cubicBezTo>
                  <a:cubicBezTo>
                    <a:pt x="710" y="3996"/>
                    <a:pt x="584" y="3818"/>
                    <a:pt x="622" y="3679"/>
                  </a:cubicBezTo>
                  <a:cubicBezTo>
                    <a:pt x="679" y="3528"/>
                    <a:pt x="817" y="3458"/>
                    <a:pt x="950" y="3458"/>
                  </a:cubicBezTo>
                  <a:close/>
                  <a:moveTo>
                    <a:pt x="5060" y="1"/>
                  </a:moveTo>
                  <a:cubicBezTo>
                    <a:pt x="5051" y="1"/>
                    <a:pt x="5043" y="1"/>
                    <a:pt x="5034" y="2"/>
                  </a:cubicBezTo>
                  <a:cubicBezTo>
                    <a:pt x="4540" y="40"/>
                    <a:pt x="4058" y="166"/>
                    <a:pt x="3589" y="344"/>
                  </a:cubicBezTo>
                  <a:cubicBezTo>
                    <a:pt x="3282" y="457"/>
                    <a:pt x="3423" y="896"/>
                    <a:pt x="3701" y="896"/>
                  </a:cubicBezTo>
                  <a:cubicBezTo>
                    <a:pt x="3734" y="896"/>
                    <a:pt x="3768" y="890"/>
                    <a:pt x="3804" y="877"/>
                  </a:cubicBezTo>
                  <a:cubicBezTo>
                    <a:pt x="3957" y="813"/>
                    <a:pt x="4121" y="762"/>
                    <a:pt x="4274" y="724"/>
                  </a:cubicBezTo>
                  <a:lnTo>
                    <a:pt x="4274" y="724"/>
                  </a:lnTo>
                  <a:cubicBezTo>
                    <a:pt x="3284" y="1434"/>
                    <a:pt x="2333" y="2195"/>
                    <a:pt x="1408" y="2994"/>
                  </a:cubicBezTo>
                  <a:cubicBezTo>
                    <a:pt x="1357" y="2969"/>
                    <a:pt x="1294" y="2943"/>
                    <a:pt x="1243" y="2918"/>
                  </a:cubicBezTo>
                  <a:cubicBezTo>
                    <a:pt x="1157" y="2893"/>
                    <a:pt x="1067" y="2881"/>
                    <a:pt x="978" y="2881"/>
                  </a:cubicBezTo>
                  <a:cubicBezTo>
                    <a:pt x="622" y="2881"/>
                    <a:pt x="267" y="3075"/>
                    <a:pt x="114" y="3400"/>
                  </a:cubicBezTo>
                  <a:lnTo>
                    <a:pt x="89" y="3451"/>
                  </a:lnTo>
                  <a:cubicBezTo>
                    <a:pt x="89" y="3476"/>
                    <a:pt x="76" y="3514"/>
                    <a:pt x="76" y="3539"/>
                  </a:cubicBezTo>
                  <a:cubicBezTo>
                    <a:pt x="0" y="3958"/>
                    <a:pt x="203" y="4376"/>
                    <a:pt x="596" y="4566"/>
                  </a:cubicBezTo>
                  <a:cubicBezTo>
                    <a:pt x="716" y="4625"/>
                    <a:pt x="838" y="4652"/>
                    <a:pt x="956" y="4652"/>
                  </a:cubicBezTo>
                  <a:cubicBezTo>
                    <a:pt x="1303" y="4652"/>
                    <a:pt x="1621" y="4422"/>
                    <a:pt x="1763" y="4072"/>
                  </a:cubicBezTo>
                  <a:cubicBezTo>
                    <a:pt x="1839" y="3869"/>
                    <a:pt x="1839" y="3641"/>
                    <a:pt x="1776" y="3438"/>
                  </a:cubicBezTo>
                  <a:cubicBezTo>
                    <a:pt x="2739" y="2588"/>
                    <a:pt x="3741" y="1802"/>
                    <a:pt x="4781" y="1067"/>
                  </a:cubicBezTo>
                  <a:lnTo>
                    <a:pt x="4781" y="1067"/>
                  </a:lnTo>
                  <a:cubicBezTo>
                    <a:pt x="4768" y="1143"/>
                    <a:pt x="4768" y="1219"/>
                    <a:pt x="4755" y="1295"/>
                  </a:cubicBezTo>
                  <a:cubicBezTo>
                    <a:pt x="4727" y="1498"/>
                    <a:pt x="4884" y="1612"/>
                    <a:pt x="5039" y="1612"/>
                  </a:cubicBezTo>
                  <a:cubicBezTo>
                    <a:pt x="5166" y="1612"/>
                    <a:pt x="5291" y="1536"/>
                    <a:pt x="5313" y="1371"/>
                  </a:cubicBezTo>
                  <a:cubicBezTo>
                    <a:pt x="5364" y="1003"/>
                    <a:pt x="5377" y="623"/>
                    <a:pt x="5351" y="255"/>
                  </a:cubicBezTo>
                  <a:cubicBezTo>
                    <a:pt x="5339" y="100"/>
                    <a:pt x="5203" y="1"/>
                    <a:pt x="506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20"/>
            <p:cNvSpPr/>
            <p:nvPr/>
          </p:nvSpPr>
          <p:spPr>
            <a:xfrm>
              <a:off x="2407031" y="4091822"/>
              <a:ext cx="179838" cy="150185"/>
            </a:xfrm>
            <a:custGeom>
              <a:avLst/>
              <a:gdLst/>
              <a:ahLst/>
              <a:cxnLst/>
              <a:rect l="l" t="t" r="r" b="b"/>
              <a:pathLst>
                <a:path w="5434" h="4538" extrusionOk="0">
                  <a:moveTo>
                    <a:pt x="4426" y="2899"/>
                  </a:moveTo>
                  <a:cubicBezTo>
                    <a:pt x="4513" y="2899"/>
                    <a:pt x="4601" y="2927"/>
                    <a:pt x="4672" y="2989"/>
                  </a:cubicBezTo>
                  <a:cubicBezTo>
                    <a:pt x="4837" y="3116"/>
                    <a:pt x="4774" y="3344"/>
                    <a:pt x="4647" y="3483"/>
                  </a:cubicBezTo>
                  <a:cubicBezTo>
                    <a:pt x="4565" y="3585"/>
                    <a:pt x="4472" y="3627"/>
                    <a:pt x="4383" y="3627"/>
                  </a:cubicBezTo>
                  <a:cubicBezTo>
                    <a:pt x="4237" y="3627"/>
                    <a:pt x="4101" y="3514"/>
                    <a:pt x="4038" y="3357"/>
                  </a:cubicBezTo>
                  <a:lnTo>
                    <a:pt x="4026" y="3331"/>
                  </a:lnTo>
                  <a:cubicBezTo>
                    <a:pt x="4013" y="3281"/>
                    <a:pt x="4000" y="3230"/>
                    <a:pt x="4000" y="3166"/>
                  </a:cubicBezTo>
                  <a:cubicBezTo>
                    <a:pt x="4026" y="3154"/>
                    <a:pt x="4038" y="3128"/>
                    <a:pt x="4064" y="3103"/>
                  </a:cubicBezTo>
                  <a:cubicBezTo>
                    <a:pt x="4135" y="2976"/>
                    <a:pt x="4280" y="2899"/>
                    <a:pt x="4426" y="2899"/>
                  </a:cubicBezTo>
                  <a:close/>
                  <a:moveTo>
                    <a:pt x="1032" y="3242"/>
                  </a:moveTo>
                  <a:cubicBezTo>
                    <a:pt x="1320" y="3242"/>
                    <a:pt x="1580" y="3469"/>
                    <a:pt x="1375" y="3800"/>
                  </a:cubicBezTo>
                  <a:cubicBezTo>
                    <a:pt x="1305" y="3917"/>
                    <a:pt x="1203" y="3965"/>
                    <a:pt x="1103" y="3965"/>
                  </a:cubicBezTo>
                  <a:cubicBezTo>
                    <a:pt x="896" y="3965"/>
                    <a:pt x="694" y="3760"/>
                    <a:pt x="779" y="3522"/>
                  </a:cubicBezTo>
                  <a:cubicBezTo>
                    <a:pt x="805" y="3433"/>
                    <a:pt x="805" y="3369"/>
                    <a:pt x="779" y="3306"/>
                  </a:cubicBezTo>
                  <a:cubicBezTo>
                    <a:pt x="858" y="3262"/>
                    <a:pt x="946" y="3242"/>
                    <a:pt x="1032" y="3242"/>
                  </a:cubicBezTo>
                  <a:close/>
                  <a:moveTo>
                    <a:pt x="1934" y="1"/>
                  </a:moveTo>
                  <a:cubicBezTo>
                    <a:pt x="1834" y="1"/>
                    <a:pt x="1738" y="52"/>
                    <a:pt x="1692" y="174"/>
                  </a:cubicBezTo>
                  <a:cubicBezTo>
                    <a:pt x="1388" y="985"/>
                    <a:pt x="1147" y="1810"/>
                    <a:pt x="970" y="2659"/>
                  </a:cubicBezTo>
                  <a:cubicBezTo>
                    <a:pt x="729" y="2672"/>
                    <a:pt x="501" y="2761"/>
                    <a:pt x="323" y="2926"/>
                  </a:cubicBezTo>
                  <a:cubicBezTo>
                    <a:pt x="222" y="3027"/>
                    <a:pt x="209" y="3166"/>
                    <a:pt x="260" y="3281"/>
                  </a:cubicBezTo>
                  <a:lnTo>
                    <a:pt x="247" y="3293"/>
                  </a:lnTo>
                  <a:cubicBezTo>
                    <a:pt x="1" y="3961"/>
                    <a:pt x="571" y="4537"/>
                    <a:pt x="1142" y="4537"/>
                  </a:cubicBezTo>
                  <a:cubicBezTo>
                    <a:pt x="1395" y="4537"/>
                    <a:pt x="1649" y="4424"/>
                    <a:pt x="1832" y="4156"/>
                  </a:cubicBezTo>
                  <a:cubicBezTo>
                    <a:pt x="1895" y="4054"/>
                    <a:pt x="1946" y="3940"/>
                    <a:pt x="1971" y="3839"/>
                  </a:cubicBezTo>
                  <a:cubicBezTo>
                    <a:pt x="2517" y="3800"/>
                    <a:pt x="3049" y="3775"/>
                    <a:pt x="3594" y="3750"/>
                  </a:cubicBezTo>
                  <a:cubicBezTo>
                    <a:pt x="3658" y="3864"/>
                    <a:pt x="3759" y="3965"/>
                    <a:pt x="3861" y="4041"/>
                  </a:cubicBezTo>
                  <a:cubicBezTo>
                    <a:pt x="4021" y="4150"/>
                    <a:pt x="4199" y="4200"/>
                    <a:pt x="4374" y="4200"/>
                  </a:cubicBezTo>
                  <a:cubicBezTo>
                    <a:pt x="4670" y="4200"/>
                    <a:pt x="4958" y="4056"/>
                    <a:pt x="5141" y="3800"/>
                  </a:cubicBezTo>
                  <a:cubicBezTo>
                    <a:pt x="5433" y="3395"/>
                    <a:pt x="5408" y="2799"/>
                    <a:pt x="4977" y="2507"/>
                  </a:cubicBezTo>
                  <a:cubicBezTo>
                    <a:pt x="4813" y="2388"/>
                    <a:pt x="4611" y="2330"/>
                    <a:pt x="4410" y="2330"/>
                  </a:cubicBezTo>
                  <a:cubicBezTo>
                    <a:pt x="4159" y="2330"/>
                    <a:pt x="3910" y="2420"/>
                    <a:pt x="3734" y="2596"/>
                  </a:cubicBezTo>
                  <a:cubicBezTo>
                    <a:pt x="3645" y="2609"/>
                    <a:pt x="3569" y="2659"/>
                    <a:pt x="3531" y="2748"/>
                  </a:cubicBezTo>
                  <a:cubicBezTo>
                    <a:pt x="3455" y="2888"/>
                    <a:pt x="3417" y="3040"/>
                    <a:pt x="3417" y="3179"/>
                  </a:cubicBezTo>
                  <a:cubicBezTo>
                    <a:pt x="2935" y="3217"/>
                    <a:pt x="2441" y="3243"/>
                    <a:pt x="1959" y="3268"/>
                  </a:cubicBezTo>
                  <a:cubicBezTo>
                    <a:pt x="1908" y="3128"/>
                    <a:pt x="1819" y="2989"/>
                    <a:pt x="1692" y="2888"/>
                  </a:cubicBezTo>
                  <a:cubicBezTo>
                    <a:pt x="1642" y="2837"/>
                    <a:pt x="1591" y="2799"/>
                    <a:pt x="1528" y="2773"/>
                  </a:cubicBezTo>
                  <a:cubicBezTo>
                    <a:pt x="1692" y="1962"/>
                    <a:pt x="1921" y="1163"/>
                    <a:pt x="2225" y="390"/>
                  </a:cubicBezTo>
                  <a:cubicBezTo>
                    <a:pt x="2307" y="169"/>
                    <a:pt x="2115" y="1"/>
                    <a:pt x="193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20"/>
            <p:cNvSpPr/>
            <p:nvPr/>
          </p:nvSpPr>
          <p:spPr>
            <a:xfrm>
              <a:off x="1810469" y="4574507"/>
              <a:ext cx="256685" cy="218195"/>
            </a:xfrm>
            <a:custGeom>
              <a:avLst/>
              <a:gdLst/>
              <a:ahLst/>
              <a:cxnLst/>
              <a:rect l="l" t="t" r="r" b="b"/>
              <a:pathLst>
                <a:path w="7756" h="6593" extrusionOk="0">
                  <a:moveTo>
                    <a:pt x="1004" y="4497"/>
                  </a:moveTo>
                  <a:cubicBezTo>
                    <a:pt x="1226" y="4497"/>
                    <a:pt x="1440" y="4672"/>
                    <a:pt x="1332" y="4964"/>
                  </a:cubicBezTo>
                  <a:cubicBezTo>
                    <a:pt x="1271" y="5137"/>
                    <a:pt x="1153" y="5209"/>
                    <a:pt x="1032" y="5209"/>
                  </a:cubicBezTo>
                  <a:cubicBezTo>
                    <a:pt x="825" y="5209"/>
                    <a:pt x="607" y="5000"/>
                    <a:pt x="647" y="4736"/>
                  </a:cubicBezTo>
                  <a:cubicBezTo>
                    <a:pt x="712" y="4571"/>
                    <a:pt x="860" y="4497"/>
                    <a:pt x="1004" y="4497"/>
                  </a:cubicBezTo>
                  <a:close/>
                  <a:moveTo>
                    <a:pt x="7332" y="1"/>
                  </a:moveTo>
                  <a:cubicBezTo>
                    <a:pt x="7278" y="1"/>
                    <a:pt x="7221" y="18"/>
                    <a:pt x="7165" y="57"/>
                  </a:cubicBezTo>
                  <a:cubicBezTo>
                    <a:pt x="5897" y="970"/>
                    <a:pt x="4667" y="1921"/>
                    <a:pt x="3450" y="2910"/>
                  </a:cubicBezTo>
                  <a:cubicBezTo>
                    <a:pt x="3348" y="2923"/>
                    <a:pt x="3247" y="3012"/>
                    <a:pt x="3209" y="3113"/>
                  </a:cubicBezTo>
                  <a:cubicBezTo>
                    <a:pt x="2727" y="3506"/>
                    <a:pt x="2245" y="3912"/>
                    <a:pt x="1776" y="4305"/>
                  </a:cubicBezTo>
                  <a:cubicBezTo>
                    <a:pt x="1712" y="4203"/>
                    <a:pt x="1611" y="4115"/>
                    <a:pt x="1497" y="4051"/>
                  </a:cubicBezTo>
                  <a:cubicBezTo>
                    <a:pt x="1712" y="3202"/>
                    <a:pt x="1928" y="2365"/>
                    <a:pt x="2144" y="1515"/>
                  </a:cubicBezTo>
                  <a:cubicBezTo>
                    <a:pt x="2193" y="1319"/>
                    <a:pt x="2040" y="1208"/>
                    <a:pt x="1879" y="1208"/>
                  </a:cubicBezTo>
                  <a:cubicBezTo>
                    <a:pt x="1749" y="1208"/>
                    <a:pt x="1613" y="1280"/>
                    <a:pt x="1573" y="1439"/>
                  </a:cubicBezTo>
                  <a:cubicBezTo>
                    <a:pt x="1370" y="2263"/>
                    <a:pt x="1155" y="3100"/>
                    <a:pt x="939" y="3937"/>
                  </a:cubicBezTo>
                  <a:cubicBezTo>
                    <a:pt x="584" y="3963"/>
                    <a:pt x="254" y="4178"/>
                    <a:pt x="115" y="4520"/>
                  </a:cubicBezTo>
                  <a:cubicBezTo>
                    <a:pt x="115" y="4546"/>
                    <a:pt x="102" y="4571"/>
                    <a:pt x="102" y="4597"/>
                  </a:cubicBezTo>
                  <a:cubicBezTo>
                    <a:pt x="89" y="4609"/>
                    <a:pt x="89" y="4635"/>
                    <a:pt x="89" y="4647"/>
                  </a:cubicBezTo>
                  <a:cubicBezTo>
                    <a:pt x="1" y="5104"/>
                    <a:pt x="292" y="5560"/>
                    <a:pt x="711" y="5725"/>
                  </a:cubicBezTo>
                  <a:cubicBezTo>
                    <a:pt x="815" y="5765"/>
                    <a:pt x="920" y="5784"/>
                    <a:pt x="1022" y="5784"/>
                  </a:cubicBezTo>
                  <a:cubicBezTo>
                    <a:pt x="1408" y="5784"/>
                    <a:pt x="1757" y="5520"/>
                    <a:pt x="1877" y="5129"/>
                  </a:cubicBezTo>
                  <a:cubicBezTo>
                    <a:pt x="1903" y="5066"/>
                    <a:pt x="1915" y="5002"/>
                    <a:pt x="1928" y="4939"/>
                  </a:cubicBezTo>
                  <a:cubicBezTo>
                    <a:pt x="2410" y="4508"/>
                    <a:pt x="2917" y="4089"/>
                    <a:pt x="3412" y="3684"/>
                  </a:cubicBezTo>
                  <a:cubicBezTo>
                    <a:pt x="3906" y="4470"/>
                    <a:pt x="4451" y="5218"/>
                    <a:pt x="5035" y="5941"/>
                  </a:cubicBezTo>
                  <a:cubicBezTo>
                    <a:pt x="4781" y="5877"/>
                    <a:pt x="4515" y="5801"/>
                    <a:pt x="4261" y="5725"/>
                  </a:cubicBezTo>
                  <a:cubicBezTo>
                    <a:pt x="4225" y="5716"/>
                    <a:pt x="4189" y="5711"/>
                    <a:pt x="4154" y="5711"/>
                  </a:cubicBezTo>
                  <a:cubicBezTo>
                    <a:pt x="4041" y="5711"/>
                    <a:pt x="3939" y="5761"/>
                    <a:pt x="3881" y="5877"/>
                  </a:cubicBezTo>
                  <a:cubicBezTo>
                    <a:pt x="3830" y="6017"/>
                    <a:pt x="3893" y="6207"/>
                    <a:pt x="4046" y="6258"/>
                  </a:cubicBezTo>
                  <a:cubicBezTo>
                    <a:pt x="4464" y="6384"/>
                    <a:pt x="4883" y="6486"/>
                    <a:pt x="5314" y="6587"/>
                  </a:cubicBezTo>
                  <a:cubicBezTo>
                    <a:pt x="5333" y="6591"/>
                    <a:pt x="5351" y="6593"/>
                    <a:pt x="5369" y="6593"/>
                  </a:cubicBezTo>
                  <a:cubicBezTo>
                    <a:pt x="5470" y="6593"/>
                    <a:pt x="5548" y="6536"/>
                    <a:pt x="5580" y="6461"/>
                  </a:cubicBezTo>
                  <a:cubicBezTo>
                    <a:pt x="5745" y="6461"/>
                    <a:pt x="5897" y="6346"/>
                    <a:pt x="5897" y="6144"/>
                  </a:cubicBezTo>
                  <a:cubicBezTo>
                    <a:pt x="5872" y="5662"/>
                    <a:pt x="5846" y="5167"/>
                    <a:pt x="5821" y="4673"/>
                  </a:cubicBezTo>
                  <a:cubicBezTo>
                    <a:pt x="5809" y="4505"/>
                    <a:pt x="5686" y="4426"/>
                    <a:pt x="5558" y="4426"/>
                  </a:cubicBezTo>
                  <a:cubicBezTo>
                    <a:pt x="5405" y="4426"/>
                    <a:pt x="5243" y="4536"/>
                    <a:pt x="5250" y="4736"/>
                  </a:cubicBezTo>
                  <a:cubicBezTo>
                    <a:pt x="5263" y="4939"/>
                    <a:pt x="5276" y="5129"/>
                    <a:pt x="5276" y="5332"/>
                  </a:cubicBezTo>
                  <a:cubicBezTo>
                    <a:pt x="4768" y="4685"/>
                    <a:pt x="4299" y="4013"/>
                    <a:pt x="3855" y="3316"/>
                  </a:cubicBezTo>
                  <a:cubicBezTo>
                    <a:pt x="5047" y="2352"/>
                    <a:pt x="6265" y="1414"/>
                    <a:pt x="7507" y="514"/>
                  </a:cubicBezTo>
                  <a:cubicBezTo>
                    <a:pt x="7756" y="337"/>
                    <a:pt x="7573" y="1"/>
                    <a:pt x="733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20"/>
            <p:cNvSpPr/>
            <p:nvPr/>
          </p:nvSpPr>
          <p:spPr>
            <a:xfrm>
              <a:off x="2278392" y="4539394"/>
              <a:ext cx="73041" cy="64668"/>
            </a:xfrm>
            <a:custGeom>
              <a:avLst/>
              <a:gdLst/>
              <a:ahLst/>
              <a:cxnLst/>
              <a:rect l="l" t="t" r="r" b="b"/>
              <a:pathLst>
                <a:path w="2207" h="1954" extrusionOk="0">
                  <a:moveTo>
                    <a:pt x="1078" y="547"/>
                  </a:moveTo>
                  <a:cubicBezTo>
                    <a:pt x="1420" y="560"/>
                    <a:pt x="1661" y="1029"/>
                    <a:pt x="1319" y="1308"/>
                  </a:cubicBezTo>
                  <a:cubicBezTo>
                    <a:pt x="1242" y="1368"/>
                    <a:pt x="1166" y="1393"/>
                    <a:pt x="1094" y="1393"/>
                  </a:cubicBezTo>
                  <a:cubicBezTo>
                    <a:pt x="735" y="1393"/>
                    <a:pt x="480" y="778"/>
                    <a:pt x="850" y="725"/>
                  </a:cubicBezTo>
                  <a:cubicBezTo>
                    <a:pt x="964" y="700"/>
                    <a:pt x="1040" y="636"/>
                    <a:pt x="1078" y="547"/>
                  </a:cubicBezTo>
                  <a:close/>
                  <a:moveTo>
                    <a:pt x="1084" y="0"/>
                  </a:moveTo>
                  <a:cubicBezTo>
                    <a:pt x="885" y="0"/>
                    <a:pt x="684" y="56"/>
                    <a:pt x="507" y="167"/>
                  </a:cubicBezTo>
                  <a:cubicBezTo>
                    <a:pt x="431" y="205"/>
                    <a:pt x="393" y="281"/>
                    <a:pt x="381" y="345"/>
                  </a:cubicBezTo>
                  <a:cubicBezTo>
                    <a:pt x="102" y="598"/>
                    <a:pt x="0" y="1055"/>
                    <a:pt x="203" y="1410"/>
                  </a:cubicBezTo>
                  <a:cubicBezTo>
                    <a:pt x="383" y="1742"/>
                    <a:pt x="748" y="1954"/>
                    <a:pt x="1112" y="1954"/>
                  </a:cubicBezTo>
                  <a:cubicBezTo>
                    <a:pt x="1261" y="1954"/>
                    <a:pt x="1411" y="1918"/>
                    <a:pt x="1547" y="1841"/>
                  </a:cubicBezTo>
                  <a:cubicBezTo>
                    <a:pt x="2004" y="1575"/>
                    <a:pt x="2207" y="953"/>
                    <a:pt x="1940" y="497"/>
                  </a:cubicBezTo>
                  <a:cubicBezTo>
                    <a:pt x="1763" y="167"/>
                    <a:pt x="1428" y="0"/>
                    <a:pt x="108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20"/>
            <p:cNvSpPr/>
            <p:nvPr/>
          </p:nvSpPr>
          <p:spPr>
            <a:xfrm>
              <a:off x="2222132" y="4437926"/>
              <a:ext cx="242189" cy="279553"/>
            </a:xfrm>
            <a:custGeom>
              <a:avLst/>
              <a:gdLst/>
              <a:ahLst/>
              <a:cxnLst/>
              <a:rect l="l" t="t" r="r" b="b"/>
              <a:pathLst>
                <a:path w="7318" h="8447" extrusionOk="0">
                  <a:moveTo>
                    <a:pt x="2737" y="1938"/>
                  </a:moveTo>
                  <a:cubicBezTo>
                    <a:pt x="3167" y="1938"/>
                    <a:pt x="3596" y="2071"/>
                    <a:pt x="3945" y="2358"/>
                  </a:cubicBezTo>
                  <a:cubicBezTo>
                    <a:pt x="4819" y="3094"/>
                    <a:pt x="4870" y="4324"/>
                    <a:pt x="4224" y="5224"/>
                  </a:cubicBezTo>
                  <a:cubicBezTo>
                    <a:pt x="3907" y="5680"/>
                    <a:pt x="3425" y="6188"/>
                    <a:pt x="2841" y="6238"/>
                  </a:cubicBezTo>
                  <a:cubicBezTo>
                    <a:pt x="2804" y="6241"/>
                    <a:pt x="2767" y="6243"/>
                    <a:pt x="2730" y="6243"/>
                  </a:cubicBezTo>
                  <a:cubicBezTo>
                    <a:pt x="2155" y="6243"/>
                    <a:pt x="1654" y="5880"/>
                    <a:pt x="1332" y="5427"/>
                  </a:cubicBezTo>
                  <a:cubicBezTo>
                    <a:pt x="698" y="4539"/>
                    <a:pt x="660" y="3258"/>
                    <a:pt x="1421" y="2447"/>
                  </a:cubicBezTo>
                  <a:cubicBezTo>
                    <a:pt x="1459" y="2409"/>
                    <a:pt x="1472" y="2371"/>
                    <a:pt x="1485" y="2345"/>
                  </a:cubicBezTo>
                  <a:cubicBezTo>
                    <a:pt x="1846" y="2081"/>
                    <a:pt x="2292" y="1938"/>
                    <a:pt x="2737" y="1938"/>
                  </a:cubicBezTo>
                  <a:close/>
                  <a:moveTo>
                    <a:pt x="3844" y="0"/>
                  </a:moveTo>
                  <a:cubicBezTo>
                    <a:pt x="3743" y="0"/>
                    <a:pt x="3643" y="49"/>
                    <a:pt x="3589" y="164"/>
                  </a:cubicBezTo>
                  <a:cubicBezTo>
                    <a:pt x="3412" y="570"/>
                    <a:pt x="3260" y="976"/>
                    <a:pt x="3133" y="1394"/>
                  </a:cubicBezTo>
                  <a:cubicBezTo>
                    <a:pt x="3009" y="1376"/>
                    <a:pt x="2884" y="1367"/>
                    <a:pt x="2759" y="1367"/>
                  </a:cubicBezTo>
                  <a:cubicBezTo>
                    <a:pt x="2024" y="1367"/>
                    <a:pt x="1280" y="1679"/>
                    <a:pt x="749" y="2231"/>
                  </a:cubicBezTo>
                  <a:cubicBezTo>
                    <a:pt x="686" y="2307"/>
                    <a:pt x="673" y="2383"/>
                    <a:pt x="686" y="2460"/>
                  </a:cubicBezTo>
                  <a:cubicBezTo>
                    <a:pt x="1" y="3563"/>
                    <a:pt x="229" y="5110"/>
                    <a:pt x="1104" y="6061"/>
                  </a:cubicBezTo>
                  <a:cubicBezTo>
                    <a:pt x="1383" y="6365"/>
                    <a:pt x="1738" y="6593"/>
                    <a:pt x="2119" y="6720"/>
                  </a:cubicBezTo>
                  <a:cubicBezTo>
                    <a:pt x="2144" y="7189"/>
                    <a:pt x="2106" y="7658"/>
                    <a:pt x="2030" y="8128"/>
                  </a:cubicBezTo>
                  <a:cubicBezTo>
                    <a:pt x="1995" y="8332"/>
                    <a:pt x="2156" y="8446"/>
                    <a:pt x="2316" y="8446"/>
                  </a:cubicBezTo>
                  <a:cubicBezTo>
                    <a:pt x="2444" y="8446"/>
                    <a:pt x="2572" y="8374"/>
                    <a:pt x="2600" y="8216"/>
                  </a:cubicBezTo>
                  <a:cubicBezTo>
                    <a:pt x="2677" y="7747"/>
                    <a:pt x="2702" y="7278"/>
                    <a:pt x="2689" y="6809"/>
                  </a:cubicBezTo>
                  <a:lnTo>
                    <a:pt x="2905" y="6809"/>
                  </a:lnTo>
                  <a:cubicBezTo>
                    <a:pt x="3653" y="6733"/>
                    <a:pt x="4262" y="6149"/>
                    <a:pt x="4680" y="5579"/>
                  </a:cubicBezTo>
                  <a:cubicBezTo>
                    <a:pt x="4959" y="5186"/>
                    <a:pt x="5136" y="4755"/>
                    <a:pt x="5200" y="4298"/>
                  </a:cubicBezTo>
                  <a:cubicBezTo>
                    <a:pt x="5771" y="4476"/>
                    <a:pt x="6354" y="4564"/>
                    <a:pt x="6962" y="4577"/>
                  </a:cubicBezTo>
                  <a:cubicBezTo>
                    <a:pt x="7317" y="4577"/>
                    <a:pt x="7254" y="4007"/>
                    <a:pt x="6886" y="4007"/>
                  </a:cubicBezTo>
                  <a:cubicBezTo>
                    <a:pt x="6316" y="3994"/>
                    <a:pt x="5758" y="3892"/>
                    <a:pt x="5225" y="3715"/>
                  </a:cubicBezTo>
                  <a:cubicBezTo>
                    <a:pt x="5175" y="3056"/>
                    <a:pt x="4896" y="2434"/>
                    <a:pt x="4350" y="1952"/>
                  </a:cubicBezTo>
                  <a:cubicBezTo>
                    <a:pt x="4147" y="1775"/>
                    <a:pt x="3919" y="1648"/>
                    <a:pt x="3678" y="1547"/>
                  </a:cubicBezTo>
                  <a:cubicBezTo>
                    <a:pt x="3805" y="1153"/>
                    <a:pt x="3957" y="760"/>
                    <a:pt x="4122" y="380"/>
                  </a:cubicBezTo>
                  <a:cubicBezTo>
                    <a:pt x="4221" y="166"/>
                    <a:pt x="4031" y="0"/>
                    <a:pt x="384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20"/>
            <p:cNvSpPr/>
            <p:nvPr/>
          </p:nvSpPr>
          <p:spPr>
            <a:xfrm>
              <a:off x="2390583" y="4332751"/>
              <a:ext cx="208035" cy="205388"/>
            </a:xfrm>
            <a:custGeom>
              <a:avLst/>
              <a:gdLst/>
              <a:ahLst/>
              <a:cxnLst/>
              <a:rect l="l" t="t" r="r" b="b"/>
              <a:pathLst>
                <a:path w="6286" h="6206" extrusionOk="0">
                  <a:moveTo>
                    <a:pt x="5785" y="0"/>
                  </a:moveTo>
                  <a:cubicBezTo>
                    <a:pt x="5750" y="0"/>
                    <a:pt x="5714" y="7"/>
                    <a:pt x="5677" y="20"/>
                  </a:cubicBezTo>
                  <a:cubicBezTo>
                    <a:pt x="5271" y="160"/>
                    <a:pt x="4852" y="236"/>
                    <a:pt x="4409" y="236"/>
                  </a:cubicBezTo>
                  <a:cubicBezTo>
                    <a:pt x="4041" y="236"/>
                    <a:pt x="4117" y="806"/>
                    <a:pt x="4485" y="806"/>
                  </a:cubicBezTo>
                  <a:cubicBezTo>
                    <a:pt x="4687" y="794"/>
                    <a:pt x="4890" y="781"/>
                    <a:pt x="5093" y="756"/>
                  </a:cubicBezTo>
                  <a:lnTo>
                    <a:pt x="5093" y="756"/>
                  </a:lnTo>
                  <a:cubicBezTo>
                    <a:pt x="4320" y="1415"/>
                    <a:pt x="3559" y="2074"/>
                    <a:pt x="2798" y="2734"/>
                  </a:cubicBezTo>
                  <a:cubicBezTo>
                    <a:pt x="2227" y="2049"/>
                    <a:pt x="1657" y="1377"/>
                    <a:pt x="1061" y="718"/>
                  </a:cubicBezTo>
                  <a:cubicBezTo>
                    <a:pt x="999" y="650"/>
                    <a:pt x="923" y="621"/>
                    <a:pt x="847" y="621"/>
                  </a:cubicBezTo>
                  <a:cubicBezTo>
                    <a:pt x="627" y="621"/>
                    <a:pt x="416" y="862"/>
                    <a:pt x="604" y="1060"/>
                  </a:cubicBezTo>
                  <a:cubicBezTo>
                    <a:pt x="1200" y="1732"/>
                    <a:pt x="1796" y="2417"/>
                    <a:pt x="2367" y="3114"/>
                  </a:cubicBezTo>
                  <a:cubicBezTo>
                    <a:pt x="1644" y="3736"/>
                    <a:pt x="934" y="4344"/>
                    <a:pt x="224" y="4965"/>
                  </a:cubicBezTo>
                  <a:cubicBezTo>
                    <a:pt x="0" y="5159"/>
                    <a:pt x="176" y="5490"/>
                    <a:pt x="398" y="5490"/>
                  </a:cubicBezTo>
                  <a:cubicBezTo>
                    <a:pt x="453" y="5490"/>
                    <a:pt x="511" y="5470"/>
                    <a:pt x="566" y="5422"/>
                  </a:cubicBezTo>
                  <a:cubicBezTo>
                    <a:pt x="1289" y="4801"/>
                    <a:pt x="1999" y="4179"/>
                    <a:pt x="2722" y="3545"/>
                  </a:cubicBezTo>
                  <a:cubicBezTo>
                    <a:pt x="3407" y="4382"/>
                    <a:pt x="4053" y="5232"/>
                    <a:pt x="4687" y="6094"/>
                  </a:cubicBezTo>
                  <a:cubicBezTo>
                    <a:pt x="4745" y="6173"/>
                    <a:pt x="4821" y="6205"/>
                    <a:pt x="4896" y="6205"/>
                  </a:cubicBezTo>
                  <a:cubicBezTo>
                    <a:pt x="5100" y="6205"/>
                    <a:pt x="5302" y="5965"/>
                    <a:pt x="5144" y="5752"/>
                  </a:cubicBezTo>
                  <a:cubicBezTo>
                    <a:pt x="4510" y="4877"/>
                    <a:pt x="3838" y="4014"/>
                    <a:pt x="3153" y="3178"/>
                  </a:cubicBezTo>
                  <a:cubicBezTo>
                    <a:pt x="3901" y="2544"/>
                    <a:pt x="4637" y="1897"/>
                    <a:pt x="5372" y="1263"/>
                  </a:cubicBezTo>
                  <a:lnTo>
                    <a:pt x="5372" y="1263"/>
                  </a:lnTo>
                  <a:cubicBezTo>
                    <a:pt x="5334" y="1453"/>
                    <a:pt x="5296" y="1631"/>
                    <a:pt x="5245" y="1821"/>
                  </a:cubicBezTo>
                  <a:cubicBezTo>
                    <a:pt x="5180" y="2050"/>
                    <a:pt x="5379" y="2221"/>
                    <a:pt x="5552" y="2221"/>
                  </a:cubicBezTo>
                  <a:cubicBezTo>
                    <a:pt x="5647" y="2221"/>
                    <a:pt x="5734" y="2170"/>
                    <a:pt x="5765" y="2049"/>
                  </a:cubicBezTo>
                  <a:cubicBezTo>
                    <a:pt x="5892" y="1593"/>
                    <a:pt x="5981" y="1149"/>
                    <a:pt x="6032" y="680"/>
                  </a:cubicBezTo>
                  <a:cubicBezTo>
                    <a:pt x="6057" y="667"/>
                    <a:pt x="6082" y="654"/>
                    <a:pt x="6095" y="629"/>
                  </a:cubicBezTo>
                  <a:cubicBezTo>
                    <a:pt x="6285" y="464"/>
                    <a:pt x="6184" y="198"/>
                    <a:pt x="6019" y="122"/>
                  </a:cubicBezTo>
                  <a:cubicBezTo>
                    <a:pt x="5963" y="47"/>
                    <a:pt x="5880" y="0"/>
                    <a:pt x="57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20"/>
            <p:cNvSpPr/>
            <p:nvPr/>
          </p:nvSpPr>
          <p:spPr>
            <a:xfrm>
              <a:off x="2043322" y="4688948"/>
              <a:ext cx="67679" cy="69665"/>
            </a:xfrm>
            <a:custGeom>
              <a:avLst/>
              <a:gdLst/>
              <a:ahLst/>
              <a:cxnLst/>
              <a:rect l="l" t="t" r="r" b="b"/>
              <a:pathLst>
                <a:path w="2045" h="2105" extrusionOk="0">
                  <a:moveTo>
                    <a:pt x="407" y="0"/>
                  </a:moveTo>
                  <a:cubicBezTo>
                    <a:pt x="199" y="0"/>
                    <a:pt x="0" y="241"/>
                    <a:pt x="167" y="454"/>
                  </a:cubicBezTo>
                  <a:cubicBezTo>
                    <a:pt x="585" y="961"/>
                    <a:pt x="1004" y="1481"/>
                    <a:pt x="1410" y="2001"/>
                  </a:cubicBezTo>
                  <a:cubicBezTo>
                    <a:pt x="1473" y="2074"/>
                    <a:pt x="1550" y="2104"/>
                    <a:pt x="1627" y="2104"/>
                  </a:cubicBezTo>
                  <a:cubicBezTo>
                    <a:pt x="1842" y="2104"/>
                    <a:pt x="2044" y="1861"/>
                    <a:pt x="1866" y="1646"/>
                  </a:cubicBezTo>
                  <a:cubicBezTo>
                    <a:pt x="1460" y="1139"/>
                    <a:pt x="1042" y="619"/>
                    <a:pt x="624"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20"/>
            <p:cNvSpPr/>
            <p:nvPr/>
          </p:nvSpPr>
          <p:spPr>
            <a:xfrm>
              <a:off x="2084988" y="4644204"/>
              <a:ext cx="111497" cy="86808"/>
            </a:xfrm>
            <a:custGeom>
              <a:avLst/>
              <a:gdLst/>
              <a:ahLst/>
              <a:cxnLst/>
              <a:rect l="l" t="t" r="r" b="b"/>
              <a:pathLst>
                <a:path w="3369" h="2623" extrusionOk="0">
                  <a:moveTo>
                    <a:pt x="927" y="0"/>
                  </a:moveTo>
                  <a:cubicBezTo>
                    <a:pt x="521" y="0"/>
                    <a:pt x="168" y="443"/>
                    <a:pt x="49" y="880"/>
                  </a:cubicBezTo>
                  <a:cubicBezTo>
                    <a:pt x="0" y="1076"/>
                    <a:pt x="149" y="1188"/>
                    <a:pt x="309" y="1188"/>
                  </a:cubicBezTo>
                  <a:cubicBezTo>
                    <a:pt x="438" y="1188"/>
                    <a:pt x="575" y="1115"/>
                    <a:pt x="620" y="956"/>
                  </a:cubicBezTo>
                  <a:cubicBezTo>
                    <a:pt x="669" y="784"/>
                    <a:pt x="804" y="611"/>
                    <a:pt x="934" y="611"/>
                  </a:cubicBezTo>
                  <a:cubicBezTo>
                    <a:pt x="1004" y="611"/>
                    <a:pt x="1074" y="662"/>
                    <a:pt x="1127" y="791"/>
                  </a:cubicBezTo>
                  <a:cubicBezTo>
                    <a:pt x="1203" y="982"/>
                    <a:pt x="1178" y="1159"/>
                    <a:pt x="1140" y="1349"/>
                  </a:cubicBezTo>
                  <a:cubicBezTo>
                    <a:pt x="1076" y="1704"/>
                    <a:pt x="1000" y="2034"/>
                    <a:pt x="1076" y="2376"/>
                  </a:cubicBezTo>
                  <a:cubicBezTo>
                    <a:pt x="1116" y="2533"/>
                    <a:pt x="1232" y="2622"/>
                    <a:pt x="1358" y="2622"/>
                  </a:cubicBezTo>
                  <a:cubicBezTo>
                    <a:pt x="1435" y="2622"/>
                    <a:pt x="1516" y="2588"/>
                    <a:pt x="1584" y="2516"/>
                  </a:cubicBezTo>
                  <a:cubicBezTo>
                    <a:pt x="2078" y="2021"/>
                    <a:pt x="2598" y="1540"/>
                    <a:pt x="3143" y="1083"/>
                  </a:cubicBezTo>
                  <a:cubicBezTo>
                    <a:pt x="3369" y="898"/>
                    <a:pt x="3188" y="564"/>
                    <a:pt x="2963" y="564"/>
                  </a:cubicBezTo>
                  <a:cubicBezTo>
                    <a:pt x="2910" y="564"/>
                    <a:pt x="2854" y="583"/>
                    <a:pt x="2801" y="627"/>
                  </a:cubicBezTo>
                  <a:cubicBezTo>
                    <a:pt x="2395" y="956"/>
                    <a:pt x="2015" y="1311"/>
                    <a:pt x="1647" y="1666"/>
                  </a:cubicBezTo>
                  <a:cubicBezTo>
                    <a:pt x="1710" y="1159"/>
                    <a:pt x="1863" y="665"/>
                    <a:pt x="1419" y="233"/>
                  </a:cubicBezTo>
                  <a:cubicBezTo>
                    <a:pt x="1254" y="69"/>
                    <a:pt x="1086" y="0"/>
                    <a:pt x="92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20"/>
            <p:cNvSpPr/>
            <p:nvPr/>
          </p:nvSpPr>
          <p:spPr>
            <a:xfrm>
              <a:off x="2147867" y="4558125"/>
              <a:ext cx="68440" cy="60928"/>
            </a:xfrm>
            <a:custGeom>
              <a:avLst/>
              <a:gdLst/>
              <a:ahLst/>
              <a:cxnLst/>
              <a:rect l="l" t="t" r="r" b="b"/>
              <a:pathLst>
                <a:path w="2068" h="1841" extrusionOk="0">
                  <a:moveTo>
                    <a:pt x="995" y="567"/>
                  </a:moveTo>
                  <a:cubicBezTo>
                    <a:pt x="1278" y="567"/>
                    <a:pt x="1521" y="905"/>
                    <a:pt x="1243" y="1173"/>
                  </a:cubicBezTo>
                  <a:cubicBezTo>
                    <a:pt x="1173" y="1238"/>
                    <a:pt x="1096" y="1265"/>
                    <a:pt x="1022" y="1265"/>
                  </a:cubicBezTo>
                  <a:cubicBezTo>
                    <a:pt x="774" y="1265"/>
                    <a:pt x="555" y="961"/>
                    <a:pt x="711" y="717"/>
                  </a:cubicBezTo>
                  <a:lnTo>
                    <a:pt x="736" y="666"/>
                  </a:lnTo>
                  <a:lnTo>
                    <a:pt x="761" y="653"/>
                  </a:lnTo>
                  <a:cubicBezTo>
                    <a:pt x="836" y="593"/>
                    <a:pt x="917" y="567"/>
                    <a:pt x="995" y="567"/>
                  </a:cubicBezTo>
                  <a:close/>
                  <a:moveTo>
                    <a:pt x="994" y="1"/>
                  </a:moveTo>
                  <a:cubicBezTo>
                    <a:pt x="785" y="1"/>
                    <a:pt x="576" y="65"/>
                    <a:pt x="406" y="197"/>
                  </a:cubicBezTo>
                  <a:cubicBezTo>
                    <a:pt x="381" y="222"/>
                    <a:pt x="356" y="248"/>
                    <a:pt x="343" y="273"/>
                  </a:cubicBezTo>
                  <a:cubicBezTo>
                    <a:pt x="305" y="298"/>
                    <a:pt x="280" y="324"/>
                    <a:pt x="254" y="362"/>
                  </a:cubicBezTo>
                  <a:cubicBezTo>
                    <a:pt x="1" y="755"/>
                    <a:pt x="64" y="1275"/>
                    <a:pt x="406" y="1604"/>
                  </a:cubicBezTo>
                  <a:cubicBezTo>
                    <a:pt x="572" y="1764"/>
                    <a:pt x="780" y="1841"/>
                    <a:pt x="991" y="1841"/>
                  </a:cubicBezTo>
                  <a:cubicBezTo>
                    <a:pt x="1215" y="1841"/>
                    <a:pt x="1441" y="1755"/>
                    <a:pt x="1624" y="1592"/>
                  </a:cubicBezTo>
                  <a:cubicBezTo>
                    <a:pt x="1966" y="1275"/>
                    <a:pt x="2067" y="742"/>
                    <a:pt x="1763" y="362"/>
                  </a:cubicBezTo>
                  <a:cubicBezTo>
                    <a:pt x="1578" y="125"/>
                    <a:pt x="1286" y="1"/>
                    <a:pt x="99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20"/>
            <p:cNvSpPr/>
            <p:nvPr/>
          </p:nvSpPr>
          <p:spPr>
            <a:xfrm>
              <a:off x="2171365" y="4743852"/>
              <a:ext cx="84822" cy="76913"/>
            </a:xfrm>
            <a:custGeom>
              <a:avLst/>
              <a:gdLst/>
              <a:ahLst/>
              <a:cxnLst/>
              <a:rect l="l" t="t" r="r" b="b"/>
              <a:pathLst>
                <a:path w="2563" h="2324" extrusionOk="0">
                  <a:moveTo>
                    <a:pt x="1218" y="566"/>
                  </a:moveTo>
                  <a:cubicBezTo>
                    <a:pt x="1720" y="566"/>
                    <a:pt x="2129" y="1186"/>
                    <a:pt x="1662" y="1610"/>
                  </a:cubicBezTo>
                  <a:cubicBezTo>
                    <a:pt x="1543" y="1721"/>
                    <a:pt x="1413" y="1768"/>
                    <a:pt x="1289" y="1768"/>
                  </a:cubicBezTo>
                  <a:cubicBezTo>
                    <a:pt x="830" y="1768"/>
                    <a:pt x="439" y="1131"/>
                    <a:pt x="888" y="722"/>
                  </a:cubicBezTo>
                  <a:cubicBezTo>
                    <a:pt x="926" y="697"/>
                    <a:pt x="952" y="659"/>
                    <a:pt x="964" y="621"/>
                  </a:cubicBezTo>
                  <a:cubicBezTo>
                    <a:pt x="1049" y="583"/>
                    <a:pt x="1135" y="566"/>
                    <a:pt x="1218" y="566"/>
                  </a:cubicBezTo>
                  <a:close/>
                  <a:moveTo>
                    <a:pt x="1266" y="1"/>
                  </a:moveTo>
                  <a:cubicBezTo>
                    <a:pt x="1007" y="1"/>
                    <a:pt x="745" y="78"/>
                    <a:pt x="521" y="228"/>
                  </a:cubicBezTo>
                  <a:cubicBezTo>
                    <a:pt x="444" y="278"/>
                    <a:pt x="406" y="354"/>
                    <a:pt x="406" y="418"/>
                  </a:cubicBezTo>
                  <a:cubicBezTo>
                    <a:pt x="64" y="849"/>
                    <a:pt x="1" y="1458"/>
                    <a:pt x="368" y="1914"/>
                  </a:cubicBezTo>
                  <a:cubicBezTo>
                    <a:pt x="582" y="2185"/>
                    <a:pt x="923" y="2323"/>
                    <a:pt x="1267" y="2323"/>
                  </a:cubicBezTo>
                  <a:cubicBezTo>
                    <a:pt x="1536" y="2323"/>
                    <a:pt x="1806" y="2239"/>
                    <a:pt x="2017" y="2066"/>
                  </a:cubicBezTo>
                  <a:cubicBezTo>
                    <a:pt x="2473" y="1686"/>
                    <a:pt x="2562" y="938"/>
                    <a:pt x="2207" y="456"/>
                  </a:cubicBezTo>
                  <a:cubicBezTo>
                    <a:pt x="1972" y="148"/>
                    <a:pt x="1622" y="1"/>
                    <a:pt x="12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20"/>
            <p:cNvSpPr/>
            <p:nvPr/>
          </p:nvSpPr>
          <p:spPr>
            <a:xfrm>
              <a:off x="2640480" y="4354295"/>
              <a:ext cx="113979" cy="150682"/>
            </a:xfrm>
            <a:custGeom>
              <a:avLst/>
              <a:gdLst/>
              <a:ahLst/>
              <a:cxnLst/>
              <a:rect l="l" t="t" r="r" b="b"/>
              <a:pathLst>
                <a:path w="3444" h="4553" extrusionOk="0">
                  <a:moveTo>
                    <a:pt x="1317" y="1"/>
                  </a:moveTo>
                  <a:cubicBezTo>
                    <a:pt x="627" y="1"/>
                    <a:pt x="1" y="580"/>
                    <a:pt x="281" y="1373"/>
                  </a:cubicBezTo>
                  <a:cubicBezTo>
                    <a:pt x="323" y="1497"/>
                    <a:pt x="419" y="1549"/>
                    <a:pt x="520" y="1549"/>
                  </a:cubicBezTo>
                  <a:cubicBezTo>
                    <a:pt x="697" y="1549"/>
                    <a:pt x="886" y="1388"/>
                    <a:pt x="814" y="1170"/>
                  </a:cubicBezTo>
                  <a:cubicBezTo>
                    <a:pt x="673" y="783"/>
                    <a:pt x="988" y="570"/>
                    <a:pt x="1306" y="570"/>
                  </a:cubicBezTo>
                  <a:cubicBezTo>
                    <a:pt x="1332" y="570"/>
                    <a:pt x="1358" y="571"/>
                    <a:pt x="1384" y="574"/>
                  </a:cubicBezTo>
                  <a:cubicBezTo>
                    <a:pt x="1663" y="612"/>
                    <a:pt x="1841" y="777"/>
                    <a:pt x="1993" y="992"/>
                  </a:cubicBezTo>
                  <a:cubicBezTo>
                    <a:pt x="2247" y="1385"/>
                    <a:pt x="2272" y="1867"/>
                    <a:pt x="2297" y="2324"/>
                  </a:cubicBezTo>
                  <a:cubicBezTo>
                    <a:pt x="2335" y="3085"/>
                    <a:pt x="2348" y="3807"/>
                    <a:pt x="2830" y="4441"/>
                  </a:cubicBezTo>
                  <a:cubicBezTo>
                    <a:pt x="2888" y="4520"/>
                    <a:pt x="2963" y="4552"/>
                    <a:pt x="3038" y="4552"/>
                  </a:cubicBezTo>
                  <a:cubicBezTo>
                    <a:pt x="3242" y="4552"/>
                    <a:pt x="3444" y="4312"/>
                    <a:pt x="3286" y="4099"/>
                  </a:cubicBezTo>
                  <a:cubicBezTo>
                    <a:pt x="2424" y="2958"/>
                    <a:pt x="3375" y="1030"/>
                    <a:pt x="1955" y="181"/>
                  </a:cubicBezTo>
                  <a:cubicBezTo>
                    <a:pt x="1753" y="57"/>
                    <a:pt x="1532" y="1"/>
                    <a:pt x="131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20"/>
            <p:cNvSpPr/>
            <p:nvPr/>
          </p:nvSpPr>
          <p:spPr>
            <a:xfrm>
              <a:off x="2746713" y="4507689"/>
              <a:ext cx="63410" cy="59869"/>
            </a:xfrm>
            <a:custGeom>
              <a:avLst/>
              <a:gdLst/>
              <a:ahLst/>
              <a:cxnLst/>
              <a:rect l="l" t="t" r="r" b="b"/>
              <a:pathLst>
                <a:path w="1916" h="1809" extrusionOk="0">
                  <a:moveTo>
                    <a:pt x="876" y="575"/>
                  </a:moveTo>
                  <a:cubicBezTo>
                    <a:pt x="1121" y="575"/>
                    <a:pt x="1345" y="771"/>
                    <a:pt x="1205" y="1062"/>
                  </a:cubicBezTo>
                  <a:cubicBezTo>
                    <a:pt x="1146" y="1179"/>
                    <a:pt x="1054" y="1227"/>
                    <a:pt x="961" y="1227"/>
                  </a:cubicBezTo>
                  <a:cubicBezTo>
                    <a:pt x="775" y="1227"/>
                    <a:pt x="588" y="1033"/>
                    <a:pt x="672" y="821"/>
                  </a:cubicBezTo>
                  <a:cubicBezTo>
                    <a:pt x="710" y="745"/>
                    <a:pt x="710" y="681"/>
                    <a:pt x="685" y="618"/>
                  </a:cubicBezTo>
                  <a:cubicBezTo>
                    <a:pt x="746" y="589"/>
                    <a:pt x="812" y="575"/>
                    <a:pt x="876" y="575"/>
                  </a:cubicBezTo>
                  <a:close/>
                  <a:moveTo>
                    <a:pt x="905" y="1"/>
                  </a:moveTo>
                  <a:cubicBezTo>
                    <a:pt x="595" y="1"/>
                    <a:pt x="288" y="141"/>
                    <a:pt x="89" y="390"/>
                  </a:cubicBezTo>
                  <a:cubicBezTo>
                    <a:pt x="0" y="516"/>
                    <a:pt x="26" y="643"/>
                    <a:pt x="102" y="732"/>
                  </a:cubicBezTo>
                  <a:cubicBezTo>
                    <a:pt x="26" y="1100"/>
                    <a:pt x="203" y="1480"/>
                    <a:pt x="533" y="1683"/>
                  </a:cubicBezTo>
                  <a:cubicBezTo>
                    <a:pt x="668" y="1769"/>
                    <a:pt x="813" y="1808"/>
                    <a:pt x="956" y="1808"/>
                  </a:cubicBezTo>
                  <a:cubicBezTo>
                    <a:pt x="1256" y="1808"/>
                    <a:pt x="1545" y="1633"/>
                    <a:pt x="1699" y="1341"/>
                  </a:cubicBezTo>
                  <a:cubicBezTo>
                    <a:pt x="1915" y="909"/>
                    <a:pt x="1814" y="364"/>
                    <a:pt x="1382" y="123"/>
                  </a:cubicBezTo>
                  <a:cubicBezTo>
                    <a:pt x="1233" y="40"/>
                    <a:pt x="1069" y="1"/>
                    <a:pt x="90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20"/>
            <p:cNvSpPr/>
            <p:nvPr/>
          </p:nvSpPr>
          <p:spPr>
            <a:xfrm>
              <a:off x="2397996" y="4531319"/>
              <a:ext cx="270121" cy="229812"/>
            </a:xfrm>
            <a:custGeom>
              <a:avLst/>
              <a:gdLst/>
              <a:ahLst/>
              <a:cxnLst/>
              <a:rect l="l" t="t" r="r" b="b"/>
              <a:pathLst>
                <a:path w="8162" h="6944" extrusionOk="0">
                  <a:moveTo>
                    <a:pt x="7764" y="0"/>
                  </a:moveTo>
                  <a:cubicBezTo>
                    <a:pt x="7709" y="0"/>
                    <a:pt x="7651" y="21"/>
                    <a:pt x="7595" y="69"/>
                  </a:cubicBezTo>
                  <a:cubicBezTo>
                    <a:pt x="5313" y="1971"/>
                    <a:pt x="3031" y="3885"/>
                    <a:pt x="748" y="5787"/>
                  </a:cubicBezTo>
                  <a:cubicBezTo>
                    <a:pt x="774" y="5699"/>
                    <a:pt x="799" y="5623"/>
                    <a:pt x="799" y="5585"/>
                  </a:cubicBezTo>
                  <a:cubicBezTo>
                    <a:pt x="862" y="5255"/>
                    <a:pt x="913" y="4925"/>
                    <a:pt x="976" y="4595"/>
                  </a:cubicBezTo>
                  <a:cubicBezTo>
                    <a:pt x="1004" y="4399"/>
                    <a:pt x="846" y="4288"/>
                    <a:pt x="689" y="4288"/>
                  </a:cubicBezTo>
                  <a:cubicBezTo>
                    <a:pt x="561" y="4288"/>
                    <a:pt x="434" y="4361"/>
                    <a:pt x="406" y="4519"/>
                  </a:cubicBezTo>
                  <a:cubicBezTo>
                    <a:pt x="330" y="5001"/>
                    <a:pt x="241" y="5483"/>
                    <a:pt x="165" y="5952"/>
                  </a:cubicBezTo>
                  <a:cubicBezTo>
                    <a:pt x="114" y="6219"/>
                    <a:pt x="0" y="6561"/>
                    <a:pt x="203" y="6789"/>
                  </a:cubicBezTo>
                  <a:cubicBezTo>
                    <a:pt x="306" y="6916"/>
                    <a:pt x="443" y="6944"/>
                    <a:pt x="587" y="6944"/>
                  </a:cubicBezTo>
                  <a:cubicBezTo>
                    <a:pt x="674" y="6944"/>
                    <a:pt x="764" y="6933"/>
                    <a:pt x="850" y="6929"/>
                  </a:cubicBezTo>
                  <a:cubicBezTo>
                    <a:pt x="1281" y="6878"/>
                    <a:pt x="1712" y="6789"/>
                    <a:pt x="2143" y="6713"/>
                  </a:cubicBezTo>
                  <a:cubicBezTo>
                    <a:pt x="2476" y="6642"/>
                    <a:pt x="2441" y="6136"/>
                    <a:pt x="2132" y="6136"/>
                  </a:cubicBezTo>
                  <a:cubicBezTo>
                    <a:pt x="2111" y="6136"/>
                    <a:pt x="2090" y="6138"/>
                    <a:pt x="2067" y="6142"/>
                  </a:cubicBezTo>
                  <a:cubicBezTo>
                    <a:pt x="1801" y="6193"/>
                    <a:pt x="1534" y="6244"/>
                    <a:pt x="1268" y="6282"/>
                  </a:cubicBezTo>
                  <a:cubicBezTo>
                    <a:pt x="1179" y="6295"/>
                    <a:pt x="1091" y="6307"/>
                    <a:pt x="1002" y="6320"/>
                  </a:cubicBezTo>
                  <a:cubicBezTo>
                    <a:pt x="3322" y="4393"/>
                    <a:pt x="5630" y="2453"/>
                    <a:pt x="7938" y="525"/>
                  </a:cubicBezTo>
                  <a:cubicBezTo>
                    <a:pt x="8161" y="332"/>
                    <a:pt x="7986" y="0"/>
                    <a:pt x="776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20"/>
            <p:cNvSpPr/>
            <p:nvPr/>
          </p:nvSpPr>
          <p:spPr>
            <a:xfrm>
              <a:off x="2343423" y="4758811"/>
              <a:ext cx="79759" cy="136881"/>
            </a:xfrm>
            <a:custGeom>
              <a:avLst/>
              <a:gdLst/>
              <a:ahLst/>
              <a:cxnLst/>
              <a:rect l="l" t="t" r="r" b="b"/>
              <a:pathLst>
                <a:path w="2410" h="4136" extrusionOk="0">
                  <a:moveTo>
                    <a:pt x="1042" y="0"/>
                  </a:moveTo>
                  <a:cubicBezTo>
                    <a:pt x="986" y="0"/>
                    <a:pt x="931" y="17"/>
                    <a:pt x="888" y="55"/>
                  </a:cubicBezTo>
                  <a:cubicBezTo>
                    <a:pt x="698" y="245"/>
                    <a:pt x="508" y="397"/>
                    <a:pt x="292" y="536"/>
                  </a:cubicBezTo>
                  <a:cubicBezTo>
                    <a:pt x="242" y="562"/>
                    <a:pt x="216" y="613"/>
                    <a:pt x="191" y="663"/>
                  </a:cubicBezTo>
                  <a:cubicBezTo>
                    <a:pt x="115" y="739"/>
                    <a:pt x="77" y="841"/>
                    <a:pt x="140" y="968"/>
                  </a:cubicBezTo>
                  <a:cubicBezTo>
                    <a:pt x="546" y="1703"/>
                    <a:pt x="964" y="2426"/>
                    <a:pt x="1370" y="3161"/>
                  </a:cubicBezTo>
                  <a:cubicBezTo>
                    <a:pt x="1116" y="3022"/>
                    <a:pt x="863" y="2870"/>
                    <a:pt x="609" y="2705"/>
                  </a:cubicBezTo>
                  <a:cubicBezTo>
                    <a:pt x="556" y="2673"/>
                    <a:pt x="503" y="2659"/>
                    <a:pt x="452" y="2659"/>
                  </a:cubicBezTo>
                  <a:cubicBezTo>
                    <a:pt x="196" y="2659"/>
                    <a:pt x="1" y="3003"/>
                    <a:pt x="254" y="3161"/>
                  </a:cubicBezTo>
                  <a:cubicBezTo>
                    <a:pt x="787" y="3491"/>
                    <a:pt x="1319" y="3795"/>
                    <a:pt x="1877" y="4100"/>
                  </a:cubicBezTo>
                  <a:cubicBezTo>
                    <a:pt x="1922" y="4124"/>
                    <a:pt x="1964" y="4136"/>
                    <a:pt x="2003" y="4136"/>
                  </a:cubicBezTo>
                  <a:cubicBezTo>
                    <a:pt x="2065" y="4136"/>
                    <a:pt x="2118" y="4108"/>
                    <a:pt x="2156" y="4062"/>
                  </a:cubicBezTo>
                  <a:cubicBezTo>
                    <a:pt x="2308" y="4011"/>
                    <a:pt x="2410" y="3871"/>
                    <a:pt x="2321" y="3707"/>
                  </a:cubicBezTo>
                  <a:cubicBezTo>
                    <a:pt x="1801" y="2768"/>
                    <a:pt x="1281" y="1843"/>
                    <a:pt x="761" y="904"/>
                  </a:cubicBezTo>
                  <a:cubicBezTo>
                    <a:pt x="926" y="790"/>
                    <a:pt x="1078" y="663"/>
                    <a:pt x="1231" y="511"/>
                  </a:cubicBezTo>
                  <a:cubicBezTo>
                    <a:pt x="1345" y="410"/>
                    <a:pt x="1383" y="245"/>
                    <a:pt x="1281" y="118"/>
                  </a:cubicBezTo>
                  <a:cubicBezTo>
                    <a:pt x="1234" y="47"/>
                    <a:pt x="1136" y="0"/>
                    <a:pt x="104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20"/>
            <p:cNvSpPr/>
            <p:nvPr/>
          </p:nvSpPr>
          <p:spPr>
            <a:xfrm>
              <a:off x="2777855" y="4348041"/>
              <a:ext cx="138966" cy="174808"/>
            </a:xfrm>
            <a:custGeom>
              <a:avLst/>
              <a:gdLst/>
              <a:ahLst/>
              <a:cxnLst/>
              <a:rect l="l" t="t" r="r" b="b"/>
              <a:pathLst>
                <a:path w="4199" h="5282" extrusionOk="0">
                  <a:moveTo>
                    <a:pt x="388" y="1"/>
                  </a:moveTo>
                  <a:cubicBezTo>
                    <a:pt x="148" y="1"/>
                    <a:pt x="0" y="300"/>
                    <a:pt x="124" y="459"/>
                  </a:cubicBezTo>
                  <a:cubicBezTo>
                    <a:pt x="175" y="978"/>
                    <a:pt x="239" y="1498"/>
                    <a:pt x="340" y="2005"/>
                  </a:cubicBezTo>
                  <a:cubicBezTo>
                    <a:pt x="369" y="2167"/>
                    <a:pt x="503" y="2242"/>
                    <a:pt x="635" y="2242"/>
                  </a:cubicBezTo>
                  <a:cubicBezTo>
                    <a:pt x="792" y="2242"/>
                    <a:pt x="945" y="2135"/>
                    <a:pt x="911" y="1942"/>
                  </a:cubicBezTo>
                  <a:cubicBezTo>
                    <a:pt x="860" y="1701"/>
                    <a:pt x="822" y="1460"/>
                    <a:pt x="784" y="1219"/>
                  </a:cubicBezTo>
                  <a:lnTo>
                    <a:pt x="784" y="1219"/>
                  </a:lnTo>
                  <a:cubicBezTo>
                    <a:pt x="1722" y="2538"/>
                    <a:pt x="2661" y="3844"/>
                    <a:pt x="3586" y="5163"/>
                  </a:cubicBezTo>
                  <a:cubicBezTo>
                    <a:pt x="3646" y="5247"/>
                    <a:pt x="3723" y="5281"/>
                    <a:pt x="3800" y="5281"/>
                  </a:cubicBezTo>
                  <a:cubicBezTo>
                    <a:pt x="4002" y="5281"/>
                    <a:pt x="4199" y="5041"/>
                    <a:pt x="4043" y="4820"/>
                  </a:cubicBezTo>
                  <a:cubicBezTo>
                    <a:pt x="3104" y="3502"/>
                    <a:pt x="2179" y="2183"/>
                    <a:pt x="1240" y="877"/>
                  </a:cubicBezTo>
                  <a:lnTo>
                    <a:pt x="1240" y="877"/>
                  </a:lnTo>
                  <a:cubicBezTo>
                    <a:pt x="1532" y="966"/>
                    <a:pt x="1836" y="1067"/>
                    <a:pt x="2141" y="1169"/>
                  </a:cubicBezTo>
                  <a:cubicBezTo>
                    <a:pt x="2174" y="1180"/>
                    <a:pt x="2206" y="1185"/>
                    <a:pt x="2237" y="1185"/>
                  </a:cubicBezTo>
                  <a:cubicBezTo>
                    <a:pt x="2522" y="1185"/>
                    <a:pt x="2677" y="750"/>
                    <a:pt x="2356" y="636"/>
                  </a:cubicBezTo>
                  <a:cubicBezTo>
                    <a:pt x="1735" y="433"/>
                    <a:pt x="1101" y="230"/>
                    <a:pt x="480" y="15"/>
                  </a:cubicBezTo>
                  <a:cubicBezTo>
                    <a:pt x="448" y="5"/>
                    <a:pt x="417" y="1"/>
                    <a:pt x="38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20"/>
            <p:cNvSpPr/>
            <p:nvPr/>
          </p:nvSpPr>
          <p:spPr>
            <a:xfrm>
              <a:off x="2601097" y="4243594"/>
              <a:ext cx="68010" cy="64237"/>
            </a:xfrm>
            <a:custGeom>
              <a:avLst/>
              <a:gdLst/>
              <a:ahLst/>
              <a:cxnLst/>
              <a:rect l="l" t="t" r="r" b="b"/>
              <a:pathLst>
                <a:path w="2055" h="1941" extrusionOk="0">
                  <a:moveTo>
                    <a:pt x="977" y="559"/>
                  </a:moveTo>
                  <a:cubicBezTo>
                    <a:pt x="1040" y="559"/>
                    <a:pt x="1091" y="571"/>
                    <a:pt x="1141" y="597"/>
                  </a:cubicBezTo>
                  <a:cubicBezTo>
                    <a:pt x="1395" y="685"/>
                    <a:pt x="1408" y="977"/>
                    <a:pt x="1281" y="1167"/>
                  </a:cubicBezTo>
                  <a:cubicBezTo>
                    <a:pt x="1192" y="1319"/>
                    <a:pt x="1091" y="1370"/>
                    <a:pt x="977" y="1370"/>
                  </a:cubicBezTo>
                  <a:cubicBezTo>
                    <a:pt x="723" y="1370"/>
                    <a:pt x="469" y="1040"/>
                    <a:pt x="596" y="749"/>
                  </a:cubicBezTo>
                  <a:cubicBezTo>
                    <a:pt x="685" y="635"/>
                    <a:pt x="824" y="559"/>
                    <a:pt x="977" y="559"/>
                  </a:cubicBezTo>
                  <a:close/>
                  <a:moveTo>
                    <a:pt x="989" y="1"/>
                  </a:moveTo>
                  <a:cubicBezTo>
                    <a:pt x="634" y="1"/>
                    <a:pt x="279" y="178"/>
                    <a:pt x="89" y="483"/>
                  </a:cubicBezTo>
                  <a:cubicBezTo>
                    <a:pt x="64" y="521"/>
                    <a:pt x="38" y="559"/>
                    <a:pt x="26" y="609"/>
                  </a:cubicBezTo>
                  <a:cubicBezTo>
                    <a:pt x="0" y="647"/>
                    <a:pt x="0" y="698"/>
                    <a:pt x="0" y="736"/>
                  </a:cubicBezTo>
                  <a:cubicBezTo>
                    <a:pt x="0" y="736"/>
                    <a:pt x="0" y="749"/>
                    <a:pt x="0" y="761"/>
                  </a:cubicBezTo>
                  <a:lnTo>
                    <a:pt x="951" y="1941"/>
                  </a:lnTo>
                  <a:cubicBezTo>
                    <a:pt x="1294" y="1941"/>
                    <a:pt x="1623" y="1738"/>
                    <a:pt x="1801" y="1408"/>
                  </a:cubicBezTo>
                  <a:cubicBezTo>
                    <a:pt x="2054" y="914"/>
                    <a:pt x="1902" y="280"/>
                    <a:pt x="1370" y="64"/>
                  </a:cubicBezTo>
                  <a:cubicBezTo>
                    <a:pt x="1243" y="13"/>
                    <a:pt x="1116" y="1"/>
                    <a:pt x="98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97" name="Google Shape;2697;p20"/>
          <p:cNvGrpSpPr/>
          <p:nvPr/>
        </p:nvGrpSpPr>
        <p:grpSpPr>
          <a:xfrm rot="-1419275">
            <a:off x="8371450" y="5861397"/>
            <a:ext cx="1915644" cy="899948"/>
            <a:chOff x="6541500" y="4425844"/>
            <a:chExt cx="2398869" cy="1126961"/>
          </a:xfrm>
        </p:grpSpPr>
        <p:sp>
          <p:nvSpPr>
            <p:cNvPr id="2698" name="Google Shape;2698;p20"/>
            <p:cNvSpPr/>
            <p:nvPr/>
          </p:nvSpPr>
          <p:spPr>
            <a:xfrm>
              <a:off x="6570665" y="4425844"/>
              <a:ext cx="2369576" cy="1126961"/>
            </a:xfrm>
            <a:custGeom>
              <a:avLst/>
              <a:gdLst/>
              <a:ahLst/>
              <a:cxnLst/>
              <a:rect l="l" t="t" r="r" b="b"/>
              <a:pathLst>
                <a:path w="57689" h="27435" extrusionOk="0">
                  <a:moveTo>
                    <a:pt x="57688" y="0"/>
                  </a:moveTo>
                  <a:lnTo>
                    <a:pt x="57688" y="0"/>
                  </a:lnTo>
                  <a:cubicBezTo>
                    <a:pt x="56243" y="54"/>
                    <a:pt x="54824" y="187"/>
                    <a:pt x="53366" y="228"/>
                  </a:cubicBezTo>
                  <a:cubicBezTo>
                    <a:pt x="53125" y="234"/>
                    <a:pt x="52884" y="238"/>
                    <a:pt x="52642" y="238"/>
                  </a:cubicBezTo>
                  <a:cubicBezTo>
                    <a:pt x="52399" y="238"/>
                    <a:pt x="52155" y="234"/>
                    <a:pt x="51907" y="228"/>
                  </a:cubicBezTo>
                  <a:cubicBezTo>
                    <a:pt x="51809" y="224"/>
                    <a:pt x="51704" y="222"/>
                    <a:pt x="51593" y="222"/>
                  </a:cubicBezTo>
                  <a:cubicBezTo>
                    <a:pt x="50160" y="222"/>
                    <a:pt x="47788" y="510"/>
                    <a:pt x="47585" y="510"/>
                  </a:cubicBezTo>
                  <a:cubicBezTo>
                    <a:pt x="47577" y="510"/>
                    <a:pt x="47573" y="509"/>
                    <a:pt x="47572" y="509"/>
                  </a:cubicBezTo>
                  <a:lnTo>
                    <a:pt x="47558" y="509"/>
                  </a:lnTo>
                  <a:cubicBezTo>
                    <a:pt x="47130" y="723"/>
                    <a:pt x="35220" y="6437"/>
                    <a:pt x="30523" y="8243"/>
                  </a:cubicBezTo>
                  <a:cubicBezTo>
                    <a:pt x="26415" y="9769"/>
                    <a:pt x="6035" y="18386"/>
                    <a:pt x="2088" y="20286"/>
                  </a:cubicBezTo>
                  <a:cubicBezTo>
                    <a:pt x="375" y="21076"/>
                    <a:pt x="0" y="22160"/>
                    <a:pt x="428" y="23645"/>
                  </a:cubicBezTo>
                  <a:cubicBezTo>
                    <a:pt x="522" y="24033"/>
                    <a:pt x="683" y="24421"/>
                    <a:pt x="883" y="24850"/>
                  </a:cubicBezTo>
                  <a:cubicBezTo>
                    <a:pt x="1218" y="25599"/>
                    <a:pt x="1552" y="26214"/>
                    <a:pt x="1940" y="26656"/>
                  </a:cubicBezTo>
                  <a:cubicBezTo>
                    <a:pt x="2371" y="27153"/>
                    <a:pt x="2863" y="27434"/>
                    <a:pt x="3518" y="27434"/>
                  </a:cubicBezTo>
                  <a:cubicBezTo>
                    <a:pt x="3921" y="27434"/>
                    <a:pt x="4387" y="27327"/>
                    <a:pt x="4938" y="27098"/>
                  </a:cubicBezTo>
                  <a:cubicBezTo>
                    <a:pt x="9354" y="25251"/>
                    <a:pt x="30523" y="16794"/>
                    <a:pt x="34765" y="14586"/>
                  </a:cubicBezTo>
                  <a:cubicBezTo>
                    <a:pt x="39569" y="12030"/>
                    <a:pt x="45671" y="9581"/>
                    <a:pt x="50542" y="7173"/>
                  </a:cubicBezTo>
                  <a:lnTo>
                    <a:pt x="50542" y="7159"/>
                  </a:lnTo>
                  <a:cubicBezTo>
                    <a:pt x="50890" y="6985"/>
                    <a:pt x="52831" y="4911"/>
                    <a:pt x="54891" y="2783"/>
                  </a:cubicBezTo>
                  <a:cubicBezTo>
                    <a:pt x="55841" y="1807"/>
                    <a:pt x="56818" y="816"/>
                    <a:pt x="57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20"/>
            <p:cNvSpPr/>
            <p:nvPr/>
          </p:nvSpPr>
          <p:spPr>
            <a:xfrm>
              <a:off x="8751794" y="4425844"/>
              <a:ext cx="188575" cy="114360"/>
            </a:xfrm>
            <a:custGeom>
              <a:avLst/>
              <a:gdLst/>
              <a:ahLst/>
              <a:cxnLst/>
              <a:rect l="l" t="t" r="r" b="b"/>
              <a:pathLst>
                <a:path w="4591" h="2784" extrusionOk="0">
                  <a:moveTo>
                    <a:pt x="4590" y="0"/>
                  </a:moveTo>
                  <a:lnTo>
                    <a:pt x="4590" y="0"/>
                  </a:lnTo>
                  <a:cubicBezTo>
                    <a:pt x="3145" y="54"/>
                    <a:pt x="1726" y="187"/>
                    <a:pt x="268" y="228"/>
                  </a:cubicBezTo>
                  <a:cubicBezTo>
                    <a:pt x="241" y="281"/>
                    <a:pt x="228" y="335"/>
                    <a:pt x="214" y="375"/>
                  </a:cubicBezTo>
                  <a:cubicBezTo>
                    <a:pt x="0" y="1084"/>
                    <a:pt x="937" y="2315"/>
                    <a:pt x="1793" y="2783"/>
                  </a:cubicBezTo>
                  <a:cubicBezTo>
                    <a:pt x="2743" y="1807"/>
                    <a:pt x="3720" y="816"/>
                    <a:pt x="4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20"/>
            <p:cNvSpPr/>
            <p:nvPr/>
          </p:nvSpPr>
          <p:spPr>
            <a:xfrm>
              <a:off x="6548113" y="4446711"/>
              <a:ext cx="2098604" cy="1106094"/>
            </a:xfrm>
            <a:custGeom>
              <a:avLst/>
              <a:gdLst/>
              <a:ahLst/>
              <a:cxnLst/>
              <a:rect l="l" t="t" r="r" b="b"/>
              <a:pathLst>
                <a:path w="51092" h="26927" extrusionOk="0">
                  <a:moveTo>
                    <a:pt x="48107" y="1"/>
                  </a:moveTo>
                  <a:cubicBezTo>
                    <a:pt x="47679" y="215"/>
                    <a:pt x="35769" y="5929"/>
                    <a:pt x="31072" y="7735"/>
                  </a:cubicBezTo>
                  <a:cubicBezTo>
                    <a:pt x="26964" y="9261"/>
                    <a:pt x="6584" y="17878"/>
                    <a:pt x="2637" y="19778"/>
                  </a:cubicBezTo>
                  <a:cubicBezTo>
                    <a:pt x="924" y="20568"/>
                    <a:pt x="549" y="21652"/>
                    <a:pt x="977" y="23137"/>
                  </a:cubicBezTo>
                  <a:cubicBezTo>
                    <a:pt x="549" y="23445"/>
                    <a:pt x="188" y="23780"/>
                    <a:pt x="0" y="24154"/>
                  </a:cubicBezTo>
                  <a:cubicBezTo>
                    <a:pt x="322" y="24984"/>
                    <a:pt x="817" y="25720"/>
                    <a:pt x="1365" y="26161"/>
                  </a:cubicBezTo>
                  <a:cubicBezTo>
                    <a:pt x="1446" y="26228"/>
                    <a:pt x="1539" y="26295"/>
                    <a:pt x="1620" y="26349"/>
                  </a:cubicBezTo>
                  <a:cubicBezTo>
                    <a:pt x="1901" y="26322"/>
                    <a:pt x="2195" y="26242"/>
                    <a:pt x="2489" y="26148"/>
                  </a:cubicBezTo>
                  <a:cubicBezTo>
                    <a:pt x="2920" y="26645"/>
                    <a:pt x="3412" y="26926"/>
                    <a:pt x="4067" y="26926"/>
                  </a:cubicBezTo>
                  <a:cubicBezTo>
                    <a:pt x="4470" y="26926"/>
                    <a:pt x="4936" y="26819"/>
                    <a:pt x="5487" y="26590"/>
                  </a:cubicBezTo>
                  <a:cubicBezTo>
                    <a:pt x="9903" y="24743"/>
                    <a:pt x="31072" y="16286"/>
                    <a:pt x="35314" y="14078"/>
                  </a:cubicBezTo>
                  <a:cubicBezTo>
                    <a:pt x="40118" y="11522"/>
                    <a:pt x="46220" y="9073"/>
                    <a:pt x="51091" y="6665"/>
                  </a:cubicBezTo>
                  <a:lnTo>
                    <a:pt x="51091" y="6651"/>
                  </a:lnTo>
                  <a:cubicBezTo>
                    <a:pt x="50101" y="6276"/>
                    <a:pt x="49071" y="5862"/>
                    <a:pt x="48027" y="5567"/>
                  </a:cubicBezTo>
                  <a:cubicBezTo>
                    <a:pt x="47264" y="5340"/>
                    <a:pt x="46488" y="5193"/>
                    <a:pt x="45739" y="5152"/>
                  </a:cubicBezTo>
                  <a:cubicBezTo>
                    <a:pt x="46073" y="4323"/>
                    <a:pt x="46421" y="3506"/>
                    <a:pt x="46809" y="2704"/>
                  </a:cubicBezTo>
                  <a:cubicBezTo>
                    <a:pt x="47224" y="1794"/>
                    <a:pt x="47666" y="897"/>
                    <a:pt x="48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20"/>
            <p:cNvSpPr/>
            <p:nvPr/>
          </p:nvSpPr>
          <p:spPr>
            <a:xfrm>
              <a:off x="6541500" y="4556060"/>
              <a:ext cx="2041469" cy="973783"/>
            </a:xfrm>
            <a:custGeom>
              <a:avLst/>
              <a:gdLst/>
              <a:ahLst/>
              <a:cxnLst/>
              <a:rect l="l" t="t" r="r" b="b"/>
              <a:pathLst>
                <a:path w="49701" h="23706" extrusionOk="0">
                  <a:moveTo>
                    <a:pt x="47199" y="1"/>
                  </a:moveTo>
                  <a:cubicBezTo>
                    <a:pt x="47176" y="1"/>
                    <a:pt x="47153" y="1"/>
                    <a:pt x="47131" y="1"/>
                  </a:cubicBezTo>
                  <a:cubicBezTo>
                    <a:pt x="47104" y="1"/>
                    <a:pt x="47037" y="15"/>
                    <a:pt x="46970" y="42"/>
                  </a:cubicBezTo>
                  <a:cubicBezTo>
                    <a:pt x="45793" y="430"/>
                    <a:pt x="39249" y="3454"/>
                    <a:pt x="36238" y="4912"/>
                  </a:cubicBezTo>
                  <a:cubicBezTo>
                    <a:pt x="31086" y="7455"/>
                    <a:pt x="9408" y="16769"/>
                    <a:pt x="4029" y="19043"/>
                  </a:cubicBezTo>
                  <a:cubicBezTo>
                    <a:pt x="3386" y="19351"/>
                    <a:pt x="2075" y="19820"/>
                    <a:pt x="1138" y="20475"/>
                  </a:cubicBezTo>
                  <a:cubicBezTo>
                    <a:pt x="710" y="20783"/>
                    <a:pt x="349" y="21118"/>
                    <a:pt x="161" y="21492"/>
                  </a:cubicBezTo>
                  <a:cubicBezTo>
                    <a:pt x="54" y="21693"/>
                    <a:pt x="1" y="21907"/>
                    <a:pt x="14" y="22135"/>
                  </a:cubicBezTo>
                  <a:cubicBezTo>
                    <a:pt x="85" y="23318"/>
                    <a:pt x="679" y="23706"/>
                    <a:pt x="1464" y="23706"/>
                  </a:cubicBezTo>
                  <a:cubicBezTo>
                    <a:pt x="1566" y="23706"/>
                    <a:pt x="1672" y="23699"/>
                    <a:pt x="1781" y="23687"/>
                  </a:cubicBezTo>
                  <a:cubicBezTo>
                    <a:pt x="2062" y="23660"/>
                    <a:pt x="2356" y="23580"/>
                    <a:pt x="2650" y="23486"/>
                  </a:cubicBezTo>
                  <a:cubicBezTo>
                    <a:pt x="3694" y="23165"/>
                    <a:pt x="4778" y="22536"/>
                    <a:pt x="5340" y="22282"/>
                  </a:cubicBezTo>
                  <a:cubicBezTo>
                    <a:pt x="9582" y="20248"/>
                    <a:pt x="40400" y="6572"/>
                    <a:pt x="43411" y="5193"/>
                  </a:cubicBezTo>
                  <a:cubicBezTo>
                    <a:pt x="44588" y="4658"/>
                    <a:pt x="47880" y="3226"/>
                    <a:pt x="48188" y="2905"/>
                  </a:cubicBezTo>
                  <a:lnTo>
                    <a:pt x="48188" y="2892"/>
                  </a:lnTo>
                  <a:cubicBezTo>
                    <a:pt x="49125" y="1875"/>
                    <a:pt x="49700" y="443"/>
                    <a:pt x="49700" y="443"/>
                  </a:cubicBezTo>
                  <a:cubicBezTo>
                    <a:pt x="48816" y="222"/>
                    <a:pt x="47982" y="1"/>
                    <a:pt x="47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02" name="Google Shape;2702;p20"/>
          <p:cNvGrpSpPr/>
          <p:nvPr/>
        </p:nvGrpSpPr>
        <p:grpSpPr>
          <a:xfrm flipH="1">
            <a:off x="9649299" y="4731645"/>
            <a:ext cx="534749" cy="627092"/>
            <a:chOff x="702332" y="4351663"/>
            <a:chExt cx="590144" cy="691951"/>
          </a:xfrm>
        </p:grpSpPr>
        <p:grpSp>
          <p:nvGrpSpPr>
            <p:cNvPr id="2703" name="Google Shape;2703;p20"/>
            <p:cNvGrpSpPr/>
            <p:nvPr/>
          </p:nvGrpSpPr>
          <p:grpSpPr>
            <a:xfrm>
              <a:off x="737710" y="4537871"/>
              <a:ext cx="554766" cy="505744"/>
              <a:chOff x="737710" y="4537871"/>
              <a:chExt cx="554766" cy="505744"/>
            </a:xfrm>
          </p:grpSpPr>
          <p:sp>
            <p:nvSpPr>
              <p:cNvPr id="2704" name="Google Shape;2704;p20"/>
              <p:cNvSpPr/>
              <p:nvPr/>
            </p:nvSpPr>
            <p:spPr>
              <a:xfrm flipH="1">
                <a:off x="1047214" y="4537871"/>
                <a:ext cx="245262" cy="380320"/>
              </a:xfrm>
              <a:custGeom>
                <a:avLst/>
                <a:gdLst/>
                <a:ahLst/>
                <a:cxnLst/>
                <a:rect l="l" t="t" r="r" b="b"/>
                <a:pathLst>
                  <a:path w="6150" h="9536" extrusionOk="0">
                    <a:moveTo>
                      <a:pt x="659" y="0"/>
                    </a:moveTo>
                    <a:cubicBezTo>
                      <a:pt x="304" y="545"/>
                      <a:pt x="140" y="1167"/>
                      <a:pt x="178" y="1801"/>
                    </a:cubicBezTo>
                    <a:cubicBezTo>
                      <a:pt x="140" y="1991"/>
                      <a:pt x="114" y="2181"/>
                      <a:pt x="114" y="2371"/>
                    </a:cubicBezTo>
                    <a:cubicBezTo>
                      <a:pt x="0" y="3208"/>
                      <a:pt x="228" y="4096"/>
                      <a:pt x="824" y="4781"/>
                    </a:cubicBezTo>
                    <a:lnTo>
                      <a:pt x="4945" y="9536"/>
                    </a:lnTo>
                    <a:lnTo>
                      <a:pt x="6150" y="8623"/>
                    </a:lnTo>
                    <a:lnTo>
                      <a:pt x="1712" y="3513"/>
                    </a:lnTo>
                    <a:cubicBezTo>
                      <a:pt x="1065" y="2765"/>
                      <a:pt x="786" y="1839"/>
                      <a:pt x="824" y="926"/>
                    </a:cubicBezTo>
                    <a:cubicBezTo>
                      <a:pt x="723" y="634"/>
                      <a:pt x="659" y="317"/>
                      <a:pt x="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20"/>
              <p:cNvSpPr/>
              <p:nvPr/>
            </p:nvSpPr>
            <p:spPr>
              <a:xfrm flipH="1">
                <a:off x="737710" y="4837741"/>
                <a:ext cx="357564" cy="205873"/>
              </a:xfrm>
              <a:custGeom>
                <a:avLst/>
                <a:gdLst/>
                <a:ahLst/>
                <a:cxnLst/>
                <a:rect l="l" t="t" r="r" b="b"/>
                <a:pathLst>
                  <a:path w="8966" h="5162" extrusionOk="0">
                    <a:moveTo>
                      <a:pt x="8965" y="1"/>
                    </a:moveTo>
                    <a:cubicBezTo>
                      <a:pt x="8965" y="1"/>
                      <a:pt x="8953" y="1"/>
                      <a:pt x="8953" y="13"/>
                    </a:cubicBezTo>
                    <a:cubicBezTo>
                      <a:pt x="8953" y="20"/>
                      <a:pt x="8953" y="26"/>
                      <a:pt x="8954" y="32"/>
                    </a:cubicBezTo>
                    <a:lnTo>
                      <a:pt x="8954" y="32"/>
                    </a:lnTo>
                    <a:cubicBezTo>
                      <a:pt x="8958" y="22"/>
                      <a:pt x="8962" y="11"/>
                      <a:pt x="8965" y="1"/>
                    </a:cubicBezTo>
                    <a:close/>
                    <a:moveTo>
                      <a:pt x="8954" y="32"/>
                    </a:moveTo>
                    <a:lnTo>
                      <a:pt x="8954" y="32"/>
                    </a:lnTo>
                    <a:cubicBezTo>
                      <a:pt x="8749" y="591"/>
                      <a:pt x="8398" y="1112"/>
                      <a:pt x="7913" y="1535"/>
                    </a:cubicBezTo>
                    <a:lnTo>
                      <a:pt x="7051" y="2283"/>
                    </a:lnTo>
                    <a:cubicBezTo>
                      <a:pt x="6353" y="2892"/>
                      <a:pt x="5504" y="3183"/>
                      <a:pt x="4667" y="3183"/>
                    </a:cubicBezTo>
                    <a:cubicBezTo>
                      <a:pt x="3640" y="3183"/>
                      <a:pt x="2625" y="2752"/>
                      <a:pt x="1915" y="1928"/>
                    </a:cubicBezTo>
                    <a:lnTo>
                      <a:pt x="1205" y="1104"/>
                    </a:lnTo>
                    <a:lnTo>
                      <a:pt x="0" y="2017"/>
                    </a:lnTo>
                    <a:lnTo>
                      <a:pt x="305" y="2372"/>
                    </a:lnTo>
                    <a:lnTo>
                      <a:pt x="672" y="2790"/>
                    </a:lnTo>
                    <a:lnTo>
                      <a:pt x="1826" y="4122"/>
                    </a:lnTo>
                    <a:cubicBezTo>
                      <a:pt x="2435" y="4806"/>
                      <a:pt x="3272" y="5161"/>
                      <a:pt x="4121" y="5161"/>
                    </a:cubicBezTo>
                    <a:cubicBezTo>
                      <a:pt x="4679" y="5161"/>
                      <a:pt x="5237" y="5009"/>
                      <a:pt x="5719" y="4692"/>
                    </a:cubicBezTo>
                    <a:cubicBezTo>
                      <a:pt x="5719" y="4680"/>
                      <a:pt x="5719" y="4654"/>
                      <a:pt x="5719" y="4629"/>
                    </a:cubicBezTo>
                    <a:cubicBezTo>
                      <a:pt x="5757" y="4299"/>
                      <a:pt x="5795" y="3957"/>
                      <a:pt x="5833" y="3627"/>
                    </a:cubicBezTo>
                    <a:cubicBezTo>
                      <a:pt x="5846" y="3488"/>
                      <a:pt x="5973" y="3386"/>
                      <a:pt x="6112" y="3386"/>
                    </a:cubicBezTo>
                    <a:cubicBezTo>
                      <a:pt x="6150" y="3386"/>
                      <a:pt x="6188" y="3386"/>
                      <a:pt x="6226" y="3399"/>
                    </a:cubicBezTo>
                    <a:cubicBezTo>
                      <a:pt x="6442" y="3500"/>
                      <a:pt x="6581" y="3691"/>
                      <a:pt x="6721" y="3881"/>
                    </a:cubicBezTo>
                    <a:lnTo>
                      <a:pt x="7887" y="2866"/>
                    </a:lnTo>
                    <a:cubicBezTo>
                      <a:pt x="8585" y="2270"/>
                      <a:pt x="8927" y="1433"/>
                      <a:pt x="8927" y="584"/>
                    </a:cubicBezTo>
                    <a:cubicBezTo>
                      <a:pt x="8964" y="400"/>
                      <a:pt x="8965" y="216"/>
                      <a:pt x="8954" y="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20"/>
              <p:cNvSpPr/>
              <p:nvPr/>
            </p:nvSpPr>
            <p:spPr>
              <a:xfrm flipH="1">
                <a:off x="827246" y="4972780"/>
                <a:ext cx="39960" cy="52126"/>
              </a:xfrm>
              <a:custGeom>
                <a:avLst/>
                <a:gdLst/>
                <a:ahLst/>
                <a:cxnLst/>
                <a:rect l="l" t="t" r="r" b="b"/>
                <a:pathLst>
                  <a:path w="1002" h="1307" extrusionOk="0">
                    <a:moveTo>
                      <a:pt x="393" y="0"/>
                    </a:moveTo>
                    <a:cubicBezTo>
                      <a:pt x="254" y="0"/>
                      <a:pt x="127" y="102"/>
                      <a:pt x="114" y="241"/>
                    </a:cubicBezTo>
                    <a:cubicBezTo>
                      <a:pt x="76" y="571"/>
                      <a:pt x="38" y="913"/>
                      <a:pt x="0" y="1243"/>
                    </a:cubicBezTo>
                    <a:cubicBezTo>
                      <a:pt x="0" y="1268"/>
                      <a:pt x="0" y="1294"/>
                      <a:pt x="0" y="1306"/>
                    </a:cubicBezTo>
                    <a:cubicBezTo>
                      <a:pt x="140" y="1230"/>
                      <a:pt x="254" y="1141"/>
                      <a:pt x="381" y="1040"/>
                    </a:cubicBezTo>
                    <a:lnTo>
                      <a:pt x="1002" y="495"/>
                    </a:lnTo>
                    <a:cubicBezTo>
                      <a:pt x="862" y="305"/>
                      <a:pt x="723" y="114"/>
                      <a:pt x="507" y="13"/>
                    </a:cubicBezTo>
                    <a:cubicBezTo>
                      <a:pt x="469" y="0"/>
                      <a:pt x="431"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07" name="Google Shape;2707;p20"/>
            <p:cNvSpPr/>
            <p:nvPr/>
          </p:nvSpPr>
          <p:spPr>
            <a:xfrm flipH="1">
              <a:off x="711410" y="4391302"/>
              <a:ext cx="563863" cy="576805"/>
            </a:xfrm>
            <a:custGeom>
              <a:avLst/>
              <a:gdLst/>
              <a:ahLst/>
              <a:cxnLst/>
              <a:rect l="l" t="t" r="r" b="b"/>
              <a:pathLst>
                <a:path w="14139" h="13962" extrusionOk="0">
                  <a:moveTo>
                    <a:pt x="4930" y="0"/>
                  </a:moveTo>
                  <a:cubicBezTo>
                    <a:pt x="4084" y="0"/>
                    <a:pt x="3234" y="293"/>
                    <a:pt x="2549" y="886"/>
                  </a:cubicBezTo>
                  <a:lnTo>
                    <a:pt x="1674" y="1646"/>
                  </a:lnTo>
                  <a:cubicBezTo>
                    <a:pt x="165" y="2952"/>
                    <a:pt x="0" y="5260"/>
                    <a:pt x="1306" y="6769"/>
                  </a:cubicBezTo>
                  <a:lnTo>
                    <a:pt x="6454" y="12704"/>
                  </a:lnTo>
                  <a:cubicBezTo>
                    <a:pt x="7176" y="13536"/>
                    <a:pt x="8188" y="13962"/>
                    <a:pt x="9207" y="13962"/>
                  </a:cubicBezTo>
                  <a:cubicBezTo>
                    <a:pt x="10052" y="13962"/>
                    <a:pt x="10900" y="13669"/>
                    <a:pt x="11590" y="13071"/>
                  </a:cubicBezTo>
                  <a:lnTo>
                    <a:pt x="12452" y="12323"/>
                  </a:lnTo>
                  <a:cubicBezTo>
                    <a:pt x="13974" y="11004"/>
                    <a:pt x="14139" y="8709"/>
                    <a:pt x="12820" y="7188"/>
                  </a:cubicBezTo>
                  <a:lnTo>
                    <a:pt x="7672" y="1253"/>
                  </a:lnTo>
                  <a:cubicBezTo>
                    <a:pt x="6959" y="423"/>
                    <a:pt x="5947" y="0"/>
                    <a:pt x="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20"/>
            <p:cNvSpPr/>
            <p:nvPr/>
          </p:nvSpPr>
          <p:spPr>
            <a:xfrm flipH="1">
              <a:off x="702332" y="4351663"/>
              <a:ext cx="578021" cy="576821"/>
            </a:xfrm>
            <a:custGeom>
              <a:avLst/>
              <a:gdLst/>
              <a:ahLst/>
              <a:cxnLst/>
              <a:rect l="l" t="t" r="r" b="b"/>
              <a:pathLst>
                <a:path w="14494" h="14463" extrusionOk="0">
                  <a:moveTo>
                    <a:pt x="5161" y="1"/>
                  </a:moveTo>
                  <a:cubicBezTo>
                    <a:pt x="4478" y="1"/>
                    <a:pt x="3794" y="231"/>
                    <a:pt x="3234" y="700"/>
                  </a:cubicBezTo>
                  <a:lnTo>
                    <a:pt x="3183" y="738"/>
                  </a:lnTo>
                  <a:lnTo>
                    <a:pt x="1395" y="2298"/>
                  </a:lnTo>
                  <a:cubicBezTo>
                    <a:pt x="127" y="3389"/>
                    <a:pt x="0" y="5303"/>
                    <a:pt x="1091" y="6559"/>
                  </a:cubicBezTo>
                  <a:lnTo>
                    <a:pt x="7038" y="13419"/>
                  </a:lnTo>
                  <a:cubicBezTo>
                    <a:pt x="7633" y="14110"/>
                    <a:pt x="8473" y="14463"/>
                    <a:pt x="9318" y="14463"/>
                  </a:cubicBezTo>
                  <a:cubicBezTo>
                    <a:pt x="10022" y="14463"/>
                    <a:pt x="10728" y="14218"/>
                    <a:pt x="11299" y="13723"/>
                  </a:cubicBezTo>
                  <a:lnTo>
                    <a:pt x="13099" y="12163"/>
                  </a:lnTo>
                  <a:cubicBezTo>
                    <a:pt x="14367" y="11073"/>
                    <a:pt x="14494" y="9158"/>
                    <a:pt x="13403" y="7903"/>
                  </a:cubicBezTo>
                  <a:lnTo>
                    <a:pt x="7456" y="1043"/>
                  </a:lnTo>
                  <a:cubicBezTo>
                    <a:pt x="6853" y="355"/>
                    <a:pt x="6008" y="1"/>
                    <a:pt x="5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20"/>
            <p:cNvSpPr/>
            <p:nvPr/>
          </p:nvSpPr>
          <p:spPr>
            <a:xfrm flipH="1">
              <a:off x="1045661" y="4679969"/>
              <a:ext cx="136071" cy="200290"/>
            </a:xfrm>
            <a:custGeom>
              <a:avLst/>
              <a:gdLst/>
              <a:ahLst/>
              <a:cxnLst/>
              <a:rect l="l" t="t" r="r" b="b"/>
              <a:pathLst>
                <a:path w="3412" h="5022" extrusionOk="0">
                  <a:moveTo>
                    <a:pt x="89" y="0"/>
                  </a:moveTo>
                  <a:lnTo>
                    <a:pt x="38" y="749"/>
                  </a:lnTo>
                  <a:lnTo>
                    <a:pt x="0" y="1167"/>
                  </a:lnTo>
                  <a:lnTo>
                    <a:pt x="3335" y="5022"/>
                  </a:lnTo>
                  <a:lnTo>
                    <a:pt x="3411" y="3842"/>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20"/>
            <p:cNvSpPr/>
            <p:nvPr/>
          </p:nvSpPr>
          <p:spPr>
            <a:xfrm flipH="1">
              <a:off x="1047695" y="4709801"/>
              <a:ext cx="134037" cy="170458"/>
            </a:xfrm>
            <a:custGeom>
              <a:avLst/>
              <a:gdLst/>
              <a:ahLst/>
              <a:cxnLst/>
              <a:rect l="l" t="t" r="r" b="b"/>
              <a:pathLst>
                <a:path w="3361" h="4274" extrusionOk="0">
                  <a:moveTo>
                    <a:pt x="38" y="1"/>
                  </a:moveTo>
                  <a:lnTo>
                    <a:pt x="0" y="419"/>
                  </a:lnTo>
                  <a:lnTo>
                    <a:pt x="3335" y="4274"/>
                  </a:lnTo>
                  <a:lnTo>
                    <a:pt x="3360" y="3843"/>
                  </a:lnTo>
                  <a:lnTo>
                    <a:pt x="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20"/>
            <p:cNvSpPr/>
            <p:nvPr/>
          </p:nvSpPr>
          <p:spPr>
            <a:xfrm flipH="1">
              <a:off x="792344" y="4460500"/>
              <a:ext cx="385879" cy="372742"/>
            </a:xfrm>
            <a:custGeom>
              <a:avLst/>
              <a:gdLst/>
              <a:ahLst/>
              <a:cxnLst/>
              <a:rect l="l" t="t" r="r" b="b"/>
              <a:pathLst>
                <a:path w="9676" h="9346" extrusionOk="0">
                  <a:moveTo>
                    <a:pt x="6354" y="0"/>
                  </a:moveTo>
                  <a:lnTo>
                    <a:pt x="1" y="5503"/>
                  </a:lnTo>
                  <a:lnTo>
                    <a:pt x="3323" y="9345"/>
                  </a:lnTo>
                  <a:lnTo>
                    <a:pt x="9676" y="3830"/>
                  </a:lnTo>
                  <a:lnTo>
                    <a:pt x="63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20"/>
            <p:cNvSpPr/>
            <p:nvPr/>
          </p:nvSpPr>
          <p:spPr>
            <a:xfrm flipH="1">
              <a:off x="814601" y="4393220"/>
              <a:ext cx="168413" cy="194228"/>
            </a:xfrm>
            <a:custGeom>
              <a:avLst/>
              <a:gdLst/>
              <a:ahLst/>
              <a:cxnLst/>
              <a:rect l="l" t="t" r="r" b="b"/>
              <a:pathLst>
                <a:path w="4223" h="4870" extrusionOk="0">
                  <a:moveTo>
                    <a:pt x="4223" y="4870"/>
                  </a:moveTo>
                  <a:lnTo>
                    <a:pt x="2777" y="3196"/>
                  </a:lnTo>
                  <a:lnTo>
                    <a:pt x="4223" y="4870"/>
                  </a:lnTo>
                  <a:lnTo>
                    <a:pt x="4223" y="4870"/>
                  </a:lnTo>
                  <a:moveTo>
                    <a:pt x="1459" y="1687"/>
                  </a:moveTo>
                  <a:lnTo>
                    <a:pt x="0" y="1"/>
                  </a:lnTo>
                  <a:lnTo>
                    <a:pt x="1459" y="1687"/>
                  </a:lnTo>
                  <a:lnTo>
                    <a:pt x="1459" y="1687"/>
                  </a:lnTo>
                </a:path>
              </a:pathLst>
            </a:custGeom>
            <a:solidFill>
              <a:srgbClr val="BDE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20"/>
            <p:cNvSpPr/>
            <p:nvPr/>
          </p:nvSpPr>
          <p:spPr>
            <a:xfrm flipH="1">
              <a:off x="814603" y="4460500"/>
              <a:ext cx="110268" cy="126946"/>
            </a:xfrm>
            <a:custGeom>
              <a:avLst/>
              <a:gdLst/>
              <a:ahLst/>
              <a:cxnLst/>
              <a:rect l="l" t="t" r="r" b="b"/>
              <a:pathLst>
                <a:path w="2765" h="3183" extrusionOk="0">
                  <a:moveTo>
                    <a:pt x="1" y="0"/>
                  </a:moveTo>
                  <a:lnTo>
                    <a:pt x="2765" y="3183"/>
                  </a:lnTo>
                  <a:lnTo>
                    <a:pt x="1319" y="1509"/>
                  </a:lnTo>
                  <a:lnTo>
                    <a:pt x="1" y="0"/>
                  </a:lnTo>
                  <a:close/>
                </a:path>
              </a:pathLst>
            </a:custGeom>
            <a:solidFill>
              <a:srgbClr val="844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14" name="Google Shape;2714;p20"/>
          <p:cNvGrpSpPr/>
          <p:nvPr/>
        </p:nvGrpSpPr>
        <p:grpSpPr>
          <a:xfrm rot="-643198">
            <a:off x="-495622" y="-635435"/>
            <a:ext cx="3163463" cy="2787348"/>
            <a:chOff x="-514809" y="-463587"/>
            <a:chExt cx="2372713" cy="2090613"/>
          </a:xfrm>
        </p:grpSpPr>
        <p:sp>
          <p:nvSpPr>
            <p:cNvPr id="2715" name="Google Shape;2715;p20"/>
            <p:cNvSpPr/>
            <p:nvPr/>
          </p:nvSpPr>
          <p:spPr>
            <a:xfrm rot="-899933">
              <a:off x="-427414" y="115409"/>
              <a:ext cx="763649" cy="775842"/>
            </a:xfrm>
            <a:custGeom>
              <a:avLst/>
              <a:gdLst/>
              <a:ahLst/>
              <a:cxnLst/>
              <a:rect l="l" t="t" r="r" b="b"/>
              <a:pathLst>
                <a:path w="14316" h="15204" extrusionOk="0">
                  <a:moveTo>
                    <a:pt x="5349" y="0"/>
                  </a:moveTo>
                  <a:cubicBezTo>
                    <a:pt x="5132" y="0"/>
                    <a:pt x="4905" y="12"/>
                    <a:pt x="4668" y="37"/>
                  </a:cubicBezTo>
                  <a:cubicBezTo>
                    <a:pt x="292" y="478"/>
                    <a:pt x="118" y="5242"/>
                    <a:pt x="118" y="5242"/>
                  </a:cubicBezTo>
                  <a:cubicBezTo>
                    <a:pt x="0" y="6500"/>
                    <a:pt x="832" y="7018"/>
                    <a:pt x="1660" y="7018"/>
                  </a:cubicBezTo>
                  <a:cubicBezTo>
                    <a:pt x="2056" y="7018"/>
                    <a:pt x="2451" y="6899"/>
                    <a:pt x="2741" y="6687"/>
                  </a:cubicBezTo>
                  <a:cubicBezTo>
                    <a:pt x="3712" y="5972"/>
                    <a:pt x="3463" y="3486"/>
                    <a:pt x="4966" y="3486"/>
                  </a:cubicBezTo>
                  <a:cubicBezTo>
                    <a:pt x="5037" y="3486"/>
                    <a:pt x="5111" y="3491"/>
                    <a:pt x="5190" y="3503"/>
                  </a:cubicBezTo>
                  <a:cubicBezTo>
                    <a:pt x="7585" y="3837"/>
                    <a:pt x="6755" y="7798"/>
                    <a:pt x="5350" y="10501"/>
                  </a:cubicBezTo>
                  <a:cubicBezTo>
                    <a:pt x="3945" y="13204"/>
                    <a:pt x="4146" y="14676"/>
                    <a:pt x="4855" y="15131"/>
                  </a:cubicBezTo>
                  <a:cubicBezTo>
                    <a:pt x="4932" y="15181"/>
                    <a:pt x="5043" y="15203"/>
                    <a:pt x="5183" y="15203"/>
                  </a:cubicBezTo>
                  <a:cubicBezTo>
                    <a:pt x="6329" y="15203"/>
                    <a:pt x="9401" y="13669"/>
                    <a:pt x="11345" y="12763"/>
                  </a:cubicBezTo>
                  <a:cubicBezTo>
                    <a:pt x="13540" y="11746"/>
                    <a:pt x="14316" y="10688"/>
                    <a:pt x="13018" y="9591"/>
                  </a:cubicBezTo>
                  <a:cubicBezTo>
                    <a:pt x="12760" y="9374"/>
                    <a:pt x="12455" y="9287"/>
                    <a:pt x="12126" y="9287"/>
                  </a:cubicBezTo>
                  <a:cubicBezTo>
                    <a:pt x="10818" y="9287"/>
                    <a:pt x="9131" y="10667"/>
                    <a:pt x="8522" y="10688"/>
                  </a:cubicBezTo>
                  <a:cubicBezTo>
                    <a:pt x="8518" y="10689"/>
                    <a:pt x="8514" y="10689"/>
                    <a:pt x="8510" y="10689"/>
                  </a:cubicBezTo>
                  <a:cubicBezTo>
                    <a:pt x="7768" y="10689"/>
                    <a:pt x="9873" y="8143"/>
                    <a:pt x="9806" y="5015"/>
                  </a:cubicBezTo>
                  <a:cubicBezTo>
                    <a:pt x="9768" y="2951"/>
                    <a:pt x="8772" y="0"/>
                    <a:pt x="5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20"/>
            <p:cNvSpPr/>
            <p:nvPr/>
          </p:nvSpPr>
          <p:spPr>
            <a:xfrm rot="-899933">
              <a:off x="-320947" y="155807"/>
              <a:ext cx="334776" cy="234171"/>
            </a:xfrm>
            <a:custGeom>
              <a:avLst/>
              <a:gdLst/>
              <a:ahLst/>
              <a:cxnLst/>
              <a:rect l="l" t="t" r="r" b="b"/>
              <a:pathLst>
                <a:path w="6276" h="4589" extrusionOk="0">
                  <a:moveTo>
                    <a:pt x="2233" y="1"/>
                  </a:moveTo>
                  <a:cubicBezTo>
                    <a:pt x="1164" y="1"/>
                    <a:pt x="294" y="428"/>
                    <a:pt x="294" y="428"/>
                  </a:cubicBezTo>
                  <a:cubicBezTo>
                    <a:pt x="3" y="603"/>
                    <a:pt x="0" y="728"/>
                    <a:pt x="274" y="728"/>
                  </a:cubicBezTo>
                  <a:cubicBezTo>
                    <a:pt x="379" y="728"/>
                    <a:pt x="524" y="710"/>
                    <a:pt x="709" y="669"/>
                  </a:cubicBezTo>
                  <a:cubicBezTo>
                    <a:pt x="838" y="639"/>
                    <a:pt x="1380" y="374"/>
                    <a:pt x="2131" y="374"/>
                  </a:cubicBezTo>
                  <a:cubicBezTo>
                    <a:pt x="2699" y="374"/>
                    <a:pt x="3387" y="525"/>
                    <a:pt x="4108" y="1044"/>
                  </a:cubicBezTo>
                  <a:cubicBezTo>
                    <a:pt x="5616" y="2130"/>
                    <a:pt x="5829" y="4588"/>
                    <a:pt x="5955" y="4588"/>
                  </a:cubicBezTo>
                  <a:cubicBezTo>
                    <a:pt x="5969" y="4588"/>
                    <a:pt x="5981" y="4559"/>
                    <a:pt x="5994" y="4496"/>
                  </a:cubicBezTo>
                  <a:cubicBezTo>
                    <a:pt x="6128" y="3854"/>
                    <a:pt x="6275" y="2195"/>
                    <a:pt x="4201" y="629"/>
                  </a:cubicBezTo>
                  <a:cubicBezTo>
                    <a:pt x="3569" y="151"/>
                    <a:pt x="2866" y="1"/>
                    <a:pt x="223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20"/>
            <p:cNvSpPr/>
            <p:nvPr/>
          </p:nvSpPr>
          <p:spPr>
            <a:xfrm rot="-899933">
              <a:off x="-371018" y="243118"/>
              <a:ext cx="49502" cy="25514"/>
            </a:xfrm>
            <a:custGeom>
              <a:avLst/>
              <a:gdLst/>
              <a:ahLst/>
              <a:cxnLst/>
              <a:rect l="l" t="t" r="r" b="b"/>
              <a:pathLst>
                <a:path w="928" h="500" extrusionOk="0">
                  <a:moveTo>
                    <a:pt x="629" y="0"/>
                  </a:moveTo>
                  <a:cubicBezTo>
                    <a:pt x="398" y="0"/>
                    <a:pt x="90" y="379"/>
                    <a:pt x="90" y="379"/>
                  </a:cubicBezTo>
                  <a:cubicBezTo>
                    <a:pt x="1" y="465"/>
                    <a:pt x="30" y="500"/>
                    <a:pt x="115" y="500"/>
                  </a:cubicBezTo>
                  <a:cubicBezTo>
                    <a:pt x="335" y="500"/>
                    <a:pt x="927" y="265"/>
                    <a:pt x="773" y="71"/>
                  </a:cubicBezTo>
                  <a:cubicBezTo>
                    <a:pt x="732" y="21"/>
                    <a:pt x="683" y="0"/>
                    <a:pt x="62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20"/>
            <p:cNvSpPr/>
            <p:nvPr/>
          </p:nvSpPr>
          <p:spPr>
            <a:xfrm rot="-899933">
              <a:off x="872814" y="-124166"/>
              <a:ext cx="462798" cy="152627"/>
            </a:xfrm>
            <a:custGeom>
              <a:avLst/>
              <a:gdLst/>
              <a:ahLst/>
              <a:cxnLst/>
              <a:rect l="l" t="t" r="r" b="b"/>
              <a:pathLst>
                <a:path w="8676" h="2991" extrusionOk="0">
                  <a:moveTo>
                    <a:pt x="7345" y="1"/>
                  </a:moveTo>
                  <a:cubicBezTo>
                    <a:pt x="6454" y="1"/>
                    <a:pt x="1208" y="619"/>
                    <a:pt x="1208" y="619"/>
                  </a:cubicBezTo>
                  <a:cubicBezTo>
                    <a:pt x="1" y="1013"/>
                    <a:pt x="776" y="2990"/>
                    <a:pt x="1349" y="2990"/>
                  </a:cubicBezTo>
                  <a:cubicBezTo>
                    <a:pt x="1360" y="2990"/>
                    <a:pt x="1371" y="2989"/>
                    <a:pt x="1382" y="2988"/>
                  </a:cubicBezTo>
                  <a:cubicBezTo>
                    <a:pt x="1904" y="2908"/>
                    <a:pt x="5531" y="2479"/>
                    <a:pt x="7177" y="2332"/>
                  </a:cubicBezTo>
                  <a:cubicBezTo>
                    <a:pt x="8675" y="2198"/>
                    <a:pt x="7993" y="44"/>
                    <a:pt x="7431" y="4"/>
                  </a:cubicBezTo>
                  <a:cubicBezTo>
                    <a:pt x="7410" y="2"/>
                    <a:pt x="7381" y="1"/>
                    <a:pt x="7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20"/>
            <p:cNvSpPr/>
            <p:nvPr/>
          </p:nvSpPr>
          <p:spPr>
            <a:xfrm rot="-899933">
              <a:off x="1066869" y="-130031"/>
              <a:ext cx="190112" cy="20105"/>
            </a:xfrm>
            <a:custGeom>
              <a:avLst/>
              <a:gdLst/>
              <a:ahLst/>
              <a:cxnLst/>
              <a:rect l="l" t="t" r="r" b="b"/>
              <a:pathLst>
                <a:path w="3564" h="394" extrusionOk="0">
                  <a:moveTo>
                    <a:pt x="2988" y="0"/>
                  </a:moveTo>
                  <a:cubicBezTo>
                    <a:pt x="2173" y="0"/>
                    <a:pt x="175" y="300"/>
                    <a:pt x="175" y="300"/>
                  </a:cubicBezTo>
                  <a:cubicBezTo>
                    <a:pt x="1" y="367"/>
                    <a:pt x="131" y="393"/>
                    <a:pt x="419" y="393"/>
                  </a:cubicBezTo>
                  <a:cubicBezTo>
                    <a:pt x="1283" y="393"/>
                    <a:pt x="3564" y="152"/>
                    <a:pt x="3293" y="32"/>
                  </a:cubicBezTo>
                  <a:cubicBezTo>
                    <a:pt x="3240" y="10"/>
                    <a:pt x="3133" y="0"/>
                    <a:pt x="2988"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20"/>
            <p:cNvSpPr/>
            <p:nvPr/>
          </p:nvSpPr>
          <p:spPr>
            <a:xfrm rot="-899933">
              <a:off x="1044122" y="-85666"/>
              <a:ext cx="33286" cy="7297"/>
            </a:xfrm>
            <a:custGeom>
              <a:avLst/>
              <a:gdLst/>
              <a:ahLst/>
              <a:cxnLst/>
              <a:rect l="l" t="t" r="r" b="b"/>
              <a:pathLst>
                <a:path w="624" h="143" extrusionOk="0">
                  <a:moveTo>
                    <a:pt x="333" y="0"/>
                  </a:moveTo>
                  <a:cubicBezTo>
                    <a:pt x="227" y="0"/>
                    <a:pt x="111" y="22"/>
                    <a:pt x="52" y="76"/>
                  </a:cubicBezTo>
                  <a:cubicBezTo>
                    <a:pt x="0" y="127"/>
                    <a:pt x="57" y="143"/>
                    <a:pt x="148" y="143"/>
                  </a:cubicBezTo>
                  <a:cubicBezTo>
                    <a:pt x="292" y="143"/>
                    <a:pt x="520" y="102"/>
                    <a:pt x="520" y="102"/>
                  </a:cubicBezTo>
                  <a:cubicBezTo>
                    <a:pt x="624" y="47"/>
                    <a:pt x="490" y="0"/>
                    <a:pt x="33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20"/>
            <p:cNvSpPr/>
            <p:nvPr/>
          </p:nvSpPr>
          <p:spPr>
            <a:xfrm rot="-899933">
              <a:off x="149296" y="-378215"/>
              <a:ext cx="762369" cy="779363"/>
            </a:xfrm>
            <a:custGeom>
              <a:avLst/>
              <a:gdLst/>
              <a:ahLst/>
              <a:cxnLst/>
              <a:rect l="l" t="t" r="r" b="b"/>
              <a:pathLst>
                <a:path w="14292" h="15273" extrusionOk="0">
                  <a:moveTo>
                    <a:pt x="5610" y="1"/>
                  </a:moveTo>
                  <a:cubicBezTo>
                    <a:pt x="4341" y="1"/>
                    <a:pt x="4314" y="981"/>
                    <a:pt x="4376" y="1535"/>
                  </a:cubicBezTo>
                  <a:cubicBezTo>
                    <a:pt x="4470" y="2365"/>
                    <a:pt x="9127" y="4466"/>
                    <a:pt x="9127" y="4466"/>
                  </a:cubicBezTo>
                  <a:cubicBezTo>
                    <a:pt x="9127" y="4466"/>
                    <a:pt x="6571" y="5737"/>
                    <a:pt x="4791" y="6687"/>
                  </a:cubicBezTo>
                  <a:cubicBezTo>
                    <a:pt x="3011" y="7624"/>
                    <a:pt x="6129" y="8614"/>
                    <a:pt x="7200" y="9297"/>
                  </a:cubicBezTo>
                  <a:cubicBezTo>
                    <a:pt x="8258" y="9972"/>
                    <a:pt x="7328" y="11733"/>
                    <a:pt x="5741" y="11733"/>
                  </a:cubicBezTo>
                  <a:cubicBezTo>
                    <a:pt x="5723" y="11733"/>
                    <a:pt x="5706" y="11733"/>
                    <a:pt x="5688" y="11732"/>
                  </a:cubicBezTo>
                  <a:cubicBezTo>
                    <a:pt x="4110" y="11693"/>
                    <a:pt x="3599" y="8313"/>
                    <a:pt x="1916" y="8313"/>
                  </a:cubicBezTo>
                  <a:cubicBezTo>
                    <a:pt x="1871" y="8313"/>
                    <a:pt x="1826" y="8315"/>
                    <a:pt x="1780" y="8320"/>
                  </a:cubicBezTo>
                  <a:cubicBezTo>
                    <a:pt x="0" y="8507"/>
                    <a:pt x="41" y="12803"/>
                    <a:pt x="3172" y="14489"/>
                  </a:cubicBezTo>
                  <a:cubicBezTo>
                    <a:pt x="4154" y="15018"/>
                    <a:pt x="5148" y="15272"/>
                    <a:pt x="6090" y="15272"/>
                  </a:cubicBezTo>
                  <a:cubicBezTo>
                    <a:pt x="7934" y="15272"/>
                    <a:pt x="9585" y="14301"/>
                    <a:pt x="10585" y="12522"/>
                  </a:cubicBezTo>
                  <a:cubicBezTo>
                    <a:pt x="12097" y="9845"/>
                    <a:pt x="9889" y="7584"/>
                    <a:pt x="9889" y="7584"/>
                  </a:cubicBezTo>
                  <a:cubicBezTo>
                    <a:pt x="9889" y="7584"/>
                    <a:pt x="13248" y="6875"/>
                    <a:pt x="13770" y="5001"/>
                  </a:cubicBezTo>
                  <a:cubicBezTo>
                    <a:pt x="14292" y="3128"/>
                    <a:pt x="12726" y="2847"/>
                    <a:pt x="8551" y="893"/>
                  </a:cubicBezTo>
                  <a:cubicBezTo>
                    <a:pt x="7173" y="241"/>
                    <a:pt x="6239" y="1"/>
                    <a:pt x="56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20"/>
            <p:cNvSpPr/>
            <p:nvPr/>
          </p:nvSpPr>
          <p:spPr>
            <a:xfrm rot="-899933">
              <a:off x="653705" y="-11610"/>
              <a:ext cx="108498" cy="283873"/>
            </a:xfrm>
            <a:custGeom>
              <a:avLst/>
              <a:gdLst/>
              <a:ahLst/>
              <a:cxnLst/>
              <a:rect l="l" t="t" r="r" b="b"/>
              <a:pathLst>
                <a:path w="2034" h="5563" extrusionOk="0">
                  <a:moveTo>
                    <a:pt x="646" y="0"/>
                  </a:moveTo>
                  <a:cubicBezTo>
                    <a:pt x="540" y="0"/>
                    <a:pt x="560" y="122"/>
                    <a:pt x="802" y="382"/>
                  </a:cubicBezTo>
                  <a:cubicBezTo>
                    <a:pt x="936" y="516"/>
                    <a:pt x="1619" y="1158"/>
                    <a:pt x="1498" y="2710"/>
                  </a:cubicBezTo>
                  <a:cubicBezTo>
                    <a:pt x="1361" y="4662"/>
                    <a:pt x="0" y="5563"/>
                    <a:pt x="194" y="5563"/>
                  </a:cubicBezTo>
                  <a:cubicBezTo>
                    <a:pt x="209" y="5563"/>
                    <a:pt x="233" y="5557"/>
                    <a:pt x="267" y="5547"/>
                  </a:cubicBezTo>
                  <a:cubicBezTo>
                    <a:pt x="735" y="5400"/>
                    <a:pt x="1659" y="4637"/>
                    <a:pt x="1873" y="2697"/>
                  </a:cubicBezTo>
                  <a:cubicBezTo>
                    <a:pt x="2033" y="1104"/>
                    <a:pt x="883" y="87"/>
                    <a:pt x="883" y="87"/>
                  </a:cubicBezTo>
                  <a:cubicBezTo>
                    <a:pt x="781" y="30"/>
                    <a:pt x="698" y="0"/>
                    <a:pt x="64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20"/>
            <p:cNvSpPr/>
            <p:nvPr/>
          </p:nvSpPr>
          <p:spPr>
            <a:xfrm rot="-899933">
              <a:off x="621172" y="-328375"/>
              <a:ext cx="220624" cy="219169"/>
            </a:xfrm>
            <a:custGeom>
              <a:avLst/>
              <a:gdLst/>
              <a:ahLst/>
              <a:cxnLst/>
              <a:rect l="l" t="t" r="r" b="b"/>
              <a:pathLst>
                <a:path w="4136" h="4295" extrusionOk="0">
                  <a:moveTo>
                    <a:pt x="643" y="1"/>
                  </a:moveTo>
                  <a:lnTo>
                    <a:pt x="643" y="1"/>
                  </a:lnTo>
                  <a:cubicBezTo>
                    <a:pt x="1" y="81"/>
                    <a:pt x="2784" y="1232"/>
                    <a:pt x="3052" y="1433"/>
                  </a:cubicBezTo>
                  <a:cubicBezTo>
                    <a:pt x="3761" y="1981"/>
                    <a:pt x="3494" y="2784"/>
                    <a:pt x="2972" y="3293"/>
                  </a:cubicBezTo>
                  <a:cubicBezTo>
                    <a:pt x="2556" y="3687"/>
                    <a:pt x="1766" y="4294"/>
                    <a:pt x="1970" y="4294"/>
                  </a:cubicBezTo>
                  <a:cubicBezTo>
                    <a:pt x="2022" y="4294"/>
                    <a:pt x="2139" y="4255"/>
                    <a:pt x="2343" y="4163"/>
                  </a:cubicBezTo>
                  <a:cubicBezTo>
                    <a:pt x="3360" y="3708"/>
                    <a:pt x="4136" y="2597"/>
                    <a:pt x="3654" y="1700"/>
                  </a:cubicBezTo>
                  <a:cubicBezTo>
                    <a:pt x="3159" y="790"/>
                    <a:pt x="643" y="1"/>
                    <a:pt x="64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20"/>
            <p:cNvSpPr/>
            <p:nvPr/>
          </p:nvSpPr>
          <p:spPr>
            <a:xfrm rot="-899933">
              <a:off x="-421348" y="979168"/>
              <a:ext cx="836888" cy="548917"/>
            </a:xfrm>
            <a:custGeom>
              <a:avLst/>
              <a:gdLst/>
              <a:ahLst/>
              <a:cxnLst/>
              <a:rect l="l" t="t" r="r" b="b"/>
              <a:pathLst>
                <a:path w="15689" h="10757" extrusionOk="0">
                  <a:moveTo>
                    <a:pt x="11331" y="3061"/>
                  </a:moveTo>
                  <a:cubicBezTo>
                    <a:pt x="12129" y="3061"/>
                    <a:pt x="12823" y="3641"/>
                    <a:pt x="12932" y="4431"/>
                  </a:cubicBezTo>
                  <a:cubicBezTo>
                    <a:pt x="13066" y="5314"/>
                    <a:pt x="12437" y="6130"/>
                    <a:pt x="11540" y="6264"/>
                  </a:cubicBezTo>
                  <a:cubicBezTo>
                    <a:pt x="11464" y="6274"/>
                    <a:pt x="11387" y="6279"/>
                    <a:pt x="11312" y="6279"/>
                  </a:cubicBezTo>
                  <a:cubicBezTo>
                    <a:pt x="10507" y="6279"/>
                    <a:pt x="9803" y="5706"/>
                    <a:pt x="9680" y="4899"/>
                  </a:cubicBezTo>
                  <a:cubicBezTo>
                    <a:pt x="9560" y="4016"/>
                    <a:pt x="10189" y="3199"/>
                    <a:pt x="11085" y="3079"/>
                  </a:cubicBezTo>
                  <a:cubicBezTo>
                    <a:pt x="11168" y="3067"/>
                    <a:pt x="11250" y="3061"/>
                    <a:pt x="11331" y="3061"/>
                  </a:cubicBezTo>
                  <a:close/>
                  <a:moveTo>
                    <a:pt x="4800" y="3987"/>
                  </a:moveTo>
                  <a:cubicBezTo>
                    <a:pt x="5615" y="3987"/>
                    <a:pt x="6318" y="4560"/>
                    <a:pt x="6429" y="5367"/>
                  </a:cubicBezTo>
                  <a:cubicBezTo>
                    <a:pt x="6562" y="6250"/>
                    <a:pt x="5933" y="7067"/>
                    <a:pt x="5037" y="7187"/>
                  </a:cubicBezTo>
                  <a:cubicBezTo>
                    <a:pt x="4953" y="7199"/>
                    <a:pt x="4870" y="7205"/>
                    <a:pt x="4788" y="7205"/>
                  </a:cubicBezTo>
                  <a:cubicBezTo>
                    <a:pt x="3980" y="7205"/>
                    <a:pt x="3286" y="6625"/>
                    <a:pt x="3177" y="5836"/>
                  </a:cubicBezTo>
                  <a:cubicBezTo>
                    <a:pt x="3056" y="4952"/>
                    <a:pt x="3672" y="4136"/>
                    <a:pt x="4569" y="4002"/>
                  </a:cubicBezTo>
                  <a:cubicBezTo>
                    <a:pt x="4646" y="3992"/>
                    <a:pt x="4724" y="3987"/>
                    <a:pt x="4800" y="3987"/>
                  </a:cubicBezTo>
                  <a:close/>
                  <a:moveTo>
                    <a:pt x="11006" y="0"/>
                  </a:moveTo>
                  <a:cubicBezTo>
                    <a:pt x="8642" y="0"/>
                    <a:pt x="7887" y="2089"/>
                    <a:pt x="7887" y="2089"/>
                  </a:cubicBezTo>
                  <a:cubicBezTo>
                    <a:pt x="6951" y="934"/>
                    <a:pt x="5851" y="449"/>
                    <a:pt x="4792" y="449"/>
                  </a:cubicBezTo>
                  <a:cubicBezTo>
                    <a:pt x="2280" y="449"/>
                    <a:pt x="1" y="3180"/>
                    <a:pt x="688" y="6184"/>
                  </a:cubicBezTo>
                  <a:cubicBezTo>
                    <a:pt x="1354" y="9128"/>
                    <a:pt x="2724" y="10757"/>
                    <a:pt x="4745" y="10757"/>
                  </a:cubicBezTo>
                  <a:cubicBezTo>
                    <a:pt x="5038" y="10757"/>
                    <a:pt x="5345" y="10722"/>
                    <a:pt x="5666" y="10653"/>
                  </a:cubicBezTo>
                  <a:cubicBezTo>
                    <a:pt x="8195" y="10091"/>
                    <a:pt x="8583" y="8057"/>
                    <a:pt x="8583" y="8057"/>
                  </a:cubicBezTo>
                  <a:cubicBezTo>
                    <a:pt x="8583" y="8057"/>
                    <a:pt x="9319" y="9231"/>
                    <a:pt x="11646" y="9231"/>
                  </a:cubicBezTo>
                  <a:cubicBezTo>
                    <a:pt x="11828" y="9231"/>
                    <a:pt x="12020" y="9223"/>
                    <a:pt x="12223" y="9208"/>
                  </a:cubicBezTo>
                  <a:cubicBezTo>
                    <a:pt x="15020" y="8994"/>
                    <a:pt x="15689" y="6384"/>
                    <a:pt x="15394" y="4310"/>
                  </a:cubicBezTo>
                  <a:cubicBezTo>
                    <a:pt x="15100" y="2236"/>
                    <a:pt x="14230" y="349"/>
                    <a:pt x="11487" y="28"/>
                  </a:cubicBezTo>
                  <a:cubicBezTo>
                    <a:pt x="11319" y="9"/>
                    <a:pt x="11159" y="0"/>
                    <a:pt x="110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20"/>
            <p:cNvSpPr/>
            <p:nvPr/>
          </p:nvSpPr>
          <p:spPr>
            <a:xfrm rot="-899933">
              <a:off x="170651" y="1173946"/>
              <a:ext cx="232359" cy="184929"/>
            </a:xfrm>
            <a:custGeom>
              <a:avLst/>
              <a:gdLst/>
              <a:ahLst/>
              <a:cxnLst/>
              <a:rect l="l" t="t" r="r" b="b"/>
              <a:pathLst>
                <a:path w="4356" h="3624" extrusionOk="0">
                  <a:moveTo>
                    <a:pt x="4208" y="1"/>
                  </a:moveTo>
                  <a:cubicBezTo>
                    <a:pt x="4148" y="1"/>
                    <a:pt x="4067" y="184"/>
                    <a:pt x="3995" y="544"/>
                  </a:cubicBezTo>
                  <a:cubicBezTo>
                    <a:pt x="3954" y="745"/>
                    <a:pt x="3780" y="1668"/>
                    <a:pt x="2590" y="2565"/>
                  </a:cubicBezTo>
                  <a:cubicBezTo>
                    <a:pt x="1888" y="3091"/>
                    <a:pt x="1302" y="3203"/>
                    <a:pt x="866" y="3203"/>
                  </a:cubicBezTo>
                  <a:cubicBezTo>
                    <a:pt x="540" y="3203"/>
                    <a:pt x="298" y="3140"/>
                    <a:pt x="155" y="3140"/>
                  </a:cubicBezTo>
                  <a:cubicBezTo>
                    <a:pt x="52" y="3140"/>
                    <a:pt x="1" y="3173"/>
                    <a:pt x="7" y="3287"/>
                  </a:cubicBezTo>
                  <a:cubicBezTo>
                    <a:pt x="13" y="3478"/>
                    <a:pt x="299" y="3624"/>
                    <a:pt x="750" y="3624"/>
                  </a:cubicBezTo>
                  <a:cubicBezTo>
                    <a:pt x="1279" y="3624"/>
                    <a:pt x="2035" y="3423"/>
                    <a:pt x="2830" y="2859"/>
                  </a:cubicBezTo>
                  <a:cubicBezTo>
                    <a:pt x="4356" y="1789"/>
                    <a:pt x="4289" y="250"/>
                    <a:pt x="4289" y="250"/>
                  </a:cubicBezTo>
                  <a:cubicBezTo>
                    <a:pt x="4278" y="83"/>
                    <a:pt x="4248" y="1"/>
                    <a:pt x="420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20"/>
            <p:cNvSpPr/>
            <p:nvPr/>
          </p:nvSpPr>
          <p:spPr>
            <a:xfrm rot="-899933">
              <a:off x="-204857" y="1404483"/>
              <a:ext cx="273699" cy="131144"/>
            </a:xfrm>
            <a:custGeom>
              <a:avLst/>
              <a:gdLst/>
              <a:ahLst/>
              <a:cxnLst/>
              <a:rect l="l" t="t" r="r" b="b"/>
              <a:pathLst>
                <a:path w="5131" h="2570" extrusionOk="0">
                  <a:moveTo>
                    <a:pt x="5077" y="0"/>
                  </a:moveTo>
                  <a:cubicBezTo>
                    <a:pt x="5015" y="0"/>
                    <a:pt x="4883" y="149"/>
                    <a:pt x="4717" y="451"/>
                  </a:cubicBezTo>
                  <a:cubicBezTo>
                    <a:pt x="4623" y="639"/>
                    <a:pt x="4168" y="1455"/>
                    <a:pt x="2763" y="1950"/>
                  </a:cubicBezTo>
                  <a:cubicBezTo>
                    <a:pt x="2362" y="2091"/>
                    <a:pt x="2001" y="2144"/>
                    <a:pt x="1681" y="2144"/>
                  </a:cubicBezTo>
                  <a:cubicBezTo>
                    <a:pt x="711" y="2144"/>
                    <a:pt x="127" y="1656"/>
                    <a:pt x="25" y="1656"/>
                  </a:cubicBezTo>
                  <a:cubicBezTo>
                    <a:pt x="1" y="1656"/>
                    <a:pt x="3" y="1683"/>
                    <a:pt x="33" y="1749"/>
                  </a:cubicBezTo>
                  <a:cubicBezTo>
                    <a:pt x="179" y="2071"/>
                    <a:pt x="666" y="2569"/>
                    <a:pt x="1600" y="2569"/>
                  </a:cubicBezTo>
                  <a:cubicBezTo>
                    <a:pt x="1950" y="2569"/>
                    <a:pt x="2363" y="2499"/>
                    <a:pt x="2843" y="2325"/>
                  </a:cubicBezTo>
                  <a:cubicBezTo>
                    <a:pt x="4596" y="1709"/>
                    <a:pt x="5078" y="264"/>
                    <a:pt x="5078" y="264"/>
                  </a:cubicBezTo>
                  <a:cubicBezTo>
                    <a:pt x="5131" y="89"/>
                    <a:pt x="5125" y="0"/>
                    <a:pt x="507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20"/>
            <p:cNvSpPr/>
            <p:nvPr/>
          </p:nvSpPr>
          <p:spPr>
            <a:xfrm rot="-899933">
              <a:off x="151830" y="1359685"/>
              <a:ext cx="42034" cy="25310"/>
            </a:xfrm>
            <a:custGeom>
              <a:avLst/>
              <a:gdLst/>
              <a:ahLst/>
              <a:cxnLst/>
              <a:rect l="l" t="t" r="r" b="b"/>
              <a:pathLst>
                <a:path w="788" h="496" extrusionOk="0">
                  <a:moveTo>
                    <a:pt x="204" y="0"/>
                  </a:moveTo>
                  <a:cubicBezTo>
                    <a:pt x="108" y="0"/>
                    <a:pt x="23" y="39"/>
                    <a:pt x="11" y="163"/>
                  </a:cubicBezTo>
                  <a:cubicBezTo>
                    <a:pt x="0" y="413"/>
                    <a:pt x="354" y="495"/>
                    <a:pt x="558" y="495"/>
                  </a:cubicBezTo>
                  <a:cubicBezTo>
                    <a:pt x="604" y="495"/>
                    <a:pt x="642" y="491"/>
                    <a:pt x="667" y="484"/>
                  </a:cubicBezTo>
                  <a:cubicBezTo>
                    <a:pt x="788" y="457"/>
                    <a:pt x="506" y="96"/>
                    <a:pt x="506" y="96"/>
                  </a:cubicBezTo>
                  <a:cubicBezTo>
                    <a:pt x="491" y="72"/>
                    <a:pt x="337" y="0"/>
                    <a:pt x="20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20"/>
            <p:cNvSpPr/>
            <p:nvPr/>
          </p:nvSpPr>
          <p:spPr>
            <a:xfrm rot="-899933">
              <a:off x="1083532" y="46455"/>
              <a:ext cx="690303" cy="740479"/>
            </a:xfrm>
            <a:custGeom>
              <a:avLst/>
              <a:gdLst/>
              <a:ahLst/>
              <a:cxnLst/>
              <a:rect l="l" t="t" r="r" b="b"/>
              <a:pathLst>
                <a:path w="12941" h="14511" extrusionOk="0">
                  <a:moveTo>
                    <a:pt x="5839" y="4002"/>
                  </a:moveTo>
                  <a:cubicBezTo>
                    <a:pt x="6947" y="4002"/>
                    <a:pt x="7971" y="5126"/>
                    <a:pt x="8458" y="6619"/>
                  </a:cubicBezTo>
                  <a:cubicBezTo>
                    <a:pt x="9087" y="8506"/>
                    <a:pt x="8792" y="10111"/>
                    <a:pt x="7039" y="10593"/>
                  </a:cubicBezTo>
                  <a:cubicBezTo>
                    <a:pt x="6870" y="10640"/>
                    <a:pt x="6703" y="10662"/>
                    <a:pt x="6539" y="10662"/>
                  </a:cubicBezTo>
                  <a:cubicBezTo>
                    <a:pt x="5011" y="10662"/>
                    <a:pt x="3787" y="8737"/>
                    <a:pt x="3654" y="6900"/>
                  </a:cubicBezTo>
                  <a:cubicBezTo>
                    <a:pt x="3493" y="4866"/>
                    <a:pt x="4952" y="4250"/>
                    <a:pt x="4952" y="4250"/>
                  </a:cubicBezTo>
                  <a:cubicBezTo>
                    <a:pt x="5248" y="4080"/>
                    <a:pt x="5546" y="4002"/>
                    <a:pt x="5839" y="4002"/>
                  </a:cubicBezTo>
                  <a:close/>
                  <a:moveTo>
                    <a:pt x="5695" y="1"/>
                  </a:moveTo>
                  <a:cubicBezTo>
                    <a:pt x="4967" y="1"/>
                    <a:pt x="4217" y="192"/>
                    <a:pt x="3466" y="610"/>
                  </a:cubicBezTo>
                  <a:cubicBezTo>
                    <a:pt x="3466" y="610"/>
                    <a:pt x="0" y="2029"/>
                    <a:pt x="241" y="6472"/>
                  </a:cubicBezTo>
                  <a:cubicBezTo>
                    <a:pt x="456" y="10438"/>
                    <a:pt x="3156" y="14510"/>
                    <a:pt x="6694" y="14510"/>
                  </a:cubicBezTo>
                  <a:cubicBezTo>
                    <a:pt x="7119" y="14510"/>
                    <a:pt x="7556" y="14451"/>
                    <a:pt x="8003" y="14327"/>
                  </a:cubicBezTo>
                  <a:cubicBezTo>
                    <a:pt x="12164" y="13162"/>
                    <a:pt x="12940" y="9643"/>
                    <a:pt x="11589" y="5548"/>
                  </a:cubicBezTo>
                  <a:cubicBezTo>
                    <a:pt x="10537" y="2361"/>
                    <a:pt x="8253" y="1"/>
                    <a:pt x="56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20"/>
            <p:cNvSpPr/>
            <p:nvPr/>
          </p:nvSpPr>
          <p:spPr>
            <a:xfrm rot="-899933">
              <a:off x="1257898" y="72923"/>
              <a:ext cx="333336" cy="198859"/>
            </a:xfrm>
            <a:custGeom>
              <a:avLst/>
              <a:gdLst/>
              <a:ahLst/>
              <a:cxnLst/>
              <a:rect l="l" t="t" r="r" b="b"/>
              <a:pathLst>
                <a:path w="6249" h="3897" extrusionOk="0">
                  <a:moveTo>
                    <a:pt x="1603" y="0"/>
                  </a:moveTo>
                  <a:cubicBezTo>
                    <a:pt x="834" y="0"/>
                    <a:pt x="334" y="230"/>
                    <a:pt x="334" y="230"/>
                  </a:cubicBezTo>
                  <a:cubicBezTo>
                    <a:pt x="0" y="393"/>
                    <a:pt x="6" y="500"/>
                    <a:pt x="299" y="500"/>
                  </a:cubicBezTo>
                  <a:cubicBezTo>
                    <a:pt x="417" y="500"/>
                    <a:pt x="582" y="483"/>
                    <a:pt x="789" y="445"/>
                  </a:cubicBezTo>
                  <a:cubicBezTo>
                    <a:pt x="878" y="426"/>
                    <a:pt x="1071" y="388"/>
                    <a:pt x="1352" y="388"/>
                  </a:cubicBezTo>
                  <a:cubicBezTo>
                    <a:pt x="1879" y="388"/>
                    <a:pt x="2712" y="522"/>
                    <a:pt x="3733" y="1167"/>
                  </a:cubicBezTo>
                  <a:cubicBezTo>
                    <a:pt x="5710" y="2411"/>
                    <a:pt x="5330" y="3897"/>
                    <a:pt x="5696" y="3897"/>
                  </a:cubicBezTo>
                  <a:cubicBezTo>
                    <a:pt x="5724" y="3897"/>
                    <a:pt x="5756" y="3888"/>
                    <a:pt x="5794" y="3870"/>
                  </a:cubicBezTo>
                  <a:cubicBezTo>
                    <a:pt x="6249" y="3670"/>
                    <a:pt x="5834" y="1997"/>
                    <a:pt x="3960" y="752"/>
                  </a:cubicBezTo>
                  <a:cubicBezTo>
                    <a:pt x="3077" y="161"/>
                    <a:pt x="2246" y="0"/>
                    <a:pt x="16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20"/>
            <p:cNvSpPr/>
            <p:nvPr/>
          </p:nvSpPr>
          <p:spPr>
            <a:xfrm rot="-899933">
              <a:off x="1614089" y="244152"/>
              <a:ext cx="32539" cy="36945"/>
            </a:xfrm>
            <a:custGeom>
              <a:avLst/>
              <a:gdLst/>
              <a:ahLst/>
              <a:cxnLst/>
              <a:rect l="l" t="t" r="r" b="b"/>
              <a:pathLst>
                <a:path w="610" h="724" extrusionOk="0">
                  <a:moveTo>
                    <a:pt x="462" y="0"/>
                  </a:moveTo>
                  <a:cubicBezTo>
                    <a:pt x="362" y="0"/>
                    <a:pt x="141" y="240"/>
                    <a:pt x="141" y="240"/>
                  </a:cubicBezTo>
                  <a:cubicBezTo>
                    <a:pt x="115" y="279"/>
                    <a:pt x="0" y="723"/>
                    <a:pt x="277" y="723"/>
                  </a:cubicBezTo>
                  <a:cubicBezTo>
                    <a:pt x="285" y="723"/>
                    <a:pt x="293" y="723"/>
                    <a:pt x="301" y="722"/>
                  </a:cubicBezTo>
                  <a:cubicBezTo>
                    <a:pt x="609" y="682"/>
                    <a:pt x="556" y="147"/>
                    <a:pt x="502" y="26"/>
                  </a:cubicBezTo>
                  <a:cubicBezTo>
                    <a:pt x="494" y="8"/>
                    <a:pt x="480" y="0"/>
                    <a:pt x="46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20"/>
            <p:cNvSpPr/>
            <p:nvPr/>
          </p:nvSpPr>
          <p:spPr>
            <a:xfrm rot="-899933">
              <a:off x="325977" y="618523"/>
              <a:ext cx="311999" cy="290915"/>
            </a:xfrm>
            <a:custGeom>
              <a:avLst/>
              <a:gdLst/>
              <a:ahLst/>
              <a:cxnLst/>
              <a:rect l="l" t="t" r="r" b="b"/>
              <a:pathLst>
                <a:path w="5849" h="5701" extrusionOk="0">
                  <a:moveTo>
                    <a:pt x="2811" y="1646"/>
                  </a:moveTo>
                  <a:cubicBezTo>
                    <a:pt x="3453" y="1646"/>
                    <a:pt x="3975" y="2181"/>
                    <a:pt x="3975" y="2824"/>
                  </a:cubicBezTo>
                  <a:cubicBezTo>
                    <a:pt x="3975" y="3479"/>
                    <a:pt x="3453" y="4001"/>
                    <a:pt x="2811" y="4001"/>
                  </a:cubicBezTo>
                  <a:cubicBezTo>
                    <a:pt x="2169" y="4001"/>
                    <a:pt x="1647" y="3479"/>
                    <a:pt x="1647" y="2824"/>
                  </a:cubicBezTo>
                  <a:cubicBezTo>
                    <a:pt x="1647" y="2181"/>
                    <a:pt x="2169" y="1646"/>
                    <a:pt x="2811" y="1646"/>
                  </a:cubicBezTo>
                  <a:close/>
                  <a:moveTo>
                    <a:pt x="2918" y="0"/>
                  </a:moveTo>
                  <a:cubicBezTo>
                    <a:pt x="1312" y="0"/>
                    <a:pt x="1" y="1271"/>
                    <a:pt x="1" y="2850"/>
                  </a:cubicBezTo>
                  <a:cubicBezTo>
                    <a:pt x="1" y="4429"/>
                    <a:pt x="1312" y="5701"/>
                    <a:pt x="2918" y="5701"/>
                  </a:cubicBezTo>
                  <a:cubicBezTo>
                    <a:pt x="4537" y="5701"/>
                    <a:pt x="5848" y="4429"/>
                    <a:pt x="5848" y="2850"/>
                  </a:cubicBezTo>
                  <a:cubicBezTo>
                    <a:pt x="5848" y="1271"/>
                    <a:pt x="4537" y="0"/>
                    <a:pt x="2918" y="0"/>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20"/>
            <p:cNvSpPr/>
            <p:nvPr/>
          </p:nvSpPr>
          <p:spPr>
            <a:xfrm rot="-899933">
              <a:off x="708680" y="841160"/>
              <a:ext cx="311999" cy="291630"/>
            </a:xfrm>
            <a:custGeom>
              <a:avLst/>
              <a:gdLst/>
              <a:ahLst/>
              <a:cxnLst/>
              <a:rect l="l" t="t" r="r" b="b"/>
              <a:pathLst>
                <a:path w="5849" h="5715" extrusionOk="0">
                  <a:moveTo>
                    <a:pt x="2811" y="1660"/>
                  </a:moveTo>
                  <a:cubicBezTo>
                    <a:pt x="3453" y="1660"/>
                    <a:pt x="3975" y="2182"/>
                    <a:pt x="3975" y="2824"/>
                  </a:cubicBezTo>
                  <a:cubicBezTo>
                    <a:pt x="3975" y="3480"/>
                    <a:pt x="3453" y="4002"/>
                    <a:pt x="2811" y="4002"/>
                  </a:cubicBezTo>
                  <a:cubicBezTo>
                    <a:pt x="2168" y="4002"/>
                    <a:pt x="1646" y="3480"/>
                    <a:pt x="1646" y="2824"/>
                  </a:cubicBezTo>
                  <a:cubicBezTo>
                    <a:pt x="1646" y="2182"/>
                    <a:pt x="2168" y="1660"/>
                    <a:pt x="2811" y="1660"/>
                  </a:cubicBezTo>
                  <a:close/>
                  <a:moveTo>
                    <a:pt x="2918" y="1"/>
                  </a:moveTo>
                  <a:cubicBezTo>
                    <a:pt x="1312" y="1"/>
                    <a:pt x="0" y="1272"/>
                    <a:pt x="0" y="2851"/>
                  </a:cubicBezTo>
                  <a:cubicBezTo>
                    <a:pt x="0" y="4430"/>
                    <a:pt x="1312" y="5715"/>
                    <a:pt x="2918" y="5715"/>
                  </a:cubicBezTo>
                  <a:cubicBezTo>
                    <a:pt x="4537" y="5715"/>
                    <a:pt x="5848" y="4430"/>
                    <a:pt x="5848" y="2851"/>
                  </a:cubicBezTo>
                  <a:cubicBezTo>
                    <a:pt x="5848" y="1272"/>
                    <a:pt x="4537" y="1"/>
                    <a:pt x="2918" y="1"/>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20"/>
            <p:cNvSpPr/>
            <p:nvPr/>
          </p:nvSpPr>
          <p:spPr>
            <a:xfrm rot="-899933">
              <a:off x="409372" y="631762"/>
              <a:ext cx="509419" cy="489111"/>
            </a:xfrm>
            <a:custGeom>
              <a:avLst/>
              <a:gdLst/>
              <a:ahLst/>
              <a:cxnLst/>
              <a:rect l="l" t="t" r="r" b="b"/>
              <a:pathLst>
                <a:path w="9550" h="9585" extrusionOk="0">
                  <a:moveTo>
                    <a:pt x="8502" y="1"/>
                  </a:moveTo>
                  <a:cubicBezTo>
                    <a:pt x="8429" y="1"/>
                    <a:pt x="8358" y="14"/>
                    <a:pt x="8292" y="43"/>
                  </a:cubicBezTo>
                  <a:cubicBezTo>
                    <a:pt x="7837" y="230"/>
                    <a:pt x="504" y="8246"/>
                    <a:pt x="450" y="8340"/>
                  </a:cubicBezTo>
                  <a:cubicBezTo>
                    <a:pt x="0" y="9067"/>
                    <a:pt x="804" y="9585"/>
                    <a:pt x="1240" y="9585"/>
                  </a:cubicBezTo>
                  <a:cubicBezTo>
                    <a:pt x="1309" y="9585"/>
                    <a:pt x="1370" y="9571"/>
                    <a:pt x="1414" y="9544"/>
                  </a:cubicBezTo>
                  <a:cubicBezTo>
                    <a:pt x="1735" y="9357"/>
                    <a:pt x="9550" y="1020"/>
                    <a:pt x="9483" y="712"/>
                  </a:cubicBezTo>
                  <a:cubicBezTo>
                    <a:pt x="9426" y="449"/>
                    <a:pt x="8929" y="1"/>
                    <a:pt x="8502" y="1"/>
                  </a:cubicBezTo>
                  <a:close/>
                </a:path>
              </a:pathLst>
            </a:custGeom>
            <a:solidFill>
              <a:srgbClr val="EF3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20"/>
            <p:cNvSpPr/>
            <p:nvPr/>
          </p:nvSpPr>
          <p:spPr>
            <a:xfrm rot="-899933">
              <a:off x="538345" y="625931"/>
              <a:ext cx="76013" cy="206820"/>
            </a:xfrm>
            <a:custGeom>
              <a:avLst/>
              <a:gdLst/>
              <a:ahLst/>
              <a:cxnLst/>
              <a:rect l="l" t="t" r="r" b="b"/>
              <a:pathLst>
                <a:path w="1425" h="4053" extrusionOk="0">
                  <a:moveTo>
                    <a:pt x="103" y="0"/>
                  </a:moveTo>
                  <a:cubicBezTo>
                    <a:pt x="1" y="0"/>
                    <a:pt x="62" y="133"/>
                    <a:pt x="301" y="330"/>
                  </a:cubicBezTo>
                  <a:cubicBezTo>
                    <a:pt x="408" y="410"/>
                    <a:pt x="890" y="798"/>
                    <a:pt x="1010" y="1922"/>
                  </a:cubicBezTo>
                  <a:cubicBezTo>
                    <a:pt x="1146" y="3318"/>
                    <a:pt x="256" y="4052"/>
                    <a:pt x="381" y="4052"/>
                  </a:cubicBezTo>
                  <a:cubicBezTo>
                    <a:pt x="391" y="4052"/>
                    <a:pt x="409" y="4047"/>
                    <a:pt x="435" y="4037"/>
                  </a:cubicBezTo>
                  <a:cubicBezTo>
                    <a:pt x="769" y="3903"/>
                    <a:pt x="1425" y="3287"/>
                    <a:pt x="1278" y="1882"/>
                  </a:cubicBezTo>
                  <a:cubicBezTo>
                    <a:pt x="1131" y="491"/>
                    <a:pt x="234" y="36"/>
                    <a:pt x="234" y="36"/>
                  </a:cubicBezTo>
                  <a:cubicBezTo>
                    <a:pt x="177" y="12"/>
                    <a:pt x="133" y="0"/>
                    <a:pt x="1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20"/>
            <p:cNvSpPr/>
            <p:nvPr/>
          </p:nvSpPr>
          <p:spPr>
            <a:xfrm rot="-899933">
              <a:off x="926468" y="838658"/>
              <a:ext cx="75959" cy="206820"/>
            </a:xfrm>
            <a:custGeom>
              <a:avLst/>
              <a:gdLst/>
              <a:ahLst/>
              <a:cxnLst/>
              <a:rect l="l" t="t" r="r" b="b"/>
              <a:pathLst>
                <a:path w="1424" h="4053" extrusionOk="0">
                  <a:moveTo>
                    <a:pt x="109" y="0"/>
                  </a:moveTo>
                  <a:cubicBezTo>
                    <a:pt x="0" y="0"/>
                    <a:pt x="64" y="133"/>
                    <a:pt x="313" y="330"/>
                  </a:cubicBezTo>
                  <a:cubicBezTo>
                    <a:pt x="420" y="410"/>
                    <a:pt x="902" y="812"/>
                    <a:pt x="1009" y="1922"/>
                  </a:cubicBezTo>
                  <a:cubicBezTo>
                    <a:pt x="1145" y="3318"/>
                    <a:pt x="267" y="4052"/>
                    <a:pt x="393" y="4052"/>
                  </a:cubicBezTo>
                  <a:cubicBezTo>
                    <a:pt x="404" y="4052"/>
                    <a:pt x="421" y="4047"/>
                    <a:pt x="447" y="4037"/>
                  </a:cubicBezTo>
                  <a:cubicBezTo>
                    <a:pt x="782" y="3903"/>
                    <a:pt x="1424" y="3287"/>
                    <a:pt x="1277" y="1882"/>
                  </a:cubicBezTo>
                  <a:cubicBezTo>
                    <a:pt x="1143" y="491"/>
                    <a:pt x="246" y="36"/>
                    <a:pt x="246" y="36"/>
                  </a:cubicBezTo>
                  <a:cubicBezTo>
                    <a:pt x="186" y="11"/>
                    <a:pt x="140"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20"/>
            <p:cNvSpPr/>
            <p:nvPr/>
          </p:nvSpPr>
          <p:spPr>
            <a:xfrm rot="-899933">
              <a:off x="596358" y="645666"/>
              <a:ext cx="245641" cy="230548"/>
            </a:xfrm>
            <a:custGeom>
              <a:avLst/>
              <a:gdLst/>
              <a:ahLst/>
              <a:cxnLst/>
              <a:rect l="l" t="t" r="r" b="b"/>
              <a:pathLst>
                <a:path w="4605" h="4518" extrusionOk="0">
                  <a:moveTo>
                    <a:pt x="4301" y="1"/>
                  </a:moveTo>
                  <a:cubicBezTo>
                    <a:pt x="3888" y="1"/>
                    <a:pt x="194" y="4164"/>
                    <a:pt x="194" y="4164"/>
                  </a:cubicBezTo>
                  <a:cubicBezTo>
                    <a:pt x="35" y="4411"/>
                    <a:pt x="0" y="4518"/>
                    <a:pt x="57" y="4518"/>
                  </a:cubicBezTo>
                  <a:cubicBezTo>
                    <a:pt x="424" y="4518"/>
                    <a:pt x="4605" y="95"/>
                    <a:pt x="4315" y="3"/>
                  </a:cubicBezTo>
                  <a:cubicBezTo>
                    <a:pt x="4311" y="1"/>
                    <a:pt x="4307" y="1"/>
                    <a:pt x="4301"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64693547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Highlighted numbers">
  <p:cSld name="Highlighted numbers">
    <p:spTree>
      <p:nvGrpSpPr>
        <p:cNvPr id="1" name="Shape 2737"/>
        <p:cNvGrpSpPr/>
        <p:nvPr/>
      </p:nvGrpSpPr>
      <p:grpSpPr>
        <a:xfrm>
          <a:off x="0" y="0"/>
          <a:ext cx="0" cy="0"/>
          <a:chOff x="0" y="0"/>
          <a:chExt cx="0" cy="0"/>
        </a:xfrm>
      </p:grpSpPr>
      <p:grpSp>
        <p:nvGrpSpPr>
          <p:cNvPr id="2738" name="Google Shape;2738;p21"/>
          <p:cNvGrpSpPr/>
          <p:nvPr/>
        </p:nvGrpSpPr>
        <p:grpSpPr>
          <a:xfrm>
            <a:off x="-657" y="1273"/>
            <a:ext cx="12191996" cy="6693393"/>
            <a:chOff x="-493" y="954"/>
            <a:chExt cx="9143997" cy="5020045"/>
          </a:xfrm>
        </p:grpSpPr>
        <p:sp>
          <p:nvSpPr>
            <p:cNvPr id="2739" name="Google Shape;2739;p21"/>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21"/>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21"/>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21"/>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21"/>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21"/>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21"/>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21"/>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21"/>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21"/>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21"/>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21"/>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21"/>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21"/>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21"/>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21"/>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21"/>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21"/>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21"/>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21"/>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21"/>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21"/>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21"/>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21"/>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21"/>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21"/>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21"/>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21"/>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21"/>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21"/>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21"/>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70" name="Google Shape;2770;p21"/>
          <p:cNvGrpSpPr/>
          <p:nvPr/>
        </p:nvGrpSpPr>
        <p:grpSpPr>
          <a:xfrm>
            <a:off x="270174" y="5254"/>
            <a:ext cx="11650333" cy="6853759"/>
            <a:chOff x="202630" y="3940"/>
            <a:chExt cx="8737750" cy="5140319"/>
          </a:xfrm>
        </p:grpSpPr>
        <p:sp>
          <p:nvSpPr>
            <p:cNvPr id="2771" name="Google Shape;2771;p21"/>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21"/>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21"/>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21"/>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21"/>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21"/>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21"/>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21"/>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21"/>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21"/>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21"/>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21"/>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21"/>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21"/>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21"/>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21"/>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21"/>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21"/>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21"/>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21"/>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21"/>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21"/>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21"/>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21"/>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21"/>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21"/>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21"/>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21"/>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21"/>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21"/>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21"/>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21"/>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21"/>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21"/>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21"/>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21"/>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21"/>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21"/>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21"/>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21"/>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21"/>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21"/>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21"/>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21"/>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15" name="Google Shape;2815;p21"/>
          <p:cNvGrpSpPr/>
          <p:nvPr/>
        </p:nvGrpSpPr>
        <p:grpSpPr>
          <a:xfrm>
            <a:off x="950989" y="1034186"/>
            <a:ext cx="10438776" cy="4789615"/>
            <a:chOff x="537715" y="775639"/>
            <a:chExt cx="7829082" cy="3592211"/>
          </a:xfrm>
        </p:grpSpPr>
        <p:sp>
          <p:nvSpPr>
            <p:cNvPr id="2816" name="Google Shape;2816;p21"/>
            <p:cNvSpPr/>
            <p:nvPr/>
          </p:nvSpPr>
          <p:spPr>
            <a:xfrm>
              <a:off x="1404498" y="1132475"/>
              <a:ext cx="6488851" cy="2570659"/>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17" name="Google Shape;2817;p21"/>
            <p:cNvGrpSpPr/>
            <p:nvPr/>
          </p:nvGrpSpPr>
          <p:grpSpPr>
            <a:xfrm>
              <a:off x="537715" y="775639"/>
              <a:ext cx="7829082" cy="926689"/>
              <a:chOff x="537715" y="775639"/>
              <a:chExt cx="7829082" cy="926689"/>
            </a:xfrm>
          </p:grpSpPr>
          <p:sp>
            <p:nvSpPr>
              <p:cNvPr id="2818" name="Google Shape;2818;p21"/>
              <p:cNvSpPr/>
              <p:nvPr/>
            </p:nvSpPr>
            <p:spPr>
              <a:xfrm rot="10800000">
                <a:off x="537715" y="913300"/>
                <a:ext cx="6656308"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21"/>
              <p:cNvSpPr/>
              <p:nvPr/>
            </p:nvSpPr>
            <p:spPr>
              <a:xfrm>
                <a:off x="1949983" y="775639"/>
                <a:ext cx="6416814"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0" name="Google Shape;2820;p21"/>
            <p:cNvGrpSpPr/>
            <p:nvPr/>
          </p:nvGrpSpPr>
          <p:grpSpPr>
            <a:xfrm>
              <a:off x="537715" y="3441161"/>
              <a:ext cx="7829082" cy="926689"/>
              <a:chOff x="537715" y="3441161"/>
              <a:chExt cx="7829082" cy="926689"/>
            </a:xfrm>
          </p:grpSpPr>
          <p:sp>
            <p:nvSpPr>
              <p:cNvPr id="2821" name="Google Shape;2821;p21"/>
              <p:cNvSpPr/>
              <p:nvPr/>
            </p:nvSpPr>
            <p:spPr>
              <a:xfrm rot="10800000">
                <a:off x="537715" y="3578822"/>
                <a:ext cx="6656308"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21"/>
              <p:cNvSpPr/>
              <p:nvPr/>
            </p:nvSpPr>
            <p:spPr>
              <a:xfrm>
                <a:off x="1949983" y="3441161"/>
                <a:ext cx="6416814"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3" name="Google Shape;2823;p21"/>
            <p:cNvGrpSpPr/>
            <p:nvPr/>
          </p:nvGrpSpPr>
          <p:grpSpPr>
            <a:xfrm>
              <a:off x="537715" y="2111433"/>
              <a:ext cx="7829082" cy="926711"/>
              <a:chOff x="537715" y="2111433"/>
              <a:chExt cx="7829082" cy="926711"/>
            </a:xfrm>
          </p:grpSpPr>
          <p:sp>
            <p:nvSpPr>
              <p:cNvPr id="2824" name="Google Shape;2824;p21"/>
              <p:cNvSpPr/>
              <p:nvPr/>
            </p:nvSpPr>
            <p:spPr>
              <a:xfrm rot="10800000" flipH="1">
                <a:off x="1949983" y="2249115"/>
                <a:ext cx="6416814"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21"/>
              <p:cNvSpPr/>
              <p:nvPr/>
            </p:nvSpPr>
            <p:spPr>
              <a:xfrm flipH="1">
                <a:off x="537715" y="2111433"/>
                <a:ext cx="6656308" cy="789028"/>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826" name="Google Shape;2826;p21"/>
          <p:cNvSpPr txBox="1">
            <a:spLocks noGrp="1"/>
          </p:cNvSpPr>
          <p:nvPr>
            <p:ph type="subTitle" idx="1"/>
          </p:nvPr>
        </p:nvSpPr>
        <p:spPr>
          <a:xfrm>
            <a:off x="3478733" y="2005792"/>
            <a:ext cx="5234800" cy="39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27" name="Google Shape;2827;p21"/>
          <p:cNvSpPr txBox="1">
            <a:spLocks noGrp="1"/>
          </p:cNvSpPr>
          <p:nvPr>
            <p:ph type="title" hasCustomPrompt="1"/>
          </p:nvPr>
        </p:nvSpPr>
        <p:spPr>
          <a:xfrm>
            <a:off x="3140400" y="1330377"/>
            <a:ext cx="5911200" cy="54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2828" name="Google Shape;2828;p21"/>
          <p:cNvSpPr txBox="1">
            <a:spLocks noGrp="1"/>
          </p:cNvSpPr>
          <p:nvPr>
            <p:ph type="subTitle" idx="2"/>
          </p:nvPr>
        </p:nvSpPr>
        <p:spPr>
          <a:xfrm>
            <a:off x="3478733" y="3558383"/>
            <a:ext cx="5234800" cy="39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29" name="Google Shape;2829;p21"/>
          <p:cNvSpPr txBox="1">
            <a:spLocks noGrp="1"/>
          </p:cNvSpPr>
          <p:nvPr>
            <p:ph type="title" idx="3" hasCustomPrompt="1"/>
          </p:nvPr>
        </p:nvSpPr>
        <p:spPr>
          <a:xfrm>
            <a:off x="3140400" y="2908149"/>
            <a:ext cx="5911200" cy="54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2830" name="Google Shape;2830;p21"/>
          <p:cNvSpPr txBox="1">
            <a:spLocks noGrp="1"/>
          </p:cNvSpPr>
          <p:nvPr>
            <p:ph type="subTitle" idx="4"/>
          </p:nvPr>
        </p:nvSpPr>
        <p:spPr>
          <a:xfrm>
            <a:off x="3478733" y="5153205"/>
            <a:ext cx="5234800" cy="39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31" name="Google Shape;2831;p21"/>
          <p:cNvSpPr txBox="1">
            <a:spLocks noGrp="1"/>
          </p:cNvSpPr>
          <p:nvPr>
            <p:ph type="title" idx="5" hasCustomPrompt="1"/>
          </p:nvPr>
        </p:nvSpPr>
        <p:spPr>
          <a:xfrm>
            <a:off x="3140400" y="4477789"/>
            <a:ext cx="5911200" cy="54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grpSp>
        <p:nvGrpSpPr>
          <p:cNvPr id="2832" name="Google Shape;2832;p21"/>
          <p:cNvGrpSpPr/>
          <p:nvPr/>
        </p:nvGrpSpPr>
        <p:grpSpPr>
          <a:xfrm rot="-3599972">
            <a:off x="10272290" y="-840855"/>
            <a:ext cx="2533149" cy="2962725"/>
            <a:chOff x="7723432" y="3235687"/>
            <a:chExt cx="2015584" cy="2357390"/>
          </a:xfrm>
        </p:grpSpPr>
        <p:sp>
          <p:nvSpPr>
            <p:cNvPr id="2833" name="Google Shape;2833;p21"/>
            <p:cNvSpPr/>
            <p:nvPr/>
          </p:nvSpPr>
          <p:spPr>
            <a:xfrm>
              <a:off x="7766610" y="4761672"/>
              <a:ext cx="932862" cy="83140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21"/>
            <p:cNvSpPr/>
            <p:nvPr/>
          </p:nvSpPr>
          <p:spPr>
            <a:xfrm>
              <a:off x="8376556" y="4889943"/>
              <a:ext cx="279853" cy="37924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21"/>
            <p:cNvSpPr/>
            <p:nvPr/>
          </p:nvSpPr>
          <p:spPr>
            <a:xfrm>
              <a:off x="8504539" y="4853597"/>
              <a:ext cx="51216"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21"/>
            <p:cNvSpPr/>
            <p:nvPr/>
          </p:nvSpPr>
          <p:spPr>
            <a:xfrm>
              <a:off x="7723432" y="4621286"/>
              <a:ext cx="497350" cy="171621"/>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21"/>
            <p:cNvSpPr/>
            <p:nvPr/>
          </p:nvSpPr>
          <p:spPr>
            <a:xfrm>
              <a:off x="7950116" y="4634664"/>
              <a:ext cx="204693" cy="22450"/>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21"/>
            <p:cNvSpPr/>
            <p:nvPr/>
          </p:nvSpPr>
          <p:spPr>
            <a:xfrm>
              <a:off x="7918709" y="4653210"/>
              <a:ext cx="36116" cy="8842"/>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21"/>
            <p:cNvSpPr/>
            <p:nvPr/>
          </p:nvSpPr>
          <p:spPr>
            <a:xfrm rot="6387833">
              <a:off x="8769796" y="4543182"/>
              <a:ext cx="723852" cy="787814"/>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21"/>
            <p:cNvSpPr/>
            <p:nvPr/>
          </p:nvSpPr>
          <p:spPr>
            <a:xfrm rot="6387833">
              <a:off x="9427489" y="4840228"/>
              <a:ext cx="22450" cy="44211"/>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21"/>
            <p:cNvSpPr/>
            <p:nvPr/>
          </p:nvSpPr>
          <p:spPr>
            <a:xfrm rot="6387833">
              <a:off x="9250129" y="4648120"/>
              <a:ext cx="46163" cy="291390"/>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21"/>
            <p:cNvSpPr/>
            <p:nvPr/>
          </p:nvSpPr>
          <p:spPr>
            <a:xfrm rot="6387833">
              <a:off x="8984033" y="5060035"/>
              <a:ext cx="190107" cy="127752"/>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21"/>
            <p:cNvSpPr/>
            <p:nvPr/>
          </p:nvSpPr>
          <p:spPr>
            <a:xfrm>
              <a:off x="8906864" y="3568249"/>
              <a:ext cx="686139" cy="833817"/>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21"/>
            <p:cNvSpPr/>
            <p:nvPr/>
          </p:nvSpPr>
          <p:spPr>
            <a:xfrm>
              <a:off x="9355237" y="3960468"/>
              <a:ext cx="107141" cy="319184"/>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21"/>
            <p:cNvSpPr/>
            <p:nvPr/>
          </p:nvSpPr>
          <p:spPr>
            <a:xfrm>
              <a:off x="9322509" y="3621820"/>
              <a:ext cx="244369" cy="115524"/>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21"/>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21"/>
            <p:cNvSpPr/>
            <p:nvPr/>
          </p:nvSpPr>
          <p:spPr>
            <a:xfrm>
              <a:off x="8343426" y="4160051"/>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21"/>
            <p:cNvSpPr/>
            <p:nvPr/>
          </p:nvSpPr>
          <p:spPr>
            <a:xfrm>
              <a:off x="8641824" y="4189966"/>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21"/>
            <p:cNvSpPr/>
            <p:nvPr/>
          </p:nvSpPr>
          <p:spPr>
            <a:xfrm>
              <a:off x="8635279" y="4174808"/>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21"/>
            <p:cNvSpPr/>
            <p:nvPr/>
          </p:nvSpPr>
          <p:spPr>
            <a:xfrm>
              <a:off x="8340785" y="3235687"/>
              <a:ext cx="1398231" cy="733164"/>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21"/>
            <p:cNvSpPr/>
            <p:nvPr/>
          </p:nvSpPr>
          <p:spPr>
            <a:xfrm>
              <a:off x="9159558" y="3334273"/>
              <a:ext cx="446593" cy="14147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52" name="Google Shape;2852;p21"/>
          <p:cNvGrpSpPr/>
          <p:nvPr/>
        </p:nvGrpSpPr>
        <p:grpSpPr>
          <a:xfrm>
            <a:off x="-990914" y="2941724"/>
            <a:ext cx="5120779" cy="4396723"/>
            <a:chOff x="-590785" y="2206293"/>
            <a:chExt cx="3840584" cy="3297542"/>
          </a:xfrm>
        </p:grpSpPr>
        <p:sp>
          <p:nvSpPr>
            <p:cNvPr id="2853" name="Google Shape;2853;p21"/>
            <p:cNvSpPr/>
            <p:nvPr/>
          </p:nvSpPr>
          <p:spPr>
            <a:xfrm rot="-8315196" flipH="1">
              <a:off x="-434793" y="2496437"/>
              <a:ext cx="1231487" cy="937143"/>
            </a:xfrm>
            <a:custGeom>
              <a:avLst/>
              <a:gdLst/>
              <a:ahLst/>
              <a:cxnLst/>
              <a:rect l="l" t="t" r="r" b="b"/>
              <a:pathLst>
                <a:path w="21279" h="16193" extrusionOk="0">
                  <a:moveTo>
                    <a:pt x="14745" y="4069"/>
                  </a:moveTo>
                  <a:cubicBezTo>
                    <a:pt x="14838" y="4069"/>
                    <a:pt x="14919" y="4084"/>
                    <a:pt x="14976" y="4123"/>
                  </a:cubicBezTo>
                  <a:cubicBezTo>
                    <a:pt x="15363" y="4401"/>
                    <a:pt x="14408" y="5272"/>
                    <a:pt x="14226" y="5478"/>
                  </a:cubicBezTo>
                  <a:cubicBezTo>
                    <a:pt x="12775" y="7220"/>
                    <a:pt x="11045" y="8793"/>
                    <a:pt x="9521" y="10438"/>
                  </a:cubicBezTo>
                  <a:cubicBezTo>
                    <a:pt x="9188" y="10789"/>
                    <a:pt x="8556" y="11536"/>
                    <a:pt x="7937" y="11536"/>
                  </a:cubicBezTo>
                  <a:cubicBezTo>
                    <a:pt x="7789" y="11536"/>
                    <a:pt x="7642" y="11493"/>
                    <a:pt x="7500" y="11393"/>
                  </a:cubicBezTo>
                  <a:cubicBezTo>
                    <a:pt x="7355" y="11285"/>
                    <a:pt x="7258" y="11139"/>
                    <a:pt x="7150" y="10994"/>
                  </a:cubicBezTo>
                  <a:cubicBezTo>
                    <a:pt x="6412" y="9918"/>
                    <a:pt x="5674" y="8841"/>
                    <a:pt x="4960" y="7752"/>
                  </a:cubicBezTo>
                  <a:cubicBezTo>
                    <a:pt x="4706" y="7377"/>
                    <a:pt x="4488" y="6881"/>
                    <a:pt x="4900" y="6518"/>
                  </a:cubicBezTo>
                  <a:cubicBezTo>
                    <a:pt x="5093" y="6361"/>
                    <a:pt x="5347" y="6289"/>
                    <a:pt x="5601" y="6228"/>
                  </a:cubicBezTo>
                  <a:cubicBezTo>
                    <a:pt x="7718" y="5672"/>
                    <a:pt x="9835" y="5127"/>
                    <a:pt x="11988" y="4643"/>
                  </a:cubicBezTo>
                  <a:cubicBezTo>
                    <a:pt x="12617" y="4498"/>
                    <a:pt x="13246" y="4365"/>
                    <a:pt x="13875" y="4244"/>
                  </a:cubicBezTo>
                  <a:cubicBezTo>
                    <a:pt x="14066" y="4208"/>
                    <a:pt x="14462" y="4069"/>
                    <a:pt x="14745" y="4069"/>
                  </a:cubicBezTo>
                  <a:close/>
                  <a:moveTo>
                    <a:pt x="20044" y="1"/>
                  </a:moveTo>
                  <a:cubicBezTo>
                    <a:pt x="19493" y="1"/>
                    <a:pt x="18725" y="292"/>
                    <a:pt x="18363" y="373"/>
                  </a:cubicBezTo>
                  <a:cubicBezTo>
                    <a:pt x="17129" y="639"/>
                    <a:pt x="15896" y="942"/>
                    <a:pt x="14662" y="1244"/>
                  </a:cubicBezTo>
                  <a:cubicBezTo>
                    <a:pt x="10476" y="2297"/>
                    <a:pt x="6315" y="3470"/>
                    <a:pt x="2166" y="4680"/>
                  </a:cubicBezTo>
                  <a:cubicBezTo>
                    <a:pt x="1682" y="4813"/>
                    <a:pt x="1174" y="4970"/>
                    <a:pt x="811" y="5321"/>
                  </a:cubicBezTo>
                  <a:cubicBezTo>
                    <a:pt x="0" y="6107"/>
                    <a:pt x="436" y="7172"/>
                    <a:pt x="920" y="7994"/>
                  </a:cubicBezTo>
                  <a:cubicBezTo>
                    <a:pt x="2323" y="10353"/>
                    <a:pt x="3775" y="12676"/>
                    <a:pt x="5214" y="15010"/>
                  </a:cubicBezTo>
                  <a:cubicBezTo>
                    <a:pt x="5420" y="15325"/>
                    <a:pt x="5613" y="15651"/>
                    <a:pt x="5904" y="15881"/>
                  </a:cubicBezTo>
                  <a:cubicBezTo>
                    <a:pt x="6178" y="16100"/>
                    <a:pt x="6464" y="16193"/>
                    <a:pt x="6751" y="16193"/>
                  </a:cubicBezTo>
                  <a:cubicBezTo>
                    <a:pt x="7958" y="16193"/>
                    <a:pt x="9200" y="14563"/>
                    <a:pt x="9835" y="13801"/>
                  </a:cubicBezTo>
                  <a:cubicBezTo>
                    <a:pt x="12835" y="10232"/>
                    <a:pt x="16210" y="6821"/>
                    <a:pt x="19053" y="3071"/>
                  </a:cubicBezTo>
                  <a:cubicBezTo>
                    <a:pt x="19404" y="2599"/>
                    <a:pt x="21279" y="736"/>
                    <a:pt x="20504" y="119"/>
                  </a:cubicBezTo>
                  <a:cubicBezTo>
                    <a:pt x="20392" y="34"/>
                    <a:pt x="20230" y="1"/>
                    <a:pt x="20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21"/>
            <p:cNvSpPr/>
            <p:nvPr/>
          </p:nvSpPr>
          <p:spPr>
            <a:xfrm rot="-10625192" flipH="1">
              <a:off x="1693811" y="4770449"/>
              <a:ext cx="468076" cy="463791"/>
            </a:xfrm>
            <a:custGeom>
              <a:avLst/>
              <a:gdLst/>
              <a:ahLst/>
              <a:cxnLst/>
              <a:rect l="l" t="t" r="r" b="b"/>
              <a:pathLst>
                <a:path w="14529" h="14396" extrusionOk="0">
                  <a:moveTo>
                    <a:pt x="7545" y="1"/>
                  </a:moveTo>
                  <a:cubicBezTo>
                    <a:pt x="6538" y="1"/>
                    <a:pt x="5230" y="72"/>
                    <a:pt x="4694" y="673"/>
                  </a:cubicBezTo>
                  <a:cubicBezTo>
                    <a:pt x="4028" y="1435"/>
                    <a:pt x="4319" y="3407"/>
                    <a:pt x="4319" y="4338"/>
                  </a:cubicBezTo>
                  <a:cubicBezTo>
                    <a:pt x="4319" y="4496"/>
                    <a:pt x="4331" y="4653"/>
                    <a:pt x="4331" y="4810"/>
                  </a:cubicBezTo>
                  <a:cubicBezTo>
                    <a:pt x="3278" y="4991"/>
                    <a:pt x="2238" y="5209"/>
                    <a:pt x="1210" y="5487"/>
                  </a:cubicBezTo>
                  <a:cubicBezTo>
                    <a:pt x="847" y="5584"/>
                    <a:pt x="448" y="5705"/>
                    <a:pt x="230" y="6020"/>
                  </a:cubicBezTo>
                  <a:cubicBezTo>
                    <a:pt x="61" y="6262"/>
                    <a:pt x="36" y="6576"/>
                    <a:pt x="24" y="6879"/>
                  </a:cubicBezTo>
                  <a:cubicBezTo>
                    <a:pt x="0" y="7798"/>
                    <a:pt x="133" y="8850"/>
                    <a:pt x="883" y="9395"/>
                  </a:cubicBezTo>
                  <a:cubicBezTo>
                    <a:pt x="1295" y="9685"/>
                    <a:pt x="1815" y="9782"/>
                    <a:pt x="2311" y="9842"/>
                  </a:cubicBezTo>
                  <a:cubicBezTo>
                    <a:pt x="3145" y="9963"/>
                    <a:pt x="3992" y="10036"/>
                    <a:pt x="4827" y="10096"/>
                  </a:cubicBezTo>
                  <a:cubicBezTo>
                    <a:pt x="5008" y="11137"/>
                    <a:pt x="5238" y="12177"/>
                    <a:pt x="5504" y="13205"/>
                  </a:cubicBezTo>
                  <a:cubicBezTo>
                    <a:pt x="5601" y="13580"/>
                    <a:pt x="5734" y="13967"/>
                    <a:pt x="6036" y="14185"/>
                  </a:cubicBezTo>
                  <a:cubicBezTo>
                    <a:pt x="6291" y="14354"/>
                    <a:pt x="6605" y="14391"/>
                    <a:pt x="6895" y="14391"/>
                  </a:cubicBezTo>
                  <a:cubicBezTo>
                    <a:pt x="6980" y="14394"/>
                    <a:pt x="7065" y="14396"/>
                    <a:pt x="7151" y="14396"/>
                  </a:cubicBezTo>
                  <a:cubicBezTo>
                    <a:pt x="8013" y="14396"/>
                    <a:pt x="8927" y="14214"/>
                    <a:pt x="9411" y="13532"/>
                  </a:cubicBezTo>
                  <a:cubicBezTo>
                    <a:pt x="9714" y="13121"/>
                    <a:pt x="9799" y="12612"/>
                    <a:pt x="9871" y="12104"/>
                  </a:cubicBezTo>
                  <a:cubicBezTo>
                    <a:pt x="9968" y="11415"/>
                    <a:pt x="10028" y="10713"/>
                    <a:pt x="10089" y="10012"/>
                  </a:cubicBezTo>
                  <a:cubicBezTo>
                    <a:pt x="10585" y="9975"/>
                    <a:pt x="11081" y="9915"/>
                    <a:pt x="11577" y="9854"/>
                  </a:cubicBezTo>
                  <a:cubicBezTo>
                    <a:pt x="12363" y="9746"/>
                    <a:pt x="13149" y="9600"/>
                    <a:pt x="13863" y="9262"/>
                  </a:cubicBezTo>
                  <a:cubicBezTo>
                    <a:pt x="14032" y="9177"/>
                    <a:pt x="14202" y="9080"/>
                    <a:pt x="14299" y="8911"/>
                  </a:cubicBezTo>
                  <a:cubicBezTo>
                    <a:pt x="14407" y="8741"/>
                    <a:pt x="14407" y="8536"/>
                    <a:pt x="14407" y="8330"/>
                  </a:cubicBezTo>
                  <a:cubicBezTo>
                    <a:pt x="14420" y="7387"/>
                    <a:pt x="14528" y="5379"/>
                    <a:pt x="13742" y="4677"/>
                  </a:cubicBezTo>
                  <a:cubicBezTo>
                    <a:pt x="13336" y="4316"/>
                    <a:pt x="12587" y="4230"/>
                    <a:pt x="11835" y="4230"/>
                  </a:cubicBezTo>
                  <a:cubicBezTo>
                    <a:pt x="11175" y="4230"/>
                    <a:pt x="10512" y="4296"/>
                    <a:pt x="10077" y="4302"/>
                  </a:cubicBezTo>
                  <a:lnTo>
                    <a:pt x="10041" y="4302"/>
                  </a:lnTo>
                  <a:cubicBezTo>
                    <a:pt x="9992" y="3818"/>
                    <a:pt x="9944" y="3322"/>
                    <a:pt x="9871" y="2838"/>
                  </a:cubicBezTo>
                  <a:cubicBezTo>
                    <a:pt x="9762" y="2052"/>
                    <a:pt x="9629" y="1266"/>
                    <a:pt x="9278" y="552"/>
                  </a:cubicBezTo>
                  <a:cubicBezTo>
                    <a:pt x="9194" y="383"/>
                    <a:pt x="9097" y="213"/>
                    <a:pt x="8940" y="116"/>
                  </a:cubicBezTo>
                  <a:cubicBezTo>
                    <a:pt x="8770" y="20"/>
                    <a:pt x="8553" y="8"/>
                    <a:pt x="8359" y="8"/>
                  </a:cubicBezTo>
                  <a:cubicBezTo>
                    <a:pt x="8137" y="8"/>
                    <a:pt x="7855" y="1"/>
                    <a:pt x="7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21"/>
            <p:cNvSpPr/>
            <p:nvPr/>
          </p:nvSpPr>
          <p:spPr>
            <a:xfrm rot="-8598439" flipH="1">
              <a:off x="2481155" y="4709736"/>
              <a:ext cx="659107" cy="585204"/>
            </a:xfrm>
            <a:custGeom>
              <a:avLst/>
              <a:gdLst/>
              <a:ahLst/>
              <a:cxnLst/>
              <a:rect l="l" t="t" r="r" b="b"/>
              <a:pathLst>
                <a:path w="11389" h="10112" extrusionOk="0">
                  <a:moveTo>
                    <a:pt x="9068" y="0"/>
                  </a:moveTo>
                  <a:cubicBezTo>
                    <a:pt x="8980" y="0"/>
                    <a:pt x="8891" y="13"/>
                    <a:pt x="8800" y="40"/>
                  </a:cubicBezTo>
                  <a:cubicBezTo>
                    <a:pt x="7349" y="464"/>
                    <a:pt x="5958" y="1359"/>
                    <a:pt x="4615" y="2060"/>
                  </a:cubicBezTo>
                  <a:cubicBezTo>
                    <a:pt x="3175" y="2810"/>
                    <a:pt x="1663" y="3500"/>
                    <a:pt x="369" y="4480"/>
                  </a:cubicBezTo>
                  <a:cubicBezTo>
                    <a:pt x="0" y="4756"/>
                    <a:pt x="27" y="5526"/>
                    <a:pt x="562" y="5526"/>
                  </a:cubicBezTo>
                  <a:cubicBezTo>
                    <a:pt x="589" y="5526"/>
                    <a:pt x="618" y="5524"/>
                    <a:pt x="647" y="5520"/>
                  </a:cubicBezTo>
                  <a:cubicBezTo>
                    <a:pt x="1542" y="5423"/>
                    <a:pt x="2401" y="5193"/>
                    <a:pt x="3248" y="4903"/>
                  </a:cubicBezTo>
                  <a:cubicBezTo>
                    <a:pt x="3526" y="5653"/>
                    <a:pt x="3611" y="6391"/>
                    <a:pt x="3587" y="7201"/>
                  </a:cubicBezTo>
                  <a:cubicBezTo>
                    <a:pt x="3562" y="8000"/>
                    <a:pt x="3381" y="8750"/>
                    <a:pt x="3502" y="9536"/>
                  </a:cubicBezTo>
                  <a:cubicBezTo>
                    <a:pt x="3566" y="9935"/>
                    <a:pt x="3883" y="10111"/>
                    <a:pt x="4217" y="10111"/>
                  </a:cubicBezTo>
                  <a:cubicBezTo>
                    <a:pt x="4511" y="10111"/>
                    <a:pt x="4819" y="9974"/>
                    <a:pt x="4978" y="9730"/>
                  </a:cubicBezTo>
                  <a:cubicBezTo>
                    <a:pt x="5982" y="8242"/>
                    <a:pt x="5232" y="6028"/>
                    <a:pt x="4385" y="4492"/>
                  </a:cubicBezTo>
                  <a:cubicBezTo>
                    <a:pt x="4748" y="4359"/>
                    <a:pt x="5099" y="4214"/>
                    <a:pt x="5449" y="4056"/>
                  </a:cubicBezTo>
                  <a:cubicBezTo>
                    <a:pt x="5643" y="3984"/>
                    <a:pt x="5837" y="3899"/>
                    <a:pt x="6042" y="3814"/>
                  </a:cubicBezTo>
                  <a:lnTo>
                    <a:pt x="6042" y="3814"/>
                  </a:lnTo>
                  <a:cubicBezTo>
                    <a:pt x="5983" y="5832"/>
                    <a:pt x="7561" y="8098"/>
                    <a:pt x="9626" y="8098"/>
                  </a:cubicBezTo>
                  <a:cubicBezTo>
                    <a:pt x="9653" y="8098"/>
                    <a:pt x="9680" y="8097"/>
                    <a:pt x="9708" y="8097"/>
                  </a:cubicBezTo>
                  <a:cubicBezTo>
                    <a:pt x="10978" y="8072"/>
                    <a:pt x="11389" y="5980"/>
                    <a:pt x="10022" y="5786"/>
                  </a:cubicBezTo>
                  <a:cubicBezTo>
                    <a:pt x="8486" y="5580"/>
                    <a:pt x="7845" y="4552"/>
                    <a:pt x="7312" y="3270"/>
                  </a:cubicBezTo>
                  <a:cubicBezTo>
                    <a:pt x="8208" y="2859"/>
                    <a:pt x="9079" y="2399"/>
                    <a:pt x="9816" y="1794"/>
                  </a:cubicBezTo>
                  <a:cubicBezTo>
                    <a:pt x="10572" y="1170"/>
                    <a:pt x="9910" y="0"/>
                    <a:pt x="90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21"/>
            <p:cNvSpPr/>
            <p:nvPr/>
          </p:nvSpPr>
          <p:spPr>
            <a:xfrm rot="10306166">
              <a:off x="1019808" y="4665279"/>
              <a:ext cx="412465" cy="753572"/>
            </a:xfrm>
            <a:custGeom>
              <a:avLst/>
              <a:gdLst/>
              <a:ahLst/>
              <a:cxnLst/>
              <a:rect l="l" t="t" r="r" b="b"/>
              <a:pathLst>
                <a:path w="7127" h="13021" extrusionOk="0">
                  <a:moveTo>
                    <a:pt x="3721" y="0"/>
                  </a:moveTo>
                  <a:cubicBezTo>
                    <a:pt x="3118" y="0"/>
                    <a:pt x="2322" y="251"/>
                    <a:pt x="1646" y="618"/>
                  </a:cubicBezTo>
                  <a:cubicBezTo>
                    <a:pt x="679" y="1162"/>
                    <a:pt x="267" y="2904"/>
                    <a:pt x="86" y="4283"/>
                  </a:cubicBezTo>
                  <a:cubicBezTo>
                    <a:pt x="1" y="5007"/>
                    <a:pt x="571" y="5599"/>
                    <a:pt x="1262" y="5599"/>
                  </a:cubicBezTo>
                  <a:cubicBezTo>
                    <a:pt x="1356" y="5599"/>
                    <a:pt x="1452" y="5588"/>
                    <a:pt x="1549" y="5565"/>
                  </a:cubicBezTo>
                  <a:cubicBezTo>
                    <a:pt x="1718" y="5530"/>
                    <a:pt x="1860" y="5507"/>
                    <a:pt x="1967" y="5507"/>
                  </a:cubicBezTo>
                  <a:cubicBezTo>
                    <a:pt x="2006" y="5507"/>
                    <a:pt x="2040" y="5510"/>
                    <a:pt x="2070" y="5517"/>
                  </a:cubicBezTo>
                  <a:cubicBezTo>
                    <a:pt x="2493" y="5601"/>
                    <a:pt x="3328" y="13017"/>
                    <a:pt x="4259" y="13017"/>
                  </a:cubicBezTo>
                  <a:cubicBezTo>
                    <a:pt x="4445" y="13017"/>
                    <a:pt x="4652" y="13020"/>
                    <a:pt x="4864" y="13020"/>
                  </a:cubicBezTo>
                  <a:cubicBezTo>
                    <a:pt x="5715" y="13020"/>
                    <a:pt x="6669" y="12966"/>
                    <a:pt x="6872" y="12424"/>
                  </a:cubicBezTo>
                  <a:cubicBezTo>
                    <a:pt x="7126" y="11747"/>
                    <a:pt x="4937" y="618"/>
                    <a:pt x="4429" y="194"/>
                  </a:cubicBezTo>
                  <a:cubicBezTo>
                    <a:pt x="4262" y="60"/>
                    <a:pt x="4014" y="0"/>
                    <a:pt x="3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21"/>
            <p:cNvSpPr/>
            <p:nvPr/>
          </p:nvSpPr>
          <p:spPr>
            <a:xfrm rot="-10428461">
              <a:off x="267258" y="4625461"/>
              <a:ext cx="601413" cy="848413"/>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21"/>
            <p:cNvSpPr/>
            <p:nvPr/>
          </p:nvSpPr>
          <p:spPr>
            <a:xfrm rot="-10027492">
              <a:off x="-348605" y="4009480"/>
              <a:ext cx="585991" cy="808212"/>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21"/>
            <p:cNvSpPr/>
            <p:nvPr/>
          </p:nvSpPr>
          <p:spPr>
            <a:xfrm rot="-8315196" flipH="1">
              <a:off x="283791" y="2966942"/>
              <a:ext cx="59436" cy="34435"/>
            </a:xfrm>
            <a:custGeom>
              <a:avLst/>
              <a:gdLst/>
              <a:ahLst/>
              <a:cxnLst/>
              <a:rect l="l" t="t" r="r" b="b"/>
              <a:pathLst>
                <a:path w="1027" h="595" extrusionOk="0">
                  <a:moveTo>
                    <a:pt x="270" y="0"/>
                  </a:moveTo>
                  <a:cubicBezTo>
                    <a:pt x="71" y="0"/>
                    <a:pt x="1" y="310"/>
                    <a:pt x="216" y="356"/>
                  </a:cubicBezTo>
                  <a:cubicBezTo>
                    <a:pt x="337" y="380"/>
                    <a:pt x="458" y="416"/>
                    <a:pt x="579" y="477"/>
                  </a:cubicBezTo>
                  <a:cubicBezTo>
                    <a:pt x="669" y="527"/>
                    <a:pt x="752" y="594"/>
                    <a:pt x="854" y="594"/>
                  </a:cubicBezTo>
                  <a:cubicBezTo>
                    <a:pt x="874" y="594"/>
                    <a:pt x="895" y="592"/>
                    <a:pt x="917" y="585"/>
                  </a:cubicBezTo>
                  <a:cubicBezTo>
                    <a:pt x="978" y="573"/>
                    <a:pt x="1026" y="513"/>
                    <a:pt x="1026" y="452"/>
                  </a:cubicBezTo>
                  <a:cubicBezTo>
                    <a:pt x="1014" y="283"/>
                    <a:pt x="881" y="210"/>
                    <a:pt x="736" y="150"/>
                  </a:cubicBezTo>
                  <a:cubicBezTo>
                    <a:pt x="603" y="77"/>
                    <a:pt x="470" y="29"/>
                    <a:pt x="312" y="5"/>
                  </a:cubicBezTo>
                  <a:cubicBezTo>
                    <a:pt x="298" y="2"/>
                    <a:pt x="283" y="0"/>
                    <a:pt x="270"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21"/>
            <p:cNvSpPr/>
            <p:nvPr/>
          </p:nvSpPr>
          <p:spPr>
            <a:xfrm rot="-8315196" flipH="1">
              <a:off x="275370" y="3150488"/>
              <a:ext cx="57237" cy="39238"/>
            </a:xfrm>
            <a:custGeom>
              <a:avLst/>
              <a:gdLst/>
              <a:ahLst/>
              <a:cxnLst/>
              <a:rect l="l" t="t" r="r" b="b"/>
              <a:pathLst>
                <a:path w="989" h="678" extrusionOk="0">
                  <a:moveTo>
                    <a:pt x="276" y="0"/>
                  </a:moveTo>
                  <a:cubicBezTo>
                    <a:pt x="44" y="0"/>
                    <a:pt x="1" y="364"/>
                    <a:pt x="227" y="424"/>
                  </a:cubicBezTo>
                  <a:cubicBezTo>
                    <a:pt x="336" y="460"/>
                    <a:pt x="408" y="508"/>
                    <a:pt x="481" y="593"/>
                  </a:cubicBezTo>
                  <a:cubicBezTo>
                    <a:pt x="524" y="652"/>
                    <a:pt x="590" y="678"/>
                    <a:pt x="658" y="678"/>
                  </a:cubicBezTo>
                  <a:cubicBezTo>
                    <a:pt x="744" y="678"/>
                    <a:pt x="833" y="636"/>
                    <a:pt x="880" y="569"/>
                  </a:cubicBezTo>
                  <a:cubicBezTo>
                    <a:pt x="989" y="436"/>
                    <a:pt x="941" y="266"/>
                    <a:pt x="808" y="170"/>
                  </a:cubicBezTo>
                  <a:cubicBezTo>
                    <a:pt x="662" y="61"/>
                    <a:pt x="481" y="0"/>
                    <a:pt x="287" y="0"/>
                  </a:cubicBezTo>
                  <a:cubicBezTo>
                    <a:pt x="284" y="0"/>
                    <a:pt x="280" y="0"/>
                    <a:pt x="27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21"/>
            <p:cNvSpPr/>
            <p:nvPr/>
          </p:nvSpPr>
          <p:spPr>
            <a:xfrm rot="-8315196" flipH="1">
              <a:off x="287143" y="3365088"/>
              <a:ext cx="45546" cy="39817"/>
            </a:xfrm>
            <a:custGeom>
              <a:avLst/>
              <a:gdLst/>
              <a:ahLst/>
              <a:cxnLst/>
              <a:rect l="l" t="t" r="r" b="b"/>
              <a:pathLst>
                <a:path w="787" h="688" extrusionOk="0">
                  <a:moveTo>
                    <a:pt x="242" y="1"/>
                  </a:moveTo>
                  <a:cubicBezTo>
                    <a:pt x="190" y="1"/>
                    <a:pt x="139" y="19"/>
                    <a:pt x="97" y="61"/>
                  </a:cubicBezTo>
                  <a:cubicBezTo>
                    <a:pt x="36" y="122"/>
                    <a:pt x="0" y="242"/>
                    <a:pt x="61" y="327"/>
                  </a:cubicBezTo>
                  <a:cubicBezTo>
                    <a:pt x="173" y="481"/>
                    <a:pt x="321" y="687"/>
                    <a:pt x="518" y="687"/>
                  </a:cubicBezTo>
                  <a:cubicBezTo>
                    <a:pt x="554" y="687"/>
                    <a:pt x="591" y="681"/>
                    <a:pt x="629" y="666"/>
                  </a:cubicBezTo>
                  <a:cubicBezTo>
                    <a:pt x="690" y="642"/>
                    <a:pt x="750" y="605"/>
                    <a:pt x="762" y="533"/>
                  </a:cubicBezTo>
                  <a:cubicBezTo>
                    <a:pt x="786" y="388"/>
                    <a:pt x="762" y="267"/>
                    <a:pt x="629" y="182"/>
                  </a:cubicBezTo>
                  <a:cubicBezTo>
                    <a:pt x="544" y="109"/>
                    <a:pt x="448" y="73"/>
                    <a:pt x="351" y="25"/>
                  </a:cubicBezTo>
                  <a:cubicBezTo>
                    <a:pt x="316" y="10"/>
                    <a:pt x="279" y="1"/>
                    <a:pt x="242"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21"/>
            <p:cNvSpPr/>
            <p:nvPr/>
          </p:nvSpPr>
          <p:spPr>
            <a:xfrm rot="-8315196" flipH="1">
              <a:off x="270613" y="3544092"/>
              <a:ext cx="50118" cy="45604"/>
            </a:xfrm>
            <a:custGeom>
              <a:avLst/>
              <a:gdLst/>
              <a:ahLst/>
              <a:cxnLst/>
              <a:rect l="l" t="t" r="r" b="b"/>
              <a:pathLst>
                <a:path w="866" h="788" extrusionOk="0">
                  <a:moveTo>
                    <a:pt x="295" y="1"/>
                  </a:moveTo>
                  <a:cubicBezTo>
                    <a:pt x="135" y="1"/>
                    <a:pt x="1" y="216"/>
                    <a:pt x="141" y="357"/>
                  </a:cubicBezTo>
                  <a:cubicBezTo>
                    <a:pt x="274" y="466"/>
                    <a:pt x="347" y="623"/>
                    <a:pt x="480" y="732"/>
                  </a:cubicBezTo>
                  <a:cubicBezTo>
                    <a:pt x="525" y="770"/>
                    <a:pt x="576" y="787"/>
                    <a:pt x="626" y="787"/>
                  </a:cubicBezTo>
                  <a:cubicBezTo>
                    <a:pt x="751" y="787"/>
                    <a:pt x="865" y="678"/>
                    <a:pt x="831" y="514"/>
                  </a:cubicBezTo>
                  <a:cubicBezTo>
                    <a:pt x="782" y="296"/>
                    <a:pt x="577" y="139"/>
                    <a:pt x="395" y="30"/>
                  </a:cubicBezTo>
                  <a:cubicBezTo>
                    <a:pt x="362" y="10"/>
                    <a:pt x="328" y="1"/>
                    <a:pt x="29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21"/>
            <p:cNvSpPr/>
            <p:nvPr/>
          </p:nvSpPr>
          <p:spPr>
            <a:xfrm rot="-9949596" flipH="1">
              <a:off x="188354" y="3937429"/>
              <a:ext cx="1193681" cy="586153"/>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21"/>
            <p:cNvSpPr/>
            <p:nvPr/>
          </p:nvSpPr>
          <p:spPr>
            <a:xfrm rot="-9949596" flipH="1">
              <a:off x="325707" y="3837082"/>
              <a:ext cx="29337" cy="49731"/>
            </a:xfrm>
            <a:custGeom>
              <a:avLst/>
              <a:gdLst/>
              <a:ahLst/>
              <a:cxnLst/>
              <a:rect l="l" t="t" r="r" b="b"/>
              <a:pathLst>
                <a:path w="597" h="1012" extrusionOk="0">
                  <a:moveTo>
                    <a:pt x="237" y="1"/>
                  </a:moveTo>
                  <a:cubicBezTo>
                    <a:pt x="146" y="1"/>
                    <a:pt x="51" y="68"/>
                    <a:pt x="37" y="177"/>
                  </a:cubicBezTo>
                  <a:cubicBezTo>
                    <a:pt x="13" y="407"/>
                    <a:pt x="1" y="673"/>
                    <a:pt x="98" y="891"/>
                  </a:cubicBezTo>
                  <a:cubicBezTo>
                    <a:pt x="139" y="974"/>
                    <a:pt x="224" y="1012"/>
                    <a:pt x="310" y="1012"/>
                  </a:cubicBezTo>
                  <a:cubicBezTo>
                    <a:pt x="450" y="1012"/>
                    <a:pt x="597" y="915"/>
                    <a:pt x="582" y="758"/>
                  </a:cubicBezTo>
                  <a:cubicBezTo>
                    <a:pt x="557" y="540"/>
                    <a:pt x="449" y="347"/>
                    <a:pt x="400" y="129"/>
                  </a:cubicBezTo>
                  <a:cubicBezTo>
                    <a:pt x="374" y="40"/>
                    <a:pt x="307" y="1"/>
                    <a:pt x="237"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21"/>
            <p:cNvSpPr/>
            <p:nvPr/>
          </p:nvSpPr>
          <p:spPr>
            <a:xfrm rot="-9949596" flipH="1">
              <a:off x="486275" y="3888035"/>
              <a:ext cx="32630" cy="51844"/>
            </a:xfrm>
            <a:custGeom>
              <a:avLst/>
              <a:gdLst/>
              <a:ahLst/>
              <a:cxnLst/>
              <a:rect l="l" t="t" r="r" b="b"/>
              <a:pathLst>
                <a:path w="664" h="1055" extrusionOk="0">
                  <a:moveTo>
                    <a:pt x="281" y="0"/>
                  </a:moveTo>
                  <a:cubicBezTo>
                    <a:pt x="144" y="0"/>
                    <a:pt x="0" y="154"/>
                    <a:pt x="83" y="319"/>
                  </a:cubicBezTo>
                  <a:cubicBezTo>
                    <a:pt x="180" y="513"/>
                    <a:pt x="180" y="694"/>
                    <a:pt x="204" y="900"/>
                  </a:cubicBezTo>
                  <a:cubicBezTo>
                    <a:pt x="216" y="973"/>
                    <a:pt x="289" y="1033"/>
                    <a:pt x="349" y="1045"/>
                  </a:cubicBezTo>
                  <a:cubicBezTo>
                    <a:pt x="367" y="1051"/>
                    <a:pt x="385" y="1054"/>
                    <a:pt x="404" y="1054"/>
                  </a:cubicBezTo>
                  <a:cubicBezTo>
                    <a:pt x="422" y="1054"/>
                    <a:pt x="440" y="1051"/>
                    <a:pt x="458" y="1045"/>
                  </a:cubicBezTo>
                  <a:cubicBezTo>
                    <a:pt x="531" y="1033"/>
                    <a:pt x="591" y="973"/>
                    <a:pt x="603" y="900"/>
                  </a:cubicBezTo>
                  <a:cubicBezTo>
                    <a:pt x="664" y="634"/>
                    <a:pt x="567" y="344"/>
                    <a:pt x="446" y="114"/>
                  </a:cubicBezTo>
                  <a:cubicBezTo>
                    <a:pt x="408" y="33"/>
                    <a:pt x="345" y="0"/>
                    <a:pt x="28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21"/>
            <p:cNvSpPr/>
            <p:nvPr/>
          </p:nvSpPr>
          <p:spPr>
            <a:xfrm rot="-9949596" flipH="1">
              <a:off x="689728" y="3936419"/>
              <a:ext cx="28354" cy="58527"/>
            </a:xfrm>
            <a:custGeom>
              <a:avLst/>
              <a:gdLst/>
              <a:ahLst/>
              <a:cxnLst/>
              <a:rect l="l" t="t" r="r" b="b"/>
              <a:pathLst>
                <a:path w="577" h="1191" extrusionOk="0">
                  <a:moveTo>
                    <a:pt x="255" y="1"/>
                  </a:moveTo>
                  <a:cubicBezTo>
                    <a:pt x="132" y="1"/>
                    <a:pt x="1" y="85"/>
                    <a:pt x="8" y="235"/>
                  </a:cubicBezTo>
                  <a:cubicBezTo>
                    <a:pt x="8" y="465"/>
                    <a:pt x="8" y="695"/>
                    <a:pt x="20" y="925"/>
                  </a:cubicBezTo>
                  <a:cubicBezTo>
                    <a:pt x="32" y="1070"/>
                    <a:pt x="141" y="1191"/>
                    <a:pt x="286" y="1191"/>
                  </a:cubicBezTo>
                  <a:cubicBezTo>
                    <a:pt x="431" y="1191"/>
                    <a:pt x="576" y="1070"/>
                    <a:pt x="564" y="925"/>
                  </a:cubicBezTo>
                  <a:cubicBezTo>
                    <a:pt x="540" y="671"/>
                    <a:pt x="491" y="417"/>
                    <a:pt x="455" y="162"/>
                  </a:cubicBezTo>
                  <a:cubicBezTo>
                    <a:pt x="439" y="51"/>
                    <a:pt x="350" y="1"/>
                    <a:pt x="25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21"/>
            <p:cNvSpPr/>
            <p:nvPr/>
          </p:nvSpPr>
          <p:spPr>
            <a:xfrm rot="-9949596" flipH="1">
              <a:off x="1049951" y="4047804"/>
              <a:ext cx="38084" cy="41327"/>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21"/>
            <p:cNvSpPr/>
            <p:nvPr/>
          </p:nvSpPr>
          <p:spPr>
            <a:xfrm rot="-9949596" flipH="1">
              <a:off x="1211422" y="4086304"/>
              <a:ext cx="29239" cy="43637"/>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21"/>
            <p:cNvSpPr/>
            <p:nvPr/>
          </p:nvSpPr>
          <p:spPr>
            <a:xfrm rot="-9949596" flipH="1">
              <a:off x="1336138" y="4122331"/>
              <a:ext cx="30369" cy="47765"/>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21"/>
            <p:cNvSpPr/>
            <p:nvPr/>
          </p:nvSpPr>
          <p:spPr>
            <a:xfrm rot="-8598439" flipH="1">
              <a:off x="1273940" y="4511162"/>
              <a:ext cx="177205" cy="163836"/>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21"/>
            <p:cNvSpPr/>
            <p:nvPr/>
          </p:nvSpPr>
          <p:spPr>
            <a:xfrm rot="-8598439" flipH="1">
              <a:off x="483932" y="3606290"/>
              <a:ext cx="168061" cy="159496"/>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21"/>
            <p:cNvSpPr/>
            <p:nvPr/>
          </p:nvSpPr>
          <p:spPr>
            <a:xfrm rot="-8598439" flipH="1">
              <a:off x="-227450" y="3634735"/>
              <a:ext cx="158975" cy="102608"/>
            </a:xfrm>
            <a:custGeom>
              <a:avLst/>
              <a:gdLst/>
              <a:ahLst/>
              <a:cxnLst/>
              <a:rect l="l" t="t" r="r" b="b"/>
              <a:pathLst>
                <a:path w="2747" h="1773" extrusionOk="0">
                  <a:moveTo>
                    <a:pt x="1319" y="0"/>
                  </a:moveTo>
                  <a:cubicBezTo>
                    <a:pt x="1126" y="121"/>
                    <a:pt x="1077" y="351"/>
                    <a:pt x="1077" y="605"/>
                  </a:cubicBezTo>
                  <a:cubicBezTo>
                    <a:pt x="799" y="629"/>
                    <a:pt x="521" y="654"/>
                    <a:pt x="243" y="654"/>
                  </a:cubicBezTo>
                  <a:cubicBezTo>
                    <a:pt x="61" y="654"/>
                    <a:pt x="1" y="968"/>
                    <a:pt x="194" y="992"/>
                  </a:cubicBezTo>
                  <a:cubicBezTo>
                    <a:pt x="478" y="1034"/>
                    <a:pt x="752" y="1067"/>
                    <a:pt x="1034" y="1067"/>
                  </a:cubicBezTo>
                  <a:cubicBezTo>
                    <a:pt x="1076" y="1067"/>
                    <a:pt x="1119" y="1067"/>
                    <a:pt x="1162" y="1065"/>
                  </a:cubicBezTo>
                  <a:cubicBezTo>
                    <a:pt x="1210" y="1271"/>
                    <a:pt x="1283" y="1452"/>
                    <a:pt x="1343" y="1585"/>
                  </a:cubicBezTo>
                  <a:cubicBezTo>
                    <a:pt x="1396" y="1716"/>
                    <a:pt x="1515" y="1773"/>
                    <a:pt x="1629" y="1773"/>
                  </a:cubicBezTo>
                  <a:cubicBezTo>
                    <a:pt x="1801" y="1773"/>
                    <a:pt x="1963" y="1643"/>
                    <a:pt x="1876" y="1440"/>
                  </a:cubicBezTo>
                  <a:cubicBezTo>
                    <a:pt x="1827" y="1307"/>
                    <a:pt x="1779" y="1174"/>
                    <a:pt x="1730" y="1029"/>
                  </a:cubicBezTo>
                  <a:cubicBezTo>
                    <a:pt x="2069" y="992"/>
                    <a:pt x="2432" y="956"/>
                    <a:pt x="2674" y="702"/>
                  </a:cubicBezTo>
                  <a:cubicBezTo>
                    <a:pt x="2747" y="617"/>
                    <a:pt x="2710" y="496"/>
                    <a:pt x="2613" y="472"/>
                  </a:cubicBezTo>
                  <a:cubicBezTo>
                    <a:pt x="2520" y="442"/>
                    <a:pt x="2426" y="430"/>
                    <a:pt x="2333" y="430"/>
                  </a:cubicBezTo>
                  <a:cubicBezTo>
                    <a:pt x="2088" y="430"/>
                    <a:pt x="1846" y="510"/>
                    <a:pt x="1609" y="545"/>
                  </a:cubicBezTo>
                  <a:cubicBezTo>
                    <a:pt x="1561" y="315"/>
                    <a:pt x="1549" y="146"/>
                    <a:pt x="1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7060122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Porcentages">
  <p:cSld name="Porcentages">
    <p:spTree>
      <p:nvGrpSpPr>
        <p:cNvPr id="1" name="Shape 2873"/>
        <p:cNvGrpSpPr/>
        <p:nvPr/>
      </p:nvGrpSpPr>
      <p:grpSpPr>
        <a:xfrm>
          <a:off x="0" y="0"/>
          <a:ext cx="0" cy="0"/>
          <a:chOff x="0" y="0"/>
          <a:chExt cx="0" cy="0"/>
        </a:xfrm>
      </p:grpSpPr>
      <p:sp>
        <p:nvSpPr>
          <p:cNvPr id="2874" name="Google Shape;2874;p22"/>
          <p:cNvSpPr/>
          <p:nvPr/>
        </p:nvSpPr>
        <p:spPr>
          <a:xfrm>
            <a:off x="-657" y="6684907"/>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5" name="Google Shape;2875;p22"/>
          <p:cNvSpPr/>
          <p:nvPr/>
        </p:nvSpPr>
        <p:spPr>
          <a:xfrm>
            <a:off x="-657" y="6462232"/>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6" name="Google Shape;2876;p22"/>
          <p:cNvSpPr/>
          <p:nvPr/>
        </p:nvSpPr>
        <p:spPr>
          <a:xfrm>
            <a:off x="-657" y="6239596"/>
            <a:ext cx="12191996" cy="976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7" name="Google Shape;2877;p22"/>
          <p:cNvSpPr/>
          <p:nvPr/>
        </p:nvSpPr>
        <p:spPr>
          <a:xfrm>
            <a:off x="-657" y="6016501"/>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8" name="Google Shape;2878;p22"/>
          <p:cNvSpPr/>
          <p:nvPr/>
        </p:nvSpPr>
        <p:spPr>
          <a:xfrm>
            <a:off x="-657" y="5793827"/>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9" name="Google Shape;2879;p22"/>
          <p:cNvSpPr/>
          <p:nvPr/>
        </p:nvSpPr>
        <p:spPr>
          <a:xfrm>
            <a:off x="-657" y="5571191"/>
            <a:ext cx="12191996" cy="976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0" name="Google Shape;2880;p22"/>
          <p:cNvSpPr/>
          <p:nvPr/>
        </p:nvSpPr>
        <p:spPr>
          <a:xfrm>
            <a:off x="-657" y="5348096"/>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1" name="Google Shape;2881;p22"/>
          <p:cNvSpPr/>
          <p:nvPr/>
        </p:nvSpPr>
        <p:spPr>
          <a:xfrm>
            <a:off x="-657" y="5125421"/>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2" name="Google Shape;2882;p22"/>
          <p:cNvSpPr/>
          <p:nvPr/>
        </p:nvSpPr>
        <p:spPr>
          <a:xfrm>
            <a:off x="-657" y="4902785"/>
            <a:ext cx="12191996" cy="976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3" name="Google Shape;2883;p22"/>
          <p:cNvSpPr/>
          <p:nvPr/>
        </p:nvSpPr>
        <p:spPr>
          <a:xfrm>
            <a:off x="-657" y="4679689"/>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4" name="Google Shape;2884;p22"/>
          <p:cNvSpPr/>
          <p:nvPr/>
        </p:nvSpPr>
        <p:spPr>
          <a:xfrm>
            <a:off x="-657" y="4457016"/>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5" name="Google Shape;2885;p22"/>
          <p:cNvSpPr/>
          <p:nvPr/>
        </p:nvSpPr>
        <p:spPr>
          <a:xfrm>
            <a:off x="-657" y="4234380"/>
            <a:ext cx="12191996" cy="976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6" name="Google Shape;2886;p22"/>
          <p:cNvSpPr/>
          <p:nvPr/>
        </p:nvSpPr>
        <p:spPr>
          <a:xfrm>
            <a:off x="-657" y="4011284"/>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7" name="Google Shape;2887;p22"/>
          <p:cNvSpPr/>
          <p:nvPr/>
        </p:nvSpPr>
        <p:spPr>
          <a:xfrm>
            <a:off x="-657" y="3788611"/>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8" name="Google Shape;2888;p22"/>
          <p:cNvSpPr/>
          <p:nvPr/>
        </p:nvSpPr>
        <p:spPr>
          <a:xfrm>
            <a:off x="-657" y="3565975"/>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9" name="Google Shape;2889;p22"/>
          <p:cNvSpPr/>
          <p:nvPr/>
        </p:nvSpPr>
        <p:spPr>
          <a:xfrm>
            <a:off x="-657" y="3342879"/>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0" name="Google Shape;2890;p22"/>
          <p:cNvSpPr/>
          <p:nvPr/>
        </p:nvSpPr>
        <p:spPr>
          <a:xfrm>
            <a:off x="-657" y="3120204"/>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1" name="Google Shape;2891;p22"/>
          <p:cNvSpPr/>
          <p:nvPr/>
        </p:nvSpPr>
        <p:spPr>
          <a:xfrm>
            <a:off x="-657" y="2897569"/>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2" name="Google Shape;2892;p22"/>
          <p:cNvSpPr/>
          <p:nvPr/>
        </p:nvSpPr>
        <p:spPr>
          <a:xfrm>
            <a:off x="-657" y="2674473"/>
            <a:ext cx="12191996" cy="976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3" name="Google Shape;2893;p22"/>
          <p:cNvSpPr/>
          <p:nvPr/>
        </p:nvSpPr>
        <p:spPr>
          <a:xfrm>
            <a:off x="-657" y="2451799"/>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4" name="Google Shape;2894;p22"/>
          <p:cNvSpPr/>
          <p:nvPr/>
        </p:nvSpPr>
        <p:spPr>
          <a:xfrm>
            <a:off x="-657" y="2229163"/>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5" name="Google Shape;2895;p22"/>
          <p:cNvSpPr/>
          <p:nvPr/>
        </p:nvSpPr>
        <p:spPr>
          <a:xfrm>
            <a:off x="-657" y="2006068"/>
            <a:ext cx="12191996" cy="976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6" name="Google Shape;2896;p22"/>
          <p:cNvSpPr/>
          <p:nvPr/>
        </p:nvSpPr>
        <p:spPr>
          <a:xfrm>
            <a:off x="-657" y="1783393"/>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7" name="Google Shape;2897;p22"/>
          <p:cNvSpPr/>
          <p:nvPr/>
        </p:nvSpPr>
        <p:spPr>
          <a:xfrm>
            <a:off x="-657" y="1560757"/>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8" name="Google Shape;2898;p22"/>
          <p:cNvSpPr/>
          <p:nvPr/>
        </p:nvSpPr>
        <p:spPr>
          <a:xfrm>
            <a:off x="-657" y="1338084"/>
            <a:ext cx="12191996" cy="976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9" name="Google Shape;2899;p22"/>
          <p:cNvSpPr/>
          <p:nvPr/>
        </p:nvSpPr>
        <p:spPr>
          <a:xfrm>
            <a:off x="-657" y="1114988"/>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0" name="Google Shape;2900;p22"/>
          <p:cNvSpPr/>
          <p:nvPr/>
        </p:nvSpPr>
        <p:spPr>
          <a:xfrm>
            <a:off x="-657" y="892352"/>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1" name="Google Shape;2901;p22"/>
          <p:cNvSpPr/>
          <p:nvPr/>
        </p:nvSpPr>
        <p:spPr>
          <a:xfrm>
            <a:off x="-657" y="669677"/>
            <a:ext cx="12191996" cy="976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2" name="Google Shape;2902;p22"/>
          <p:cNvSpPr/>
          <p:nvPr/>
        </p:nvSpPr>
        <p:spPr>
          <a:xfrm>
            <a:off x="-657" y="446583"/>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3" name="Google Shape;2903;p22"/>
          <p:cNvSpPr/>
          <p:nvPr/>
        </p:nvSpPr>
        <p:spPr>
          <a:xfrm>
            <a:off x="-657" y="223947"/>
            <a:ext cx="12191996" cy="976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4" name="Google Shape;2904;p22"/>
          <p:cNvSpPr/>
          <p:nvPr/>
        </p:nvSpPr>
        <p:spPr>
          <a:xfrm>
            <a:off x="-657" y="1272"/>
            <a:ext cx="12191996" cy="976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5" name="Google Shape;2905;p22"/>
          <p:cNvSpPr/>
          <p:nvPr/>
        </p:nvSpPr>
        <p:spPr>
          <a:xfrm>
            <a:off x="11909670" y="5254"/>
            <a:ext cx="10839" cy="685375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6" name="Google Shape;2906;p22"/>
          <p:cNvSpPr/>
          <p:nvPr/>
        </p:nvSpPr>
        <p:spPr>
          <a:xfrm>
            <a:off x="11638881" y="5254"/>
            <a:ext cx="10796" cy="685375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7" name="Google Shape;2907;p22"/>
          <p:cNvSpPr/>
          <p:nvPr/>
        </p:nvSpPr>
        <p:spPr>
          <a:xfrm>
            <a:off x="11368050" y="5254"/>
            <a:ext cx="11305" cy="685375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8" name="Google Shape;2908;p22"/>
          <p:cNvSpPr/>
          <p:nvPr/>
        </p:nvSpPr>
        <p:spPr>
          <a:xfrm>
            <a:off x="11097729"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9" name="Google Shape;2909;p22"/>
          <p:cNvSpPr/>
          <p:nvPr/>
        </p:nvSpPr>
        <p:spPr>
          <a:xfrm>
            <a:off x="10826897" y="5254"/>
            <a:ext cx="10839" cy="685375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0" name="Google Shape;2910;p22"/>
          <p:cNvSpPr/>
          <p:nvPr/>
        </p:nvSpPr>
        <p:spPr>
          <a:xfrm>
            <a:off x="10556109"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1" name="Google Shape;2911;p22"/>
          <p:cNvSpPr/>
          <p:nvPr/>
        </p:nvSpPr>
        <p:spPr>
          <a:xfrm>
            <a:off x="10285277" y="5254"/>
            <a:ext cx="11348" cy="685375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2" name="Google Shape;2912;p22"/>
          <p:cNvSpPr/>
          <p:nvPr/>
        </p:nvSpPr>
        <p:spPr>
          <a:xfrm>
            <a:off x="10014955" y="5254"/>
            <a:ext cx="10839" cy="685375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3" name="Google Shape;2913;p22"/>
          <p:cNvSpPr/>
          <p:nvPr/>
        </p:nvSpPr>
        <p:spPr>
          <a:xfrm>
            <a:off x="9744167"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4" name="Google Shape;2914;p22"/>
          <p:cNvSpPr/>
          <p:nvPr/>
        </p:nvSpPr>
        <p:spPr>
          <a:xfrm>
            <a:off x="9473335" y="5254"/>
            <a:ext cx="10839" cy="685375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5" name="Google Shape;2915;p22"/>
          <p:cNvSpPr/>
          <p:nvPr/>
        </p:nvSpPr>
        <p:spPr>
          <a:xfrm>
            <a:off x="9202548" y="5254"/>
            <a:ext cx="11305" cy="685375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6" name="Google Shape;2916;p22"/>
          <p:cNvSpPr/>
          <p:nvPr/>
        </p:nvSpPr>
        <p:spPr>
          <a:xfrm>
            <a:off x="8932226"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7" name="Google Shape;2917;p22"/>
          <p:cNvSpPr/>
          <p:nvPr/>
        </p:nvSpPr>
        <p:spPr>
          <a:xfrm>
            <a:off x="8661395" y="5254"/>
            <a:ext cx="10839" cy="685375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8" name="Google Shape;2918;p22"/>
          <p:cNvSpPr/>
          <p:nvPr/>
        </p:nvSpPr>
        <p:spPr>
          <a:xfrm>
            <a:off x="8390606"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9" name="Google Shape;2919;p22"/>
          <p:cNvSpPr/>
          <p:nvPr/>
        </p:nvSpPr>
        <p:spPr>
          <a:xfrm>
            <a:off x="8119775" y="5254"/>
            <a:ext cx="11348" cy="685375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0" name="Google Shape;2920;p22"/>
          <p:cNvSpPr/>
          <p:nvPr/>
        </p:nvSpPr>
        <p:spPr>
          <a:xfrm>
            <a:off x="7849454" y="5254"/>
            <a:ext cx="10839" cy="685375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1" name="Google Shape;2921;p22"/>
          <p:cNvSpPr/>
          <p:nvPr/>
        </p:nvSpPr>
        <p:spPr>
          <a:xfrm>
            <a:off x="7578622" y="5254"/>
            <a:ext cx="10839" cy="685375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2" name="Google Shape;2922;p22"/>
          <p:cNvSpPr/>
          <p:nvPr/>
        </p:nvSpPr>
        <p:spPr>
          <a:xfrm>
            <a:off x="7307834"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3" name="Google Shape;2923;p22"/>
          <p:cNvSpPr/>
          <p:nvPr/>
        </p:nvSpPr>
        <p:spPr>
          <a:xfrm>
            <a:off x="7037002" y="5254"/>
            <a:ext cx="11348" cy="685375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4" name="Google Shape;2924;p22"/>
          <p:cNvSpPr/>
          <p:nvPr/>
        </p:nvSpPr>
        <p:spPr>
          <a:xfrm>
            <a:off x="6766681" y="5254"/>
            <a:ext cx="10839" cy="685375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5" name="Google Shape;2925;p22"/>
          <p:cNvSpPr/>
          <p:nvPr/>
        </p:nvSpPr>
        <p:spPr>
          <a:xfrm>
            <a:off x="6495893"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6" name="Google Shape;2926;p22"/>
          <p:cNvSpPr/>
          <p:nvPr/>
        </p:nvSpPr>
        <p:spPr>
          <a:xfrm>
            <a:off x="6225061" y="5254"/>
            <a:ext cx="10839" cy="685375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7" name="Google Shape;2927;p22"/>
          <p:cNvSpPr/>
          <p:nvPr/>
        </p:nvSpPr>
        <p:spPr>
          <a:xfrm>
            <a:off x="5954273" y="5254"/>
            <a:ext cx="11305" cy="685375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8" name="Google Shape;2928;p22"/>
          <p:cNvSpPr/>
          <p:nvPr/>
        </p:nvSpPr>
        <p:spPr>
          <a:xfrm>
            <a:off x="5683951"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9" name="Google Shape;2929;p22"/>
          <p:cNvSpPr/>
          <p:nvPr/>
        </p:nvSpPr>
        <p:spPr>
          <a:xfrm>
            <a:off x="5413121" y="5254"/>
            <a:ext cx="10839" cy="685375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0" name="Google Shape;2930;p22"/>
          <p:cNvSpPr/>
          <p:nvPr/>
        </p:nvSpPr>
        <p:spPr>
          <a:xfrm>
            <a:off x="5142331"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1" name="Google Shape;2931;p22"/>
          <p:cNvSpPr/>
          <p:nvPr/>
        </p:nvSpPr>
        <p:spPr>
          <a:xfrm>
            <a:off x="4871501" y="5254"/>
            <a:ext cx="11348" cy="685375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2" name="Google Shape;2932;p22"/>
          <p:cNvSpPr/>
          <p:nvPr/>
        </p:nvSpPr>
        <p:spPr>
          <a:xfrm>
            <a:off x="4601179" y="5254"/>
            <a:ext cx="10839" cy="685375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3" name="Google Shape;2933;p22"/>
          <p:cNvSpPr/>
          <p:nvPr/>
        </p:nvSpPr>
        <p:spPr>
          <a:xfrm>
            <a:off x="4330390" y="5254"/>
            <a:ext cx="10796" cy="685375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4" name="Google Shape;2934;p22"/>
          <p:cNvSpPr/>
          <p:nvPr/>
        </p:nvSpPr>
        <p:spPr>
          <a:xfrm>
            <a:off x="4059559" y="5254"/>
            <a:ext cx="10839" cy="685375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5" name="Google Shape;2935;p22"/>
          <p:cNvSpPr/>
          <p:nvPr/>
        </p:nvSpPr>
        <p:spPr>
          <a:xfrm>
            <a:off x="3788727" y="5254"/>
            <a:ext cx="11348" cy="685375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6" name="Google Shape;2936;p22"/>
          <p:cNvSpPr/>
          <p:nvPr/>
        </p:nvSpPr>
        <p:spPr>
          <a:xfrm>
            <a:off x="3518406" y="5254"/>
            <a:ext cx="10839" cy="685375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7" name="Google Shape;2937;p22"/>
          <p:cNvSpPr/>
          <p:nvPr/>
        </p:nvSpPr>
        <p:spPr>
          <a:xfrm>
            <a:off x="3247618"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8" name="Google Shape;2938;p22"/>
          <p:cNvSpPr/>
          <p:nvPr/>
        </p:nvSpPr>
        <p:spPr>
          <a:xfrm>
            <a:off x="2976786" y="5254"/>
            <a:ext cx="10839" cy="685375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9" name="Google Shape;2939;p22"/>
          <p:cNvSpPr/>
          <p:nvPr/>
        </p:nvSpPr>
        <p:spPr>
          <a:xfrm>
            <a:off x="2705998" y="5254"/>
            <a:ext cx="11305" cy="685375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0" name="Google Shape;2940;p22"/>
          <p:cNvSpPr/>
          <p:nvPr/>
        </p:nvSpPr>
        <p:spPr>
          <a:xfrm>
            <a:off x="2435677"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1" name="Google Shape;2941;p22"/>
          <p:cNvSpPr/>
          <p:nvPr/>
        </p:nvSpPr>
        <p:spPr>
          <a:xfrm>
            <a:off x="2164845" y="5254"/>
            <a:ext cx="10839" cy="685375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2" name="Google Shape;2942;p22"/>
          <p:cNvSpPr/>
          <p:nvPr/>
        </p:nvSpPr>
        <p:spPr>
          <a:xfrm>
            <a:off x="1894057"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3" name="Google Shape;2943;p22"/>
          <p:cNvSpPr/>
          <p:nvPr/>
        </p:nvSpPr>
        <p:spPr>
          <a:xfrm>
            <a:off x="1623225" y="5254"/>
            <a:ext cx="11348" cy="685375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4" name="Google Shape;2944;p22"/>
          <p:cNvSpPr/>
          <p:nvPr/>
        </p:nvSpPr>
        <p:spPr>
          <a:xfrm>
            <a:off x="1352905" y="5254"/>
            <a:ext cx="10839" cy="685375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5" name="Google Shape;2945;p22"/>
          <p:cNvSpPr/>
          <p:nvPr/>
        </p:nvSpPr>
        <p:spPr>
          <a:xfrm>
            <a:off x="1082115" y="5254"/>
            <a:ext cx="10839" cy="685375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6" name="Google Shape;2946;p22"/>
          <p:cNvSpPr/>
          <p:nvPr/>
        </p:nvSpPr>
        <p:spPr>
          <a:xfrm>
            <a:off x="811285" y="5254"/>
            <a:ext cx="10839" cy="685375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7" name="Google Shape;2947;p22"/>
          <p:cNvSpPr/>
          <p:nvPr/>
        </p:nvSpPr>
        <p:spPr>
          <a:xfrm>
            <a:off x="540496" y="5254"/>
            <a:ext cx="11305" cy="685375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8" name="Google Shape;2948;p22"/>
          <p:cNvSpPr/>
          <p:nvPr/>
        </p:nvSpPr>
        <p:spPr>
          <a:xfrm>
            <a:off x="270174" y="5254"/>
            <a:ext cx="10796" cy="685375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9" name="Google Shape;2949;p22"/>
          <p:cNvSpPr/>
          <p:nvPr/>
        </p:nvSpPr>
        <p:spPr>
          <a:xfrm>
            <a:off x="563433" y="563700"/>
            <a:ext cx="8555752" cy="158141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0" name="Google Shape;2950;p22"/>
          <p:cNvSpPr/>
          <p:nvPr/>
        </p:nvSpPr>
        <p:spPr>
          <a:xfrm>
            <a:off x="3103732" y="867000"/>
            <a:ext cx="9505600" cy="427416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1" name="Google Shape;2951;p22"/>
          <p:cNvSpPr/>
          <p:nvPr/>
        </p:nvSpPr>
        <p:spPr>
          <a:xfrm>
            <a:off x="994351" y="1221168"/>
            <a:ext cx="9738595" cy="177760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2" name="Google Shape;2952;p22"/>
          <p:cNvSpPr/>
          <p:nvPr/>
        </p:nvSpPr>
        <p:spPr>
          <a:xfrm>
            <a:off x="2773327" y="841919"/>
            <a:ext cx="8555752" cy="1194087"/>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3" name="Google Shape;2953;p22"/>
          <p:cNvSpPr/>
          <p:nvPr/>
        </p:nvSpPr>
        <p:spPr>
          <a:xfrm rot="10800000">
            <a:off x="951004" y="4953078"/>
            <a:ext cx="8875077" cy="1194087"/>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4" name="Google Shape;2954;p22"/>
          <p:cNvSpPr/>
          <p:nvPr/>
        </p:nvSpPr>
        <p:spPr>
          <a:xfrm>
            <a:off x="3772227" y="4955810"/>
            <a:ext cx="8555752" cy="1194087"/>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5" name="Google Shape;2955;p22"/>
          <p:cNvSpPr/>
          <p:nvPr/>
        </p:nvSpPr>
        <p:spPr>
          <a:xfrm>
            <a:off x="562333" y="1325850"/>
            <a:ext cx="9652407" cy="4340092"/>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6" name="Google Shape;2956;p22"/>
          <p:cNvSpPr txBox="1">
            <a:spLocks noGrp="1"/>
          </p:cNvSpPr>
          <p:nvPr>
            <p:ph type="title" hasCustomPrompt="1"/>
          </p:nvPr>
        </p:nvSpPr>
        <p:spPr>
          <a:xfrm>
            <a:off x="2836715" y="2230884"/>
            <a:ext cx="1254800" cy="54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2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grpSp>
        <p:nvGrpSpPr>
          <p:cNvPr id="2957" name="Google Shape;2957;p22"/>
          <p:cNvGrpSpPr/>
          <p:nvPr/>
        </p:nvGrpSpPr>
        <p:grpSpPr>
          <a:xfrm rot="-3599972">
            <a:off x="-1120144" y="-840855"/>
            <a:ext cx="2533149" cy="2962725"/>
            <a:chOff x="7723432" y="3235687"/>
            <a:chExt cx="2015584" cy="2357390"/>
          </a:xfrm>
        </p:grpSpPr>
        <p:sp>
          <p:nvSpPr>
            <p:cNvPr id="2958" name="Google Shape;2958;p22"/>
            <p:cNvSpPr/>
            <p:nvPr/>
          </p:nvSpPr>
          <p:spPr>
            <a:xfrm>
              <a:off x="7766610" y="4761672"/>
              <a:ext cx="932862" cy="83140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22"/>
            <p:cNvSpPr/>
            <p:nvPr/>
          </p:nvSpPr>
          <p:spPr>
            <a:xfrm>
              <a:off x="8376556" y="4889943"/>
              <a:ext cx="279853" cy="37924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22"/>
            <p:cNvSpPr/>
            <p:nvPr/>
          </p:nvSpPr>
          <p:spPr>
            <a:xfrm>
              <a:off x="8504539" y="4853597"/>
              <a:ext cx="51216"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22"/>
            <p:cNvSpPr/>
            <p:nvPr/>
          </p:nvSpPr>
          <p:spPr>
            <a:xfrm>
              <a:off x="7723432" y="4621286"/>
              <a:ext cx="497350" cy="171621"/>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22"/>
            <p:cNvSpPr/>
            <p:nvPr/>
          </p:nvSpPr>
          <p:spPr>
            <a:xfrm>
              <a:off x="7950116" y="4634664"/>
              <a:ext cx="204693" cy="22450"/>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22"/>
            <p:cNvSpPr/>
            <p:nvPr/>
          </p:nvSpPr>
          <p:spPr>
            <a:xfrm>
              <a:off x="7918709" y="4653210"/>
              <a:ext cx="36116" cy="8842"/>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22"/>
            <p:cNvSpPr/>
            <p:nvPr/>
          </p:nvSpPr>
          <p:spPr>
            <a:xfrm rot="6387833">
              <a:off x="8769796" y="4543182"/>
              <a:ext cx="723852" cy="787814"/>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22"/>
            <p:cNvSpPr/>
            <p:nvPr/>
          </p:nvSpPr>
          <p:spPr>
            <a:xfrm rot="6387833">
              <a:off x="9427489" y="4840228"/>
              <a:ext cx="22450" cy="44211"/>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22"/>
            <p:cNvSpPr/>
            <p:nvPr/>
          </p:nvSpPr>
          <p:spPr>
            <a:xfrm rot="6387833">
              <a:off x="9250129" y="4648120"/>
              <a:ext cx="46163" cy="291390"/>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22"/>
            <p:cNvSpPr/>
            <p:nvPr/>
          </p:nvSpPr>
          <p:spPr>
            <a:xfrm rot="6387833">
              <a:off x="8984033" y="5060035"/>
              <a:ext cx="190107" cy="127752"/>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22"/>
            <p:cNvSpPr/>
            <p:nvPr/>
          </p:nvSpPr>
          <p:spPr>
            <a:xfrm>
              <a:off x="8906864" y="3568249"/>
              <a:ext cx="686139" cy="833817"/>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22"/>
            <p:cNvSpPr/>
            <p:nvPr/>
          </p:nvSpPr>
          <p:spPr>
            <a:xfrm>
              <a:off x="9355237" y="3960468"/>
              <a:ext cx="107141" cy="319184"/>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22"/>
            <p:cNvSpPr/>
            <p:nvPr/>
          </p:nvSpPr>
          <p:spPr>
            <a:xfrm>
              <a:off x="9322509" y="3621820"/>
              <a:ext cx="244369" cy="115524"/>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22"/>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22"/>
            <p:cNvSpPr/>
            <p:nvPr/>
          </p:nvSpPr>
          <p:spPr>
            <a:xfrm>
              <a:off x="8343426" y="4160051"/>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22"/>
            <p:cNvSpPr/>
            <p:nvPr/>
          </p:nvSpPr>
          <p:spPr>
            <a:xfrm>
              <a:off x="8641824" y="4189966"/>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22"/>
            <p:cNvSpPr/>
            <p:nvPr/>
          </p:nvSpPr>
          <p:spPr>
            <a:xfrm>
              <a:off x="8635279" y="4174808"/>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22"/>
            <p:cNvSpPr/>
            <p:nvPr/>
          </p:nvSpPr>
          <p:spPr>
            <a:xfrm>
              <a:off x="8340785" y="3235687"/>
              <a:ext cx="1398231" cy="733164"/>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22"/>
            <p:cNvSpPr/>
            <p:nvPr/>
          </p:nvSpPr>
          <p:spPr>
            <a:xfrm>
              <a:off x="9159558" y="3334273"/>
              <a:ext cx="446593" cy="14147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77" name="Google Shape;2977;p22"/>
          <p:cNvGrpSpPr/>
          <p:nvPr/>
        </p:nvGrpSpPr>
        <p:grpSpPr>
          <a:xfrm rot="-7200067">
            <a:off x="10337854" y="4550973"/>
            <a:ext cx="3403617" cy="3369671"/>
            <a:chOff x="-389722" y="3621024"/>
            <a:chExt cx="2135519" cy="2114220"/>
          </a:xfrm>
        </p:grpSpPr>
        <p:sp>
          <p:nvSpPr>
            <p:cNvPr id="2978" name="Google Shape;2978;p22"/>
            <p:cNvSpPr/>
            <p:nvPr/>
          </p:nvSpPr>
          <p:spPr>
            <a:xfrm rot="-2758136">
              <a:off x="150825" y="3702623"/>
              <a:ext cx="1054424" cy="1951023"/>
            </a:xfrm>
            <a:custGeom>
              <a:avLst/>
              <a:gdLst/>
              <a:ahLst/>
              <a:cxnLst/>
              <a:rect l="l" t="t" r="r" b="b"/>
              <a:pathLst>
                <a:path w="30473" h="56382" extrusionOk="0">
                  <a:moveTo>
                    <a:pt x="26479" y="0"/>
                  </a:moveTo>
                  <a:cubicBezTo>
                    <a:pt x="23823" y="0"/>
                    <a:pt x="13604" y="10845"/>
                    <a:pt x="13604" y="10845"/>
                  </a:cubicBezTo>
                  <a:lnTo>
                    <a:pt x="0" y="50378"/>
                  </a:lnTo>
                  <a:lnTo>
                    <a:pt x="12646" y="54943"/>
                  </a:lnTo>
                  <a:lnTo>
                    <a:pt x="16617" y="56381"/>
                  </a:lnTo>
                  <a:lnTo>
                    <a:pt x="16777" y="55902"/>
                  </a:lnTo>
                  <a:lnTo>
                    <a:pt x="30472" y="15022"/>
                  </a:lnTo>
                  <a:cubicBezTo>
                    <a:pt x="30472" y="15022"/>
                    <a:pt x="28966" y="665"/>
                    <a:pt x="26683" y="26"/>
                  </a:cubicBezTo>
                  <a:cubicBezTo>
                    <a:pt x="26621" y="8"/>
                    <a:pt x="26553" y="0"/>
                    <a:pt x="26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22"/>
            <p:cNvSpPr/>
            <p:nvPr/>
          </p:nvSpPr>
          <p:spPr>
            <a:xfrm rot="-2758136">
              <a:off x="468057" y="4119170"/>
              <a:ext cx="739305" cy="1504671"/>
            </a:xfrm>
            <a:custGeom>
              <a:avLst/>
              <a:gdLst/>
              <a:ahLst/>
              <a:cxnLst/>
              <a:rect l="l" t="t" r="r" b="b"/>
              <a:pathLst>
                <a:path w="21366" h="43483" extrusionOk="0">
                  <a:moveTo>
                    <a:pt x="15750" y="0"/>
                  </a:moveTo>
                  <a:lnTo>
                    <a:pt x="1" y="40881"/>
                  </a:lnTo>
                  <a:lnTo>
                    <a:pt x="5547" y="43483"/>
                  </a:lnTo>
                  <a:lnTo>
                    <a:pt x="21365" y="1621"/>
                  </a:lnTo>
                  <a:lnTo>
                    <a:pt x="164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22"/>
            <p:cNvSpPr/>
            <p:nvPr/>
          </p:nvSpPr>
          <p:spPr>
            <a:xfrm rot="-2758136">
              <a:off x="87110" y="3729751"/>
              <a:ext cx="585291" cy="667470"/>
            </a:xfrm>
            <a:custGeom>
              <a:avLst/>
              <a:gdLst/>
              <a:ahLst/>
              <a:cxnLst/>
              <a:rect l="l" t="t" r="r" b="b"/>
              <a:pathLst>
                <a:path w="16915" h="19289" extrusionOk="0">
                  <a:moveTo>
                    <a:pt x="12936" y="0"/>
                  </a:moveTo>
                  <a:cubicBezTo>
                    <a:pt x="12083" y="0"/>
                    <a:pt x="10418" y="1153"/>
                    <a:pt x="8537" y="2716"/>
                  </a:cubicBezTo>
                  <a:cubicBezTo>
                    <a:pt x="4703" y="5912"/>
                    <a:pt x="46" y="10842"/>
                    <a:pt x="46" y="10842"/>
                  </a:cubicBezTo>
                  <a:cubicBezTo>
                    <a:pt x="46" y="10842"/>
                    <a:pt x="1" y="15361"/>
                    <a:pt x="1849" y="16252"/>
                  </a:cubicBezTo>
                  <a:cubicBezTo>
                    <a:pt x="2058" y="16349"/>
                    <a:pt x="2270" y="16392"/>
                    <a:pt x="2484" y="16392"/>
                  </a:cubicBezTo>
                  <a:cubicBezTo>
                    <a:pt x="4117" y="16392"/>
                    <a:pt x="5794" y="13851"/>
                    <a:pt x="5935" y="13649"/>
                  </a:cubicBezTo>
                  <a:lnTo>
                    <a:pt x="5935" y="13649"/>
                  </a:lnTo>
                  <a:cubicBezTo>
                    <a:pt x="5821" y="13946"/>
                    <a:pt x="4360" y="18283"/>
                    <a:pt x="7054" y="19173"/>
                  </a:cubicBezTo>
                  <a:cubicBezTo>
                    <a:pt x="7293" y="19252"/>
                    <a:pt x="7524" y="19288"/>
                    <a:pt x="7747" y="19288"/>
                  </a:cubicBezTo>
                  <a:cubicBezTo>
                    <a:pt x="10103" y="19288"/>
                    <a:pt x="11550" y="15270"/>
                    <a:pt x="11550" y="15270"/>
                  </a:cubicBezTo>
                  <a:cubicBezTo>
                    <a:pt x="11550" y="15270"/>
                    <a:pt x="12235" y="18656"/>
                    <a:pt x="13789" y="18656"/>
                  </a:cubicBezTo>
                  <a:cubicBezTo>
                    <a:pt x="14591" y="18656"/>
                    <a:pt x="15624" y="17754"/>
                    <a:pt x="16914" y="15019"/>
                  </a:cubicBezTo>
                  <a:cubicBezTo>
                    <a:pt x="16914" y="15019"/>
                    <a:pt x="16412" y="10157"/>
                    <a:pt x="15545" y="5980"/>
                  </a:cubicBezTo>
                  <a:cubicBezTo>
                    <a:pt x="14906" y="2967"/>
                    <a:pt x="14084" y="297"/>
                    <a:pt x="13125" y="23"/>
                  </a:cubicBezTo>
                  <a:cubicBezTo>
                    <a:pt x="13067" y="8"/>
                    <a:pt x="13004" y="0"/>
                    <a:pt x="129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22"/>
            <p:cNvSpPr/>
            <p:nvPr/>
          </p:nvSpPr>
          <p:spPr>
            <a:xfrm rot="-2758136">
              <a:off x="180489" y="3710254"/>
              <a:ext cx="242490" cy="210667"/>
            </a:xfrm>
            <a:custGeom>
              <a:avLst/>
              <a:gdLst/>
              <a:ahLst/>
              <a:cxnLst/>
              <a:rect l="l" t="t" r="r" b="b"/>
              <a:pathLst>
                <a:path w="7008" h="6088" extrusionOk="0">
                  <a:moveTo>
                    <a:pt x="4399" y="0"/>
                  </a:moveTo>
                  <a:cubicBezTo>
                    <a:pt x="3546" y="0"/>
                    <a:pt x="1881" y="1153"/>
                    <a:pt x="0" y="2716"/>
                  </a:cubicBezTo>
                  <a:cubicBezTo>
                    <a:pt x="1050" y="4542"/>
                    <a:pt x="3013" y="5820"/>
                    <a:pt x="5136" y="6049"/>
                  </a:cubicBezTo>
                  <a:cubicBezTo>
                    <a:pt x="5367" y="6074"/>
                    <a:pt x="5601" y="6087"/>
                    <a:pt x="5837" y="6087"/>
                  </a:cubicBezTo>
                  <a:cubicBezTo>
                    <a:pt x="6228" y="6087"/>
                    <a:pt x="6622" y="6052"/>
                    <a:pt x="7008" y="5980"/>
                  </a:cubicBezTo>
                  <a:cubicBezTo>
                    <a:pt x="6369" y="2967"/>
                    <a:pt x="5547" y="297"/>
                    <a:pt x="4588" y="23"/>
                  </a:cubicBezTo>
                  <a:cubicBezTo>
                    <a:pt x="4530" y="8"/>
                    <a:pt x="4467" y="0"/>
                    <a:pt x="4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82" name="Google Shape;2982;p22"/>
          <p:cNvSpPr txBox="1">
            <a:spLocks noGrp="1"/>
          </p:cNvSpPr>
          <p:nvPr>
            <p:ph type="subTitle" idx="1"/>
          </p:nvPr>
        </p:nvSpPr>
        <p:spPr>
          <a:xfrm>
            <a:off x="2346715" y="4569228"/>
            <a:ext cx="2234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983" name="Google Shape;2983;p22"/>
          <p:cNvSpPr txBox="1">
            <a:spLocks noGrp="1"/>
          </p:cNvSpPr>
          <p:nvPr>
            <p:ph type="subTitle" idx="2"/>
          </p:nvPr>
        </p:nvSpPr>
        <p:spPr>
          <a:xfrm>
            <a:off x="2489715" y="3910108"/>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984" name="Google Shape;2984;p22"/>
          <p:cNvSpPr txBox="1">
            <a:spLocks noGrp="1"/>
          </p:cNvSpPr>
          <p:nvPr>
            <p:ph type="title" idx="3" hasCustomPrompt="1"/>
          </p:nvPr>
        </p:nvSpPr>
        <p:spPr>
          <a:xfrm>
            <a:off x="5472415" y="2230884"/>
            <a:ext cx="1254800" cy="54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2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2985" name="Google Shape;2985;p22"/>
          <p:cNvSpPr txBox="1">
            <a:spLocks noGrp="1"/>
          </p:cNvSpPr>
          <p:nvPr>
            <p:ph type="subTitle" idx="4"/>
          </p:nvPr>
        </p:nvSpPr>
        <p:spPr>
          <a:xfrm>
            <a:off x="4982415" y="4569228"/>
            <a:ext cx="2234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986" name="Google Shape;2986;p22"/>
          <p:cNvSpPr txBox="1">
            <a:spLocks noGrp="1"/>
          </p:cNvSpPr>
          <p:nvPr>
            <p:ph type="subTitle" idx="5"/>
          </p:nvPr>
        </p:nvSpPr>
        <p:spPr>
          <a:xfrm>
            <a:off x="5125415" y="3910108"/>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987" name="Google Shape;2987;p22"/>
          <p:cNvSpPr txBox="1">
            <a:spLocks noGrp="1"/>
          </p:cNvSpPr>
          <p:nvPr>
            <p:ph type="title" idx="6" hasCustomPrompt="1"/>
          </p:nvPr>
        </p:nvSpPr>
        <p:spPr>
          <a:xfrm>
            <a:off x="8144485" y="2230884"/>
            <a:ext cx="1166800" cy="54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2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2988" name="Google Shape;2988;p22"/>
          <p:cNvSpPr txBox="1">
            <a:spLocks noGrp="1"/>
          </p:cNvSpPr>
          <p:nvPr>
            <p:ph type="subTitle" idx="7"/>
          </p:nvPr>
        </p:nvSpPr>
        <p:spPr>
          <a:xfrm>
            <a:off x="7610485" y="4569228"/>
            <a:ext cx="2234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2989" name="Google Shape;2989;p22"/>
          <p:cNvSpPr txBox="1">
            <a:spLocks noGrp="1"/>
          </p:cNvSpPr>
          <p:nvPr>
            <p:ph type="subTitle" idx="8"/>
          </p:nvPr>
        </p:nvSpPr>
        <p:spPr>
          <a:xfrm>
            <a:off x="7753485" y="3910108"/>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2990" name="Google Shape;2990;p22"/>
          <p:cNvSpPr txBox="1">
            <a:spLocks noGrp="1"/>
          </p:cNvSpPr>
          <p:nvPr>
            <p:ph type="title" idx="9"/>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95140432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body 4">
  <p:cSld name="Title and body 4">
    <p:spTree>
      <p:nvGrpSpPr>
        <p:cNvPr id="1" name="Shape 2991"/>
        <p:cNvGrpSpPr/>
        <p:nvPr/>
      </p:nvGrpSpPr>
      <p:grpSpPr>
        <a:xfrm>
          <a:off x="0" y="0"/>
          <a:ext cx="0" cy="0"/>
          <a:chOff x="0" y="0"/>
          <a:chExt cx="0" cy="0"/>
        </a:xfrm>
      </p:grpSpPr>
      <p:grpSp>
        <p:nvGrpSpPr>
          <p:cNvPr id="2992" name="Google Shape;2992;p23"/>
          <p:cNvGrpSpPr/>
          <p:nvPr/>
        </p:nvGrpSpPr>
        <p:grpSpPr>
          <a:xfrm>
            <a:off x="270174" y="5254"/>
            <a:ext cx="11650333" cy="6853759"/>
            <a:chOff x="404050" y="680675"/>
            <a:chExt cx="6852600" cy="4476850"/>
          </a:xfrm>
        </p:grpSpPr>
        <p:sp>
          <p:nvSpPr>
            <p:cNvPr id="2993" name="Google Shape;2993;p23"/>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23"/>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23"/>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23"/>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23"/>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23"/>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23"/>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23"/>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23"/>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23"/>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23"/>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23"/>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23"/>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23"/>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23"/>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23"/>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23"/>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23"/>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23"/>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23"/>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23"/>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23"/>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23"/>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23"/>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23"/>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23"/>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23"/>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23"/>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23"/>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23"/>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23"/>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23"/>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23"/>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23"/>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23"/>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23"/>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23"/>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23"/>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23"/>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23"/>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23"/>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23"/>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23"/>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23"/>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37" name="Google Shape;3037;p23"/>
          <p:cNvGrpSpPr/>
          <p:nvPr/>
        </p:nvGrpSpPr>
        <p:grpSpPr>
          <a:xfrm>
            <a:off x="-657" y="223947"/>
            <a:ext cx="12191996" cy="6470720"/>
            <a:chOff x="-493" y="167960"/>
            <a:chExt cx="9143997" cy="4853040"/>
          </a:xfrm>
        </p:grpSpPr>
        <p:sp>
          <p:nvSpPr>
            <p:cNvPr id="3038" name="Google Shape;3038;p23"/>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23"/>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23"/>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23"/>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23"/>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23"/>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23"/>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23"/>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23"/>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23"/>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23"/>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23"/>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23"/>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23"/>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23"/>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23"/>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23"/>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23"/>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23"/>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23"/>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23"/>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23"/>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23"/>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23"/>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23"/>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23"/>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23"/>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23"/>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23"/>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67" name="Google Shape;3067;p23"/>
          <p:cNvGrpSpPr/>
          <p:nvPr/>
        </p:nvGrpSpPr>
        <p:grpSpPr>
          <a:xfrm>
            <a:off x="-225599" y="254799"/>
            <a:ext cx="12581540" cy="6273067"/>
            <a:chOff x="-169200" y="191099"/>
            <a:chExt cx="9436155" cy="4704800"/>
          </a:xfrm>
        </p:grpSpPr>
        <p:sp>
          <p:nvSpPr>
            <p:cNvPr id="3068" name="Google Shape;3068;p23"/>
            <p:cNvSpPr/>
            <p:nvPr/>
          </p:nvSpPr>
          <p:spPr>
            <a:xfrm rot="10800000">
              <a:off x="-169200" y="19110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23"/>
            <p:cNvSpPr/>
            <p:nvPr/>
          </p:nvSpPr>
          <p:spPr>
            <a:xfrm flipH="1">
              <a:off x="2372575" y="362183"/>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23"/>
            <p:cNvSpPr/>
            <p:nvPr/>
          </p:nvSpPr>
          <p:spPr>
            <a:xfrm rot="10800000" flipH="1">
              <a:off x="1736798" y="191099"/>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23"/>
            <p:cNvSpPr/>
            <p:nvPr/>
          </p:nvSpPr>
          <p:spPr>
            <a:xfrm>
              <a:off x="-73075" y="1782771"/>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23"/>
            <p:cNvSpPr/>
            <p:nvPr/>
          </p:nvSpPr>
          <p:spPr>
            <a:xfrm>
              <a:off x="2647126" y="176327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73" name="Google Shape;3073;p23"/>
          <p:cNvSpPr txBox="1">
            <a:spLocks noGrp="1"/>
          </p:cNvSpPr>
          <p:nvPr>
            <p:ph type="body" idx="1"/>
          </p:nvPr>
        </p:nvSpPr>
        <p:spPr>
          <a:xfrm>
            <a:off x="950967" y="1405533"/>
            <a:ext cx="10290000" cy="4733200"/>
          </a:xfrm>
          <a:prstGeom prst="rect">
            <a:avLst/>
          </a:prstGeom>
        </p:spPr>
        <p:txBody>
          <a:bodyPr spcFirstLastPara="1" wrap="square" lIns="91425" tIns="91425" rIns="91425" bIns="91425" anchor="t" anchorCtr="0">
            <a:noAutofit/>
          </a:bodyPr>
          <a:lstStyle>
            <a:lvl1pPr marL="609585" lvl="0" indent="-406390" rtl="0">
              <a:lnSpc>
                <a:spcPct val="100000"/>
              </a:lnSpc>
              <a:spcBef>
                <a:spcPts val="0"/>
              </a:spcBef>
              <a:spcAft>
                <a:spcPts val="0"/>
              </a:spcAft>
              <a:buSzPts val="1200"/>
              <a:buFont typeface="Livvic"/>
              <a:buAutoNum type="arabicPeriod"/>
              <a:defRPr sz="1600"/>
            </a:lvl1pPr>
            <a:lvl2pPr marL="1219170" lvl="1" indent="-406390" rtl="0">
              <a:spcBef>
                <a:spcPts val="2133"/>
              </a:spcBef>
              <a:spcAft>
                <a:spcPts val="0"/>
              </a:spcAft>
              <a:buSzPts val="1200"/>
              <a:buFont typeface="Roboto Condensed Light"/>
              <a:buAutoNum type="alphaLcPeriod"/>
              <a:defRPr/>
            </a:lvl2pPr>
            <a:lvl3pPr marL="1828754" lvl="2" indent="-406390" rtl="0">
              <a:spcBef>
                <a:spcPts val="2133"/>
              </a:spcBef>
              <a:spcAft>
                <a:spcPts val="0"/>
              </a:spcAft>
              <a:buSzPts val="1200"/>
              <a:buFont typeface="Roboto Condensed Light"/>
              <a:buAutoNum type="romanLcPeriod"/>
              <a:defRPr/>
            </a:lvl3pPr>
            <a:lvl4pPr marL="2438339" lvl="3" indent="-406390" rtl="0">
              <a:spcBef>
                <a:spcPts val="2133"/>
              </a:spcBef>
              <a:spcAft>
                <a:spcPts val="0"/>
              </a:spcAft>
              <a:buSzPts val="1200"/>
              <a:buFont typeface="Roboto Condensed Light"/>
              <a:buAutoNum type="arabicPeriod"/>
              <a:defRPr/>
            </a:lvl4pPr>
            <a:lvl5pPr marL="3047924" lvl="4" indent="-406390" rtl="0">
              <a:spcBef>
                <a:spcPts val="2133"/>
              </a:spcBef>
              <a:spcAft>
                <a:spcPts val="0"/>
              </a:spcAft>
              <a:buSzPts val="1200"/>
              <a:buFont typeface="Roboto Condensed Light"/>
              <a:buAutoNum type="alphaLcPeriod"/>
              <a:defRPr/>
            </a:lvl5pPr>
            <a:lvl6pPr marL="3657509" lvl="5" indent="-406390" rtl="0">
              <a:spcBef>
                <a:spcPts val="2133"/>
              </a:spcBef>
              <a:spcAft>
                <a:spcPts val="0"/>
              </a:spcAft>
              <a:buSzPts val="1200"/>
              <a:buFont typeface="Roboto Condensed Light"/>
              <a:buAutoNum type="romanLcPeriod"/>
              <a:defRPr/>
            </a:lvl6pPr>
            <a:lvl7pPr marL="4267093" lvl="6" indent="-406390" rtl="0">
              <a:spcBef>
                <a:spcPts val="2133"/>
              </a:spcBef>
              <a:spcAft>
                <a:spcPts val="0"/>
              </a:spcAft>
              <a:buSzPts val="1200"/>
              <a:buFont typeface="Roboto Condensed Light"/>
              <a:buAutoNum type="arabicPeriod"/>
              <a:defRPr/>
            </a:lvl7pPr>
            <a:lvl8pPr marL="4876678" lvl="7" indent="-406390" rtl="0">
              <a:spcBef>
                <a:spcPts val="2133"/>
              </a:spcBef>
              <a:spcAft>
                <a:spcPts val="0"/>
              </a:spcAft>
              <a:buSzPts val="1200"/>
              <a:buFont typeface="Roboto Condensed Light"/>
              <a:buAutoNum type="alphaLcPeriod"/>
              <a:defRPr/>
            </a:lvl8pPr>
            <a:lvl9pPr marL="5486263" lvl="8" indent="-406390" rtl="0">
              <a:spcBef>
                <a:spcPts val="2133"/>
              </a:spcBef>
              <a:spcAft>
                <a:spcPts val="2133"/>
              </a:spcAft>
              <a:buSzPts val="1200"/>
              <a:buFont typeface="Roboto Condensed Light"/>
              <a:buAutoNum type="romanLcPeriod"/>
              <a:defRPr/>
            </a:lvl9pPr>
          </a:lstStyle>
          <a:p>
            <a:endParaRPr/>
          </a:p>
        </p:txBody>
      </p:sp>
      <p:grpSp>
        <p:nvGrpSpPr>
          <p:cNvPr id="3074" name="Google Shape;3074;p23"/>
          <p:cNvGrpSpPr/>
          <p:nvPr/>
        </p:nvGrpSpPr>
        <p:grpSpPr>
          <a:xfrm rot="-3066559">
            <a:off x="10096082" y="-996734"/>
            <a:ext cx="2916837" cy="3789121"/>
            <a:chOff x="7784182" y="3075102"/>
            <a:chExt cx="2187755" cy="2842006"/>
          </a:xfrm>
        </p:grpSpPr>
        <p:sp>
          <p:nvSpPr>
            <p:cNvPr id="3075" name="Google Shape;3075;p23"/>
            <p:cNvSpPr/>
            <p:nvPr/>
          </p:nvSpPr>
          <p:spPr>
            <a:xfrm>
              <a:off x="7784182" y="5085703"/>
              <a:ext cx="932862" cy="83140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23"/>
            <p:cNvSpPr/>
            <p:nvPr/>
          </p:nvSpPr>
          <p:spPr>
            <a:xfrm>
              <a:off x="8394128" y="5213973"/>
              <a:ext cx="279853" cy="37924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23"/>
            <p:cNvSpPr/>
            <p:nvPr/>
          </p:nvSpPr>
          <p:spPr>
            <a:xfrm>
              <a:off x="8522112" y="5177628"/>
              <a:ext cx="51216"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23"/>
            <p:cNvSpPr/>
            <p:nvPr/>
          </p:nvSpPr>
          <p:spPr>
            <a:xfrm>
              <a:off x="8451805" y="3114704"/>
              <a:ext cx="497350" cy="171621"/>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23"/>
            <p:cNvSpPr/>
            <p:nvPr/>
          </p:nvSpPr>
          <p:spPr>
            <a:xfrm rot="5865748">
              <a:off x="8873816" y="4551132"/>
              <a:ext cx="723845" cy="787807"/>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23"/>
            <p:cNvSpPr/>
            <p:nvPr/>
          </p:nvSpPr>
          <p:spPr>
            <a:xfrm rot="5865748">
              <a:off x="9516653" y="4802590"/>
              <a:ext cx="22450" cy="44210"/>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23"/>
            <p:cNvSpPr/>
            <p:nvPr/>
          </p:nvSpPr>
          <p:spPr>
            <a:xfrm rot="5865748">
              <a:off x="9330835" y="4636309"/>
              <a:ext cx="46163" cy="291387"/>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23"/>
            <p:cNvSpPr/>
            <p:nvPr/>
          </p:nvSpPr>
          <p:spPr>
            <a:xfrm rot="5865748">
              <a:off x="9116904" y="5073784"/>
              <a:ext cx="190105" cy="127751"/>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23"/>
            <p:cNvSpPr/>
            <p:nvPr/>
          </p:nvSpPr>
          <p:spPr>
            <a:xfrm rot="2987480">
              <a:off x="8768438" y="3734343"/>
              <a:ext cx="686145" cy="833824"/>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23"/>
            <p:cNvSpPr/>
            <p:nvPr/>
          </p:nvSpPr>
          <p:spPr>
            <a:xfrm rot="2987480">
              <a:off x="9057471" y="4200080"/>
              <a:ext cx="107142" cy="319186"/>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23"/>
            <p:cNvSpPr/>
            <p:nvPr/>
          </p:nvSpPr>
          <p:spPr>
            <a:xfrm rot="2987480">
              <a:off x="9348420" y="4044959"/>
              <a:ext cx="244371" cy="115525"/>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23"/>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23"/>
            <p:cNvSpPr/>
            <p:nvPr/>
          </p:nvSpPr>
          <p:spPr>
            <a:xfrm>
              <a:off x="8295416" y="4543985"/>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23"/>
            <p:cNvSpPr/>
            <p:nvPr/>
          </p:nvSpPr>
          <p:spPr>
            <a:xfrm>
              <a:off x="8593814" y="4573900"/>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23"/>
            <p:cNvSpPr/>
            <p:nvPr/>
          </p:nvSpPr>
          <p:spPr>
            <a:xfrm>
              <a:off x="8635279" y="4174808"/>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23"/>
            <p:cNvSpPr/>
            <p:nvPr/>
          </p:nvSpPr>
          <p:spPr>
            <a:xfrm rot="1839445">
              <a:off x="8484494" y="3380348"/>
              <a:ext cx="1398236" cy="733166"/>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23"/>
            <p:cNvSpPr/>
            <p:nvPr/>
          </p:nvSpPr>
          <p:spPr>
            <a:xfrm>
              <a:off x="9159558" y="3334273"/>
              <a:ext cx="446593" cy="14147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92" name="Google Shape;3092;p23"/>
          <p:cNvGrpSpPr/>
          <p:nvPr/>
        </p:nvGrpSpPr>
        <p:grpSpPr>
          <a:xfrm rot="-4076658">
            <a:off x="-670996" y="4505592"/>
            <a:ext cx="2561167" cy="2808669"/>
            <a:chOff x="-504056" y="-527878"/>
            <a:chExt cx="1920915" cy="2106546"/>
          </a:xfrm>
        </p:grpSpPr>
        <p:sp>
          <p:nvSpPr>
            <p:cNvPr id="3093" name="Google Shape;3093;p23"/>
            <p:cNvSpPr/>
            <p:nvPr/>
          </p:nvSpPr>
          <p:spPr>
            <a:xfrm rot="7363217">
              <a:off x="523958" y="-398243"/>
              <a:ext cx="733693" cy="779150"/>
            </a:xfrm>
            <a:custGeom>
              <a:avLst/>
              <a:gdLst/>
              <a:ahLst/>
              <a:cxnLst/>
              <a:rect l="l" t="t" r="r" b="b"/>
              <a:pathLst>
                <a:path w="14316" h="15204" extrusionOk="0">
                  <a:moveTo>
                    <a:pt x="5349" y="0"/>
                  </a:moveTo>
                  <a:cubicBezTo>
                    <a:pt x="5132" y="0"/>
                    <a:pt x="4905" y="12"/>
                    <a:pt x="4668" y="37"/>
                  </a:cubicBezTo>
                  <a:cubicBezTo>
                    <a:pt x="292" y="478"/>
                    <a:pt x="118" y="5242"/>
                    <a:pt x="118" y="5242"/>
                  </a:cubicBezTo>
                  <a:cubicBezTo>
                    <a:pt x="0" y="6500"/>
                    <a:pt x="832" y="7018"/>
                    <a:pt x="1660" y="7018"/>
                  </a:cubicBezTo>
                  <a:cubicBezTo>
                    <a:pt x="2056" y="7018"/>
                    <a:pt x="2451" y="6899"/>
                    <a:pt x="2741" y="6687"/>
                  </a:cubicBezTo>
                  <a:cubicBezTo>
                    <a:pt x="3712" y="5972"/>
                    <a:pt x="3463" y="3486"/>
                    <a:pt x="4966" y="3486"/>
                  </a:cubicBezTo>
                  <a:cubicBezTo>
                    <a:pt x="5037" y="3486"/>
                    <a:pt x="5111" y="3491"/>
                    <a:pt x="5190" y="3503"/>
                  </a:cubicBezTo>
                  <a:cubicBezTo>
                    <a:pt x="7585" y="3837"/>
                    <a:pt x="6755" y="7798"/>
                    <a:pt x="5350" y="10501"/>
                  </a:cubicBezTo>
                  <a:cubicBezTo>
                    <a:pt x="3945" y="13204"/>
                    <a:pt x="4146" y="14676"/>
                    <a:pt x="4855" y="15131"/>
                  </a:cubicBezTo>
                  <a:cubicBezTo>
                    <a:pt x="4932" y="15181"/>
                    <a:pt x="5043" y="15203"/>
                    <a:pt x="5183" y="15203"/>
                  </a:cubicBezTo>
                  <a:cubicBezTo>
                    <a:pt x="6329" y="15203"/>
                    <a:pt x="9401" y="13669"/>
                    <a:pt x="11345" y="12763"/>
                  </a:cubicBezTo>
                  <a:cubicBezTo>
                    <a:pt x="13540" y="11746"/>
                    <a:pt x="14316" y="10688"/>
                    <a:pt x="13018" y="9591"/>
                  </a:cubicBezTo>
                  <a:cubicBezTo>
                    <a:pt x="12760" y="9374"/>
                    <a:pt x="12455" y="9287"/>
                    <a:pt x="12126" y="9287"/>
                  </a:cubicBezTo>
                  <a:cubicBezTo>
                    <a:pt x="10818" y="9287"/>
                    <a:pt x="9131" y="10667"/>
                    <a:pt x="8522" y="10688"/>
                  </a:cubicBezTo>
                  <a:cubicBezTo>
                    <a:pt x="8518" y="10689"/>
                    <a:pt x="8514" y="10689"/>
                    <a:pt x="8510" y="10689"/>
                  </a:cubicBezTo>
                  <a:cubicBezTo>
                    <a:pt x="7768" y="10689"/>
                    <a:pt x="9873" y="8143"/>
                    <a:pt x="9806" y="5015"/>
                  </a:cubicBezTo>
                  <a:cubicBezTo>
                    <a:pt x="9768" y="2951"/>
                    <a:pt x="8772" y="0"/>
                    <a:pt x="5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23"/>
            <p:cNvSpPr/>
            <p:nvPr/>
          </p:nvSpPr>
          <p:spPr>
            <a:xfrm rot="7363217">
              <a:off x="964845" y="-26357"/>
              <a:ext cx="321644" cy="235170"/>
            </a:xfrm>
            <a:custGeom>
              <a:avLst/>
              <a:gdLst/>
              <a:ahLst/>
              <a:cxnLst/>
              <a:rect l="l" t="t" r="r" b="b"/>
              <a:pathLst>
                <a:path w="6276" h="4589" extrusionOk="0">
                  <a:moveTo>
                    <a:pt x="2233" y="1"/>
                  </a:moveTo>
                  <a:cubicBezTo>
                    <a:pt x="1164" y="1"/>
                    <a:pt x="294" y="428"/>
                    <a:pt x="294" y="428"/>
                  </a:cubicBezTo>
                  <a:cubicBezTo>
                    <a:pt x="3" y="603"/>
                    <a:pt x="0" y="728"/>
                    <a:pt x="274" y="728"/>
                  </a:cubicBezTo>
                  <a:cubicBezTo>
                    <a:pt x="379" y="728"/>
                    <a:pt x="524" y="710"/>
                    <a:pt x="709" y="669"/>
                  </a:cubicBezTo>
                  <a:cubicBezTo>
                    <a:pt x="838" y="639"/>
                    <a:pt x="1380" y="374"/>
                    <a:pt x="2131" y="374"/>
                  </a:cubicBezTo>
                  <a:cubicBezTo>
                    <a:pt x="2699" y="374"/>
                    <a:pt x="3387" y="525"/>
                    <a:pt x="4108" y="1044"/>
                  </a:cubicBezTo>
                  <a:cubicBezTo>
                    <a:pt x="5616" y="2130"/>
                    <a:pt x="5829" y="4588"/>
                    <a:pt x="5955" y="4588"/>
                  </a:cubicBezTo>
                  <a:cubicBezTo>
                    <a:pt x="5969" y="4588"/>
                    <a:pt x="5981" y="4559"/>
                    <a:pt x="5994" y="4496"/>
                  </a:cubicBezTo>
                  <a:cubicBezTo>
                    <a:pt x="6128" y="3854"/>
                    <a:pt x="6275" y="2195"/>
                    <a:pt x="4201" y="629"/>
                  </a:cubicBezTo>
                  <a:cubicBezTo>
                    <a:pt x="3569" y="151"/>
                    <a:pt x="2866" y="1"/>
                    <a:pt x="223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23"/>
            <p:cNvSpPr/>
            <p:nvPr/>
          </p:nvSpPr>
          <p:spPr>
            <a:xfrm rot="1581854">
              <a:off x="-196652" y="701978"/>
              <a:ext cx="463183" cy="816297"/>
            </a:xfrm>
            <a:custGeom>
              <a:avLst/>
              <a:gdLst/>
              <a:ahLst/>
              <a:cxnLst/>
              <a:rect l="l" t="t" r="r" b="b"/>
              <a:pathLst>
                <a:path w="8067" h="14217" extrusionOk="0">
                  <a:moveTo>
                    <a:pt x="5133" y="0"/>
                  </a:moveTo>
                  <a:cubicBezTo>
                    <a:pt x="4980" y="0"/>
                    <a:pt x="4828" y="13"/>
                    <a:pt x="4681" y="39"/>
                  </a:cubicBezTo>
                  <a:cubicBezTo>
                    <a:pt x="4681" y="39"/>
                    <a:pt x="961" y="535"/>
                    <a:pt x="934" y="1712"/>
                  </a:cubicBezTo>
                  <a:cubicBezTo>
                    <a:pt x="900" y="2715"/>
                    <a:pt x="2622" y="3149"/>
                    <a:pt x="3374" y="3149"/>
                  </a:cubicBezTo>
                  <a:cubicBezTo>
                    <a:pt x="3515" y="3149"/>
                    <a:pt x="3622" y="3133"/>
                    <a:pt x="3677" y="3104"/>
                  </a:cubicBezTo>
                  <a:cubicBezTo>
                    <a:pt x="3681" y="3102"/>
                    <a:pt x="3684" y="3101"/>
                    <a:pt x="3687" y="3101"/>
                  </a:cubicBezTo>
                  <a:cubicBezTo>
                    <a:pt x="3944" y="3101"/>
                    <a:pt x="0" y="12689"/>
                    <a:pt x="265" y="13127"/>
                  </a:cubicBezTo>
                  <a:cubicBezTo>
                    <a:pt x="485" y="13500"/>
                    <a:pt x="2031" y="14216"/>
                    <a:pt x="2769" y="14216"/>
                  </a:cubicBezTo>
                  <a:cubicBezTo>
                    <a:pt x="2930" y="14216"/>
                    <a:pt x="3053" y="14182"/>
                    <a:pt x="3115" y="14103"/>
                  </a:cubicBezTo>
                  <a:cubicBezTo>
                    <a:pt x="3463" y="13648"/>
                    <a:pt x="8066" y="1217"/>
                    <a:pt x="7785" y="936"/>
                  </a:cubicBezTo>
                  <a:cubicBezTo>
                    <a:pt x="7538" y="676"/>
                    <a:pt x="6280" y="0"/>
                    <a:pt x="5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23"/>
            <p:cNvSpPr/>
            <p:nvPr/>
          </p:nvSpPr>
          <p:spPr>
            <a:xfrm rot="1581854">
              <a:off x="117418" y="848817"/>
              <a:ext cx="152155" cy="385900"/>
            </a:xfrm>
            <a:custGeom>
              <a:avLst/>
              <a:gdLst/>
              <a:ahLst/>
              <a:cxnLst/>
              <a:rect l="l" t="t" r="r" b="b"/>
              <a:pathLst>
                <a:path w="2650" h="6721" extrusionOk="0">
                  <a:moveTo>
                    <a:pt x="2559" y="1"/>
                  </a:moveTo>
                  <a:cubicBezTo>
                    <a:pt x="2331" y="1"/>
                    <a:pt x="1717" y="1756"/>
                    <a:pt x="1004" y="3710"/>
                  </a:cubicBezTo>
                  <a:cubicBezTo>
                    <a:pt x="134" y="6091"/>
                    <a:pt x="0" y="6667"/>
                    <a:pt x="214" y="6720"/>
                  </a:cubicBezTo>
                  <a:cubicBezTo>
                    <a:pt x="215" y="6720"/>
                    <a:pt x="216" y="6721"/>
                    <a:pt x="216" y="6721"/>
                  </a:cubicBezTo>
                  <a:cubicBezTo>
                    <a:pt x="455" y="6721"/>
                    <a:pt x="2650" y="270"/>
                    <a:pt x="2650" y="270"/>
                  </a:cubicBezTo>
                  <a:cubicBezTo>
                    <a:pt x="2640" y="85"/>
                    <a:pt x="2609" y="1"/>
                    <a:pt x="255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23"/>
            <p:cNvSpPr/>
            <p:nvPr/>
          </p:nvSpPr>
          <p:spPr>
            <a:xfrm rot="398445">
              <a:off x="-79891" y="1266696"/>
              <a:ext cx="30776" cy="36058"/>
            </a:xfrm>
            <a:custGeom>
              <a:avLst/>
              <a:gdLst/>
              <a:ahLst/>
              <a:cxnLst/>
              <a:rect l="l" t="t" r="r" b="b"/>
              <a:pathLst>
                <a:path w="536" h="628" extrusionOk="0">
                  <a:moveTo>
                    <a:pt x="344" y="1"/>
                  </a:moveTo>
                  <a:cubicBezTo>
                    <a:pt x="160" y="1"/>
                    <a:pt x="130" y="155"/>
                    <a:pt x="67" y="333"/>
                  </a:cubicBezTo>
                  <a:cubicBezTo>
                    <a:pt x="0" y="547"/>
                    <a:pt x="54" y="601"/>
                    <a:pt x="268" y="627"/>
                  </a:cubicBezTo>
                  <a:cubicBezTo>
                    <a:pt x="270" y="627"/>
                    <a:pt x="272" y="628"/>
                    <a:pt x="275" y="628"/>
                  </a:cubicBezTo>
                  <a:cubicBezTo>
                    <a:pt x="483" y="628"/>
                    <a:pt x="535" y="39"/>
                    <a:pt x="535" y="39"/>
                  </a:cubicBezTo>
                  <a:cubicBezTo>
                    <a:pt x="457" y="13"/>
                    <a:pt x="395" y="1"/>
                    <a:pt x="34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23"/>
            <p:cNvSpPr/>
            <p:nvPr/>
          </p:nvSpPr>
          <p:spPr>
            <a:xfrm rot="-1551663">
              <a:off x="-414458" y="39110"/>
              <a:ext cx="900825" cy="617641"/>
            </a:xfrm>
            <a:custGeom>
              <a:avLst/>
              <a:gdLst/>
              <a:ahLst/>
              <a:cxnLst/>
              <a:rect l="l" t="t" r="r" b="b"/>
              <a:pathLst>
                <a:path w="15689" h="10757" extrusionOk="0">
                  <a:moveTo>
                    <a:pt x="11331" y="3061"/>
                  </a:moveTo>
                  <a:cubicBezTo>
                    <a:pt x="12129" y="3061"/>
                    <a:pt x="12823" y="3641"/>
                    <a:pt x="12932" y="4431"/>
                  </a:cubicBezTo>
                  <a:cubicBezTo>
                    <a:pt x="13066" y="5314"/>
                    <a:pt x="12437" y="6130"/>
                    <a:pt x="11540" y="6264"/>
                  </a:cubicBezTo>
                  <a:cubicBezTo>
                    <a:pt x="11464" y="6274"/>
                    <a:pt x="11387" y="6279"/>
                    <a:pt x="11312" y="6279"/>
                  </a:cubicBezTo>
                  <a:cubicBezTo>
                    <a:pt x="10507" y="6279"/>
                    <a:pt x="9803" y="5706"/>
                    <a:pt x="9680" y="4899"/>
                  </a:cubicBezTo>
                  <a:cubicBezTo>
                    <a:pt x="9560" y="4016"/>
                    <a:pt x="10189" y="3199"/>
                    <a:pt x="11085" y="3079"/>
                  </a:cubicBezTo>
                  <a:cubicBezTo>
                    <a:pt x="11168" y="3067"/>
                    <a:pt x="11250" y="3061"/>
                    <a:pt x="11331" y="3061"/>
                  </a:cubicBezTo>
                  <a:close/>
                  <a:moveTo>
                    <a:pt x="4800" y="3987"/>
                  </a:moveTo>
                  <a:cubicBezTo>
                    <a:pt x="5615" y="3987"/>
                    <a:pt x="6318" y="4560"/>
                    <a:pt x="6429" y="5367"/>
                  </a:cubicBezTo>
                  <a:cubicBezTo>
                    <a:pt x="6562" y="6250"/>
                    <a:pt x="5933" y="7067"/>
                    <a:pt x="5037" y="7187"/>
                  </a:cubicBezTo>
                  <a:cubicBezTo>
                    <a:pt x="4953" y="7199"/>
                    <a:pt x="4870" y="7205"/>
                    <a:pt x="4788" y="7205"/>
                  </a:cubicBezTo>
                  <a:cubicBezTo>
                    <a:pt x="3980" y="7205"/>
                    <a:pt x="3286" y="6625"/>
                    <a:pt x="3177" y="5836"/>
                  </a:cubicBezTo>
                  <a:cubicBezTo>
                    <a:pt x="3056" y="4952"/>
                    <a:pt x="3672" y="4136"/>
                    <a:pt x="4569" y="4002"/>
                  </a:cubicBezTo>
                  <a:cubicBezTo>
                    <a:pt x="4646" y="3992"/>
                    <a:pt x="4724" y="3987"/>
                    <a:pt x="4800" y="3987"/>
                  </a:cubicBezTo>
                  <a:close/>
                  <a:moveTo>
                    <a:pt x="11006" y="0"/>
                  </a:moveTo>
                  <a:cubicBezTo>
                    <a:pt x="8642" y="0"/>
                    <a:pt x="7887" y="2089"/>
                    <a:pt x="7887" y="2089"/>
                  </a:cubicBezTo>
                  <a:cubicBezTo>
                    <a:pt x="6951" y="934"/>
                    <a:pt x="5851" y="449"/>
                    <a:pt x="4792" y="449"/>
                  </a:cubicBezTo>
                  <a:cubicBezTo>
                    <a:pt x="2280" y="449"/>
                    <a:pt x="1" y="3180"/>
                    <a:pt x="688" y="6184"/>
                  </a:cubicBezTo>
                  <a:cubicBezTo>
                    <a:pt x="1354" y="9128"/>
                    <a:pt x="2724" y="10757"/>
                    <a:pt x="4745" y="10757"/>
                  </a:cubicBezTo>
                  <a:cubicBezTo>
                    <a:pt x="5038" y="10757"/>
                    <a:pt x="5345" y="10722"/>
                    <a:pt x="5666" y="10653"/>
                  </a:cubicBezTo>
                  <a:cubicBezTo>
                    <a:pt x="8195" y="10091"/>
                    <a:pt x="8583" y="8057"/>
                    <a:pt x="8583" y="8057"/>
                  </a:cubicBezTo>
                  <a:cubicBezTo>
                    <a:pt x="8583" y="8057"/>
                    <a:pt x="9319" y="9231"/>
                    <a:pt x="11646" y="9231"/>
                  </a:cubicBezTo>
                  <a:cubicBezTo>
                    <a:pt x="11828" y="9231"/>
                    <a:pt x="12020" y="9223"/>
                    <a:pt x="12223" y="9208"/>
                  </a:cubicBezTo>
                  <a:cubicBezTo>
                    <a:pt x="15020" y="8994"/>
                    <a:pt x="15689" y="6384"/>
                    <a:pt x="15394" y="4310"/>
                  </a:cubicBezTo>
                  <a:cubicBezTo>
                    <a:pt x="15100" y="2236"/>
                    <a:pt x="14230" y="349"/>
                    <a:pt x="11487" y="28"/>
                  </a:cubicBezTo>
                  <a:cubicBezTo>
                    <a:pt x="11319" y="9"/>
                    <a:pt x="11159" y="0"/>
                    <a:pt x="110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23"/>
            <p:cNvSpPr/>
            <p:nvPr/>
          </p:nvSpPr>
          <p:spPr>
            <a:xfrm rot="-1551663">
              <a:off x="221632" y="202459"/>
              <a:ext cx="250111" cy="208081"/>
            </a:xfrm>
            <a:custGeom>
              <a:avLst/>
              <a:gdLst/>
              <a:ahLst/>
              <a:cxnLst/>
              <a:rect l="l" t="t" r="r" b="b"/>
              <a:pathLst>
                <a:path w="4356" h="3624" extrusionOk="0">
                  <a:moveTo>
                    <a:pt x="4208" y="1"/>
                  </a:moveTo>
                  <a:cubicBezTo>
                    <a:pt x="4148" y="1"/>
                    <a:pt x="4067" y="184"/>
                    <a:pt x="3995" y="544"/>
                  </a:cubicBezTo>
                  <a:cubicBezTo>
                    <a:pt x="3954" y="745"/>
                    <a:pt x="3780" y="1668"/>
                    <a:pt x="2590" y="2565"/>
                  </a:cubicBezTo>
                  <a:cubicBezTo>
                    <a:pt x="1888" y="3091"/>
                    <a:pt x="1302" y="3203"/>
                    <a:pt x="866" y="3203"/>
                  </a:cubicBezTo>
                  <a:cubicBezTo>
                    <a:pt x="540" y="3203"/>
                    <a:pt x="298" y="3140"/>
                    <a:pt x="155" y="3140"/>
                  </a:cubicBezTo>
                  <a:cubicBezTo>
                    <a:pt x="52" y="3140"/>
                    <a:pt x="1" y="3173"/>
                    <a:pt x="7" y="3287"/>
                  </a:cubicBezTo>
                  <a:cubicBezTo>
                    <a:pt x="13" y="3478"/>
                    <a:pt x="299" y="3624"/>
                    <a:pt x="750" y="3624"/>
                  </a:cubicBezTo>
                  <a:cubicBezTo>
                    <a:pt x="1279" y="3624"/>
                    <a:pt x="2035" y="3423"/>
                    <a:pt x="2830" y="2859"/>
                  </a:cubicBezTo>
                  <a:cubicBezTo>
                    <a:pt x="4356" y="1789"/>
                    <a:pt x="4289" y="250"/>
                    <a:pt x="4289" y="250"/>
                  </a:cubicBezTo>
                  <a:cubicBezTo>
                    <a:pt x="4278" y="83"/>
                    <a:pt x="4248" y="1"/>
                    <a:pt x="420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23"/>
            <p:cNvSpPr/>
            <p:nvPr/>
          </p:nvSpPr>
          <p:spPr>
            <a:xfrm rot="-1551663">
              <a:off x="-132180" y="524572"/>
              <a:ext cx="294610" cy="147563"/>
            </a:xfrm>
            <a:custGeom>
              <a:avLst/>
              <a:gdLst/>
              <a:ahLst/>
              <a:cxnLst/>
              <a:rect l="l" t="t" r="r" b="b"/>
              <a:pathLst>
                <a:path w="5131" h="2570" extrusionOk="0">
                  <a:moveTo>
                    <a:pt x="5077" y="0"/>
                  </a:moveTo>
                  <a:cubicBezTo>
                    <a:pt x="5015" y="0"/>
                    <a:pt x="4883" y="149"/>
                    <a:pt x="4717" y="451"/>
                  </a:cubicBezTo>
                  <a:cubicBezTo>
                    <a:pt x="4623" y="639"/>
                    <a:pt x="4168" y="1455"/>
                    <a:pt x="2763" y="1950"/>
                  </a:cubicBezTo>
                  <a:cubicBezTo>
                    <a:pt x="2362" y="2091"/>
                    <a:pt x="2001" y="2144"/>
                    <a:pt x="1681" y="2144"/>
                  </a:cubicBezTo>
                  <a:cubicBezTo>
                    <a:pt x="711" y="2144"/>
                    <a:pt x="127" y="1656"/>
                    <a:pt x="25" y="1656"/>
                  </a:cubicBezTo>
                  <a:cubicBezTo>
                    <a:pt x="1" y="1656"/>
                    <a:pt x="3" y="1683"/>
                    <a:pt x="33" y="1749"/>
                  </a:cubicBezTo>
                  <a:cubicBezTo>
                    <a:pt x="179" y="2071"/>
                    <a:pt x="666" y="2569"/>
                    <a:pt x="1600" y="2569"/>
                  </a:cubicBezTo>
                  <a:cubicBezTo>
                    <a:pt x="1950" y="2569"/>
                    <a:pt x="2363" y="2499"/>
                    <a:pt x="2843" y="2325"/>
                  </a:cubicBezTo>
                  <a:cubicBezTo>
                    <a:pt x="4596" y="1709"/>
                    <a:pt x="5078" y="264"/>
                    <a:pt x="5078" y="264"/>
                  </a:cubicBezTo>
                  <a:cubicBezTo>
                    <a:pt x="5131" y="89"/>
                    <a:pt x="5125" y="0"/>
                    <a:pt x="507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23"/>
            <p:cNvSpPr/>
            <p:nvPr/>
          </p:nvSpPr>
          <p:spPr>
            <a:xfrm rot="-1551663">
              <a:off x="226609" y="430555"/>
              <a:ext cx="45245" cy="28479"/>
            </a:xfrm>
            <a:custGeom>
              <a:avLst/>
              <a:gdLst/>
              <a:ahLst/>
              <a:cxnLst/>
              <a:rect l="l" t="t" r="r" b="b"/>
              <a:pathLst>
                <a:path w="788" h="496" extrusionOk="0">
                  <a:moveTo>
                    <a:pt x="204" y="0"/>
                  </a:moveTo>
                  <a:cubicBezTo>
                    <a:pt x="108" y="0"/>
                    <a:pt x="23" y="39"/>
                    <a:pt x="11" y="163"/>
                  </a:cubicBezTo>
                  <a:cubicBezTo>
                    <a:pt x="0" y="413"/>
                    <a:pt x="354" y="495"/>
                    <a:pt x="558" y="495"/>
                  </a:cubicBezTo>
                  <a:cubicBezTo>
                    <a:pt x="604" y="495"/>
                    <a:pt x="642" y="491"/>
                    <a:pt x="667" y="484"/>
                  </a:cubicBezTo>
                  <a:cubicBezTo>
                    <a:pt x="788" y="457"/>
                    <a:pt x="506" y="96"/>
                    <a:pt x="506" y="96"/>
                  </a:cubicBezTo>
                  <a:cubicBezTo>
                    <a:pt x="491" y="72"/>
                    <a:pt x="337" y="0"/>
                    <a:pt x="20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23"/>
            <p:cNvSpPr/>
            <p:nvPr/>
          </p:nvSpPr>
          <p:spPr>
            <a:xfrm rot="3654803">
              <a:off x="623796" y="353140"/>
              <a:ext cx="246590" cy="240351"/>
            </a:xfrm>
            <a:custGeom>
              <a:avLst/>
              <a:gdLst/>
              <a:ahLst/>
              <a:cxnLst/>
              <a:rect l="l" t="t" r="r" b="b"/>
              <a:pathLst>
                <a:path w="5849" h="5701" extrusionOk="0">
                  <a:moveTo>
                    <a:pt x="2811" y="1646"/>
                  </a:moveTo>
                  <a:cubicBezTo>
                    <a:pt x="3453" y="1646"/>
                    <a:pt x="3975" y="2181"/>
                    <a:pt x="3975" y="2824"/>
                  </a:cubicBezTo>
                  <a:cubicBezTo>
                    <a:pt x="3975" y="3479"/>
                    <a:pt x="3453" y="4001"/>
                    <a:pt x="2811" y="4001"/>
                  </a:cubicBezTo>
                  <a:cubicBezTo>
                    <a:pt x="2169" y="4001"/>
                    <a:pt x="1647" y="3479"/>
                    <a:pt x="1647" y="2824"/>
                  </a:cubicBezTo>
                  <a:cubicBezTo>
                    <a:pt x="1647" y="2181"/>
                    <a:pt x="2169" y="1646"/>
                    <a:pt x="2811" y="1646"/>
                  </a:cubicBezTo>
                  <a:close/>
                  <a:moveTo>
                    <a:pt x="2918" y="0"/>
                  </a:moveTo>
                  <a:cubicBezTo>
                    <a:pt x="1312" y="0"/>
                    <a:pt x="1" y="1271"/>
                    <a:pt x="1" y="2850"/>
                  </a:cubicBezTo>
                  <a:cubicBezTo>
                    <a:pt x="1" y="4429"/>
                    <a:pt x="1312" y="5701"/>
                    <a:pt x="2918" y="5701"/>
                  </a:cubicBezTo>
                  <a:cubicBezTo>
                    <a:pt x="4537" y="5701"/>
                    <a:pt x="5848" y="4429"/>
                    <a:pt x="5848" y="2850"/>
                  </a:cubicBezTo>
                  <a:cubicBezTo>
                    <a:pt x="5848" y="1271"/>
                    <a:pt x="4537" y="0"/>
                    <a:pt x="2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23"/>
            <p:cNvSpPr/>
            <p:nvPr/>
          </p:nvSpPr>
          <p:spPr>
            <a:xfrm rot="3654803">
              <a:off x="516624" y="694589"/>
              <a:ext cx="246590" cy="240941"/>
            </a:xfrm>
            <a:custGeom>
              <a:avLst/>
              <a:gdLst/>
              <a:ahLst/>
              <a:cxnLst/>
              <a:rect l="l" t="t" r="r" b="b"/>
              <a:pathLst>
                <a:path w="5849" h="5715" extrusionOk="0">
                  <a:moveTo>
                    <a:pt x="2811" y="1660"/>
                  </a:moveTo>
                  <a:cubicBezTo>
                    <a:pt x="3453" y="1660"/>
                    <a:pt x="3975" y="2182"/>
                    <a:pt x="3975" y="2824"/>
                  </a:cubicBezTo>
                  <a:cubicBezTo>
                    <a:pt x="3975" y="3480"/>
                    <a:pt x="3453" y="4002"/>
                    <a:pt x="2811" y="4002"/>
                  </a:cubicBezTo>
                  <a:cubicBezTo>
                    <a:pt x="2168" y="4002"/>
                    <a:pt x="1646" y="3480"/>
                    <a:pt x="1646" y="2824"/>
                  </a:cubicBezTo>
                  <a:cubicBezTo>
                    <a:pt x="1646" y="2182"/>
                    <a:pt x="2168" y="1660"/>
                    <a:pt x="2811" y="1660"/>
                  </a:cubicBezTo>
                  <a:close/>
                  <a:moveTo>
                    <a:pt x="2918" y="1"/>
                  </a:moveTo>
                  <a:cubicBezTo>
                    <a:pt x="1312" y="1"/>
                    <a:pt x="0" y="1272"/>
                    <a:pt x="0" y="2851"/>
                  </a:cubicBezTo>
                  <a:cubicBezTo>
                    <a:pt x="0" y="4430"/>
                    <a:pt x="1312" y="5715"/>
                    <a:pt x="2918" y="5715"/>
                  </a:cubicBezTo>
                  <a:cubicBezTo>
                    <a:pt x="4537" y="5715"/>
                    <a:pt x="5848" y="4430"/>
                    <a:pt x="5848" y="2851"/>
                  </a:cubicBezTo>
                  <a:cubicBezTo>
                    <a:pt x="5848" y="1272"/>
                    <a:pt x="4537" y="1"/>
                    <a:pt x="2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23"/>
            <p:cNvSpPr/>
            <p:nvPr/>
          </p:nvSpPr>
          <p:spPr>
            <a:xfrm rot="3654803">
              <a:off x="489823" y="435185"/>
              <a:ext cx="402622" cy="404098"/>
            </a:xfrm>
            <a:custGeom>
              <a:avLst/>
              <a:gdLst/>
              <a:ahLst/>
              <a:cxnLst/>
              <a:rect l="l" t="t" r="r" b="b"/>
              <a:pathLst>
                <a:path w="9550" h="9585" extrusionOk="0">
                  <a:moveTo>
                    <a:pt x="8502" y="1"/>
                  </a:moveTo>
                  <a:cubicBezTo>
                    <a:pt x="8429" y="1"/>
                    <a:pt x="8358" y="14"/>
                    <a:pt x="8292" y="43"/>
                  </a:cubicBezTo>
                  <a:cubicBezTo>
                    <a:pt x="7837" y="230"/>
                    <a:pt x="504" y="8246"/>
                    <a:pt x="450" y="8340"/>
                  </a:cubicBezTo>
                  <a:cubicBezTo>
                    <a:pt x="0" y="9067"/>
                    <a:pt x="804" y="9585"/>
                    <a:pt x="1240" y="9585"/>
                  </a:cubicBezTo>
                  <a:cubicBezTo>
                    <a:pt x="1309" y="9585"/>
                    <a:pt x="1370" y="9571"/>
                    <a:pt x="1414" y="9544"/>
                  </a:cubicBezTo>
                  <a:cubicBezTo>
                    <a:pt x="1735" y="9357"/>
                    <a:pt x="9550" y="1020"/>
                    <a:pt x="9483" y="712"/>
                  </a:cubicBezTo>
                  <a:cubicBezTo>
                    <a:pt x="9426" y="449"/>
                    <a:pt x="8929" y="1"/>
                    <a:pt x="8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23"/>
            <p:cNvSpPr/>
            <p:nvPr/>
          </p:nvSpPr>
          <p:spPr>
            <a:xfrm rot="3654803">
              <a:off x="762042" y="453406"/>
              <a:ext cx="60077" cy="170872"/>
            </a:xfrm>
            <a:custGeom>
              <a:avLst/>
              <a:gdLst/>
              <a:ahLst/>
              <a:cxnLst/>
              <a:rect l="l" t="t" r="r" b="b"/>
              <a:pathLst>
                <a:path w="1425" h="4053" extrusionOk="0">
                  <a:moveTo>
                    <a:pt x="103" y="0"/>
                  </a:moveTo>
                  <a:cubicBezTo>
                    <a:pt x="1" y="0"/>
                    <a:pt x="62" y="133"/>
                    <a:pt x="301" y="330"/>
                  </a:cubicBezTo>
                  <a:cubicBezTo>
                    <a:pt x="408" y="410"/>
                    <a:pt x="890" y="798"/>
                    <a:pt x="1010" y="1922"/>
                  </a:cubicBezTo>
                  <a:cubicBezTo>
                    <a:pt x="1146" y="3318"/>
                    <a:pt x="256" y="4052"/>
                    <a:pt x="381" y="4052"/>
                  </a:cubicBezTo>
                  <a:cubicBezTo>
                    <a:pt x="391" y="4052"/>
                    <a:pt x="409" y="4047"/>
                    <a:pt x="435" y="4037"/>
                  </a:cubicBezTo>
                  <a:cubicBezTo>
                    <a:pt x="769" y="3903"/>
                    <a:pt x="1425" y="3287"/>
                    <a:pt x="1278" y="1882"/>
                  </a:cubicBezTo>
                  <a:cubicBezTo>
                    <a:pt x="1131" y="491"/>
                    <a:pt x="234" y="36"/>
                    <a:pt x="234" y="36"/>
                  </a:cubicBezTo>
                  <a:cubicBezTo>
                    <a:pt x="177" y="12"/>
                    <a:pt x="133" y="0"/>
                    <a:pt x="1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23"/>
            <p:cNvSpPr/>
            <p:nvPr/>
          </p:nvSpPr>
          <p:spPr>
            <a:xfrm rot="3654803">
              <a:off x="664066" y="797162"/>
              <a:ext cx="60035" cy="170872"/>
            </a:xfrm>
            <a:custGeom>
              <a:avLst/>
              <a:gdLst/>
              <a:ahLst/>
              <a:cxnLst/>
              <a:rect l="l" t="t" r="r" b="b"/>
              <a:pathLst>
                <a:path w="1424" h="4053" extrusionOk="0">
                  <a:moveTo>
                    <a:pt x="109" y="0"/>
                  </a:moveTo>
                  <a:cubicBezTo>
                    <a:pt x="0" y="0"/>
                    <a:pt x="64" y="133"/>
                    <a:pt x="313" y="330"/>
                  </a:cubicBezTo>
                  <a:cubicBezTo>
                    <a:pt x="420" y="410"/>
                    <a:pt x="902" y="812"/>
                    <a:pt x="1009" y="1922"/>
                  </a:cubicBezTo>
                  <a:cubicBezTo>
                    <a:pt x="1145" y="3318"/>
                    <a:pt x="267" y="4052"/>
                    <a:pt x="393" y="4052"/>
                  </a:cubicBezTo>
                  <a:cubicBezTo>
                    <a:pt x="404" y="4052"/>
                    <a:pt x="421" y="4047"/>
                    <a:pt x="447" y="4037"/>
                  </a:cubicBezTo>
                  <a:cubicBezTo>
                    <a:pt x="782" y="3903"/>
                    <a:pt x="1424" y="3287"/>
                    <a:pt x="1277" y="1882"/>
                  </a:cubicBezTo>
                  <a:cubicBezTo>
                    <a:pt x="1143" y="491"/>
                    <a:pt x="246" y="36"/>
                    <a:pt x="246" y="36"/>
                  </a:cubicBezTo>
                  <a:cubicBezTo>
                    <a:pt x="186" y="11"/>
                    <a:pt x="140"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23"/>
            <p:cNvSpPr/>
            <p:nvPr/>
          </p:nvSpPr>
          <p:spPr>
            <a:xfrm rot="3654803">
              <a:off x="696148" y="560346"/>
              <a:ext cx="194144" cy="190476"/>
            </a:xfrm>
            <a:custGeom>
              <a:avLst/>
              <a:gdLst/>
              <a:ahLst/>
              <a:cxnLst/>
              <a:rect l="l" t="t" r="r" b="b"/>
              <a:pathLst>
                <a:path w="4605" h="4518" extrusionOk="0">
                  <a:moveTo>
                    <a:pt x="4301" y="1"/>
                  </a:moveTo>
                  <a:cubicBezTo>
                    <a:pt x="3888" y="1"/>
                    <a:pt x="194" y="4164"/>
                    <a:pt x="194" y="4164"/>
                  </a:cubicBezTo>
                  <a:cubicBezTo>
                    <a:pt x="35" y="4411"/>
                    <a:pt x="0" y="4518"/>
                    <a:pt x="57" y="4518"/>
                  </a:cubicBezTo>
                  <a:cubicBezTo>
                    <a:pt x="424" y="4518"/>
                    <a:pt x="4605" y="95"/>
                    <a:pt x="4315" y="3"/>
                  </a:cubicBezTo>
                  <a:cubicBezTo>
                    <a:pt x="4311" y="1"/>
                    <a:pt x="4307" y="1"/>
                    <a:pt x="4301"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08" name="Google Shape;3108;p23"/>
          <p:cNvSpPr txBox="1">
            <a:spLocks noGrp="1"/>
          </p:cNvSpPr>
          <p:nvPr>
            <p:ph type="title"/>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219607052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Main Point 2">
  <p:cSld name="Main Point 2">
    <p:spTree>
      <p:nvGrpSpPr>
        <p:cNvPr id="1" name="Shape 3109"/>
        <p:cNvGrpSpPr/>
        <p:nvPr/>
      </p:nvGrpSpPr>
      <p:grpSpPr>
        <a:xfrm>
          <a:off x="0" y="0"/>
          <a:ext cx="0" cy="0"/>
          <a:chOff x="0" y="0"/>
          <a:chExt cx="0" cy="0"/>
        </a:xfrm>
      </p:grpSpPr>
      <p:grpSp>
        <p:nvGrpSpPr>
          <p:cNvPr id="3110" name="Google Shape;3110;p24"/>
          <p:cNvGrpSpPr/>
          <p:nvPr/>
        </p:nvGrpSpPr>
        <p:grpSpPr>
          <a:xfrm flipH="1">
            <a:off x="2" y="6"/>
            <a:ext cx="12191996" cy="6693393"/>
            <a:chOff x="-493" y="954"/>
            <a:chExt cx="9143997" cy="5020045"/>
          </a:xfrm>
        </p:grpSpPr>
        <p:sp>
          <p:nvSpPr>
            <p:cNvPr id="3111" name="Google Shape;3111;p24"/>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24"/>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24"/>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24"/>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24"/>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24"/>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24"/>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24"/>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24"/>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24"/>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24"/>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24"/>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24"/>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24"/>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24"/>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24"/>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24"/>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24"/>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24"/>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24"/>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24"/>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24"/>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24"/>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24"/>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24"/>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24"/>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24"/>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24"/>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24"/>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24"/>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24"/>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42" name="Google Shape;3142;p24"/>
          <p:cNvGrpSpPr/>
          <p:nvPr/>
        </p:nvGrpSpPr>
        <p:grpSpPr>
          <a:xfrm flipH="1">
            <a:off x="271494" y="5254"/>
            <a:ext cx="11650333" cy="6853759"/>
            <a:chOff x="404050" y="680675"/>
            <a:chExt cx="6852600" cy="4476850"/>
          </a:xfrm>
        </p:grpSpPr>
        <p:sp>
          <p:nvSpPr>
            <p:cNvPr id="3143" name="Google Shape;3143;p24"/>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24"/>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24"/>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24"/>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24"/>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24"/>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24"/>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24"/>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24"/>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24"/>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24"/>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24"/>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24"/>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24"/>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24"/>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24"/>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24"/>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24"/>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24"/>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24"/>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24"/>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24"/>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24"/>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24"/>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24"/>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24"/>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24"/>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24"/>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24"/>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24"/>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24"/>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24"/>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24"/>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24"/>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24"/>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24"/>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24"/>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24"/>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24"/>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24"/>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24"/>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24"/>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24"/>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24"/>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87" name="Google Shape;3187;p24"/>
          <p:cNvGrpSpPr/>
          <p:nvPr/>
        </p:nvGrpSpPr>
        <p:grpSpPr>
          <a:xfrm flipH="1">
            <a:off x="366960" y="738470"/>
            <a:ext cx="11458080" cy="5381061"/>
            <a:chOff x="324740" y="1042035"/>
            <a:chExt cx="8438296" cy="3296950"/>
          </a:xfrm>
        </p:grpSpPr>
        <p:sp>
          <p:nvSpPr>
            <p:cNvPr id="3188" name="Google Shape;3188;p24"/>
            <p:cNvSpPr/>
            <p:nvPr/>
          </p:nvSpPr>
          <p:spPr>
            <a:xfrm rot="10800000">
              <a:off x="324740" y="104203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24"/>
            <p:cNvSpPr/>
            <p:nvPr/>
          </p:nvSpPr>
          <p:spPr>
            <a:xfrm rot="10800000" flipH="1">
              <a:off x="778460" y="1605067"/>
              <a:ext cx="7838420" cy="2290226"/>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24"/>
            <p:cNvSpPr/>
            <p:nvPr/>
          </p:nvSpPr>
          <p:spPr>
            <a:xfrm flipH="1">
              <a:off x="325219" y="3343295"/>
              <a:ext cx="8437817" cy="995690"/>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91" name="Google Shape;3191;p24"/>
          <p:cNvSpPr txBox="1">
            <a:spLocks noGrp="1"/>
          </p:cNvSpPr>
          <p:nvPr>
            <p:ph type="title"/>
          </p:nvPr>
        </p:nvSpPr>
        <p:spPr>
          <a:xfrm>
            <a:off x="2075800" y="2252167"/>
            <a:ext cx="8040400" cy="235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10400"/>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endParaRPr/>
          </a:p>
        </p:txBody>
      </p:sp>
      <p:grpSp>
        <p:nvGrpSpPr>
          <p:cNvPr id="3192" name="Google Shape;3192;p24"/>
          <p:cNvGrpSpPr/>
          <p:nvPr/>
        </p:nvGrpSpPr>
        <p:grpSpPr>
          <a:xfrm rot="-756273">
            <a:off x="9522371" y="5973203"/>
            <a:ext cx="1915688" cy="899968"/>
            <a:chOff x="6541500" y="4425844"/>
            <a:chExt cx="2398869" cy="1126961"/>
          </a:xfrm>
        </p:grpSpPr>
        <p:sp>
          <p:nvSpPr>
            <p:cNvPr id="3193" name="Google Shape;3193;p24"/>
            <p:cNvSpPr/>
            <p:nvPr/>
          </p:nvSpPr>
          <p:spPr>
            <a:xfrm>
              <a:off x="6570665" y="4425844"/>
              <a:ext cx="2369576" cy="1126961"/>
            </a:xfrm>
            <a:custGeom>
              <a:avLst/>
              <a:gdLst/>
              <a:ahLst/>
              <a:cxnLst/>
              <a:rect l="l" t="t" r="r" b="b"/>
              <a:pathLst>
                <a:path w="57689" h="27435" extrusionOk="0">
                  <a:moveTo>
                    <a:pt x="57688" y="0"/>
                  </a:moveTo>
                  <a:lnTo>
                    <a:pt x="57688" y="0"/>
                  </a:lnTo>
                  <a:cubicBezTo>
                    <a:pt x="56243" y="54"/>
                    <a:pt x="54824" y="187"/>
                    <a:pt x="53366" y="228"/>
                  </a:cubicBezTo>
                  <a:cubicBezTo>
                    <a:pt x="53125" y="234"/>
                    <a:pt x="52884" y="238"/>
                    <a:pt x="52642" y="238"/>
                  </a:cubicBezTo>
                  <a:cubicBezTo>
                    <a:pt x="52399" y="238"/>
                    <a:pt x="52155" y="234"/>
                    <a:pt x="51907" y="228"/>
                  </a:cubicBezTo>
                  <a:cubicBezTo>
                    <a:pt x="51809" y="224"/>
                    <a:pt x="51704" y="222"/>
                    <a:pt x="51593" y="222"/>
                  </a:cubicBezTo>
                  <a:cubicBezTo>
                    <a:pt x="50160" y="222"/>
                    <a:pt x="47788" y="510"/>
                    <a:pt x="47585" y="510"/>
                  </a:cubicBezTo>
                  <a:cubicBezTo>
                    <a:pt x="47577" y="510"/>
                    <a:pt x="47573" y="509"/>
                    <a:pt x="47572" y="509"/>
                  </a:cubicBezTo>
                  <a:lnTo>
                    <a:pt x="47558" y="509"/>
                  </a:lnTo>
                  <a:cubicBezTo>
                    <a:pt x="47130" y="723"/>
                    <a:pt x="35220" y="6437"/>
                    <a:pt x="30523" y="8243"/>
                  </a:cubicBezTo>
                  <a:cubicBezTo>
                    <a:pt x="26415" y="9769"/>
                    <a:pt x="6035" y="18386"/>
                    <a:pt x="2088" y="20286"/>
                  </a:cubicBezTo>
                  <a:cubicBezTo>
                    <a:pt x="375" y="21076"/>
                    <a:pt x="0" y="22160"/>
                    <a:pt x="428" y="23645"/>
                  </a:cubicBezTo>
                  <a:cubicBezTo>
                    <a:pt x="522" y="24033"/>
                    <a:pt x="683" y="24421"/>
                    <a:pt x="883" y="24850"/>
                  </a:cubicBezTo>
                  <a:cubicBezTo>
                    <a:pt x="1218" y="25599"/>
                    <a:pt x="1552" y="26214"/>
                    <a:pt x="1940" y="26656"/>
                  </a:cubicBezTo>
                  <a:cubicBezTo>
                    <a:pt x="2371" y="27153"/>
                    <a:pt x="2863" y="27434"/>
                    <a:pt x="3518" y="27434"/>
                  </a:cubicBezTo>
                  <a:cubicBezTo>
                    <a:pt x="3921" y="27434"/>
                    <a:pt x="4387" y="27327"/>
                    <a:pt x="4938" y="27098"/>
                  </a:cubicBezTo>
                  <a:cubicBezTo>
                    <a:pt x="9354" y="25251"/>
                    <a:pt x="30523" y="16794"/>
                    <a:pt x="34765" y="14586"/>
                  </a:cubicBezTo>
                  <a:cubicBezTo>
                    <a:pt x="39569" y="12030"/>
                    <a:pt x="45671" y="9581"/>
                    <a:pt x="50542" y="7173"/>
                  </a:cubicBezTo>
                  <a:lnTo>
                    <a:pt x="50542" y="7159"/>
                  </a:lnTo>
                  <a:cubicBezTo>
                    <a:pt x="50890" y="6985"/>
                    <a:pt x="52831" y="4911"/>
                    <a:pt x="54891" y="2783"/>
                  </a:cubicBezTo>
                  <a:cubicBezTo>
                    <a:pt x="55841" y="1807"/>
                    <a:pt x="56818" y="816"/>
                    <a:pt x="57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24"/>
            <p:cNvSpPr/>
            <p:nvPr/>
          </p:nvSpPr>
          <p:spPr>
            <a:xfrm>
              <a:off x="8751794" y="4425844"/>
              <a:ext cx="188575" cy="114360"/>
            </a:xfrm>
            <a:custGeom>
              <a:avLst/>
              <a:gdLst/>
              <a:ahLst/>
              <a:cxnLst/>
              <a:rect l="l" t="t" r="r" b="b"/>
              <a:pathLst>
                <a:path w="4591" h="2784" extrusionOk="0">
                  <a:moveTo>
                    <a:pt x="4590" y="0"/>
                  </a:moveTo>
                  <a:lnTo>
                    <a:pt x="4590" y="0"/>
                  </a:lnTo>
                  <a:cubicBezTo>
                    <a:pt x="3145" y="54"/>
                    <a:pt x="1726" y="187"/>
                    <a:pt x="268" y="228"/>
                  </a:cubicBezTo>
                  <a:cubicBezTo>
                    <a:pt x="241" y="281"/>
                    <a:pt x="228" y="335"/>
                    <a:pt x="214" y="375"/>
                  </a:cubicBezTo>
                  <a:cubicBezTo>
                    <a:pt x="0" y="1084"/>
                    <a:pt x="937" y="2315"/>
                    <a:pt x="1793" y="2783"/>
                  </a:cubicBezTo>
                  <a:cubicBezTo>
                    <a:pt x="2743" y="1807"/>
                    <a:pt x="3720" y="816"/>
                    <a:pt x="4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24"/>
            <p:cNvSpPr/>
            <p:nvPr/>
          </p:nvSpPr>
          <p:spPr>
            <a:xfrm>
              <a:off x="6548113" y="4446711"/>
              <a:ext cx="2098604" cy="1106094"/>
            </a:xfrm>
            <a:custGeom>
              <a:avLst/>
              <a:gdLst/>
              <a:ahLst/>
              <a:cxnLst/>
              <a:rect l="l" t="t" r="r" b="b"/>
              <a:pathLst>
                <a:path w="51092" h="26927" extrusionOk="0">
                  <a:moveTo>
                    <a:pt x="48107" y="1"/>
                  </a:moveTo>
                  <a:cubicBezTo>
                    <a:pt x="47679" y="215"/>
                    <a:pt x="35769" y="5929"/>
                    <a:pt x="31072" y="7735"/>
                  </a:cubicBezTo>
                  <a:cubicBezTo>
                    <a:pt x="26964" y="9261"/>
                    <a:pt x="6584" y="17878"/>
                    <a:pt x="2637" y="19778"/>
                  </a:cubicBezTo>
                  <a:cubicBezTo>
                    <a:pt x="924" y="20568"/>
                    <a:pt x="549" y="21652"/>
                    <a:pt x="977" y="23137"/>
                  </a:cubicBezTo>
                  <a:cubicBezTo>
                    <a:pt x="549" y="23445"/>
                    <a:pt x="188" y="23780"/>
                    <a:pt x="0" y="24154"/>
                  </a:cubicBezTo>
                  <a:cubicBezTo>
                    <a:pt x="322" y="24984"/>
                    <a:pt x="817" y="25720"/>
                    <a:pt x="1365" y="26161"/>
                  </a:cubicBezTo>
                  <a:cubicBezTo>
                    <a:pt x="1446" y="26228"/>
                    <a:pt x="1539" y="26295"/>
                    <a:pt x="1620" y="26349"/>
                  </a:cubicBezTo>
                  <a:cubicBezTo>
                    <a:pt x="1901" y="26322"/>
                    <a:pt x="2195" y="26242"/>
                    <a:pt x="2489" y="26148"/>
                  </a:cubicBezTo>
                  <a:cubicBezTo>
                    <a:pt x="2920" y="26645"/>
                    <a:pt x="3412" y="26926"/>
                    <a:pt x="4067" y="26926"/>
                  </a:cubicBezTo>
                  <a:cubicBezTo>
                    <a:pt x="4470" y="26926"/>
                    <a:pt x="4936" y="26819"/>
                    <a:pt x="5487" y="26590"/>
                  </a:cubicBezTo>
                  <a:cubicBezTo>
                    <a:pt x="9903" y="24743"/>
                    <a:pt x="31072" y="16286"/>
                    <a:pt x="35314" y="14078"/>
                  </a:cubicBezTo>
                  <a:cubicBezTo>
                    <a:pt x="40118" y="11522"/>
                    <a:pt x="46220" y="9073"/>
                    <a:pt x="51091" y="6665"/>
                  </a:cubicBezTo>
                  <a:lnTo>
                    <a:pt x="51091" y="6651"/>
                  </a:lnTo>
                  <a:cubicBezTo>
                    <a:pt x="50101" y="6276"/>
                    <a:pt x="49071" y="5862"/>
                    <a:pt x="48027" y="5567"/>
                  </a:cubicBezTo>
                  <a:cubicBezTo>
                    <a:pt x="47264" y="5340"/>
                    <a:pt x="46488" y="5193"/>
                    <a:pt x="45739" y="5152"/>
                  </a:cubicBezTo>
                  <a:cubicBezTo>
                    <a:pt x="46073" y="4323"/>
                    <a:pt x="46421" y="3506"/>
                    <a:pt x="46809" y="2704"/>
                  </a:cubicBezTo>
                  <a:cubicBezTo>
                    <a:pt x="47224" y="1794"/>
                    <a:pt x="47666" y="897"/>
                    <a:pt x="48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24"/>
            <p:cNvSpPr/>
            <p:nvPr/>
          </p:nvSpPr>
          <p:spPr>
            <a:xfrm>
              <a:off x="6541500" y="4556060"/>
              <a:ext cx="2041469" cy="973783"/>
            </a:xfrm>
            <a:custGeom>
              <a:avLst/>
              <a:gdLst/>
              <a:ahLst/>
              <a:cxnLst/>
              <a:rect l="l" t="t" r="r" b="b"/>
              <a:pathLst>
                <a:path w="49701" h="23706" extrusionOk="0">
                  <a:moveTo>
                    <a:pt x="47199" y="1"/>
                  </a:moveTo>
                  <a:cubicBezTo>
                    <a:pt x="47176" y="1"/>
                    <a:pt x="47153" y="1"/>
                    <a:pt x="47131" y="1"/>
                  </a:cubicBezTo>
                  <a:cubicBezTo>
                    <a:pt x="47104" y="1"/>
                    <a:pt x="47037" y="15"/>
                    <a:pt x="46970" y="42"/>
                  </a:cubicBezTo>
                  <a:cubicBezTo>
                    <a:pt x="45793" y="430"/>
                    <a:pt x="39249" y="3454"/>
                    <a:pt x="36238" y="4912"/>
                  </a:cubicBezTo>
                  <a:cubicBezTo>
                    <a:pt x="31086" y="7455"/>
                    <a:pt x="9408" y="16769"/>
                    <a:pt x="4029" y="19043"/>
                  </a:cubicBezTo>
                  <a:cubicBezTo>
                    <a:pt x="3386" y="19351"/>
                    <a:pt x="2075" y="19820"/>
                    <a:pt x="1138" y="20475"/>
                  </a:cubicBezTo>
                  <a:cubicBezTo>
                    <a:pt x="710" y="20783"/>
                    <a:pt x="349" y="21118"/>
                    <a:pt x="161" y="21492"/>
                  </a:cubicBezTo>
                  <a:cubicBezTo>
                    <a:pt x="54" y="21693"/>
                    <a:pt x="1" y="21907"/>
                    <a:pt x="14" y="22135"/>
                  </a:cubicBezTo>
                  <a:cubicBezTo>
                    <a:pt x="85" y="23318"/>
                    <a:pt x="679" y="23706"/>
                    <a:pt x="1464" y="23706"/>
                  </a:cubicBezTo>
                  <a:cubicBezTo>
                    <a:pt x="1566" y="23706"/>
                    <a:pt x="1672" y="23699"/>
                    <a:pt x="1781" y="23687"/>
                  </a:cubicBezTo>
                  <a:cubicBezTo>
                    <a:pt x="2062" y="23660"/>
                    <a:pt x="2356" y="23580"/>
                    <a:pt x="2650" y="23486"/>
                  </a:cubicBezTo>
                  <a:cubicBezTo>
                    <a:pt x="3694" y="23165"/>
                    <a:pt x="4778" y="22536"/>
                    <a:pt x="5340" y="22282"/>
                  </a:cubicBezTo>
                  <a:cubicBezTo>
                    <a:pt x="9582" y="20248"/>
                    <a:pt x="40400" y="6572"/>
                    <a:pt x="43411" y="5193"/>
                  </a:cubicBezTo>
                  <a:cubicBezTo>
                    <a:pt x="44588" y="4658"/>
                    <a:pt x="47880" y="3226"/>
                    <a:pt x="48188" y="2905"/>
                  </a:cubicBezTo>
                  <a:lnTo>
                    <a:pt x="48188" y="2892"/>
                  </a:lnTo>
                  <a:cubicBezTo>
                    <a:pt x="49125" y="1875"/>
                    <a:pt x="49700" y="443"/>
                    <a:pt x="49700" y="443"/>
                  </a:cubicBezTo>
                  <a:cubicBezTo>
                    <a:pt x="48816" y="222"/>
                    <a:pt x="47982" y="1"/>
                    <a:pt x="47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97" name="Google Shape;3197;p24"/>
          <p:cNvGrpSpPr/>
          <p:nvPr/>
        </p:nvGrpSpPr>
        <p:grpSpPr>
          <a:xfrm rot="8100000">
            <a:off x="-437039" y="214225"/>
            <a:ext cx="2249857" cy="1675785"/>
            <a:chOff x="-120352" y="3567051"/>
            <a:chExt cx="2158407" cy="1607669"/>
          </a:xfrm>
        </p:grpSpPr>
        <p:sp>
          <p:nvSpPr>
            <p:cNvPr id="3198" name="Google Shape;3198;p24"/>
            <p:cNvSpPr/>
            <p:nvPr/>
          </p:nvSpPr>
          <p:spPr>
            <a:xfrm>
              <a:off x="-120352" y="3567051"/>
              <a:ext cx="2158407" cy="1607669"/>
            </a:xfrm>
            <a:custGeom>
              <a:avLst/>
              <a:gdLst/>
              <a:ahLst/>
              <a:cxnLst/>
              <a:rect l="l" t="t" r="r" b="b"/>
              <a:pathLst>
                <a:path w="47292" h="35225" extrusionOk="0">
                  <a:moveTo>
                    <a:pt x="25026" y="8381"/>
                  </a:moveTo>
                  <a:cubicBezTo>
                    <a:pt x="25652" y="8381"/>
                    <a:pt x="26287" y="8438"/>
                    <a:pt x="26925" y="8555"/>
                  </a:cubicBezTo>
                  <a:cubicBezTo>
                    <a:pt x="32598" y="9599"/>
                    <a:pt x="36359" y="15045"/>
                    <a:pt x="35315" y="20719"/>
                  </a:cubicBezTo>
                  <a:lnTo>
                    <a:pt x="34753" y="23743"/>
                  </a:lnTo>
                  <a:lnTo>
                    <a:pt x="14212" y="19969"/>
                  </a:lnTo>
                  <a:lnTo>
                    <a:pt x="14774" y="16945"/>
                  </a:lnTo>
                  <a:cubicBezTo>
                    <a:pt x="15700" y="11909"/>
                    <a:pt x="20085" y="8381"/>
                    <a:pt x="25026" y="8381"/>
                  </a:cubicBezTo>
                  <a:close/>
                  <a:moveTo>
                    <a:pt x="24873" y="0"/>
                  </a:moveTo>
                  <a:cubicBezTo>
                    <a:pt x="15578" y="0"/>
                    <a:pt x="7315" y="6622"/>
                    <a:pt x="5581" y="16102"/>
                  </a:cubicBezTo>
                  <a:lnTo>
                    <a:pt x="5166" y="18310"/>
                  </a:lnTo>
                  <a:lnTo>
                    <a:pt x="1687" y="17668"/>
                  </a:lnTo>
                  <a:lnTo>
                    <a:pt x="1" y="26861"/>
                  </a:lnTo>
                  <a:lnTo>
                    <a:pt x="45605" y="35224"/>
                  </a:lnTo>
                  <a:lnTo>
                    <a:pt x="47291" y="26045"/>
                  </a:lnTo>
                  <a:lnTo>
                    <a:pt x="43799" y="25402"/>
                  </a:lnTo>
                  <a:lnTo>
                    <a:pt x="44214" y="23194"/>
                  </a:lnTo>
                  <a:cubicBezTo>
                    <a:pt x="46167" y="12516"/>
                    <a:pt x="39115" y="2279"/>
                    <a:pt x="28437" y="325"/>
                  </a:cubicBezTo>
                  <a:cubicBezTo>
                    <a:pt x="27240" y="106"/>
                    <a:pt x="26048" y="0"/>
                    <a:pt x="24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24"/>
            <p:cNvSpPr/>
            <p:nvPr/>
          </p:nvSpPr>
          <p:spPr>
            <a:xfrm>
              <a:off x="1843266" y="5064205"/>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24"/>
            <p:cNvSpPr/>
            <p:nvPr/>
          </p:nvSpPr>
          <p:spPr>
            <a:xfrm>
              <a:off x="1765081" y="4979311"/>
              <a:ext cx="25695" cy="136235"/>
            </a:xfrm>
            <a:custGeom>
              <a:avLst/>
              <a:gdLst/>
              <a:ahLst/>
              <a:cxnLst/>
              <a:rect l="l" t="t" r="r" b="b"/>
              <a:pathLst>
                <a:path w="563" h="2985" fill="none" extrusionOk="0">
                  <a:moveTo>
                    <a:pt x="1" y="2984"/>
                  </a:moveTo>
                  <a:lnTo>
                    <a:pt x="563"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24"/>
            <p:cNvSpPr/>
            <p:nvPr/>
          </p:nvSpPr>
          <p:spPr>
            <a:xfrm>
              <a:off x="1691186" y="5035496"/>
              <a:ext cx="12277" cy="65995"/>
            </a:xfrm>
            <a:custGeom>
              <a:avLst/>
              <a:gdLst/>
              <a:ahLst/>
              <a:cxnLst/>
              <a:rect l="l" t="t" r="r" b="b"/>
              <a:pathLst>
                <a:path w="269" h="1446" fill="none" extrusionOk="0">
                  <a:moveTo>
                    <a:pt x="1" y="1446"/>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24"/>
            <p:cNvSpPr/>
            <p:nvPr/>
          </p:nvSpPr>
          <p:spPr>
            <a:xfrm>
              <a:off x="1613001" y="4951195"/>
              <a:ext cx="25695" cy="136235"/>
            </a:xfrm>
            <a:custGeom>
              <a:avLst/>
              <a:gdLst/>
              <a:ahLst/>
              <a:cxnLst/>
              <a:rect l="l" t="t" r="r" b="b"/>
              <a:pathLst>
                <a:path w="563" h="2985" fill="none" extrusionOk="0">
                  <a:moveTo>
                    <a:pt x="1" y="2985"/>
                  </a:moveTo>
                  <a:lnTo>
                    <a:pt x="563"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24"/>
            <p:cNvSpPr/>
            <p:nvPr/>
          </p:nvSpPr>
          <p:spPr>
            <a:xfrm>
              <a:off x="1539106" y="5007381"/>
              <a:ext cx="12277" cy="66041"/>
            </a:xfrm>
            <a:custGeom>
              <a:avLst/>
              <a:gdLst/>
              <a:ahLst/>
              <a:cxnLst/>
              <a:rect l="l" t="t" r="r" b="b"/>
              <a:pathLst>
                <a:path w="269" h="1447" fill="none" extrusionOk="0">
                  <a:moveTo>
                    <a:pt x="1" y="1446"/>
                  </a:moveTo>
                  <a:lnTo>
                    <a:pt x="268"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24"/>
            <p:cNvSpPr/>
            <p:nvPr/>
          </p:nvSpPr>
          <p:spPr>
            <a:xfrm>
              <a:off x="1460921" y="4923125"/>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24"/>
            <p:cNvSpPr/>
            <p:nvPr/>
          </p:nvSpPr>
          <p:spPr>
            <a:xfrm>
              <a:off x="1387027" y="4979311"/>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24"/>
            <p:cNvSpPr/>
            <p:nvPr/>
          </p:nvSpPr>
          <p:spPr>
            <a:xfrm>
              <a:off x="1308842" y="4894416"/>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24"/>
            <p:cNvSpPr/>
            <p:nvPr/>
          </p:nvSpPr>
          <p:spPr>
            <a:xfrm>
              <a:off x="872776" y="4858062"/>
              <a:ext cx="12870" cy="65995"/>
            </a:xfrm>
            <a:custGeom>
              <a:avLst/>
              <a:gdLst/>
              <a:ahLst/>
              <a:cxnLst/>
              <a:rect l="l" t="t" r="r" b="b"/>
              <a:pathLst>
                <a:path w="282" h="1446" fill="none" extrusionOk="0">
                  <a:moveTo>
                    <a:pt x="0" y="1446"/>
                  </a:moveTo>
                  <a:lnTo>
                    <a:pt x="281"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24"/>
            <p:cNvSpPr/>
            <p:nvPr/>
          </p:nvSpPr>
          <p:spPr>
            <a:xfrm>
              <a:off x="1156762" y="4866301"/>
              <a:ext cx="25102" cy="136235"/>
            </a:xfrm>
            <a:custGeom>
              <a:avLst/>
              <a:gdLst/>
              <a:ahLst/>
              <a:cxnLst/>
              <a:rect l="l" t="t" r="r" b="b"/>
              <a:pathLst>
                <a:path w="550" h="2985" fill="none" extrusionOk="0">
                  <a:moveTo>
                    <a:pt x="1" y="2985"/>
                  </a:moveTo>
                  <a:lnTo>
                    <a:pt x="549"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24"/>
            <p:cNvSpPr/>
            <p:nvPr/>
          </p:nvSpPr>
          <p:spPr>
            <a:xfrm>
              <a:off x="1082274" y="4923125"/>
              <a:ext cx="12232" cy="65995"/>
            </a:xfrm>
            <a:custGeom>
              <a:avLst/>
              <a:gdLst/>
              <a:ahLst/>
              <a:cxnLst/>
              <a:rect l="l" t="t" r="r" b="b"/>
              <a:pathLst>
                <a:path w="268" h="1446" fill="none" extrusionOk="0">
                  <a:moveTo>
                    <a:pt x="0"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24"/>
            <p:cNvSpPr/>
            <p:nvPr/>
          </p:nvSpPr>
          <p:spPr>
            <a:xfrm>
              <a:off x="1004089" y="4838231"/>
              <a:ext cx="25695" cy="136235"/>
            </a:xfrm>
            <a:custGeom>
              <a:avLst/>
              <a:gdLst/>
              <a:ahLst/>
              <a:cxnLst/>
              <a:rect l="l" t="t" r="r" b="b"/>
              <a:pathLst>
                <a:path w="563" h="2985" fill="none" extrusionOk="0">
                  <a:moveTo>
                    <a:pt x="0" y="2984"/>
                  </a:moveTo>
                  <a:lnTo>
                    <a:pt x="562"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1" name="Google Shape;3211;p24"/>
          <p:cNvGrpSpPr/>
          <p:nvPr/>
        </p:nvGrpSpPr>
        <p:grpSpPr>
          <a:xfrm rot="10800000">
            <a:off x="10836242" y="167413"/>
            <a:ext cx="676935" cy="793715"/>
            <a:chOff x="702332" y="4351663"/>
            <a:chExt cx="590144" cy="691951"/>
          </a:xfrm>
        </p:grpSpPr>
        <p:grpSp>
          <p:nvGrpSpPr>
            <p:cNvPr id="3212" name="Google Shape;3212;p24"/>
            <p:cNvGrpSpPr/>
            <p:nvPr/>
          </p:nvGrpSpPr>
          <p:grpSpPr>
            <a:xfrm>
              <a:off x="737710" y="4537871"/>
              <a:ext cx="554766" cy="505744"/>
              <a:chOff x="737710" y="4537871"/>
              <a:chExt cx="554766" cy="505744"/>
            </a:xfrm>
          </p:grpSpPr>
          <p:sp>
            <p:nvSpPr>
              <p:cNvPr id="3213" name="Google Shape;3213;p24"/>
              <p:cNvSpPr/>
              <p:nvPr/>
            </p:nvSpPr>
            <p:spPr>
              <a:xfrm flipH="1">
                <a:off x="1047214" y="4537871"/>
                <a:ext cx="245262" cy="380320"/>
              </a:xfrm>
              <a:custGeom>
                <a:avLst/>
                <a:gdLst/>
                <a:ahLst/>
                <a:cxnLst/>
                <a:rect l="l" t="t" r="r" b="b"/>
                <a:pathLst>
                  <a:path w="6150" h="9536" extrusionOk="0">
                    <a:moveTo>
                      <a:pt x="659" y="0"/>
                    </a:moveTo>
                    <a:cubicBezTo>
                      <a:pt x="304" y="545"/>
                      <a:pt x="140" y="1167"/>
                      <a:pt x="178" y="1801"/>
                    </a:cubicBezTo>
                    <a:cubicBezTo>
                      <a:pt x="140" y="1991"/>
                      <a:pt x="114" y="2181"/>
                      <a:pt x="114" y="2371"/>
                    </a:cubicBezTo>
                    <a:cubicBezTo>
                      <a:pt x="0" y="3208"/>
                      <a:pt x="228" y="4096"/>
                      <a:pt x="824" y="4781"/>
                    </a:cubicBezTo>
                    <a:lnTo>
                      <a:pt x="4945" y="9536"/>
                    </a:lnTo>
                    <a:lnTo>
                      <a:pt x="6150" y="8623"/>
                    </a:lnTo>
                    <a:lnTo>
                      <a:pt x="1712" y="3513"/>
                    </a:lnTo>
                    <a:cubicBezTo>
                      <a:pt x="1065" y="2765"/>
                      <a:pt x="786" y="1839"/>
                      <a:pt x="824" y="926"/>
                    </a:cubicBezTo>
                    <a:cubicBezTo>
                      <a:pt x="723" y="634"/>
                      <a:pt x="659" y="317"/>
                      <a:pt x="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24"/>
              <p:cNvSpPr/>
              <p:nvPr/>
            </p:nvSpPr>
            <p:spPr>
              <a:xfrm flipH="1">
                <a:off x="737710" y="4837741"/>
                <a:ext cx="357564" cy="205873"/>
              </a:xfrm>
              <a:custGeom>
                <a:avLst/>
                <a:gdLst/>
                <a:ahLst/>
                <a:cxnLst/>
                <a:rect l="l" t="t" r="r" b="b"/>
                <a:pathLst>
                  <a:path w="8966" h="5162" extrusionOk="0">
                    <a:moveTo>
                      <a:pt x="8965" y="1"/>
                    </a:moveTo>
                    <a:cubicBezTo>
                      <a:pt x="8965" y="1"/>
                      <a:pt x="8953" y="1"/>
                      <a:pt x="8953" y="13"/>
                    </a:cubicBezTo>
                    <a:cubicBezTo>
                      <a:pt x="8953" y="20"/>
                      <a:pt x="8953" y="26"/>
                      <a:pt x="8954" y="32"/>
                    </a:cubicBezTo>
                    <a:lnTo>
                      <a:pt x="8954" y="32"/>
                    </a:lnTo>
                    <a:cubicBezTo>
                      <a:pt x="8958" y="22"/>
                      <a:pt x="8962" y="11"/>
                      <a:pt x="8965" y="1"/>
                    </a:cubicBezTo>
                    <a:close/>
                    <a:moveTo>
                      <a:pt x="8954" y="32"/>
                    </a:moveTo>
                    <a:lnTo>
                      <a:pt x="8954" y="32"/>
                    </a:lnTo>
                    <a:cubicBezTo>
                      <a:pt x="8749" y="591"/>
                      <a:pt x="8398" y="1112"/>
                      <a:pt x="7913" y="1535"/>
                    </a:cubicBezTo>
                    <a:lnTo>
                      <a:pt x="7051" y="2283"/>
                    </a:lnTo>
                    <a:cubicBezTo>
                      <a:pt x="6353" y="2892"/>
                      <a:pt x="5504" y="3183"/>
                      <a:pt x="4667" y="3183"/>
                    </a:cubicBezTo>
                    <a:cubicBezTo>
                      <a:pt x="3640" y="3183"/>
                      <a:pt x="2625" y="2752"/>
                      <a:pt x="1915" y="1928"/>
                    </a:cubicBezTo>
                    <a:lnTo>
                      <a:pt x="1205" y="1104"/>
                    </a:lnTo>
                    <a:lnTo>
                      <a:pt x="0" y="2017"/>
                    </a:lnTo>
                    <a:lnTo>
                      <a:pt x="305" y="2372"/>
                    </a:lnTo>
                    <a:lnTo>
                      <a:pt x="672" y="2790"/>
                    </a:lnTo>
                    <a:lnTo>
                      <a:pt x="1826" y="4122"/>
                    </a:lnTo>
                    <a:cubicBezTo>
                      <a:pt x="2435" y="4806"/>
                      <a:pt x="3272" y="5161"/>
                      <a:pt x="4121" y="5161"/>
                    </a:cubicBezTo>
                    <a:cubicBezTo>
                      <a:pt x="4679" y="5161"/>
                      <a:pt x="5237" y="5009"/>
                      <a:pt x="5719" y="4692"/>
                    </a:cubicBezTo>
                    <a:cubicBezTo>
                      <a:pt x="5719" y="4680"/>
                      <a:pt x="5719" y="4654"/>
                      <a:pt x="5719" y="4629"/>
                    </a:cubicBezTo>
                    <a:cubicBezTo>
                      <a:pt x="5757" y="4299"/>
                      <a:pt x="5795" y="3957"/>
                      <a:pt x="5833" y="3627"/>
                    </a:cubicBezTo>
                    <a:cubicBezTo>
                      <a:pt x="5846" y="3488"/>
                      <a:pt x="5973" y="3386"/>
                      <a:pt x="6112" y="3386"/>
                    </a:cubicBezTo>
                    <a:cubicBezTo>
                      <a:pt x="6150" y="3386"/>
                      <a:pt x="6188" y="3386"/>
                      <a:pt x="6226" y="3399"/>
                    </a:cubicBezTo>
                    <a:cubicBezTo>
                      <a:pt x="6442" y="3500"/>
                      <a:pt x="6581" y="3691"/>
                      <a:pt x="6721" y="3881"/>
                    </a:cubicBezTo>
                    <a:lnTo>
                      <a:pt x="7887" y="2866"/>
                    </a:lnTo>
                    <a:cubicBezTo>
                      <a:pt x="8585" y="2270"/>
                      <a:pt x="8927" y="1433"/>
                      <a:pt x="8927" y="584"/>
                    </a:cubicBezTo>
                    <a:cubicBezTo>
                      <a:pt x="8964" y="400"/>
                      <a:pt x="8965" y="216"/>
                      <a:pt x="8954" y="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24"/>
              <p:cNvSpPr/>
              <p:nvPr/>
            </p:nvSpPr>
            <p:spPr>
              <a:xfrm flipH="1">
                <a:off x="827246" y="4972780"/>
                <a:ext cx="39960" cy="52126"/>
              </a:xfrm>
              <a:custGeom>
                <a:avLst/>
                <a:gdLst/>
                <a:ahLst/>
                <a:cxnLst/>
                <a:rect l="l" t="t" r="r" b="b"/>
                <a:pathLst>
                  <a:path w="1002" h="1307" extrusionOk="0">
                    <a:moveTo>
                      <a:pt x="393" y="0"/>
                    </a:moveTo>
                    <a:cubicBezTo>
                      <a:pt x="254" y="0"/>
                      <a:pt x="127" y="102"/>
                      <a:pt x="114" y="241"/>
                    </a:cubicBezTo>
                    <a:cubicBezTo>
                      <a:pt x="76" y="571"/>
                      <a:pt x="38" y="913"/>
                      <a:pt x="0" y="1243"/>
                    </a:cubicBezTo>
                    <a:cubicBezTo>
                      <a:pt x="0" y="1268"/>
                      <a:pt x="0" y="1294"/>
                      <a:pt x="0" y="1306"/>
                    </a:cubicBezTo>
                    <a:cubicBezTo>
                      <a:pt x="140" y="1230"/>
                      <a:pt x="254" y="1141"/>
                      <a:pt x="381" y="1040"/>
                    </a:cubicBezTo>
                    <a:lnTo>
                      <a:pt x="1002" y="495"/>
                    </a:lnTo>
                    <a:cubicBezTo>
                      <a:pt x="862" y="305"/>
                      <a:pt x="723" y="114"/>
                      <a:pt x="507" y="13"/>
                    </a:cubicBezTo>
                    <a:cubicBezTo>
                      <a:pt x="469" y="0"/>
                      <a:pt x="431"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6" name="Google Shape;3216;p24"/>
            <p:cNvSpPr/>
            <p:nvPr/>
          </p:nvSpPr>
          <p:spPr>
            <a:xfrm flipH="1">
              <a:off x="711410" y="4391302"/>
              <a:ext cx="563863" cy="576805"/>
            </a:xfrm>
            <a:custGeom>
              <a:avLst/>
              <a:gdLst/>
              <a:ahLst/>
              <a:cxnLst/>
              <a:rect l="l" t="t" r="r" b="b"/>
              <a:pathLst>
                <a:path w="14139" h="13962" extrusionOk="0">
                  <a:moveTo>
                    <a:pt x="4930" y="0"/>
                  </a:moveTo>
                  <a:cubicBezTo>
                    <a:pt x="4084" y="0"/>
                    <a:pt x="3234" y="293"/>
                    <a:pt x="2549" y="886"/>
                  </a:cubicBezTo>
                  <a:lnTo>
                    <a:pt x="1674" y="1646"/>
                  </a:lnTo>
                  <a:cubicBezTo>
                    <a:pt x="165" y="2952"/>
                    <a:pt x="0" y="5260"/>
                    <a:pt x="1306" y="6769"/>
                  </a:cubicBezTo>
                  <a:lnTo>
                    <a:pt x="6454" y="12704"/>
                  </a:lnTo>
                  <a:cubicBezTo>
                    <a:pt x="7176" y="13536"/>
                    <a:pt x="8188" y="13962"/>
                    <a:pt x="9207" y="13962"/>
                  </a:cubicBezTo>
                  <a:cubicBezTo>
                    <a:pt x="10052" y="13962"/>
                    <a:pt x="10900" y="13669"/>
                    <a:pt x="11590" y="13071"/>
                  </a:cubicBezTo>
                  <a:lnTo>
                    <a:pt x="12452" y="12323"/>
                  </a:lnTo>
                  <a:cubicBezTo>
                    <a:pt x="13974" y="11004"/>
                    <a:pt x="14139" y="8709"/>
                    <a:pt x="12820" y="7188"/>
                  </a:cubicBezTo>
                  <a:lnTo>
                    <a:pt x="7672" y="1253"/>
                  </a:lnTo>
                  <a:cubicBezTo>
                    <a:pt x="6959" y="423"/>
                    <a:pt x="5947" y="0"/>
                    <a:pt x="4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24"/>
            <p:cNvSpPr/>
            <p:nvPr/>
          </p:nvSpPr>
          <p:spPr>
            <a:xfrm flipH="1">
              <a:off x="702332" y="4351663"/>
              <a:ext cx="578021" cy="576821"/>
            </a:xfrm>
            <a:custGeom>
              <a:avLst/>
              <a:gdLst/>
              <a:ahLst/>
              <a:cxnLst/>
              <a:rect l="l" t="t" r="r" b="b"/>
              <a:pathLst>
                <a:path w="14494" h="14463" extrusionOk="0">
                  <a:moveTo>
                    <a:pt x="5161" y="1"/>
                  </a:moveTo>
                  <a:cubicBezTo>
                    <a:pt x="4478" y="1"/>
                    <a:pt x="3794" y="231"/>
                    <a:pt x="3234" y="700"/>
                  </a:cubicBezTo>
                  <a:lnTo>
                    <a:pt x="3183" y="738"/>
                  </a:lnTo>
                  <a:lnTo>
                    <a:pt x="1395" y="2298"/>
                  </a:lnTo>
                  <a:cubicBezTo>
                    <a:pt x="127" y="3389"/>
                    <a:pt x="0" y="5303"/>
                    <a:pt x="1091" y="6559"/>
                  </a:cubicBezTo>
                  <a:lnTo>
                    <a:pt x="7038" y="13419"/>
                  </a:lnTo>
                  <a:cubicBezTo>
                    <a:pt x="7633" y="14110"/>
                    <a:pt x="8473" y="14463"/>
                    <a:pt x="9318" y="14463"/>
                  </a:cubicBezTo>
                  <a:cubicBezTo>
                    <a:pt x="10022" y="14463"/>
                    <a:pt x="10728" y="14218"/>
                    <a:pt x="11299" y="13723"/>
                  </a:cubicBezTo>
                  <a:lnTo>
                    <a:pt x="13099" y="12163"/>
                  </a:lnTo>
                  <a:cubicBezTo>
                    <a:pt x="14367" y="11073"/>
                    <a:pt x="14494" y="9158"/>
                    <a:pt x="13403" y="7903"/>
                  </a:cubicBezTo>
                  <a:lnTo>
                    <a:pt x="7456" y="1043"/>
                  </a:lnTo>
                  <a:cubicBezTo>
                    <a:pt x="6853" y="355"/>
                    <a:pt x="6008" y="1"/>
                    <a:pt x="5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24"/>
            <p:cNvSpPr/>
            <p:nvPr/>
          </p:nvSpPr>
          <p:spPr>
            <a:xfrm flipH="1">
              <a:off x="1045661" y="4679969"/>
              <a:ext cx="136071" cy="200290"/>
            </a:xfrm>
            <a:custGeom>
              <a:avLst/>
              <a:gdLst/>
              <a:ahLst/>
              <a:cxnLst/>
              <a:rect l="l" t="t" r="r" b="b"/>
              <a:pathLst>
                <a:path w="3412" h="5022" extrusionOk="0">
                  <a:moveTo>
                    <a:pt x="89" y="0"/>
                  </a:moveTo>
                  <a:lnTo>
                    <a:pt x="38" y="749"/>
                  </a:lnTo>
                  <a:lnTo>
                    <a:pt x="0" y="1167"/>
                  </a:lnTo>
                  <a:lnTo>
                    <a:pt x="3335" y="5022"/>
                  </a:lnTo>
                  <a:lnTo>
                    <a:pt x="3411" y="3842"/>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24"/>
            <p:cNvSpPr/>
            <p:nvPr/>
          </p:nvSpPr>
          <p:spPr>
            <a:xfrm flipH="1">
              <a:off x="1047695" y="4709801"/>
              <a:ext cx="134037" cy="170458"/>
            </a:xfrm>
            <a:custGeom>
              <a:avLst/>
              <a:gdLst/>
              <a:ahLst/>
              <a:cxnLst/>
              <a:rect l="l" t="t" r="r" b="b"/>
              <a:pathLst>
                <a:path w="3361" h="4274" extrusionOk="0">
                  <a:moveTo>
                    <a:pt x="38" y="1"/>
                  </a:moveTo>
                  <a:lnTo>
                    <a:pt x="0" y="419"/>
                  </a:lnTo>
                  <a:lnTo>
                    <a:pt x="3335" y="4274"/>
                  </a:lnTo>
                  <a:lnTo>
                    <a:pt x="3360" y="3843"/>
                  </a:lnTo>
                  <a:lnTo>
                    <a:pt x="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24"/>
            <p:cNvSpPr/>
            <p:nvPr/>
          </p:nvSpPr>
          <p:spPr>
            <a:xfrm flipH="1">
              <a:off x="792344" y="4460500"/>
              <a:ext cx="385879" cy="372742"/>
            </a:xfrm>
            <a:custGeom>
              <a:avLst/>
              <a:gdLst/>
              <a:ahLst/>
              <a:cxnLst/>
              <a:rect l="l" t="t" r="r" b="b"/>
              <a:pathLst>
                <a:path w="9676" h="9346" extrusionOk="0">
                  <a:moveTo>
                    <a:pt x="6354" y="0"/>
                  </a:moveTo>
                  <a:lnTo>
                    <a:pt x="1" y="5503"/>
                  </a:lnTo>
                  <a:lnTo>
                    <a:pt x="3323" y="9345"/>
                  </a:lnTo>
                  <a:lnTo>
                    <a:pt x="9676" y="3830"/>
                  </a:lnTo>
                  <a:lnTo>
                    <a:pt x="63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24"/>
            <p:cNvSpPr/>
            <p:nvPr/>
          </p:nvSpPr>
          <p:spPr>
            <a:xfrm flipH="1">
              <a:off x="814601" y="4393220"/>
              <a:ext cx="168413" cy="194228"/>
            </a:xfrm>
            <a:custGeom>
              <a:avLst/>
              <a:gdLst/>
              <a:ahLst/>
              <a:cxnLst/>
              <a:rect l="l" t="t" r="r" b="b"/>
              <a:pathLst>
                <a:path w="4223" h="4870" extrusionOk="0">
                  <a:moveTo>
                    <a:pt x="4223" y="4870"/>
                  </a:moveTo>
                  <a:lnTo>
                    <a:pt x="2777" y="3196"/>
                  </a:lnTo>
                  <a:lnTo>
                    <a:pt x="4223" y="4870"/>
                  </a:lnTo>
                  <a:lnTo>
                    <a:pt x="4223" y="4870"/>
                  </a:lnTo>
                  <a:moveTo>
                    <a:pt x="1459" y="1687"/>
                  </a:moveTo>
                  <a:lnTo>
                    <a:pt x="0" y="1"/>
                  </a:lnTo>
                  <a:lnTo>
                    <a:pt x="1459" y="1687"/>
                  </a:lnTo>
                  <a:lnTo>
                    <a:pt x="1459" y="1687"/>
                  </a:lnTo>
                </a:path>
              </a:pathLst>
            </a:custGeom>
            <a:solidFill>
              <a:srgbClr val="BDE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24"/>
            <p:cNvSpPr/>
            <p:nvPr/>
          </p:nvSpPr>
          <p:spPr>
            <a:xfrm flipH="1">
              <a:off x="814603" y="4460500"/>
              <a:ext cx="110268" cy="126946"/>
            </a:xfrm>
            <a:custGeom>
              <a:avLst/>
              <a:gdLst/>
              <a:ahLst/>
              <a:cxnLst/>
              <a:rect l="l" t="t" r="r" b="b"/>
              <a:pathLst>
                <a:path w="2765" h="3183" extrusionOk="0">
                  <a:moveTo>
                    <a:pt x="1" y="0"/>
                  </a:moveTo>
                  <a:lnTo>
                    <a:pt x="2765" y="3183"/>
                  </a:lnTo>
                  <a:lnTo>
                    <a:pt x="1319" y="1509"/>
                  </a:lnTo>
                  <a:lnTo>
                    <a:pt x="1" y="0"/>
                  </a:lnTo>
                  <a:close/>
                </a:path>
              </a:pathLst>
            </a:custGeom>
            <a:solidFill>
              <a:srgbClr val="844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23" name="Google Shape;3223;p24"/>
          <p:cNvGrpSpPr/>
          <p:nvPr/>
        </p:nvGrpSpPr>
        <p:grpSpPr>
          <a:xfrm rot="10800000">
            <a:off x="11102397" y="185288"/>
            <a:ext cx="2184568" cy="2251425"/>
            <a:chOff x="-977019" y="3165893"/>
            <a:chExt cx="1904482" cy="1962768"/>
          </a:xfrm>
        </p:grpSpPr>
        <p:grpSp>
          <p:nvGrpSpPr>
            <p:cNvPr id="3224" name="Google Shape;3224;p24"/>
            <p:cNvGrpSpPr/>
            <p:nvPr/>
          </p:nvGrpSpPr>
          <p:grpSpPr>
            <a:xfrm>
              <a:off x="-10173" y="3877124"/>
              <a:ext cx="937637" cy="1251537"/>
              <a:chOff x="-4393886" y="3343724"/>
              <a:chExt cx="937637" cy="1251537"/>
            </a:xfrm>
          </p:grpSpPr>
          <p:sp>
            <p:nvSpPr>
              <p:cNvPr id="3225" name="Google Shape;3225;p24"/>
              <p:cNvSpPr/>
              <p:nvPr/>
            </p:nvSpPr>
            <p:spPr>
              <a:xfrm flipH="1">
                <a:off x="-3614564" y="3399878"/>
                <a:ext cx="102494" cy="88700"/>
              </a:xfrm>
              <a:custGeom>
                <a:avLst/>
                <a:gdLst/>
                <a:ahLst/>
                <a:cxnLst/>
                <a:rect l="l" t="t" r="r" b="b"/>
                <a:pathLst>
                  <a:path w="2800" h="2423" extrusionOk="0">
                    <a:moveTo>
                      <a:pt x="312" y="1"/>
                    </a:moveTo>
                    <a:cubicBezTo>
                      <a:pt x="156" y="1"/>
                      <a:pt x="1" y="112"/>
                      <a:pt x="35" y="306"/>
                    </a:cubicBezTo>
                    <a:cubicBezTo>
                      <a:pt x="137" y="927"/>
                      <a:pt x="238" y="1549"/>
                      <a:pt x="340" y="2170"/>
                    </a:cubicBezTo>
                    <a:cubicBezTo>
                      <a:pt x="366" y="2331"/>
                      <a:pt x="488" y="2423"/>
                      <a:pt x="624" y="2423"/>
                    </a:cubicBezTo>
                    <a:cubicBezTo>
                      <a:pt x="681" y="2423"/>
                      <a:pt x="740" y="2407"/>
                      <a:pt x="796" y="2373"/>
                    </a:cubicBezTo>
                    <a:cubicBezTo>
                      <a:pt x="1100" y="2170"/>
                      <a:pt x="1405" y="1967"/>
                      <a:pt x="1696" y="1739"/>
                    </a:cubicBezTo>
                    <a:cubicBezTo>
                      <a:pt x="1849" y="1929"/>
                      <a:pt x="2001" y="2132"/>
                      <a:pt x="2166" y="2310"/>
                    </a:cubicBezTo>
                    <a:cubicBezTo>
                      <a:pt x="2229" y="2383"/>
                      <a:pt x="2307" y="2413"/>
                      <a:pt x="2383" y="2413"/>
                    </a:cubicBezTo>
                    <a:cubicBezTo>
                      <a:pt x="2598" y="2413"/>
                      <a:pt x="2800" y="2173"/>
                      <a:pt x="2622" y="1967"/>
                    </a:cubicBezTo>
                    <a:cubicBezTo>
                      <a:pt x="2445" y="1764"/>
                      <a:pt x="2280" y="1561"/>
                      <a:pt x="2115" y="1346"/>
                    </a:cubicBezTo>
                    <a:cubicBezTo>
                      <a:pt x="2153" y="1168"/>
                      <a:pt x="2013" y="978"/>
                      <a:pt x="1849" y="978"/>
                    </a:cubicBezTo>
                    <a:cubicBezTo>
                      <a:pt x="1722" y="788"/>
                      <a:pt x="1595" y="598"/>
                      <a:pt x="1481" y="395"/>
                    </a:cubicBezTo>
                    <a:cubicBezTo>
                      <a:pt x="1431" y="306"/>
                      <a:pt x="1359" y="269"/>
                      <a:pt x="1285" y="269"/>
                    </a:cubicBezTo>
                    <a:cubicBezTo>
                      <a:pt x="1096" y="269"/>
                      <a:pt x="897" y="509"/>
                      <a:pt x="1024" y="737"/>
                    </a:cubicBezTo>
                    <a:cubicBezTo>
                      <a:pt x="1138" y="927"/>
                      <a:pt x="1253" y="1105"/>
                      <a:pt x="1367" y="1270"/>
                    </a:cubicBezTo>
                    <a:cubicBezTo>
                      <a:pt x="1189" y="1409"/>
                      <a:pt x="1012" y="1536"/>
                      <a:pt x="834" y="1663"/>
                    </a:cubicBezTo>
                    <a:cubicBezTo>
                      <a:pt x="758" y="1194"/>
                      <a:pt x="682" y="712"/>
                      <a:pt x="593" y="243"/>
                    </a:cubicBezTo>
                    <a:cubicBezTo>
                      <a:pt x="570" y="76"/>
                      <a:pt x="441"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24"/>
              <p:cNvSpPr/>
              <p:nvPr/>
            </p:nvSpPr>
            <p:spPr>
              <a:xfrm flipH="1">
                <a:off x="-3718081" y="3343724"/>
                <a:ext cx="128301" cy="96900"/>
              </a:xfrm>
              <a:custGeom>
                <a:avLst/>
                <a:gdLst/>
                <a:ahLst/>
                <a:cxnLst/>
                <a:rect l="l" t="t" r="r" b="b"/>
                <a:pathLst>
                  <a:path w="3505" h="2647" extrusionOk="0">
                    <a:moveTo>
                      <a:pt x="1074" y="0"/>
                    </a:moveTo>
                    <a:cubicBezTo>
                      <a:pt x="237" y="0"/>
                      <a:pt x="0" y="1014"/>
                      <a:pt x="461" y="1599"/>
                    </a:cubicBezTo>
                    <a:cubicBezTo>
                      <a:pt x="521" y="1672"/>
                      <a:pt x="597" y="1703"/>
                      <a:pt x="671" y="1703"/>
                    </a:cubicBezTo>
                    <a:cubicBezTo>
                      <a:pt x="882" y="1703"/>
                      <a:pt x="1086" y="1463"/>
                      <a:pt x="917" y="1257"/>
                    </a:cubicBezTo>
                    <a:cubicBezTo>
                      <a:pt x="778" y="1067"/>
                      <a:pt x="677" y="724"/>
                      <a:pt x="956" y="597"/>
                    </a:cubicBezTo>
                    <a:cubicBezTo>
                      <a:pt x="1013" y="571"/>
                      <a:pt x="1063" y="559"/>
                      <a:pt x="1106" y="559"/>
                    </a:cubicBezTo>
                    <a:cubicBezTo>
                      <a:pt x="1330" y="559"/>
                      <a:pt x="1376" y="875"/>
                      <a:pt x="1387" y="1067"/>
                    </a:cubicBezTo>
                    <a:cubicBezTo>
                      <a:pt x="1412" y="1510"/>
                      <a:pt x="1412" y="1954"/>
                      <a:pt x="1425" y="2398"/>
                    </a:cubicBezTo>
                    <a:cubicBezTo>
                      <a:pt x="1425" y="2555"/>
                      <a:pt x="1563" y="2646"/>
                      <a:pt x="1703" y="2646"/>
                    </a:cubicBezTo>
                    <a:cubicBezTo>
                      <a:pt x="1766" y="2646"/>
                      <a:pt x="1830" y="2628"/>
                      <a:pt x="1881" y="2588"/>
                    </a:cubicBezTo>
                    <a:cubicBezTo>
                      <a:pt x="2414" y="2182"/>
                      <a:pt x="2896" y="1726"/>
                      <a:pt x="3327" y="1219"/>
                    </a:cubicBezTo>
                    <a:cubicBezTo>
                      <a:pt x="3504" y="1013"/>
                      <a:pt x="3310" y="773"/>
                      <a:pt x="3098" y="773"/>
                    </a:cubicBezTo>
                    <a:cubicBezTo>
                      <a:pt x="3023" y="773"/>
                      <a:pt x="2946" y="803"/>
                      <a:pt x="2883" y="876"/>
                    </a:cubicBezTo>
                    <a:cubicBezTo>
                      <a:pt x="2604" y="1193"/>
                      <a:pt x="2312" y="1485"/>
                      <a:pt x="1995" y="1764"/>
                    </a:cubicBezTo>
                    <a:cubicBezTo>
                      <a:pt x="2021" y="990"/>
                      <a:pt x="1983" y="52"/>
                      <a:pt x="1120" y="1"/>
                    </a:cubicBezTo>
                    <a:cubicBezTo>
                      <a:pt x="1105" y="1"/>
                      <a:pt x="1089" y="0"/>
                      <a:pt x="1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24"/>
              <p:cNvSpPr/>
              <p:nvPr/>
            </p:nvSpPr>
            <p:spPr>
              <a:xfrm flipH="1">
                <a:off x="-3624007" y="3544438"/>
                <a:ext cx="71270" cy="83136"/>
              </a:xfrm>
              <a:custGeom>
                <a:avLst/>
                <a:gdLst/>
                <a:ahLst/>
                <a:cxnLst/>
                <a:rect l="l" t="t" r="r" b="b"/>
                <a:pathLst>
                  <a:path w="1947" h="2271" extrusionOk="0">
                    <a:moveTo>
                      <a:pt x="329" y="1"/>
                    </a:moveTo>
                    <a:cubicBezTo>
                      <a:pt x="224" y="1"/>
                      <a:pt x="117" y="52"/>
                      <a:pt x="65" y="148"/>
                    </a:cubicBezTo>
                    <a:cubicBezTo>
                      <a:pt x="27" y="212"/>
                      <a:pt x="15" y="275"/>
                      <a:pt x="27" y="339"/>
                    </a:cubicBezTo>
                    <a:cubicBezTo>
                      <a:pt x="53" y="706"/>
                      <a:pt x="53" y="1087"/>
                      <a:pt x="15" y="1454"/>
                    </a:cubicBezTo>
                    <a:cubicBezTo>
                      <a:pt x="1" y="1657"/>
                      <a:pt x="164" y="1771"/>
                      <a:pt x="320" y="1771"/>
                    </a:cubicBezTo>
                    <a:cubicBezTo>
                      <a:pt x="446" y="1771"/>
                      <a:pt x="568" y="1696"/>
                      <a:pt x="585" y="1531"/>
                    </a:cubicBezTo>
                    <a:cubicBezTo>
                      <a:pt x="598" y="1391"/>
                      <a:pt x="598" y="1252"/>
                      <a:pt x="611" y="1112"/>
                    </a:cubicBezTo>
                    <a:cubicBezTo>
                      <a:pt x="864" y="1454"/>
                      <a:pt x="1105" y="1797"/>
                      <a:pt x="1346" y="2152"/>
                    </a:cubicBezTo>
                    <a:cubicBezTo>
                      <a:pt x="1402" y="2236"/>
                      <a:pt x="1477" y="2270"/>
                      <a:pt x="1552" y="2270"/>
                    </a:cubicBezTo>
                    <a:cubicBezTo>
                      <a:pt x="1750" y="2270"/>
                      <a:pt x="1946" y="2030"/>
                      <a:pt x="1790" y="1810"/>
                    </a:cubicBezTo>
                    <a:cubicBezTo>
                      <a:pt x="1410" y="1239"/>
                      <a:pt x="1004" y="681"/>
                      <a:pt x="573" y="148"/>
                    </a:cubicBezTo>
                    <a:cubicBezTo>
                      <a:pt x="529" y="49"/>
                      <a:pt x="430" y="1"/>
                      <a:pt x="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24"/>
              <p:cNvSpPr/>
              <p:nvPr/>
            </p:nvSpPr>
            <p:spPr>
              <a:xfrm flipH="1">
                <a:off x="-3737444" y="3491212"/>
                <a:ext cx="116953" cy="172238"/>
              </a:xfrm>
              <a:custGeom>
                <a:avLst/>
                <a:gdLst/>
                <a:ahLst/>
                <a:cxnLst/>
                <a:rect l="l" t="t" r="r" b="b"/>
                <a:pathLst>
                  <a:path w="3195" h="4705" extrusionOk="0">
                    <a:moveTo>
                      <a:pt x="1934" y="1"/>
                    </a:moveTo>
                    <a:cubicBezTo>
                      <a:pt x="1757" y="1"/>
                      <a:pt x="1565" y="171"/>
                      <a:pt x="1638" y="398"/>
                    </a:cubicBezTo>
                    <a:cubicBezTo>
                      <a:pt x="1765" y="804"/>
                      <a:pt x="1892" y="1209"/>
                      <a:pt x="2019" y="1628"/>
                    </a:cubicBezTo>
                    <a:cubicBezTo>
                      <a:pt x="1740" y="1843"/>
                      <a:pt x="1448" y="2059"/>
                      <a:pt x="1156" y="2274"/>
                    </a:cubicBezTo>
                    <a:cubicBezTo>
                      <a:pt x="979" y="1615"/>
                      <a:pt x="789" y="968"/>
                      <a:pt x="598" y="309"/>
                    </a:cubicBezTo>
                    <a:cubicBezTo>
                      <a:pt x="562" y="181"/>
                      <a:pt x="469" y="127"/>
                      <a:pt x="371" y="127"/>
                    </a:cubicBezTo>
                    <a:cubicBezTo>
                      <a:pt x="196" y="127"/>
                      <a:pt x="1" y="297"/>
                      <a:pt x="66" y="525"/>
                    </a:cubicBezTo>
                    <a:cubicBezTo>
                      <a:pt x="459" y="1831"/>
                      <a:pt x="814" y="3137"/>
                      <a:pt x="1118" y="4468"/>
                    </a:cubicBezTo>
                    <a:cubicBezTo>
                      <a:pt x="1153" y="4630"/>
                      <a:pt x="1290" y="4705"/>
                      <a:pt x="1421" y="4705"/>
                    </a:cubicBezTo>
                    <a:cubicBezTo>
                      <a:pt x="1577" y="4705"/>
                      <a:pt x="1725" y="4598"/>
                      <a:pt x="1676" y="4405"/>
                    </a:cubicBezTo>
                    <a:cubicBezTo>
                      <a:pt x="1562" y="3885"/>
                      <a:pt x="1435" y="3378"/>
                      <a:pt x="1308" y="2858"/>
                    </a:cubicBezTo>
                    <a:cubicBezTo>
                      <a:pt x="1613" y="2655"/>
                      <a:pt x="1917" y="2427"/>
                      <a:pt x="2209" y="2211"/>
                    </a:cubicBezTo>
                    <a:cubicBezTo>
                      <a:pt x="2336" y="2617"/>
                      <a:pt x="2462" y="3035"/>
                      <a:pt x="2602" y="3441"/>
                    </a:cubicBezTo>
                    <a:cubicBezTo>
                      <a:pt x="2638" y="3569"/>
                      <a:pt x="2731" y="3623"/>
                      <a:pt x="2829" y="3623"/>
                    </a:cubicBezTo>
                    <a:cubicBezTo>
                      <a:pt x="3003" y="3623"/>
                      <a:pt x="3195" y="3453"/>
                      <a:pt x="3122" y="3225"/>
                    </a:cubicBezTo>
                    <a:cubicBezTo>
                      <a:pt x="2805" y="2211"/>
                      <a:pt x="2488" y="1197"/>
                      <a:pt x="2171" y="182"/>
                    </a:cubicBezTo>
                    <a:cubicBezTo>
                      <a:pt x="2130" y="54"/>
                      <a:pt x="2034" y="1"/>
                      <a:pt x="1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24"/>
              <p:cNvSpPr/>
              <p:nvPr/>
            </p:nvSpPr>
            <p:spPr>
              <a:xfrm flipH="1">
                <a:off x="-3777964" y="3472030"/>
                <a:ext cx="69220" cy="62343"/>
              </a:xfrm>
              <a:custGeom>
                <a:avLst/>
                <a:gdLst/>
                <a:ahLst/>
                <a:cxnLst/>
                <a:rect l="l" t="t" r="r" b="b"/>
                <a:pathLst>
                  <a:path w="1891" h="1703" extrusionOk="0">
                    <a:moveTo>
                      <a:pt x="1035" y="568"/>
                    </a:moveTo>
                    <a:cubicBezTo>
                      <a:pt x="1194" y="568"/>
                      <a:pt x="1287" y="969"/>
                      <a:pt x="1091" y="1099"/>
                    </a:cubicBezTo>
                    <a:cubicBezTo>
                      <a:pt x="1045" y="1126"/>
                      <a:pt x="999" y="1138"/>
                      <a:pt x="955" y="1138"/>
                    </a:cubicBezTo>
                    <a:cubicBezTo>
                      <a:pt x="728" y="1138"/>
                      <a:pt x="554" y="833"/>
                      <a:pt x="787" y="706"/>
                    </a:cubicBezTo>
                    <a:cubicBezTo>
                      <a:pt x="812" y="694"/>
                      <a:pt x="838" y="668"/>
                      <a:pt x="863" y="656"/>
                    </a:cubicBezTo>
                    <a:cubicBezTo>
                      <a:pt x="888" y="643"/>
                      <a:pt x="914" y="630"/>
                      <a:pt x="952" y="605"/>
                    </a:cubicBezTo>
                    <a:cubicBezTo>
                      <a:pt x="981" y="579"/>
                      <a:pt x="1009" y="568"/>
                      <a:pt x="1035" y="568"/>
                    </a:cubicBezTo>
                    <a:close/>
                    <a:moveTo>
                      <a:pt x="997" y="1"/>
                    </a:moveTo>
                    <a:cubicBezTo>
                      <a:pt x="856" y="1"/>
                      <a:pt x="716" y="46"/>
                      <a:pt x="597" y="148"/>
                    </a:cubicBezTo>
                    <a:lnTo>
                      <a:pt x="571" y="186"/>
                    </a:lnTo>
                    <a:cubicBezTo>
                      <a:pt x="191" y="389"/>
                      <a:pt x="1" y="846"/>
                      <a:pt x="191" y="1251"/>
                    </a:cubicBezTo>
                    <a:cubicBezTo>
                      <a:pt x="329" y="1544"/>
                      <a:pt x="636" y="1702"/>
                      <a:pt x="946" y="1702"/>
                    </a:cubicBezTo>
                    <a:cubicBezTo>
                      <a:pt x="1093" y="1702"/>
                      <a:pt x="1240" y="1667"/>
                      <a:pt x="1370" y="1594"/>
                    </a:cubicBezTo>
                    <a:cubicBezTo>
                      <a:pt x="1763" y="1366"/>
                      <a:pt x="1890" y="820"/>
                      <a:pt x="1687" y="427"/>
                    </a:cubicBezTo>
                    <a:cubicBezTo>
                      <a:pt x="1553" y="175"/>
                      <a:pt x="1273" y="1"/>
                      <a:pt x="9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24"/>
              <p:cNvSpPr/>
              <p:nvPr/>
            </p:nvSpPr>
            <p:spPr>
              <a:xfrm flipH="1">
                <a:off x="-3783528" y="3716050"/>
                <a:ext cx="81263" cy="71568"/>
              </a:xfrm>
              <a:custGeom>
                <a:avLst/>
                <a:gdLst/>
                <a:ahLst/>
                <a:cxnLst/>
                <a:rect l="l" t="t" r="r" b="b"/>
                <a:pathLst>
                  <a:path w="2220" h="1955" extrusionOk="0">
                    <a:moveTo>
                      <a:pt x="1041" y="555"/>
                    </a:moveTo>
                    <a:cubicBezTo>
                      <a:pt x="1157" y="555"/>
                      <a:pt x="1297" y="663"/>
                      <a:pt x="1357" y="748"/>
                    </a:cubicBezTo>
                    <a:cubicBezTo>
                      <a:pt x="1484" y="938"/>
                      <a:pt x="1572" y="1293"/>
                      <a:pt x="1281" y="1369"/>
                    </a:cubicBezTo>
                    <a:cubicBezTo>
                      <a:pt x="1228" y="1384"/>
                      <a:pt x="1178" y="1391"/>
                      <a:pt x="1131" y="1391"/>
                    </a:cubicBezTo>
                    <a:cubicBezTo>
                      <a:pt x="820" y="1391"/>
                      <a:pt x="653" y="1085"/>
                      <a:pt x="698" y="799"/>
                    </a:cubicBezTo>
                    <a:cubicBezTo>
                      <a:pt x="774" y="773"/>
                      <a:pt x="850" y="735"/>
                      <a:pt x="900" y="647"/>
                    </a:cubicBezTo>
                    <a:cubicBezTo>
                      <a:pt x="934" y="580"/>
                      <a:pt x="985" y="555"/>
                      <a:pt x="1041" y="555"/>
                    </a:cubicBezTo>
                    <a:close/>
                    <a:moveTo>
                      <a:pt x="1086" y="0"/>
                    </a:moveTo>
                    <a:cubicBezTo>
                      <a:pt x="873" y="0"/>
                      <a:pt x="664" y="84"/>
                      <a:pt x="507" y="241"/>
                    </a:cubicBezTo>
                    <a:cubicBezTo>
                      <a:pt x="497" y="240"/>
                      <a:pt x="487" y="239"/>
                      <a:pt x="477" y="239"/>
                    </a:cubicBezTo>
                    <a:cubicBezTo>
                      <a:pt x="386" y="239"/>
                      <a:pt x="298" y="290"/>
                      <a:pt x="241" y="393"/>
                    </a:cubicBezTo>
                    <a:cubicBezTo>
                      <a:pt x="0" y="837"/>
                      <a:pt x="102" y="1420"/>
                      <a:pt x="507" y="1724"/>
                    </a:cubicBezTo>
                    <a:cubicBezTo>
                      <a:pt x="693" y="1875"/>
                      <a:pt x="935" y="1955"/>
                      <a:pt x="1174" y="1955"/>
                    </a:cubicBezTo>
                    <a:cubicBezTo>
                      <a:pt x="1457" y="1955"/>
                      <a:pt x="1736" y="1844"/>
                      <a:pt x="1915" y="1610"/>
                    </a:cubicBezTo>
                    <a:cubicBezTo>
                      <a:pt x="2219" y="1192"/>
                      <a:pt x="1978" y="482"/>
                      <a:pt x="1611" y="190"/>
                    </a:cubicBezTo>
                    <a:cubicBezTo>
                      <a:pt x="1453" y="61"/>
                      <a:pt x="1268"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24"/>
              <p:cNvSpPr/>
              <p:nvPr/>
            </p:nvSpPr>
            <p:spPr>
              <a:xfrm flipH="1">
                <a:off x="-3852819" y="3637199"/>
                <a:ext cx="76321" cy="87382"/>
              </a:xfrm>
              <a:custGeom>
                <a:avLst/>
                <a:gdLst/>
                <a:ahLst/>
                <a:cxnLst/>
                <a:rect l="l" t="t" r="r" b="b"/>
                <a:pathLst>
                  <a:path w="2085" h="2387" extrusionOk="0">
                    <a:moveTo>
                      <a:pt x="412" y="0"/>
                    </a:moveTo>
                    <a:cubicBezTo>
                      <a:pt x="300" y="0"/>
                      <a:pt x="188" y="57"/>
                      <a:pt x="153" y="176"/>
                    </a:cubicBezTo>
                    <a:cubicBezTo>
                      <a:pt x="14" y="683"/>
                      <a:pt x="1" y="1165"/>
                      <a:pt x="140" y="1685"/>
                    </a:cubicBezTo>
                    <a:cubicBezTo>
                      <a:pt x="177" y="1813"/>
                      <a:pt x="269" y="1866"/>
                      <a:pt x="368" y="1866"/>
                    </a:cubicBezTo>
                    <a:cubicBezTo>
                      <a:pt x="543" y="1866"/>
                      <a:pt x="738" y="1696"/>
                      <a:pt x="673" y="1469"/>
                    </a:cubicBezTo>
                    <a:cubicBezTo>
                      <a:pt x="635" y="1330"/>
                      <a:pt x="622" y="1190"/>
                      <a:pt x="610" y="1051"/>
                    </a:cubicBezTo>
                    <a:lnTo>
                      <a:pt x="610" y="1051"/>
                    </a:lnTo>
                    <a:cubicBezTo>
                      <a:pt x="901" y="1457"/>
                      <a:pt x="1180" y="1862"/>
                      <a:pt x="1472" y="2268"/>
                    </a:cubicBezTo>
                    <a:cubicBezTo>
                      <a:pt x="1531" y="2352"/>
                      <a:pt x="1609" y="2387"/>
                      <a:pt x="1686" y="2387"/>
                    </a:cubicBezTo>
                    <a:cubicBezTo>
                      <a:pt x="1888" y="2387"/>
                      <a:pt x="2085" y="2146"/>
                      <a:pt x="1928" y="1926"/>
                    </a:cubicBezTo>
                    <a:cubicBezTo>
                      <a:pt x="1497" y="1317"/>
                      <a:pt x="1066" y="721"/>
                      <a:pt x="648" y="112"/>
                    </a:cubicBezTo>
                    <a:cubicBezTo>
                      <a:pt x="596" y="38"/>
                      <a:pt x="504" y="0"/>
                      <a:pt x="4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24"/>
              <p:cNvSpPr/>
              <p:nvPr/>
            </p:nvSpPr>
            <p:spPr>
              <a:xfrm flipH="1">
                <a:off x="-4075374" y="3796585"/>
                <a:ext cx="128996" cy="109347"/>
              </a:xfrm>
              <a:custGeom>
                <a:avLst/>
                <a:gdLst/>
                <a:ahLst/>
                <a:cxnLst/>
                <a:rect l="l" t="t" r="r" b="b"/>
                <a:pathLst>
                  <a:path w="3524" h="2987" extrusionOk="0">
                    <a:moveTo>
                      <a:pt x="3104" y="1"/>
                    </a:moveTo>
                    <a:cubicBezTo>
                      <a:pt x="3051" y="1"/>
                      <a:pt x="2996" y="18"/>
                      <a:pt x="2943" y="57"/>
                    </a:cubicBezTo>
                    <a:cubicBezTo>
                      <a:pt x="2195" y="628"/>
                      <a:pt x="1447" y="1186"/>
                      <a:pt x="686" y="1756"/>
                    </a:cubicBezTo>
                    <a:cubicBezTo>
                      <a:pt x="698" y="1705"/>
                      <a:pt x="711" y="1655"/>
                      <a:pt x="724" y="1617"/>
                    </a:cubicBezTo>
                    <a:cubicBezTo>
                      <a:pt x="762" y="1388"/>
                      <a:pt x="800" y="1173"/>
                      <a:pt x="851" y="945"/>
                    </a:cubicBezTo>
                    <a:cubicBezTo>
                      <a:pt x="886" y="748"/>
                      <a:pt x="727" y="637"/>
                      <a:pt x="567" y="637"/>
                    </a:cubicBezTo>
                    <a:cubicBezTo>
                      <a:pt x="438" y="637"/>
                      <a:pt x="308" y="710"/>
                      <a:pt x="280" y="869"/>
                    </a:cubicBezTo>
                    <a:cubicBezTo>
                      <a:pt x="229" y="1173"/>
                      <a:pt x="166" y="1464"/>
                      <a:pt x="115" y="1756"/>
                    </a:cubicBezTo>
                    <a:cubicBezTo>
                      <a:pt x="77" y="1959"/>
                      <a:pt x="1" y="2200"/>
                      <a:pt x="102" y="2403"/>
                    </a:cubicBezTo>
                    <a:cubicBezTo>
                      <a:pt x="217" y="2593"/>
                      <a:pt x="432" y="2631"/>
                      <a:pt x="635" y="2694"/>
                    </a:cubicBezTo>
                    <a:cubicBezTo>
                      <a:pt x="965" y="2783"/>
                      <a:pt x="1294" y="2885"/>
                      <a:pt x="1637" y="2973"/>
                    </a:cubicBezTo>
                    <a:cubicBezTo>
                      <a:pt x="1667" y="2982"/>
                      <a:pt x="1696" y="2986"/>
                      <a:pt x="1724" y="2986"/>
                    </a:cubicBezTo>
                    <a:cubicBezTo>
                      <a:pt x="2015" y="2986"/>
                      <a:pt x="2176" y="2546"/>
                      <a:pt x="1852" y="2454"/>
                    </a:cubicBezTo>
                    <a:cubicBezTo>
                      <a:pt x="1624" y="2390"/>
                      <a:pt x="1396" y="2314"/>
                      <a:pt x="1155" y="2251"/>
                    </a:cubicBezTo>
                    <a:cubicBezTo>
                      <a:pt x="1117" y="2238"/>
                      <a:pt x="1079" y="2225"/>
                      <a:pt x="1028" y="2213"/>
                    </a:cubicBezTo>
                    <a:cubicBezTo>
                      <a:pt x="1776" y="1655"/>
                      <a:pt x="2524" y="1084"/>
                      <a:pt x="3285" y="513"/>
                    </a:cubicBezTo>
                    <a:cubicBezTo>
                      <a:pt x="3523" y="337"/>
                      <a:pt x="3339" y="1"/>
                      <a:pt x="3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24"/>
              <p:cNvSpPr/>
              <p:nvPr/>
            </p:nvSpPr>
            <p:spPr>
              <a:xfrm flipH="1">
                <a:off x="-4120799" y="3964426"/>
                <a:ext cx="117319" cy="105759"/>
              </a:xfrm>
              <a:custGeom>
                <a:avLst/>
                <a:gdLst/>
                <a:ahLst/>
                <a:cxnLst/>
                <a:rect l="l" t="t" r="r" b="b"/>
                <a:pathLst>
                  <a:path w="3205" h="2889" extrusionOk="0">
                    <a:moveTo>
                      <a:pt x="1395" y="1"/>
                    </a:moveTo>
                    <a:cubicBezTo>
                      <a:pt x="1359" y="1"/>
                      <a:pt x="1321" y="8"/>
                      <a:pt x="1281" y="24"/>
                    </a:cubicBezTo>
                    <a:cubicBezTo>
                      <a:pt x="381" y="417"/>
                      <a:pt x="1" y="1546"/>
                      <a:pt x="647" y="2345"/>
                    </a:cubicBezTo>
                    <a:cubicBezTo>
                      <a:pt x="947" y="2714"/>
                      <a:pt x="1363" y="2889"/>
                      <a:pt x="1780" y="2889"/>
                    </a:cubicBezTo>
                    <a:cubicBezTo>
                      <a:pt x="2264" y="2889"/>
                      <a:pt x="2750" y="2654"/>
                      <a:pt x="3057" y="2218"/>
                    </a:cubicBezTo>
                    <a:cubicBezTo>
                      <a:pt x="3205" y="1996"/>
                      <a:pt x="3001" y="1747"/>
                      <a:pt x="2802" y="1747"/>
                    </a:cubicBezTo>
                    <a:cubicBezTo>
                      <a:pt x="2728" y="1747"/>
                      <a:pt x="2655" y="1781"/>
                      <a:pt x="2600" y="1863"/>
                    </a:cubicBezTo>
                    <a:cubicBezTo>
                      <a:pt x="2399" y="2151"/>
                      <a:pt x="2083" y="2320"/>
                      <a:pt x="1768" y="2320"/>
                    </a:cubicBezTo>
                    <a:cubicBezTo>
                      <a:pt x="1529" y="2320"/>
                      <a:pt x="1290" y="2222"/>
                      <a:pt x="1104" y="2002"/>
                    </a:cubicBezTo>
                    <a:cubicBezTo>
                      <a:pt x="685" y="1508"/>
                      <a:pt x="926" y="798"/>
                      <a:pt x="1497" y="557"/>
                    </a:cubicBezTo>
                    <a:cubicBezTo>
                      <a:pt x="1799" y="422"/>
                      <a:pt x="1666" y="1"/>
                      <a:pt x="1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24"/>
              <p:cNvSpPr/>
              <p:nvPr/>
            </p:nvSpPr>
            <p:spPr>
              <a:xfrm flipH="1">
                <a:off x="-4169116" y="3917862"/>
                <a:ext cx="79726" cy="76693"/>
              </a:xfrm>
              <a:custGeom>
                <a:avLst/>
                <a:gdLst/>
                <a:ahLst/>
                <a:cxnLst/>
                <a:rect l="l" t="t" r="r" b="b"/>
                <a:pathLst>
                  <a:path w="2178" h="2095" extrusionOk="0">
                    <a:moveTo>
                      <a:pt x="514" y="0"/>
                    </a:moveTo>
                    <a:cubicBezTo>
                      <a:pt x="328" y="0"/>
                      <a:pt x="142" y="163"/>
                      <a:pt x="240" y="383"/>
                    </a:cubicBezTo>
                    <a:cubicBezTo>
                      <a:pt x="355" y="637"/>
                      <a:pt x="507" y="878"/>
                      <a:pt x="659" y="1106"/>
                    </a:cubicBezTo>
                    <a:cubicBezTo>
                      <a:pt x="494" y="1258"/>
                      <a:pt x="342" y="1410"/>
                      <a:pt x="190" y="1575"/>
                    </a:cubicBezTo>
                    <a:cubicBezTo>
                      <a:pt x="1" y="1773"/>
                      <a:pt x="206" y="2014"/>
                      <a:pt x="427" y="2014"/>
                    </a:cubicBezTo>
                    <a:cubicBezTo>
                      <a:pt x="503" y="2014"/>
                      <a:pt x="581" y="1986"/>
                      <a:pt x="646" y="1918"/>
                    </a:cubicBezTo>
                    <a:cubicBezTo>
                      <a:pt x="760" y="1791"/>
                      <a:pt x="887" y="1677"/>
                      <a:pt x="1014" y="1550"/>
                    </a:cubicBezTo>
                    <a:cubicBezTo>
                      <a:pt x="1153" y="1715"/>
                      <a:pt x="1318" y="1879"/>
                      <a:pt x="1496" y="2032"/>
                    </a:cubicBezTo>
                    <a:cubicBezTo>
                      <a:pt x="1550" y="2076"/>
                      <a:pt x="1607" y="2095"/>
                      <a:pt x="1661" y="2095"/>
                    </a:cubicBezTo>
                    <a:cubicBezTo>
                      <a:pt x="1884" y="2095"/>
                      <a:pt x="2063" y="1769"/>
                      <a:pt x="1838" y="1575"/>
                    </a:cubicBezTo>
                    <a:cubicBezTo>
                      <a:pt x="1686" y="1448"/>
                      <a:pt x="1559" y="1309"/>
                      <a:pt x="1432" y="1169"/>
                    </a:cubicBezTo>
                    <a:cubicBezTo>
                      <a:pt x="1597" y="1017"/>
                      <a:pt x="1775" y="878"/>
                      <a:pt x="1952" y="738"/>
                    </a:cubicBezTo>
                    <a:cubicBezTo>
                      <a:pt x="2178" y="554"/>
                      <a:pt x="1997" y="220"/>
                      <a:pt x="1765" y="220"/>
                    </a:cubicBezTo>
                    <a:cubicBezTo>
                      <a:pt x="1710" y="220"/>
                      <a:pt x="1653" y="238"/>
                      <a:pt x="1597" y="282"/>
                    </a:cubicBezTo>
                    <a:cubicBezTo>
                      <a:pt x="1420" y="421"/>
                      <a:pt x="1255" y="573"/>
                      <a:pt x="1077" y="726"/>
                    </a:cubicBezTo>
                    <a:cubicBezTo>
                      <a:pt x="963" y="548"/>
                      <a:pt x="862" y="358"/>
                      <a:pt x="773" y="168"/>
                    </a:cubicBezTo>
                    <a:cubicBezTo>
                      <a:pt x="719" y="50"/>
                      <a:pt x="616"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24"/>
              <p:cNvSpPr/>
              <p:nvPr/>
            </p:nvSpPr>
            <p:spPr>
              <a:xfrm flipH="1">
                <a:off x="-4214248" y="4267749"/>
                <a:ext cx="78005" cy="71604"/>
              </a:xfrm>
              <a:custGeom>
                <a:avLst/>
                <a:gdLst/>
                <a:ahLst/>
                <a:cxnLst/>
                <a:rect l="l" t="t" r="r" b="b"/>
                <a:pathLst>
                  <a:path w="2131" h="1956" extrusionOk="0">
                    <a:moveTo>
                      <a:pt x="1047" y="570"/>
                    </a:moveTo>
                    <a:cubicBezTo>
                      <a:pt x="1105" y="570"/>
                      <a:pt x="1164" y="580"/>
                      <a:pt x="1217" y="602"/>
                    </a:cubicBezTo>
                    <a:cubicBezTo>
                      <a:pt x="1471" y="690"/>
                      <a:pt x="1484" y="982"/>
                      <a:pt x="1357" y="1172"/>
                    </a:cubicBezTo>
                    <a:cubicBezTo>
                      <a:pt x="1274" y="1315"/>
                      <a:pt x="1164" y="1373"/>
                      <a:pt x="1056" y="1373"/>
                    </a:cubicBezTo>
                    <a:cubicBezTo>
                      <a:pt x="799" y="1373"/>
                      <a:pt x="547" y="1048"/>
                      <a:pt x="672" y="754"/>
                    </a:cubicBezTo>
                    <a:cubicBezTo>
                      <a:pt x="754" y="636"/>
                      <a:pt x="901" y="570"/>
                      <a:pt x="1047" y="570"/>
                    </a:cubicBezTo>
                    <a:close/>
                    <a:moveTo>
                      <a:pt x="1067" y="1"/>
                    </a:moveTo>
                    <a:cubicBezTo>
                      <a:pt x="706" y="1"/>
                      <a:pt x="352" y="178"/>
                      <a:pt x="165" y="488"/>
                    </a:cubicBezTo>
                    <a:cubicBezTo>
                      <a:pt x="140" y="526"/>
                      <a:pt x="114" y="564"/>
                      <a:pt x="102" y="614"/>
                    </a:cubicBezTo>
                    <a:cubicBezTo>
                      <a:pt x="76" y="652"/>
                      <a:pt x="76" y="703"/>
                      <a:pt x="76" y="741"/>
                    </a:cubicBezTo>
                    <a:cubicBezTo>
                      <a:pt x="0" y="1134"/>
                      <a:pt x="203" y="1578"/>
                      <a:pt x="545" y="1806"/>
                    </a:cubicBezTo>
                    <a:cubicBezTo>
                      <a:pt x="701" y="1908"/>
                      <a:pt x="868" y="1955"/>
                      <a:pt x="1032" y="1955"/>
                    </a:cubicBezTo>
                    <a:cubicBezTo>
                      <a:pt x="1376" y="1955"/>
                      <a:pt x="1705" y="1748"/>
                      <a:pt x="1877" y="1413"/>
                    </a:cubicBezTo>
                    <a:cubicBezTo>
                      <a:pt x="2130" y="919"/>
                      <a:pt x="1978" y="285"/>
                      <a:pt x="1446" y="69"/>
                    </a:cubicBezTo>
                    <a:cubicBezTo>
                      <a:pt x="1323" y="23"/>
                      <a:pt x="1195" y="1"/>
                      <a:pt x="1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24"/>
              <p:cNvSpPr/>
              <p:nvPr/>
            </p:nvSpPr>
            <p:spPr>
              <a:xfrm flipH="1">
                <a:off x="-4366853" y="4129705"/>
                <a:ext cx="160916" cy="193507"/>
              </a:xfrm>
              <a:custGeom>
                <a:avLst/>
                <a:gdLst/>
                <a:ahLst/>
                <a:cxnLst/>
                <a:rect l="l" t="t" r="r" b="b"/>
                <a:pathLst>
                  <a:path w="4396" h="5286" extrusionOk="0">
                    <a:moveTo>
                      <a:pt x="394" y="1"/>
                    </a:moveTo>
                    <a:cubicBezTo>
                      <a:pt x="201" y="1"/>
                      <a:pt x="0" y="247"/>
                      <a:pt x="138" y="467"/>
                    </a:cubicBezTo>
                    <a:cubicBezTo>
                      <a:pt x="341" y="771"/>
                      <a:pt x="531" y="1076"/>
                      <a:pt x="721" y="1380"/>
                    </a:cubicBezTo>
                    <a:cubicBezTo>
                      <a:pt x="734" y="1393"/>
                      <a:pt x="746" y="1405"/>
                      <a:pt x="759" y="1418"/>
                    </a:cubicBezTo>
                    <a:cubicBezTo>
                      <a:pt x="620" y="1849"/>
                      <a:pt x="696" y="2318"/>
                      <a:pt x="1152" y="2572"/>
                    </a:cubicBezTo>
                    <a:cubicBezTo>
                      <a:pt x="1270" y="2641"/>
                      <a:pt x="1379" y="2667"/>
                      <a:pt x="1484" y="2667"/>
                    </a:cubicBezTo>
                    <a:cubicBezTo>
                      <a:pt x="1785" y="2667"/>
                      <a:pt x="2049" y="2448"/>
                      <a:pt x="2369" y="2382"/>
                    </a:cubicBezTo>
                    <a:cubicBezTo>
                      <a:pt x="2407" y="2374"/>
                      <a:pt x="2444" y="2370"/>
                      <a:pt x="2480" y="2370"/>
                    </a:cubicBezTo>
                    <a:cubicBezTo>
                      <a:pt x="2792" y="2370"/>
                      <a:pt x="3062" y="2649"/>
                      <a:pt x="3016" y="2978"/>
                    </a:cubicBezTo>
                    <a:cubicBezTo>
                      <a:pt x="2966" y="3331"/>
                      <a:pt x="2602" y="3507"/>
                      <a:pt x="2271" y="3507"/>
                    </a:cubicBezTo>
                    <a:cubicBezTo>
                      <a:pt x="2185" y="3507"/>
                      <a:pt x="2102" y="3496"/>
                      <a:pt x="2027" y="3472"/>
                    </a:cubicBezTo>
                    <a:cubicBezTo>
                      <a:pt x="1998" y="3464"/>
                      <a:pt x="1969" y="3460"/>
                      <a:pt x="1941" y="3460"/>
                    </a:cubicBezTo>
                    <a:cubicBezTo>
                      <a:pt x="1650" y="3460"/>
                      <a:pt x="1487" y="3912"/>
                      <a:pt x="1812" y="4005"/>
                    </a:cubicBezTo>
                    <a:cubicBezTo>
                      <a:pt x="1937" y="4043"/>
                      <a:pt x="2069" y="4060"/>
                      <a:pt x="2203" y="4060"/>
                    </a:cubicBezTo>
                    <a:cubicBezTo>
                      <a:pt x="2380" y="4060"/>
                      <a:pt x="2558" y="4030"/>
                      <a:pt x="2724" y="3980"/>
                    </a:cubicBezTo>
                    <a:cubicBezTo>
                      <a:pt x="3041" y="4411"/>
                      <a:pt x="3371" y="4816"/>
                      <a:pt x="3739" y="5197"/>
                    </a:cubicBezTo>
                    <a:cubicBezTo>
                      <a:pt x="3802" y="5260"/>
                      <a:pt x="3878" y="5286"/>
                      <a:pt x="3953" y="5286"/>
                    </a:cubicBezTo>
                    <a:cubicBezTo>
                      <a:pt x="4180" y="5286"/>
                      <a:pt x="4396" y="5045"/>
                      <a:pt x="4195" y="4854"/>
                    </a:cubicBezTo>
                    <a:cubicBezTo>
                      <a:pt x="3840" y="4487"/>
                      <a:pt x="3523" y="4106"/>
                      <a:pt x="3232" y="3701"/>
                    </a:cubicBezTo>
                    <a:cubicBezTo>
                      <a:pt x="3549" y="3409"/>
                      <a:pt x="3701" y="2990"/>
                      <a:pt x="3498" y="2496"/>
                    </a:cubicBezTo>
                    <a:cubicBezTo>
                      <a:pt x="3336" y="2098"/>
                      <a:pt x="2955" y="1786"/>
                      <a:pt x="2522" y="1786"/>
                    </a:cubicBezTo>
                    <a:cubicBezTo>
                      <a:pt x="2513" y="1786"/>
                      <a:pt x="2505" y="1786"/>
                      <a:pt x="2496" y="1786"/>
                    </a:cubicBezTo>
                    <a:cubicBezTo>
                      <a:pt x="2217" y="1786"/>
                      <a:pt x="2014" y="1976"/>
                      <a:pt x="1748" y="2027"/>
                    </a:cubicBezTo>
                    <a:cubicBezTo>
                      <a:pt x="1682" y="2074"/>
                      <a:pt x="1620" y="2096"/>
                      <a:pt x="1565" y="2096"/>
                    </a:cubicBezTo>
                    <a:cubicBezTo>
                      <a:pt x="1438" y="2096"/>
                      <a:pt x="1340" y="1980"/>
                      <a:pt x="1279" y="1761"/>
                    </a:cubicBezTo>
                    <a:cubicBezTo>
                      <a:pt x="1304" y="1659"/>
                      <a:pt x="1317" y="1570"/>
                      <a:pt x="1330" y="1469"/>
                    </a:cubicBezTo>
                    <a:cubicBezTo>
                      <a:pt x="1431" y="1203"/>
                      <a:pt x="1647" y="1063"/>
                      <a:pt x="1900" y="987"/>
                    </a:cubicBezTo>
                    <a:cubicBezTo>
                      <a:pt x="2225" y="894"/>
                      <a:pt x="2073" y="442"/>
                      <a:pt x="1783" y="442"/>
                    </a:cubicBezTo>
                    <a:cubicBezTo>
                      <a:pt x="1755" y="442"/>
                      <a:pt x="1727" y="446"/>
                      <a:pt x="1697" y="454"/>
                    </a:cubicBezTo>
                    <a:cubicBezTo>
                      <a:pt x="1469" y="518"/>
                      <a:pt x="1254" y="670"/>
                      <a:pt x="1076" y="873"/>
                    </a:cubicBezTo>
                    <a:cubicBezTo>
                      <a:pt x="911" y="619"/>
                      <a:pt x="759" y="378"/>
                      <a:pt x="594" y="125"/>
                    </a:cubicBezTo>
                    <a:cubicBezTo>
                      <a:pt x="541" y="37"/>
                      <a:pt x="46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24"/>
              <p:cNvSpPr/>
              <p:nvPr/>
            </p:nvSpPr>
            <p:spPr>
              <a:xfrm flipH="1">
                <a:off x="-4199278" y="4076479"/>
                <a:ext cx="90341" cy="66369"/>
              </a:xfrm>
              <a:custGeom>
                <a:avLst/>
                <a:gdLst/>
                <a:ahLst/>
                <a:cxnLst/>
                <a:rect l="l" t="t" r="r" b="b"/>
                <a:pathLst>
                  <a:path w="2468" h="1813" extrusionOk="0">
                    <a:moveTo>
                      <a:pt x="2049" y="1"/>
                    </a:moveTo>
                    <a:cubicBezTo>
                      <a:pt x="1996" y="1"/>
                      <a:pt x="1941" y="18"/>
                      <a:pt x="1887" y="57"/>
                    </a:cubicBezTo>
                    <a:cubicBezTo>
                      <a:pt x="1329" y="476"/>
                      <a:pt x="784" y="881"/>
                      <a:pt x="239" y="1300"/>
                    </a:cubicBezTo>
                    <a:cubicBezTo>
                      <a:pt x="1" y="1476"/>
                      <a:pt x="186" y="1813"/>
                      <a:pt x="420" y="1813"/>
                    </a:cubicBezTo>
                    <a:cubicBezTo>
                      <a:pt x="473" y="1813"/>
                      <a:pt x="528" y="1796"/>
                      <a:pt x="581" y="1756"/>
                    </a:cubicBezTo>
                    <a:cubicBezTo>
                      <a:pt x="1127" y="1338"/>
                      <a:pt x="1685" y="932"/>
                      <a:pt x="2230" y="514"/>
                    </a:cubicBezTo>
                    <a:cubicBezTo>
                      <a:pt x="2468" y="338"/>
                      <a:pt x="2283" y="1"/>
                      <a:pt x="2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24"/>
              <p:cNvSpPr/>
              <p:nvPr/>
            </p:nvSpPr>
            <p:spPr>
              <a:xfrm flipH="1">
                <a:off x="-4393886" y="3354449"/>
                <a:ext cx="937637" cy="1240811"/>
              </a:xfrm>
              <a:custGeom>
                <a:avLst/>
                <a:gdLst/>
                <a:ahLst/>
                <a:cxnLst/>
                <a:rect l="l" t="t" r="r" b="b"/>
                <a:pathLst>
                  <a:path w="25615" h="33895" extrusionOk="0">
                    <a:moveTo>
                      <a:pt x="2968" y="5186"/>
                    </a:moveTo>
                    <a:cubicBezTo>
                      <a:pt x="3069" y="5186"/>
                      <a:pt x="3158" y="5237"/>
                      <a:pt x="3209" y="5338"/>
                    </a:cubicBezTo>
                    <a:cubicBezTo>
                      <a:pt x="3640" y="5871"/>
                      <a:pt x="4046" y="6429"/>
                      <a:pt x="4426" y="7000"/>
                    </a:cubicBezTo>
                    <a:cubicBezTo>
                      <a:pt x="4578" y="7215"/>
                      <a:pt x="4375" y="7456"/>
                      <a:pt x="4185" y="7456"/>
                    </a:cubicBezTo>
                    <a:cubicBezTo>
                      <a:pt x="4109" y="7456"/>
                      <a:pt x="4033" y="7431"/>
                      <a:pt x="3982" y="7342"/>
                    </a:cubicBezTo>
                    <a:cubicBezTo>
                      <a:pt x="3741" y="6987"/>
                      <a:pt x="3500" y="6644"/>
                      <a:pt x="3247" y="6302"/>
                    </a:cubicBezTo>
                    <a:cubicBezTo>
                      <a:pt x="3234" y="6442"/>
                      <a:pt x="3234" y="6581"/>
                      <a:pt x="3221" y="6721"/>
                    </a:cubicBezTo>
                    <a:cubicBezTo>
                      <a:pt x="3209" y="6885"/>
                      <a:pt x="3082" y="6961"/>
                      <a:pt x="2955" y="6961"/>
                    </a:cubicBezTo>
                    <a:cubicBezTo>
                      <a:pt x="2803" y="6961"/>
                      <a:pt x="2638" y="6847"/>
                      <a:pt x="2651" y="6644"/>
                    </a:cubicBezTo>
                    <a:cubicBezTo>
                      <a:pt x="2689" y="6277"/>
                      <a:pt x="2689" y="5896"/>
                      <a:pt x="2663" y="5529"/>
                    </a:cubicBezTo>
                    <a:cubicBezTo>
                      <a:pt x="2651" y="5465"/>
                      <a:pt x="2663" y="5402"/>
                      <a:pt x="2701" y="5338"/>
                    </a:cubicBezTo>
                    <a:cubicBezTo>
                      <a:pt x="2752" y="5237"/>
                      <a:pt x="2866" y="5186"/>
                      <a:pt x="2968" y="5186"/>
                    </a:cubicBezTo>
                    <a:close/>
                    <a:moveTo>
                      <a:pt x="7634" y="10499"/>
                    </a:moveTo>
                    <a:cubicBezTo>
                      <a:pt x="7634" y="10499"/>
                      <a:pt x="7621" y="10512"/>
                      <a:pt x="7621" y="10525"/>
                    </a:cubicBezTo>
                    <a:cubicBezTo>
                      <a:pt x="7571" y="10613"/>
                      <a:pt x="7495" y="10651"/>
                      <a:pt x="7419" y="10677"/>
                    </a:cubicBezTo>
                    <a:cubicBezTo>
                      <a:pt x="7381" y="10968"/>
                      <a:pt x="7545" y="11273"/>
                      <a:pt x="7862" y="11273"/>
                    </a:cubicBezTo>
                    <a:cubicBezTo>
                      <a:pt x="7900" y="11273"/>
                      <a:pt x="7951" y="11260"/>
                      <a:pt x="8002" y="11247"/>
                    </a:cubicBezTo>
                    <a:cubicBezTo>
                      <a:pt x="8078" y="11222"/>
                      <a:pt x="8129" y="11184"/>
                      <a:pt x="8154" y="11133"/>
                    </a:cubicBezTo>
                    <a:lnTo>
                      <a:pt x="7634" y="10499"/>
                    </a:lnTo>
                    <a:close/>
                    <a:moveTo>
                      <a:pt x="17208" y="23268"/>
                    </a:moveTo>
                    <a:cubicBezTo>
                      <a:pt x="17068" y="23268"/>
                      <a:pt x="16929" y="23344"/>
                      <a:pt x="16853" y="23471"/>
                    </a:cubicBezTo>
                    <a:cubicBezTo>
                      <a:pt x="16840" y="23471"/>
                      <a:pt x="16840" y="23471"/>
                      <a:pt x="16840" y="23484"/>
                    </a:cubicBezTo>
                    <a:lnTo>
                      <a:pt x="17246" y="23991"/>
                    </a:lnTo>
                    <a:cubicBezTo>
                      <a:pt x="17322" y="23966"/>
                      <a:pt x="17385" y="23928"/>
                      <a:pt x="17436" y="23851"/>
                    </a:cubicBezTo>
                    <a:cubicBezTo>
                      <a:pt x="17563" y="23712"/>
                      <a:pt x="17626" y="23484"/>
                      <a:pt x="17461" y="23357"/>
                    </a:cubicBezTo>
                    <a:cubicBezTo>
                      <a:pt x="17385" y="23294"/>
                      <a:pt x="17296" y="23268"/>
                      <a:pt x="17208" y="23268"/>
                    </a:cubicBezTo>
                    <a:close/>
                    <a:moveTo>
                      <a:pt x="19630" y="25513"/>
                    </a:moveTo>
                    <a:cubicBezTo>
                      <a:pt x="19477" y="25513"/>
                      <a:pt x="19338" y="25589"/>
                      <a:pt x="19249" y="25703"/>
                    </a:cubicBezTo>
                    <a:cubicBezTo>
                      <a:pt x="19122" y="25994"/>
                      <a:pt x="19376" y="26324"/>
                      <a:pt x="19630" y="26324"/>
                    </a:cubicBezTo>
                    <a:cubicBezTo>
                      <a:pt x="19744" y="26324"/>
                      <a:pt x="19845" y="26273"/>
                      <a:pt x="19934" y="26121"/>
                    </a:cubicBezTo>
                    <a:cubicBezTo>
                      <a:pt x="20061" y="25931"/>
                      <a:pt x="20048" y="25639"/>
                      <a:pt x="19794" y="25551"/>
                    </a:cubicBezTo>
                    <a:cubicBezTo>
                      <a:pt x="19744" y="25525"/>
                      <a:pt x="19693" y="25513"/>
                      <a:pt x="19630" y="25513"/>
                    </a:cubicBezTo>
                    <a:close/>
                    <a:moveTo>
                      <a:pt x="21202" y="28873"/>
                    </a:moveTo>
                    <a:lnTo>
                      <a:pt x="22077" y="29963"/>
                    </a:lnTo>
                    <a:cubicBezTo>
                      <a:pt x="22039" y="29735"/>
                      <a:pt x="21975" y="29494"/>
                      <a:pt x="21836" y="29291"/>
                    </a:cubicBezTo>
                    <a:cubicBezTo>
                      <a:pt x="21684" y="29076"/>
                      <a:pt x="21506" y="28911"/>
                      <a:pt x="21227" y="28873"/>
                    </a:cubicBezTo>
                    <a:close/>
                    <a:moveTo>
                      <a:pt x="1953" y="0"/>
                    </a:moveTo>
                    <a:lnTo>
                      <a:pt x="1471" y="393"/>
                    </a:lnTo>
                    <a:cubicBezTo>
                      <a:pt x="495" y="1179"/>
                      <a:pt x="1" y="2346"/>
                      <a:pt x="51" y="3512"/>
                    </a:cubicBezTo>
                    <a:cubicBezTo>
                      <a:pt x="419" y="4045"/>
                      <a:pt x="787" y="4565"/>
                      <a:pt x="1154" y="5097"/>
                    </a:cubicBezTo>
                    <a:cubicBezTo>
                      <a:pt x="1307" y="5313"/>
                      <a:pt x="1116" y="5554"/>
                      <a:pt x="914" y="5554"/>
                    </a:cubicBezTo>
                    <a:cubicBezTo>
                      <a:pt x="837" y="5554"/>
                      <a:pt x="761" y="5529"/>
                      <a:pt x="698" y="5440"/>
                    </a:cubicBezTo>
                    <a:cubicBezTo>
                      <a:pt x="609" y="5313"/>
                      <a:pt x="520" y="5186"/>
                      <a:pt x="432" y="5047"/>
                    </a:cubicBezTo>
                    <a:lnTo>
                      <a:pt x="432" y="5047"/>
                    </a:lnTo>
                    <a:cubicBezTo>
                      <a:pt x="546" y="5313"/>
                      <a:pt x="711" y="5554"/>
                      <a:pt x="901" y="5782"/>
                    </a:cubicBezTo>
                    <a:lnTo>
                      <a:pt x="1700" y="6797"/>
                    </a:lnTo>
                    <a:cubicBezTo>
                      <a:pt x="1966" y="6822"/>
                      <a:pt x="2220" y="6987"/>
                      <a:pt x="2372" y="7215"/>
                    </a:cubicBezTo>
                    <a:cubicBezTo>
                      <a:pt x="2473" y="7380"/>
                      <a:pt x="2511" y="7570"/>
                      <a:pt x="2486" y="7760"/>
                    </a:cubicBezTo>
                    <a:lnTo>
                      <a:pt x="4134" y="9789"/>
                    </a:lnTo>
                    <a:cubicBezTo>
                      <a:pt x="4185" y="9776"/>
                      <a:pt x="4248" y="9764"/>
                      <a:pt x="4299" y="9764"/>
                    </a:cubicBezTo>
                    <a:cubicBezTo>
                      <a:pt x="4451" y="9764"/>
                      <a:pt x="4604" y="9827"/>
                      <a:pt x="4730" y="9992"/>
                    </a:cubicBezTo>
                    <a:cubicBezTo>
                      <a:pt x="5111" y="10461"/>
                      <a:pt x="5364" y="11095"/>
                      <a:pt x="5656" y="11602"/>
                    </a:cubicBezTo>
                    <a:cubicBezTo>
                      <a:pt x="5681" y="11653"/>
                      <a:pt x="5719" y="11729"/>
                      <a:pt x="5757" y="11805"/>
                    </a:cubicBezTo>
                    <a:lnTo>
                      <a:pt x="6163" y="12313"/>
                    </a:lnTo>
                    <a:cubicBezTo>
                      <a:pt x="6176" y="12313"/>
                      <a:pt x="6189" y="12300"/>
                      <a:pt x="6214" y="12300"/>
                    </a:cubicBezTo>
                    <a:cubicBezTo>
                      <a:pt x="6328" y="12236"/>
                      <a:pt x="6468" y="12198"/>
                      <a:pt x="6594" y="12148"/>
                    </a:cubicBezTo>
                    <a:cubicBezTo>
                      <a:pt x="6632" y="12122"/>
                      <a:pt x="6658" y="12122"/>
                      <a:pt x="6696" y="12122"/>
                    </a:cubicBezTo>
                    <a:cubicBezTo>
                      <a:pt x="6810" y="12122"/>
                      <a:pt x="6911" y="12198"/>
                      <a:pt x="6962" y="12300"/>
                    </a:cubicBezTo>
                    <a:cubicBezTo>
                      <a:pt x="7051" y="12477"/>
                      <a:pt x="7025" y="12591"/>
                      <a:pt x="7000" y="12782"/>
                    </a:cubicBezTo>
                    <a:cubicBezTo>
                      <a:pt x="6975" y="13023"/>
                      <a:pt x="6975" y="13200"/>
                      <a:pt x="7025" y="13378"/>
                    </a:cubicBezTo>
                    <a:lnTo>
                      <a:pt x="8306" y="14963"/>
                    </a:lnTo>
                    <a:cubicBezTo>
                      <a:pt x="8953" y="15762"/>
                      <a:pt x="9840" y="16231"/>
                      <a:pt x="10791" y="16357"/>
                    </a:cubicBezTo>
                    <a:cubicBezTo>
                      <a:pt x="11147" y="16079"/>
                      <a:pt x="11502" y="15800"/>
                      <a:pt x="11844" y="15521"/>
                    </a:cubicBezTo>
                    <a:lnTo>
                      <a:pt x="11844" y="15521"/>
                    </a:lnTo>
                    <a:cubicBezTo>
                      <a:pt x="11666" y="15533"/>
                      <a:pt x="11476" y="15559"/>
                      <a:pt x="11400" y="15571"/>
                    </a:cubicBezTo>
                    <a:lnTo>
                      <a:pt x="11375" y="15571"/>
                    </a:lnTo>
                    <a:cubicBezTo>
                      <a:pt x="11032" y="15571"/>
                      <a:pt x="10969" y="15013"/>
                      <a:pt x="11324" y="15001"/>
                    </a:cubicBezTo>
                    <a:cubicBezTo>
                      <a:pt x="11527" y="14988"/>
                      <a:pt x="11831" y="14925"/>
                      <a:pt x="12110" y="14925"/>
                    </a:cubicBezTo>
                    <a:cubicBezTo>
                      <a:pt x="12326" y="14925"/>
                      <a:pt x="12516" y="14963"/>
                      <a:pt x="12643" y="15077"/>
                    </a:cubicBezTo>
                    <a:cubicBezTo>
                      <a:pt x="12808" y="15229"/>
                      <a:pt x="12808" y="15457"/>
                      <a:pt x="12833" y="15660"/>
                    </a:cubicBezTo>
                    <a:cubicBezTo>
                      <a:pt x="12846" y="15939"/>
                      <a:pt x="12871" y="16231"/>
                      <a:pt x="12896" y="16510"/>
                    </a:cubicBezTo>
                    <a:cubicBezTo>
                      <a:pt x="12909" y="16700"/>
                      <a:pt x="12744" y="16814"/>
                      <a:pt x="12592" y="16814"/>
                    </a:cubicBezTo>
                    <a:cubicBezTo>
                      <a:pt x="12465" y="16814"/>
                      <a:pt x="12338" y="16738"/>
                      <a:pt x="12326" y="16573"/>
                    </a:cubicBezTo>
                    <a:cubicBezTo>
                      <a:pt x="12313" y="16396"/>
                      <a:pt x="12300" y="16231"/>
                      <a:pt x="12288" y="16053"/>
                    </a:cubicBezTo>
                    <a:cubicBezTo>
                      <a:pt x="12288" y="16028"/>
                      <a:pt x="12288" y="15964"/>
                      <a:pt x="12288" y="15901"/>
                    </a:cubicBezTo>
                    <a:cubicBezTo>
                      <a:pt x="11971" y="16155"/>
                      <a:pt x="11654" y="16408"/>
                      <a:pt x="11337" y="16662"/>
                    </a:cubicBezTo>
                    <a:lnTo>
                      <a:pt x="13328" y="19134"/>
                    </a:lnTo>
                    <a:lnTo>
                      <a:pt x="14481" y="20555"/>
                    </a:lnTo>
                    <a:cubicBezTo>
                      <a:pt x="14481" y="20555"/>
                      <a:pt x="14481" y="20542"/>
                      <a:pt x="14481" y="20542"/>
                    </a:cubicBezTo>
                    <a:cubicBezTo>
                      <a:pt x="14532" y="20415"/>
                      <a:pt x="14621" y="20364"/>
                      <a:pt x="14722" y="20364"/>
                    </a:cubicBezTo>
                    <a:cubicBezTo>
                      <a:pt x="14900" y="20364"/>
                      <a:pt x="15090" y="20542"/>
                      <a:pt x="15014" y="20758"/>
                    </a:cubicBezTo>
                    <a:cubicBezTo>
                      <a:pt x="14963" y="20859"/>
                      <a:pt x="14925" y="20973"/>
                      <a:pt x="14900" y="21075"/>
                    </a:cubicBezTo>
                    <a:lnTo>
                      <a:pt x="16447" y="22989"/>
                    </a:lnTo>
                    <a:cubicBezTo>
                      <a:pt x="16472" y="22977"/>
                      <a:pt x="16498" y="22964"/>
                      <a:pt x="16523" y="22964"/>
                    </a:cubicBezTo>
                    <a:cubicBezTo>
                      <a:pt x="16701" y="22786"/>
                      <a:pt x="16941" y="22698"/>
                      <a:pt x="17195" y="22698"/>
                    </a:cubicBezTo>
                    <a:cubicBezTo>
                      <a:pt x="17398" y="22698"/>
                      <a:pt x="17601" y="22761"/>
                      <a:pt x="17766" y="22875"/>
                    </a:cubicBezTo>
                    <a:cubicBezTo>
                      <a:pt x="18197" y="23167"/>
                      <a:pt x="18222" y="23763"/>
                      <a:pt x="17930" y="24168"/>
                    </a:cubicBezTo>
                    <a:cubicBezTo>
                      <a:pt x="17842" y="24283"/>
                      <a:pt x="17740" y="24371"/>
                      <a:pt x="17613" y="24447"/>
                    </a:cubicBezTo>
                    <a:lnTo>
                      <a:pt x="18653" y="25715"/>
                    </a:lnTo>
                    <a:cubicBezTo>
                      <a:pt x="18653" y="25703"/>
                      <a:pt x="18653" y="25690"/>
                      <a:pt x="18653" y="25690"/>
                    </a:cubicBezTo>
                    <a:cubicBezTo>
                      <a:pt x="18653" y="25652"/>
                      <a:pt x="18653" y="25601"/>
                      <a:pt x="18679" y="25563"/>
                    </a:cubicBezTo>
                    <a:cubicBezTo>
                      <a:pt x="18691" y="25513"/>
                      <a:pt x="18717" y="25475"/>
                      <a:pt x="18742" y="25437"/>
                    </a:cubicBezTo>
                    <a:cubicBezTo>
                      <a:pt x="18932" y="25132"/>
                      <a:pt x="19287" y="24955"/>
                      <a:pt x="19642" y="24955"/>
                    </a:cubicBezTo>
                    <a:cubicBezTo>
                      <a:pt x="19769" y="24955"/>
                      <a:pt x="19896" y="24967"/>
                      <a:pt x="20023" y="25018"/>
                    </a:cubicBezTo>
                    <a:cubicBezTo>
                      <a:pt x="20555" y="25234"/>
                      <a:pt x="20707" y="25868"/>
                      <a:pt x="20454" y="26362"/>
                    </a:cubicBezTo>
                    <a:cubicBezTo>
                      <a:pt x="20276" y="26692"/>
                      <a:pt x="19947" y="26895"/>
                      <a:pt x="19604" y="26895"/>
                    </a:cubicBezTo>
                    <a:lnTo>
                      <a:pt x="20784" y="28353"/>
                    </a:lnTo>
                    <a:cubicBezTo>
                      <a:pt x="20910" y="28315"/>
                      <a:pt x="21037" y="28302"/>
                      <a:pt x="21164" y="28302"/>
                    </a:cubicBezTo>
                    <a:cubicBezTo>
                      <a:pt x="21380" y="28302"/>
                      <a:pt x="21595" y="28353"/>
                      <a:pt x="21798" y="28480"/>
                    </a:cubicBezTo>
                    <a:cubicBezTo>
                      <a:pt x="22635" y="28987"/>
                      <a:pt x="22648" y="29862"/>
                      <a:pt x="22698" y="30724"/>
                    </a:cubicBezTo>
                    <a:lnTo>
                      <a:pt x="24448" y="32892"/>
                    </a:lnTo>
                    <a:cubicBezTo>
                      <a:pt x="24778" y="33311"/>
                      <a:pt x="25184" y="33653"/>
                      <a:pt x="25615" y="33894"/>
                    </a:cubicBezTo>
                    <a:lnTo>
                      <a:pt x="25615" y="30699"/>
                    </a:lnTo>
                    <a:cubicBezTo>
                      <a:pt x="25564" y="30635"/>
                      <a:pt x="25501" y="30559"/>
                      <a:pt x="25450" y="30496"/>
                    </a:cubicBezTo>
                    <a:lnTo>
                      <a:pt x="25108" y="30065"/>
                    </a:lnTo>
                    <a:cubicBezTo>
                      <a:pt x="25095" y="30065"/>
                      <a:pt x="25095" y="30052"/>
                      <a:pt x="25095" y="30052"/>
                    </a:cubicBezTo>
                    <a:lnTo>
                      <a:pt x="24841" y="29748"/>
                    </a:lnTo>
                    <a:lnTo>
                      <a:pt x="24841" y="29748"/>
                    </a:lnTo>
                    <a:cubicBezTo>
                      <a:pt x="24867" y="29849"/>
                      <a:pt x="24879" y="29951"/>
                      <a:pt x="24905" y="30052"/>
                    </a:cubicBezTo>
                    <a:cubicBezTo>
                      <a:pt x="24943" y="30242"/>
                      <a:pt x="24791" y="30356"/>
                      <a:pt x="24626" y="30356"/>
                    </a:cubicBezTo>
                    <a:cubicBezTo>
                      <a:pt x="24499" y="30356"/>
                      <a:pt x="24359" y="30280"/>
                      <a:pt x="24334" y="30115"/>
                    </a:cubicBezTo>
                    <a:cubicBezTo>
                      <a:pt x="24258" y="29710"/>
                      <a:pt x="24195" y="29304"/>
                      <a:pt x="24157" y="28886"/>
                    </a:cubicBezTo>
                    <a:lnTo>
                      <a:pt x="18209" y="21531"/>
                    </a:lnTo>
                    <a:cubicBezTo>
                      <a:pt x="18070" y="21506"/>
                      <a:pt x="17956" y="21366"/>
                      <a:pt x="17956" y="21227"/>
                    </a:cubicBezTo>
                    <a:lnTo>
                      <a:pt x="16599" y="19540"/>
                    </a:lnTo>
                    <a:cubicBezTo>
                      <a:pt x="16231" y="19515"/>
                      <a:pt x="15864" y="19337"/>
                      <a:pt x="15597" y="19008"/>
                    </a:cubicBezTo>
                    <a:cubicBezTo>
                      <a:pt x="15331" y="18678"/>
                      <a:pt x="15242" y="18285"/>
                      <a:pt x="15293" y="17917"/>
                    </a:cubicBezTo>
                    <a:lnTo>
                      <a:pt x="13492" y="15685"/>
                    </a:lnTo>
                    <a:lnTo>
                      <a:pt x="12655" y="14658"/>
                    </a:lnTo>
                    <a:cubicBezTo>
                      <a:pt x="11590" y="14608"/>
                      <a:pt x="10563" y="14113"/>
                      <a:pt x="9853" y="13238"/>
                    </a:cubicBezTo>
                    <a:lnTo>
                      <a:pt x="8534" y="11602"/>
                    </a:lnTo>
                    <a:cubicBezTo>
                      <a:pt x="8357" y="11755"/>
                      <a:pt x="8129" y="11831"/>
                      <a:pt x="7888" y="11831"/>
                    </a:cubicBezTo>
                    <a:cubicBezTo>
                      <a:pt x="7647" y="11831"/>
                      <a:pt x="7406" y="11755"/>
                      <a:pt x="7228" y="11602"/>
                    </a:cubicBezTo>
                    <a:cubicBezTo>
                      <a:pt x="6823" y="11298"/>
                      <a:pt x="6721" y="10715"/>
                      <a:pt x="6962" y="10271"/>
                    </a:cubicBezTo>
                    <a:cubicBezTo>
                      <a:pt x="7013" y="10157"/>
                      <a:pt x="7114" y="10119"/>
                      <a:pt x="7216" y="10119"/>
                    </a:cubicBezTo>
                    <a:lnTo>
                      <a:pt x="7228" y="10119"/>
                    </a:lnTo>
                    <a:cubicBezTo>
                      <a:pt x="7254" y="10093"/>
                      <a:pt x="7266" y="10081"/>
                      <a:pt x="7292" y="10068"/>
                    </a:cubicBezTo>
                    <a:lnTo>
                      <a:pt x="5973" y="8432"/>
                    </a:lnTo>
                    <a:cubicBezTo>
                      <a:pt x="5948" y="8445"/>
                      <a:pt x="5935" y="8445"/>
                      <a:pt x="5910" y="8445"/>
                    </a:cubicBezTo>
                    <a:cubicBezTo>
                      <a:pt x="5770" y="8445"/>
                      <a:pt x="5643" y="8369"/>
                      <a:pt x="5605" y="8204"/>
                    </a:cubicBezTo>
                    <a:cubicBezTo>
                      <a:pt x="5580" y="8103"/>
                      <a:pt x="5555" y="7989"/>
                      <a:pt x="5529" y="7887"/>
                    </a:cubicBezTo>
                    <a:lnTo>
                      <a:pt x="2435" y="4058"/>
                    </a:lnTo>
                    <a:cubicBezTo>
                      <a:pt x="2334" y="3931"/>
                      <a:pt x="2245" y="3804"/>
                      <a:pt x="2156" y="3665"/>
                    </a:cubicBezTo>
                    <a:lnTo>
                      <a:pt x="2144" y="3665"/>
                    </a:lnTo>
                    <a:cubicBezTo>
                      <a:pt x="2004" y="3665"/>
                      <a:pt x="1890" y="3576"/>
                      <a:pt x="1865" y="3411"/>
                    </a:cubicBezTo>
                    <a:cubicBezTo>
                      <a:pt x="1827" y="3208"/>
                      <a:pt x="1801" y="3005"/>
                      <a:pt x="1763" y="2802"/>
                    </a:cubicBezTo>
                    <a:cubicBezTo>
                      <a:pt x="1649" y="2447"/>
                      <a:pt x="1586" y="2080"/>
                      <a:pt x="1586" y="1725"/>
                    </a:cubicBezTo>
                    <a:cubicBezTo>
                      <a:pt x="1573" y="1661"/>
                      <a:pt x="1560" y="1610"/>
                      <a:pt x="1560" y="1547"/>
                    </a:cubicBezTo>
                    <a:cubicBezTo>
                      <a:pt x="1548" y="1471"/>
                      <a:pt x="1560" y="1408"/>
                      <a:pt x="1598" y="1357"/>
                    </a:cubicBezTo>
                    <a:cubicBezTo>
                      <a:pt x="1636" y="888"/>
                      <a:pt x="1750" y="431"/>
                      <a:pt x="1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24"/>
              <p:cNvSpPr/>
              <p:nvPr/>
            </p:nvSpPr>
            <p:spPr>
              <a:xfrm flipH="1">
                <a:off x="-3504091" y="3483012"/>
                <a:ext cx="45976" cy="74753"/>
              </a:xfrm>
              <a:custGeom>
                <a:avLst/>
                <a:gdLst/>
                <a:ahLst/>
                <a:cxnLst/>
                <a:rect l="l" t="t" r="r" b="b"/>
                <a:pathLst>
                  <a:path w="1256" h="2042" extrusionOk="0">
                    <a:moveTo>
                      <a:pt x="0" y="0"/>
                    </a:moveTo>
                    <a:lnTo>
                      <a:pt x="0" y="0"/>
                    </a:lnTo>
                    <a:cubicBezTo>
                      <a:pt x="13" y="520"/>
                      <a:pt x="140" y="1053"/>
                      <a:pt x="381" y="1535"/>
                    </a:cubicBezTo>
                    <a:cubicBezTo>
                      <a:pt x="469" y="1674"/>
                      <a:pt x="558" y="1801"/>
                      <a:pt x="647" y="1928"/>
                    </a:cubicBezTo>
                    <a:cubicBezTo>
                      <a:pt x="710" y="2017"/>
                      <a:pt x="786" y="2042"/>
                      <a:pt x="863" y="2042"/>
                    </a:cubicBezTo>
                    <a:cubicBezTo>
                      <a:pt x="1065" y="2042"/>
                      <a:pt x="1256" y="1801"/>
                      <a:pt x="1103" y="1585"/>
                    </a:cubicBezTo>
                    <a:cubicBezTo>
                      <a:pt x="736" y="1053"/>
                      <a:pt x="368" y="5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24"/>
              <p:cNvSpPr/>
              <p:nvPr/>
            </p:nvSpPr>
            <p:spPr>
              <a:xfrm flipH="1">
                <a:off x="-3535204" y="3404088"/>
                <a:ext cx="22329" cy="84527"/>
              </a:xfrm>
              <a:custGeom>
                <a:avLst/>
                <a:gdLst/>
                <a:ahLst/>
                <a:cxnLst/>
                <a:rect l="l" t="t" r="r" b="b"/>
                <a:pathLst>
                  <a:path w="610" h="2309" extrusionOk="0">
                    <a:moveTo>
                      <a:pt x="51" y="1"/>
                    </a:moveTo>
                    <a:lnTo>
                      <a:pt x="51" y="1"/>
                    </a:lnTo>
                    <a:cubicBezTo>
                      <a:pt x="13" y="52"/>
                      <a:pt x="1" y="115"/>
                      <a:pt x="13" y="191"/>
                    </a:cubicBezTo>
                    <a:cubicBezTo>
                      <a:pt x="13" y="254"/>
                      <a:pt x="26" y="305"/>
                      <a:pt x="39" y="369"/>
                    </a:cubicBezTo>
                    <a:cubicBezTo>
                      <a:pt x="39" y="242"/>
                      <a:pt x="39" y="128"/>
                      <a:pt x="51" y="1"/>
                    </a:cubicBezTo>
                    <a:close/>
                    <a:moveTo>
                      <a:pt x="216" y="1446"/>
                    </a:moveTo>
                    <a:lnTo>
                      <a:pt x="216" y="1446"/>
                    </a:lnTo>
                    <a:cubicBezTo>
                      <a:pt x="254" y="1649"/>
                      <a:pt x="280" y="1852"/>
                      <a:pt x="318" y="2055"/>
                    </a:cubicBezTo>
                    <a:cubicBezTo>
                      <a:pt x="343" y="2220"/>
                      <a:pt x="457" y="2309"/>
                      <a:pt x="597" y="2309"/>
                    </a:cubicBezTo>
                    <a:lnTo>
                      <a:pt x="609" y="2309"/>
                    </a:lnTo>
                    <a:cubicBezTo>
                      <a:pt x="444" y="2030"/>
                      <a:pt x="305" y="1751"/>
                      <a:pt x="216" y="14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24"/>
              <p:cNvSpPr/>
              <p:nvPr/>
            </p:nvSpPr>
            <p:spPr>
              <a:xfrm flipH="1">
                <a:off x="-3548199" y="3603228"/>
                <a:ext cx="29760" cy="35326"/>
              </a:xfrm>
              <a:custGeom>
                <a:avLst/>
                <a:gdLst/>
                <a:ahLst/>
                <a:cxnLst/>
                <a:rect l="l" t="t" r="r" b="b"/>
                <a:pathLst>
                  <a:path w="813" h="965" extrusionOk="0">
                    <a:moveTo>
                      <a:pt x="1" y="1"/>
                    </a:moveTo>
                    <a:lnTo>
                      <a:pt x="787" y="964"/>
                    </a:lnTo>
                    <a:cubicBezTo>
                      <a:pt x="812" y="774"/>
                      <a:pt x="774" y="584"/>
                      <a:pt x="673" y="419"/>
                    </a:cubicBezTo>
                    <a:cubicBezTo>
                      <a:pt x="521" y="191"/>
                      <a:pt x="267" y="2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24"/>
              <p:cNvSpPr/>
              <p:nvPr/>
            </p:nvSpPr>
            <p:spPr>
              <a:xfrm flipH="1">
                <a:off x="-3623861" y="3544291"/>
                <a:ext cx="71050" cy="83099"/>
              </a:xfrm>
              <a:custGeom>
                <a:avLst/>
                <a:gdLst/>
                <a:ahLst/>
                <a:cxnLst/>
                <a:rect l="l" t="t" r="r" b="b"/>
                <a:pathLst>
                  <a:path w="1941" h="2270" extrusionOk="0">
                    <a:moveTo>
                      <a:pt x="330" y="0"/>
                    </a:moveTo>
                    <a:cubicBezTo>
                      <a:pt x="228" y="0"/>
                      <a:pt x="114" y="51"/>
                      <a:pt x="63" y="152"/>
                    </a:cubicBezTo>
                    <a:cubicBezTo>
                      <a:pt x="25" y="216"/>
                      <a:pt x="13" y="279"/>
                      <a:pt x="25" y="343"/>
                    </a:cubicBezTo>
                    <a:cubicBezTo>
                      <a:pt x="51" y="710"/>
                      <a:pt x="51" y="1091"/>
                      <a:pt x="13" y="1458"/>
                    </a:cubicBezTo>
                    <a:cubicBezTo>
                      <a:pt x="0" y="1661"/>
                      <a:pt x="165" y="1775"/>
                      <a:pt x="317" y="1775"/>
                    </a:cubicBezTo>
                    <a:cubicBezTo>
                      <a:pt x="444" y="1775"/>
                      <a:pt x="571" y="1699"/>
                      <a:pt x="583" y="1535"/>
                    </a:cubicBezTo>
                    <a:cubicBezTo>
                      <a:pt x="596" y="1395"/>
                      <a:pt x="596" y="1256"/>
                      <a:pt x="609" y="1116"/>
                    </a:cubicBezTo>
                    <a:cubicBezTo>
                      <a:pt x="862" y="1458"/>
                      <a:pt x="1103" y="1801"/>
                      <a:pt x="1344" y="2156"/>
                    </a:cubicBezTo>
                    <a:cubicBezTo>
                      <a:pt x="1395" y="2245"/>
                      <a:pt x="1471" y="2270"/>
                      <a:pt x="1547" y="2270"/>
                    </a:cubicBezTo>
                    <a:cubicBezTo>
                      <a:pt x="1737" y="2270"/>
                      <a:pt x="1940" y="2029"/>
                      <a:pt x="1788" y="1814"/>
                    </a:cubicBezTo>
                    <a:cubicBezTo>
                      <a:pt x="1408" y="1243"/>
                      <a:pt x="1002" y="685"/>
                      <a:pt x="571" y="152"/>
                    </a:cubicBezTo>
                    <a:cubicBezTo>
                      <a:pt x="520" y="51"/>
                      <a:pt x="431"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24"/>
              <p:cNvSpPr/>
              <p:nvPr/>
            </p:nvSpPr>
            <p:spPr>
              <a:xfrm flipH="1">
                <a:off x="-3674885" y="3643166"/>
                <a:ext cx="16253" cy="20464"/>
              </a:xfrm>
              <a:custGeom>
                <a:avLst/>
                <a:gdLst/>
                <a:ahLst/>
                <a:cxnLst/>
                <a:rect l="l" t="t" r="r" b="b"/>
                <a:pathLst>
                  <a:path w="444" h="559" extrusionOk="0">
                    <a:moveTo>
                      <a:pt x="0" y="0"/>
                    </a:moveTo>
                    <a:lnTo>
                      <a:pt x="0" y="0"/>
                    </a:lnTo>
                    <a:cubicBezTo>
                      <a:pt x="26" y="102"/>
                      <a:pt x="51" y="216"/>
                      <a:pt x="76" y="317"/>
                    </a:cubicBezTo>
                    <a:cubicBezTo>
                      <a:pt x="114" y="482"/>
                      <a:pt x="241" y="558"/>
                      <a:pt x="381" y="558"/>
                    </a:cubicBezTo>
                    <a:cubicBezTo>
                      <a:pt x="406" y="558"/>
                      <a:pt x="419" y="558"/>
                      <a:pt x="444" y="54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24"/>
              <p:cNvSpPr/>
              <p:nvPr/>
            </p:nvSpPr>
            <p:spPr>
              <a:xfrm flipH="1">
                <a:off x="-3768666" y="3723005"/>
                <a:ext cx="66401" cy="64539"/>
              </a:xfrm>
              <a:custGeom>
                <a:avLst/>
                <a:gdLst/>
                <a:ahLst/>
                <a:cxnLst/>
                <a:rect l="l" t="t" r="r" b="b"/>
                <a:pathLst>
                  <a:path w="1814" h="1763" extrusionOk="0">
                    <a:moveTo>
                      <a:pt x="571" y="0"/>
                    </a:moveTo>
                    <a:cubicBezTo>
                      <a:pt x="545" y="13"/>
                      <a:pt x="533" y="25"/>
                      <a:pt x="507" y="51"/>
                    </a:cubicBezTo>
                    <a:lnTo>
                      <a:pt x="495" y="51"/>
                    </a:lnTo>
                    <a:cubicBezTo>
                      <a:pt x="393" y="51"/>
                      <a:pt x="292" y="89"/>
                      <a:pt x="241" y="203"/>
                    </a:cubicBezTo>
                    <a:cubicBezTo>
                      <a:pt x="0" y="647"/>
                      <a:pt x="102" y="1230"/>
                      <a:pt x="507" y="1534"/>
                    </a:cubicBezTo>
                    <a:cubicBezTo>
                      <a:pt x="685" y="1687"/>
                      <a:pt x="926" y="1763"/>
                      <a:pt x="1167" y="1763"/>
                    </a:cubicBezTo>
                    <a:cubicBezTo>
                      <a:pt x="1408" y="1763"/>
                      <a:pt x="1636" y="1687"/>
                      <a:pt x="1813" y="1534"/>
                    </a:cubicBezTo>
                    <a:lnTo>
                      <a:pt x="1433" y="1065"/>
                    </a:lnTo>
                    <a:cubicBezTo>
                      <a:pt x="1408" y="1116"/>
                      <a:pt x="1357" y="1154"/>
                      <a:pt x="1281" y="1179"/>
                    </a:cubicBezTo>
                    <a:cubicBezTo>
                      <a:pt x="1230" y="1192"/>
                      <a:pt x="1179" y="1205"/>
                      <a:pt x="1141" y="1205"/>
                    </a:cubicBezTo>
                    <a:cubicBezTo>
                      <a:pt x="824" y="1205"/>
                      <a:pt x="660" y="900"/>
                      <a:pt x="698" y="609"/>
                    </a:cubicBezTo>
                    <a:cubicBezTo>
                      <a:pt x="774" y="583"/>
                      <a:pt x="850" y="545"/>
                      <a:pt x="900" y="457"/>
                    </a:cubicBezTo>
                    <a:cubicBezTo>
                      <a:pt x="900" y="444"/>
                      <a:pt x="913" y="431"/>
                      <a:pt x="913" y="431"/>
                    </a:cubicBez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24"/>
              <p:cNvSpPr/>
              <p:nvPr/>
            </p:nvSpPr>
            <p:spPr>
              <a:xfrm flipH="1">
                <a:off x="-3928810" y="3900767"/>
                <a:ext cx="77566" cy="69188"/>
              </a:xfrm>
              <a:custGeom>
                <a:avLst/>
                <a:gdLst/>
                <a:ahLst/>
                <a:cxnLst/>
                <a:rect l="l" t="t" r="r" b="b"/>
                <a:pathLst>
                  <a:path w="2119" h="1890" extrusionOk="0">
                    <a:moveTo>
                      <a:pt x="1319" y="1"/>
                    </a:moveTo>
                    <a:cubicBezTo>
                      <a:pt x="1040" y="1"/>
                      <a:pt x="736" y="64"/>
                      <a:pt x="533" y="77"/>
                    </a:cubicBezTo>
                    <a:cubicBezTo>
                      <a:pt x="178" y="89"/>
                      <a:pt x="241" y="647"/>
                      <a:pt x="584" y="647"/>
                    </a:cubicBezTo>
                    <a:lnTo>
                      <a:pt x="609" y="647"/>
                    </a:lnTo>
                    <a:cubicBezTo>
                      <a:pt x="685" y="635"/>
                      <a:pt x="875" y="609"/>
                      <a:pt x="1053" y="597"/>
                    </a:cubicBezTo>
                    <a:lnTo>
                      <a:pt x="1053" y="597"/>
                    </a:lnTo>
                    <a:cubicBezTo>
                      <a:pt x="711" y="876"/>
                      <a:pt x="356" y="1155"/>
                      <a:pt x="0" y="1433"/>
                    </a:cubicBezTo>
                    <a:cubicBezTo>
                      <a:pt x="115" y="1446"/>
                      <a:pt x="216" y="1459"/>
                      <a:pt x="318" y="1472"/>
                    </a:cubicBezTo>
                    <a:lnTo>
                      <a:pt x="546" y="1738"/>
                    </a:lnTo>
                    <a:cubicBezTo>
                      <a:pt x="863" y="1484"/>
                      <a:pt x="1180" y="1231"/>
                      <a:pt x="1497" y="977"/>
                    </a:cubicBezTo>
                    <a:cubicBezTo>
                      <a:pt x="1497" y="1040"/>
                      <a:pt x="1497" y="1104"/>
                      <a:pt x="1497" y="1129"/>
                    </a:cubicBezTo>
                    <a:cubicBezTo>
                      <a:pt x="1509" y="1307"/>
                      <a:pt x="1522" y="1472"/>
                      <a:pt x="1535" y="1649"/>
                    </a:cubicBezTo>
                    <a:cubicBezTo>
                      <a:pt x="1547" y="1814"/>
                      <a:pt x="1674" y="1890"/>
                      <a:pt x="1801" y="1890"/>
                    </a:cubicBezTo>
                    <a:cubicBezTo>
                      <a:pt x="1953" y="1890"/>
                      <a:pt x="2118" y="1776"/>
                      <a:pt x="2105" y="1586"/>
                    </a:cubicBezTo>
                    <a:cubicBezTo>
                      <a:pt x="2080" y="1307"/>
                      <a:pt x="2055" y="1015"/>
                      <a:pt x="2042" y="736"/>
                    </a:cubicBezTo>
                    <a:cubicBezTo>
                      <a:pt x="2017" y="533"/>
                      <a:pt x="2017" y="305"/>
                      <a:pt x="1852" y="153"/>
                    </a:cubicBezTo>
                    <a:cubicBezTo>
                      <a:pt x="1725" y="39"/>
                      <a:pt x="1535" y="1"/>
                      <a:pt x="1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24"/>
              <p:cNvSpPr/>
              <p:nvPr/>
            </p:nvSpPr>
            <p:spPr>
              <a:xfrm flipH="1">
                <a:off x="-4063878" y="4010331"/>
                <a:ext cx="49710" cy="59451"/>
              </a:xfrm>
              <a:custGeom>
                <a:avLst/>
                <a:gdLst/>
                <a:ahLst/>
                <a:cxnLst/>
                <a:rect l="l" t="t" r="r" b="b"/>
                <a:pathLst>
                  <a:path w="1358" h="1624" extrusionOk="0">
                    <a:moveTo>
                      <a:pt x="51" y="0"/>
                    </a:moveTo>
                    <a:cubicBezTo>
                      <a:pt x="0" y="368"/>
                      <a:pt x="89" y="761"/>
                      <a:pt x="355" y="1091"/>
                    </a:cubicBezTo>
                    <a:cubicBezTo>
                      <a:pt x="622" y="1420"/>
                      <a:pt x="989" y="1598"/>
                      <a:pt x="1357" y="1623"/>
                    </a:cubicBezTo>
                    <a:lnTo>
                      <a:pt x="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24"/>
              <p:cNvSpPr/>
              <p:nvPr/>
            </p:nvSpPr>
            <p:spPr>
              <a:xfrm flipH="1">
                <a:off x="-4123289" y="4099907"/>
                <a:ext cx="136976" cy="149505"/>
              </a:xfrm>
              <a:custGeom>
                <a:avLst/>
                <a:gdLst/>
                <a:ahLst/>
                <a:cxnLst/>
                <a:rect l="l" t="t" r="r" b="b"/>
                <a:pathLst>
                  <a:path w="3742" h="4084" extrusionOk="0">
                    <a:moveTo>
                      <a:pt x="241" y="0"/>
                    </a:moveTo>
                    <a:cubicBezTo>
                      <a:pt x="140" y="0"/>
                      <a:pt x="51" y="51"/>
                      <a:pt x="0" y="178"/>
                    </a:cubicBezTo>
                    <a:cubicBezTo>
                      <a:pt x="0" y="178"/>
                      <a:pt x="0" y="191"/>
                      <a:pt x="0" y="191"/>
                    </a:cubicBezTo>
                    <a:lnTo>
                      <a:pt x="419" y="711"/>
                    </a:lnTo>
                    <a:cubicBezTo>
                      <a:pt x="444" y="609"/>
                      <a:pt x="482" y="495"/>
                      <a:pt x="533" y="394"/>
                    </a:cubicBezTo>
                    <a:cubicBezTo>
                      <a:pt x="609" y="178"/>
                      <a:pt x="419" y="0"/>
                      <a:pt x="241" y="0"/>
                    </a:cubicBezTo>
                    <a:close/>
                    <a:moveTo>
                      <a:pt x="2714" y="2334"/>
                    </a:moveTo>
                    <a:cubicBezTo>
                      <a:pt x="2460" y="2334"/>
                      <a:pt x="2220" y="2422"/>
                      <a:pt x="2042" y="2600"/>
                    </a:cubicBezTo>
                    <a:cubicBezTo>
                      <a:pt x="2017" y="2600"/>
                      <a:pt x="1991" y="2613"/>
                      <a:pt x="1966" y="2625"/>
                    </a:cubicBezTo>
                    <a:lnTo>
                      <a:pt x="2359" y="3120"/>
                    </a:lnTo>
                    <a:cubicBezTo>
                      <a:pt x="2359" y="3107"/>
                      <a:pt x="2359" y="3107"/>
                      <a:pt x="2372" y="3107"/>
                    </a:cubicBezTo>
                    <a:cubicBezTo>
                      <a:pt x="2448" y="2980"/>
                      <a:pt x="2587" y="2904"/>
                      <a:pt x="2727" y="2904"/>
                    </a:cubicBezTo>
                    <a:cubicBezTo>
                      <a:pt x="2815" y="2904"/>
                      <a:pt x="2904" y="2930"/>
                      <a:pt x="2980" y="2993"/>
                    </a:cubicBezTo>
                    <a:cubicBezTo>
                      <a:pt x="3145" y="3120"/>
                      <a:pt x="3082" y="3348"/>
                      <a:pt x="2955" y="3487"/>
                    </a:cubicBezTo>
                    <a:cubicBezTo>
                      <a:pt x="2904" y="3564"/>
                      <a:pt x="2841" y="3602"/>
                      <a:pt x="2765" y="3627"/>
                    </a:cubicBezTo>
                    <a:lnTo>
                      <a:pt x="3132" y="4083"/>
                    </a:lnTo>
                    <a:cubicBezTo>
                      <a:pt x="3259" y="4007"/>
                      <a:pt x="3361" y="3919"/>
                      <a:pt x="3449" y="3804"/>
                    </a:cubicBezTo>
                    <a:cubicBezTo>
                      <a:pt x="3741" y="3399"/>
                      <a:pt x="3716" y="2803"/>
                      <a:pt x="3285" y="2511"/>
                    </a:cubicBezTo>
                    <a:cubicBezTo>
                      <a:pt x="3120" y="2397"/>
                      <a:pt x="2917" y="2334"/>
                      <a:pt x="2714" y="2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24"/>
              <p:cNvSpPr/>
              <p:nvPr/>
            </p:nvSpPr>
            <p:spPr>
              <a:xfrm flipH="1">
                <a:off x="-4214248" y="4267932"/>
                <a:ext cx="75223" cy="71055"/>
              </a:xfrm>
              <a:custGeom>
                <a:avLst/>
                <a:gdLst/>
                <a:ahLst/>
                <a:cxnLst/>
                <a:rect l="l" t="t" r="r" b="b"/>
                <a:pathLst>
                  <a:path w="2055" h="1941" extrusionOk="0">
                    <a:moveTo>
                      <a:pt x="977" y="559"/>
                    </a:moveTo>
                    <a:cubicBezTo>
                      <a:pt x="1040" y="559"/>
                      <a:pt x="1091" y="571"/>
                      <a:pt x="1141" y="597"/>
                    </a:cubicBezTo>
                    <a:cubicBezTo>
                      <a:pt x="1395" y="685"/>
                      <a:pt x="1408" y="977"/>
                      <a:pt x="1281" y="1167"/>
                    </a:cubicBezTo>
                    <a:cubicBezTo>
                      <a:pt x="1192" y="1319"/>
                      <a:pt x="1091" y="1370"/>
                      <a:pt x="977" y="1370"/>
                    </a:cubicBezTo>
                    <a:cubicBezTo>
                      <a:pt x="723" y="1370"/>
                      <a:pt x="469" y="1040"/>
                      <a:pt x="596" y="749"/>
                    </a:cubicBezTo>
                    <a:cubicBezTo>
                      <a:pt x="685" y="635"/>
                      <a:pt x="824" y="559"/>
                      <a:pt x="977" y="559"/>
                    </a:cubicBezTo>
                    <a:close/>
                    <a:moveTo>
                      <a:pt x="989" y="1"/>
                    </a:moveTo>
                    <a:cubicBezTo>
                      <a:pt x="634" y="1"/>
                      <a:pt x="279" y="178"/>
                      <a:pt x="89" y="483"/>
                    </a:cubicBezTo>
                    <a:cubicBezTo>
                      <a:pt x="64" y="521"/>
                      <a:pt x="38" y="559"/>
                      <a:pt x="26" y="609"/>
                    </a:cubicBezTo>
                    <a:cubicBezTo>
                      <a:pt x="0" y="647"/>
                      <a:pt x="0" y="698"/>
                      <a:pt x="0" y="736"/>
                    </a:cubicBezTo>
                    <a:cubicBezTo>
                      <a:pt x="0" y="736"/>
                      <a:pt x="0" y="749"/>
                      <a:pt x="0" y="761"/>
                    </a:cubicBezTo>
                    <a:lnTo>
                      <a:pt x="951" y="1941"/>
                    </a:lnTo>
                    <a:cubicBezTo>
                      <a:pt x="1294" y="1941"/>
                      <a:pt x="1623" y="1738"/>
                      <a:pt x="1801" y="1408"/>
                    </a:cubicBezTo>
                    <a:cubicBezTo>
                      <a:pt x="2054" y="914"/>
                      <a:pt x="1902" y="280"/>
                      <a:pt x="1370" y="64"/>
                    </a:cubicBezTo>
                    <a:cubicBezTo>
                      <a:pt x="1243" y="13"/>
                      <a:pt x="1116"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24"/>
              <p:cNvSpPr/>
              <p:nvPr/>
            </p:nvSpPr>
            <p:spPr>
              <a:xfrm flipH="1">
                <a:off x="-4122810" y="4131462"/>
                <a:ext cx="9334" cy="11165"/>
              </a:xfrm>
              <a:custGeom>
                <a:avLst/>
                <a:gdLst/>
                <a:ahLst/>
                <a:cxnLst/>
                <a:rect l="l" t="t" r="r" b="b"/>
                <a:pathLst>
                  <a:path w="255" h="305" extrusionOk="0">
                    <a:moveTo>
                      <a:pt x="1" y="1"/>
                    </a:moveTo>
                    <a:cubicBezTo>
                      <a:pt x="1" y="140"/>
                      <a:pt x="115" y="280"/>
                      <a:pt x="254" y="305"/>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24"/>
              <p:cNvSpPr/>
              <p:nvPr/>
            </p:nvSpPr>
            <p:spPr>
              <a:xfrm flipH="1">
                <a:off x="-4287127" y="4390491"/>
                <a:ext cx="70135" cy="88700"/>
              </a:xfrm>
              <a:custGeom>
                <a:avLst/>
                <a:gdLst/>
                <a:ahLst/>
                <a:cxnLst/>
                <a:rect l="l" t="t" r="r" b="b"/>
                <a:pathLst>
                  <a:path w="1916" h="2423" extrusionOk="0">
                    <a:moveTo>
                      <a:pt x="381" y="0"/>
                    </a:moveTo>
                    <a:cubicBezTo>
                      <a:pt x="254" y="0"/>
                      <a:pt x="127" y="13"/>
                      <a:pt x="1" y="51"/>
                    </a:cubicBezTo>
                    <a:lnTo>
                      <a:pt x="419" y="571"/>
                    </a:lnTo>
                    <a:lnTo>
                      <a:pt x="444" y="571"/>
                    </a:lnTo>
                    <a:cubicBezTo>
                      <a:pt x="723" y="609"/>
                      <a:pt x="901" y="774"/>
                      <a:pt x="1053" y="989"/>
                    </a:cubicBezTo>
                    <a:cubicBezTo>
                      <a:pt x="1192" y="1192"/>
                      <a:pt x="1256" y="1433"/>
                      <a:pt x="1294" y="1661"/>
                    </a:cubicBezTo>
                    <a:lnTo>
                      <a:pt x="1915" y="2422"/>
                    </a:lnTo>
                    <a:cubicBezTo>
                      <a:pt x="1865" y="1560"/>
                      <a:pt x="1852" y="685"/>
                      <a:pt x="1015" y="178"/>
                    </a:cubicBezTo>
                    <a:cubicBezTo>
                      <a:pt x="812" y="51"/>
                      <a:pt x="597"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24"/>
              <p:cNvSpPr/>
              <p:nvPr/>
            </p:nvSpPr>
            <p:spPr>
              <a:xfrm flipH="1">
                <a:off x="-4369266" y="4411833"/>
                <a:ext cx="28808" cy="53886"/>
              </a:xfrm>
              <a:custGeom>
                <a:avLst/>
                <a:gdLst/>
                <a:ahLst/>
                <a:cxnLst/>
                <a:rect l="l" t="t" r="r" b="b"/>
                <a:pathLst>
                  <a:path w="787" h="1472" extrusionOk="0">
                    <a:moveTo>
                      <a:pt x="1" y="1"/>
                    </a:moveTo>
                    <a:lnTo>
                      <a:pt x="1" y="1"/>
                    </a:lnTo>
                    <a:cubicBezTo>
                      <a:pt x="39" y="419"/>
                      <a:pt x="102" y="825"/>
                      <a:pt x="178" y="1230"/>
                    </a:cubicBezTo>
                    <a:cubicBezTo>
                      <a:pt x="203" y="1395"/>
                      <a:pt x="343" y="1471"/>
                      <a:pt x="470" y="1471"/>
                    </a:cubicBezTo>
                    <a:cubicBezTo>
                      <a:pt x="635" y="1471"/>
                      <a:pt x="787" y="1357"/>
                      <a:pt x="749" y="1167"/>
                    </a:cubicBezTo>
                    <a:cubicBezTo>
                      <a:pt x="723" y="1066"/>
                      <a:pt x="711" y="964"/>
                      <a:pt x="685" y="863"/>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24"/>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24"/>
              <p:cNvSpPr/>
              <p:nvPr/>
            </p:nvSpPr>
            <p:spPr>
              <a:xfrm flipH="1">
                <a:off x="-3950149" y="3891030"/>
                <a:ext cx="30675" cy="37633"/>
              </a:xfrm>
              <a:custGeom>
                <a:avLst/>
                <a:gdLst/>
                <a:ahLst/>
                <a:cxnLst/>
                <a:rect l="l" t="t" r="r" b="b"/>
                <a:pathLst>
                  <a:path w="838" h="1028" extrusionOk="0">
                    <a:moveTo>
                      <a:pt x="837" y="1027"/>
                    </a:moveTo>
                    <a:lnTo>
                      <a:pt x="837" y="1027"/>
                    </a:lnTo>
                    <a:lnTo>
                      <a:pt x="0" y="0"/>
                    </a:lnTo>
                    <a:cubicBezTo>
                      <a:pt x="0" y="0"/>
                      <a:pt x="0" y="0"/>
                      <a:pt x="0" y="0"/>
                    </a:cubicBez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24"/>
              <p:cNvSpPr/>
              <p:nvPr/>
            </p:nvSpPr>
            <p:spPr>
              <a:xfrm flipH="1">
                <a:off x="-4000736" y="3928625"/>
                <a:ext cx="50625" cy="63148"/>
              </a:xfrm>
              <a:custGeom>
                <a:avLst/>
                <a:gdLst/>
                <a:ahLst/>
                <a:cxnLst/>
                <a:rect l="l" t="t" r="r" b="b"/>
                <a:pathLst>
                  <a:path w="1383" h="1725" extrusionOk="0">
                    <a:moveTo>
                      <a:pt x="1383" y="1725"/>
                    </a:moveTo>
                    <a:lnTo>
                      <a:pt x="1383" y="1725"/>
                    </a:lnTo>
                    <a:lnTo>
                      <a:pt x="0" y="0"/>
                    </a:lnTo>
                    <a:lnTo>
                      <a:pt x="0" y="0"/>
                    </a:lnTo>
                    <a:lnTo>
                      <a:pt x="1383" y="172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24"/>
              <p:cNvSpPr/>
              <p:nvPr/>
            </p:nvSpPr>
            <p:spPr>
              <a:xfrm flipH="1">
                <a:off x="-3950149" y="3891030"/>
                <a:ext cx="30675" cy="37633"/>
              </a:xfrm>
              <a:custGeom>
                <a:avLst/>
                <a:gdLst/>
                <a:ahLst/>
                <a:cxnLst/>
                <a:rect l="l" t="t" r="r" b="b"/>
                <a:pathLst>
                  <a:path w="838" h="1028" extrusionOk="0">
                    <a:moveTo>
                      <a:pt x="837" y="1027"/>
                    </a:moveTo>
                    <a:lnTo>
                      <a:pt x="837" y="1027"/>
                    </a:lnTo>
                    <a:lnTo>
                      <a:pt x="0" y="0"/>
                    </a:lnTo>
                    <a:lnTo>
                      <a:pt x="0" y="0"/>
                    </a:lnTo>
                    <a:lnTo>
                      <a:pt x="837" y="102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24"/>
              <p:cNvSpPr/>
              <p:nvPr/>
            </p:nvSpPr>
            <p:spPr>
              <a:xfrm flipH="1">
                <a:off x="-4320071" y="4018677"/>
                <a:ext cx="103080" cy="33459"/>
              </a:xfrm>
              <a:custGeom>
                <a:avLst/>
                <a:gdLst/>
                <a:ahLst/>
                <a:cxnLst/>
                <a:rect l="l" t="t" r="r" b="b"/>
                <a:pathLst>
                  <a:path w="2816" h="914" extrusionOk="0">
                    <a:moveTo>
                      <a:pt x="749" y="0"/>
                    </a:moveTo>
                    <a:lnTo>
                      <a:pt x="470" y="229"/>
                    </a:lnTo>
                    <a:lnTo>
                      <a:pt x="1" y="622"/>
                    </a:lnTo>
                    <a:lnTo>
                      <a:pt x="749" y="0"/>
                    </a:lnTo>
                    <a:close/>
                    <a:moveTo>
                      <a:pt x="2207" y="153"/>
                    </a:moveTo>
                    <a:lnTo>
                      <a:pt x="2549" y="584"/>
                    </a:lnTo>
                    <a:lnTo>
                      <a:pt x="2816" y="913"/>
                    </a:lnTo>
                    <a:lnTo>
                      <a:pt x="2207" y="15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24"/>
              <p:cNvSpPr/>
              <p:nvPr/>
            </p:nvSpPr>
            <p:spPr>
              <a:xfrm flipH="1">
                <a:off x="-4320069" y="4040019"/>
                <a:ext cx="9774" cy="12117"/>
              </a:xfrm>
              <a:custGeom>
                <a:avLst/>
                <a:gdLst/>
                <a:ahLst/>
                <a:cxnLst/>
                <a:rect l="l" t="t" r="r" b="b"/>
                <a:pathLst>
                  <a:path w="267" h="331" extrusionOk="0">
                    <a:moveTo>
                      <a:pt x="267" y="330"/>
                    </a:moveTo>
                    <a:lnTo>
                      <a:pt x="0" y="1"/>
                    </a:lnTo>
                    <a:cubicBezTo>
                      <a:pt x="0" y="1"/>
                      <a:pt x="0" y="1"/>
                      <a:pt x="0" y="1"/>
                    </a:cubicBezTo>
                    <a:lnTo>
                      <a:pt x="267" y="330"/>
                    </a:lnTo>
                    <a:lnTo>
                      <a:pt x="267" y="33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24"/>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24"/>
              <p:cNvSpPr/>
              <p:nvPr/>
            </p:nvSpPr>
            <p:spPr>
              <a:xfrm flipH="1">
                <a:off x="-4346534" y="4144934"/>
                <a:ext cx="10249" cy="8383"/>
              </a:xfrm>
              <a:custGeom>
                <a:avLst/>
                <a:gdLst/>
                <a:ahLst/>
                <a:cxnLst/>
                <a:rect l="l" t="t" r="r" b="b"/>
                <a:pathLst>
                  <a:path w="280" h="229" extrusionOk="0">
                    <a:moveTo>
                      <a:pt x="0" y="229"/>
                    </a:moveTo>
                    <a:lnTo>
                      <a:pt x="0" y="229"/>
                    </a:lnTo>
                    <a:lnTo>
                      <a:pt x="279" y="0"/>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24"/>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24"/>
              <p:cNvSpPr/>
              <p:nvPr/>
            </p:nvSpPr>
            <p:spPr>
              <a:xfrm flipH="1">
                <a:off x="-4358137" y="3926758"/>
                <a:ext cx="10249" cy="8383"/>
              </a:xfrm>
              <a:custGeom>
                <a:avLst/>
                <a:gdLst/>
                <a:ahLst/>
                <a:cxnLst/>
                <a:rect l="l" t="t" r="r" b="b"/>
                <a:pathLst>
                  <a:path w="280" h="229" extrusionOk="0">
                    <a:moveTo>
                      <a:pt x="0" y="229"/>
                    </a:moveTo>
                    <a:lnTo>
                      <a:pt x="0" y="229"/>
                    </a:lnTo>
                    <a:lnTo>
                      <a:pt x="279" y="1"/>
                    </a:lnTo>
                    <a:lnTo>
                      <a:pt x="0" y="2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62" name="Google Shape;3262;p24"/>
            <p:cNvSpPr/>
            <p:nvPr/>
          </p:nvSpPr>
          <p:spPr>
            <a:xfrm flipH="1">
              <a:off x="-977019" y="3226367"/>
              <a:ext cx="1794926" cy="1810094"/>
            </a:xfrm>
            <a:custGeom>
              <a:avLst/>
              <a:gdLst/>
              <a:ahLst/>
              <a:cxnLst/>
              <a:rect l="l" t="t" r="r" b="b"/>
              <a:pathLst>
                <a:path w="49035" h="49446" extrusionOk="0">
                  <a:moveTo>
                    <a:pt x="25431" y="0"/>
                  </a:moveTo>
                  <a:cubicBezTo>
                    <a:pt x="24588" y="0"/>
                    <a:pt x="23747" y="280"/>
                    <a:pt x="23040" y="850"/>
                  </a:cubicBezTo>
                  <a:lnTo>
                    <a:pt x="1344" y="18374"/>
                  </a:lnTo>
                  <a:cubicBezTo>
                    <a:pt x="634" y="18958"/>
                    <a:pt x="178" y="19744"/>
                    <a:pt x="0" y="20581"/>
                  </a:cubicBezTo>
                  <a:cubicBezTo>
                    <a:pt x="140" y="20885"/>
                    <a:pt x="317" y="21164"/>
                    <a:pt x="533" y="21430"/>
                  </a:cubicBezTo>
                  <a:lnTo>
                    <a:pt x="21899" y="47868"/>
                  </a:lnTo>
                  <a:cubicBezTo>
                    <a:pt x="22736" y="48907"/>
                    <a:pt x="23958" y="49445"/>
                    <a:pt x="25193" y="49445"/>
                  </a:cubicBezTo>
                  <a:cubicBezTo>
                    <a:pt x="26129" y="49445"/>
                    <a:pt x="27072" y="49137"/>
                    <a:pt x="27859" y="48502"/>
                  </a:cubicBezTo>
                  <a:lnTo>
                    <a:pt x="46930" y="33096"/>
                  </a:lnTo>
                  <a:cubicBezTo>
                    <a:pt x="48743" y="31625"/>
                    <a:pt x="49035" y="28962"/>
                    <a:pt x="47564" y="27136"/>
                  </a:cubicBezTo>
                  <a:lnTo>
                    <a:pt x="26198" y="686"/>
                  </a:lnTo>
                  <a:cubicBezTo>
                    <a:pt x="25982" y="432"/>
                    <a:pt x="25741" y="191"/>
                    <a:pt x="25487" y="1"/>
                  </a:cubicBezTo>
                  <a:cubicBezTo>
                    <a:pt x="25469" y="1"/>
                    <a:pt x="25450" y="0"/>
                    <a:pt x="254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24"/>
            <p:cNvSpPr/>
            <p:nvPr/>
          </p:nvSpPr>
          <p:spPr>
            <a:xfrm flipH="1">
              <a:off x="-487794" y="3165893"/>
              <a:ext cx="1374884" cy="1258969"/>
            </a:xfrm>
            <a:custGeom>
              <a:avLst/>
              <a:gdLst/>
              <a:ahLst/>
              <a:cxnLst/>
              <a:rect l="l" t="t" r="r" b="b"/>
              <a:pathLst>
                <a:path w="37560" h="34391" extrusionOk="0">
                  <a:moveTo>
                    <a:pt x="26018" y="0"/>
                  </a:moveTo>
                  <a:cubicBezTo>
                    <a:pt x="25170" y="0"/>
                    <a:pt x="24315" y="280"/>
                    <a:pt x="23599" y="854"/>
                  </a:cubicBezTo>
                  <a:lnTo>
                    <a:pt x="1903" y="18378"/>
                  </a:lnTo>
                  <a:cubicBezTo>
                    <a:pt x="254" y="19709"/>
                    <a:pt x="1" y="22131"/>
                    <a:pt x="1332" y="23780"/>
                  </a:cubicBezTo>
                  <a:lnTo>
                    <a:pt x="8750" y="32960"/>
                  </a:lnTo>
                  <a:cubicBezTo>
                    <a:pt x="9497" y="33890"/>
                    <a:pt x="10608" y="34390"/>
                    <a:pt x="11739" y="34390"/>
                  </a:cubicBezTo>
                  <a:cubicBezTo>
                    <a:pt x="12335" y="34390"/>
                    <a:pt x="12936" y="34251"/>
                    <a:pt x="13493" y="33962"/>
                  </a:cubicBezTo>
                  <a:lnTo>
                    <a:pt x="22965" y="29067"/>
                  </a:lnTo>
                  <a:cubicBezTo>
                    <a:pt x="25526" y="27736"/>
                    <a:pt x="27783" y="25910"/>
                    <a:pt x="29622" y="23691"/>
                  </a:cubicBezTo>
                  <a:lnTo>
                    <a:pt x="36393" y="15462"/>
                  </a:lnTo>
                  <a:cubicBezTo>
                    <a:pt x="37560" y="14054"/>
                    <a:pt x="37560" y="12025"/>
                    <a:pt x="36419" y="10605"/>
                  </a:cubicBezTo>
                  <a:lnTo>
                    <a:pt x="29001" y="1425"/>
                  </a:lnTo>
                  <a:cubicBezTo>
                    <a:pt x="28243" y="487"/>
                    <a:pt x="27137" y="0"/>
                    <a:pt x="260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24"/>
            <p:cNvSpPr/>
            <p:nvPr/>
          </p:nvSpPr>
          <p:spPr>
            <a:xfrm flipH="1">
              <a:off x="43691" y="4543694"/>
              <a:ext cx="150410" cy="141195"/>
            </a:xfrm>
            <a:custGeom>
              <a:avLst/>
              <a:gdLst/>
              <a:ahLst/>
              <a:cxnLst/>
              <a:rect l="l" t="t" r="r" b="b"/>
              <a:pathLst>
                <a:path w="4109" h="3857" extrusionOk="0">
                  <a:moveTo>
                    <a:pt x="2152" y="0"/>
                  </a:moveTo>
                  <a:cubicBezTo>
                    <a:pt x="1921" y="0"/>
                    <a:pt x="1689" y="76"/>
                    <a:pt x="1497" y="229"/>
                  </a:cubicBezTo>
                  <a:lnTo>
                    <a:pt x="508" y="1028"/>
                  </a:lnTo>
                  <a:cubicBezTo>
                    <a:pt x="64" y="1396"/>
                    <a:pt x="0" y="2043"/>
                    <a:pt x="355" y="2486"/>
                  </a:cubicBezTo>
                  <a:lnTo>
                    <a:pt x="1154" y="3476"/>
                  </a:lnTo>
                  <a:cubicBezTo>
                    <a:pt x="1363" y="3727"/>
                    <a:pt x="1661" y="3857"/>
                    <a:pt x="1961" y="3857"/>
                  </a:cubicBezTo>
                  <a:cubicBezTo>
                    <a:pt x="2190" y="3857"/>
                    <a:pt x="2420" y="3781"/>
                    <a:pt x="2613" y="3628"/>
                  </a:cubicBezTo>
                  <a:lnTo>
                    <a:pt x="3602" y="2829"/>
                  </a:lnTo>
                  <a:cubicBezTo>
                    <a:pt x="4045" y="2474"/>
                    <a:pt x="4109" y="1814"/>
                    <a:pt x="3754" y="1371"/>
                  </a:cubicBezTo>
                  <a:lnTo>
                    <a:pt x="2955" y="382"/>
                  </a:lnTo>
                  <a:cubicBezTo>
                    <a:pt x="2754" y="130"/>
                    <a:pt x="2454" y="0"/>
                    <a:pt x="2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24"/>
            <p:cNvSpPr/>
            <p:nvPr/>
          </p:nvSpPr>
          <p:spPr>
            <a:xfrm flipH="1">
              <a:off x="-58435" y="4669951"/>
              <a:ext cx="150410" cy="141195"/>
            </a:xfrm>
            <a:custGeom>
              <a:avLst/>
              <a:gdLst/>
              <a:ahLst/>
              <a:cxnLst/>
              <a:rect l="l" t="t" r="r" b="b"/>
              <a:pathLst>
                <a:path w="4109" h="3857" extrusionOk="0">
                  <a:moveTo>
                    <a:pt x="2146" y="0"/>
                  </a:moveTo>
                  <a:cubicBezTo>
                    <a:pt x="1918" y="0"/>
                    <a:pt x="1688" y="76"/>
                    <a:pt x="1496" y="229"/>
                  </a:cubicBezTo>
                  <a:lnTo>
                    <a:pt x="507" y="1028"/>
                  </a:lnTo>
                  <a:cubicBezTo>
                    <a:pt x="63" y="1383"/>
                    <a:pt x="0" y="2043"/>
                    <a:pt x="355" y="2486"/>
                  </a:cubicBezTo>
                  <a:lnTo>
                    <a:pt x="1154" y="3476"/>
                  </a:lnTo>
                  <a:cubicBezTo>
                    <a:pt x="1355" y="3727"/>
                    <a:pt x="1651" y="3857"/>
                    <a:pt x="1949" y="3857"/>
                  </a:cubicBezTo>
                  <a:cubicBezTo>
                    <a:pt x="2177" y="3857"/>
                    <a:pt x="2407" y="3781"/>
                    <a:pt x="2600" y="3628"/>
                  </a:cubicBezTo>
                  <a:lnTo>
                    <a:pt x="3589" y="2829"/>
                  </a:lnTo>
                  <a:cubicBezTo>
                    <a:pt x="4032" y="2461"/>
                    <a:pt x="4108" y="1814"/>
                    <a:pt x="3741" y="1371"/>
                  </a:cubicBezTo>
                  <a:lnTo>
                    <a:pt x="2942" y="382"/>
                  </a:lnTo>
                  <a:cubicBezTo>
                    <a:pt x="2741" y="130"/>
                    <a:pt x="2445"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24"/>
            <p:cNvSpPr/>
            <p:nvPr/>
          </p:nvSpPr>
          <p:spPr>
            <a:xfrm flipH="1">
              <a:off x="-160085" y="4796207"/>
              <a:ext cx="150410" cy="141012"/>
            </a:xfrm>
            <a:custGeom>
              <a:avLst/>
              <a:gdLst/>
              <a:ahLst/>
              <a:cxnLst/>
              <a:rect l="l" t="t" r="r" b="b"/>
              <a:pathLst>
                <a:path w="4109" h="3852" extrusionOk="0">
                  <a:moveTo>
                    <a:pt x="2159" y="0"/>
                  </a:moveTo>
                  <a:cubicBezTo>
                    <a:pt x="1931" y="0"/>
                    <a:pt x="1701" y="76"/>
                    <a:pt x="1509" y="229"/>
                  </a:cubicBezTo>
                  <a:lnTo>
                    <a:pt x="520" y="1028"/>
                  </a:lnTo>
                  <a:cubicBezTo>
                    <a:pt x="76" y="1383"/>
                    <a:pt x="0" y="2030"/>
                    <a:pt x="368" y="2474"/>
                  </a:cubicBezTo>
                  <a:lnTo>
                    <a:pt x="1167" y="3463"/>
                  </a:lnTo>
                  <a:cubicBezTo>
                    <a:pt x="1371" y="3718"/>
                    <a:pt x="1671" y="3852"/>
                    <a:pt x="1974" y="3852"/>
                  </a:cubicBezTo>
                  <a:cubicBezTo>
                    <a:pt x="2198" y="3852"/>
                    <a:pt x="2424" y="3779"/>
                    <a:pt x="2612" y="3628"/>
                  </a:cubicBezTo>
                  <a:lnTo>
                    <a:pt x="3601" y="2829"/>
                  </a:lnTo>
                  <a:cubicBezTo>
                    <a:pt x="4045" y="2461"/>
                    <a:pt x="4108" y="1814"/>
                    <a:pt x="3753" y="1371"/>
                  </a:cubicBezTo>
                  <a:lnTo>
                    <a:pt x="2955" y="382"/>
                  </a:lnTo>
                  <a:cubicBezTo>
                    <a:pt x="2753" y="130"/>
                    <a:pt x="2458" y="0"/>
                    <a:pt x="2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24"/>
            <p:cNvSpPr/>
            <p:nvPr/>
          </p:nvSpPr>
          <p:spPr>
            <a:xfrm flipH="1">
              <a:off x="-197219" y="3348780"/>
              <a:ext cx="892137" cy="762534"/>
            </a:xfrm>
            <a:custGeom>
              <a:avLst/>
              <a:gdLst/>
              <a:ahLst/>
              <a:cxnLst/>
              <a:rect l="l" t="t" r="r" b="b"/>
              <a:pathLst>
                <a:path w="24372" h="20830" extrusionOk="0">
                  <a:moveTo>
                    <a:pt x="20578" y="0"/>
                  </a:moveTo>
                  <a:cubicBezTo>
                    <a:pt x="20218" y="0"/>
                    <a:pt x="19855" y="118"/>
                    <a:pt x="19553" y="359"/>
                  </a:cubicBezTo>
                  <a:lnTo>
                    <a:pt x="812" y="15500"/>
                  </a:lnTo>
                  <a:cubicBezTo>
                    <a:pt x="115" y="16070"/>
                    <a:pt x="0" y="17085"/>
                    <a:pt x="571" y="17795"/>
                  </a:cubicBezTo>
                  <a:lnTo>
                    <a:pt x="2536" y="20229"/>
                  </a:lnTo>
                  <a:cubicBezTo>
                    <a:pt x="2853" y="20625"/>
                    <a:pt x="3322" y="20829"/>
                    <a:pt x="3795" y="20829"/>
                  </a:cubicBezTo>
                  <a:cubicBezTo>
                    <a:pt x="4155" y="20829"/>
                    <a:pt x="4518" y="20711"/>
                    <a:pt x="4819" y="20470"/>
                  </a:cubicBezTo>
                  <a:lnTo>
                    <a:pt x="23560" y="5330"/>
                  </a:lnTo>
                  <a:cubicBezTo>
                    <a:pt x="24258" y="4759"/>
                    <a:pt x="24372" y="3732"/>
                    <a:pt x="23801" y="3035"/>
                  </a:cubicBezTo>
                  <a:lnTo>
                    <a:pt x="21836" y="600"/>
                  </a:lnTo>
                  <a:cubicBezTo>
                    <a:pt x="21519" y="204"/>
                    <a:pt x="21051" y="0"/>
                    <a:pt x="2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24"/>
            <p:cNvSpPr/>
            <p:nvPr/>
          </p:nvSpPr>
          <p:spPr>
            <a:xfrm flipH="1">
              <a:off x="-197219" y="3373635"/>
              <a:ext cx="872187" cy="737678"/>
            </a:xfrm>
            <a:custGeom>
              <a:avLst/>
              <a:gdLst/>
              <a:ahLst/>
              <a:cxnLst/>
              <a:rect l="l" t="t" r="r" b="b"/>
              <a:pathLst>
                <a:path w="23827" h="20151" extrusionOk="0">
                  <a:moveTo>
                    <a:pt x="20575" y="1"/>
                  </a:moveTo>
                  <a:cubicBezTo>
                    <a:pt x="20215" y="1"/>
                    <a:pt x="19854" y="120"/>
                    <a:pt x="19554" y="365"/>
                  </a:cubicBezTo>
                  <a:lnTo>
                    <a:pt x="812" y="15505"/>
                  </a:lnTo>
                  <a:cubicBezTo>
                    <a:pt x="115" y="16076"/>
                    <a:pt x="1" y="17090"/>
                    <a:pt x="571" y="17788"/>
                  </a:cubicBezTo>
                  <a:lnTo>
                    <a:pt x="1991" y="19550"/>
                  </a:lnTo>
                  <a:cubicBezTo>
                    <a:pt x="2308" y="19946"/>
                    <a:pt x="2777" y="20150"/>
                    <a:pt x="3250" y="20150"/>
                  </a:cubicBezTo>
                  <a:cubicBezTo>
                    <a:pt x="3610" y="20150"/>
                    <a:pt x="3973" y="20032"/>
                    <a:pt x="4274" y="19791"/>
                  </a:cubicBezTo>
                  <a:lnTo>
                    <a:pt x="23015" y="4651"/>
                  </a:lnTo>
                  <a:cubicBezTo>
                    <a:pt x="23713" y="4080"/>
                    <a:pt x="23827" y="3053"/>
                    <a:pt x="23256" y="2356"/>
                  </a:cubicBezTo>
                  <a:lnTo>
                    <a:pt x="21849" y="606"/>
                  </a:lnTo>
                  <a:cubicBezTo>
                    <a:pt x="21524" y="209"/>
                    <a:pt x="21051" y="1"/>
                    <a:pt x="20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24"/>
            <p:cNvSpPr/>
            <p:nvPr/>
          </p:nvSpPr>
          <p:spPr>
            <a:xfrm flipH="1">
              <a:off x="-257101" y="3549640"/>
              <a:ext cx="787703" cy="638764"/>
            </a:xfrm>
            <a:custGeom>
              <a:avLst/>
              <a:gdLst/>
              <a:ahLst/>
              <a:cxnLst/>
              <a:rect l="l" t="t" r="r" b="b"/>
              <a:pathLst>
                <a:path w="21519" h="17449" extrusionOk="0">
                  <a:moveTo>
                    <a:pt x="21122" y="0"/>
                  </a:moveTo>
                  <a:cubicBezTo>
                    <a:pt x="21048" y="0"/>
                    <a:pt x="20973" y="24"/>
                    <a:pt x="20910" y="71"/>
                  </a:cubicBezTo>
                  <a:lnTo>
                    <a:pt x="165" y="16822"/>
                  </a:lnTo>
                  <a:cubicBezTo>
                    <a:pt x="26" y="16949"/>
                    <a:pt x="0" y="17164"/>
                    <a:pt x="127" y="17316"/>
                  </a:cubicBezTo>
                  <a:cubicBezTo>
                    <a:pt x="192" y="17403"/>
                    <a:pt x="293" y="17448"/>
                    <a:pt x="395" y="17448"/>
                  </a:cubicBezTo>
                  <a:cubicBezTo>
                    <a:pt x="472" y="17448"/>
                    <a:pt x="549" y="17422"/>
                    <a:pt x="609" y="17367"/>
                  </a:cubicBezTo>
                  <a:lnTo>
                    <a:pt x="21354" y="617"/>
                  </a:lnTo>
                  <a:cubicBezTo>
                    <a:pt x="21506" y="502"/>
                    <a:pt x="21519" y="274"/>
                    <a:pt x="21405" y="135"/>
                  </a:cubicBezTo>
                  <a:cubicBezTo>
                    <a:pt x="21331" y="46"/>
                    <a:pt x="21226" y="0"/>
                    <a:pt x="2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24"/>
            <p:cNvSpPr/>
            <p:nvPr/>
          </p:nvSpPr>
          <p:spPr>
            <a:xfrm flipH="1">
              <a:off x="196363" y="4043135"/>
              <a:ext cx="276221" cy="230334"/>
            </a:xfrm>
            <a:custGeom>
              <a:avLst/>
              <a:gdLst/>
              <a:ahLst/>
              <a:cxnLst/>
              <a:rect l="l" t="t" r="r" b="b"/>
              <a:pathLst>
                <a:path w="7546" h="6292" extrusionOk="0">
                  <a:moveTo>
                    <a:pt x="6341" y="1"/>
                  </a:moveTo>
                  <a:cubicBezTo>
                    <a:pt x="6106" y="1"/>
                    <a:pt x="5869" y="77"/>
                    <a:pt x="5668" y="234"/>
                  </a:cubicBezTo>
                  <a:lnTo>
                    <a:pt x="533" y="4393"/>
                  </a:lnTo>
                  <a:cubicBezTo>
                    <a:pt x="76" y="4761"/>
                    <a:pt x="0" y="5433"/>
                    <a:pt x="368" y="5890"/>
                  </a:cubicBezTo>
                  <a:cubicBezTo>
                    <a:pt x="584" y="6156"/>
                    <a:pt x="894" y="6292"/>
                    <a:pt x="1206" y="6292"/>
                  </a:cubicBezTo>
                  <a:cubicBezTo>
                    <a:pt x="1442" y="6292"/>
                    <a:pt x="1680" y="6213"/>
                    <a:pt x="1877" y="6054"/>
                  </a:cubicBezTo>
                  <a:lnTo>
                    <a:pt x="7012" y="1895"/>
                  </a:lnTo>
                  <a:cubicBezTo>
                    <a:pt x="7469" y="1528"/>
                    <a:pt x="7545" y="855"/>
                    <a:pt x="7177" y="399"/>
                  </a:cubicBezTo>
                  <a:cubicBezTo>
                    <a:pt x="6967" y="138"/>
                    <a:pt x="6656" y="1"/>
                    <a:pt x="6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24"/>
            <p:cNvSpPr/>
            <p:nvPr/>
          </p:nvSpPr>
          <p:spPr>
            <a:xfrm flipH="1">
              <a:off x="-70038" y="4451958"/>
              <a:ext cx="150410" cy="141012"/>
            </a:xfrm>
            <a:custGeom>
              <a:avLst/>
              <a:gdLst/>
              <a:ahLst/>
              <a:cxnLst/>
              <a:rect l="l" t="t" r="r" b="b"/>
              <a:pathLst>
                <a:path w="4109" h="3852" extrusionOk="0">
                  <a:moveTo>
                    <a:pt x="2139" y="1"/>
                  </a:moveTo>
                  <a:cubicBezTo>
                    <a:pt x="1913" y="1"/>
                    <a:pt x="1685" y="74"/>
                    <a:pt x="1496" y="225"/>
                  </a:cubicBezTo>
                  <a:lnTo>
                    <a:pt x="507" y="1024"/>
                  </a:lnTo>
                  <a:cubicBezTo>
                    <a:pt x="63" y="1391"/>
                    <a:pt x="0" y="2038"/>
                    <a:pt x="355" y="2482"/>
                  </a:cubicBezTo>
                  <a:lnTo>
                    <a:pt x="1154" y="3471"/>
                  </a:lnTo>
                  <a:cubicBezTo>
                    <a:pt x="1355" y="3723"/>
                    <a:pt x="1655" y="3852"/>
                    <a:pt x="1957" y="3852"/>
                  </a:cubicBezTo>
                  <a:cubicBezTo>
                    <a:pt x="2188" y="3852"/>
                    <a:pt x="2420" y="3777"/>
                    <a:pt x="2612" y="3623"/>
                  </a:cubicBezTo>
                  <a:lnTo>
                    <a:pt x="3601" y="2824"/>
                  </a:lnTo>
                  <a:cubicBezTo>
                    <a:pt x="4045" y="2469"/>
                    <a:pt x="4108" y="1822"/>
                    <a:pt x="3753" y="1379"/>
                  </a:cubicBezTo>
                  <a:lnTo>
                    <a:pt x="2955" y="390"/>
                  </a:lnTo>
                  <a:cubicBezTo>
                    <a:pt x="2750" y="134"/>
                    <a:pt x="2446" y="1"/>
                    <a:pt x="2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72" name="Google Shape;3272;p24"/>
          <p:cNvGrpSpPr/>
          <p:nvPr/>
        </p:nvGrpSpPr>
        <p:grpSpPr>
          <a:xfrm flipH="1">
            <a:off x="-386272" y="4903276"/>
            <a:ext cx="1651093" cy="2172096"/>
            <a:chOff x="7796325" y="2910408"/>
            <a:chExt cx="1910398" cy="2513224"/>
          </a:xfrm>
        </p:grpSpPr>
        <p:sp>
          <p:nvSpPr>
            <p:cNvPr id="3273" name="Google Shape;3273;p24"/>
            <p:cNvSpPr/>
            <p:nvPr/>
          </p:nvSpPr>
          <p:spPr>
            <a:xfrm rot="632131" flipH="1">
              <a:off x="7991366" y="3030235"/>
              <a:ext cx="1520318" cy="2273570"/>
            </a:xfrm>
            <a:custGeom>
              <a:avLst/>
              <a:gdLst/>
              <a:ahLst/>
              <a:cxnLst/>
              <a:rect l="l" t="t" r="r" b="b"/>
              <a:pathLst>
                <a:path w="27074" h="40488" extrusionOk="0">
                  <a:moveTo>
                    <a:pt x="3171" y="0"/>
                  </a:moveTo>
                  <a:cubicBezTo>
                    <a:pt x="3133" y="51"/>
                    <a:pt x="3095" y="89"/>
                    <a:pt x="3070" y="127"/>
                  </a:cubicBezTo>
                  <a:cubicBezTo>
                    <a:pt x="3019" y="190"/>
                    <a:pt x="2981" y="254"/>
                    <a:pt x="2943" y="317"/>
                  </a:cubicBezTo>
                  <a:cubicBezTo>
                    <a:pt x="2550" y="976"/>
                    <a:pt x="2550" y="1826"/>
                    <a:pt x="2993" y="2498"/>
                  </a:cubicBezTo>
                  <a:lnTo>
                    <a:pt x="4299" y="4438"/>
                  </a:lnTo>
                  <a:lnTo>
                    <a:pt x="4452" y="4679"/>
                  </a:lnTo>
                  <a:lnTo>
                    <a:pt x="4540" y="4806"/>
                  </a:lnTo>
                  <a:cubicBezTo>
                    <a:pt x="4553" y="4730"/>
                    <a:pt x="4566" y="4641"/>
                    <a:pt x="4591" y="4552"/>
                  </a:cubicBezTo>
                  <a:cubicBezTo>
                    <a:pt x="4591" y="4502"/>
                    <a:pt x="4604" y="4438"/>
                    <a:pt x="4629" y="4387"/>
                  </a:cubicBezTo>
                  <a:lnTo>
                    <a:pt x="4642" y="4324"/>
                  </a:lnTo>
                  <a:cubicBezTo>
                    <a:pt x="4743" y="3918"/>
                    <a:pt x="4895" y="3538"/>
                    <a:pt x="5098" y="3183"/>
                  </a:cubicBezTo>
                  <a:lnTo>
                    <a:pt x="4934" y="2955"/>
                  </a:lnTo>
                  <a:lnTo>
                    <a:pt x="4781" y="2714"/>
                  </a:lnTo>
                  <a:lnTo>
                    <a:pt x="3475" y="761"/>
                  </a:lnTo>
                  <a:cubicBezTo>
                    <a:pt x="3323" y="520"/>
                    <a:pt x="3222" y="266"/>
                    <a:pt x="3171" y="0"/>
                  </a:cubicBezTo>
                  <a:close/>
                  <a:moveTo>
                    <a:pt x="26236" y="28860"/>
                  </a:moveTo>
                  <a:cubicBezTo>
                    <a:pt x="26148" y="28987"/>
                    <a:pt x="26046" y="29101"/>
                    <a:pt x="25932" y="29203"/>
                  </a:cubicBezTo>
                  <a:lnTo>
                    <a:pt x="26160" y="29697"/>
                  </a:lnTo>
                  <a:lnTo>
                    <a:pt x="26173" y="29722"/>
                  </a:lnTo>
                  <a:cubicBezTo>
                    <a:pt x="26211" y="29570"/>
                    <a:pt x="26236" y="29418"/>
                    <a:pt x="26236" y="29253"/>
                  </a:cubicBezTo>
                  <a:cubicBezTo>
                    <a:pt x="26249" y="29126"/>
                    <a:pt x="26249" y="29000"/>
                    <a:pt x="26236" y="28860"/>
                  </a:cubicBezTo>
                  <a:close/>
                  <a:moveTo>
                    <a:pt x="10526" y="13200"/>
                  </a:moveTo>
                  <a:lnTo>
                    <a:pt x="10145" y="15089"/>
                  </a:lnTo>
                  <a:lnTo>
                    <a:pt x="10297" y="15318"/>
                  </a:lnTo>
                  <a:lnTo>
                    <a:pt x="10564" y="15723"/>
                  </a:lnTo>
                  <a:lnTo>
                    <a:pt x="20784" y="31041"/>
                  </a:lnTo>
                  <a:cubicBezTo>
                    <a:pt x="21139" y="31574"/>
                    <a:pt x="21671" y="31929"/>
                    <a:pt x="22242" y="32081"/>
                  </a:cubicBezTo>
                  <a:cubicBezTo>
                    <a:pt x="22458" y="32144"/>
                    <a:pt x="22673" y="32170"/>
                    <a:pt x="22889" y="32170"/>
                  </a:cubicBezTo>
                  <a:cubicBezTo>
                    <a:pt x="23358" y="32170"/>
                    <a:pt x="23827" y="32043"/>
                    <a:pt x="24246" y="31777"/>
                  </a:cubicBezTo>
                  <a:lnTo>
                    <a:pt x="24575" y="32132"/>
                  </a:lnTo>
                  <a:lnTo>
                    <a:pt x="24968" y="32575"/>
                  </a:lnTo>
                  <a:lnTo>
                    <a:pt x="25945" y="33653"/>
                  </a:lnTo>
                  <a:lnTo>
                    <a:pt x="26363" y="34110"/>
                  </a:lnTo>
                  <a:lnTo>
                    <a:pt x="26680" y="34465"/>
                  </a:lnTo>
                  <a:cubicBezTo>
                    <a:pt x="26731" y="34503"/>
                    <a:pt x="26782" y="34528"/>
                    <a:pt x="26832" y="34528"/>
                  </a:cubicBezTo>
                  <a:cubicBezTo>
                    <a:pt x="26959" y="34528"/>
                    <a:pt x="27073" y="34389"/>
                    <a:pt x="27010" y="34249"/>
                  </a:cubicBezTo>
                  <a:lnTo>
                    <a:pt x="26794" y="33805"/>
                  </a:lnTo>
                  <a:lnTo>
                    <a:pt x="26528" y="33235"/>
                  </a:lnTo>
                  <a:lnTo>
                    <a:pt x="25932" y="31967"/>
                  </a:lnTo>
                  <a:lnTo>
                    <a:pt x="25678" y="31434"/>
                  </a:lnTo>
                  <a:lnTo>
                    <a:pt x="25450" y="30940"/>
                  </a:lnTo>
                  <a:cubicBezTo>
                    <a:pt x="25463" y="30914"/>
                    <a:pt x="25488" y="30902"/>
                    <a:pt x="25501" y="30889"/>
                  </a:cubicBezTo>
                  <a:lnTo>
                    <a:pt x="25463" y="30838"/>
                  </a:lnTo>
                  <a:lnTo>
                    <a:pt x="25057" y="30407"/>
                  </a:lnTo>
                  <a:lnTo>
                    <a:pt x="24727" y="30039"/>
                  </a:lnTo>
                  <a:cubicBezTo>
                    <a:pt x="24309" y="30306"/>
                    <a:pt x="23840" y="30432"/>
                    <a:pt x="23383" y="30432"/>
                  </a:cubicBezTo>
                  <a:cubicBezTo>
                    <a:pt x="23155" y="30432"/>
                    <a:pt x="22939" y="30407"/>
                    <a:pt x="22724" y="30356"/>
                  </a:cubicBezTo>
                  <a:cubicBezTo>
                    <a:pt x="22153" y="30192"/>
                    <a:pt x="21633" y="29837"/>
                    <a:pt x="21278" y="29317"/>
                  </a:cubicBezTo>
                  <a:lnTo>
                    <a:pt x="11045" y="13986"/>
                  </a:lnTo>
                  <a:lnTo>
                    <a:pt x="10779" y="13593"/>
                  </a:lnTo>
                  <a:lnTo>
                    <a:pt x="10526" y="13200"/>
                  </a:lnTo>
                  <a:close/>
                  <a:moveTo>
                    <a:pt x="4515" y="5110"/>
                  </a:moveTo>
                  <a:cubicBezTo>
                    <a:pt x="4464" y="5212"/>
                    <a:pt x="4414" y="5300"/>
                    <a:pt x="4376" y="5402"/>
                  </a:cubicBezTo>
                  <a:cubicBezTo>
                    <a:pt x="4338" y="5503"/>
                    <a:pt x="4299" y="5605"/>
                    <a:pt x="4261" y="5706"/>
                  </a:cubicBezTo>
                  <a:lnTo>
                    <a:pt x="4249" y="5757"/>
                  </a:lnTo>
                  <a:cubicBezTo>
                    <a:pt x="4211" y="5858"/>
                    <a:pt x="4173" y="5960"/>
                    <a:pt x="4147" y="6061"/>
                  </a:cubicBezTo>
                  <a:lnTo>
                    <a:pt x="4135" y="6112"/>
                  </a:lnTo>
                  <a:cubicBezTo>
                    <a:pt x="4122" y="6175"/>
                    <a:pt x="4109" y="6226"/>
                    <a:pt x="4097" y="6289"/>
                  </a:cubicBezTo>
                  <a:cubicBezTo>
                    <a:pt x="3843" y="7570"/>
                    <a:pt x="4160" y="8838"/>
                    <a:pt x="4883" y="9827"/>
                  </a:cubicBezTo>
                  <a:lnTo>
                    <a:pt x="4794" y="10271"/>
                  </a:lnTo>
                  <a:lnTo>
                    <a:pt x="115" y="33691"/>
                  </a:lnTo>
                  <a:cubicBezTo>
                    <a:pt x="1" y="34313"/>
                    <a:pt x="115" y="34947"/>
                    <a:pt x="407" y="35454"/>
                  </a:cubicBezTo>
                  <a:cubicBezTo>
                    <a:pt x="749" y="36050"/>
                    <a:pt x="1332" y="36494"/>
                    <a:pt x="2042" y="36658"/>
                  </a:cubicBezTo>
                  <a:lnTo>
                    <a:pt x="2030" y="37140"/>
                  </a:lnTo>
                  <a:lnTo>
                    <a:pt x="2004" y="37736"/>
                  </a:lnTo>
                  <a:lnTo>
                    <a:pt x="1928" y="39182"/>
                  </a:lnTo>
                  <a:lnTo>
                    <a:pt x="1890" y="39803"/>
                  </a:lnTo>
                  <a:lnTo>
                    <a:pt x="1878" y="40272"/>
                  </a:lnTo>
                  <a:cubicBezTo>
                    <a:pt x="1865" y="40412"/>
                    <a:pt x="1966" y="40488"/>
                    <a:pt x="2068" y="40488"/>
                  </a:cubicBezTo>
                  <a:cubicBezTo>
                    <a:pt x="2144" y="40488"/>
                    <a:pt x="2220" y="40437"/>
                    <a:pt x="2245" y="40348"/>
                  </a:cubicBezTo>
                  <a:lnTo>
                    <a:pt x="2410" y="39905"/>
                  </a:lnTo>
                  <a:lnTo>
                    <a:pt x="2626" y="39309"/>
                  </a:lnTo>
                  <a:lnTo>
                    <a:pt x="3108" y="37990"/>
                  </a:lnTo>
                  <a:lnTo>
                    <a:pt x="3298" y="37419"/>
                  </a:lnTo>
                  <a:lnTo>
                    <a:pt x="3488" y="36912"/>
                  </a:lnTo>
                  <a:lnTo>
                    <a:pt x="3589" y="36912"/>
                  </a:lnTo>
                  <a:cubicBezTo>
                    <a:pt x="4211" y="36912"/>
                    <a:pt x="4794" y="36684"/>
                    <a:pt x="5238" y="36291"/>
                  </a:cubicBezTo>
                  <a:cubicBezTo>
                    <a:pt x="5529" y="36037"/>
                    <a:pt x="5758" y="35720"/>
                    <a:pt x="5910" y="35352"/>
                  </a:cubicBezTo>
                  <a:cubicBezTo>
                    <a:pt x="5973" y="35200"/>
                    <a:pt x="6024" y="35048"/>
                    <a:pt x="6049" y="34883"/>
                  </a:cubicBezTo>
                  <a:lnTo>
                    <a:pt x="6240" y="33932"/>
                  </a:lnTo>
                  <a:lnTo>
                    <a:pt x="6240" y="33932"/>
                  </a:lnTo>
                  <a:cubicBezTo>
                    <a:pt x="6100" y="34160"/>
                    <a:pt x="5935" y="34376"/>
                    <a:pt x="5720" y="34554"/>
                  </a:cubicBezTo>
                  <a:cubicBezTo>
                    <a:pt x="5276" y="34959"/>
                    <a:pt x="4693" y="35188"/>
                    <a:pt x="4071" y="35188"/>
                  </a:cubicBezTo>
                  <a:lnTo>
                    <a:pt x="3970" y="35188"/>
                  </a:lnTo>
                  <a:lnTo>
                    <a:pt x="3780" y="35695"/>
                  </a:lnTo>
                  <a:lnTo>
                    <a:pt x="3589" y="36253"/>
                  </a:lnTo>
                  <a:lnTo>
                    <a:pt x="3108" y="37571"/>
                  </a:lnTo>
                  <a:lnTo>
                    <a:pt x="2892" y="38167"/>
                  </a:lnTo>
                  <a:lnTo>
                    <a:pt x="2740" y="38624"/>
                  </a:lnTo>
                  <a:cubicBezTo>
                    <a:pt x="2702" y="38713"/>
                    <a:pt x="2626" y="38751"/>
                    <a:pt x="2550" y="38751"/>
                  </a:cubicBezTo>
                  <a:cubicBezTo>
                    <a:pt x="2461" y="38751"/>
                    <a:pt x="2359" y="38687"/>
                    <a:pt x="2359" y="38560"/>
                  </a:cubicBezTo>
                  <a:cubicBezTo>
                    <a:pt x="2359" y="38560"/>
                    <a:pt x="2359" y="38548"/>
                    <a:pt x="2359" y="38548"/>
                  </a:cubicBezTo>
                  <a:lnTo>
                    <a:pt x="2385" y="38079"/>
                  </a:lnTo>
                  <a:lnTo>
                    <a:pt x="2410" y="37457"/>
                  </a:lnTo>
                  <a:lnTo>
                    <a:pt x="2486" y="35999"/>
                  </a:lnTo>
                  <a:lnTo>
                    <a:pt x="2512" y="35403"/>
                  </a:lnTo>
                  <a:lnTo>
                    <a:pt x="2537" y="34921"/>
                  </a:lnTo>
                  <a:cubicBezTo>
                    <a:pt x="1814" y="34769"/>
                    <a:pt x="1231" y="34313"/>
                    <a:pt x="888" y="33729"/>
                  </a:cubicBezTo>
                  <a:cubicBezTo>
                    <a:pt x="597" y="33209"/>
                    <a:pt x="483" y="32588"/>
                    <a:pt x="610" y="31967"/>
                  </a:cubicBezTo>
                  <a:lnTo>
                    <a:pt x="5187" y="9016"/>
                  </a:lnTo>
                  <a:lnTo>
                    <a:pt x="5365" y="8090"/>
                  </a:lnTo>
                  <a:cubicBezTo>
                    <a:pt x="4756" y="7253"/>
                    <a:pt x="4426" y="6201"/>
                    <a:pt x="4515" y="5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24"/>
            <p:cNvSpPr/>
            <p:nvPr/>
          </p:nvSpPr>
          <p:spPr>
            <a:xfrm rot="632131" flipH="1">
              <a:off x="7867275" y="4510212"/>
              <a:ext cx="177223" cy="223718"/>
            </a:xfrm>
            <a:custGeom>
              <a:avLst/>
              <a:gdLst/>
              <a:ahLst/>
              <a:cxnLst/>
              <a:rect l="l" t="t" r="r" b="b"/>
              <a:pathLst>
                <a:path w="3156" h="3984" extrusionOk="0">
                  <a:moveTo>
                    <a:pt x="1332" y="0"/>
                  </a:moveTo>
                  <a:lnTo>
                    <a:pt x="0" y="888"/>
                  </a:lnTo>
                  <a:lnTo>
                    <a:pt x="647" y="1598"/>
                  </a:lnTo>
                  <a:lnTo>
                    <a:pt x="1053" y="2029"/>
                  </a:lnTo>
                  <a:lnTo>
                    <a:pt x="2029" y="3107"/>
                  </a:lnTo>
                  <a:lnTo>
                    <a:pt x="2435" y="3576"/>
                  </a:lnTo>
                  <a:lnTo>
                    <a:pt x="2765" y="3919"/>
                  </a:lnTo>
                  <a:cubicBezTo>
                    <a:pt x="2803" y="3964"/>
                    <a:pt x="2852" y="3984"/>
                    <a:pt x="2901" y="3984"/>
                  </a:cubicBezTo>
                  <a:cubicBezTo>
                    <a:pt x="3029" y="3984"/>
                    <a:pt x="3155" y="3850"/>
                    <a:pt x="3082" y="3703"/>
                  </a:cubicBezTo>
                  <a:lnTo>
                    <a:pt x="2879" y="3272"/>
                  </a:lnTo>
                  <a:lnTo>
                    <a:pt x="2600" y="2701"/>
                  </a:lnTo>
                  <a:lnTo>
                    <a:pt x="2004" y="1421"/>
                  </a:lnTo>
                  <a:lnTo>
                    <a:pt x="1750" y="888"/>
                  </a:lnTo>
                  <a:lnTo>
                    <a:pt x="13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24"/>
            <p:cNvSpPr/>
            <p:nvPr/>
          </p:nvSpPr>
          <p:spPr>
            <a:xfrm rot="632131" flipH="1">
              <a:off x="8035417" y="3303140"/>
              <a:ext cx="1075240" cy="1400822"/>
            </a:xfrm>
            <a:custGeom>
              <a:avLst/>
              <a:gdLst/>
              <a:ahLst/>
              <a:cxnLst/>
              <a:rect l="l" t="t" r="r" b="b"/>
              <a:pathLst>
                <a:path w="19148" h="24946" extrusionOk="0">
                  <a:moveTo>
                    <a:pt x="5035" y="1"/>
                  </a:moveTo>
                  <a:lnTo>
                    <a:pt x="2004" y="2029"/>
                  </a:lnTo>
                  <a:lnTo>
                    <a:pt x="1522" y="2346"/>
                  </a:lnTo>
                  <a:lnTo>
                    <a:pt x="394" y="3107"/>
                  </a:lnTo>
                  <a:lnTo>
                    <a:pt x="1" y="3361"/>
                  </a:lnTo>
                  <a:lnTo>
                    <a:pt x="3424" y="8496"/>
                  </a:lnTo>
                  <a:lnTo>
                    <a:pt x="13657" y="23827"/>
                  </a:lnTo>
                  <a:cubicBezTo>
                    <a:pt x="14012" y="24347"/>
                    <a:pt x="14532" y="24702"/>
                    <a:pt x="15103" y="24866"/>
                  </a:cubicBezTo>
                  <a:cubicBezTo>
                    <a:pt x="15311" y="24918"/>
                    <a:pt x="15525" y="24945"/>
                    <a:pt x="15740" y="24945"/>
                  </a:cubicBezTo>
                  <a:cubicBezTo>
                    <a:pt x="16208" y="24945"/>
                    <a:pt x="16681" y="24819"/>
                    <a:pt x="17106" y="24549"/>
                  </a:cubicBezTo>
                  <a:lnTo>
                    <a:pt x="17157" y="24524"/>
                  </a:lnTo>
                  <a:lnTo>
                    <a:pt x="17981" y="23979"/>
                  </a:lnTo>
                  <a:cubicBezTo>
                    <a:pt x="18108" y="23890"/>
                    <a:pt x="18210" y="23814"/>
                    <a:pt x="18311" y="23713"/>
                  </a:cubicBezTo>
                  <a:cubicBezTo>
                    <a:pt x="18793" y="23269"/>
                    <a:pt x="19072" y="22660"/>
                    <a:pt x="19097" y="22039"/>
                  </a:cubicBezTo>
                  <a:cubicBezTo>
                    <a:pt x="19148" y="21493"/>
                    <a:pt x="19008" y="20948"/>
                    <a:pt x="18691" y="20466"/>
                  </a:cubicBezTo>
                  <a:lnTo>
                    <a:pt x="11679" y="9967"/>
                  </a:lnTo>
                  <a:lnTo>
                    <a:pt x="11312" y="9397"/>
                  </a:lnTo>
                  <a:lnTo>
                    <a:pt x="50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24"/>
            <p:cNvSpPr/>
            <p:nvPr/>
          </p:nvSpPr>
          <p:spPr>
            <a:xfrm rot="632131" flipH="1">
              <a:off x="8038901" y="3301427"/>
              <a:ext cx="1053171" cy="1364771"/>
            </a:xfrm>
            <a:custGeom>
              <a:avLst/>
              <a:gdLst/>
              <a:ahLst/>
              <a:cxnLst/>
              <a:rect l="l" t="t" r="r" b="b"/>
              <a:pathLst>
                <a:path w="18755" h="24304" extrusionOk="0">
                  <a:moveTo>
                    <a:pt x="4642" y="1"/>
                  </a:moveTo>
                  <a:lnTo>
                    <a:pt x="1611" y="2029"/>
                  </a:lnTo>
                  <a:lnTo>
                    <a:pt x="1129" y="2346"/>
                  </a:lnTo>
                  <a:lnTo>
                    <a:pt x="1" y="3107"/>
                  </a:lnTo>
                  <a:lnTo>
                    <a:pt x="13391" y="23180"/>
                  </a:lnTo>
                  <a:cubicBezTo>
                    <a:pt x="13746" y="23713"/>
                    <a:pt x="14266" y="24055"/>
                    <a:pt x="14837" y="24220"/>
                  </a:cubicBezTo>
                  <a:cubicBezTo>
                    <a:pt x="15050" y="24275"/>
                    <a:pt x="15270" y="24303"/>
                    <a:pt x="15490" y="24303"/>
                  </a:cubicBezTo>
                  <a:cubicBezTo>
                    <a:pt x="15977" y="24303"/>
                    <a:pt x="16467" y="24165"/>
                    <a:pt x="16904" y="23877"/>
                  </a:cubicBezTo>
                  <a:lnTo>
                    <a:pt x="17728" y="23332"/>
                  </a:lnTo>
                  <a:lnTo>
                    <a:pt x="17728" y="23319"/>
                  </a:lnTo>
                  <a:cubicBezTo>
                    <a:pt x="17994" y="23142"/>
                    <a:pt x="18197" y="22939"/>
                    <a:pt x="18375" y="22685"/>
                  </a:cubicBezTo>
                  <a:cubicBezTo>
                    <a:pt x="18501" y="22508"/>
                    <a:pt x="18615" y="22305"/>
                    <a:pt x="18692" y="22089"/>
                  </a:cubicBezTo>
                  <a:cubicBezTo>
                    <a:pt x="18692" y="22064"/>
                    <a:pt x="18704" y="22051"/>
                    <a:pt x="18704" y="22039"/>
                  </a:cubicBezTo>
                  <a:cubicBezTo>
                    <a:pt x="18755" y="21493"/>
                    <a:pt x="18615" y="20948"/>
                    <a:pt x="18298" y="20466"/>
                  </a:cubicBezTo>
                  <a:lnTo>
                    <a:pt x="11286" y="9967"/>
                  </a:lnTo>
                  <a:lnTo>
                    <a:pt x="10919" y="9397"/>
                  </a:lnTo>
                  <a:lnTo>
                    <a:pt x="46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24"/>
            <p:cNvSpPr/>
            <p:nvPr/>
          </p:nvSpPr>
          <p:spPr>
            <a:xfrm rot="632131" flipH="1">
              <a:off x="8189545" y="3371051"/>
              <a:ext cx="818166" cy="1164974"/>
            </a:xfrm>
            <a:custGeom>
              <a:avLst/>
              <a:gdLst/>
              <a:ahLst/>
              <a:cxnLst/>
              <a:rect l="l" t="t" r="r" b="b"/>
              <a:pathLst>
                <a:path w="14570" h="20746" extrusionOk="0">
                  <a:moveTo>
                    <a:pt x="1319" y="1"/>
                  </a:moveTo>
                  <a:lnTo>
                    <a:pt x="0" y="888"/>
                  </a:lnTo>
                  <a:lnTo>
                    <a:pt x="12997" y="20378"/>
                  </a:lnTo>
                  <a:cubicBezTo>
                    <a:pt x="13157" y="20617"/>
                    <a:pt x="13411" y="20746"/>
                    <a:pt x="13669" y="20746"/>
                  </a:cubicBezTo>
                  <a:cubicBezTo>
                    <a:pt x="13822" y="20746"/>
                    <a:pt x="13977" y="20700"/>
                    <a:pt x="14113" y="20606"/>
                  </a:cubicBezTo>
                  <a:cubicBezTo>
                    <a:pt x="14481" y="20365"/>
                    <a:pt x="14570" y="19871"/>
                    <a:pt x="14329" y="19490"/>
                  </a:cubicBezTo>
                  <a:lnTo>
                    <a:pt x="13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24"/>
            <p:cNvSpPr/>
            <p:nvPr/>
          </p:nvSpPr>
          <p:spPr>
            <a:xfrm rot="632131" flipH="1">
              <a:off x="8950832" y="3789885"/>
              <a:ext cx="22799" cy="58456"/>
            </a:xfrm>
            <a:custGeom>
              <a:avLst/>
              <a:gdLst/>
              <a:ahLst/>
              <a:cxnLst/>
              <a:rect l="l" t="t" r="r" b="b"/>
              <a:pathLst>
                <a:path w="406" h="1041" extrusionOk="0">
                  <a:moveTo>
                    <a:pt x="127" y="1"/>
                  </a:moveTo>
                  <a:lnTo>
                    <a:pt x="0" y="647"/>
                  </a:lnTo>
                  <a:lnTo>
                    <a:pt x="266" y="1040"/>
                  </a:lnTo>
                  <a:lnTo>
                    <a:pt x="406" y="394"/>
                  </a:lnTo>
                  <a:lnTo>
                    <a:pt x="127"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24"/>
            <p:cNvSpPr/>
            <p:nvPr/>
          </p:nvSpPr>
          <p:spPr>
            <a:xfrm rot="632131" flipH="1">
              <a:off x="8938333" y="3637137"/>
              <a:ext cx="45653" cy="173067"/>
            </a:xfrm>
            <a:custGeom>
              <a:avLst/>
              <a:gdLst/>
              <a:ahLst/>
              <a:cxnLst/>
              <a:rect l="l" t="t" r="r" b="b"/>
              <a:pathLst>
                <a:path w="813" h="3082" extrusionOk="0">
                  <a:moveTo>
                    <a:pt x="546" y="0"/>
                  </a:moveTo>
                  <a:lnTo>
                    <a:pt x="1" y="2689"/>
                  </a:lnTo>
                  <a:lnTo>
                    <a:pt x="280" y="3082"/>
                  </a:lnTo>
                  <a:lnTo>
                    <a:pt x="812" y="406"/>
                  </a:lnTo>
                  <a:lnTo>
                    <a:pt x="546" y="0"/>
                  </a:lnTo>
                  <a:close/>
                </a:path>
              </a:pathLst>
            </a:custGeom>
            <a:solidFill>
              <a:srgbClr val="5F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24"/>
            <p:cNvSpPr/>
            <p:nvPr/>
          </p:nvSpPr>
          <p:spPr>
            <a:xfrm rot="632131" flipH="1">
              <a:off x="8952326" y="3635601"/>
              <a:ext cx="14993" cy="22855"/>
            </a:xfrm>
            <a:custGeom>
              <a:avLst/>
              <a:gdLst/>
              <a:ahLst/>
              <a:cxnLst/>
              <a:rect l="l" t="t" r="r" b="b"/>
              <a:pathLst>
                <a:path w="267" h="407" extrusionOk="0">
                  <a:moveTo>
                    <a:pt x="266" y="406"/>
                  </a:moveTo>
                  <a:lnTo>
                    <a:pt x="0" y="0"/>
                  </a:lnTo>
                  <a:lnTo>
                    <a:pt x="0" y="0"/>
                  </a:lnTo>
                  <a:lnTo>
                    <a:pt x="266" y="406"/>
                  </a:lnTo>
                  <a:lnTo>
                    <a:pt x="266" y="406"/>
                  </a:lnTo>
                  <a:close/>
                </a:path>
              </a:pathLst>
            </a:custGeom>
            <a:solidFill>
              <a:srgbClr val="4B5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24"/>
            <p:cNvSpPr/>
            <p:nvPr/>
          </p:nvSpPr>
          <p:spPr>
            <a:xfrm rot="632131" flipH="1">
              <a:off x="8938712" y="3543881"/>
              <a:ext cx="37062" cy="113319"/>
            </a:xfrm>
            <a:custGeom>
              <a:avLst/>
              <a:gdLst/>
              <a:ahLst/>
              <a:cxnLst/>
              <a:rect l="l" t="t" r="r" b="b"/>
              <a:pathLst>
                <a:path w="660" h="2018" extrusionOk="0">
                  <a:moveTo>
                    <a:pt x="660" y="1"/>
                  </a:moveTo>
                  <a:lnTo>
                    <a:pt x="660" y="1"/>
                  </a:lnTo>
                  <a:cubicBezTo>
                    <a:pt x="533" y="128"/>
                    <a:pt x="393" y="255"/>
                    <a:pt x="241" y="369"/>
                  </a:cubicBezTo>
                  <a:lnTo>
                    <a:pt x="0" y="1611"/>
                  </a:lnTo>
                  <a:lnTo>
                    <a:pt x="266" y="2017"/>
                  </a:lnTo>
                  <a:lnTo>
                    <a:pt x="660" y="1"/>
                  </a:lnTo>
                  <a:close/>
                </a:path>
              </a:pathLst>
            </a:custGeom>
            <a:solidFill>
              <a:srgbClr val="3B4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24"/>
            <p:cNvSpPr/>
            <p:nvPr/>
          </p:nvSpPr>
          <p:spPr>
            <a:xfrm rot="632131" flipH="1">
              <a:off x="8973975" y="3807597"/>
              <a:ext cx="14319" cy="22125"/>
            </a:xfrm>
            <a:custGeom>
              <a:avLst/>
              <a:gdLst/>
              <a:ahLst/>
              <a:cxnLst/>
              <a:rect l="l" t="t" r="r" b="b"/>
              <a:pathLst>
                <a:path w="255" h="394" extrusionOk="0">
                  <a:moveTo>
                    <a:pt x="254" y="393"/>
                  </a:moveTo>
                  <a:lnTo>
                    <a:pt x="1" y="0"/>
                  </a:lnTo>
                  <a:lnTo>
                    <a:pt x="1" y="0"/>
                  </a:lnTo>
                  <a:lnTo>
                    <a:pt x="254" y="393"/>
                  </a:lnTo>
                  <a:lnTo>
                    <a:pt x="254" y="393"/>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24"/>
            <p:cNvSpPr/>
            <p:nvPr/>
          </p:nvSpPr>
          <p:spPr>
            <a:xfrm rot="632131" flipH="1">
              <a:off x="8970280" y="3770924"/>
              <a:ext cx="21395" cy="58456"/>
            </a:xfrm>
            <a:custGeom>
              <a:avLst/>
              <a:gdLst/>
              <a:ahLst/>
              <a:cxnLst/>
              <a:rect l="l" t="t" r="r" b="b"/>
              <a:pathLst>
                <a:path w="381" h="1041" extrusionOk="0">
                  <a:moveTo>
                    <a:pt x="127" y="0"/>
                  </a:moveTo>
                  <a:lnTo>
                    <a:pt x="1" y="647"/>
                  </a:lnTo>
                  <a:lnTo>
                    <a:pt x="254" y="1040"/>
                  </a:lnTo>
                  <a:lnTo>
                    <a:pt x="381" y="394"/>
                  </a:lnTo>
                  <a:lnTo>
                    <a:pt x="127" y="0"/>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24"/>
            <p:cNvSpPr/>
            <p:nvPr/>
          </p:nvSpPr>
          <p:spPr>
            <a:xfrm rot="632131" flipH="1">
              <a:off x="8957058" y="3618104"/>
              <a:ext cx="44923" cy="173067"/>
            </a:xfrm>
            <a:custGeom>
              <a:avLst/>
              <a:gdLst/>
              <a:ahLst/>
              <a:cxnLst/>
              <a:rect l="l" t="t" r="r" b="b"/>
              <a:pathLst>
                <a:path w="800" h="3082" extrusionOk="0">
                  <a:moveTo>
                    <a:pt x="533" y="0"/>
                  </a:moveTo>
                  <a:lnTo>
                    <a:pt x="0" y="2688"/>
                  </a:lnTo>
                  <a:lnTo>
                    <a:pt x="254" y="3082"/>
                  </a:lnTo>
                  <a:lnTo>
                    <a:pt x="799" y="393"/>
                  </a:lnTo>
                  <a:lnTo>
                    <a:pt x="533" y="0"/>
                  </a:lnTo>
                  <a:close/>
                </a:path>
              </a:pathLst>
            </a:custGeom>
            <a:solidFill>
              <a:srgbClr val="58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24"/>
            <p:cNvSpPr/>
            <p:nvPr/>
          </p:nvSpPr>
          <p:spPr>
            <a:xfrm rot="632131" flipH="1">
              <a:off x="8971111" y="3616646"/>
              <a:ext cx="15049" cy="22125"/>
            </a:xfrm>
            <a:custGeom>
              <a:avLst/>
              <a:gdLst/>
              <a:ahLst/>
              <a:cxnLst/>
              <a:rect l="l" t="t" r="r" b="b"/>
              <a:pathLst>
                <a:path w="268" h="394" extrusionOk="0">
                  <a:moveTo>
                    <a:pt x="267" y="393"/>
                  </a:moveTo>
                  <a:lnTo>
                    <a:pt x="1" y="0"/>
                  </a:lnTo>
                  <a:lnTo>
                    <a:pt x="1" y="0"/>
                  </a:lnTo>
                  <a:lnTo>
                    <a:pt x="267" y="393"/>
                  </a:lnTo>
                  <a:lnTo>
                    <a:pt x="267" y="393"/>
                  </a:lnTo>
                  <a:close/>
                </a:path>
              </a:pathLst>
            </a:custGeom>
            <a:solidFill>
              <a:srgbClr val="474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24"/>
            <p:cNvSpPr/>
            <p:nvPr/>
          </p:nvSpPr>
          <p:spPr>
            <a:xfrm rot="632131" flipH="1">
              <a:off x="8962055" y="3568080"/>
              <a:ext cx="28582" cy="69856"/>
            </a:xfrm>
            <a:custGeom>
              <a:avLst/>
              <a:gdLst/>
              <a:ahLst/>
              <a:cxnLst/>
              <a:rect l="l" t="t" r="r" b="b"/>
              <a:pathLst>
                <a:path w="509" h="1244" extrusionOk="0">
                  <a:moveTo>
                    <a:pt x="508" y="1"/>
                  </a:moveTo>
                  <a:lnTo>
                    <a:pt x="508" y="1"/>
                  </a:lnTo>
                  <a:cubicBezTo>
                    <a:pt x="381" y="89"/>
                    <a:pt x="254" y="178"/>
                    <a:pt x="115" y="267"/>
                  </a:cubicBezTo>
                  <a:lnTo>
                    <a:pt x="1" y="850"/>
                  </a:lnTo>
                  <a:lnTo>
                    <a:pt x="267" y="1243"/>
                  </a:lnTo>
                  <a:lnTo>
                    <a:pt x="508" y="1"/>
                  </a:lnTo>
                  <a:close/>
                </a:path>
              </a:pathLst>
            </a:custGeom>
            <a:solidFill>
              <a:srgbClr val="384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24"/>
            <p:cNvSpPr/>
            <p:nvPr/>
          </p:nvSpPr>
          <p:spPr>
            <a:xfrm rot="632131" flipH="1">
              <a:off x="9185849" y="2989738"/>
              <a:ext cx="346808" cy="375615"/>
            </a:xfrm>
            <a:custGeom>
              <a:avLst/>
              <a:gdLst/>
              <a:ahLst/>
              <a:cxnLst/>
              <a:rect l="l" t="t" r="r" b="b"/>
              <a:pathLst>
                <a:path w="6176" h="6689" extrusionOk="0">
                  <a:moveTo>
                    <a:pt x="2131" y="0"/>
                  </a:moveTo>
                  <a:cubicBezTo>
                    <a:pt x="1747" y="0"/>
                    <a:pt x="1359" y="109"/>
                    <a:pt x="1015" y="336"/>
                  </a:cubicBezTo>
                  <a:lnTo>
                    <a:pt x="1015" y="349"/>
                  </a:lnTo>
                  <a:cubicBezTo>
                    <a:pt x="749" y="514"/>
                    <a:pt x="546" y="742"/>
                    <a:pt x="394" y="983"/>
                  </a:cubicBezTo>
                  <a:cubicBezTo>
                    <a:pt x="13" y="1642"/>
                    <a:pt x="0" y="2492"/>
                    <a:pt x="444" y="3164"/>
                  </a:cubicBezTo>
                  <a:lnTo>
                    <a:pt x="1750" y="5117"/>
                  </a:lnTo>
                  <a:lnTo>
                    <a:pt x="1903" y="5358"/>
                  </a:lnTo>
                  <a:lnTo>
                    <a:pt x="2790" y="6689"/>
                  </a:lnTo>
                  <a:lnTo>
                    <a:pt x="6176" y="4432"/>
                  </a:lnTo>
                  <a:lnTo>
                    <a:pt x="3995" y="1148"/>
                  </a:lnTo>
                  <a:lnTo>
                    <a:pt x="3830" y="907"/>
                  </a:lnTo>
                  <a:cubicBezTo>
                    <a:pt x="3754" y="793"/>
                    <a:pt x="3678" y="691"/>
                    <a:pt x="3576" y="602"/>
                  </a:cubicBezTo>
                  <a:cubicBezTo>
                    <a:pt x="3192" y="211"/>
                    <a:pt x="2666" y="0"/>
                    <a:pt x="2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24"/>
            <p:cNvSpPr/>
            <p:nvPr/>
          </p:nvSpPr>
          <p:spPr>
            <a:xfrm rot="632131" flipH="1">
              <a:off x="9385232" y="3077495"/>
              <a:ext cx="81929" cy="72102"/>
            </a:xfrm>
            <a:custGeom>
              <a:avLst/>
              <a:gdLst/>
              <a:ahLst/>
              <a:cxnLst/>
              <a:rect l="l" t="t" r="r" b="b"/>
              <a:pathLst>
                <a:path w="1459" h="1284" extrusionOk="0">
                  <a:moveTo>
                    <a:pt x="702" y="1"/>
                  </a:moveTo>
                  <a:cubicBezTo>
                    <a:pt x="584" y="1"/>
                    <a:pt x="467" y="33"/>
                    <a:pt x="368" y="101"/>
                  </a:cubicBezTo>
                  <a:cubicBezTo>
                    <a:pt x="76" y="304"/>
                    <a:pt x="0" y="709"/>
                    <a:pt x="191" y="1001"/>
                  </a:cubicBezTo>
                  <a:cubicBezTo>
                    <a:pt x="327" y="1183"/>
                    <a:pt x="536" y="1284"/>
                    <a:pt x="752" y="1284"/>
                  </a:cubicBezTo>
                  <a:cubicBezTo>
                    <a:pt x="776" y="1284"/>
                    <a:pt x="800" y="1283"/>
                    <a:pt x="825" y="1280"/>
                  </a:cubicBezTo>
                  <a:cubicBezTo>
                    <a:pt x="913" y="1267"/>
                    <a:pt x="1002" y="1229"/>
                    <a:pt x="1078" y="1179"/>
                  </a:cubicBezTo>
                  <a:cubicBezTo>
                    <a:pt x="1370" y="976"/>
                    <a:pt x="1459" y="583"/>
                    <a:pt x="1256" y="291"/>
                  </a:cubicBezTo>
                  <a:cubicBezTo>
                    <a:pt x="1205" y="202"/>
                    <a:pt x="1129" y="139"/>
                    <a:pt x="1053" y="101"/>
                  </a:cubicBezTo>
                  <a:cubicBezTo>
                    <a:pt x="949" y="36"/>
                    <a:pt x="825" y="1"/>
                    <a:pt x="702" y="1"/>
                  </a:cubicBezTo>
                  <a:close/>
                </a:path>
              </a:pathLst>
            </a:custGeom>
            <a:solidFill>
              <a:srgbClr val="4B5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24"/>
            <p:cNvSpPr/>
            <p:nvPr/>
          </p:nvSpPr>
          <p:spPr>
            <a:xfrm rot="632131" flipH="1">
              <a:off x="9384934" y="3080982"/>
              <a:ext cx="59130" cy="66262"/>
            </a:xfrm>
            <a:custGeom>
              <a:avLst/>
              <a:gdLst/>
              <a:ahLst/>
              <a:cxnLst/>
              <a:rect l="l" t="t" r="r" b="b"/>
              <a:pathLst>
                <a:path w="1053" h="1180" extrusionOk="0">
                  <a:moveTo>
                    <a:pt x="647" y="1"/>
                  </a:moveTo>
                  <a:cubicBezTo>
                    <a:pt x="558" y="1"/>
                    <a:pt x="457" y="39"/>
                    <a:pt x="368" y="89"/>
                  </a:cubicBezTo>
                  <a:cubicBezTo>
                    <a:pt x="76" y="292"/>
                    <a:pt x="0" y="685"/>
                    <a:pt x="203" y="977"/>
                  </a:cubicBezTo>
                  <a:cubicBezTo>
                    <a:pt x="254" y="1066"/>
                    <a:pt x="330" y="1142"/>
                    <a:pt x="419" y="1180"/>
                  </a:cubicBezTo>
                  <a:cubicBezTo>
                    <a:pt x="507" y="1167"/>
                    <a:pt x="596" y="1129"/>
                    <a:pt x="672" y="1079"/>
                  </a:cubicBezTo>
                  <a:cubicBezTo>
                    <a:pt x="964" y="876"/>
                    <a:pt x="1053" y="483"/>
                    <a:pt x="850" y="191"/>
                  </a:cubicBezTo>
                  <a:cubicBezTo>
                    <a:pt x="799" y="102"/>
                    <a:pt x="723" y="39"/>
                    <a:pt x="647" y="1"/>
                  </a:cubicBezTo>
                  <a:close/>
                </a:path>
              </a:pathLst>
            </a:custGeom>
            <a:solidFill>
              <a:srgbClr val="3F46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24"/>
            <p:cNvSpPr/>
            <p:nvPr/>
          </p:nvSpPr>
          <p:spPr>
            <a:xfrm rot="632131" flipH="1">
              <a:off x="9102533" y="5055152"/>
              <a:ext cx="99393" cy="241744"/>
            </a:xfrm>
            <a:custGeom>
              <a:avLst/>
              <a:gdLst/>
              <a:ahLst/>
              <a:cxnLst/>
              <a:rect l="l" t="t" r="r" b="b"/>
              <a:pathLst>
                <a:path w="1770" h="4305" extrusionOk="0">
                  <a:moveTo>
                    <a:pt x="198" y="0"/>
                  </a:moveTo>
                  <a:lnTo>
                    <a:pt x="160" y="951"/>
                  </a:lnTo>
                  <a:lnTo>
                    <a:pt x="134" y="1547"/>
                  </a:lnTo>
                  <a:lnTo>
                    <a:pt x="58" y="3005"/>
                  </a:lnTo>
                  <a:lnTo>
                    <a:pt x="33" y="3627"/>
                  </a:lnTo>
                  <a:lnTo>
                    <a:pt x="7" y="4096"/>
                  </a:lnTo>
                  <a:cubicBezTo>
                    <a:pt x="0" y="4228"/>
                    <a:pt x="103" y="4304"/>
                    <a:pt x="205" y="4304"/>
                  </a:cubicBezTo>
                  <a:cubicBezTo>
                    <a:pt x="280" y="4304"/>
                    <a:pt x="356" y="4263"/>
                    <a:pt x="388" y="4172"/>
                  </a:cubicBezTo>
                  <a:lnTo>
                    <a:pt x="540" y="3715"/>
                  </a:lnTo>
                  <a:lnTo>
                    <a:pt x="756" y="3119"/>
                  </a:lnTo>
                  <a:lnTo>
                    <a:pt x="1237" y="1801"/>
                  </a:lnTo>
                  <a:lnTo>
                    <a:pt x="1428" y="1243"/>
                  </a:lnTo>
                  <a:lnTo>
                    <a:pt x="1770" y="317"/>
                  </a:lnTo>
                  <a:lnTo>
                    <a:pt x="1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24"/>
            <p:cNvSpPr/>
            <p:nvPr/>
          </p:nvSpPr>
          <p:spPr>
            <a:xfrm rot="632131" flipH="1">
              <a:off x="8854034" y="3548036"/>
              <a:ext cx="610283" cy="1535311"/>
            </a:xfrm>
            <a:custGeom>
              <a:avLst/>
              <a:gdLst/>
              <a:ahLst/>
              <a:cxnLst/>
              <a:rect l="l" t="t" r="r" b="b"/>
              <a:pathLst>
                <a:path w="10868" h="27341" extrusionOk="0">
                  <a:moveTo>
                    <a:pt x="4933" y="0"/>
                  </a:moveTo>
                  <a:lnTo>
                    <a:pt x="128" y="24118"/>
                  </a:lnTo>
                  <a:cubicBezTo>
                    <a:pt x="1" y="24739"/>
                    <a:pt x="115" y="25360"/>
                    <a:pt x="406" y="25880"/>
                  </a:cubicBezTo>
                  <a:cubicBezTo>
                    <a:pt x="749" y="26464"/>
                    <a:pt x="1332" y="26920"/>
                    <a:pt x="2055" y="27072"/>
                  </a:cubicBezTo>
                  <a:lnTo>
                    <a:pt x="2106" y="27098"/>
                  </a:lnTo>
                  <a:lnTo>
                    <a:pt x="3082" y="27288"/>
                  </a:lnTo>
                  <a:cubicBezTo>
                    <a:pt x="3222" y="27313"/>
                    <a:pt x="3348" y="27326"/>
                    <a:pt x="3488" y="27339"/>
                  </a:cubicBezTo>
                  <a:cubicBezTo>
                    <a:pt x="3519" y="27340"/>
                    <a:pt x="3551" y="27340"/>
                    <a:pt x="3582" y="27340"/>
                  </a:cubicBezTo>
                  <a:cubicBezTo>
                    <a:pt x="4206" y="27340"/>
                    <a:pt x="4791" y="27103"/>
                    <a:pt x="5238" y="26705"/>
                  </a:cubicBezTo>
                  <a:cubicBezTo>
                    <a:pt x="5656" y="26350"/>
                    <a:pt x="5948" y="25868"/>
                    <a:pt x="6062" y="25297"/>
                  </a:cubicBezTo>
                  <a:lnTo>
                    <a:pt x="10868" y="1179"/>
                  </a:lnTo>
                  <a:lnTo>
                    <a:pt x="49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24"/>
            <p:cNvSpPr/>
            <p:nvPr/>
          </p:nvSpPr>
          <p:spPr>
            <a:xfrm rot="632131" flipH="1">
              <a:off x="8855757" y="3550316"/>
              <a:ext cx="579679" cy="1509424"/>
            </a:xfrm>
            <a:custGeom>
              <a:avLst/>
              <a:gdLst/>
              <a:ahLst/>
              <a:cxnLst/>
              <a:rect l="l" t="t" r="r" b="b"/>
              <a:pathLst>
                <a:path w="10323" h="26880" extrusionOk="0">
                  <a:moveTo>
                    <a:pt x="4845" y="1"/>
                  </a:moveTo>
                  <a:lnTo>
                    <a:pt x="128" y="23662"/>
                  </a:lnTo>
                  <a:cubicBezTo>
                    <a:pt x="1" y="24283"/>
                    <a:pt x="128" y="24905"/>
                    <a:pt x="407" y="25425"/>
                  </a:cubicBezTo>
                  <a:cubicBezTo>
                    <a:pt x="762" y="26033"/>
                    <a:pt x="1370" y="26490"/>
                    <a:pt x="2106" y="26642"/>
                  </a:cubicBezTo>
                  <a:lnTo>
                    <a:pt x="3095" y="26832"/>
                  </a:lnTo>
                  <a:cubicBezTo>
                    <a:pt x="3247" y="26864"/>
                    <a:pt x="3396" y="26880"/>
                    <a:pt x="3545" y="26880"/>
                  </a:cubicBezTo>
                  <a:cubicBezTo>
                    <a:pt x="3694" y="26880"/>
                    <a:pt x="3843" y="26864"/>
                    <a:pt x="3995" y="26832"/>
                  </a:cubicBezTo>
                  <a:cubicBezTo>
                    <a:pt x="4211" y="26807"/>
                    <a:pt x="4439" y="26743"/>
                    <a:pt x="4642" y="26642"/>
                  </a:cubicBezTo>
                  <a:cubicBezTo>
                    <a:pt x="4667" y="26629"/>
                    <a:pt x="4680" y="26617"/>
                    <a:pt x="4693" y="26617"/>
                  </a:cubicBezTo>
                  <a:cubicBezTo>
                    <a:pt x="5111" y="26262"/>
                    <a:pt x="5403" y="25780"/>
                    <a:pt x="5517" y="25209"/>
                  </a:cubicBezTo>
                  <a:lnTo>
                    <a:pt x="10323" y="1091"/>
                  </a:lnTo>
                  <a:lnTo>
                    <a:pt x="48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24"/>
            <p:cNvSpPr/>
            <p:nvPr/>
          </p:nvSpPr>
          <p:spPr>
            <a:xfrm rot="632131" flipH="1">
              <a:off x="8980159" y="3572482"/>
              <a:ext cx="350402" cy="1344555"/>
            </a:xfrm>
            <a:custGeom>
              <a:avLst/>
              <a:gdLst/>
              <a:ahLst/>
              <a:cxnLst/>
              <a:rect l="l" t="t" r="r" b="b"/>
              <a:pathLst>
                <a:path w="6240" h="23944" extrusionOk="0">
                  <a:moveTo>
                    <a:pt x="4680" y="0"/>
                  </a:moveTo>
                  <a:lnTo>
                    <a:pt x="90" y="22977"/>
                  </a:lnTo>
                  <a:cubicBezTo>
                    <a:pt x="1" y="23408"/>
                    <a:pt x="280" y="23839"/>
                    <a:pt x="711" y="23928"/>
                  </a:cubicBezTo>
                  <a:cubicBezTo>
                    <a:pt x="765" y="23939"/>
                    <a:pt x="818" y="23944"/>
                    <a:pt x="870" y="23944"/>
                  </a:cubicBezTo>
                  <a:cubicBezTo>
                    <a:pt x="1251" y="23944"/>
                    <a:pt x="1584" y="23671"/>
                    <a:pt x="1662" y="23281"/>
                  </a:cubicBezTo>
                  <a:lnTo>
                    <a:pt x="6240" y="305"/>
                  </a:lnTo>
                  <a:lnTo>
                    <a:pt x="4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24"/>
            <p:cNvSpPr/>
            <p:nvPr/>
          </p:nvSpPr>
          <p:spPr>
            <a:xfrm rot="632131" flipH="1">
              <a:off x="9057932" y="5052158"/>
              <a:ext cx="14993" cy="2920"/>
            </a:xfrm>
            <a:custGeom>
              <a:avLst/>
              <a:gdLst/>
              <a:ahLst/>
              <a:cxnLst/>
              <a:rect l="l" t="t" r="r" b="b"/>
              <a:pathLst>
                <a:path w="267" h="52" extrusionOk="0">
                  <a:moveTo>
                    <a:pt x="266" y="0"/>
                  </a:moveTo>
                  <a:lnTo>
                    <a:pt x="266" y="0"/>
                  </a:lnTo>
                  <a:cubicBezTo>
                    <a:pt x="178" y="26"/>
                    <a:pt x="89" y="38"/>
                    <a:pt x="0" y="51"/>
                  </a:cubicBezTo>
                  <a:cubicBezTo>
                    <a:pt x="89" y="51"/>
                    <a:pt x="178" y="26"/>
                    <a:pt x="266" y="0"/>
                  </a:cubicBezTo>
                  <a:close/>
                </a:path>
              </a:pathLst>
            </a:custGeom>
            <a:solidFill>
              <a:srgbClr val="555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24"/>
            <p:cNvSpPr/>
            <p:nvPr/>
          </p:nvSpPr>
          <p:spPr>
            <a:xfrm rot="632131" flipH="1">
              <a:off x="8927319" y="4211935"/>
              <a:ext cx="146057" cy="732082"/>
            </a:xfrm>
            <a:custGeom>
              <a:avLst/>
              <a:gdLst/>
              <a:ahLst/>
              <a:cxnLst/>
              <a:rect l="l" t="t" r="r" b="b"/>
              <a:pathLst>
                <a:path w="2601" h="13037" extrusionOk="0">
                  <a:moveTo>
                    <a:pt x="2600" y="1"/>
                  </a:moveTo>
                  <a:lnTo>
                    <a:pt x="2461" y="660"/>
                  </a:lnTo>
                  <a:lnTo>
                    <a:pt x="1" y="13036"/>
                  </a:lnTo>
                  <a:lnTo>
                    <a:pt x="2600" y="1"/>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24"/>
            <p:cNvSpPr/>
            <p:nvPr/>
          </p:nvSpPr>
          <p:spPr>
            <a:xfrm rot="632131" flipH="1">
              <a:off x="9036727" y="5038324"/>
              <a:ext cx="2190" cy="730"/>
            </a:xfrm>
            <a:custGeom>
              <a:avLst/>
              <a:gdLst/>
              <a:ahLst/>
              <a:cxnLst/>
              <a:rect l="l" t="t" r="r" b="b"/>
              <a:pathLst>
                <a:path w="39" h="13" extrusionOk="0">
                  <a:moveTo>
                    <a:pt x="1" y="13"/>
                  </a:moveTo>
                  <a:lnTo>
                    <a:pt x="1" y="13"/>
                  </a:lnTo>
                  <a:cubicBezTo>
                    <a:pt x="14" y="0"/>
                    <a:pt x="26" y="0"/>
                    <a:pt x="39" y="0"/>
                  </a:cubicBezTo>
                  <a:cubicBezTo>
                    <a:pt x="26" y="0"/>
                    <a:pt x="14" y="0"/>
                    <a:pt x="1" y="13"/>
                  </a:cubicBezTo>
                  <a:close/>
                </a:path>
              </a:pathLst>
            </a:custGeom>
            <a:solidFill>
              <a:srgbClr val="697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24"/>
            <p:cNvSpPr/>
            <p:nvPr/>
          </p:nvSpPr>
          <p:spPr>
            <a:xfrm rot="632131" flipH="1">
              <a:off x="8928783" y="4250048"/>
              <a:ext cx="148135" cy="726298"/>
            </a:xfrm>
            <a:custGeom>
              <a:avLst/>
              <a:gdLst/>
              <a:ahLst/>
              <a:cxnLst/>
              <a:rect l="l" t="t" r="r" b="b"/>
              <a:pathLst>
                <a:path w="2638" h="12934" extrusionOk="0">
                  <a:moveTo>
                    <a:pt x="0" y="12934"/>
                  </a:moveTo>
                  <a:cubicBezTo>
                    <a:pt x="76" y="12756"/>
                    <a:pt x="140" y="12566"/>
                    <a:pt x="178" y="12376"/>
                  </a:cubicBezTo>
                  <a:lnTo>
                    <a:pt x="2638" y="0"/>
                  </a:lnTo>
                  <a:lnTo>
                    <a:pt x="2638" y="0"/>
                  </a:lnTo>
                  <a:lnTo>
                    <a:pt x="178" y="12376"/>
                  </a:lnTo>
                  <a:cubicBezTo>
                    <a:pt x="140" y="12566"/>
                    <a:pt x="76" y="12756"/>
                    <a:pt x="0" y="12934"/>
                  </a:cubicBezTo>
                  <a:close/>
                </a:path>
              </a:pathLst>
            </a:custGeom>
            <a:solidFill>
              <a:srgbClr val="BCE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24"/>
            <p:cNvSpPr/>
            <p:nvPr/>
          </p:nvSpPr>
          <p:spPr>
            <a:xfrm rot="632131" flipH="1">
              <a:off x="8985377" y="3585033"/>
              <a:ext cx="4998" cy="24989"/>
            </a:xfrm>
            <a:custGeom>
              <a:avLst/>
              <a:gdLst/>
              <a:ahLst/>
              <a:cxnLst/>
              <a:rect l="l" t="t" r="r" b="b"/>
              <a:pathLst>
                <a:path w="89" h="445" extrusionOk="0">
                  <a:moveTo>
                    <a:pt x="0" y="445"/>
                  </a:moveTo>
                  <a:lnTo>
                    <a:pt x="89" y="1"/>
                  </a:lnTo>
                  <a:lnTo>
                    <a:pt x="89" y="1"/>
                  </a:lnTo>
                  <a:lnTo>
                    <a:pt x="0" y="445"/>
                  </a:lnTo>
                  <a:lnTo>
                    <a:pt x="0" y="445"/>
                  </a:lnTo>
                  <a:close/>
                </a:path>
              </a:pathLst>
            </a:custGeom>
            <a:solidFill>
              <a:srgbClr val="5A5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24"/>
            <p:cNvSpPr/>
            <p:nvPr/>
          </p:nvSpPr>
          <p:spPr>
            <a:xfrm rot="632131" flipH="1">
              <a:off x="9322666" y="3580424"/>
              <a:ext cx="9995" cy="51999"/>
            </a:xfrm>
            <a:custGeom>
              <a:avLst/>
              <a:gdLst/>
              <a:ahLst/>
              <a:cxnLst/>
              <a:rect l="l" t="t" r="r" b="b"/>
              <a:pathLst>
                <a:path w="178" h="926" extrusionOk="0">
                  <a:moveTo>
                    <a:pt x="178" y="0"/>
                  </a:moveTo>
                  <a:lnTo>
                    <a:pt x="89" y="456"/>
                  </a:lnTo>
                  <a:lnTo>
                    <a:pt x="0" y="926"/>
                  </a:lnTo>
                  <a:lnTo>
                    <a:pt x="178" y="0"/>
                  </a:lnTo>
                  <a:close/>
                </a:path>
              </a:pathLst>
            </a:custGeom>
            <a:solidFill>
              <a:srgbClr val="79A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24"/>
            <p:cNvSpPr/>
            <p:nvPr/>
          </p:nvSpPr>
          <p:spPr>
            <a:xfrm rot="632131" flipH="1">
              <a:off x="9301052" y="3604038"/>
              <a:ext cx="27066" cy="52055"/>
            </a:xfrm>
            <a:custGeom>
              <a:avLst/>
              <a:gdLst/>
              <a:ahLst/>
              <a:cxnLst/>
              <a:rect l="l" t="t" r="r" b="b"/>
              <a:pathLst>
                <a:path w="482" h="927" extrusionOk="0">
                  <a:moveTo>
                    <a:pt x="89" y="0"/>
                  </a:moveTo>
                  <a:lnTo>
                    <a:pt x="0" y="470"/>
                  </a:lnTo>
                  <a:cubicBezTo>
                    <a:pt x="114" y="635"/>
                    <a:pt x="241" y="787"/>
                    <a:pt x="381" y="926"/>
                  </a:cubicBezTo>
                  <a:lnTo>
                    <a:pt x="482" y="457"/>
                  </a:lnTo>
                  <a:cubicBezTo>
                    <a:pt x="342" y="305"/>
                    <a:pt x="216" y="153"/>
                    <a:pt x="89" y="0"/>
                  </a:cubicBezTo>
                  <a:close/>
                </a:path>
              </a:pathLst>
            </a:custGeom>
            <a:solidFill>
              <a:srgbClr val="373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24"/>
            <p:cNvSpPr/>
            <p:nvPr/>
          </p:nvSpPr>
          <p:spPr>
            <a:xfrm rot="632131" flipH="1">
              <a:off x="9325116" y="3580195"/>
              <a:ext cx="5054" cy="25662"/>
            </a:xfrm>
            <a:custGeom>
              <a:avLst/>
              <a:gdLst/>
              <a:ahLst/>
              <a:cxnLst/>
              <a:rect l="l" t="t" r="r" b="b"/>
              <a:pathLst>
                <a:path w="90" h="457" extrusionOk="0">
                  <a:moveTo>
                    <a:pt x="1" y="456"/>
                  </a:moveTo>
                  <a:lnTo>
                    <a:pt x="1" y="456"/>
                  </a:lnTo>
                  <a:lnTo>
                    <a:pt x="90" y="0"/>
                  </a:lnTo>
                  <a:lnTo>
                    <a:pt x="90" y="0"/>
                  </a:lnTo>
                  <a:lnTo>
                    <a:pt x="1" y="456"/>
                  </a:lnTo>
                  <a:close/>
                </a:path>
              </a:pathLst>
            </a:custGeom>
            <a:solidFill>
              <a:srgbClr val="6B9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24"/>
            <p:cNvSpPr/>
            <p:nvPr/>
          </p:nvSpPr>
          <p:spPr>
            <a:xfrm rot="632131" flipH="1">
              <a:off x="9300892" y="3577961"/>
              <a:ext cx="27122" cy="51269"/>
            </a:xfrm>
            <a:custGeom>
              <a:avLst/>
              <a:gdLst/>
              <a:ahLst/>
              <a:cxnLst/>
              <a:rect l="l" t="t" r="r" b="b"/>
              <a:pathLst>
                <a:path w="483" h="913" extrusionOk="0">
                  <a:moveTo>
                    <a:pt x="90" y="0"/>
                  </a:moveTo>
                  <a:lnTo>
                    <a:pt x="1" y="456"/>
                  </a:lnTo>
                  <a:cubicBezTo>
                    <a:pt x="128" y="609"/>
                    <a:pt x="254" y="761"/>
                    <a:pt x="394" y="913"/>
                  </a:cubicBezTo>
                  <a:lnTo>
                    <a:pt x="483" y="456"/>
                  </a:lnTo>
                  <a:cubicBezTo>
                    <a:pt x="343" y="317"/>
                    <a:pt x="216" y="165"/>
                    <a:pt x="90" y="0"/>
                  </a:cubicBezTo>
                  <a:close/>
                </a:path>
              </a:pathLst>
            </a:custGeom>
            <a:solidFill>
              <a:srgbClr val="303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24"/>
            <p:cNvSpPr/>
            <p:nvPr/>
          </p:nvSpPr>
          <p:spPr>
            <a:xfrm rot="632131" flipH="1">
              <a:off x="9229244" y="3129706"/>
              <a:ext cx="17857" cy="27122"/>
            </a:xfrm>
            <a:custGeom>
              <a:avLst/>
              <a:gdLst/>
              <a:ahLst/>
              <a:cxnLst/>
              <a:rect l="l" t="t" r="r" b="b"/>
              <a:pathLst>
                <a:path w="318" h="483" extrusionOk="0">
                  <a:moveTo>
                    <a:pt x="317" y="482"/>
                  </a:moveTo>
                  <a:lnTo>
                    <a:pt x="0" y="1"/>
                  </a:lnTo>
                  <a:lnTo>
                    <a:pt x="0" y="1"/>
                  </a:lnTo>
                  <a:lnTo>
                    <a:pt x="317" y="482"/>
                  </a:lnTo>
                  <a:lnTo>
                    <a:pt x="317" y="482"/>
                  </a:lnTo>
                  <a:close/>
                </a:path>
              </a:pathLst>
            </a:custGeom>
            <a:solidFill>
              <a:srgbClr val="93C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24"/>
            <p:cNvSpPr/>
            <p:nvPr/>
          </p:nvSpPr>
          <p:spPr>
            <a:xfrm rot="632131" flipH="1">
              <a:off x="9215124" y="3158806"/>
              <a:ext cx="200863" cy="137465"/>
            </a:xfrm>
            <a:custGeom>
              <a:avLst/>
              <a:gdLst/>
              <a:ahLst/>
              <a:cxnLst/>
              <a:rect l="l" t="t" r="r" b="b"/>
              <a:pathLst>
                <a:path w="3577" h="2448" extrusionOk="0">
                  <a:moveTo>
                    <a:pt x="3424" y="1"/>
                  </a:moveTo>
                  <a:cubicBezTo>
                    <a:pt x="2486" y="102"/>
                    <a:pt x="1624" y="482"/>
                    <a:pt x="939" y="1078"/>
                  </a:cubicBezTo>
                  <a:lnTo>
                    <a:pt x="926" y="1091"/>
                  </a:lnTo>
                  <a:cubicBezTo>
                    <a:pt x="774" y="1230"/>
                    <a:pt x="622" y="1383"/>
                    <a:pt x="470" y="1547"/>
                  </a:cubicBezTo>
                  <a:lnTo>
                    <a:pt x="470" y="1560"/>
                  </a:lnTo>
                  <a:cubicBezTo>
                    <a:pt x="330" y="1725"/>
                    <a:pt x="203" y="1903"/>
                    <a:pt x="77" y="2093"/>
                  </a:cubicBezTo>
                  <a:lnTo>
                    <a:pt x="77" y="2105"/>
                  </a:lnTo>
                  <a:cubicBezTo>
                    <a:pt x="51" y="2143"/>
                    <a:pt x="26" y="2181"/>
                    <a:pt x="1" y="2220"/>
                  </a:cubicBezTo>
                  <a:lnTo>
                    <a:pt x="165" y="2448"/>
                  </a:lnTo>
                  <a:cubicBezTo>
                    <a:pt x="875" y="1218"/>
                    <a:pt x="2156" y="394"/>
                    <a:pt x="3576" y="241"/>
                  </a:cubicBezTo>
                  <a:lnTo>
                    <a:pt x="34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24"/>
            <p:cNvSpPr/>
            <p:nvPr/>
          </p:nvSpPr>
          <p:spPr>
            <a:xfrm rot="632131" flipH="1">
              <a:off x="8885996" y="3144978"/>
              <a:ext cx="543348" cy="503984"/>
            </a:xfrm>
            <a:custGeom>
              <a:avLst/>
              <a:gdLst/>
              <a:ahLst/>
              <a:cxnLst/>
              <a:rect l="l" t="t" r="r" b="b"/>
              <a:pathLst>
                <a:path w="9676" h="8975" extrusionOk="0">
                  <a:moveTo>
                    <a:pt x="4883" y="0"/>
                  </a:moveTo>
                  <a:cubicBezTo>
                    <a:pt x="2860" y="0"/>
                    <a:pt x="1044" y="1367"/>
                    <a:pt x="546" y="3372"/>
                  </a:cubicBezTo>
                  <a:lnTo>
                    <a:pt x="533" y="3435"/>
                  </a:lnTo>
                  <a:cubicBezTo>
                    <a:pt x="508" y="3486"/>
                    <a:pt x="495" y="3550"/>
                    <a:pt x="495" y="3600"/>
                  </a:cubicBezTo>
                  <a:cubicBezTo>
                    <a:pt x="1" y="6035"/>
                    <a:pt x="1586" y="8393"/>
                    <a:pt x="4008" y="8888"/>
                  </a:cubicBezTo>
                  <a:cubicBezTo>
                    <a:pt x="4304" y="8946"/>
                    <a:pt x="4598" y="8975"/>
                    <a:pt x="4889" y="8975"/>
                  </a:cubicBezTo>
                  <a:cubicBezTo>
                    <a:pt x="6988" y="8975"/>
                    <a:pt x="8861" y="7501"/>
                    <a:pt x="9295" y="5363"/>
                  </a:cubicBezTo>
                  <a:cubicBezTo>
                    <a:pt x="9308" y="5312"/>
                    <a:pt x="9308" y="5249"/>
                    <a:pt x="9321" y="5185"/>
                  </a:cubicBezTo>
                  <a:lnTo>
                    <a:pt x="9333" y="5135"/>
                  </a:lnTo>
                  <a:cubicBezTo>
                    <a:pt x="9676" y="2789"/>
                    <a:pt x="8116" y="557"/>
                    <a:pt x="5770" y="88"/>
                  </a:cubicBezTo>
                  <a:cubicBezTo>
                    <a:pt x="5472" y="29"/>
                    <a:pt x="5176" y="0"/>
                    <a:pt x="4883" y="0"/>
                  </a:cubicBezTo>
                  <a:close/>
                </a:path>
              </a:pathLst>
            </a:custGeom>
            <a:solidFill>
              <a:srgbClr val="201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24"/>
            <p:cNvSpPr/>
            <p:nvPr/>
          </p:nvSpPr>
          <p:spPr>
            <a:xfrm rot="632131" flipH="1">
              <a:off x="8904469" y="3156963"/>
              <a:ext cx="516955" cy="481634"/>
            </a:xfrm>
            <a:custGeom>
              <a:avLst/>
              <a:gdLst/>
              <a:ahLst/>
              <a:cxnLst/>
              <a:rect l="l" t="t" r="r" b="b"/>
              <a:pathLst>
                <a:path w="9206" h="8577" extrusionOk="0">
                  <a:moveTo>
                    <a:pt x="4768" y="0"/>
                  </a:moveTo>
                  <a:cubicBezTo>
                    <a:pt x="4553" y="0"/>
                    <a:pt x="4341" y="16"/>
                    <a:pt x="4134" y="44"/>
                  </a:cubicBezTo>
                  <a:cubicBezTo>
                    <a:pt x="2359" y="260"/>
                    <a:pt x="824" y="1566"/>
                    <a:pt x="355" y="3379"/>
                  </a:cubicBezTo>
                  <a:lnTo>
                    <a:pt x="355" y="3430"/>
                  </a:lnTo>
                  <a:cubicBezTo>
                    <a:pt x="0" y="5788"/>
                    <a:pt x="1560" y="8020"/>
                    <a:pt x="3906" y="8489"/>
                  </a:cubicBezTo>
                  <a:cubicBezTo>
                    <a:pt x="4202" y="8548"/>
                    <a:pt x="4499" y="8577"/>
                    <a:pt x="4791" y="8577"/>
                  </a:cubicBezTo>
                  <a:cubicBezTo>
                    <a:pt x="6619" y="8577"/>
                    <a:pt x="8285" y="7456"/>
                    <a:pt x="8952" y="5750"/>
                  </a:cubicBezTo>
                  <a:cubicBezTo>
                    <a:pt x="9028" y="5573"/>
                    <a:pt x="9092" y="5382"/>
                    <a:pt x="9143" y="5192"/>
                  </a:cubicBezTo>
                  <a:lnTo>
                    <a:pt x="9155" y="5129"/>
                  </a:lnTo>
                  <a:cubicBezTo>
                    <a:pt x="9206" y="4761"/>
                    <a:pt x="9206" y="4393"/>
                    <a:pt x="9168" y="4038"/>
                  </a:cubicBezTo>
                  <a:cubicBezTo>
                    <a:pt x="9003" y="2301"/>
                    <a:pt x="7811" y="779"/>
                    <a:pt x="6112" y="222"/>
                  </a:cubicBezTo>
                  <a:cubicBezTo>
                    <a:pt x="5934" y="171"/>
                    <a:pt x="5770" y="120"/>
                    <a:pt x="5592" y="82"/>
                  </a:cubicBezTo>
                  <a:cubicBezTo>
                    <a:pt x="5316" y="25"/>
                    <a:pt x="5040" y="0"/>
                    <a:pt x="4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24"/>
            <p:cNvSpPr/>
            <p:nvPr/>
          </p:nvSpPr>
          <p:spPr>
            <a:xfrm rot="632131" flipH="1">
              <a:off x="8903700" y="3145577"/>
              <a:ext cx="517685" cy="481410"/>
            </a:xfrm>
            <a:custGeom>
              <a:avLst/>
              <a:gdLst/>
              <a:ahLst/>
              <a:cxnLst/>
              <a:rect l="l" t="t" r="r" b="b"/>
              <a:pathLst>
                <a:path w="9219" h="8573" extrusionOk="0">
                  <a:moveTo>
                    <a:pt x="4712" y="0"/>
                  </a:moveTo>
                  <a:cubicBezTo>
                    <a:pt x="4516" y="0"/>
                    <a:pt x="4323" y="14"/>
                    <a:pt x="4134" y="39"/>
                  </a:cubicBezTo>
                  <a:cubicBezTo>
                    <a:pt x="2359" y="267"/>
                    <a:pt x="824" y="1561"/>
                    <a:pt x="368" y="3374"/>
                  </a:cubicBezTo>
                  <a:lnTo>
                    <a:pt x="355" y="3437"/>
                  </a:lnTo>
                  <a:cubicBezTo>
                    <a:pt x="0" y="5783"/>
                    <a:pt x="1560" y="8015"/>
                    <a:pt x="3918" y="8484"/>
                  </a:cubicBezTo>
                  <a:cubicBezTo>
                    <a:pt x="4215" y="8543"/>
                    <a:pt x="4511" y="8572"/>
                    <a:pt x="4803" y="8572"/>
                  </a:cubicBezTo>
                  <a:cubicBezTo>
                    <a:pt x="6628" y="8572"/>
                    <a:pt x="8285" y="7451"/>
                    <a:pt x="8952" y="5745"/>
                  </a:cubicBezTo>
                  <a:cubicBezTo>
                    <a:pt x="9028" y="5568"/>
                    <a:pt x="9092" y="5377"/>
                    <a:pt x="9143" y="5187"/>
                  </a:cubicBezTo>
                  <a:lnTo>
                    <a:pt x="9155" y="5137"/>
                  </a:lnTo>
                  <a:cubicBezTo>
                    <a:pt x="9206" y="4756"/>
                    <a:pt x="9219" y="4401"/>
                    <a:pt x="9168" y="4046"/>
                  </a:cubicBezTo>
                  <a:lnTo>
                    <a:pt x="9168" y="4033"/>
                  </a:lnTo>
                  <a:cubicBezTo>
                    <a:pt x="9003" y="2296"/>
                    <a:pt x="7811" y="775"/>
                    <a:pt x="6112" y="217"/>
                  </a:cubicBezTo>
                  <a:cubicBezTo>
                    <a:pt x="5935" y="166"/>
                    <a:pt x="5770" y="115"/>
                    <a:pt x="5592" y="90"/>
                  </a:cubicBezTo>
                  <a:cubicBezTo>
                    <a:pt x="5297" y="29"/>
                    <a:pt x="5002" y="0"/>
                    <a:pt x="4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24"/>
            <p:cNvSpPr/>
            <p:nvPr/>
          </p:nvSpPr>
          <p:spPr>
            <a:xfrm rot="632131" flipH="1">
              <a:off x="9036230" y="3283675"/>
              <a:ext cx="242193" cy="226470"/>
            </a:xfrm>
            <a:custGeom>
              <a:avLst/>
              <a:gdLst/>
              <a:ahLst/>
              <a:cxnLst/>
              <a:rect l="l" t="t" r="r" b="b"/>
              <a:pathLst>
                <a:path w="4313" h="4033" extrusionOk="0">
                  <a:moveTo>
                    <a:pt x="2195" y="863"/>
                  </a:moveTo>
                  <a:cubicBezTo>
                    <a:pt x="2271" y="863"/>
                    <a:pt x="2347" y="876"/>
                    <a:pt x="2423" y="888"/>
                  </a:cubicBezTo>
                  <a:cubicBezTo>
                    <a:pt x="2854" y="977"/>
                    <a:pt x="3184" y="1294"/>
                    <a:pt x="3298" y="1687"/>
                  </a:cubicBezTo>
                  <a:cubicBezTo>
                    <a:pt x="3336" y="1801"/>
                    <a:pt x="3348" y="1903"/>
                    <a:pt x="3348" y="2017"/>
                  </a:cubicBezTo>
                  <a:cubicBezTo>
                    <a:pt x="3348" y="2093"/>
                    <a:pt x="3336" y="2156"/>
                    <a:pt x="3323" y="2232"/>
                  </a:cubicBezTo>
                  <a:cubicBezTo>
                    <a:pt x="3222" y="2778"/>
                    <a:pt x="2740" y="3158"/>
                    <a:pt x="2207" y="3158"/>
                  </a:cubicBezTo>
                  <a:cubicBezTo>
                    <a:pt x="2131" y="3158"/>
                    <a:pt x="2055" y="3145"/>
                    <a:pt x="1979" y="3133"/>
                  </a:cubicBezTo>
                  <a:cubicBezTo>
                    <a:pt x="1789" y="3095"/>
                    <a:pt x="1624" y="3006"/>
                    <a:pt x="1484" y="2892"/>
                  </a:cubicBezTo>
                  <a:cubicBezTo>
                    <a:pt x="1155" y="2638"/>
                    <a:pt x="990" y="2220"/>
                    <a:pt x="1079" y="1789"/>
                  </a:cubicBezTo>
                  <a:cubicBezTo>
                    <a:pt x="1193" y="1243"/>
                    <a:pt x="1662" y="863"/>
                    <a:pt x="2195" y="863"/>
                  </a:cubicBezTo>
                  <a:close/>
                  <a:moveTo>
                    <a:pt x="2207" y="1"/>
                  </a:moveTo>
                  <a:cubicBezTo>
                    <a:pt x="2055" y="1"/>
                    <a:pt x="1903" y="13"/>
                    <a:pt x="1763" y="51"/>
                  </a:cubicBezTo>
                  <a:cubicBezTo>
                    <a:pt x="1763" y="51"/>
                    <a:pt x="1751" y="51"/>
                    <a:pt x="1751" y="39"/>
                  </a:cubicBezTo>
                  <a:cubicBezTo>
                    <a:pt x="1003" y="216"/>
                    <a:pt x="381" y="812"/>
                    <a:pt x="216" y="1624"/>
                  </a:cubicBezTo>
                  <a:cubicBezTo>
                    <a:pt x="1" y="2714"/>
                    <a:pt x="711" y="3767"/>
                    <a:pt x="1801" y="3995"/>
                  </a:cubicBezTo>
                  <a:cubicBezTo>
                    <a:pt x="1941" y="4020"/>
                    <a:pt x="2068" y="4033"/>
                    <a:pt x="2207" y="4033"/>
                  </a:cubicBezTo>
                  <a:cubicBezTo>
                    <a:pt x="2993" y="4033"/>
                    <a:pt x="3716" y="3564"/>
                    <a:pt x="4046" y="2828"/>
                  </a:cubicBezTo>
                  <a:cubicBezTo>
                    <a:pt x="4084" y="2740"/>
                    <a:pt x="4122" y="2638"/>
                    <a:pt x="4147" y="2537"/>
                  </a:cubicBezTo>
                  <a:cubicBezTo>
                    <a:pt x="4160" y="2499"/>
                    <a:pt x="4173" y="2448"/>
                    <a:pt x="4173" y="2410"/>
                  </a:cubicBezTo>
                  <a:cubicBezTo>
                    <a:pt x="4312" y="1763"/>
                    <a:pt x="4109" y="1129"/>
                    <a:pt x="3716" y="673"/>
                  </a:cubicBezTo>
                  <a:cubicBezTo>
                    <a:pt x="3425" y="356"/>
                    <a:pt x="3044" y="128"/>
                    <a:pt x="2600" y="39"/>
                  </a:cubicBezTo>
                  <a:cubicBezTo>
                    <a:pt x="2461" y="13"/>
                    <a:pt x="2334" y="1"/>
                    <a:pt x="2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24"/>
            <p:cNvSpPr/>
            <p:nvPr/>
          </p:nvSpPr>
          <p:spPr>
            <a:xfrm rot="632131" flipH="1">
              <a:off x="9152829" y="3285368"/>
              <a:ext cx="47787" cy="2920"/>
            </a:xfrm>
            <a:custGeom>
              <a:avLst/>
              <a:gdLst/>
              <a:ahLst/>
              <a:cxnLst/>
              <a:rect l="l" t="t" r="r" b="b"/>
              <a:pathLst>
                <a:path w="851" h="52" extrusionOk="0">
                  <a:moveTo>
                    <a:pt x="445" y="1"/>
                  </a:moveTo>
                  <a:cubicBezTo>
                    <a:pt x="292" y="1"/>
                    <a:pt x="153" y="13"/>
                    <a:pt x="1" y="39"/>
                  </a:cubicBezTo>
                  <a:cubicBezTo>
                    <a:pt x="1" y="51"/>
                    <a:pt x="13" y="51"/>
                    <a:pt x="13" y="51"/>
                  </a:cubicBezTo>
                  <a:cubicBezTo>
                    <a:pt x="151" y="14"/>
                    <a:pt x="301" y="1"/>
                    <a:pt x="451" y="1"/>
                  </a:cubicBezTo>
                  <a:lnTo>
                    <a:pt x="451" y="1"/>
                  </a:lnTo>
                  <a:cubicBezTo>
                    <a:pt x="588" y="1"/>
                    <a:pt x="713" y="14"/>
                    <a:pt x="850" y="39"/>
                  </a:cubicBezTo>
                  <a:cubicBezTo>
                    <a:pt x="711" y="13"/>
                    <a:pt x="584" y="1"/>
                    <a:pt x="457" y="1"/>
                  </a:cubicBezTo>
                  <a:cubicBezTo>
                    <a:pt x="455" y="1"/>
                    <a:pt x="453" y="1"/>
                    <a:pt x="451" y="1"/>
                  </a:cubicBezTo>
                  <a:lnTo>
                    <a:pt x="451" y="1"/>
                  </a:lnTo>
                  <a:cubicBezTo>
                    <a:pt x="449" y="1"/>
                    <a:pt x="447" y="1"/>
                    <a:pt x="445" y="1"/>
                  </a:cubicBezTo>
                  <a:close/>
                </a:path>
              </a:pathLst>
            </a:custGeom>
            <a:solidFill>
              <a:srgbClr val="5029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24"/>
            <p:cNvSpPr/>
            <p:nvPr/>
          </p:nvSpPr>
          <p:spPr>
            <a:xfrm rot="632131" flipH="1">
              <a:off x="9094651" y="3332348"/>
              <a:ext cx="129660" cy="113993"/>
            </a:xfrm>
            <a:custGeom>
              <a:avLst/>
              <a:gdLst/>
              <a:ahLst/>
              <a:cxnLst/>
              <a:rect l="l" t="t" r="r" b="b"/>
              <a:pathLst>
                <a:path w="2309" h="2030" extrusionOk="0">
                  <a:moveTo>
                    <a:pt x="1206" y="1"/>
                  </a:moveTo>
                  <a:cubicBezTo>
                    <a:pt x="673" y="1"/>
                    <a:pt x="204" y="381"/>
                    <a:pt x="90" y="927"/>
                  </a:cubicBezTo>
                  <a:cubicBezTo>
                    <a:pt x="1" y="1358"/>
                    <a:pt x="166" y="1776"/>
                    <a:pt x="495" y="2030"/>
                  </a:cubicBezTo>
                  <a:cubicBezTo>
                    <a:pt x="432" y="1865"/>
                    <a:pt x="432" y="1675"/>
                    <a:pt x="470" y="1497"/>
                  </a:cubicBezTo>
                  <a:cubicBezTo>
                    <a:pt x="572" y="952"/>
                    <a:pt x="1053" y="572"/>
                    <a:pt x="1586" y="572"/>
                  </a:cubicBezTo>
                  <a:cubicBezTo>
                    <a:pt x="1662" y="572"/>
                    <a:pt x="1738" y="584"/>
                    <a:pt x="1814" y="597"/>
                  </a:cubicBezTo>
                  <a:cubicBezTo>
                    <a:pt x="2004" y="635"/>
                    <a:pt x="2169" y="711"/>
                    <a:pt x="2309" y="825"/>
                  </a:cubicBezTo>
                  <a:cubicBezTo>
                    <a:pt x="2195" y="432"/>
                    <a:pt x="1865" y="115"/>
                    <a:pt x="1434" y="26"/>
                  </a:cubicBezTo>
                  <a:cubicBezTo>
                    <a:pt x="1358" y="14"/>
                    <a:pt x="1282" y="1"/>
                    <a:pt x="1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24"/>
            <p:cNvSpPr/>
            <p:nvPr/>
          </p:nvSpPr>
          <p:spPr>
            <a:xfrm rot="632131" flipH="1">
              <a:off x="9087717" y="3361537"/>
              <a:ext cx="108265" cy="96922"/>
            </a:xfrm>
            <a:custGeom>
              <a:avLst/>
              <a:gdLst/>
              <a:ahLst/>
              <a:cxnLst/>
              <a:rect l="l" t="t" r="r" b="b"/>
              <a:pathLst>
                <a:path w="1928" h="1726" extrusionOk="0">
                  <a:moveTo>
                    <a:pt x="1154" y="1"/>
                  </a:moveTo>
                  <a:cubicBezTo>
                    <a:pt x="621" y="1"/>
                    <a:pt x="140" y="381"/>
                    <a:pt x="38" y="926"/>
                  </a:cubicBezTo>
                  <a:cubicBezTo>
                    <a:pt x="0" y="1104"/>
                    <a:pt x="0" y="1294"/>
                    <a:pt x="63" y="1459"/>
                  </a:cubicBezTo>
                  <a:cubicBezTo>
                    <a:pt x="203" y="1573"/>
                    <a:pt x="368" y="1662"/>
                    <a:pt x="558" y="1700"/>
                  </a:cubicBezTo>
                  <a:cubicBezTo>
                    <a:pt x="634" y="1712"/>
                    <a:pt x="710" y="1725"/>
                    <a:pt x="786" y="1725"/>
                  </a:cubicBezTo>
                  <a:cubicBezTo>
                    <a:pt x="1319" y="1725"/>
                    <a:pt x="1801" y="1345"/>
                    <a:pt x="1902" y="799"/>
                  </a:cubicBezTo>
                  <a:cubicBezTo>
                    <a:pt x="1915" y="723"/>
                    <a:pt x="1927" y="660"/>
                    <a:pt x="1927" y="584"/>
                  </a:cubicBezTo>
                  <a:cubicBezTo>
                    <a:pt x="1927" y="470"/>
                    <a:pt x="1915" y="368"/>
                    <a:pt x="1877" y="254"/>
                  </a:cubicBezTo>
                  <a:cubicBezTo>
                    <a:pt x="1737" y="140"/>
                    <a:pt x="1572" y="64"/>
                    <a:pt x="1382" y="26"/>
                  </a:cubicBezTo>
                  <a:cubicBezTo>
                    <a:pt x="1306" y="13"/>
                    <a:pt x="1230"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12" name="Google Shape;3312;p24"/>
          <p:cNvGrpSpPr/>
          <p:nvPr/>
        </p:nvGrpSpPr>
        <p:grpSpPr>
          <a:xfrm flipH="1">
            <a:off x="849331" y="5960736"/>
            <a:ext cx="1540387" cy="1179925"/>
            <a:chOff x="6494765" y="4133942"/>
            <a:chExt cx="1782304" cy="1365234"/>
          </a:xfrm>
        </p:grpSpPr>
        <p:sp>
          <p:nvSpPr>
            <p:cNvPr id="3313" name="Google Shape;3313;p24"/>
            <p:cNvSpPr/>
            <p:nvPr/>
          </p:nvSpPr>
          <p:spPr>
            <a:xfrm rot="-1407646" flipH="1">
              <a:off x="6732723" y="4453403"/>
              <a:ext cx="852792" cy="763289"/>
            </a:xfrm>
            <a:custGeom>
              <a:avLst/>
              <a:gdLst/>
              <a:ahLst/>
              <a:cxnLst/>
              <a:rect l="l" t="t" r="r" b="b"/>
              <a:pathLst>
                <a:path w="21380" h="19135" extrusionOk="0">
                  <a:moveTo>
                    <a:pt x="18577" y="1"/>
                  </a:moveTo>
                  <a:lnTo>
                    <a:pt x="19985" y="1687"/>
                  </a:lnTo>
                  <a:cubicBezTo>
                    <a:pt x="19987" y="1689"/>
                    <a:pt x="19989" y="1691"/>
                    <a:pt x="19992" y="1694"/>
                  </a:cubicBezTo>
                  <a:lnTo>
                    <a:pt x="19992" y="1694"/>
                  </a:lnTo>
                  <a:cubicBezTo>
                    <a:pt x="19986" y="1683"/>
                    <a:pt x="19979" y="1672"/>
                    <a:pt x="19972" y="1662"/>
                  </a:cubicBezTo>
                  <a:lnTo>
                    <a:pt x="18577" y="1"/>
                  </a:lnTo>
                  <a:close/>
                  <a:moveTo>
                    <a:pt x="21380" y="533"/>
                  </a:moveTo>
                  <a:lnTo>
                    <a:pt x="21113" y="761"/>
                  </a:lnTo>
                  <a:lnTo>
                    <a:pt x="20505" y="1269"/>
                  </a:lnTo>
                  <a:cubicBezTo>
                    <a:pt x="20606" y="1395"/>
                    <a:pt x="20581" y="1586"/>
                    <a:pt x="20454" y="1700"/>
                  </a:cubicBezTo>
                  <a:lnTo>
                    <a:pt x="20416" y="1725"/>
                  </a:lnTo>
                  <a:cubicBezTo>
                    <a:pt x="20365" y="1776"/>
                    <a:pt x="20289" y="1801"/>
                    <a:pt x="20226" y="1801"/>
                  </a:cubicBezTo>
                  <a:cubicBezTo>
                    <a:pt x="20128" y="1801"/>
                    <a:pt x="20054" y="1754"/>
                    <a:pt x="19992" y="1694"/>
                  </a:cubicBezTo>
                  <a:lnTo>
                    <a:pt x="19992" y="1694"/>
                  </a:lnTo>
                  <a:cubicBezTo>
                    <a:pt x="20029" y="1762"/>
                    <a:pt x="20048" y="1839"/>
                    <a:pt x="20048" y="1915"/>
                  </a:cubicBezTo>
                  <a:cubicBezTo>
                    <a:pt x="20036" y="1991"/>
                    <a:pt x="19998" y="2080"/>
                    <a:pt x="19922" y="2131"/>
                  </a:cubicBezTo>
                  <a:cubicBezTo>
                    <a:pt x="19858" y="2182"/>
                    <a:pt x="19782" y="2207"/>
                    <a:pt x="19706" y="2207"/>
                  </a:cubicBezTo>
                  <a:cubicBezTo>
                    <a:pt x="19617" y="2207"/>
                    <a:pt x="19528" y="2169"/>
                    <a:pt x="19452" y="2093"/>
                  </a:cubicBezTo>
                  <a:lnTo>
                    <a:pt x="19452" y="2093"/>
                  </a:lnTo>
                  <a:lnTo>
                    <a:pt x="19465" y="2105"/>
                  </a:lnTo>
                  <a:cubicBezTo>
                    <a:pt x="19579" y="2245"/>
                    <a:pt x="19566" y="2435"/>
                    <a:pt x="19427" y="2549"/>
                  </a:cubicBezTo>
                  <a:lnTo>
                    <a:pt x="19389" y="2575"/>
                  </a:lnTo>
                  <a:cubicBezTo>
                    <a:pt x="19338" y="2625"/>
                    <a:pt x="19262" y="2651"/>
                    <a:pt x="19199" y="2651"/>
                  </a:cubicBezTo>
                  <a:cubicBezTo>
                    <a:pt x="19110" y="2651"/>
                    <a:pt x="19021" y="2613"/>
                    <a:pt x="18958" y="2537"/>
                  </a:cubicBezTo>
                  <a:lnTo>
                    <a:pt x="18945" y="2524"/>
                  </a:lnTo>
                  <a:lnTo>
                    <a:pt x="18945" y="2524"/>
                  </a:lnTo>
                  <a:cubicBezTo>
                    <a:pt x="18996" y="2587"/>
                    <a:pt x="19021" y="2676"/>
                    <a:pt x="19021" y="2765"/>
                  </a:cubicBezTo>
                  <a:cubicBezTo>
                    <a:pt x="19009" y="2854"/>
                    <a:pt x="18970" y="2930"/>
                    <a:pt x="18894" y="2993"/>
                  </a:cubicBezTo>
                  <a:cubicBezTo>
                    <a:pt x="18831" y="3044"/>
                    <a:pt x="18755" y="3069"/>
                    <a:pt x="18679" y="3069"/>
                  </a:cubicBezTo>
                  <a:cubicBezTo>
                    <a:pt x="18603" y="3069"/>
                    <a:pt x="18514" y="3031"/>
                    <a:pt x="18451" y="2968"/>
                  </a:cubicBezTo>
                  <a:lnTo>
                    <a:pt x="18336" y="3069"/>
                  </a:lnTo>
                  <a:lnTo>
                    <a:pt x="18970" y="3817"/>
                  </a:lnTo>
                  <a:cubicBezTo>
                    <a:pt x="19034" y="3906"/>
                    <a:pt x="19135" y="3944"/>
                    <a:pt x="19224" y="3944"/>
                  </a:cubicBezTo>
                  <a:cubicBezTo>
                    <a:pt x="19300" y="3944"/>
                    <a:pt x="19376" y="3919"/>
                    <a:pt x="19440" y="3868"/>
                  </a:cubicBezTo>
                  <a:cubicBezTo>
                    <a:pt x="19516" y="3805"/>
                    <a:pt x="19554" y="3728"/>
                    <a:pt x="19554" y="3640"/>
                  </a:cubicBezTo>
                  <a:cubicBezTo>
                    <a:pt x="19566" y="3551"/>
                    <a:pt x="19541" y="3462"/>
                    <a:pt x="19478" y="3399"/>
                  </a:cubicBezTo>
                  <a:lnTo>
                    <a:pt x="19478" y="3399"/>
                  </a:lnTo>
                  <a:lnTo>
                    <a:pt x="19490" y="3411"/>
                  </a:lnTo>
                  <a:cubicBezTo>
                    <a:pt x="19554" y="3488"/>
                    <a:pt x="19643" y="3526"/>
                    <a:pt x="19731" y="3526"/>
                  </a:cubicBezTo>
                  <a:cubicBezTo>
                    <a:pt x="19807" y="3526"/>
                    <a:pt x="19871" y="3500"/>
                    <a:pt x="19934" y="3450"/>
                  </a:cubicBezTo>
                  <a:lnTo>
                    <a:pt x="19972" y="3424"/>
                  </a:lnTo>
                  <a:cubicBezTo>
                    <a:pt x="20099" y="3323"/>
                    <a:pt x="20112" y="3133"/>
                    <a:pt x="20023" y="3006"/>
                  </a:cubicBezTo>
                  <a:lnTo>
                    <a:pt x="21380" y="1865"/>
                  </a:lnTo>
                  <a:lnTo>
                    <a:pt x="21380" y="533"/>
                  </a:lnTo>
                  <a:close/>
                  <a:moveTo>
                    <a:pt x="18336" y="3069"/>
                  </a:moveTo>
                  <a:lnTo>
                    <a:pt x="18032" y="3323"/>
                  </a:lnTo>
                  <a:lnTo>
                    <a:pt x="17829" y="3488"/>
                  </a:lnTo>
                  <a:lnTo>
                    <a:pt x="18476" y="4261"/>
                  </a:lnTo>
                  <a:cubicBezTo>
                    <a:pt x="18527" y="4337"/>
                    <a:pt x="18615" y="4375"/>
                    <a:pt x="18704" y="4375"/>
                  </a:cubicBezTo>
                  <a:cubicBezTo>
                    <a:pt x="18780" y="4375"/>
                    <a:pt x="18856" y="4350"/>
                    <a:pt x="18907" y="4312"/>
                  </a:cubicBezTo>
                  <a:lnTo>
                    <a:pt x="18945" y="4274"/>
                  </a:lnTo>
                  <a:cubicBezTo>
                    <a:pt x="19072" y="4172"/>
                    <a:pt x="19097" y="3969"/>
                    <a:pt x="18983" y="3843"/>
                  </a:cubicBezTo>
                  <a:lnTo>
                    <a:pt x="18336" y="3069"/>
                  </a:lnTo>
                  <a:close/>
                  <a:moveTo>
                    <a:pt x="17829" y="3488"/>
                  </a:moveTo>
                  <a:lnTo>
                    <a:pt x="1" y="18311"/>
                  </a:lnTo>
                  <a:lnTo>
                    <a:pt x="622" y="19135"/>
                  </a:lnTo>
                  <a:lnTo>
                    <a:pt x="17246" y="5314"/>
                  </a:lnTo>
                  <a:lnTo>
                    <a:pt x="17969" y="4705"/>
                  </a:lnTo>
                  <a:cubicBezTo>
                    <a:pt x="18032" y="4768"/>
                    <a:pt x="18121" y="4794"/>
                    <a:pt x="18197" y="4794"/>
                  </a:cubicBezTo>
                  <a:cubicBezTo>
                    <a:pt x="18273" y="4794"/>
                    <a:pt x="18349" y="4768"/>
                    <a:pt x="18413" y="4718"/>
                  </a:cubicBezTo>
                  <a:cubicBezTo>
                    <a:pt x="18489" y="4654"/>
                    <a:pt x="18527" y="4578"/>
                    <a:pt x="18527" y="4489"/>
                  </a:cubicBezTo>
                  <a:cubicBezTo>
                    <a:pt x="18539" y="4401"/>
                    <a:pt x="18514" y="4324"/>
                    <a:pt x="18451" y="4248"/>
                  </a:cubicBezTo>
                  <a:lnTo>
                    <a:pt x="17829" y="34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24"/>
            <p:cNvSpPr/>
            <p:nvPr/>
          </p:nvSpPr>
          <p:spPr>
            <a:xfrm rot="-1407646" flipH="1">
              <a:off x="7714314" y="4879453"/>
              <a:ext cx="508883" cy="347040"/>
            </a:xfrm>
            <a:custGeom>
              <a:avLst/>
              <a:gdLst/>
              <a:ahLst/>
              <a:cxnLst/>
              <a:rect l="l" t="t" r="r" b="b"/>
              <a:pathLst>
                <a:path w="12758" h="8700" extrusionOk="0">
                  <a:moveTo>
                    <a:pt x="12136" y="1"/>
                  </a:moveTo>
                  <a:lnTo>
                    <a:pt x="5048" y="5897"/>
                  </a:lnTo>
                  <a:cubicBezTo>
                    <a:pt x="5035" y="5922"/>
                    <a:pt x="5009" y="5922"/>
                    <a:pt x="4984" y="5922"/>
                  </a:cubicBezTo>
                  <a:lnTo>
                    <a:pt x="4933" y="5922"/>
                  </a:lnTo>
                  <a:cubicBezTo>
                    <a:pt x="4921" y="6404"/>
                    <a:pt x="4921" y="6873"/>
                    <a:pt x="4921" y="7343"/>
                  </a:cubicBezTo>
                  <a:lnTo>
                    <a:pt x="5352" y="6975"/>
                  </a:lnTo>
                  <a:lnTo>
                    <a:pt x="7013" y="5593"/>
                  </a:lnTo>
                  <a:cubicBezTo>
                    <a:pt x="7127" y="5301"/>
                    <a:pt x="7343" y="5047"/>
                    <a:pt x="7596" y="4857"/>
                  </a:cubicBezTo>
                  <a:lnTo>
                    <a:pt x="7609" y="4845"/>
                  </a:lnTo>
                  <a:cubicBezTo>
                    <a:pt x="7710" y="4743"/>
                    <a:pt x="7837" y="4705"/>
                    <a:pt x="7977" y="4705"/>
                  </a:cubicBezTo>
                  <a:cubicBezTo>
                    <a:pt x="8002" y="4705"/>
                    <a:pt x="8040" y="4705"/>
                    <a:pt x="8078" y="4718"/>
                  </a:cubicBezTo>
                  <a:lnTo>
                    <a:pt x="8408" y="4439"/>
                  </a:lnTo>
                  <a:cubicBezTo>
                    <a:pt x="8420" y="4071"/>
                    <a:pt x="8699" y="3767"/>
                    <a:pt x="9054" y="3767"/>
                  </a:cubicBezTo>
                  <a:cubicBezTo>
                    <a:pt x="9093" y="3767"/>
                    <a:pt x="9143" y="3779"/>
                    <a:pt x="9194" y="3792"/>
                  </a:cubicBezTo>
                  <a:lnTo>
                    <a:pt x="12757" y="825"/>
                  </a:lnTo>
                  <a:lnTo>
                    <a:pt x="12136" y="1"/>
                  </a:lnTo>
                  <a:close/>
                  <a:moveTo>
                    <a:pt x="4363" y="6062"/>
                  </a:moveTo>
                  <a:lnTo>
                    <a:pt x="1687" y="6696"/>
                  </a:lnTo>
                  <a:lnTo>
                    <a:pt x="914" y="6886"/>
                  </a:lnTo>
                  <a:lnTo>
                    <a:pt x="686" y="6937"/>
                  </a:lnTo>
                  <a:lnTo>
                    <a:pt x="584" y="6962"/>
                  </a:lnTo>
                  <a:lnTo>
                    <a:pt x="533" y="6962"/>
                  </a:lnTo>
                  <a:lnTo>
                    <a:pt x="521" y="7000"/>
                  </a:lnTo>
                  <a:cubicBezTo>
                    <a:pt x="546" y="7304"/>
                    <a:pt x="559" y="7609"/>
                    <a:pt x="584" y="7900"/>
                  </a:cubicBezTo>
                  <a:cubicBezTo>
                    <a:pt x="622" y="7938"/>
                    <a:pt x="635" y="7989"/>
                    <a:pt x="647" y="8040"/>
                  </a:cubicBezTo>
                  <a:cubicBezTo>
                    <a:pt x="1155" y="8103"/>
                    <a:pt x="1649" y="8167"/>
                    <a:pt x="2156" y="8205"/>
                  </a:cubicBezTo>
                  <a:lnTo>
                    <a:pt x="3906" y="7786"/>
                  </a:lnTo>
                  <a:lnTo>
                    <a:pt x="4122" y="7736"/>
                  </a:lnTo>
                  <a:lnTo>
                    <a:pt x="4350" y="7685"/>
                  </a:lnTo>
                  <a:cubicBezTo>
                    <a:pt x="4350" y="7140"/>
                    <a:pt x="4363" y="6607"/>
                    <a:pt x="4363" y="6062"/>
                  </a:cubicBezTo>
                  <a:close/>
                  <a:moveTo>
                    <a:pt x="216" y="8534"/>
                  </a:moveTo>
                  <a:cubicBezTo>
                    <a:pt x="153" y="8585"/>
                    <a:pt x="77" y="8636"/>
                    <a:pt x="1" y="8687"/>
                  </a:cubicBezTo>
                  <a:cubicBezTo>
                    <a:pt x="26" y="8687"/>
                    <a:pt x="39" y="8699"/>
                    <a:pt x="51" y="8699"/>
                  </a:cubicBezTo>
                  <a:cubicBezTo>
                    <a:pt x="64" y="8699"/>
                    <a:pt x="90" y="8687"/>
                    <a:pt x="102" y="8687"/>
                  </a:cubicBezTo>
                  <a:lnTo>
                    <a:pt x="191" y="8661"/>
                  </a:lnTo>
                  <a:lnTo>
                    <a:pt x="419" y="8611"/>
                  </a:lnTo>
                  <a:lnTo>
                    <a:pt x="495" y="8598"/>
                  </a:lnTo>
                  <a:cubicBezTo>
                    <a:pt x="432" y="8585"/>
                    <a:pt x="368" y="8573"/>
                    <a:pt x="305" y="8560"/>
                  </a:cubicBezTo>
                  <a:cubicBezTo>
                    <a:pt x="267" y="8560"/>
                    <a:pt x="242" y="8547"/>
                    <a:pt x="216" y="85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24"/>
            <p:cNvSpPr/>
            <p:nvPr/>
          </p:nvSpPr>
          <p:spPr>
            <a:xfrm rot="-1407646" flipH="1">
              <a:off x="8060136" y="5042498"/>
              <a:ext cx="203386" cy="110295"/>
            </a:xfrm>
            <a:custGeom>
              <a:avLst/>
              <a:gdLst/>
              <a:ahLst/>
              <a:cxnLst/>
              <a:rect l="l" t="t" r="r" b="b"/>
              <a:pathLst>
                <a:path w="5099" h="2765" extrusionOk="0">
                  <a:moveTo>
                    <a:pt x="5098" y="0"/>
                  </a:moveTo>
                  <a:lnTo>
                    <a:pt x="4769" y="89"/>
                  </a:lnTo>
                  <a:lnTo>
                    <a:pt x="4553" y="140"/>
                  </a:lnTo>
                  <a:lnTo>
                    <a:pt x="4528" y="140"/>
                  </a:lnTo>
                  <a:cubicBezTo>
                    <a:pt x="4528" y="685"/>
                    <a:pt x="4515" y="1218"/>
                    <a:pt x="4515" y="1763"/>
                  </a:cubicBezTo>
                  <a:lnTo>
                    <a:pt x="4642" y="1725"/>
                  </a:lnTo>
                  <a:cubicBezTo>
                    <a:pt x="4642" y="1738"/>
                    <a:pt x="4655" y="1738"/>
                    <a:pt x="4667" y="1738"/>
                  </a:cubicBezTo>
                  <a:cubicBezTo>
                    <a:pt x="4680" y="1738"/>
                    <a:pt x="4705" y="1725"/>
                    <a:pt x="4731" y="1712"/>
                  </a:cubicBezTo>
                  <a:lnTo>
                    <a:pt x="5086" y="1421"/>
                  </a:lnTo>
                  <a:cubicBezTo>
                    <a:pt x="5086" y="951"/>
                    <a:pt x="5086" y="482"/>
                    <a:pt x="5098" y="0"/>
                  </a:cubicBezTo>
                  <a:close/>
                  <a:moveTo>
                    <a:pt x="686" y="1078"/>
                  </a:moveTo>
                  <a:lnTo>
                    <a:pt x="508" y="1471"/>
                  </a:lnTo>
                  <a:lnTo>
                    <a:pt x="191" y="2207"/>
                  </a:lnTo>
                  <a:lnTo>
                    <a:pt x="90" y="2422"/>
                  </a:lnTo>
                  <a:lnTo>
                    <a:pt x="52" y="2511"/>
                  </a:lnTo>
                  <a:cubicBezTo>
                    <a:pt x="1" y="2625"/>
                    <a:pt x="77" y="2739"/>
                    <a:pt x="166" y="2765"/>
                  </a:cubicBezTo>
                  <a:cubicBezTo>
                    <a:pt x="242" y="2714"/>
                    <a:pt x="318" y="2663"/>
                    <a:pt x="381" y="2612"/>
                  </a:cubicBezTo>
                  <a:cubicBezTo>
                    <a:pt x="407" y="2625"/>
                    <a:pt x="432" y="2638"/>
                    <a:pt x="470" y="2638"/>
                  </a:cubicBezTo>
                  <a:cubicBezTo>
                    <a:pt x="533" y="2651"/>
                    <a:pt x="597" y="2663"/>
                    <a:pt x="660" y="2676"/>
                  </a:cubicBezTo>
                  <a:lnTo>
                    <a:pt x="1370" y="2498"/>
                  </a:lnTo>
                  <a:lnTo>
                    <a:pt x="2321" y="2283"/>
                  </a:lnTo>
                  <a:cubicBezTo>
                    <a:pt x="1814" y="2245"/>
                    <a:pt x="1320" y="2181"/>
                    <a:pt x="812" y="2118"/>
                  </a:cubicBezTo>
                  <a:cubicBezTo>
                    <a:pt x="800" y="2067"/>
                    <a:pt x="787" y="2016"/>
                    <a:pt x="749" y="1978"/>
                  </a:cubicBezTo>
                  <a:cubicBezTo>
                    <a:pt x="724" y="1687"/>
                    <a:pt x="711" y="1382"/>
                    <a:pt x="686" y="10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24"/>
            <p:cNvSpPr/>
            <p:nvPr/>
          </p:nvSpPr>
          <p:spPr>
            <a:xfrm rot="-1407646" flipH="1">
              <a:off x="7917493" y="5083004"/>
              <a:ext cx="42560" cy="35422"/>
            </a:xfrm>
            <a:custGeom>
              <a:avLst/>
              <a:gdLst/>
              <a:ahLst/>
              <a:cxnLst/>
              <a:rect l="l" t="t" r="r" b="b"/>
              <a:pathLst>
                <a:path w="1067" h="888" extrusionOk="0">
                  <a:moveTo>
                    <a:pt x="965" y="0"/>
                  </a:moveTo>
                  <a:cubicBezTo>
                    <a:pt x="825" y="0"/>
                    <a:pt x="698" y="38"/>
                    <a:pt x="597" y="140"/>
                  </a:cubicBezTo>
                  <a:lnTo>
                    <a:pt x="584" y="152"/>
                  </a:lnTo>
                  <a:cubicBezTo>
                    <a:pt x="331" y="342"/>
                    <a:pt x="115" y="596"/>
                    <a:pt x="1" y="888"/>
                  </a:cubicBezTo>
                  <a:lnTo>
                    <a:pt x="1066" y="13"/>
                  </a:lnTo>
                  <a:cubicBezTo>
                    <a:pt x="1028" y="0"/>
                    <a:pt x="990" y="0"/>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24"/>
            <p:cNvSpPr/>
            <p:nvPr/>
          </p:nvSpPr>
          <p:spPr>
            <a:xfrm rot="-1407646" flipH="1">
              <a:off x="7860541" y="5068927"/>
              <a:ext cx="31391" cy="26846"/>
            </a:xfrm>
            <a:custGeom>
              <a:avLst/>
              <a:gdLst/>
              <a:ahLst/>
              <a:cxnLst/>
              <a:rect l="l" t="t" r="r" b="b"/>
              <a:pathLst>
                <a:path w="787" h="673" extrusionOk="0">
                  <a:moveTo>
                    <a:pt x="647" y="1"/>
                  </a:moveTo>
                  <a:cubicBezTo>
                    <a:pt x="292" y="1"/>
                    <a:pt x="13" y="305"/>
                    <a:pt x="1" y="673"/>
                  </a:cubicBezTo>
                  <a:lnTo>
                    <a:pt x="787" y="26"/>
                  </a:lnTo>
                  <a:cubicBezTo>
                    <a:pt x="736" y="13"/>
                    <a:pt x="68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24"/>
            <p:cNvSpPr/>
            <p:nvPr/>
          </p:nvSpPr>
          <p:spPr>
            <a:xfrm rot="-1407646" flipH="1">
              <a:off x="6529451" y="4480223"/>
              <a:ext cx="224087" cy="220789"/>
            </a:xfrm>
            <a:custGeom>
              <a:avLst/>
              <a:gdLst/>
              <a:ahLst/>
              <a:cxnLst/>
              <a:rect l="l" t="t" r="r" b="b"/>
              <a:pathLst>
                <a:path w="5618" h="5535" extrusionOk="0">
                  <a:moveTo>
                    <a:pt x="3047" y="1"/>
                  </a:moveTo>
                  <a:cubicBezTo>
                    <a:pt x="2749" y="1"/>
                    <a:pt x="2449" y="102"/>
                    <a:pt x="2207" y="310"/>
                  </a:cubicBezTo>
                  <a:lnTo>
                    <a:pt x="0" y="2136"/>
                  </a:lnTo>
                  <a:lnTo>
                    <a:pt x="2828" y="5534"/>
                  </a:lnTo>
                  <a:lnTo>
                    <a:pt x="5022" y="3696"/>
                  </a:lnTo>
                  <a:cubicBezTo>
                    <a:pt x="5478" y="3328"/>
                    <a:pt x="5618" y="2719"/>
                    <a:pt x="5402" y="2200"/>
                  </a:cubicBezTo>
                  <a:cubicBezTo>
                    <a:pt x="5377" y="2136"/>
                    <a:pt x="5351" y="2060"/>
                    <a:pt x="5313" y="2009"/>
                  </a:cubicBezTo>
                  <a:cubicBezTo>
                    <a:pt x="5275" y="1946"/>
                    <a:pt x="5237" y="1895"/>
                    <a:pt x="5199" y="1845"/>
                  </a:cubicBezTo>
                  <a:lnTo>
                    <a:pt x="4058" y="475"/>
                  </a:lnTo>
                  <a:cubicBezTo>
                    <a:pt x="4020" y="424"/>
                    <a:pt x="3969" y="386"/>
                    <a:pt x="3919" y="336"/>
                  </a:cubicBezTo>
                  <a:cubicBezTo>
                    <a:pt x="3868" y="285"/>
                    <a:pt x="3804" y="247"/>
                    <a:pt x="3754" y="209"/>
                  </a:cubicBezTo>
                  <a:cubicBezTo>
                    <a:pt x="3541" y="71"/>
                    <a:pt x="3294" y="1"/>
                    <a:pt x="3047" y="1"/>
                  </a:cubicBezTo>
                  <a:close/>
                </a:path>
              </a:pathLst>
            </a:custGeom>
            <a:solidFill>
              <a:srgbClr val="F14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24"/>
            <p:cNvSpPr/>
            <p:nvPr/>
          </p:nvSpPr>
          <p:spPr>
            <a:xfrm rot="-1407646" flipH="1">
              <a:off x="6625921" y="4671673"/>
              <a:ext cx="10650" cy="9135"/>
            </a:xfrm>
            <a:custGeom>
              <a:avLst/>
              <a:gdLst/>
              <a:ahLst/>
              <a:cxnLst/>
              <a:rect l="l" t="t" r="r" b="b"/>
              <a:pathLst>
                <a:path w="267" h="229" extrusionOk="0">
                  <a:moveTo>
                    <a:pt x="0" y="228"/>
                  </a:moveTo>
                  <a:lnTo>
                    <a:pt x="0" y="228"/>
                  </a:lnTo>
                  <a:lnTo>
                    <a:pt x="267" y="0"/>
                  </a:lnTo>
                  <a:lnTo>
                    <a:pt x="267" y="0"/>
                  </a:lnTo>
                  <a:lnTo>
                    <a:pt x="0" y="228"/>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24"/>
            <p:cNvSpPr/>
            <p:nvPr/>
          </p:nvSpPr>
          <p:spPr>
            <a:xfrm rot="-1407646" flipH="1">
              <a:off x="6697353" y="4507486"/>
              <a:ext cx="18229" cy="14719"/>
            </a:xfrm>
            <a:custGeom>
              <a:avLst/>
              <a:gdLst/>
              <a:ahLst/>
              <a:cxnLst/>
              <a:rect l="l" t="t" r="r" b="b"/>
              <a:pathLst>
                <a:path w="457" h="369" extrusionOk="0">
                  <a:moveTo>
                    <a:pt x="0" y="368"/>
                  </a:moveTo>
                  <a:lnTo>
                    <a:pt x="0" y="368"/>
                  </a:lnTo>
                  <a:lnTo>
                    <a:pt x="457" y="1"/>
                  </a:lnTo>
                  <a:lnTo>
                    <a:pt x="0" y="368"/>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24"/>
            <p:cNvSpPr/>
            <p:nvPr/>
          </p:nvSpPr>
          <p:spPr>
            <a:xfrm rot="-1407646" flipH="1">
              <a:off x="6640923" y="4672610"/>
              <a:ext cx="24331" cy="20264"/>
            </a:xfrm>
            <a:custGeom>
              <a:avLst/>
              <a:gdLst/>
              <a:ahLst/>
              <a:cxnLst/>
              <a:rect l="l" t="t" r="r" b="b"/>
              <a:pathLst>
                <a:path w="610" h="508" extrusionOk="0">
                  <a:moveTo>
                    <a:pt x="609" y="0"/>
                  </a:moveTo>
                  <a:lnTo>
                    <a:pt x="13" y="495"/>
                  </a:lnTo>
                  <a:lnTo>
                    <a:pt x="1" y="508"/>
                  </a:lnTo>
                  <a:lnTo>
                    <a:pt x="609" y="0"/>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24"/>
            <p:cNvSpPr/>
            <p:nvPr/>
          </p:nvSpPr>
          <p:spPr>
            <a:xfrm rot="-1407646" flipH="1">
              <a:off x="6667616" y="4686673"/>
              <a:ext cx="1037" cy="558"/>
            </a:xfrm>
            <a:custGeom>
              <a:avLst/>
              <a:gdLst/>
              <a:ahLst/>
              <a:cxnLst/>
              <a:rect l="l" t="t" r="r" b="b"/>
              <a:pathLst>
                <a:path w="26" h="14" extrusionOk="0">
                  <a:moveTo>
                    <a:pt x="13" y="14"/>
                  </a:moveTo>
                  <a:cubicBezTo>
                    <a:pt x="13" y="14"/>
                    <a:pt x="0" y="1"/>
                    <a:pt x="0" y="1"/>
                  </a:cubicBezTo>
                  <a:lnTo>
                    <a:pt x="13" y="14"/>
                  </a:lnTo>
                  <a:lnTo>
                    <a:pt x="25" y="1"/>
                  </a:lnTo>
                  <a:lnTo>
                    <a:pt x="13" y="14"/>
                  </a:lnTo>
                </a:path>
              </a:pathLst>
            </a:custGeom>
            <a:solidFill>
              <a:srgbClr val="E04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24"/>
            <p:cNvSpPr/>
            <p:nvPr/>
          </p:nvSpPr>
          <p:spPr>
            <a:xfrm rot="-1407646" flipH="1">
              <a:off x="6640841" y="4672734"/>
              <a:ext cx="23813" cy="19745"/>
            </a:xfrm>
            <a:custGeom>
              <a:avLst/>
              <a:gdLst/>
              <a:ahLst/>
              <a:cxnLst/>
              <a:rect l="l" t="t" r="r" b="b"/>
              <a:pathLst>
                <a:path w="597" h="495" extrusionOk="0">
                  <a:moveTo>
                    <a:pt x="0" y="495"/>
                  </a:moveTo>
                  <a:lnTo>
                    <a:pt x="596" y="0"/>
                  </a:lnTo>
                  <a:lnTo>
                    <a:pt x="596" y="0"/>
                  </a:lnTo>
                  <a:lnTo>
                    <a:pt x="0" y="495"/>
                  </a:lnTo>
                  <a:close/>
                </a:path>
              </a:pathLst>
            </a:custGeom>
            <a:solidFill>
              <a:srgbClr val="72A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24"/>
            <p:cNvSpPr/>
            <p:nvPr/>
          </p:nvSpPr>
          <p:spPr>
            <a:xfrm rot="-1407646" flipH="1">
              <a:off x="7980048" y="4900806"/>
              <a:ext cx="220418" cy="203996"/>
            </a:xfrm>
            <a:custGeom>
              <a:avLst/>
              <a:gdLst/>
              <a:ahLst/>
              <a:cxnLst/>
              <a:rect l="l" t="t" r="r" b="b"/>
              <a:pathLst>
                <a:path w="5526" h="5114" extrusionOk="0">
                  <a:moveTo>
                    <a:pt x="2698" y="0"/>
                  </a:moveTo>
                  <a:lnTo>
                    <a:pt x="1911" y="659"/>
                  </a:lnTo>
                  <a:lnTo>
                    <a:pt x="1873" y="748"/>
                  </a:lnTo>
                  <a:lnTo>
                    <a:pt x="1721" y="1065"/>
                  </a:lnTo>
                  <a:lnTo>
                    <a:pt x="1633" y="1281"/>
                  </a:lnTo>
                  <a:lnTo>
                    <a:pt x="517" y="3817"/>
                  </a:lnTo>
                  <a:lnTo>
                    <a:pt x="47" y="4857"/>
                  </a:lnTo>
                  <a:cubicBezTo>
                    <a:pt x="1" y="4985"/>
                    <a:pt x="94" y="5113"/>
                    <a:pt x="227" y="5113"/>
                  </a:cubicBezTo>
                  <a:cubicBezTo>
                    <a:pt x="239" y="5113"/>
                    <a:pt x="251" y="5112"/>
                    <a:pt x="263" y="5110"/>
                  </a:cubicBezTo>
                  <a:lnTo>
                    <a:pt x="1366" y="4844"/>
                  </a:lnTo>
                  <a:lnTo>
                    <a:pt x="4067" y="4210"/>
                  </a:lnTo>
                  <a:lnTo>
                    <a:pt x="4283" y="4159"/>
                  </a:lnTo>
                  <a:lnTo>
                    <a:pt x="4638" y="4070"/>
                  </a:lnTo>
                  <a:lnTo>
                    <a:pt x="4727" y="4045"/>
                  </a:lnTo>
                  <a:lnTo>
                    <a:pt x="5525" y="3386"/>
                  </a:lnTo>
                  <a:lnTo>
                    <a:pt x="2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24"/>
            <p:cNvSpPr/>
            <p:nvPr/>
          </p:nvSpPr>
          <p:spPr>
            <a:xfrm rot="-1407646" flipH="1">
              <a:off x="8169380" y="5013707"/>
              <a:ext cx="54526" cy="51777"/>
            </a:xfrm>
            <a:custGeom>
              <a:avLst/>
              <a:gdLst/>
              <a:ahLst/>
              <a:cxnLst/>
              <a:rect l="l" t="t" r="r" b="b"/>
              <a:pathLst>
                <a:path w="1367" h="1298" extrusionOk="0">
                  <a:moveTo>
                    <a:pt x="517" y="1"/>
                  </a:moveTo>
                  <a:lnTo>
                    <a:pt x="187" y="736"/>
                  </a:lnTo>
                  <a:lnTo>
                    <a:pt x="98" y="952"/>
                  </a:lnTo>
                  <a:lnTo>
                    <a:pt x="47" y="1041"/>
                  </a:lnTo>
                  <a:cubicBezTo>
                    <a:pt x="1" y="1169"/>
                    <a:pt x="94" y="1297"/>
                    <a:pt x="227" y="1297"/>
                  </a:cubicBezTo>
                  <a:cubicBezTo>
                    <a:pt x="239" y="1297"/>
                    <a:pt x="251" y="1296"/>
                    <a:pt x="263" y="1294"/>
                  </a:cubicBezTo>
                  <a:lnTo>
                    <a:pt x="365" y="1269"/>
                  </a:lnTo>
                  <a:lnTo>
                    <a:pt x="593" y="1218"/>
                  </a:lnTo>
                  <a:lnTo>
                    <a:pt x="1366" y="1028"/>
                  </a:lnTo>
                  <a:cubicBezTo>
                    <a:pt x="1316" y="812"/>
                    <a:pt x="1201" y="609"/>
                    <a:pt x="1049" y="419"/>
                  </a:cubicBezTo>
                  <a:cubicBezTo>
                    <a:pt x="897" y="242"/>
                    <a:pt x="720" y="90"/>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24"/>
            <p:cNvSpPr/>
            <p:nvPr/>
          </p:nvSpPr>
          <p:spPr>
            <a:xfrm rot="-1407646" flipH="1">
              <a:off x="6854066" y="4320491"/>
              <a:ext cx="1143132" cy="992136"/>
            </a:xfrm>
            <a:custGeom>
              <a:avLst/>
              <a:gdLst/>
              <a:ahLst/>
              <a:cxnLst/>
              <a:rect l="l" t="t" r="r" b="b"/>
              <a:pathLst>
                <a:path w="28659" h="24872" extrusionOk="0">
                  <a:moveTo>
                    <a:pt x="25843" y="1"/>
                  </a:moveTo>
                  <a:lnTo>
                    <a:pt x="51" y="21455"/>
                  </a:lnTo>
                  <a:cubicBezTo>
                    <a:pt x="13" y="21481"/>
                    <a:pt x="1" y="21506"/>
                    <a:pt x="13" y="21544"/>
                  </a:cubicBezTo>
                  <a:cubicBezTo>
                    <a:pt x="13" y="21590"/>
                    <a:pt x="56" y="21647"/>
                    <a:pt x="121" y="21647"/>
                  </a:cubicBezTo>
                  <a:cubicBezTo>
                    <a:pt x="127" y="21647"/>
                    <a:pt x="134" y="21647"/>
                    <a:pt x="140" y="21646"/>
                  </a:cubicBezTo>
                  <a:lnTo>
                    <a:pt x="457" y="21582"/>
                  </a:lnTo>
                  <a:lnTo>
                    <a:pt x="1015" y="21493"/>
                  </a:lnTo>
                  <a:cubicBezTo>
                    <a:pt x="1025" y="21490"/>
                    <a:pt x="1035" y="21488"/>
                    <a:pt x="1043" y="21488"/>
                  </a:cubicBezTo>
                  <a:cubicBezTo>
                    <a:pt x="1067" y="21488"/>
                    <a:pt x="1085" y="21500"/>
                    <a:pt x="1104" y="21519"/>
                  </a:cubicBezTo>
                  <a:cubicBezTo>
                    <a:pt x="1129" y="21544"/>
                    <a:pt x="1142" y="21582"/>
                    <a:pt x="1129" y="21620"/>
                  </a:cubicBezTo>
                  <a:lnTo>
                    <a:pt x="926" y="22153"/>
                  </a:lnTo>
                  <a:lnTo>
                    <a:pt x="736" y="22660"/>
                  </a:lnTo>
                  <a:cubicBezTo>
                    <a:pt x="724" y="22698"/>
                    <a:pt x="736" y="22749"/>
                    <a:pt x="762" y="22774"/>
                  </a:cubicBezTo>
                  <a:cubicBezTo>
                    <a:pt x="787" y="22799"/>
                    <a:pt x="825" y="22812"/>
                    <a:pt x="863" y="22812"/>
                  </a:cubicBezTo>
                  <a:lnTo>
                    <a:pt x="1396" y="22711"/>
                  </a:lnTo>
                  <a:lnTo>
                    <a:pt x="1954" y="22622"/>
                  </a:lnTo>
                  <a:cubicBezTo>
                    <a:pt x="1961" y="22620"/>
                    <a:pt x="1968" y="22619"/>
                    <a:pt x="1974" y="22619"/>
                  </a:cubicBezTo>
                  <a:cubicBezTo>
                    <a:pt x="2005" y="22619"/>
                    <a:pt x="2034" y="22639"/>
                    <a:pt x="2055" y="22660"/>
                  </a:cubicBezTo>
                  <a:cubicBezTo>
                    <a:pt x="2068" y="22685"/>
                    <a:pt x="2080" y="22723"/>
                    <a:pt x="2068" y="22761"/>
                  </a:cubicBezTo>
                  <a:lnTo>
                    <a:pt x="1877" y="23281"/>
                  </a:lnTo>
                  <a:lnTo>
                    <a:pt x="1687" y="23789"/>
                  </a:lnTo>
                  <a:cubicBezTo>
                    <a:pt x="1652" y="23871"/>
                    <a:pt x="1715" y="23942"/>
                    <a:pt x="1785" y="23942"/>
                  </a:cubicBezTo>
                  <a:cubicBezTo>
                    <a:pt x="1790" y="23942"/>
                    <a:pt x="1796" y="23942"/>
                    <a:pt x="1801" y="23941"/>
                  </a:cubicBezTo>
                  <a:lnTo>
                    <a:pt x="2347" y="23852"/>
                  </a:lnTo>
                  <a:lnTo>
                    <a:pt x="2892" y="23750"/>
                  </a:lnTo>
                  <a:cubicBezTo>
                    <a:pt x="2930" y="23750"/>
                    <a:pt x="2968" y="23763"/>
                    <a:pt x="2993" y="23789"/>
                  </a:cubicBezTo>
                  <a:cubicBezTo>
                    <a:pt x="3019" y="23814"/>
                    <a:pt x="3019" y="23852"/>
                    <a:pt x="3006" y="23890"/>
                  </a:cubicBezTo>
                  <a:lnTo>
                    <a:pt x="2816" y="24410"/>
                  </a:lnTo>
                  <a:lnTo>
                    <a:pt x="2702" y="24727"/>
                  </a:lnTo>
                  <a:cubicBezTo>
                    <a:pt x="2676" y="24790"/>
                    <a:pt x="2714" y="24854"/>
                    <a:pt x="2778" y="24866"/>
                  </a:cubicBezTo>
                  <a:cubicBezTo>
                    <a:pt x="2785" y="24870"/>
                    <a:pt x="2792" y="24871"/>
                    <a:pt x="2800" y="24871"/>
                  </a:cubicBezTo>
                  <a:cubicBezTo>
                    <a:pt x="2823" y="24871"/>
                    <a:pt x="2848" y="24860"/>
                    <a:pt x="2867" y="24841"/>
                  </a:cubicBezTo>
                  <a:lnTo>
                    <a:pt x="28658" y="3399"/>
                  </a:lnTo>
                  <a:lnTo>
                    <a:pt x="258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24"/>
            <p:cNvSpPr/>
            <p:nvPr/>
          </p:nvSpPr>
          <p:spPr>
            <a:xfrm rot="-1407646" flipH="1">
              <a:off x="6941563" y="4363543"/>
              <a:ext cx="1018165" cy="854875"/>
            </a:xfrm>
            <a:custGeom>
              <a:avLst/>
              <a:gdLst/>
              <a:ahLst/>
              <a:cxnLst/>
              <a:rect l="l" t="t" r="r" b="b"/>
              <a:pathLst>
                <a:path w="25526" h="21431" extrusionOk="0">
                  <a:moveTo>
                    <a:pt x="24587" y="1"/>
                  </a:moveTo>
                  <a:lnTo>
                    <a:pt x="368" y="20137"/>
                  </a:lnTo>
                  <a:cubicBezTo>
                    <a:pt x="381" y="20162"/>
                    <a:pt x="393" y="20187"/>
                    <a:pt x="393" y="20213"/>
                  </a:cubicBezTo>
                  <a:cubicBezTo>
                    <a:pt x="393" y="20213"/>
                    <a:pt x="393" y="20226"/>
                    <a:pt x="393" y="20238"/>
                  </a:cubicBezTo>
                  <a:lnTo>
                    <a:pt x="190" y="20771"/>
                  </a:lnTo>
                  <a:lnTo>
                    <a:pt x="0" y="21278"/>
                  </a:lnTo>
                  <a:cubicBezTo>
                    <a:pt x="0" y="21291"/>
                    <a:pt x="0" y="21303"/>
                    <a:pt x="0" y="21316"/>
                  </a:cubicBezTo>
                  <a:cubicBezTo>
                    <a:pt x="0" y="21341"/>
                    <a:pt x="13" y="21367"/>
                    <a:pt x="26" y="21392"/>
                  </a:cubicBezTo>
                  <a:cubicBezTo>
                    <a:pt x="38" y="21417"/>
                    <a:pt x="76" y="21430"/>
                    <a:pt x="114" y="21430"/>
                  </a:cubicBezTo>
                  <a:lnTo>
                    <a:pt x="127" y="21430"/>
                  </a:lnTo>
                  <a:lnTo>
                    <a:pt x="660" y="21329"/>
                  </a:lnTo>
                  <a:lnTo>
                    <a:pt x="1218" y="21240"/>
                  </a:lnTo>
                  <a:lnTo>
                    <a:pt x="1243" y="21240"/>
                  </a:lnTo>
                  <a:cubicBezTo>
                    <a:pt x="1268" y="21240"/>
                    <a:pt x="1294" y="21253"/>
                    <a:pt x="1319" y="21278"/>
                  </a:cubicBezTo>
                  <a:lnTo>
                    <a:pt x="25526" y="1129"/>
                  </a:lnTo>
                  <a:lnTo>
                    <a:pt x="24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24"/>
            <p:cNvSpPr/>
            <p:nvPr/>
          </p:nvSpPr>
          <p:spPr>
            <a:xfrm rot="-1407646" flipH="1">
              <a:off x="6792273" y="4721186"/>
              <a:ext cx="8137" cy="6622"/>
            </a:xfrm>
            <a:custGeom>
              <a:avLst/>
              <a:gdLst/>
              <a:ahLst/>
              <a:cxnLst/>
              <a:rect l="l" t="t" r="r" b="b"/>
              <a:pathLst>
                <a:path w="204" h="166" extrusionOk="0">
                  <a:moveTo>
                    <a:pt x="0" y="166"/>
                  </a:moveTo>
                  <a:lnTo>
                    <a:pt x="0" y="166"/>
                  </a:lnTo>
                  <a:lnTo>
                    <a:pt x="203" y="1"/>
                  </a:lnTo>
                  <a:lnTo>
                    <a:pt x="203" y="1"/>
                  </a:lnTo>
                  <a:lnTo>
                    <a:pt x="0" y="166"/>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24"/>
            <p:cNvSpPr/>
            <p:nvPr/>
          </p:nvSpPr>
          <p:spPr>
            <a:xfrm rot="-1407646" flipH="1">
              <a:off x="6913154" y="4476153"/>
              <a:ext cx="1009111" cy="846259"/>
            </a:xfrm>
            <a:custGeom>
              <a:avLst/>
              <a:gdLst/>
              <a:ahLst/>
              <a:cxnLst/>
              <a:rect l="l" t="t" r="r" b="b"/>
              <a:pathLst>
                <a:path w="25299" h="21215" extrusionOk="0">
                  <a:moveTo>
                    <a:pt x="25298" y="305"/>
                  </a:moveTo>
                  <a:lnTo>
                    <a:pt x="25095" y="470"/>
                  </a:lnTo>
                  <a:lnTo>
                    <a:pt x="24992" y="556"/>
                  </a:lnTo>
                  <a:lnTo>
                    <a:pt x="24994" y="558"/>
                  </a:lnTo>
                  <a:lnTo>
                    <a:pt x="25298" y="305"/>
                  </a:lnTo>
                  <a:close/>
                  <a:moveTo>
                    <a:pt x="24525" y="0"/>
                  </a:moveTo>
                  <a:lnTo>
                    <a:pt x="305" y="20137"/>
                  </a:lnTo>
                  <a:cubicBezTo>
                    <a:pt x="318" y="20162"/>
                    <a:pt x="331" y="20175"/>
                    <a:pt x="331" y="20200"/>
                  </a:cubicBezTo>
                  <a:cubicBezTo>
                    <a:pt x="331" y="20213"/>
                    <a:pt x="318" y="20225"/>
                    <a:pt x="318" y="20238"/>
                  </a:cubicBezTo>
                  <a:lnTo>
                    <a:pt x="128" y="20758"/>
                  </a:lnTo>
                  <a:lnTo>
                    <a:pt x="14" y="21075"/>
                  </a:lnTo>
                  <a:cubicBezTo>
                    <a:pt x="1" y="21088"/>
                    <a:pt x="1" y="21100"/>
                    <a:pt x="1" y="21113"/>
                  </a:cubicBezTo>
                  <a:cubicBezTo>
                    <a:pt x="1" y="21164"/>
                    <a:pt x="39" y="21202"/>
                    <a:pt x="90" y="21214"/>
                  </a:cubicBezTo>
                  <a:lnTo>
                    <a:pt x="115" y="21214"/>
                  </a:lnTo>
                  <a:cubicBezTo>
                    <a:pt x="140" y="21214"/>
                    <a:pt x="166" y="21214"/>
                    <a:pt x="179" y="21189"/>
                  </a:cubicBezTo>
                  <a:lnTo>
                    <a:pt x="24992" y="556"/>
                  </a:lnTo>
                  <a:lnTo>
                    <a:pt x="245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24"/>
            <p:cNvSpPr/>
            <p:nvPr/>
          </p:nvSpPr>
          <p:spPr>
            <a:xfrm rot="-1407646" flipH="1">
              <a:off x="6823225" y="4541321"/>
              <a:ext cx="29357" cy="24293"/>
            </a:xfrm>
            <a:custGeom>
              <a:avLst/>
              <a:gdLst/>
              <a:ahLst/>
              <a:cxnLst/>
              <a:rect l="l" t="t" r="r" b="b"/>
              <a:pathLst>
                <a:path w="736" h="609" extrusionOk="0">
                  <a:moveTo>
                    <a:pt x="0" y="609"/>
                  </a:moveTo>
                  <a:lnTo>
                    <a:pt x="0" y="609"/>
                  </a:lnTo>
                  <a:lnTo>
                    <a:pt x="736" y="0"/>
                  </a:lnTo>
                  <a:lnTo>
                    <a:pt x="736" y="0"/>
                  </a:lnTo>
                  <a:lnTo>
                    <a:pt x="0" y="609"/>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24"/>
            <p:cNvSpPr/>
            <p:nvPr/>
          </p:nvSpPr>
          <p:spPr>
            <a:xfrm rot="-1407646" flipH="1">
              <a:off x="6806825" y="4585029"/>
              <a:ext cx="50099" cy="55167"/>
            </a:xfrm>
            <a:custGeom>
              <a:avLst/>
              <a:gdLst/>
              <a:ahLst/>
              <a:cxnLst/>
              <a:rect l="l" t="t" r="r" b="b"/>
              <a:pathLst>
                <a:path w="1256" h="1383" extrusionOk="0">
                  <a:moveTo>
                    <a:pt x="305" y="0"/>
                  </a:moveTo>
                  <a:lnTo>
                    <a:pt x="0" y="254"/>
                  </a:lnTo>
                  <a:lnTo>
                    <a:pt x="939" y="1382"/>
                  </a:lnTo>
                  <a:lnTo>
                    <a:pt x="1256" y="1129"/>
                  </a:lnTo>
                  <a:lnTo>
                    <a:pt x="3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24"/>
            <p:cNvSpPr/>
            <p:nvPr/>
          </p:nvSpPr>
          <p:spPr>
            <a:xfrm rot="-1407646" flipH="1">
              <a:off x="6787607" y="4695169"/>
              <a:ext cx="30913" cy="32430"/>
            </a:xfrm>
            <a:custGeom>
              <a:avLst/>
              <a:gdLst/>
              <a:ahLst/>
              <a:cxnLst/>
              <a:rect l="l" t="t" r="r" b="b"/>
              <a:pathLst>
                <a:path w="775" h="813" extrusionOk="0">
                  <a:moveTo>
                    <a:pt x="305" y="1"/>
                  </a:moveTo>
                  <a:lnTo>
                    <a:pt x="1" y="254"/>
                  </a:lnTo>
                  <a:lnTo>
                    <a:pt x="470" y="812"/>
                  </a:lnTo>
                  <a:lnTo>
                    <a:pt x="774" y="559"/>
                  </a:lnTo>
                  <a:lnTo>
                    <a:pt x="3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24"/>
            <p:cNvSpPr/>
            <p:nvPr/>
          </p:nvSpPr>
          <p:spPr>
            <a:xfrm rot="-1407646" flipH="1">
              <a:off x="6776158" y="4718639"/>
              <a:ext cx="40" cy="40"/>
            </a:xfrm>
            <a:custGeom>
              <a:avLst/>
              <a:gdLst/>
              <a:ahLst/>
              <a:cxnLst/>
              <a:rect l="l" t="t" r="r" b="b"/>
              <a:pathLst>
                <a:path w="1" h="1" extrusionOk="0">
                  <a:moveTo>
                    <a:pt x="0" y="0"/>
                  </a:moveTo>
                  <a:lnTo>
                    <a:pt x="0" y="0"/>
                  </a:lnTo>
                  <a:lnTo>
                    <a:pt x="0" y="0"/>
                  </a:lnTo>
                  <a:lnTo>
                    <a:pt x="0" y="0"/>
                  </a:lnTo>
                  <a:lnTo>
                    <a:pt x="0" y="0"/>
                  </a:lnTo>
                  <a:close/>
                </a:path>
              </a:pathLst>
            </a:custGeom>
            <a:solidFill>
              <a:srgbClr val="99CF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24"/>
            <p:cNvSpPr/>
            <p:nvPr/>
          </p:nvSpPr>
          <p:spPr>
            <a:xfrm rot="-1407646" flipH="1">
              <a:off x="6772496" y="4712813"/>
              <a:ext cx="16713" cy="14201"/>
            </a:xfrm>
            <a:custGeom>
              <a:avLst/>
              <a:gdLst/>
              <a:ahLst/>
              <a:cxnLst/>
              <a:rect l="l" t="t" r="r" b="b"/>
              <a:pathLst>
                <a:path w="419" h="356" extrusionOk="0">
                  <a:moveTo>
                    <a:pt x="0" y="356"/>
                  </a:moveTo>
                  <a:lnTo>
                    <a:pt x="0" y="356"/>
                  </a:lnTo>
                  <a:lnTo>
                    <a:pt x="304" y="102"/>
                  </a:lnTo>
                  <a:lnTo>
                    <a:pt x="304" y="102"/>
                  </a:lnTo>
                  <a:lnTo>
                    <a:pt x="0" y="356"/>
                  </a:lnTo>
                  <a:close/>
                  <a:moveTo>
                    <a:pt x="304" y="102"/>
                  </a:moveTo>
                  <a:lnTo>
                    <a:pt x="304" y="102"/>
                  </a:lnTo>
                  <a:lnTo>
                    <a:pt x="419" y="1"/>
                  </a:lnTo>
                  <a:lnTo>
                    <a:pt x="419" y="1"/>
                  </a:lnTo>
                  <a:lnTo>
                    <a:pt x="304" y="102"/>
                  </a:lnTo>
                  <a:close/>
                </a:path>
              </a:pathLst>
            </a:custGeom>
            <a:solidFill>
              <a:srgbClr val="7DB1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24"/>
            <p:cNvSpPr/>
            <p:nvPr/>
          </p:nvSpPr>
          <p:spPr>
            <a:xfrm rot="-1407646" flipH="1">
              <a:off x="6772496" y="4712813"/>
              <a:ext cx="16713" cy="14201"/>
            </a:xfrm>
            <a:custGeom>
              <a:avLst/>
              <a:gdLst/>
              <a:ahLst/>
              <a:cxnLst/>
              <a:rect l="l" t="t" r="r" b="b"/>
              <a:pathLst>
                <a:path w="419" h="356" extrusionOk="0">
                  <a:moveTo>
                    <a:pt x="419" y="1"/>
                  </a:moveTo>
                  <a:lnTo>
                    <a:pt x="0" y="356"/>
                  </a:lnTo>
                  <a:lnTo>
                    <a:pt x="0" y="356"/>
                  </a:lnTo>
                  <a:lnTo>
                    <a:pt x="304" y="102"/>
                  </a:lnTo>
                  <a:lnTo>
                    <a:pt x="419" y="1"/>
                  </a:lnTo>
                  <a:close/>
                </a:path>
              </a:pathLst>
            </a:custGeom>
            <a:solidFill>
              <a:srgbClr val="DA88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24"/>
            <p:cNvSpPr/>
            <p:nvPr/>
          </p:nvSpPr>
          <p:spPr>
            <a:xfrm rot="-1407646" flipH="1">
              <a:off x="6767290" y="4687745"/>
              <a:ext cx="35460" cy="36459"/>
            </a:xfrm>
            <a:custGeom>
              <a:avLst/>
              <a:gdLst/>
              <a:ahLst/>
              <a:cxnLst/>
              <a:rect l="l" t="t" r="r" b="b"/>
              <a:pathLst>
                <a:path w="889" h="914" extrusionOk="0">
                  <a:moveTo>
                    <a:pt x="419" y="1"/>
                  </a:moveTo>
                  <a:lnTo>
                    <a:pt x="1" y="356"/>
                  </a:lnTo>
                  <a:lnTo>
                    <a:pt x="470" y="914"/>
                  </a:lnTo>
                  <a:lnTo>
                    <a:pt x="889" y="559"/>
                  </a:lnTo>
                  <a:cubicBezTo>
                    <a:pt x="889" y="559"/>
                    <a:pt x="876" y="546"/>
                    <a:pt x="863" y="533"/>
                  </a:cubicBez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24"/>
            <p:cNvSpPr/>
            <p:nvPr/>
          </p:nvSpPr>
          <p:spPr>
            <a:xfrm rot="-1407646" flipH="1">
              <a:off x="6635148" y="4526329"/>
              <a:ext cx="141161" cy="160396"/>
            </a:xfrm>
            <a:custGeom>
              <a:avLst/>
              <a:gdLst/>
              <a:ahLst/>
              <a:cxnLst/>
              <a:rect l="l" t="t" r="r" b="b"/>
              <a:pathLst>
                <a:path w="3539" h="4021" extrusionOk="0">
                  <a:moveTo>
                    <a:pt x="397" y="0"/>
                  </a:moveTo>
                  <a:cubicBezTo>
                    <a:pt x="362" y="0"/>
                    <a:pt x="326" y="6"/>
                    <a:pt x="292" y="17"/>
                  </a:cubicBezTo>
                  <a:cubicBezTo>
                    <a:pt x="254" y="17"/>
                    <a:pt x="216" y="43"/>
                    <a:pt x="191" y="68"/>
                  </a:cubicBezTo>
                  <a:lnTo>
                    <a:pt x="153" y="93"/>
                  </a:lnTo>
                  <a:cubicBezTo>
                    <a:pt x="13" y="207"/>
                    <a:pt x="0" y="398"/>
                    <a:pt x="115" y="537"/>
                  </a:cubicBezTo>
                  <a:lnTo>
                    <a:pt x="2917" y="3910"/>
                  </a:lnTo>
                  <a:cubicBezTo>
                    <a:pt x="2974" y="3982"/>
                    <a:pt x="3064" y="4021"/>
                    <a:pt x="3154" y="4021"/>
                  </a:cubicBezTo>
                  <a:cubicBezTo>
                    <a:pt x="3223" y="4021"/>
                    <a:pt x="3293" y="3998"/>
                    <a:pt x="3348" y="3948"/>
                  </a:cubicBezTo>
                  <a:lnTo>
                    <a:pt x="3386" y="3923"/>
                  </a:lnTo>
                  <a:cubicBezTo>
                    <a:pt x="3513" y="3809"/>
                    <a:pt x="3538" y="3606"/>
                    <a:pt x="3424" y="3479"/>
                  </a:cubicBezTo>
                  <a:lnTo>
                    <a:pt x="609" y="93"/>
                  </a:lnTo>
                  <a:cubicBezTo>
                    <a:pt x="556" y="31"/>
                    <a:pt x="478"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24"/>
            <p:cNvSpPr/>
            <p:nvPr/>
          </p:nvSpPr>
          <p:spPr>
            <a:xfrm rot="-1407646" flipH="1">
              <a:off x="6662459" y="4534086"/>
              <a:ext cx="137611" cy="159678"/>
            </a:xfrm>
            <a:custGeom>
              <a:avLst/>
              <a:gdLst/>
              <a:ahLst/>
              <a:cxnLst/>
              <a:rect l="l" t="t" r="r" b="b"/>
              <a:pathLst>
                <a:path w="3450" h="4003" extrusionOk="0">
                  <a:moveTo>
                    <a:pt x="341" y="1"/>
                  </a:moveTo>
                  <a:cubicBezTo>
                    <a:pt x="265" y="1"/>
                    <a:pt x="190" y="26"/>
                    <a:pt x="127" y="78"/>
                  </a:cubicBezTo>
                  <a:cubicBezTo>
                    <a:pt x="51" y="128"/>
                    <a:pt x="13" y="217"/>
                    <a:pt x="0" y="306"/>
                  </a:cubicBezTo>
                  <a:cubicBezTo>
                    <a:pt x="0" y="382"/>
                    <a:pt x="26" y="471"/>
                    <a:pt x="76" y="547"/>
                  </a:cubicBezTo>
                  <a:lnTo>
                    <a:pt x="2853" y="3882"/>
                  </a:lnTo>
                  <a:cubicBezTo>
                    <a:pt x="2917" y="3960"/>
                    <a:pt x="3013" y="4002"/>
                    <a:pt x="3109" y="4002"/>
                  </a:cubicBezTo>
                  <a:cubicBezTo>
                    <a:pt x="3185" y="4002"/>
                    <a:pt x="3261" y="3976"/>
                    <a:pt x="3323" y="3920"/>
                  </a:cubicBezTo>
                  <a:cubicBezTo>
                    <a:pt x="3399" y="3869"/>
                    <a:pt x="3437" y="3780"/>
                    <a:pt x="3449" y="3704"/>
                  </a:cubicBezTo>
                  <a:cubicBezTo>
                    <a:pt x="3449" y="3615"/>
                    <a:pt x="3424" y="3527"/>
                    <a:pt x="3373" y="3451"/>
                  </a:cubicBezTo>
                  <a:lnTo>
                    <a:pt x="596" y="116"/>
                  </a:lnTo>
                  <a:cubicBezTo>
                    <a:pt x="527" y="39"/>
                    <a:pt x="434"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24"/>
            <p:cNvSpPr/>
            <p:nvPr/>
          </p:nvSpPr>
          <p:spPr>
            <a:xfrm rot="-1407646" flipH="1">
              <a:off x="6686213" y="4541086"/>
              <a:ext cx="141161" cy="160436"/>
            </a:xfrm>
            <a:custGeom>
              <a:avLst/>
              <a:gdLst/>
              <a:ahLst/>
              <a:cxnLst/>
              <a:rect l="l" t="t" r="r" b="b"/>
              <a:pathLst>
                <a:path w="3539" h="4022" extrusionOk="0">
                  <a:moveTo>
                    <a:pt x="389" y="1"/>
                  </a:moveTo>
                  <a:cubicBezTo>
                    <a:pt x="318" y="1"/>
                    <a:pt x="247" y="23"/>
                    <a:pt x="191" y="68"/>
                  </a:cubicBezTo>
                  <a:lnTo>
                    <a:pt x="153" y="106"/>
                  </a:lnTo>
                  <a:cubicBezTo>
                    <a:pt x="13" y="208"/>
                    <a:pt x="0" y="411"/>
                    <a:pt x="114" y="538"/>
                  </a:cubicBezTo>
                  <a:lnTo>
                    <a:pt x="2917" y="3911"/>
                  </a:lnTo>
                  <a:cubicBezTo>
                    <a:pt x="2974" y="3982"/>
                    <a:pt x="3064" y="4021"/>
                    <a:pt x="3154" y="4021"/>
                  </a:cubicBezTo>
                  <a:cubicBezTo>
                    <a:pt x="3223" y="4021"/>
                    <a:pt x="3293" y="3998"/>
                    <a:pt x="3348" y="3949"/>
                  </a:cubicBezTo>
                  <a:lnTo>
                    <a:pt x="3386" y="3923"/>
                  </a:lnTo>
                  <a:cubicBezTo>
                    <a:pt x="3525" y="3809"/>
                    <a:pt x="3538" y="3619"/>
                    <a:pt x="3424" y="3479"/>
                  </a:cubicBezTo>
                  <a:lnTo>
                    <a:pt x="622" y="106"/>
                  </a:lnTo>
                  <a:cubicBezTo>
                    <a:pt x="565" y="36"/>
                    <a:pt x="478"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24"/>
            <p:cNvSpPr/>
            <p:nvPr/>
          </p:nvSpPr>
          <p:spPr>
            <a:xfrm rot="-1407646" flipH="1">
              <a:off x="6713541" y="4548880"/>
              <a:ext cx="137611" cy="159718"/>
            </a:xfrm>
            <a:custGeom>
              <a:avLst/>
              <a:gdLst/>
              <a:ahLst/>
              <a:cxnLst/>
              <a:rect l="l" t="t" r="r" b="b"/>
              <a:pathLst>
                <a:path w="3450" h="4004" extrusionOk="0">
                  <a:moveTo>
                    <a:pt x="345" y="0"/>
                  </a:moveTo>
                  <a:cubicBezTo>
                    <a:pt x="268" y="0"/>
                    <a:pt x="190" y="26"/>
                    <a:pt x="127" y="77"/>
                  </a:cubicBezTo>
                  <a:cubicBezTo>
                    <a:pt x="89" y="115"/>
                    <a:pt x="64" y="141"/>
                    <a:pt x="38" y="191"/>
                  </a:cubicBezTo>
                  <a:cubicBezTo>
                    <a:pt x="26" y="229"/>
                    <a:pt x="13" y="267"/>
                    <a:pt x="0" y="306"/>
                  </a:cubicBezTo>
                  <a:cubicBezTo>
                    <a:pt x="0" y="382"/>
                    <a:pt x="26" y="470"/>
                    <a:pt x="76" y="534"/>
                  </a:cubicBezTo>
                  <a:lnTo>
                    <a:pt x="2853" y="3881"/>
                  </a:lnTo>
                  <a:cubicBezTo>
                    <a:pt x="2926" y="3961"/>
                    <a:pt x="3024" y="4004"/>
                    <a:pt x="3121" y="4004"/>
                  </a:cubicBezTo>
                  <a:cubicBezTo>
                    <a:pt x="3192" y="4004"/>
                    <a:pt x="3263" y="3981"/>
                    <a:pt x="3322" y="3932"/>
                  </a:cubicBezTo>
                  <a:cubicBezTo>
                    <a:pt x="3398" y="3869"/>
                    <a:pt x="3437" y="3793"/>
                    <a:pt x="3449" y="3704"/>
                  </a:cubicBezTo>
                  <a:cubicBezTo>
                    <a:pt x="3449" y="3615"/>
                    <a:pt x="3424" y="3526"/>
                    <a:pt x="3373" y="3463"/>
                  </a:cubicBezTo>
                  <a:lnTo>
                    <a:pt x="596" y="115"/>
                  </a:lnTo>
                  <a:cubicBezTo>
                    <a:pt x="533" y="39"/>
                    <a:pt x="44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24"/>
            <p:cNvSpPr/>
            <p:nvPr/>
          </p:nvSpPr>
          <p:spPr>
            <a:xfrm rot="-1407646" flipH="1">
              <a:off x="6811735" y="4575796"/>
              <a:ext cx="40" cy="40"/>
            </a:xfrm>
            <a:custGeom>
              <a:avLst/>
              <a:gdLst/>
              <a:ahLst/>
              <a:cxnLst/>
              <a:rect l="l" t="t" r="r" b="b"/>
              <a:pathLst>
                <a:path w="1" h="1" extrusionOk="0">
                  <a:moveTo>
                    <a:pt x="0" y="1"/>
                  </a:moveTo>
                  <a:lnTo>
                    <a:pt x="0" y="1"/>
                  </a:lnTo>
                  <a:lnTo>
                    <a:pt x="0" y="1"/>
                  </a:lnTo>
                  <a:lnTo>
                    <a:pt x="0" y="1"/>
                  </a:lnTo>
                  <a:lnTo>
                    <a:pt x="0" y="1"/>
                  </a:lnTo>
                  <a:close/>
                </a:path>
              </a:pathLst>
            </a:custGeom>
            <a:solidFill>
              <a:srgbClr val="DF97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24"/>
            <p:cNvSpPr/>
            <p:nvPr/>
          </p:nvSpPr>
          <p:spPr>
            <a:xfrm rot="-1407646" flipH="1">
              <a:off x="6784437" y="4581464"/>
              <a:ext cx="37973" cy="45594"/>
            </a:xfrm>
            <a:custGeom>
              <a:avLst/>
              <a:gdLst/>
              <a:ahLst/>
              <a:cxnLst/>
              <a:rect l="l" t="t" r="r" b="b"/>
              <a:pathLst>
                <a:path w="952" h="1143" extrusionOk="0">
                  <a:moveTo>
                    <a:pt x="0" y="1"/>
                  </a:moveTo>
                  <a:lnTo>
                    <a:pt x="951" y="1142"/>
                  </a:lnTo>
                  <a:lnTo>
                    <a:pt x="482" y="572"/>
                  </a:lnTo>
                  <a:lnTo>
                    <a:pt x="0" y="1"/>
                  </a:lnTo>
                  <a:close/>
                </a:path>
              </a:pathLst>
            </a:custGeom>
            <a:solidFill>
              <a:srgbClr val="CF8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24"/>
            <p:cNvSpPr/>
            <p:nvPr/>
          </p:nvSpPr>
          <p:spPr>
            <a:xfrm rot="-1407646" flipH="1">
              <a:off x="6785209" y="4568410"/>
              <a:ext cx="1077" cy="1556"/>
            </a:xfrm>
            <a:custGeom>
              <a:avLst/>
              <a:gdLst/>
              <a:ahLst/>
              <a:cxnLst/>
              <a:rect l="l" t="t" r="r" b="b"/>
              <a:pathLst>
                <a:path w="27" h="39" extrusionOk="0">
                  <a:moveTo>
                    <a:pt x="26" y="39"/>
                  </a:moveTo>
                  <a:lnTo>
                    <a:pt x="1" y="1"/>
                  </a:lnTo>
                  <a:lnTo>
                    <a:pt x="1" y="1"/>
                  </a:lnTo>
                  <a:lnTo>
                    <a:pt x="26" y="39"/>
                  </a:lnTo>
                  <a:lnTo>
                    <a:pt x="26" y="3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24"/>
            <p:cNvSpPr/>
            <p:nvPr/>
          </p:nvSpPr>
          <p:spPr>
            <a:xfrm rot="-1407646" flipH="1">
              <a:off x="6772808" y="4572716"/>
              <a:ext cx="17750" cy="21301"/>
            </a:xfrm>
            <a:custGeom>
              <a:avLst/>
              <a:gdLst/>
              <a:ahLst/>
              <a:cxnLst/>
              <a:rect l="l" t="t" r="r" b="b"/>
              <a:pathLst>
                <a:path w="445" h="534" extrusionOk="0">
                  <a:moveTo>
                    <a:pt x="444" y="533"/>
                  </a:moveTo>
                  <a:lnTo>
                    <a:pt x="0" y="1"/>
                  </a:lnTo>
                  <a:lnTo>
                    <a:pt x="0" y="1"/>
                  </a:lnTo>
                  <a:lnTo>
                    <a:pt x="444" y="533"/>
                  </a:lnTo>
                  <a:lnTo>
                    <a:pt x="444" y="53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24"/>
            <p:cNvSpPr/>
            <p:nvPr/>
          </p:nvSpPr>
          <p:spPr>
            <a:xfrm rot="-1407646" flipH="1">
              <a:off x="6683653" y="4551151"/>
              <a:ext cx="35939" cy="43520"/>
            </a:xfrm>
            <a:custGeom>
              <a:avLst/>
              <a:gdLst/>
              <a:ahLst/>
              <a:cxnLst/>
              <a:rect l="l" t="t" r="r" b="b"/>
              <a:pathLst>
                <a:path w="901" h="1091" extrusionOk="0">
                  <a:moveTo>
                    <a:pt x="0" y="0"/>
                  </a:moveTo>
                  <a:lnTo>
                    <a:pt x="0" y="13"/>
                  </a:lnTo>
                  <a:lnTo>
                    <a:pt x="469" y="571"/>
                  </a:lnTo>
                  <a:lnTo>
                    <a:pt x="761" y="926"/>
                  </a:lnTo>
                  <a:lnTo>
                    <a:pt x="901" y="1091"/>
                  </a:lnTo>
                  <a:lnTo>
                    <a:pt x="0" y="0"/>
                  </a:lnTo>
                  <a:close/>
                </a:path>
              </a:pathLst>
            </a:custGeom>
            <a:solidFill>
              <a:srgbClr val="D5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24"/>
            <p:cNvSpPr/>
            <p:nvPr/>
          </p:nvSpPr>
          <p:spPr>
            <a:xfrm rot="-1407646" flipH="1">
              <a:off x="6729849" y="4554552"/>
              <a:ext cx="7100" cy="9135"/>
            </a:xfrm>
            <a:custGeom>
              <a:avLst/>
              <a:gdLst/>
              <a:ahLst/>
              <a:cxnLst/>
              <a:rect l="l" t="t" r="r" b="b"/>
              <a:pathLst>
                <a:path w="178" h="229" extrusionOk="0">
                  <a:moveTo>
                    <a:pt x="178" y="229"/>
                  </a:moveTo>
                  <a:lnTo>
                    <a:pt x="0" y="0"/>
                  </a:lnTo>
                  <a:lnTo>
                    <a:pt x="178" y="229"/>
                  </a:lnTo>
                  <a:lnTo>
                    <a:pt x="178" y="229"/>
                  </a:lnTo>
                  <a:close/>
                </a:path>
              </a:pathLst>
            </a:custGeom>
            <a:solidFill>
              <a:srgbClr val="B2E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24"/>
            <p:cNvSpPr/>
            <p:nvPr/>
          </p:nvSpPr>
          <p:spPr>
            <a:xfrm rot="-1407646" flipH="1">
              <a:off x="6723501" y="4566431"/>
              <a:ext cx="11687" cy="13682"/>
            </a:xfrm>
            <a:custGeom>
              <a:avLst/>
              <a:gdLst/>
              <a:ahLst/>
              <a:cxnLst/>
              <a:rect l="l" t="t" r="r" b="b"/>
              <a:pathLst>
                <a:path w="293" h="343" extrusionOk="0">
                  <a:moveTo>
                    <a:pt x="292" y="343"/>
                  </a:moveTo>
                  <a:lnTo>
                    <a:pt x="1" y="1"/>
                  </a:lnTo>
                  <a:lnTo>
                    <a:pt x="1" y="1"/>
                  </a:lnTo>
                  <a:lnTo>
                    <a:pt x="292" y="343"/>
                  </a:lnTo>
                  <a:lnTo>
                    <a:pt x="292" y="343"/>
                  </a:lnTo>
                  <a:close/>
                </a:path>
              </a:pathLst>
            </a:custGeom>
            <a:solidFill>
              <a:srgbClr val="99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24"/>
            <p:cNvSpPr/>
            <p:nvPr/>
          </p:nvSpPr>
          <p:spPr>
            <a:xfrm rot="-1407646" flipH="1">
              <a:off x="6789765" y="4607117"/>
              <a:ext cx="18787" cy="22817"/>
            </a:xfrm>
            <a:custGeom>
              <a:avLst/>
              <a:gdLst/>
              <a:ahLst/>
              <a:cxnLst/>
              <a:rect l="l" t="t" r="r" b="b"/>
              <a:pathLst>
                <a:path w="471" h="572" extrusionOk="0">
                  <a:moveTo>
                    <a:pt x="470" y="571"/>
                  </a:moveTo>
                  <a:lnTo>
                    <a:pt x="470" y="571"/>
                  </a:lnTo>
                  <a:lnTo>
                    <a:pt x="1" y="1"/>
                  </a:lnTo>
                  <a:lnTo>
                    <a:pt x="470" y="571"/>
                  </a:lnTo>
                  <a:lnTo>
                    <a:pt x="470" y="571"/>
                  </a:lnTo>
                  <a:close/>
                </a:path>
              </a:pathLst>
            </a:custGeom>
            <a:solidFill>
              <a:srgbClr val="D59D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24"/>
            <p:cNvSpPr/>
            <p:nvPr/>
          </p:nvSpPr>
          <p:spPr>
            <a:xfrm rot="-1407646" flipH="1">
              <a:off x="6718352" y="4575055"/>
              <a:ext cx="59711" cy="56723"/>
            </a:xfrm>
            <a:custGeom>
              <a:avLst/>
              <a:gdLst/>
              <a:ahLst/>
              <a:cxnLst/>
              <a:rect l="l" t="t" r="r" b="b"/>
              <a:pathLst>
                <a:path w="1497" h="1422" extrusionOk="0">
                  <a:moveTo>
                    <a:pt x="469" y="1421"/>
                  </a:moveTo>
                  <a:lnTo>
                    <a:pt x="0" y="850"/>
                  </a:lnTo>
                  <a:lnTo>
                    <a:pt x="0" y="850"/>
                  </a:lnTo>
                  <a:lnTo>
                    <a:pt x="469" y="1421"/>
                  </a:lnTo>
                  <a:lnTo>
                    <a:pt x="469" y="1421"/>
                  </a:lnTo>
                  <a:close/>
                  <a:moveTo>
                    <a:pt x="1496" y="572"/>
                  </a:moveTo>
                  <a:lnTo>
                    <a:pt x="1027" y="1"/>
                  </a:lnTo>
                  <a:lnTo>
                    <a:pt x="1027" y="1"/>
                  </a:lnTo>
                  <a:lnTo>
                    <a:pt x="1496" y="572"/>
                  </a:lnTo>
                  <a:lnTo>
                    <a:pt x="1496" y="572"/>
                  </a:lnTo>
                  <a:close/>
                </a:path>
              </a:pathLst>
            </a:custGeom>
            <a:solidFill>
              <a:srgbClr val="A6C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24"/>
            <p:cNvSpPr/>
            <p:nvPr/>
          </p:nvSpPr>
          <p:spPr>
            <a:xfrm rot="-1407646" flipH="1">
              <a:off x="6692957" y="4575839"/>
              <a:ext cx="11687" cy="14201"/>
            </a:xfrm>
            <a:custGeom>
              <a:avLst/>
              <a:gdLst/>
              <a:ahLst/>
              <a:cxnLst/>
              <a:rect l="l" t="t" r="r" b="b"/>
              <a:pathLst>
                <a:path w="293" h="356" extrusionOk="0">
                  <a:moveTo>
                    <a:pt x="292" y="356"/>
                  </a:moveTo>
                  <a:lnTo>
                    <a:pt x="0" y="1"/>
                  </a:lnTo>
                  <a:lnTo>
                    <a:pt x="0" y="1"/>
                  </a:lnTo>
                  <a:lnTo>
                    <a:pt x="292" y="356"/>
                  </a:lnTo>
                  <a:close/>
                </a:path>
              </a:pathLst>
            </a:custGeom>
            <a:solidFill>
              <a:srgbClr val="DB6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24"/>
            <p:cNvSpPr/>
            <p:nvPr/>
          </p:nvSpPr>
          <p:spPr>
            <a:xfrm rot="-1407646" flipH="1">
              <a:off x="6786461" y="4577574"/>
              <a:ext cx="54686" cy="59236"/>
            </a:xfrm>
            <a:custGeom>
              <a:avLst/>
              <a:gdLst/>
              <a:ahLst/>
              <a:cxnLst/>
              <a:rect l="l" t="t" r="r" b="b"/>
              <a:pathLst>
                <a:path w="1371" h="1485" extrusionOk="0">
                  <a:moveTo>
                    <a:pt x="419" y="1"/>
                  </a:moveTo>
                  <a:lnTo>
                    <a:pt x="1" y="356"/>
                  </a:lnTo>
                  <a:lnTo>
                    <a:pt x="952" y="1485"/>
                  </a:lnTo>
                  <a:lnTo>
                    <a:pt x="1370" y="1142"/>
                  </a:lnTo>
                  <a:lnTo>
                    <a:pt x="4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2" name="Google Shape;3352;p24"/>
          <p:cNvGrpSpPr/>
          <p:nvPr/>
        </p:nvGrpSpPr>
        <p:grpSpPr>
          <a:xfrm rot="-2700000" flipH="1">
            <a:off x="10930480" y="5351935"/>
            <a:ext cx="2848785" cy="1782531"/>
            <a:chOff x="-3149950" y="2982925"/>
            <a:chExt cx="2308675" cy="1444575"/>
          </a:xfrm>
        </p:grpSpPr>
        <p:sp>
          <p:nvSpPr>
            <p:cNvPr id="3353" name="Google Shape;3353;p24"/>
            <p:cNvSpPr/>
            <p:nvPr/>
          </p:nvSpPr>
          <p:spPr>
            <a:xfrm>
              <a:off x="-3149950" y="2982925"/>
              <a:ext cx="2308675" cy="1444575"/>
            </a:xfrm>
            <a:custGeom>
              <a:avLst/>
              <a:gdLst/>
              <a:ahLst/>
              <a:cxnLst/>
              <a:rect l="l" t="t" r="r" b="b"/>
              <a:pathLst>
                <a:path w="92347" h="57783" extrusionOk="0">
                  <a:moveTo>
                    <a:pt x="54998" y="14694"/>
                  </a:moveTo>
                  <a:lnTo>
                    <a:pt x="14077" y="42286"/>
                  </a:lnTo>
                  <a:lnTo>
                    <a:pt x="10919" y="21331"/>
                  </a:lnTo>
                  <a:lnTo>
                    <a:pt x="54998" y="14694"/>
                  </a:lnTo>
                  <a:close/>
                  <a:moveTo>
                    <a:pt x="92346" y="1"/>
                  </a:moveTo>
                  <a:lnTo>
                    <a:pt x="0" y="13877"/>
                  </a:lnTo>
                  <a:lnTo>
                    <a:pt x="6611" y="57782"/>
                  </a:lnTo>
                  <a:lnTo>
                    <a:pt x="923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24"/>
            <p:cNvSpPr/>
            <p:nvPr/>
          </p:nvSpPr>
          <p:spPr>
            <a:xfrm>
              <a:off x="-3110150" y="3350925"/>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24"/>
            <p:cNvSpPr/>
            <p:nvPr/>
          </p:nvSpPr>
          <p:spPr>
            <a:xfrm>
              <a:off x="-3063650" y="3343900"/>
              <a:ext cx="6375" cy="41500"/>
            </a:xfrm>
            <a:custGeom>
              <a:avLst/>
              <a:gdLst/>
              <a:ahLst/>
              <a:cxnLst/>
              <a:rect l="l" t="t" r="r" b="b"/>
              <a:pathLst>
                <a:path w="255" h="1660"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24"/>
            <p:cNvSpPr/>
            <p:nvPr/>
          </p:nvSpPr>
          <p:spPr>
            <a:xfrm>
              <a:off x="-3014475" y="3336200"/>
              <a:ext cx="13075" cy="85675"/>
            </a:xfrm>
            <a:custGeom>
              <a:avLst/>
              <a:gdLst/>
              <a:ahLst/>
              <a:cxnLst/>
              <a:rect l="l" t="t" r="r" b="b"/>
              <a:pathLst>
                <a:path w="523" h="3427" fill="none" extrusionOk="0">
                  <a:moveTo>
                    <a:pt x="1"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24"/>
            <p:cNvSpPr/>
            <p:nvPr/>
          </p:nvSpPr>
          <p:spPr>
            <a:xfrm>
              <a:off x="-2967650" y="3329175"/>
              <a:ext cx="6050" cy="41525"/>
            </a:xfrm>
            <a:custGeom>
              <a:avLst/>
              <a:gdLst/>
              <a:ahLst/>
              <a:cxnLst/>
              <a:rect l="l" t="t" r="r" b="b"/>
              <a:pathLst>
                <a:path w="242" h="1661" fill="none" extrusionOk="0">
                  <a:moveTo>
                    <a:pt x="1" y="1"/>
                  </a:moveTo>
                  <a:lnTo>
                    <a:pt x="242"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24"/>
            <p:cNvSpPr/>
            <p:nvPr/>
          </p:nvSpPr>
          <p:spPr>
            <a:xfrm>
              <a:off x="-2918800" y="3321825"/>
              <a:ext cx="13075" cy="85650"/>
            </a:xfrm>
            <a:custGeom>
              <a:avLst/>
              <a:gdLst/>
              <a:ahLst/>
              <a:cxnLst/>
              <a:rect l="l" t="t" r="r" b="b"/>
              <a:pathLst>
                <a:path w="523" h="3426"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24"/>
            <p:cNvSpPr/>
            <p:nvPr/>
          </p:nvSpPr>
          <p:spPr>
            <a:xfrm>
              <a:off x="-2871950" y="3314800"/>
              <a:ext cx="6375" cy="41500"/>
            </a:xfrm>
            <a:custGeom>
              <a:avLst/>
              <a:gdLst/>
              <a:ahLst/>
              <a:cxnLst/>
              <a:rect l="l" t="t" r="r" b="b"/>
              <a:pathLst>
                <a:path w="255" h="1660" fill="none" extrusionOk="0">
                  <a:moveTo>
                    <a:pt x="0" y="0"/>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24"/>
            <p:cNvSpPr/>
            <p:nvPr/>
          </p:nvSpPr>
          <p:spPr>
            <a:xfrm>
              <a:off x="-2822775" y="3307100"/>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24"/>
            <p:cNvSpPr/>
            <p:nvPr/>
          </p:nvSpPr>
          <p:spPr>
            <a:xfrm>
              <a:off x="-2776275" y="3300075"/>
              <a:ext cx="6375" cy="41500"/>
            </a:xfrm>
            <a:custGeom>
              <a:avLst/>
              <a:gdLst/>
              <a:ahLst/>
              <a:cxnLst/>
              <a:rect l="l" t="t" r="r" b="b"/>
              <a:pathLst>
                <a:path w="255" h="1660"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24"/>
            <p:cNvSpPr/>
            <p:nvPr/>
          </p:nvSpPr>
          <p:spPr>
            <a:xfrm>
              <a:off x="-2727100" y="3292725"/>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24"/>
            <p:cNvSpPr/>
            <p:nvPr/>
          </p:nvSpPr>
          <p:spPr>
            <a:xfrm>
              <a:off x="-2680600" y="3285700"/>
              <a:ext cx="6375" cy="41500"/>
            </a:xfrm>
            <a:custGeom>
              <a:avLst/>
              <a:gdLst/>
              <a:ahLst/>
              <a:cxnLst/>
              <a:rect l="l" t="t" r="r" b="b"/>
              <a:pathLst>
                <a:path w="255" h="1660" fill="none" extrusionOk="0">
                  <a:moveTo>
                    <a:pt x="0"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24"/>
            <p:cNvSpPr/>
            <p:nvPr/>
          </p:nvSpPr>
          <p:spPr>
            <a:xfrm>
              <a:off x="-2631425" y="3278000"/>
              <a:ext cx="13075" cy="85675"/>
            </a:xfrm>
            <a:custGeom>
              <a:avLst/>
              <a:gdLst/>
              <a:ahLst/>
              <a:cxnLst/>
              <a:rect l="l" t="t" r="r" b="b"/>
              <a:pathLst>
                <a:path w="523" h="3427"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24"/>
            <p:cNvSpPr/>
            <p:nvPr/>
          </p:nvSpPr>
          <p:spPr>
            <a:xfrm>
              <a:off x="-2584925" y="3270975"/>
              <a:ext cx="6375" cy="41500"/>
            </a:xfrm>
            <a:custGeom>
              <a:avLst/>
              <a:gdLst/>
              <a:ahLst/>
              <a:cxnLst/>
              <a:rect l="l" t="t" r="r" b="b"/>
              <a:pathLst>
                <a:path w="255" h="1660" fill="none" extrusionOk="0">
                  <a:moveTo>
                    <a:pt x="1"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24"/>
            <p:cNvSpPr/>
            <p:nvPr/>
          </p:nvSpPr>
          <p:spPr>
            <a:xfrm>
              <a:off x="-2535750" y="3263600"/>
              <a:ext cx="13075" cy="85675"/>
            </a:xfrm>
            <a:custGeom>
              <a:avLst/>
              <a:gdLst/>
              <a:ahLst/>
              <a:cxnLst/>
              <a:rect l="l" t="t" r="r" b="b"/>
              <a:pathLst>
                <a:path w="523" h="3427" fill="none" extrusionOk="0">
                  <a:moveTo>
                    <a:pt x="1" y="1"/>
                  </a:moveTo>
                  <a:lnTo>
                    <a:pt x="522"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24"/>
            <p:cNvSpPr/>
            <p:nvPr/>
          </p:nvSpPr>
          <p:spPr>
            <a:xfrm>
              <a:off x="-2489250" y="3256250"/>
              <a:ext cx="6375" cy="41500"/>
            </a:xfrm>
            <a:custGeom>
              <a:avLst/>
              <a:gdLst/>
              <a:ahLst/>
              <a:cxnLst/>
              <a:rect l="l" t="t" r="r" b="b"/>
              <a:pathLst>
                <a:path w="255" h="1660"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24"/>
            <p:cNvSpPr/>
            <p:nvPr/>
          </p:nvSpPr>
          <p:spPr>
            <a:xfrm>
              <a:off x="-2440075" y="3248900"/>
              <a:ext cx="13075" cy="85650"/>
            </a:xfrm>
            <a:custGeom>
              <a:avLst/>
              <a:gdLst/>
              <a:ahLst/>
              <a:cxnLst/>
              <a:rect l="l" t="t" r="r" b="b"/>
              <a:pathLst>
                <a:path w="523" h="3426"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24"/>
            <p:cNvSpPr/>
            <p:nvPr/>
          </p:nvSpPr>
          <p:spPr>
            <a:xfrm>
              <a:off x="-2393575" y="3241875"/>
              <a:ext cx="6400" cy="41500"/>
            </a:xfrm>
            <a:custGeom>
              <a:avLst/>
              <a:gdLst/>
              <a:ahLst/>
              <a:cxnLst/>
              <a:rect l="l" t="t" r="r" b="b"/>
              <a:pathLst>
                <a:path w="256"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24"/>
            <p:cNvSpPr/>
            <p:nvPr/>
          </p:nvSpPr>
          <p:spPr>
            <a:xfrm>
              <a:off x="-2344400" y="3234175"/>
              <a:ext cx="13075" cy="85675"/>
            </a:xfrm>
            <a:custGeom>
              <a:avLst/>
              <a:gdLst/>
              <a:ahLst/>
              <a:cxnLst/>
              <a:rect l="l" t="t" r="r" b="b"/>
              <a:pathLst>
                <a:path w="523" h="3427"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24"/>
            <p:cNvSpPr/>
            <p:nvPr/>
          </p:nvSpPr>
          <p:spPr>
            <a:xfrm>
              <a:off x="-2297550" y="3227150"/>
              <a:ext cx="6375" cy="41500"/>
            </a:xfrm>
            <a:custGeom>
              <a:avLst/>
              <a:gdLst/>
              <a:ahLst/>
              <a:cxnLst/>
              <a:rect l="l" t="t" r="r" b="b"/>
              <a:pathLst>
                <a:path w="255" h="1660" fill="none" extrusionOk="0">
                  <a:moveTo>
                    <a:pt x="0"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24"/>
            <p:cNvSpPr/>
            <p:nvPr/>
          </p:nvSpPr>
          <p:spPr>
            <a:xfrm>
              <a:off x="-2248725" y="3219775"/>
              <a:ext cx="13075" cy="85675"/>
            </a:xfrm>
            <a:custGeom>
              <a:avLst/>
              <a:gdLst/>
              <a:ahLst/>
              <a:cxnLst/>
              <a:rect l="l" t="t" r="r" b="b"/>
              <a:pathLst>
                <a:path w="523" h="3427" fill="none" extrusionOk="0">
                  <a:moveTo>
                    <a:pt x="1" y="1"/>
                  </a:moveTo>
                  <a:lnTo>
                    <a:pt x="523"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24"/>
            <p:cNvSpPr/>
            <p:nvPr/>
          </p:nvSpPr>
          <p:spPr>
            <a:xfrm>
              <a:off x="-2201875" y="3212750"/>
              <a:ext cx="6375" cy="41525"/>
            </a:xfrm>
            <a:custGeom>
              <a:avLst/>
              <a:gdLst/>
              <a:ahLst/>
              <a:cxnLst/>
              <a:rect l="l" t="t" r="r" b="b"/>
              <a:pathLst>
                <a:path w="255" h="1661"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24"/>
            <p:cNvSpPr/>
            <p:nvPr/>
          </p:nvSpPr>
          <p:spPr>
            <a:xfrm>
              <a:off x="-2152700" y="3205075"/>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24"/>
            <p:cNvSpPr/>
            <p:nvPr/>
          </p:nvSpPr>
          <p:spPr>
            <a:xfrm>
              <a:off x="-2106200" y="3198050"/>
              <a:ext cx="6375" cy="41500"/>
            </a:xfrm>
            <a:custGeom>
              <a:avLst/>
              <a:gdLst/>
              <a:ahLst/>
              <a:cxnLst/>
              <a:rect l="l" t="t" r="r" b="b"/>
              <a:pathLst>
                <a:path w="255"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24"/>
            <p:cNvSpPr/>
            <p:nvPr/>
          </p:nvSpPr>
          <p:spPr>
            <a:xfrm>
              <a:off x="-2057025" y="319067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24"/>
            <p:cNvSpPr/>
            <p:nvPr/>
          </p:nvSpPr>
          <p:spPr>
            <a:xfrm>
              <a:off x="-2010525" y="3183650"/>
              <a:ext cx="6375" cy="41525"/>
            </a:xfrm>
            <a:custGeom>
              <a:avLst/>
              <a:gdLst/>
              <a:ahLst/>
              <a:cxnLst/>
              <a:rect l="l" t="t" r="r" b="b"/>
              <a:pathLst>
                <a:path w="255"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24"/>
            <p:cNvSpPr/>
            <p:nvPr/>
          </p:nvSpPr>
          <p:spPr>
            <a:xfrm>
              <a:off x="-1961350" y="3175950"/>
              <a:ext cx="13075" cy="85675"/>
            </a:xfrm>
            <a:custGeom>
              <a:avLst/>
              <a:gdLst/>
              <a:ahLst/>
              <a:cxnLst/>
              <a:rect l="l" t="t" r="r" b="b"/>
              <a:pathLst>
                <a:path w="523" h="3427" fill="none" extrusionOk="0">
                  <a:moveTo>
                    <a:pt x="1" y="1"/>
                  </a:moveTo>
                  <a:lnTo>
                    <a:pt x="523"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24"/>
            <p:cNvSpPr/>
            <p:nvPr/>
          </p:nvSpPr>
          <p:spPr>
            <a:xfrm>
              <a:off x="-1914850" y="3168925"/>
              <a:ext cx="6400" cy="41525"/>
            </a:xfrm>
            <a:custGeom>
              <a:avLst/>
              <a:gdLst/>
              <a:ahLst/>
              <a:cxnLst/>
              <a:rect l="l" t="t" r="r" b="b"/>
              <a:pathLst>
                <a:path w="256"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24"/>
            <p:cNvSpPr/>
            <p:nvPr/>
          </p:nvSpPr>
          <p:spPr>
            <a:xfrm>
              <a:off x="-1865675" y="316157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24"/>
            <p:cNvSpPr/>
            <p:nvPr/>
          </p:nvSpPr>
          <p:spPr>
            <a:xfrm>
              <a:off x="-1819175" y="3154225"/>
              <a:ext cx="6400" cy="41500"/>
            </a:xfrm>
            <a:custGeom>
              <a:avLst/>
              <a:gdLst/>
              <a:ahLst/>
              <a:cxnLst/>
              <a:rect l="l" t="t" r="r" b="b"/>
              <a:pathLst>
                <a:path w="256"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24"/>
            <p:cNvSpPr/>
            <p:nvPr/>
          </p:nvSpPr>
          <p:spPr>
            <a:xfrm>
              <a:off x="-1769975" y="3146850"/>
              <a:ext cx="13050" cy="85675"/>
            </a:xfrm>
            <a:custGeom>
              <a:avLst/>
              <a:gdLst/>
              <a:ahLst/>
              <a:cxnLst/>
              <a:rect l="l" t="t" r="r" b="b"/>
              <a:pathLst>
                <a:path w="522"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24"/>
            <p:cNvSpPr/>
            <p:nvPr/>
          </p:nvSpPr>
          <p:spPr>
            <a:xfrm>
              <a:off x="-1723150" y="3139825"/>
              <a:ext cx="6050" cy="41525"/>
            </a:xfrm>
            <a:custGeom>
              <a:avLst/>
              <a:gdLst/>
              <a:ahLst/>
              <a:cxnLst/>
              <a:rect l="l" t="t" r="r" b="b"/>
              <a:pathLst>
                <a:path w="242" h="1661" fill="none" extrusionOk="0">
                  <a:moveTo>
                    <a:pt x="0" y="1"/>
                  </a:moveTo>
                  <a:lnTo>
                    <a:pt x="241"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24"/>
            <p:cNvSpPr/>
            <p:nvPr/>
          </p:nvSpPr>
          <p:spPr>
            <a:xfrm>
              <a:off x="-1674300" y="3132125"/>
              <a:ext cx="13075" cy="85675"/>
            </a:xfrm>
            <a:custGeom>
              <a:avLst/>
              <a:gdLst/>
              <a:ahLst/>
              <a:cxnLst/>
              <a:rect l="l" t="t" r="r" b="b"/>
              <a:pathLst>
                <a:path w="523" h="3427" fill="none" extrusionOk="0">
                  <a:moveTo>
                    <a:pt x="0" y="1"/>
                  </a:moveTo>
                  <a:lnTo>
                    <a:pt x="522"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24"/>
            <p:cNvSpPr/>
            <p:nvPr/>
          </p:nvSpPr>
          <p:spPr>
            <a:xfrm>
              <a:off x="-1627475" y="3125100"/>
              <a:ext cx="6375" cy="41525"/>
            </a:xfrm>
            <a:custGeom>
              <a:avLst/>
              <a:gdLst/>
              <a:ahLst/>
              <a:cxnLst/>
              <a:rect l="l" t="t" r="r" b="b"/>
              <a:pathLst>
                <a:path w="255"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24"/>
            <p:cNvSpPr/>
            <p:nvPr/>
          </p:nvSpPr>
          <p:spPr>
            <a:xfrm>
              <a:off x="-1578625" y="3117750"/>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24"/>
            <p:cNvSpPr/>
            <p:nvPr/>
          </p:nvSpPr>
          <p:spPr>
            <a:xfrm>
              <a:off x="-1531800" y="3110725"/>
              <a:ext cx="6375" cy="41500"/>
            </a:xfrm>
            <a:custGeom>
              <a:avLst/>
              <a:gdLst/>
              <a:ahLst/>
              <a:cxnLst/>
              <a:rect l="l" t="t" r="r" b="b"/>
              <a:pathLst>
                <a:path w="255" h="1660"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24"/>
            <p:cNvSpPr/>
            <p:nvPr/>
          </p:nvSpPr>
          <p:spPr>
            <a:xfrm>
              <a:off x="-1482625" y="310302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24"/>
            <p:cNvSpPr/>
            <p:nvPr/>
          </p:nvSpPr>
          <p:spPr>
            <a:xfrm>
              <a:off x="-1436125" y="3096000"/>
              <a:ext cx="6400" cy="41525"/>
            </a:xfrm>
            <a:custGeom>
              <a:avLst/>
              <a:gdLst/>
              <a:ahLst/>
              <a:cxnLst/>
              <a:rect l="l" t="t" r="r" b="b"/>
              <a:pathLst>
                <a:path w="256"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24"/>
            <p:cNvSpPr/>
            <p:nvPr/>
          </p:nvSpPr>
          <p:spPr>
            <a:xfrm>
              <a:off x="-1386950" y="3088650"/>
              <a:ext cx="13075" cy="85675"/>
            </a:xfrm>
            <a:custGeom>
              <a:avLst/>
              <a:gdLst/>
              <a:ahLst/>
              <a:cxnLst/>
              <a:rect l="l" t="t" r="r" b="b"/>
              <a:pathLst>
                <a:path w="523" h="3427"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24"/>
            <p:cNvSpPr/>
            <p:nvPr/>
          </p:nvSpPr>
          <p:spPr>
            <a:xfrm>
              <a:off x="-1340450" y="3081625"/>
              <a:ext cx="6400" cy="41500"/>
            </a:xfrm>
            <a:custGeom>
              <a:avLst/>
              <a:gdLst/>
              <a:ahLst/>
              <a:cxnLst/>
              <a:rect l="l" t="t" r="r" b="b"/>
              <a:pathLst>
                <a:path w="256" h="1660" fill="none" extrusionOk="0">
                  <a:moveTo>
                    <a:pt x="1"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24"/>
            <p:cNvSpPr/>
            <p:nvPr/>
          </p:nvSpPr>
          <p:spPr>
            <a:xfrm>
              <a:off x="-1291250" y="3073925"/>
              <a:ext cx="13050" cy="85675"/>
            </a:xfrm>
            <a:custGeom>
              <a:avLst/>
              <a:gdLst/>
              <a:ahLst/>
              <a:cxnLst/>
              <a:rect l="l" t="t" r="r" b="b"/>
              <a:pathLst>
                <a:path w="522"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24"/>
            <p:cNvSpPr/>
            <p:nvPr/>
          </p:nvSpPr>
          <p:spPr>
            <a:xfrm>
              <a:off x="-1244750" y="3066900"/>
              <a:ext cx="6375" cy="41500"/>
            </a:xfrm>
            <a:custGeom>
              <a:avLst/>
              <a:gdLst/>
              <a:ahLst/>
              <a:cxnLst/>
              <a:rect l="l" t="t" r="r" b="b"/>
              <a:pathLst>
                <a:path w="255" h="1660" fill="none" extrusionOk="0">
                  <a:moveTo>
                    <a:pt x="0" y="1"/>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24"/>
            <p:cNvSpPr/>
            <p:nvPr/>
          </p:nvSpPr>
          <p:spPr>
            <a:xfrm>
              <a:off x="-1195575" y="3059550"/>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24"/>
            <p:cNvSpPr/>
            <p:nvPr/>
          </p:nvSpPr>
          <p:spPr>
            <a:xfrm>
              <a:off x="-1149075" y="3052175"/>
              <a:ext cx="6375" cy="41525"/>
            </a:xfrm>
            <a:custGeom>
              <a:avLst/>
              <a:gdLst/>
              <a:ahLst/>
              <a:cxnLst/>
              <a:rect l="l" t="t" r="r" b="b"/>
              <a:pathLst>
                <a:path w="255" h="1661" fill="none" extrusionOk="0">
                  <a:moveTo>
                    <a:pt x="0" y="1"/>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4269890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3396"/>
        <p:cNvGrpSpPr/>
        <p:nvPr/>
      </p:nvGrpSpPr>
      <p:grpSpPr>
        <a:xfrm>
          <a:off x="0" y="0"/>
          <a:ext cx="0" cy="0"/>
          <a:chOff x="0" y="0"/>
          <a:chExt cx="0" cy="0"/>
        </a:xfrm>
      </p:grpSpPr>
      <p:grpSp>
        <p:nvGrpSpPr>
          <p:cNvPr id="3397" name="Google Shape;3397;p25"/>
          <p:cNvGrpSpPr/>
          <p:nvPr/>
        </p:nvGrpSpPr>
        <p:grpSpPr>
          <a:xfrm>
            <a:off x="270174" y="5254"/>
            <a:ext cx="11650333" cy="6853759"/>
            <a:chOff x="404050" y="680675"/>
            <a:chExt cx="6852600" cy="4476850"/>
          </a:xfrm>
        </p:grpSpPr>
        <p:sp>
          <p:nvSpPr>
            <p:cNvPr id="3398" name="Google Shape;3398;p25"/>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25"/>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25"/>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25"/>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25"/>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25"/>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25"/>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25"/>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25"/>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25"/>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25"/>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25"/>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25"/>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25"/>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25"/>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25"/>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25"/>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25"/>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25"/>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25"/>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25"/>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25"/>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25"/>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25"/>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25"/>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25"/>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25"/>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25"/>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25"/>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25"/>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25"/>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25"/>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25"/>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25"/>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25"/>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25"/>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25"/>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25"/>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25"/>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25"/>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25"/>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25"/>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25"/>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25"/>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42" name="Google Shape;3442;p25"/>
          <p:cNvGrpSpPr/>
          <p:nvPr/>
        </p:nvGrpSpPr>
        <p:grpSpPr>
          <a:xfrm>
            <a:off x="-657" y="223947"/>
            <a:ext cx="12191996" cy="6470720"/>
            <a:chOff x="-493" y="167960"/>
            <a:chExt cx="9143997" cy="4853040"/>
          </a:xfrm>
        </p:grpSpPr>
        <p:sp>
          <p:nvSpPr>
            <p:cNvPr id="3443" name="Google Shape;3443;p25"/>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25"/>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25"/>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25"/>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25"/>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25"/>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25"/>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25"/>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25"/>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25"/>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25"/>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25"/>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25"/>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25"/>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25"/>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25"/>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25"/>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25"/>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25"/>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25"/>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25"/>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25"/>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25"/>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25"/>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25"/>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25"/>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25"/>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25"/>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25"/>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2" name="Google Shape;3472;p25"/>
          <p:cNvGrpSpPr/>
          <p:nvPr/>
        </p:nvGrpSpPr>
        <p:grpSpPr>
          <a:xfrm flipH="1">
            <a:off x="-225600" y="119433"/>
            <a:ext cx="12312773" cy="6451808"/>
            <a:chOff x="32375" y="89575"/>
            <a:chExt cx="9234580" cy="4838856"/>
          </a:xfrm>
        </p:grpSpPr>
        <p:sp>
          <p:nvSpPr>
            <p:cNvPr id="3473" name="Google Shape;3473;p25"/>
            <p:cNvSpPr/>
            <p:nvPr/>
          </p:nvSpPr>
          <p:spPr>
            <a:xfrm rot="10800000">
              <a:off x="32375" y="19110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25"/>
            <p:cNvSpPr/>
            <p:nvPr/>
          </p:nvSpPr>
          <p:spPr>
            <a:xfrm flipH="1">
              <a:off x="2445693" y="89575"/>
              <a:ext cx="6350662" cy="304298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25"/>
            <p:cNvSpPr/>
            <p:nvPr/>
          </p:nvSpPr>
          <p:spPr>
            <a:xfrm rot="10800000" flipH="1">
              <a:off x="1736798" y="191099"/>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25"/>
            <p:cNvSpPr/>
            <p:nvPr/>
          </p:nvSpPr>
          <p:spPr>
            <a:xfrm>
              <a:off x="388600" y="1633196"/>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25"/>
            <p:cNvSpPr/>
            <p:nvPr/>
          </p:nvSpPr>
          <p:spPr>
            <a:xfrm>
              <a:off x="2372588" y="1815303"/>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78" name="Google Shape;3478;p25"/>
          <p:cNvSpPr txBox="1">
            <a:spLocks noGrp="1"/>
          </p:cNvSpPr>
          <p:nvPr>
            <p:ph type="title"/>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3479" name="Google Shape;3479;p25"/>
          <p:cNvGrpSpPr/>
          <p:nvPr/>
        </p:nvGrpSpPr>
        <p:grpSpPr>
          <a:xfrm>
            <a:off x="-538725" y="-513773"/>
            <a:ext cx="2936860" cy="2176881"/>
            <a:chOff x="6346836" y="3625795"/>
            <a:chExt cx="1248028" cy="925073"/>
          </a:xfrm>
        </p:grpSpPr>
        <p:sp>
          <p:nvSpPr>
            <p:cNvPr id="3480" name="Google Shape;3480;p25"/>
            <p:cNvSpPr/>
            <p:nvPr/>
          </p:nvSpPr>
          <p:spPr>
            <a:xfrm rot="-4401108">
              <a:off x="6471845" y="3711575"/>
              <a:ext cx="406183" cy="362007"/>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25"/>
            <p:cNvSpPr/>
            <p:nvPr/>
          </p:nvSpPr>
          <p:spPr>
            <a:xfrm rot="-4401108">
              <a:off x="6608572" y="3679581"/>
              <a:ext cx="121852" cy="165128"/>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25"/>
            <p:cNvSpPr/>
            <p:nvPr/>
          </p:nvSpPr>
          <p:spPr>
            <a:xfrm rot="2187478">
              <a:off x="7204028" y="3867327"/>
              <a:ext cx="285827" cy="311084"/>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25"/>
            <p:cNvSpPr/>
            <p:nvPr/>
          </p:nvSpPr>
          <p:spPr>
            <a:xfrm>
              <a:off x="7167050" y="3882950"/>
              <a:ext cx="9775" cy="19250"/>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25"/>
            <p:cNvSpPr/>
            <p:nvPr/>
          </p:nvSpPr>
          <p:spPr>
            <a:xfrm rot="2187478">
              <a:off x="7371620" y="4042393"/>
              <a:ext cx="75067" cy="50445"/>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25"/>
            <p:cNvSpPr/>
            <p:nvPr/>
          </p:nvSpPr>
          <p:spPr>
            <a:xfrm rot="-991385">
              <a:off x="6392759" y="4142768"/>
              <a:ext cx="322873" cy="369823"/>
            </a:xfrm>
            <a:custGeom>
              <a:avLst/>
              <a:gdLst/>
              <a:ahLst/>
              <a:cxnLst/>
              <a:rect l="l" t="t" r="r" b="b"/>
              <a:pathLst>
                <a:path w="12915" h="14793" extrusionOk="0">
                  <a:moveTo>
                    <a:pt x="7843" y="2461"/>
                  </a:moveTo>
                  <a:cubicBezTo>
                    <a:pt x="7892" y="2461"/>
                    <a:pt x="7941" y="2463"/>
                    <a:pt x="7990" y="2467"/>
                  </a:cubicBezTo>
                  <a:cubicBezTo>
                    <a:pt x="8873" y="2548"/>
                    <a:pt x="9529" y="3351"/>
                    <a:pt x="9435" y="4261"/>
                  </a:cubicBezTo>
                  <a:cubicBezTo>
                    <a:pt x="9359" y="5108"/>
                    <a:pt x="8649" y="5752"/>
                    <a:pt x="7826" y="5752"/>
                  </a:cubicBezTo>
                  <a:cubicBezTo>
                    <a:pt x="7778" y="5752"/>
                    <a:pt x="7730" y="5750"/>
                    <a:pt x="7682" y="5746"/>
                  </a:cubicBezTo>
                  <a:cubicBezTo>
                    <a:pt x="6799" y="5652"/>
                    <a:pt x="6143" y="4849"/>
                    <a:pt x="6237" y="3953"/>
                  </a:cubicBezTo>
                  <a:cubicBezTo>
                    <a:pt x="6313" y="3093"/>
                    <a:pt x="7021" y="2461"/>
                    <a:pt x="7843" y="2461"/>
                  </a:cubicBezTo>
                  <a:close/>
                  <a:moveTo>
                    <a:pt x="7228" y="9004"/>
                  </a:moveTo>
                  <a:cubicBezTo>
                    <a:pt x="7276" y="9004"/>
                    <a:pt x="7325" y="9006"/>
                    <a:pt x="7374" y="9011"/>
                  </a:cubicBezTo>
                  <a:cubicBezTo>
                    <a:pt x="8257" y="9091"/>
                    <a:pt x="8900" y="9894"/>
                    <a:pt x="8819" y="10804"/>
                  </a:cubicBezTo>
                  <a:cubicBezTo>
                    <a:pt x="8743" y="11652"/>
                    <a:pt x="8034" y="12296"/>
                    <a:pt x="7210" y="12296"/>
                  </a:cubicBezTo>
                  <a:cubicBezTo>
                    <a:pt x="7163" y="12296"/>
                    <a:pt x="7115" y="12294"/>
                    <a:pt x="7066" y="12289"/>
                  </a:cubicBezTo>
                  <a:cubicBezTo>
                    <a:pt x="6183" y="12196"/>
                    <a:pt x="5528" y="11393"/>
                    <a:pt x="5621" y="10496"/>
                  </a:cubicBezTo>
                  <a:cubicBezTo>
                    <a:pt x="5697" y="9637"/>
                    <a:pt x="6405" y="9004"/>
                    <a:pt x="7228" y="9004"/>
                  </a:cubicBezTo>
                  <a:close/>
                  <a:moveTo>
                    <a:pt x="7571" y="1"/>
                  </a:moveTo>
                  <a:cubicBezTo>
                    <a:pt x="5807" y="1"/>
                    <a:pt x="4190" y="611"/>
                    <a:pt x="3373" y="2842"/>
                  </a:cubicBezTo>
                  <a:cubicBezTo>
                    <a:pt x="2423" y="5438"/>
                    <a:pt x="4524" y="6830"/>
                    <a:pt x="4524" y="6830"/>
                  </a:cubicBezTo>
                  <a:cubicBezTo>
                    <a:pt x="1" y="8984"/>
                    <a:pt x="2450" y="14738"/>
                    <a:pt x="6826" y="14792"/>
                  </a:cubicBezTo>
                  <a:cubicBezTo>
                    <a:pt x="6879" y="14792"/>
                    <a:pt x="6932" y="14793"/>
                    <a:pt x="6985" y="14793"/>
                  </a:cubicBezTo>
                  <a:cubicBezTo>
                    <a:pt x="10340" y="14793"/>
                    <a:pt x="12286" y="13534"/>
                    <a:pt x="12325" y="10991"/>
                  </a:cubicBezTo>
                  <a:cubicBezTo>
                    <a:pt x="12379" y="8409"/>
                    <a:pt x="10492" y="7552"/>
                    <a:pt x="10492" y="7552"/>
                  </a:cubicBezTo>
                  <a:cubicBezTo>
                    <a:pt x="10492" y="7552"/>
                    <a:pt x="12031" y="7044"/>
                    <a:pt x="12473" y="4274"/>
                  </a:cubicBezTo>
                  <a:cubicBezTo>
                    <a:pt x="12914" y="1517"/>
                    <a:pt x="10519" y="246"/>
                    <a:pt x="8445" y="45"/>
                  </a:cubicBezTo>
                  <a:cubicBezTo>
                    <a:pt x="8151" y="17"/>
                    <a:pt x="7859" y="1"/>
                    <a:pt x="75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25"/>
            <p:cNvSpPr/>
            <p:nvPr/>
          </p:nvSpPr>
          <p:spPr>
            <a:xfrm rot="-991385">
              <a:off x="6586944" y="4130405"/>
              <a:ext cx="80500" cy="122724"/>
            </a:xfrm>
            <a:custGeom>
              <a:avLst/>
              <a:gdLst/>
              <a:ahLst/>
              <a:cxnLst/>
              <a:rect l="l" t="t" r="r" b="b"/>
              <a:pathLst>
                <a:path w="3220" h="4909" extrusionOk="0">
                  <a:moveTo>
                    <a:pt x="209" y="1"/>
                  </a:moveTo>
                  <a:cubicBezTo>
                    <a:pt x="1" y="1"/>
                    <a:pt x="133" y="157"/>
                    <a:pt x="590" y="368"/>
                  </a:cubicBezTo>
                  <a:cubicBezTo>
                    <a:pt x="791" y="462"/>
                    <a:pt x="1634" y="850"/>
                    <a:pt x="2222" y="2215"/>
                  </a:cubicBezTo>
                  <a:cubicBezTo>
                    <a:pt x="3025" y="4062"/>
                    <a:pt x="1848" y="4811"/>
                    <a:pt x="2329" y="4905"/>
                  </a:cubicBezTo>
                  <a:cubicBezTo>
                    <a:pt x="2342" y="4907"/>
                    <a:pt x="2354" y="4908"/>
                    <a:pt x="2366" y="4908"/>
                  </a:cubicBezTo>
                  <a:cubicBezTo>
                    <a:pt x="2761" y="4908"/>
                    <a:pt x="3219" y="3677"/>
                    <a:pt x="2570" y="2055"/>
                  </a:cubicBezTo>
                  <a:cubicBezTo>
                    <a:pt x="1888" y="315"/>
                    <a:pt x="376" y="21"/>
                    <a:pt x="376" y="21"/>
                  </a:cubicBezTo>
                  <a:cubicBezTo>
                    <a:pt x="306" y="7"/>
                    <a:pt x="251" y="1"/>
                    <a:pt x="20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25"/>
            <p:cNvSpPr/>
            <p:nvPr/>
          </p:nvSpPr>
          <p:spPr>
            <a:xfrm rot="-991385">
              <a:off x="6663535" y="4304160"/>
              <a:ext cx="50550" cy="133724"/>
            </a:xfrm>
            <a:custGeom>
              <a:avLst/>
              <a:gdLst/>
              <a:ahLst/>
              <a:cxnLst/>
              <a:rect l="l" t="t" r="r" b="b"/>
              <a:pathLst>
                <a:path w="2022" h="5349" extrusionOk="0">
                  <a:moveTo>
                    <a:pt x="119" y="0"/>
                  </a:moveTo>
                  <a:cubicBezTo>
                    <a:pt x="0" y="0"/>
                    <a:pt x="97" y="187"/>
                    <a:pt x="430" y="480"/>
                  </a:cubicBezTo>
                  <a:cubicBezTo>
                    <a:pt x="590" y="628"/>
                    <a:pt x="1286" y="1257"/>
                    <a:pt x="1433" y="2728"/>
                  </a:cubicBezTo>
                  <a:cubicBezTo>
                    <a:pt x="1621" y="4607"/>
                    <a:pt x="298" y="5348"/>
                    <a:pt x="532" y="5348"/>
                  </a:cubicBezTo>
                  <a:cubicBezTo>
                    <a:pt x="548" y="5348"/>
                    <a:pt x="572" y="5345"/>
                    <a:pt x="604" y="5338"/>
                  </a:cubicBezTo>
                  <a:cubicBezTo>
                    <a:pt x="1085" y="5244"/>
                    <a:pt x="2022" y="4615"/>
                    <a:pt x="1821" y="2755"/>
                  </a:cubicBezTo>
                  <a:cubicBezTo>
                    <a:pt x="1621" y="895"/>
                    <a:pt x="336" y="79"/>
                    <a:pt x="336" y="79"/>
                  </a:cubicBezTo>
                  <a:cubicBezTo>
                    <a:pt x="236" y="25"/>
                    <a:pt x="163" y="0"/>
                    <a:pt x="11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25"/>
            <p:cNvSpPr/>
            <p:nvPr/>
          </p:nvSpPr>
          <p:spPr>
            <a:xfrm>
              <a:off x="6498350" y="4052075"/>
              <a:ext cx="18850" cy="15225"/>
            </a:xfrm>
            <a:custGeom>
              <a:avLst/>
              <a:gdLst/>
              <a:ahLst/>
              <a:cxnLst/>
              <a:rect l="l" t="t" r="r" b="b"/>
              <a:pathLst>
                <a:path w="754" h="609" extrusionOk="0">
                  <a:moveTo>
                    <a:pt x="684" y="1"/>
                  </a:moveTo>
                  <a:cubicBezTo>
                    <a:pt x="567" y="1"/>
                    <a:pt x="335" y="102"/>
                    <a:pt x="335" y="102"/>
                  </a:cubicBezTo>
                  <a:cubicBezTo>
                    <a:pt x="295" y="129"/>
                    <a:pt x="0" y="504"/>
                    <a:pt x="295" y="597"/>
                  </a:cubicBezTo>
                  <a:cubicBezTo>
                    <a:pt x="318" y="605"/>
                    <a:pt x="340" y="609"/>
                    <a:pt x="361" y="609"/>
                  </a:cubicBezTo>
                  <a:cubicBezTo>
                    <a:pt x="603" y="609"/>
                    <a:pt x="750" y="159"/>
                    <a:pt x="750" y="49"/>
                  </a:cubicBezTo>
                  <a:cubicBezTo>
                    <a:pt x="753" y="14"/>
                    <a:pt x="726" y="1"/>
                    <a:pt x="68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25"/>
            <p:cNvSpPr/>
            <p:nvPr/>
          </p:nvSpPr>
          <p:spPr>
            <a:xfrm rot="644798">
              <a:off x="6901953" y="3985550"/>
              <a:ext cx="162267" cy="138973"/>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25"/>
            <p:cNvSpPr/>
            <p:nvPr/>
          </p:nvSpPr>
          <p:spPr>
            <a:xfrm rot="393813">
              <a:off x="6969844" y="3659542"/>
              <a:ext cx="608772" cy="319210"/>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25"/>
            <p:cNvSpPr/>
            <p:nvPr/>
          </p:nvSpPr>
          <p:spPr>
            <a:xfrm rot="393813">
              <a:off x="7335184" y="3720091"/>
              <a:ext cx="194441" cy="6159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92" name="Google Shape;3492;p25"/>
          <p:cNvSpPr txBox="1">
            <a:spLocks noGrp="1"/>
          </p:cNvSpPr>
          <p:nvPr>
            <p:ph type="subTitle" idx="1"/>
          </p:nvPr>
        </p:nvSpPr>
        <p:spPr>
          <a:xfrm>
            <a:off x="3164417" y="3323199"/>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3493" name="Google Shape;3493;p25"/>
          <p:cNvSpPr txBox="1">
            <a:spLocks noGrp="1"/>
          </p:cNvSpPr>
          <p:nvPr>
            <p:ph type="subTitle" idx="2"/>
          </p:nvPr>
        </p:nvSpPr>
        <p:spPr>
          <a:xfrm>
            <a:off x="7078799" y="3323199"/>
            <a:ext cx="1948800" cy="43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Font typeface="Fredoka One"/>
              <a:buNone/>
              <a:defRPr>
                <a:solidFill>
                  <a:schemeClr val="lt1"/>
                </a:solidFill>
                <a:latin typeface="Fredoka One"/>
                <a:ea typeface="Fredoka One"/>
                <a:cs typeface="Fredoka One"/>
                <a:sym typeface="Fredoka One"/>
              </a:defRPr>
            </a:lvl1pPr>
            <a:lvl2pPr lvl="1"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2pPr>
            <a:lvl3pPr lvl="2"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3pPr>
            <a:lvl4pPr lvl="3"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4pPr>
            <a:lvl5pPr lvl="4"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5pPr>
            <a:lvl6pPr lvl="5"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6pPr>
            <a:lvl7pPr lvl="6"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7pPr>
            <a:lvl8pPr lvl="7"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8pPr>
            <a:lvl9pPr lvl="8" algn="ctr" rtl="0">
              <a:lnSpc>
                <a:spcPct val="100000"/>
              </a:lnSpc>
              <a:spcBef>
                <a:spcPts val="0"/>
              </a:spcBef>
              <a:spcAft>
                <a:spcPts val="0"/>
              </a:spcAft>
              <a:buClr>
                <a:schemeClr val="lt1"/>
              </a:buClr>
              <a:buSzPts val="1800"/>
              <a:buFont typeface="Fredoka One"/>
              <a:buNone/>
              <a:defRPr sz="2400">
                <a:solidFill>
                  <a:schemeClr val="lt1"/>
                </a:solidFill>
                <a:latin typeface="Fredoka One"/>
                <a:ea typeface="Fredoka One"/>
                <a:cs typeface="Fredoka One"/>
                <a:sym typeface="Fredoka One"/>
              </a:defRPr>
            </a:lvl9pPr>
          </a:lstStyle>
          <a:p>
            <a:endParaRPr/>
          </a:p>
        </p:txBody>
      </p:sp>
      <p:sp>
        <p:nvSpPr>
          <p:cNvPr id="3494" name="Google Shape;3494;p25"/>
          <p:cNvSpPr txBox="1">
            <a:spLocks noGrp="1"/>
          </p:cNvSpPr>
          <p:nvPr>
            <p:ph type="subTitle" idx="3"/>
          </p:nvPr>
        </p:nvSpPr>
        <p:spPr>
          <a:xfrm>
            <a:off x="2731817" y="4076192"/>
            <a:ext cx="28140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sp>
        <p:nvSpPr>
          <p:cNvPr id="3495" name="Google Shape;3495;p25"/>
          <p:cNvSpPr txBox="1">
            <a:spLocks noGrp="1"/>
          </p:cNvSpPr>
          <p:nvPr>
            <p:ph type="subTitle" idx="4"/>
          </p:nvPr>
        </p:nvSpPr>
        <p:spPr>
          <a:xfrm>
            <a:off x="6646199" y="4076192"/>
            <a:ext cx="28140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200"/>
              <a:buNone/>
              <a:defRPr sz="1867">
                <a:solidFill>
                  <a:schemeClr val="lt1"/>
                </a:solidFill>
              </a:defRPr>
            </a:lvl1pPr>
            <a:lvl2pPr lvl="1" algn="ctr" rtl="0">
              <a:lnSpc>
                <a:spcPct val="100000"/>
              </a:lnSpc>
              <a:spcBef>
                <a:spcPts val="0"/>
              </a:spcBef>
              <a:spcAft>
                <a:spcPts val="0"/>
              </a:spcAft>
              <a:buClr>
                <a:schemeClr val="lt1"/>
              </a:buClr>
              <a:buSzPts val="1200"/>
              <a:buNone/>
              <a:defRPr sz="1600">
                <a:solidFill>
                  <a:schemeClr val="lt1"/>
                </a:solidFill>
              </a:defRPr>
            </a:lvl2pPr>
            <a:lvl3pPr lvl="2" algn="ctr" rtl="0">
              <a:lnSpc>
                <a:spcPct val="100000"/>
              </a:lnSpc>
              <a:spcBef>
                <a:spcPts val="0"/>
              </a:spcBef>
              <a:spcAft>
                <a:spcPts val="0"/>
              </a:spcAft>
              <a:buClr>
                <a:schemeClr val="lt1"/>
              </a:buClr>
              <a:buSzPts val="1200"/>
              <a:buNone/>
              <a:defRPr sz="1600">
                <a:solidFill>
                  <a:schemeClr val="lt1"/>
                </a:solidFill>
              </a:defRPr>
            </a:lvl3pPr>
            <a:lvl4pPr lvl="3" algn="ctr" rtl="0">
              <a:lnSpc>
                <a:spcPct val="100000"/>
              </a:lnSpc>
              <a:spcBef>
                <a:spcPts val="0"/>
              </a:spcBef>
              <a:spcAft>
                <a:spcPts val="0"/>
              </a:spcAft>
              <a:buClr>
                <a:schemeClr val="lt1"/>
              </a:buClr>
              <a:buSzPts val="1200"/>
              <a:buNone/>
              <a:defRPr sz="1600">
                <a:solidFill>
                  <a:schemeClr val="lt1"/>
                </a:solidFill>
              </a:defRPr>
            </a:lvl4pPr>
            <a:lvl5pPr lvl="4" algn="ctr" rtl="0">
              <a:lnSpc>
                <a:spcPct val="100000"/>
              </a:lnSpc>
              <a:spcBef>
                <a:spcPts val="0"/>
              </a:spcBef>
              <a:spcAft>
                <a:spcPts val="0"/>
              </a:spcAft>
              <a:buClr>
                <a:schemeClr val="lt1"/>
              </a:buClr>
              <a:buSzPts val="1200"/>
              <a:buNone/>
              <a:defRPr sz="1600">
                <a:solidFill>
                  <a:schemeClr val="lt1"/>
                </a:solidFill>
              </a:defRPr>
            </a:lvl5pPr>
            <a:lvl6pPr lvl="5" algn="ctr" rtl="0">
              <a:lnSpc>
                <a:spcPct val="100000"/>
              </a:lnSpc>
              <a:spcBef>
                <a:spcPts val="0"/>
              </a:spcBef>
              <a:spcAft>
                <a:spcPts val="0"/>
              </a:spcAft>
              <a:buClr>
                <a:schemeClr val="lt1"/>
              </a:buClr>
              <a:buSzPts val="1200"/>
              <a:buNone/>
              <a:defRPr sz="1600">
                <a:solidFill>
                  <a:schemeClr val="lt1"/>
                </a:solidFill>
              </a:defRPr>
            </a:lvl6pPr>
            <a:lvl7pPr lvl="6" algn="ctr" rtl="0">
              <a:lnSpc>
                <a:spcPct val="100000"/>
              </a:lnSpc>
              <a:spcBef>
                <a:spcPts val="0"/>
              </a:spcBef>
              <a:spcAft>
                <a:spcPts val="0"/>
              </a:spcAft>
              <a:buClr>
                <a:schemeClr val="lt1"/>
              </a:buClr>
              <a:buSzPts val="1200"/>
              <a:buNone/>
              <a:defRPr sz="1600">
                <a:solidFill>
                  <a:schemeClr val="lt1"/>
                </a:solidFill>
              </a:defRPr>
            </a:lvl7pPr>
            <a:lvl8pPr lvl="7" algn="ctr" rtl="0">
              <a:lnSpc>
                <a:spcPct val="100000"/>
              </a:lnSpc>
              <a:spcBef>
                <a:spcPts val="0"/>
              </a:spcBef>
              <a:spcAft>
                <a:spcPts val="0"/>
              </a:spcAft>
              <a:buClr>
                <a:schemeClr val="lt1"/>
              </a:buClr>
              <a:buSzPts val="1200"/>
              <a:buNone/>
              <a:defRPr sz="1600">
                <a:solidFill>
                  <a:schemeClr val="lt1"/>
                </a:solidFill>
              </a:defRPr>
            </a:lvl8pPr>
            <a:lvl9pPr lvl="8" algn="ctr" rtl="0">
              <a:lnSpc>
                <a:spcPct val="100000"/>
              </a:lnSpc>
              <a:spcBef>
                <a:spcPts val="0"/>
              </a:spcBef>
              <a:spcAft>
                <a:spcPts val="0"/>
              </a:spcAft>
              <a:buClr>
                <a:schemeClr val="lt1"/>
              </a:buClr>
              <a:buSzPts val="1200"/>
              <a:buNone/>
              <a:defRPr sz="1600">
                <a:solidFill>
                  <a:schemeClr val="lt1"/>
                </a:solidFill>
              </a:defRPr>
            </a:lvl9pPr>
          </a:lstStyle>
          <a:p>
            <a:endParaRPr/>
          </a:p>
        </p:txBody>
      </p:sp>
      <p:grpSp>
        <p:nvGrpSpPr>
          <p:cNvPr id="3496" name="Google Shape;3496;p25"/>
          <p:cNvGrpSpPr/>
          <p:nvPr/>
        </p:nvGrpSpPr>
        <p:grpSpPr>
          <a:xfrm rot="10800000">
            <a:off x="9669053" y="4419499"/>
            <a:ext cx="3430785" cy="3101741"/>
            <a:chOff x="-633742" y="3074461"/>
            <a:chExt cx="2573089" cy="2326306"/>
          </a:xfrm>
        </p:grpSpPr>
        <p:sp>
          <p:nvSpPr>
            <p:cNvPr id="3497" name="Google Shape;3497;p25"/>
            <p:cNvSpPr/>
            <p:nvPr/>
          </p:nvSpPr>
          <p:spPr>
            <a:xfrm rot="-10625209" flipH="1">
              <a:off x="330344" y="4423616"/>
              <a:ext cx="315178" cy="312293"/>
            </a:xfrm>
            <a:custGeom>
              <a:avLst/>
              <a:gdLst/>
              <a:ahLst/>
              <a:cxnLst/>
              <a:rect l="l" t="t" r="r" b="b"/>
              <a:pathLst>
                <a:path w="14529" h="14396" extrusionOk="0">
                  <a:moveTo>
                    <a:pt x="7545" y="1"/>
                  </a:moveTo>
                  <a:cubicBezTo>
                    <a:pt x="6538" y="1"/>
                    <a:pt x="5230" y="72"/>
                    <a:pt x="4694" y="673"/>
                  </a:cubicBezTo>
                  <a:cubicBezTo>
                    <a:pt x="4028" y="1435"/>
                    <a:pt x="4319" y="3407"/>
                    <a:pt x="4319" y="4338"/>
                  </a:cubicBezTo>
                  <a:cubicBezTo>
                    <a:pt x="4319" y="4496"/>
                    <a:pt x="4331" y="4653"/>
                    <a:pt x="4331" y="4810"/>
                  </a:cubicBezTo>
                  <a:cubicBezTo>
                    <a:pt x="3278" y="4991"/>
                    <a:pt x="2238" y="5209"/>
                    <a:pt x="1210" y="5487"/>
                  </a:cubicBezTo>
                  <a:cubicBezTo>
                    <a:pt x="847" y="5584"/>
                    <a:pt x="448" y="5705"/>
                    <a:pt x="230" y="6020"/>
                  </a:cubicBezTo>
                  <a:cubicBezTo>
                    <a:pt x="61" y="6262"/>
                    <a:pt x="36" y="6576"/>
                    <a:pt x="24" y="6879"/>
                  </a:cubicBezTo>
                  <a:cubicBezTo>
                    <a:pt x="0" y="7798"/>
                    <a:pt x="133" y="8850"/>
                    <a:pt x="883" y="9395"/>
                  </a:cubicBezTo>
                  <a:cubicBezTo>
                    <a:pt x="1295" y="9685"/>
                    <a:pt x="1815" y="9782"/>
                    <a:pt x="2311" y="9842"/>
                  </a:cubicBezTo>
                  <a:cubicBezTo>
                    <a:pt x="3145" y="9963"/>
                    <a:pt x="3992" y="10036"/>
                    <a:pt x="4827" y="10096"/>
                  </a:cubicBezTo>
                  <a:cubicBezTo>
                    <a:pt x="5008" y="11137"/>
                    <a:pt x="5238" y="12177"/>
                    <a:pt x="5504" y="13205"/>
                  </a:cubicBezTo>
                  <a:cubicBezTo>
                    <a:pt x="5601" y="13580"/>
                    <a:pt x="5734" y="13967"/>
                    <a:pt x="6036" y="14185"/>
                  </a:cubicBezTo>
                  <a:cubicBezTo>
                    <a:pt x="6291" y="14354"/>
                    <a:pt x="6605" y="14391"/>
                    <a:pt x="6895" y="14391"/>
                  </a:cubicBezTo>
                  <a:cubicBezTo>
                    <a:pt x="6980" y="14394"/>
                    <a:pt x="7065" y="14396"/>
                    <a:pt x="7151" y="14396"/>
                  </a:cubicBezTo>
                  <a:cubicBezTo>
                    <a:pt x="8013" y="14396"/>
                    <a:pt x="8927" y="14214"/>
                    <a:pt x="9411" y="13532"/>
                  </a:cubicBezTo>
                  <a:cubicBezTo>
                    <a:pt x="9714" y="13121"/>
                    <a:pt x="9799" y="12612"/>
                    <a:pt x="9871" y="12104"/>
                  </a:cubicBezTo>
                  <a:cubicBezTo>
                    <a:pt x="9968" y="11415"/>
                    <a:pt x="10028" y="10713"/>
                    <a:pt x="10089" y="10012"/>
                  </a:cubicBezTo>
                  <a:cubicBezTo>
                    <a:pt x="10585" y="9975"/>
                    <a:pt x="11081" y="9915"/>
                    <a:pt x="11577" y="9854"/>
                  </a:cubicBezTo>
                  <a:cubicBezTo>
                    <a:pt x="12363" y="9746"/>
                    <a:pt x="13149" y="9600"/>
                    <a:pt x="13863" y="9262"/>
                  </a:cubicBezTo>
                  <a:cubicBezTo>
                    <a:pt x="14032" y="9177"/>
                    <a:pt x="14202" y="9080"/>
                    <a:pt x="14299" y="8911"/>
                  </a:cubicBezTo>
                  <a:cubicBezTo>
                    <a:pt x="14407" y="8741"/>
                    <a:pt x="14407" y="8536"/>
                    <a:pt x="14407" y="8330"/>
                  </a:cubicBezTo>
                  <a:cubicBezTo>
                    <a:pt x="14420" y="7387"/>
                    <a:pt x="14528" y="5379"/>
                    <a:pt x="13742" y="4677"/>
                  </a:cubicBezTo>
                  <a:cubicBezTo>
                    <a:pt x="13336" y="4316"/>
                    <a:pt x="12587" y="4230"/>
                    <a:pt x="11835" y="4230"/>
                  </a:cubicBezTo>
                  <a:cubicBezTo>
                    <a:pt x="11175" y="4230"/>
                    <a:pt x="10512" y="4296"/>
                    <a:pt x="10077" y="4302"/>
                  </a:cubicBezTo>
                  <a:lnTo>
                    <a:pt x="10041" y="4302"/>
                  </a:lnTo>
                  <a:cubicBezTo>
                    <a:pt x="9992" y="3818"/>
                    <a:pt x="9944" y="3322"/>
                    <a:pt x="9871" y="2838"/>
                  </a:cubicBezTo>
                  <a:cubicBezTo>
                    <a:pt x="9762" y="2052"/>
                    <a:pt x="9629" y="1266"/>
                    <a:pt x="9278" y="552"/>
                  </a:cubicBezTo>
                  <a:cubicBezTo>
                    <a:pt x="9194" y="383"/>
                    <a:pt x="9097" y="213"/>
                    <a:pt x="8940" y="116"/>
                  </a:cubicBezTo>
                  <a:cubicBezTo>
                    <a:pt x="8770" y="20"/>
                    <a:pt x="8553" y="8"/>
                    <a:pt x="8359" y="8"/>
                  </a:cubicBezTo>
                  <a:cubicBezTo>
                    <a:pt x="8137" y="8"/>
                    <a:pt x="7855" y="1"/>
                    <a:pt x="75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25"/>
            <p:cNvSpPr/>
            <p:nvPr/>
          </p:nvSpPr>
          <p:spPr>
            <a:xfrm rot="9768061">
              <a:off x="-284040" y="4482404"/>
              <a:ext cx="601415" cy="848416"/>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25"/>
            <p:cNvSpPr/>
            <p:nvPr/>
          </p:nvSpPr>
          <p:spPr>
            <a:xfrm rot="-8357415">
              <a:off x="1160673" y="3167778"/>
              <a:ext cx="586001" cy="808225"/>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25"/>
            <p:cNvSpPr/>
            <p:nvPr/>
          </p:nvSpPr>
          <p:spPr>
            <a:xfrm rot="-9949596" flipH="1">
              <a:off x="-580148" y="3708829"/>
              <a:ext cx="1193681" cy="586153"/>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25"/>
            <p:cNvSpPr/>
            <p:nvPr/>
          </p:nvSpPr>
          <p:spPr>
            <a:xfrm rot="-9949596" flipH="1">
              <a:off x="281448" y="3819204"/>
              <a:ext cx="38084" cy="41327"/>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25"/>
            <p:cNvSpPr/>
            <p:nvPr/>
          </p:nvSpPr>
          <p:spPr>
            <a:xfrm rot="-9949596" flipH="1">
              <a:off x="442919" y="3857704"/>
              <a:ext cx="29239" cy="43637"/>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25"/>
            <p:cNvSpPr/>
            <p:nvPr/>
          </p:nvSpPr>
          <p:spPr>
            <a:xfrm rot="-9949596" flipH="1">
              <a:off x="567636" y="3893731"/>
              <a:ext cx="30369" cy="47765"/>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25"/>
            <p:cNvSpPr/>
            <p:nvPr/>
          </p:nvSpPr>
          <p:spPr>
            <a:xfrm rot="-8598439" flipH="1">
              <a:off x="969140" y="4053962"/>
              <a:ext cx="177205" cy="163836"/>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25"/>
            <p:cNvSpPr/>
            <p:nvPr/>
          </p:nvSpPr>
          <p:spPr>
            <a:xfrm rot="-8598439" flipH="1">
              <a:off x="483932" y="3606290"/>
              <a:ext cx="168061" cy="159496"/>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057789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hanks ">
  <p:cSld name="Thanks ">
    <p:bg>
      <p:bgPr>
        <a:solidFill>
          <a:schemeClr val="dk1"/>
        </a:solidFill>
        <a:effectLst/>
      </p:bgPr>
    </p:bg>
    <p:spTree>
      <p:nvGrpSpPr>
        <p:cNvPr id="1" name="Shape 3506"/>
        <p:cNvGrpSpPr/>
        <p:nvPr/>
      </p:nvGrpSpPr>
      <p:grpSpPr>
        <a:xfrm>
          <a:off x="0" y="0"/>
          <a:ext cx="0" cy="0"/>
          <a:chOff x="0" y="0"/>
          <a:chExt cx="0" cy="0"/>
        </a:xfrm>
      </p:grpSpPr>
      <p:grpSp>
        <p:nvGrpSpPr>
          <p:cNvPr id="3507" name="Google Shape;3507;p26"/>
          <p:cNvGrpSpPr/>
          <p:nvPr/>
        </p:nvGrpSpPr>
        <p:grpSpPr>
          <a:xfrm>
            <a:off x="-657" y="1273"/>
            <a:ext cx="12191996" cy="6693393"/>
            <a:chOff x="-493" y="954"/>
            <a:chExt cx="9143997" cy="5020045"/>
          </a:xfrm>
        </p:grpSpPr>
        <p:sp>
          <p:nvSpPr>
            <p:cNvPr id="3508" name="Google Shape;3508;p26"/>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26"/>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26"/>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26"/>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26"/>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26"/>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26"/>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26"/>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26"/>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26"/>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26"/>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26"/>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26"/>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26"/>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26"/>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26"/>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26"/>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26"/>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26"/>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26"/>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26"/>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26"/>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26"/>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26"/>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26"/>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26"/>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26"/>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26"/>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26"/>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26"/>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26"/>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39" name="Google Shape;3539;p26"/>
          <p:cNvGrpSpPr/>
          <p:nvPr/>
        </p:nvGrpSpPr>
        <p:grpSpPr>
          <a:xfrm>
            <a:off x="270174" y="5254"/>
            <a:ext cx="11650333" cy="6853759"/>
            <a:chOff x="202630" y="3940"/>
            <a:chExt cx="8737750" cy="5140319"/>
          </a:xfrm>
        </p:grpSpPr>
        <p:sp>
          <p:nvSpPr>
            <p:cNvPr id="3540" name="Google Shape;3540;p26"/>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26"/>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26"/>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26"/>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26"/>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26"/>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26"/>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26"/>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26"/>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26"/>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26"/>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26"/>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26"/>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26"/>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26"/>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26"/>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26"/>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26"/>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26"/>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26"/>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26"/>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26"/>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26"/>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26"/>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26"/>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26"/>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26"/>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26"/>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26"/>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26"/>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26"/>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26"/>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26"/>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26"/>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26"/>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26"/>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26"/>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26"/>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26"/>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26"/>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26"/>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26"/>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26"/>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26"/>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84" name="Google Shape;3584;p26"/>
          <p:cNvGrpSpPr/>
          <p:nvPr/>
        </p:nvGrpSpPr>
        <p:grpSpPr>
          <a:xfrm>
            <a:off x="145722" y="185386"/>
            <a:ext cx="11900557" cy="6487231"/>
            <a:chOff x="91146" y="179589"/>
            <a:chExt cx="8925418" cy="4865423"/>
          </a:xfrm>
        </p:grpSpPr>
        <p:sp>
          <p:nvSpPr>
            <p:cNvPr id="3585" name="Google Shape;3585;p26"/>
            <p:cNvSpPr/>
            <p:nvPr/>
          </p:nvSpPr>
          <p:spPr>
            <a:xfrm>
              <a:off x="1192575" y="4030845"/>
              <a:ext cx="7823989" cy="1014167"/>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86" name="Google Shape;3586;p26"/>
            <p:cNvGrpSpPr/>
            <p:nvPr/>
          </p:nvGrpSpPr>
          <p:grpSpPr>
            <a:xfrm>
              <a:off x="91146" y="179589"/>
              <a:ext cx="8868092" cy="4295873"/>
              <a:chOff x="275408" y="583389"/>
              <a:chExt cx="8868092" cy="3887316"/>
            </a:xfrm>
          </p:grpSpPr>
          <p:sp>
            <p:nvSpPr>
              <p:cNvPr id="3587" name="Google Shape;3587;p26"/>
              <p:cNvSpPr/>
              <p:nvPr/>
            </p:nvSpPr>
            <p:spPr>
              <a:xfrm>
                <a:off x="369025" y="1009425"/>
                <a:ext cx="7301267" cy="3053847"/>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26"/>
              <p:cNvSpPr/>
              <p:nvPr/>
            </p:nvSpPr>
            <p:spPr>
              <a:xfrm rot="10800000">
                <a:off x="275408" y="583389"/>
                <a:ext cx="7373983" cy="9176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26"/>
              <p:cNvSpPr/>
              <p:nvPr/>
            </p:nvSpPr>
            <p:spPr>
              <a:xfrm rot="10800000" flipH="1">
                <a:off x="790987" y="3553006"/>
                <a:ext cx="7823989" cy="917699"/>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26"/>
              <p:cNvSpPr/>
              <p:nvPr/>
            </p:nvSpPr>
            <p:spPr>
              <a:xfrm flipH="1">
                <a:off x="1842233" y="1009425"/>
                <a:ext cx="7301267" cy="3053847"/>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591" name="Google Shape;3591;p26"/>
          <p:cNvSpPr txBox="1">
            <a:spLocks noGrp="1"/>
          </p:cNvSpPr>
          <p:nvPr>
            <p:ph type="title"/>
          </p:nvPr>
        </p:nvSpPr>
        <p:spPr>
          <a:xfrm>
            <a:off x="3108400" y="1312063"/>
            <a:ext cx="5975200" cy="10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592" name="Google Shape;3592;p26"/>
          <p:cNvSpPr txBox="1">
            <a:spLocks noGrp="1"/>
          </p:cNvSpPr>
          <p:nvPr>
            <p:ph type="subTitle" idx="1"/>
          </p:nvPr>
        </p:nvSpPr>
        <p:spPr>
          <a:xfrm>
            <a:off x="2603800" y="2445601"/>
            <a:ext cx="6984400" cy="139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600"/>
              <a:buNone/>
              <a:defRPr sz="2133">
                <a:solidFill>
                  <a:schemeClr val="lt1"/>
                </a:solidFill>
              </a:defRPr>
            </a:lvl1pPr>
            <a:lvl2pPr lvl="1" algn="ctr" rtl="0">
              <a:lnSpc>
                <a:spcPct val="100000"/>
              </a:lnSpc>
              <a:spcBef>
                <a:spcPts val="0"/>
              </a:spcBef>
              <a:spcAft>
                <a:spcPts val="0"/>
              </a:spcAft>
              <a:buClr>
                <a:schemeClr val="lt1"/>
              </a:buClr>
              <a:buSzPts val="1600"/>
              <a:buNone/>
              <a:defRPr sz="2133">
                <a:solidFill>
                  <a:schemeClr val="lt1"/>
                </a:solidFill>
              </a:defRPr>
            </a:lvl2pPr>
            <a:lvl3pPr lvl="2" algn="ctr" rtl="0">
              <a:lnSpc>
                <a:spcPct val="100000"/>
              </a:lnSpc>
              <a:spcBef>
                <a:spcPts val="0"/>
              </a:spcBef>
              <a:spcAft>
                <a:spcPts val="0"/>
              </a:spcAft>
              <a:buClr>
                <a:schemeClr val="lt1"/>
              </a:buClr>
              <a:buSzPts val="1600"/>
              <a:buNone/>
              <a:defRPr sz="2133">
                <a:solidFill>
                  <a:schemeClr val="lt1"/>
                </a:solidFill>
              </a:defRPr>
            </a:lvl3pPr>
            <a:lvl4pPr lvl="3" algn="ctr" rtl="0">
              <a:lnSpc>
                <a:spcPct val="100000"/>
              </a:lnSpc>
              <a:spcBef>
                <a:spcPts val="0"/>
              </a:spcBef>
              <a:spcAft>
                <a:spcPts val="0"/>
              </a:spcAft>
              <a:buClr>
                <a:schemeClr val="lt1"/>
              </a:buClr>
              <a:buSzPts val="1600"/>
              <a:buNone/>
              <a:defRPr sz="2133">
                <a:solidFill>
                  <a:schemeClr val="lt1"/>
                </a:solidFill>
              </a:defRPr>
            </a:lvl4pPr>
            <a:lvl5pPr lvl="4" algn="ctr" rtl="0">
              <a:lnSpc>
                <a:spcPct val="100000"/>
              </a:lnSpc>
              <a:spcBef>
                <a:spcPts val="0"/>
              </a:spcBef>
              <a:spcAft>
                <a:spcPts val="0"/>
              </a:spcAft>
              <a:buClr>
                <a:schemeClr val="lt1"/>
              </a:buClr>
              <a:buSzPts val="1600"/>
              <a:buNone/>
              <a:defRPr sz="2133">
                <a:solidFill>
                  <a:schemeClr val="lt1"/>
                </a:solidFill>
              </a:defRPr>
            </a:lvl5pPr>
            <a:lvl6pPr lvl="5" algn="ctr" rtl="0">
              <a:lnSpc>
                <a:spcPct val="100000"/>
              </a:lnSpc>
              <a:spcBef>
                <a:spcPts val="0"/>
              </a:spcBef>
              <a:spcAft>
                <a:spcPts val="0"/>
              </a:spcAft>
              <a:buClr>
                <a:schemeClr val="lt1"/>
              </a:buClr>
              <a:buSzPts val="1600"/>
              <a:buNone/>
              <a:defRPr sz="2133">
                <a:solidFill>
                  <a:schemeClr val="lt1"/>
                </a:solidFill>
              </a:defRPr>
            </a:lvl6pPr>
            <a:lvl7pPr lvl="6" algn="ctr" rtl="0">
              <a:lnSpc>
                <a:spcPct val="100000"/>
              </a:lnSpc>
              <a:spcBef>
                <a:spcPts val="0"/>
              </a:spcBef>
              <a:spcAft>
                <a:spcPts val="0"/>
              </a:spcAft>
              <a:buClr>
                <a:schemeClr val="lt1"/>
              </a:buClr>
              <a:buSzPts val="1600"/>
              <a:buNone/>
              <a:defRPr sz="2133">
                <a:solidFill>
                  <a:schemeClr val="lt1"/>
                </a:solidFill>
              </a:defRPr>
            </a:lvl7pPr>
            <a:lvl8pPr lvl="7" algn="ctr" rtl="0">
              <a:lnSpc>
                <a:spcPct val="100000"/>
              </a:lnSpc>
              <a:spcBef>
                <a:spcPts val="0"/>
              </a:spcBef>
              <a:spcAft>
                <a:spcPts val="0"/>
              </a:spcAft>
              <a:buClr>
                <a:schemeClr val="lt1"/>
              </a:buClr>
              <a:buSzPts val="1600"/>
              <a:buNone/>
              <a:defRPr sz="2133">
                <a:solidFill>
                  <a:schemeClr val="lt1"/>
                </a:solidFill>
              </a:defRPr>
            </a:lvl8pPr>
            <a:lvl9pPr lvl="8" algn="ctr" rtl="0">
              <a:lnSpc>
                <a:spcPct val="100000"/>
              </a:lnSpc>
              <a:spcBef>
                <a:spcPts val="0"/>
              </a:spcBef>
              <a:spcAft>
                <a:spcPts val="0"/>
              </a:spcAft>
              <a:buClr>
                <a:schemeClr val="lt1"/>
              </a:buClr>
              <a:buSzPts val="1600"/>
              <a:buNone/>
              <a:defRPr sz="2133">
                <a:solidFill>
                  <a:schemeClr val="lt1"/>
                </a:solidFill>
              </a:defRPr>
            </a:lvl9pPr>
          </a:lstStyle>
          <a:p>
            <a:endParaRPr/>
          </a:p>
        </p:txBody>
      </p:sp>
      <p:sp>
        <p:nvSpPr>
          <p:cNvPr id="3593" name="Google Shape;3593;p26"/>
          <p:cNvSpPr txBox="1"/>
          <p:nvPr/>
        </p:nvSpPr>
        <p:spPr>
          <a:xfrm>
            <a:off x="2844133" y="4782089"/>
            <a:ext cx="6502400" cy="594400"/>
          </a:xfrm>
          <a:prstGeom prst="rect">
            <a:avLst/>
          </a:prstGeom>
          <a:noFill/>
          <a:ln>
            <a:noFill/>
          </a:ln>
        </p:spPr>
        <p:txBody>
          <a:bodyPr spcFirstLastPara="1" wrap="square" lIns="121900" tIns="121900" rIns="121900" bIns="121900" anchor="ctr" anchorCtr="0">
            <a:noAutofit/>
          </a:bodyPr>
          <a:lstStyle/>
          <a:p>
            <a:pPr marL="0" lvl="0" indent="0" algn="ctr" rtl="0">
              <a:lnSpc>
                <a:spcPct val="100000"/>
              </a:lnSpc>
              <a:spcBef>
                <a:spcPts val="0"/>
              </a:spcBef>
              <a:spcAft>
                <a:spcPts val="0"/>
              </a:spcAft>
              <a:buNone/>
            </a:pPr>
            <a:r>
              <a:rPr lang="en" sz="1600">
                <a:solidFill>
                  <a:schemeClr val="lt1"/>
                </a:solidFill>
                <a:latin typeface="Didact Gothic"/>
                <a:ea typeface="Didact Gothic"/>
                <a:cs typeface="Didact Gothic"/>
                <a:sym typeface="Didact Gothic"/>
              </a:rPr>
              <a:t>CREDITS: This presentation template was created by </a:t>
            </a:r>
            <a:r>
              <a:rPr lang="en" sz="1600" b="1">
                <a:solidFill>
                  <a:schemeClr val="lt1"/>
                </a:solidFill>
                <a:uFill>
                  <a:noFill/>
                </a:uFill>
                <a:latin typeface="Didact Gothic"/>
                <a:ea typeface="Didact Gothic"/>
                <a:cs typeface="Didact Gothic"/>
                <a:sym typeface="Didact Gothic"/>
                <a:hlinkClick r:id="rId2">
                  <a:extLst>
                    <a:ext uri="{A12FA001-AC4F-418D-AE19-62706E023703}">
                      <ahyp:hlinkClr xmlns:ahyp="http://schemas.microsoft.com/office/drawing/2018/hyperlinkcolor" val="tx"/>
                    </a:ext>
                  </a:extLst>
                </a:hlinkClick>
              </a:rPr>
              <a:t>Slidesgo</a:t>
            </a:r>
            <a:r>
              <a:rPr lang="en" sz="1600">
                <a:solidFill>
                  <a:schemeClr val="lt1"/>
                </a:solidFill>
                <a:latin typeface="Didact Gothic"/>
                <a:ea typeface="Didact Gothic"/>
                <a:cs typeface="Didact Gothic"/>
                <a:sym typeface="Didact Gothic"/>
              </a:rPr>
              <a:t>, including icons by </a:t>
            </a:r>
            <a:r>
              <a:rPr lang="en" sz="1600" b="1">
                <a:solidFill>
                  <a:schemeClr val="lt1"/>
                </a:solidFill>
                <a:uFill>
                  <a:noFill/>
                </a:uFill>
                <a:latin typeface="Didact Gothic"/>
                <a:ea typeface="Didact Gothic"/>
                <a:cs typeface="Didact Gothic"/>
                <a:sym typeface="Didact Gothic"/>
                <a:hlinkClick r:id="rId3">
                  <a:extLst>
                    <a:ext uri="{A12FA001-AC4F-418D-AE19-62706E023703}">
                      <ahyp:hlinkClr xmlns:ahyp="http://schemas.microsoft.com/office/drawing/2018/hyperlinkcolor" val="tx"/>
                    </a:ext>
                  </a:extLst>
                </a:hlinkClick>
              </a:rPr>
              <a:t>Flaticon</a:t>
            </a:r>
            <a:r>
              <a:rPr lang="en" sz="1600">
                <a:solidFill>
                  <a:schemeClr val="lt1"/>
                </a:solidFill>
                <a:latin typeface="Didact Gothic"/>
                <a:ea typeface="Didact Gothic"/>
                <a:cs typeface="Didact Gothic"/>
                <a:sym typeface="Didact Gothic"/>
              </a:rPr>
              <a:t>, and infographics &amp; images by </a:t>
            </a:r>
            <a:r>
              <a:rPr lang="en" sz="1600" b="1">
                <a:solidFill>
                  <a:schemeClr val="lt1"/>
                </a:solidFill>
                <a:uFill>
                  <a:noFill/>
                </a:uFill>
                <a:latin typeface="Didact Gothic"/>
                <a:ea typeface="Didact Gothic"/>
                <a:cs typeface="Didact Gothic"/>
                <a:sym typeface="Didact Gothic"/>
                <a:hlinkClick r:id="rId4">
                  <a:extLst>
                    <a:ext uri="{A12FA001-AC4F-418D-AE19-62706E023703}">
                      <ahyp:hlinkClr xmlns:ahyp="http://schemas.microsoft.com/office/drawing/2018/hyperlinkcolor" val="tx"/>
                    </a:ext>
                  </a:extLst>
                </a:hlinkClick>
              </a:rPr>
              <a:t>Freepik</a:t>
            </a:r>
            <a:endParaRPr sz="1600" b="1">
              <a:solidFill>
                <a:schemeClr val="lt1"/>
              </a:solidFill>
              <a:latin typeface="Didact Gothic"/>
              <a:ea typeface="Didact Gothic"/>
              <a:cs typeface="Didact Gothic"/>
              <a:sym typeface="Didact Gothic"/>
            </a:endParaRPr>
          </a:p>
        </p:txBody>
      </p:sp>
      <p:grpSp>
        <p:nvGrpSpPr>
          <p:cNvPr id="3594" name="Google Shape;3594;p26"/>
          <p:cNvGrpSpPr/>
          <p:nvPr/>
        </p:nvGrpSpPr>
        <p:grpSpPr>
          <a:xfrm rot="-2700000" flipH="1">
            <a:off x="8852681" y="5023853"/>
            <a:ext cx="3444315" cy="2155163"/>
            <a:chOff x="-3149950" y="2982925"/>
            <a:chExt cx="2308675" cy="1444575"/>
          </a:xfrm>
        </p:grpSpPr>
        <p:sp>
          <p:nvSpPr>
            <p:cNvPr id="3595" name="Google Shape;3595;p26"/>
            <p:cNvSpPr/>
            <p:nvPr/>
          </p:nvSpPr>
          <p:spPr>
            <a:xfrm>
              <a:off x="-3149950" y="2982925"/>
              <a:ext cx="2308675" cy="1444575"/>
            </a:xfrm>
            <a:custGeom>
              <a:avLst/>
              <a:gdLst/>
              <a:ahLst/>
              <a:cxnLst/>
              <a:rect l="l" t="t" r="r" b="b"/>
              <a:pathLst>
                <a:path w="92347" h="57783" extrusionOk="0">
                  <a:moveTo>
                    <a:pt x="54998" y="14694"/>
                  </a:moveTo>
                  <a:lnTo>
                    <a:pt x="14077" y="42286"/>
                  </a:lnTo>
                  <a:lnTo>
                    <a:pt x="10919" y="21331"/>
                  </a:lnTo>
                  <a:lnTo>
                    <a:pt x="54998" y="14694"/>
                  </a:lnTo>
                  <a:close/>
                  <a:moveTo>
                    <a:pt x="92346" y="1"/>
                  </a:moveTo>
                  <a:lnTo>
                    <a:pt x="0" y="13877"/>
                  </a:lnTo>
                  <a:lnTo>
                    <a:pt x="6611" y="57782"/>
                  </a:lnTo>
                  <a:lnTo>
                    <a:pt x="923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26"/>
            <p:cNvSpPr/>
            <p:nvPr/>
          </p:nvSpPr>
          <p:spPr>
            <a:xfrm>
              <a:off x="-3110150" y="3350925"/>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26"/>
            <p:cNvSpPr/>
            <p:nvPr/>
          </p:nvSpPr>
          <p:spPr>
            <a:xfrm>
              <a:off x="-3063650" y="3343900"/>
              <a:ext cx="6375" cy="41500"/>
            </a:xfrm>
            <a:custGeom>
              <a:avLst/>
              <a:gdLst/>
              <a:ahLst/>
              <a:cxnLst/>
              <a:rect l="l" t="t" r="r" b="b"/>
              <a:pathLst>
                <a:path w="255" h="1660"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26"/>
            <p:cNvSpPr/>
            <p:nvPr/>
          </p:nvSpPr>
          <p:spPr>
            <a:xfrm>
              <a:off x="-3014475" y="3336200"/>
              <a:ext cx="13075" cy="85675"/>
            </a:xfrm>
            <a:custGeom>
              <a:avLst/>
              <a:gdLst/>
              <a:ahLst/>
              <a:cxnLst/>
              <a:rect l="l" t="t" r="r" b="b"/>
              <a:pathLst>
                <a:path w="523" h="3427" fill="none" extrusionOk="0">
                  <a:moveTo>
                    <a:pt x="1"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26"/>
            <p:cNvSpPr/>
            <p:nvPr/>
          </p:nvSpPr>
          <p:spPr>
            <a:xfrm>
              <a:off x="-2967650" y="3329175"/>
              <a:ext cx="6050" cy="41525"/>
            </a:xfrm>
            <a:custGeom>
              <a:avLst/>
              <a:gdLst/>
              <a:ahLst/>
              <a:cxnLst/>
              <a:rect l="l" t="t" r="r" b="b"/>
              <a:pathLst>
                <a:path w="242" h="1661" fill="none" extrusionOk="0">
                  <a:moveTo>
                    <a:pt x="1" y="1"/>
                  </a:moveTo>
                  <a:lnTo>
                    <a:pt x="242"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26"/>
            <p:cNvSpPr/>
            <p:nvPr/>
          </p:nvSpPr>
          <p:spPr>
            <a:xfrm>
              <a:off x="-2918800" y="3321825"/>
              <a:ext cx="13075" cy="85650"/>
            </a:xfrm>
            <a:custGeom>
              <a:avLst/>
              <a:gdLst/>
              <a:ahLst/>
              <a:cxnLst/>
              <a:rect l="l" t="t" r="r" b="b"/>
              <a:pathLst>
                <a:path w="523" h="3426"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26"/>
            <p:cNvSpPr/>
            <p:nvPr/>
          </p:nvSpPr>
          <p:spPr>
            <a:xfrm>
              <a:off x="-2871950" y="3314800"/>
              <a:ext cx="6375" cy="41500"/>
            </a:xfrm>
            <a:custGeom>
              <a:avLst/>
              <a:gdLst/>
              <a:ahLst/>
              <a:cxnLst/>
              <a:rect l="l" t="t" r="r" b="b"/>
              <a:pathLst>
                <a:path w="255" h="1660" fill="none" extrusionOk="0">
                  <a:moveTo>
                    <a:pt x="0" y="0"/>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26"/>
            <p:cNvSpPr/>
            <p:nvPr/>
          </p:nvSpPr>
          <p:spPr>
            <a:xfrm>
              <a:off x="-2822775" y="3307100"/>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26"/>
            <p:cNvSpPr/>
            <p:nvPr/>
          </p:nvSpPr>
          <p:spPr>
            <a:xfrm>
              <a:off x="-2776275" y="3300075"/>
              <a:ext cx="6375" cy="41500"/>
            </a:xfrm>
            <a:custGeom>
              <a:avLst/>
              <a:gdLst/>
              <a:ahLst/>
              <a:cxnLst/>
              <a:rect l="l" t="t" r="r" b="b"/>
              <a:pathLst>
                <a:path w="255" h="1660"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26"/>
            <p:cNvSpPr/>
            <p:nvPr/>
          </p:nvSpPr>
          <p:spPr>
            <a:xfrm>
              <a:off x="-2727100" y="3292725"/>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26"/>
            <p:cNvSpPr/>
            <p:nvPr/>
          </p:nvSpPr>
          <p:spPr>
            <a:xfrm>
              <a:off x="-2680600" y="3285700"/>
              <a:ext cx="6375" cy="41500"/>
            </a:xfrm>
            <a:custGeom>
              <a:avLst/>
              <a:gdLst/>
              <a:ahLst/>
              <a:cxnLst/>
              <a:rect l="l" t="t" r="r" b="b"/>
              <a:pathLst>
                <a:path w="255" h="1660" fill="none" extrusionOk="0">
                  <a:moveTo>
                    <a:pt x="0"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26"/>
            <p:cNvSpPr/>
            <p:nvPr/>
          </p:nvSpPr>
          <p:spPr>
            <a:xfrm>
              <a:off x="-2631425" y="3278000"/>
              <a:ext cx="13075" cy="85675"/>
            </a:xfrm>
            <a:custGeom>
              <a:avLst/>
              <a:gdLst/>
              <a:ahLst/>
              <a:cxnLst/>
              <a:rect l="l" t="t" r="r" b="b"/>
              <a:pathLst>
                <a:path w="523" h="3427"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26"/>
            <p:cNvSpPr/>
            <p:nvPr/>
          </p:nvSpPr>
          <p:spPr>
            <a:xfrm>
              <a:off x="-2584925" y="3270975"/>
              <a:ext cx="6375" cy="41500"/>
            </a:xfrm>
            <a:custGeom>
              <a:avLst/>
              <a:gdLst/>
              <a:ahLst/>
              <a:cxnLst/>
              <a:rect l="l" t="t" r="r" b="b"/>
              <a:pathLst>
                <a:path w="255" h="1660" fill="none" extrusionOk="0">
                  <a:moveTo>
                    <a:pt x="1"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26"/>
            <p:cNvSpPr/>
            <p:nvPr/>
          </p:nvSpPr>
          <p:spPr>
            <a:xfrm>
              <a:off x="-2535750" y="3263600"/>
              <a:ext cx="13075" cy="85675"/>
            </a:xfrm>
            <a:custGeom>
              <a:avLst/>
              <a:gdLst/>
              <a:ahLst/>
              <a:cxnLst/>
              <a:rect l="l" t="t" r="r" b="b"/>
              <a:pathLst>
                <a:path w="523" h="3427" fill="none" extrusionOk="0">
                  <a:moveTo>
                    <a:pt x="1" y="1"/>
                  </a:moveTo>
                  <a:lnTo>
                    <a:pt x="522"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26"/>
            <p:cNvSpPr/>
            <p:nvPr/>
          </p:nvSpPr>
          <p:spPr>
            <a:xfrm>
              <a:off x="-2489250" y="3256250"/>
              <a:ext cx="6375" cy="41500"/>
            </a:xfrm>
            <a:custGeom>
              <a:avLst/>
              <a:gdLst/>
              <a:ahLst/>
              <a:cxnLst/>
              <a:rect l="l" t="t" r="r" b="b"/>
              <a:pathLst>
                <a:path w="255" h="1660"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26"/>
            <p:cNvSpPr/>
            <p:nvPr/>
          </p:nvSpPr>
          <p:spPr>
            <a:xfrm>
              <a:off x="-2440075" y="3248900"/>
              <a:ext cx="13075" cy="85650"/>
            </a:xfrm>
            <a:custGeom>
              <a:avLst/>
              <a:gdLst/>
              <a:ahLst/>
              <a:cxnLst/>
              <a:rect l="l" t="t" r="r" b="b"/>
              <a:pathLst>
                <a:path w="523" h="3426"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26"/>
            <p:cNvSpPr/>
            <p:nvPr/>
          </p:nvSpPr>
          <p:spPr>
            <a:xfrm>
              <a:off x="-2393575" y="3241875"/>
              <a:ext cx="6400" cy="41500"/>
            </a:xfrm>
            <a:custGeom>
              <a:avLst/>
              <a:gdLst/>
              <a:ahLst/>
              <a:cxnLst/>
              <a:rect l="l" t="t" r="r" b="b"/>
              <a:pathLst>
                <a:path w="256"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26"/>
            <p:cNvSpPr/>
            <p:nvPr/>
          </p:nvSpPr>
          <p:spPr>
            <a:xfrm>
              <a:off x="-2344400" y="3234175"/>
              <a:ext cx="13075" cy="85675"/>
            </a:xfrm>
            <a:custGeom>
              <a:avLst/>
              <a:gdLst/>
              <a:ahLst/>
              <a:cxnLst/>
              <a:rect l="l" t="t" r="r" b="b"/>
              <a:pathLst>
                <a:path w="523" h="3427"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26"/>
            <p:cNvSpPr/>
            <p:nvPr/>
          </p:nvSpPr>
          <p:spPr>
            <a:xfrm>
              <a:off x="-2297550" y="3227150"/>
              <a:ext cx="6375" cy="41500"/>
            </a:xfrm>
            <a:custGeom>
              <a:avLst/>
              <a:gdLst/>
              <a:ahLst/>
              <a:cxnLst/>
              <a:rect l="l" t="t" r="r" b="b"/>
              <a:pathLst>
                <a:path w="255" h="1660" fill="none" extrusionOk="0">
                  <a:moveTo>
                    <a:pt x="0"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26"/>
            <p:cNvSpPr/>
            <p:nvPr/>
          </p:nvSpPr>
          <p:spPr>
            <a:xfrm>
              <a:off x="-2248725" y="3219775"/>
              <a:ext cx="13075" cy="85675"/>
            </a:xfrm>
            <a:custGeom>
              <a:avLst/>
              <a:gdLst/>
              <a:ahLst/>
              <a:cxnLst/>
              <a:rect l="l" t="t" r="r" b="b"/>
              <a:pathLst>
                <a:path w="523" h="3427" fill="none" extrusionOk="0">
                  <a:moveTo>
                    <a:pt x="1" y="1"/>
                  </a:moveTo>
                  <a:lnTo>
                    <a:pt x="523"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26"/>
            <p:cNvSpPr/>
            <p:nvPr/>
          </p:nvSpPr>
          <p:spPr>
            <a:xfrm>
              <a:off x="-2201875" y="3212750"/>
              <a:ext cx="6375" cy="41525"/>
            </a:xfrm>
            <a:custGeom>
              <a:avLst/>
              <a:gdLst/>
              <a:ahLst/>
              <a:cxnLst/>
              <a:rect l="l" t="t" r="r" b="b"/>
              <a:pathLst>
                <a:path w="255" h="1661" fill="none" extrusionOk="0">
                  <a:moveTo>
                    <a:pt x="0"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26"/>
            <p:cNvSpPr/>
            <p:nvPr/>
          </p:nvSpPr>
          <p:spPr>
            <a:xfrm>
              <a:off x="-2152700" y="3205075"/>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26"/>
            <p:cNvSpPr/>
            <p:nvPr/>
          </p:nvSpPr>
          <p:spPr>
            <a:xfrm>
              <a:off x="-2106200" y="3198050"/>
              <a:ext cx="6375" cy="41500"/>
            </a:xfrm>
            <a:custGeom>
              <a:avLst/>
              <a:gdLst/>
              <a:ahLst/>
              <a:cxnLst/>
              <a:rect l="l" t="t" r="r" b="b"/>
              <a:pathLst>
                <a:path w="255"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26"/>
            <p:cNvSpPr/>
            <p:nvPr/>
          </p:nvSpPr>
          <p:spPr>
            <a:xfrm>
              <a:off x="-2057025" y="319067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26"/>
            <p:cNvSpPr/>
            <p:nvPr/>
          </p:nvSpPr>
          <p:spPr>
            <a:xfrm>
              <a:off x="-2010525" y="3183650"/>
              <a:ext cx="6375" cy="41525"/>
            </a:xfrm>
            <a:custGeom>
              <a:avLst/>
              <a:gdLst/>
              <a:ahLst/>
              <a:cxnLst/>
              <a:rect l="l" t="t" r="r" b="b"/>
              <a:pathLst>
                <a:path w="255"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26"/>
            <p:cNvSpPr/>
            <p:nvPr/>
          </p:nvSpPr>
          <p:spPr>
            <a:xfrm>
              <a:off x="-1961350" y="3175950"/>
              <a:ext cx="13075" cy="85675"/>
            </a:xfrm>
            <a:custGeom>
              <a:avLst/>
              <a:gdLst/>
              <a:ahLst/>
              <a:cxnLst/>
              <a:rect l="l" t="t" r="r" b="b"/>
              <a:pathLst>
                <a:path w="523" h="3427" fill="none" extrusionOk="0">
                  <a:moveTo>
                    <a:pt x="1" y="1"/>
                  </a:moveTo>
                  <a:lnTo>
                    <a:pt x="523"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26"/>
            <p:cNvSpPr/>
            <p:nvPr/>
          </p:nvSpPr>
          <p:spPr>
            <a:xfrm>
              <a:off x="-1914850" y="3168925"/>
              <a:ext cx="6400" cy="41525"/>
            </a:xfrm>
            <a:custGeom>
              <a:avLst/>
              <a:gdLst/>
              <a:ahLst/>
              <a:cxnLst/>
              <a:rect l="l" t="t" r="r" b="b"/>
              <a:pathLst>
                <a:path w="256"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26"/>
            <p:cNvSpPr/>
            <p:nvPr/>
          </p:nvSpPr>
          <p:spPr>
            <a:xfrm>
              <a:off x="-1865675" y="316157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26"/>
            <p:cNvSpPr/>
            <p:nvPr/>
          </p:nvSpPr>
          <p:spPr>
            <a:xfrm>
              <a:off x="-1819175" y="3154225"/>
              <a:ext cx="6400" cy="41500"/>
            </a:xfrm>
            <a:custGeom>
              <a:avLst/>
              <a:gdLst/>
              <a:ahLst/>
              <a:cxnLst/>
              <a:rect l="l" t="t" r="r" b="b"/>
              <a:pathLst>
                <a:path w="256" h="1660" fill="none" extrusionOk="0">
                  <a:moveTo>
                    <a:pt x="1" y="0"/>
                  </a:moveTo>
                  <a:lnTo>
                    <a:pt x="255" y="1659"/>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26"/>
            <p:cNvSpPr/>
            <p:nvPr/>
          </p:nvSpPr>
          <p:spPr>
            <a:xfrm>
              <a:off x="-1769975" y="3146850"/>
              <a:ext cx="13050" cy="85675"/>
            </a:xfrm>
            <a:custGeom>
              <a:avLst/>
              <a:gdLst/>
              <a:ahLst/>
              <a:cxnLst/>
              <a:rect l="l" t="t" r="r" b="b"/>
              <a:pathLst>
                <a:path w="522"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26"/>
            <p:cNvSpPr/>
            <p:nvPr/>
          </p:nvSpPr>
          <p:spPr>
            <a:xfrm>
              <a:off x="-1723150" y="3139825"/>
              <a:ext cx="6050" cy="41525"/>
            </a:xfrm>
            <a:custGeom>
              <a:avLst/>
              <a:gdLst/>
              <a:ahLst/>
              <a:cxnLst/>
              <a:rect l="l" t="t" r="r" b="b"/>
              <a:pathLst>
                <a:path w="242" h="1661" fill="none" extrusionOk="0">
                  <a:moveTo>
                    <a:pt x="0" y="1"/>
                  </a:moveTo>
                  <a:lnTo>
                    <a:pt x="241"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26"/>
            <p:cNvSpPr/>
            <p:nvPr/>
          </p:nvSpPr>
          <p:spPr>
            <a:xfrm>
              <a:off x="-1674300" y="3132125"/>
              <a:ext cx="13075" cy="85675"/>
            </a:xfrm>
            <a:custGeom>
              <a:avLst/>
              <a:gdLst/>
              <a:ahLst/>
              <a:cxnLst/>
              <a:rect l="l" t="t" r="r" b="b"/>
              <a:pathLst>
                <a:path w="523" h="3427" fill="none" extrusionOk="0">
                  <a:moveTo>
                    <a:pt x="0" y="1"/>
                  </a:moveTo>
                  <a:lnTo>
                    <a:pt x="522" y="3427"/>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26"/>
            <p:cNvSpPr/>
            <p:nvPr/>
          </p:nvSpPr>
          <p:spPr>
            <a:xfrm>
              <a:off x="-1627475" y="3125100"/>
              <a:ext cx="6375" cy="41525"/>
            </a:xfrm>
            <a:custGeom>
              <a:avLst/>
              <a:gdLst/>
              <a:ahLst/>
              <a:cxnLst/>
              <a:rect l="l" t="t" r="r" b="b"/>
              <a:pathLst>
                <a:path w="255"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26"/>
            <p:cNvSpPr/>
            <p:nvPr/>
          </p:nvSpPr>
          <p:spPr>
            <a:xfrm>
              <a:off x="-1578625" y="3117750"/>
              <a:ext cx="13075" cy="85675"/>
            </a:xfrm>
            <a:custGeom>
              <a:avLst/>
              <a:gdLst/>
              <a:ahLst/>
              <a:cxnLst/>
              <a:rect l="l" t="t" r="r" b="b"/>
              <a:pathLst>
                <a:path w="523"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26"/>
            <p:cNvSpPr/>
            <p:nvPr/>
          </p:nvSpPr>
          <p:spPr>
            <a:xfrm>
              <a:off x="-1531800" y="3110725"/>
              <a:ext cx="6375" cy="41500"/>
            </a:xfrm>
            <a:custGeom>
              <a:avLst/>
              <a:gdLst/>
              <a:ahLst/>
              <a:cxnLst/>
              <a:rect l="l" t="t" r="r" b="b"/>
              <a:pathLst>
                <a:path w="255" h="1660"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26"/>
            <p:cNvSpPr/>
            <p:nvPr/>
          </p:nvSpPr>
          <p:spPr>
            <a:xfrm>
              <a:off x="-1482625" y="3103025"/>
              <a:ext cx="13075" cy="85675"/>
            </a:xfrm>
            <a:custGeom>
              <a:avLst/>
              <a:gdLst/>
              <a:ahLst/>
              <a:cxnLst/>
              <a:rect l="l" t="t" r="r" b="b"/>
              <a:pathLst>
                <a:path w="523" h="3427" fill="none" extrusionOk="0">
                  <a:moveTo>
                    <a:pt x="1" y="1"/>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26"/>
            <p:cNvSpPr/>
            <p:nvPr/>
          </p:nvSpPr>
          <p:spPr>
            <a:xfrm>
              <a:off x="-1436125" y="3096000"/>
              <a:ext cx="6400" cy="41525"/>
            </a:xfrm>
            <a:custGeom>
              <a:avLst/>
              <a:gdLst/>
              <a:ahLst/>
              <a:cxnLst/>
              <a:rect l="l" t="t" r="r" b="b"/>
              <a:pathLst>
                <a:path w="256" h="1661" fill="none" extrusionOk="0">
                  <a:moveTo>
                    <a:pt x="1" y="1"/>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26"/>
            <p:cNvSpPr/>
            <p:nvPr/>
          </p:nvSpPr>
          <p:spPr>
            <a:xfrm>
              <a:off x="-1386950" y="3088650"/>
              <a:ext cx="13075" cy="85675"/>
            </a:xfrm>
            <a:custGeom>
              <a:avLst/>
              <a:gdLst/>
              <a:ahLst/>
              <a:cxnLst/>
              <a:rect l="l" t="t" r="r" b="b"/>
              <a:pathLst>
                <a:path w="523" h="3427" fill="none" extrusionOk="0">
                  <a:moveTo>
                    <a:pt x="1" y="0"/>
                  </a:moveTo>
                  <a:lnTo>
                    <a:pt x="523"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26"/>
            <p:cNvSpPr/>
            <p:nvPr/>
          </p:nvSpPr>
          <p:spPr>
            <a:xfrm>
              <a:off x="-1340450" y="3081625"/>
              <a:ext cx="6400" cy="41500"/>
            </a:xfrm>
            <a:custGeom>
              <a:avLst/>
              <a:gdLst/>
              <a:ahLst/>
              <a:cxnLst/>
              <a:rect l="l" t="t" r="r" b="b"/>
              <a:pathLst>
                <a:path w="256" h="1660" fill="none" extrusionOk="0">
                  <a:moveTo>
                    <a:pt x="1" y="0"/>
                  </a:moveTo>
                  <a:lnTo>
                    <a:pt x="255"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26"/>
            <p:cNvSpPr/>
            <p:nvPr/>
          </p:nvSpPr>
          <p:spPr>
            <a:xfrm>
              <a:off x="-1291250" y="3073925"/>
              <a:ext cx="13050" cy="85675"/>
            </a:xfrm>
            <a:custGeom>
              <a:avLst/>
              <a:gdLst/>
              <a:ahLst/>
              <a:cxnLst/>
              <a:rect l="l" t="t" r="r" b="b"/>
              <a:pathLst>
                <a:path w="522" h="3427" fill="none" extrusionOk="0">
                  <a:moveTo>
                    <a:pt x="0" y="1"/>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26"/>
            <p:cNvSpPr/>
            <p:nvPr/>
          </p:nvSpPr>
          <p:spPr>
            <a:xfrm>
              <a:off x="-1244750" y="3066900"/>
              <a:ext cx="6375" cy="41500"/>
            </a:xfrm>
            <a:custGeom>
              <a:avLst/>
              <a:gdLst/>
              <a:ahLst/>
              <a:cxnLst/>
              <a:rect l="l" t="t" r="r" b="b"/>
              <a:pathLst>
                <a:path w="255" h="1660" fill="none" extrusionOk="0">
                  <a:moveTo>
                    <a:pt x="0" y="1"/>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26"/>
            <p:cNvSpPr/>
            <p:nvPr/>
          </p:nvSpPr>
          <p:spPr>
            <a:xfrm>
              <a:off x="-1195575" y="3059550"/>
              <a:ext cx="13075" cy="85650"/>
            </a:xfrm>
            <a:custGeom>
              <a:avLst/>
              <a:gdLst/>
              <a:ahLst/>
              <a:cxnLst/>
              <a:rect l="l" t="t" r="r" b="b"/>
              <a:pathLst>
                <a:path w="523" h="3426" fill="none" extrusionOk="0">
                  <a:moveTo>
                    <a:pt x="0" y="0"/>
                  </a:moveTo>
                  <a:lnTo>
                    <a:pt x="522" y="3426"/>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26"/>
            <p:cNvSpPr/>
            <p:nvPr/>
          </p:nvSpPr>
          <p:spPr>
            <a:xfrm>
              <a:off x="-1149075" y="3052175"/>
              <a:ext cx="6375" cy="41525"/>
            </a:xfrm>
            <a:custGeom>
              <a:avLst/>
              <a:gdLst/>
              <a:ahLst/>
              <a:cxnLst/>
              <a:rect l="l" t="t" r="r" b="b"/>
              <a:pathLst>
                <a:path w="255" h="1661" fill="none" extrusionOk="0">
                  <a:moveTo>
                    <a:pt x="0" y="1"/>
                  </a:moveTo>
                  <a:lnTo>
                    <a:pt x="254" y="1660"/>
                  </a:lnTo>
                </a:path>
              </a:pathLst>
            </a:custGeom>
            <a:noFill/>
            <a:ln w="224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38" name="Google Shape;3638;p26"/>
          <p:cNvGrpSpPr/>
          <p:nvPr/>
        </p:nvGrpSpPr>
        <p:grpSpPr>
          <a:xfrm rot="10800000">
            <a:off x="-398340" y="-912379"/>
            <a:ext cx="3395221" cy="3503268"/>
            <a:chOff x="564525" y="2742522"/>
            <a:chExt cx="2636314" cy="2720210"/>
          </a:xfrm>
        </p:grpSpPr>
        <p:sp>
          <p:nvSpPr>
            <p:cNvPr id="3639" name="Google Shape;3639;p26"/>
            <p:cNvSpPr/>
            <p:nvPr/>
          </p:nvSpPr>
          <p:spPr>
            <a:xfrm>
              <a:off x="564525" y="3763954"/>
              <a:ext cx="806624" cy="996259"/>
            </a:xfrm>
            <a:custGeom>
              <a:avLst/>
              <a:gdLst/>
              <a:ahLst/>
              <a:cxnLst/>
              <a:rect l="l" t="t" r="r" b="b"/>
              <a:pathLst>
                <a:path w="24373" h="30103" extrusionOk="0">
                  <a:moveTo>
                    <a:pt x="1662" y="0"/>
                  </a:moveTo>
                  <a:lnTo>
                    <a:pt x="1" y="1256"/>
                  </a:lnTo>
                  <a:lnTo>
                    <a:pt x="21760" y="30103"/>
                  </a:lnTo>
                  <a:lnTo>
                    <a:pt x="24372" y="30103"/>
                  </a:lnTo>
                  <a:lnTo>
                    <a:pt x="1662" y="0"/>
                  </a:lnTo>
                  <a:close/>
                </a:path>
              </a:pathLst>
            </a:custGeom>
            <a:solidFill>
              <a:srgbClr val="003F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26"/>
            <p:cNvSpPr/>
            <p:nvPr/>
          </p:nvSpPr>
          <p:spPr>
            <a:xfrm>
              <a:off x="588883" y="2742522"/>
              <a:ext cx="2611957" cy="2720210"/>
            </a:xfrm>
            <a:custGeom>
              <a:avLst/>
              <a:gdLst/>
              <a:ahLst/>
              <a:cxnLst/>
              <a:rect l="l" t="t" r="r" b="b"/>
              <a:pathLst>
                <a:path w="78923" h="82194" extrusionOk="0">
                  <a:moveTo>
                    <a:pt x="39271" y="1"/>
                  </a:moveTo>
                  <a:lnTo>
                    <a:pt x="0" y="29622"/>
                  </a:lnTo>
                  <a:lnTo>
                    <a:pt x="39639" y="82194"/>
                  </a:lnTo>
                  <a:lnTo>
                    <a:pt x="78922" y="52573"/>
                  </a:lnTo>
                  <a:lnTo>
                    <a:pt x="392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26"/>
            <p:cNvSpPr/>
            <p:nvPr/>
          </p:nvSpPr>
          <p:spPr>
            <a:xfrm>
              <a:off x="1617130" y="3104114"/>
              <a:ext cx="360239" cy="325721"/>
            </a:xfrm>
            <a:custGeom>
              <a:avLst/>
              <a:gdLst/>
              <a:ahLst/>
              <a:cxnLst/>
              <a:rect l="l" t="t" r="r" b="b"/>
              <a:pathLst>
                <a:path w="10885" h="9842" extrusionOk="0">
                  <a:moveTo>
                    <a:pt x="3598" y="2947"/>
                  </a:moveTo>
                  <a:lnTo>
                    <a:pt x="3598" y="2947"/>
                  </a:lnTo>
                  <a:cubicBezTo>
                    <a:pt x="4169" y="3048"/>
                    <a:pt x="4714" y="3238"/>
                    <a:pt x="5259" y="3403"/>
                  </a:cubicBezTo>
                  <a:cubicBezTo>
                    <a:pt x="5995" y="3606"/>
                    <a:pt x="6730" y="3822"/>
                    <a:pt x="7453" y="4025"/>
                  </a:cubicBezTo>
                  <a:cubicBezTo>
                    <a:pt x="7491" y="4037"/>
                    <a:pt x="7516" y="4037"/>
                    <a:pt x="7542" y="4037"/>
                  </a:cubicBezTo>
                  <a:cubicBezTo>
                    <a:pt x="7542" y="4925"/>
                    <a:pt x="7529" y="5812"/>
                    <a:pt x="7516" y="6713"/>
                  </a:cubicBezTo>
                  <a:cubicBezTo>
                    <a:pt x="7491" y="6725"/>
                    <a:pt x="7466" y="6763"/>
                    <a:pt x="7440" y="6789"/>
                  </a:cubicBezTo>
                  <a:cubicBezTo>
                    <a:pt x="7364" y="6790"/>
                    <a:pt x="7289" y="6790"/>
                    <a:pt x="7213" y="6790"/>
                  </a:cubicBezTo>
                  <a:cubicBezTo>
                    <a:pt x="6084" y="6790"/>
                    <a:pt x="4955" y="6702"/>
                    <a:pt x="3826" y="6548"/>
                  </a:cubicBezTo>
                  <a:cubicBezTo>
                    <a:pt x="3814" y="6497"/>
                    <a:pt x="3801" y="6446"/>
                    <a:pt x="3763" y="6408"/>
                  </a:cubicBezTo>
                  <a:cubicBezTo>
                    <a:pt x="3674" y="5267"/>
                    <a:pt x="3624" y="4113"/>
                    <a:pt x="3598" y="2947"/>
                  </a:cubicBezTo>
                  <a:close/>
                  <a:moveTo>
                    <a:pt x="1292" y="0"/>
                  </a:moveTo>
                  <a:cubicBezTo>
                    <a:pt x="1090" y="0"/>
                    <a:pt x="893" y="241"/>
                    <a:pt x="1049" y="461"/>
                  </a:cubicBezTo>
                  <a:cubicBezTo>
                    <a:pt x="1683" y="1349"/>
                    <a:pt x="2343" y="2211"/>
                    <a:pt x="3028" y="3048"/>
                  </a:cubicBezTo>
                  <a:cubicBezTo>
                    <a:pt x="3053" y="4202"/>
                    <a:pt x="3104" y="5343"/>
                    <a:pt x="3192" y="6485"/>
                  </a:cubicBezTo>
                  <a:cubicBezTo>
                    <a:pt x="2216" y="7182"/>
                    <a:pt x="1227" y="7867"/>
                    <a:pt x="251" y="8564"/>
                  </a:cubicBezTo>
                  <a:cubicBezTo>
                    <a:pt x="1" y="8741"/>
                    <a:pt x="187" y="9072"/>
                    <a:pt x="430" y="9072"/>
                  </a:cubicBezTo>
                  <a:cubicBezTo>
                    <a:pt x="483" y="9072"/>
                    <a:pt x="539" y="9057"/>
                    <a:pt x="593" y="9021"/>
                  </a:cubicBezTo>
                  <a:cubicBezTo>
                    <a:pt x="1531" y="8361"/>
                    <a:pt x="2457" y="7702"/>
                    <a:pt x="3395" y="7042"/>
                  </a:cubicBezTo>
                  <a:cubicBezTo>
                    <a:pt x="3421" y="7055"/>
                    <a:pt x="3446" y="7068"/>
                    <a:pt x="3484" y="7068"/>
                  </a:cubicBezTo>
                  <a:cubicBezTo>
                    <a:pt x="4781" y="7270"/>
                    <a:pt x="6088" y="7361"/>
                    <a:pt x="7396" y="7361"/>
                  </a:cubicBezTo>
                  <a:cubicBezTo>
                    <a:pt x="7483" y="7361"/>
                    <a:pt x="7569" y="7360"/>
                    <a:pt x="7656" y="7359"/>
                  </a:cubicBezTo>
                  <a:lnTo>
                    <a:pt x="7669" y="7359"/>
                  </a:lnTo>
                  <a:cubicBezTo>
                    <a:pt x="8290" y="8146"/>
                    <a:pt x="8911" y="8932"/>
                    <a:pt x="9520" y="9731"/>
                  </a:cubicBezTo>
                  <a:cubicBezTo>
                    <a:pt x="9578" y="9809"/>
                    <a:pt x="9653" y="9842"/>
                    <a:pt x="9728" y="9842"/>
                  </a:cubicBezTo>
                  <a:cubicBezTo>
                    <a:pt x="9932" y="9842"/>
                    <a:pt x="10134" y="9601"/>
                    <a:pt x="9976" y="9388"/>
                  </a:cubicBezTo>
                  <a:cubicBezTo>
                    <a:pt x="9355" y="8577"/>
                    <a:pt x="8734" y="7778"/>
                    <a:pt x="8100" y="6979"/>
                  </a:cubicBezTo>
                  <a:lnTo>
                    <a:pt x="8087" y="6954"/>
                  </a:lnTo>
                  <a:cubicBezTo>
                    <a:pt x="8100" y="5914"/>
                    <a:pt x="8100" y="4861"/>
                    <a:pt x="8112" y="3822"/>
                  </a:cubicBezTo>
                  <a:cubicBezTo>
                    <a:pt x="8949" y="3226"/>
                    <a:pt x="9799" y="2642"/>
                    <a:pt x="10636" y="2046"/>
                  </a:cubicBezTo>
                  <a:cubicBezTo>
                    <a:pt x="10884" y="1870"/>
                    <a:pt x="10701" y="1534"/>
                    <a:pt x="10460" y="1534"/>
                  </a:cubicBezTo>
                  <a:cubicBezTo>
                    <a:pt x="10406" y="1534"/>
                    <a:pt x="10349" y="1551"/>
                    <a:pt x="10293" y="1590"/>
                  </a:cubicBezTo>
                  <a:cubicBezTo>
                    <a:pt x="9393" y="2224"/>
                    <a:pt x="8493" y="2845"/>
                    <a:pt x="7605" y="3479"/>
                  </a:cubicBezTo>
                  <a:cubicBezTo>
                    <a:pt x="6819" y="3251"/>
                    <a:pt x="6046" y="3036"/>
                    <a:pt x="5272" y="2807"/>
                  </a:cubicBezTo>
                  <a:cubicBezTo>
                    <a:pt x="4613" y="2630"/>
                    <a:pt x="3941" y="2376"/>
                    <a:pt x="3256" y="2338"/>
                  </a:cubicBezTo>
                  <a:lnTo>
                    <a:pt x="3192" y="2338"/>
                  </a:lnTo>
                  <a:cubicBezTo>
                    <a:pt x="2609" y="1615"/>
                    <a:pt x="2051" y="880"/>
                    <a:pt x="1506" y="119"/>
                  </a:cubicBezTo>
                  <a:cubicBezTo>
                    <a:pt x="1447" y="35"/>
                    <a:pt x="1369" y="0"/>
                    <a:pt x="129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26"/>
            <p:cNvSpPr/>
            <p:nvPr/>
          </p:nvSpPr>
          <p:spPr>
            <a:xfrm>
              <a:off x="1634207" y="3262902"/>
              <a:ext cx="78534" cy="67315"/>
            </a:xfrm>
            <a:custGeom>
              <a:avLst/>
              <a:gdLst/>
              <a:ahLst/>
              <a:cxnLst/>
              <a:rect l="l" t="t" r="r" b="b"/>
              <a:pathLst>
                <a:path w="2373" h="2034" extrusionOk="0">
                  <a:moveTo>
                    <a:pt x="701" y="578"/>
                  </a:moveTo>
                  <a:cubicBezTo>
                    <a:pt x="766" y="578"/>
                    <a:pt x="861" y="644"/>
                    <a:pt x="927" y="710"/>
                  </a:cubicBezTo>
                  <a:cubicBezTo>
                    <a:pt x="862" y="751"/>
                    <a:pt x="797" y="781"/>
                    <a:pt x="742" y="781"/>
                  </a:cubicBezTo>
                  <a:cubicBezTo>
                    <a:pt x="711" y="781"/>
                    <a:pt x="683" y="771"/>
                    <a:pt x="660" y="748"/>
                  </a:cubicBezTo>
                  <a:cubicBezTo>
                    <a:pt x="635" y="723"/>
                    <a:pt x="660" y="583"/>
                    <a:pt x="673" y="583"/>
                  </a:cubicBezTo>
                  <a:cubicBezTo>
                    <a:pt x="681" y="580"/>
                    <a:pt x="691" y="578"/>
                    <a:pt x="701" y="578"/>
                  </a:cubicBezTo>
                  <a:close/>
                  <a:moveTo>
                    <a:pt x="647" y="0"/>
                  </a:moveTo>
                  <a:cubicBezTo>
                    <a:pt x="605" y="0"/>
                    <a:pt x="563" y="4"/>
                    <a:pt x="521" y="13"/>
                  </a:cubicBezTo>
                  <a:cubicBezTo>
                    <a:pt x="204" y="89"/>
                    <a:pt x="1" y="469"/>
                    <a:pt x="52" y="786"/>
                  </a:cubicBezTo>
                  <a:cubicBezTo>
                    <a:pt x="101" y="1119"/>
                    <a:pt x="402" y="1332"/>
                    <a:pt x="721" y="1332"/>
                  </a:cubicBezTo>
                  <a:cubicBezTo>
                    <a:pt x="731" y="1332"/>
                    <a:pt x="740" y="1332"/>
                    <a:pt x="749" y="1331"/>
                  </a:cubicBezTo>
                  <a:cubicBezTo>
                    <a:pt x="939" y="1331"/>
                    <a:pt x="1104" y="1268"/>
                    <a:pt x="1256" y="1167"/>
                  </a:cubicBezTo>
                  <a:cubicBezTo>
                    <a:pt x="1327" y="1127"/>
                    <a:pt x="1402" y="1069"/>
                    <a:pt x="1468" y="1069"/>
                  </a:cubicBezTo>
                  <a:cubicBezTo>
                    <a:pt x="1508" y="1069"/>
                    <a:pt x="1544" y="1091"/>
                    <a:pt x="1573" y="1154"/>
                  </a:cubicBezTo>
                  <a:cubicBezTo>
                    <a:pt x="1637" y="1293"/>
                    <a:pt x="1485" y="1433"/>
                    <a:pt x="1396" y="1509"/>
                  </a:cubicBezTo>
                  <a:cubicBezTo>
                    <a:pt x="1172" y="1702"/>
                    <a:pt x="1348" y="2034"/>
                    <a:pt x="1570" y="2034"/>
                  </a:cubicBezTo>
                  <a:cubicBezTo>
                    <a:pt x="1625" y="2034"/>
                    <a:pt x="1683" y="2013"/>
                    <a:pt x="1738" y="1965"/>
                  </a:cubicBezTo>
                  <a:cubicBezTo>
                    <a:pt x="2144" y="1623"/>
                    <a:pt x="2372" y="976"/>
                    <a:pt x="1865" y="609"/>
                  </a:cubicBezTo>
                  <a:cubicBezTo>
                    <a:pt x="1751" y="520"/>
                    <a:pt x="1637" y="482"/>
                    <a:pt x="1510" y="482"/>
                  </a:cubicBezTo>
                  <a:lnTo>
                    <a:pt x="1497" y="469"/>
                  </a:lnTo>
                  <a:cubicBezTo>
                    <a:pt x="1295" y="245"/>
                    <a:pt x="973" y="0"/>
                    <a:pt x="64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26"/>
            <p:cNvSpPr/>
            <p:nvPr/>
          </p:nvSpPr>
          <p:spPr>
            <a:xfrm>
              <a:off x="1658565" y="3237683"/>
              <a:ext cx="51661" cy="36603"/>
            </a:xfrm>
            <a:custGeom>
              <a:avLst/>
              <a:gdLst/>
              <a:ahLst/>
              <a:cxnLst/>
              <a:rect l="l" t="t" r="r" b="b"/>
              <a:pathLst>
                <a:path w="1561" h="1106" extrusionOk="0">
                  <a:moveTo>
                    <a:pt x="305" y="0"/>
                  </a:moveTo>
                  <a:cubicBezTo>
                    <a:pt x="224" y="0"/>
                    <a:pt x="146" y="31"/>
                    <a:pt x="89" y="103"/>
                  </a:cubicBezTo>
                  <a:cubicBezTo>
                    <a:pt x="0" y="217"/>
                    <a:pt x="13" y="432"/>
                    <a:pt x="140" y="508"/>
                  </a:cubicBezTo>
                  <a:cubicBezTo>
                    <a:pt x="457" y="686"/>
                    <a:pt x="761" y="876"/>
                    <a:pt x="1078" y="1054"/>
                  </a:cubicBezTo>
                  <a:cubicBezTo>
                    <a:pt x="1139" y="1087"/>
                    <a:pt x="1202" y="1106"/>
                    <a:pt x="1264" y="1106"/>
                  </a:cubicBezTo>
                  <a:cubicBezTo>
                    <a:pt x="1343" y="1106"/>
                    <a:pt x="1420" y="1074"/>
                    <a:pt x="1484" y="1003"/>
                  </a:cubicBezTo>
                  <a:cubicBezTo>
                    <a:pt x="1560" y="889"/>
                    <a:pt x="1560" y="686"/>
                    <a:pt x="1421" y="597"/>
                  </a:cubicBezTo>
                  <a:cubicBezTo>
                    <a:pt x="1116" y="420"/>
                    <a:pt x="799" y="230"/>
                    <a:pt x="495" y="52"/>
                  </a:cubicBezTo>
                  <a:cubicBezTo>
                    <a:pt x="434" y="19"/>
                    <a:pt x="368" y="0"/>
                    <a:pt x="30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26"/>
            <p:cNvSpPr/>
            <p:nvPr/>
          </p:nvSpPr>
          <p:spPr>
            <a:xfrm>
              <a:off x="1785449" y="3008007"/>
              <a:ext cx="68407" cy="75026"/>
            </a:xfrm>
            <a:custGeom>
              <a:avLst/>
              <a:gdLst/>
              <a:ahLst/>
              <a:cxnLst/>
              <a:rect l="l" t="t" r="r" b="b"/>
              <a:pathLst>
                <a:path w="2067" h="2267" extrusionOk="0">
                  <a:moveTo>
                    <a:pt x="431" y="0"/>
                  </a:moveTo>
                  <a:cubicBezTo>
                    <a:pt x="289" y="0"/>
                    <a:pt x="146" y="102"/>
                    <a:pt x="135" y="246"/>
                  </a:cubicBezTo>
                  <a:cubicBezTo>
                    <a:pt x="97" y="576"/>
                    <a:pt x="59" y="918"/>
                    <a:pt x="21" y="1248"/>
                  </a:cubicBezTo>
                  <a:cubicBezTo>
                    <a:pt x="0" y="1451"/>
                    <a:pt x="164" y="1565"/>
                    <a:pt x="322" y="1565"/>
                  </a:cubicBezTo>
                  <a:cubicBezTo>
                    <a:pt x="450" y="1565"/>
                    <a:pt x="575" y="1489"/>
                    <a:pt x="592" y="1324"/>
                  </a:cubicBezTo>
                  <a:cubicBezTo>
                    <a:pt x="604" y="1184"/>
                    <a:pt x="617" y="1045"/>
                    <a:pt x="630" y="905"/>
                  </a:cubicBezTo>
                  <a:cubicBezTo>
                    <a:pt x="731" y="1058"/>
                    <a:pt x="820" y="1235"/>
                    <a:pt x="896" y="1349"/>
                  </a:cubicBezTo>
                  <a:cubicBezTo>
                    <a:pt x="1086" y="1616"/>
                    <a:pt x="1277" y="1882"/>
                    <a:pt x="1454" y="2148"/>
                  </a:cubicBezTo>
                  <a:cubicBezTo>
                    <a:pt x="1513" y="2232"/>
                    <a:pt x="1591" y="2267"/>
                    <a:pt x="1668" y="2267"/>
                  </a:cubicBezTo>
                  <a:cubicBezTo>
                    <a:pt x="1870" y="2267"/>
                    <a:pt x="2067" y="2026"/>
                    <a:pt x="1911" y="1806"/>
                  </a:cubicBezTo>
                  <a:cubicBezTo>
                    <a:pt x="1670" y="1451"/>
                    <a:pt x="1416" y="1096"/>
                    <a:pt x="1162" y="728"/>
                  </a:cubicBezTo>
                  <a:cubicBezTo>
                    <a:pt x="985" y="462"/>
                    <a:pt x="833" y="157"/>
                    <a:pt x="528" y="18"/>
                  </a:cubicBezTo>
                  <a:cubicBezTo>
                    <a:pt x="497" y="6"/>
                    <a:pt x="464" y="0"/>
                    <a:pt x="43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26"/>
            <p:cNvSpPr/>
            <p:nvPr/>
          </p:nvSpPr>
          <p:spPr>
            <a:xfrm>
              <a:off x="1702547" y="3078498"/>
              <a:ext cx="84822" cy="62881"/>
            </a:xfrm>
            <a:custGeom>
              <a:avLst/>
              <a:gdLst/>
              <a:ahLst/>
              <a:cxnLst/>
              <a:rect l="l" t="t" r="r" b="b"/>
              <a:pathLst>
                <a:path w="2563" h="1900" extrusionOk="0">
                  <a:moveTo>
                    <a:pt x="310" y="0"/>
                  </a:moveTo>
                  <a:cubicBezTo>
                    <a:pt x="156" y="0"/>
                    <a:pt x="1" y="110"/>
                    <a:pt x="28" y="310"/>
                  </a:cubicBezTo>
                  <a:cubicBezTo>
                    <a:pt x="79" y="754"/>
                    <a:pt x="130" y="1210"/>
                    <a:pt x="180" y="1654"/>
                  </a:cubicBezTo>
                  <a:cubicBezTo>
                    <a:pt x="198" y="1805"/>
                    <a:pt x="328" y="1900"/>
                    <a:pt x="465" y="1900"/>
                  </a:cubicBezTo>
                  <a:cubicBezTo>
                    <a:pt x="523" y="1900"/>
                    <a:pt x="583" y="1882"/>
                    <a:pt x="637" y="1844"/>
                  </a:cubicBezTo>
                  <a:cubicBezTo>
                    <a:pt x="903" y="1654"/>
                    <a:pt x="1182" y="1464"/>
                    <a:pt x="1461" y="1261"/>
                  </a:cubicBezTo>
                  <a:cubicBezTo>
                    <a:pt x="1601" y="1438"/>
                    <a:pt x="1753" y="1616"/>
                    <a:pt x="1918" y="1781"/>
                  </a:cubicBezTo>
                  <a:cubicBezTo>
                    <a:pt x="1982" y="1849"/>
                    <a:pt x="2060" y="1877"/>
                    <a:pt x="2136" y="1877"/>
                  </a:cubicBezTo>
                  <a:cubicBezTo>
                    <a:pt x="2358" y="1877"/>
                    <a:pt x="2563" y="1637"/>
                    <a:pt x="2374" y="1438"/>
                  </a:cubicBezTo>
                  <a:cubicBezTo>
                    <a:pt x="2032" y="1071"/>
                    <a:pt x="1715" y="690"/>
                    <a:pt x="1423" y="284"/>
                  </a:cubicBezTo>
                  <a:cubicBezTo>
                    <a:pt x="1368" y="206"/>
                    <a:pt x="1295" y="173"/>
                    <a:pt x="1222" y="173"/>
                  </a:cubicBezTo>
                  <a:cubicBezTo>
                    <a:pt x="1022" y="173"/>
                    <a:pt x="818" y="414"/>
                    <a:pt x="966" y="627"/>
                  </a:cubicBezTo>
                  <a:cubicBezTo>
                    <a:pt x="1017" y="690"/>
                    <a:pt x="1068" y="754"/>
                    <a:pt x="1106" y="817"/>
                  </a:cubicBezTo>
                  <a:cubicBezTo>
                    <a:pt x="966" y="918"/>
                    <a:pt x="827" y="1007"/>
                    <a:pt x="688" y="1109"/>
                  </a:cubicBezTo>
                  <a:cubicBezTo>
                    <a:pt x="662" y="817"/>
                    <a:pt x="624" y="525"/>
                    <a:pt x="586" y="246"/>
                  </a:cubicBezTo>
                  <a:cubicBezTo>
                    <a:pt x="569" y="78"/>
                    <a:pt x="440" y="0"/>
                    <a:pt x="31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26"/>
            <p:cNvSpPr/>
            <p:nvPr/>
          </p:nvSpPr>
          <p:spPr>
            <a:xfrm>
              <a:off x="1945594" y="3210413"/>
              <a:ext cx="85220" cy="82870"/>
            </a:xfrm>
            <a:custGeom>
              <a:avLst/>
              <a:gdLst/>
              <a:ahLst/>
              <a:cxnLst/>
              <a:rect l="l" t="t" r="r" b="b"/>
              <a:pathLst>
                <a:path w="2575" h="2504" extrusionOk="0">
                  <a:moveTo>
                    <a:pt x="1303" y="586"/>
                  </a:moveTo>
                  <a:cubicBezTo>
                    <a:pt x="1847" y="586"/>
                    <a:pt x="2258" y="1917"/>
                    <a:pt x="1281" y="1941"/>
                  </a:cubicBezTo>
                  <a:cubicBezTo>
                    <a:pt x="1275" y="1941"/>
                    <a:pt x="1269" y="1941"/>
                    <a:pt x="1262" y="1941"/>
                  </a:cubicBezTo>
                  <a:cubicBezTo>
                    <a:pt x="955" y="1941"/>
                    <a:pt x="736" y="1643"/>
                    <a:pt x="736" y="1345"/>
                  </a:cubicBezTo>
                  <a:cubicBezTo>
                    <a:pt x="749" y="1028"/>
                    <a:pt x="964" y="787"/>
                    <a:pt x="1193" y="610"/>
                  </a:cubicBezTo>
                  <a:lnTo>
                    <a:pt x="1205" y="597"/>
                  </a:lnTo>
                  <a:lnTo>
                    <a:pt x="1218" y="597"/>
                  </a:lnTo>
                  <a:cubicBezTo>
                    <a:pt x="1247" y="590"/>
                    <a:pt x="1275" y="586"/>
                    <a:pt x="1303" y="586"/>
                  </a:cubicBezTo>
                  <a:close/>
                  <a:moveTo>
                    <a:pt x="1222" y="1"/>
                  </a:moveTo>
                  <a:cubicBezTo>
                    <a:pt x="1089" y="1"/>
                    <a:pt x="965" y="42"/>
                    <a:pt x="863" y="141"/>
                  </a:cubicBezTo>
                  <a:lnTo>
                    <a:pt x="850" y="153"/>
                  </a:lnTo>
                  <a:cubicBezTo>
                    <a:pt x="343" y="534"/>
                    <a:pt x="1" y="1206"/>
                    <a:pt x="267" y="1827"/>
                  </a:cubicBezTo>
                  <a:cubicBezTo>
                    <a:pt x="458" y="2278"/>
                    <a:pt x="851" y="2504"/>
                    <a:pt x="1274" y="2504"/>
                  </a:cubicBezTo>
                  <a:cubicBezTo>
                    <a:pt x="1470" y="2504"/>
                    <a:pt x="1672" y="2456"/>
                    <a:pt x="1865" y="2360"/>
                  </a:cubicBezTo>
                  <a:cubicBezTo>
                    <a:pt x="2537" y="2055"/>
                    <a:pt x="2575" y="1256"/>
                    <a:pt x="2258" y="660"/>
                  </a:cubicBezTo>
                  <a:cubicBezTo>
                    <a:pt x="2087" y="366"/>
                    <a:pt x="1617" y="1"/>
                    <a:pt x="12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26"/>
            <p:cNvSpPr/>
            <p:nvPr/>
          </p:nvSpPr>
          <p:spPr>
            <a:xfrm>
              <a:off x="1999869" y="3179636"/>
              <a:ext cx="67381" cy="52422"/>
            </a:xfrm>
            <a:custGeom>
              <a:avLst/>
              <a:gdLst/>
              <a:ahLst/>
              <a:cxnLst/>
              <a:rect l="l" t="t" r="r" b="b"/>
              <a:pathLst>
                <a:path w="2036" h="1584" extrusionOk="0">
                  <a:moveTo>
                    <a:pt x="670" y="1"/>
                  </a:moveTo>
                  <a:cubicBezTo>
                    <a:pt x="298" y="1"/>
                    <a:pt x="1" y="347"/>
                    <a:pt x="22" y="728"/>
                  </a:cubicBezTo>
                  <a:cubicBezTo>
                    <a:pt x="33" y="896"/>
                    <a:pt x="156" y="974"/>
                    <a:pt x="285" y="974"/>
                  </a:cubicBezTo>
                  <a:cubicBezTo>
                    <a:pt x="438" y="974"/>
                    <a:pt x="599" y="864"/>
                    <a:pt x="592" y="665"/>
                  </a:cubicBezTo>
                  <a:cubicBezTo>
                    <a:pt x="586" y="601"/>
                    <a:pt x="615" y="573"/>
                    <a:pt x="649" y="573"/>
                  </a:cubicBezTo>
                  <a:cubicBezTo>
                    <a:pt x="684" y="573"/>
                    <a:pt x="726" y="601"/>
                    <a:pt x="745" y="652"/>
                  </a:cubicBezTo>
                  <a:cubicBezTo>
                    <a:pt x="783" y="715"/>
                    <a:pt x="745" y="855"/>
                    <a:pt x="745" y="931"/>
                  </a:cubicBezTo>
                  <a:cubicBezTo>
                    <a:pt x="732" y="1032"/>
                    <a:pt x="719" y="1147"/>
                    <a:pt x="707" y="1261"/>
                  </a:cubicBezTo>
                  <a:cubicBezTo>
                    <a:pt x="688" y="1440"/>
                    <a:pt x="837" y="1584"/>
                    <a:pt x="998" y="1584"/>
                  </a:cubicBezTo>
                  <a:cubicBezTo>
                    <a:pt x="1053" y="1584"/>
                    <a:pt x="1111" y="1566"/>
                    <a:pt x="1163" y="1527"/>
                  </a:cubicBezTo>
                  <a:cubicBezTo>
                    <a:pt x="1366" y="1375"/>
                    <a:pt x="1581" y="1210"/>
                    <a:pt x="1797" y="1045"/>
                  </a:cubicBezTo>
                  <a:cubicBezTo>
                    <a:pt x="2035" y="869"/>
                    <a:pt x="1850" y="532"/>
                    <a:pt x="1609" y="532"/>
                  </a:cubicBezTo>
                  <a:cubicBezTo>
                    <a:pt x="1555" y="532"/>
                    <a:pt x="1498" y="549"/>
                    <a:pt x="1442" y="589"/>
                  </a:cubicBezTo>
                  <a:cubicBezTo>
                    <a:pt x="1404" y="627"/>
                    <a:pt x="1366" y="665"/>
                    <a:pt x="1315" y="690"/>
                  </a:cubicBezTo>
                  <a:cubicBezTo>
                    <a:pt x="1302" y="411"/>
                    <a:pt x="1201" y="158"/>
                    <a:pt x="897" y="43"/>
                  </a:cubicBezTo>
                  <a:cubicBezTo>
                    <a:pt x="820" y="14"/>
                    <a:pt x="743" y="1"/>
                    <a:pt x="67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26"/>
            <p:cNvSpPr/>
            <p:nvPr/>
          </p:nvSpPr>
          <p:spPr>
            <a:xfrm>
              <a:off x="1444542" y="3496649"/>
              <a:ext cx="166170" cy="137808"/>
            </a:xfrm>
            <a:custGeom>
              <a:avLst/>
              <a:gdLst/>
              <a:ahLst/>
              <a:cxnLst/>
              <a:rect l="l" t="t" r="r" b="b"/>
              <a:pathLst>
                <a:path w="5021" h="4164" extrusionOk="0">
                  <a:moveTo>
                    <a:pt x="2244" y="576"/>
                  </a:moveTo>
                  <a:cubicBezTo>
                    <a:pt x="3371" y="576"/>
                    <a:pt x="4202" y="2496"/>
                    <a:pt x="3056" y="3284"/>
                  </a:cubicBezTo>
                  <a:cubicBezTo>
                    <a:pt x="2774" y="3480"/>
                    <a:pt x="2424" y="3592"/>
                    <a:pt x="2087" y="3592"/>
                  </a:cubicBezTo>
                  <a:cubicBezTo>
                    <a:pt x="1681" y="3592"/>
                    <a:pt x="1294" y="3430"/>
                    <a:pt x="1066" y="3056"/>
                  </a:cubicBezTo>
                  <a:cubicBezTo>
                    <a:pt x="647" y="2333"/>
                    <a:pt x="774" y="1420"/>
                    <a:pt x="1433" y="900"/>
                  </a:cubicBezTo>
                  <a:cubicBezTo>
                    <a:pt x="1459" y="888"/>
                    <a:pt x="1484" y="875"/>
                    <a:pt x="1522" y="850"/>
                  </a:cubicBezTo>
                  <a:cubicBezTo>
                    <a:pt x="1765" y="658"/>
                    <a:pt x="2011" y="576"/>
                    <a:pt x="2244" y="576"/>
                  </a:cubicBezTo>
                  <a:close/>
                  <a:moveTo>
                    <a:pt x="2231" y="1"/>
                  </a:moveTo>
                  <a:cubicBezTo>
                    <a:pt x="1891" y="1"/>
                    <a:pt x="1532" y="118"/>
                    <a:pt x="1180" y="393"/>
                  </a:cubicBezTo>
                  <a:cubicBezTo>
                    <a:pt x="1154" y="406"/>
                    <a:pt x="1129" y="418"/>
                    <a:pt x="1091" y="444"/>
                  </a:cubicBezTo>
                  <a:cubicBezTo>
                    <a:pt x="203" y="1154"/>
                    <a:pt x="0" y="2384"/>
                    <a:pt x="596" y="3360"/>
                  </a:cubicBezTo>
                  <a:cubicBezTo>
                    <a:pt x="924" y="3916"/>
                    <a:pt x="1492" y="4163"/>
                    <a:pt x="2084" y="4163"/>
                  </a:cubicBezTo>
                  <a:cubicBezTo>
                    <a:pt x="2546" y="4163"/>
                    <a:pt x="3022" y="4013"/>
                    <a:pt x="3411" y="3741"/>
                  </a:cubicBezTo>
                  <a:cubicBezTo>
                    <a:pt x="5020" y="2581"/>
                    <a:pt x="3823" y="1"/>
                    <a:pt x="223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26"/>
            <p:cNvSpPr/>
            <p:nvPr/>
          </p:nvSpPr>
          <p:spPr>
            <a:xfrm>
              <a:off x="1478960" y="3520675"/>
              <a:ext cx="76185" cy="79163"/>
            </a:xfrm>
            <a:custGeom>
              <a:avLst/>
              <a:gdLst/>
              <a:ahLst/>
              <a:cxnLst/>
              <a:rect l="l" t="t" r="r" b="b"/>
              <a:pathLst>
                <a:path w="2302" h="2392" extrusionOk="0">
                  <a:moveTo>
                    <a:pt x="884" y="990"/>
                  </a:moveTo>
                  <a:cubicBezTo>
                    <a:pt x="1182" y="990"/>
                    <a:pt x="1377" y="1594"/>
                    <a:pt x="1103" y="1785"/>
                  </a:cubicBezTo>
                  <a:cubicBezTo>
                    <a:pt x="1056" y="1816"/>
                    <a:pt x="1012" y="1831"/>
                    <a:pt x="971" y="1831"/>
                  </a:cubicBezTo>
                  <a:cubicBezTo>
                    <a:pt x="703" y="1831"/>
                    <a:pt x="579" y="1222"/>
                    <a:pt x="799" y="1024"/>
                  </a:cubicBezTo>
                  <a:lnTo>
                    <a:pt x="824" y="998"/>
                  </a:lnTo>
                  <a:cubicBezTo>
                    <a:pt x="845" y="993"/>
                    <a:pt x="865" y="990"/>
                    <a:pt x="884" y="990"/>
                  </a:cubicBezTo>
                  <a:close/>
                  <a:moveTo>
                    <a:pt x="966" y="1"/>
                  </a:moveTo>
                  <a:cubicBezTo>
                    <a:pt x="770" y="1"/>
                    <a:pt x="579" y="218"/>
                    <a:pt x="698" y="428"/>
                  </a:cubicBezTo>
                  <a:cubicBezTo>
                    <a:pt x="660" y="441"/>
                    <a:pt x="609" y="453"/>
                    <a:pt x="558" y="491"/>
                  </a:cubicBezTo>
                  <a:cubicBezTo>
                    <a:pt x="520" y="504"/>
                    <a:pt x="482" y="529"/>
                    <a:pt x="457" y="567"/>
                  </a:cubicBezTo>
                  <a:cubicBezTo>
                    <a:pt x="64" y="922"/>
                    <a:pt x="0" y="1442"/>
                    <a:pt x="241" y="1899"/>
                  </a:cubicBezTo>
                  <a:cubicBezTo>
                    <a:pt x="408" y="2197"/>
                    <a:pt x="683" y="2392"/>
                    <a:pt x="984" y="2392"/>
                  </a:cubicBezTo>
                  <a:cubicBezTo>
                    <a:pt x="1118" y="2392"/>
                    <a:pt x="1258" y="2353"/>
                    <a:pt x="1395" y="2266"/>
                  </a:cubicBezTo>
                  <a:cubicBezTo>
                    <a:pt x="1573" y="2165"/>
                    <a:pt x="1674" y="2013"/>
                    <a:pt x="1737" y="1848"/>
                  </a:cubicBezTo>
                  <a:cubicBezTo>
                    <a:pt x="1785" y="1893"/>
                    <a:pt x="1842" y="1912"/>
                    <a:pt x="1898" y="1912"/>
                  </a:cubicBezTo>
                  <a:cubicBezTo>
                    <a:pt x="2098" y="1912"/>
                    <a:pt x="2301" y="1672"/>
                    <a:pt x="2143" y="1455"/>
                  </a:cubicBezTo>
                  <a:cubicBezTo>
                    <a:pt x="1839" y="998"/>
                    <a:pt x="1509" y="555"/>
                    <a:pt x="1179" y="111"/>
                  </a:cubicBezTo>
                  <a:cubicBezTo>
                    <a:pt x="1119" y="33"/>
                    <a:pt x="1042" y="1"/>
                    <a:pt x="9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26"/>
            <p:cNvSpPr/>
            <p:nvPr/>
          </p:nvSpPr>
          <p:spPr>
            <a:xfrm>
              <a:off x="1453511" y="3323134"/>
              <a:ext cx="101999" cy="154289"/>
            </a:xfrm>
            <a:custGeom>
              <a:avLst/>
              <a:gdLst/>
              <a:ahLst/>
              <a:cxnLst/>
              <a:rect l="l" t="t" r="r" b="b"/>
              <a:pathLst>
                <a:path w="3082" h="4662" extrusionOk="0">
                  <a:moveTo>
                    <a:pt x="429" y="0"/>
                  </a:moveTo>
                  <a:cubicBezTo>
                    <a:pt x="192" y="0"/>
                    <a:pt x="1" y="337"/>
                    <a:pt x="249" y="513"/>
                  </a:cubicBezTo>
                  <a:cubicBezTo>
                    <a:pt x="1251" y="1249"/>
                    <a:pt x="1834" y="2403"/>
                    <a:pt x="1847" y="3620"/>
                  </a:cubicBezTo>
                  <a:cubicBezTo>
                    <a:pt x="1758" y="3518"/>
                    <a:pt x="1682" y="3404"/>
                    <a:pt x="1606" y="3303"/>
                  </a:cubicBezTo>
                  <a:cubicBezTo>
                    <a:pt x="1545" y="3224"/>
                    <a:pt x="1467" y="3192"/>
                    <a:pt x="1390" y="3192"/>
                  </a:cubicBezTo>
                  <a:cubicBezTo>
                    <a:pt x="1182" y="3192"/>
                    <a:pt x="983" y="3432"/>
                    <a:pt x="1150" y="3645"/>
                  </a:cubicBezTo>
                  <a:cubicBezTo>
                    <a:pt x="1365" y="3937"/>
                    <a:pt x="1581" y="4216"/>
                    <a:pt x="1796" y="4507"/>
                  </a:cubicBezTo>
                  <a:cubicBezTo>
                    <a:pt x="1834" y="4546"/>
                    <a:pt x="1860" y="4571"/>
                    <a:pt x="1898" y="4596"/>
                  </a:cubicBezTo>
                  <a:cubicBezTo>
                    <a:pt x="1950" y="4637"/>
                    <a:pt x="2013" y="4662"/>
                    <a:pt x="2078" y="4662"/>
                  </a:cubicBezTo>
                  <a:cubicBezTo>
                    <a:pt x="2153" y="4662"/>
                    <a:pt x="2229" y="4628"/>
                    <a:pt x="2291" y="4546"/>
                  </a:cubicBezTo>
                  <a:cubicBezTo>
                    <a:pt x="2494" y="4229"/>
                    <a:pt x="2709" y="3924"/>
                    <a:pt x="2925" y="3607"/>
                  </a:cubicBezTo>
                  <a:cubicBezTo>
                    <a:pt x="3081" y="3387"/>
                    <a:pt x="2884" y="3146"/>
                    <a:pt x="2687" y="3146"/>
                  </a:cubicBezTo>
                  <a:cubicBezTo>
                    <a:pt x="2612" y="3146"/>
                    <a:pt x="2537" y="3181"/>
                    <a:pt x="2481" y="3265"/>
                  </a:cubicBezTo>
                  <a:cubicBezTo>
                    <a:pt x="2456" y="3290"/>
                    <a:pt x="2430" y="3328"/>
                    <a:pt x="2405" y="3366"/>
                  </a:cubicBezTo>
                  <a:cubicBezTo>
                    <a:pt x="2329" y="2060"/>
                    <a:pt x="1670" y="843"/>
                    <a:pt x="592" y="57"/>
                  </a:cubicBezTo>
                  <a:cubicBezTo>
                    <a:pt x="538" y="17"/>
                    <a:pt x="483" y="0"/>
                    <a:pt x="42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26"/>
            <p:cNvSpPr/>
            <p:nvPr/>
          </p:nvSpPr>
          <p:spPr>
            <a:xfrm>
              <a:off x="1569275" y="3436086"/>
              <a:ext cx="83763" cy="75093"/>
            </a:xfrm>
            <a:custGeom>
              <a:avLst/>
              <a:gdLst/>
              <a:ahLst/>
              <a:cxnLst/>
              <a:rect l="l" t="t" r="r" b="b"/>
              <a:pathLst>
                <a:path w="2531" h="2269" extrusionOk="0">
                  <a:moveTo>
                    <a:pt x="580" y="1"/>
                  </a:moveTo>
                  <a:cubicBezTo>
                    <a:pt x="453" y="1"/>
                    <a:pt x="323" y="74"/>
                    <a:pt x="289" y="232"/>
                  </a:cubicBezTo>
                  <a:cubicBezTo>
                    <a:pt x="200" y="638"/>
                    <a:pt x="264" y="1018"/>
                    <a:pt x="416" y="1348"/>
                  </a:cubicBezTo>
                  <a:cubicBezTo>
                    <a:pt x="353" y="1411"/>
                    <a:pt x="276" y="1475"/>
                    <a:pt x="213" y="1538"/>
                  </a:cubicBezTo>
                  <a:cubicBezTo>
                    <a:pt x="1" y="1730"/>
                    <a:pt x="175" y="2068"/>
                    <a:pt x="390" y="2068"/>
                  </a:cubicBezTo>
                  <a:cubicBezTo>
                    <a:pt x="444" y="2068"/>
                    <a:pt x="502" y="2046"/>
                    <a:pt x="555" y="1995"/>
                  </a:cubicBezTo>
                  <a:cubicBezTo>
                    <a:pt x="619" y="1931"/>
                    <a:pt x="695" y="1868"/>
                    <a:pt x="758" y="1805"/>
                  </a:cubicBezTo>
                  <a:cubicBezTo>
                    <a:pt x="987" y="2020"/>
                    <a:pt x="1278" y="2172"/>
                    <a:pt x="1608" y="2261"/>
                  </a:cubicBezTo>
                  <a:cubicBezTo>
                    <a:pt x="1630" y="2266"/>
                    <a:pt x="1652" y="2268"/>
                    <a:pt x="1672" y="2268"/>
                  </a:cubicBezTo>
                  <a:cubicBezTo>
                    <a:pt x="1971" y="2268"/>
                    <a:pt x="2016" y="1774"/>
                    <a:pt x="1684" y="1690"/>
                  </a:cubicBezTo>
                  <a:cubicBezTo>
                    <a:pt x="1481" y="1640"/>
                    <a:pt x="1316" y="1551"/>
                    <a:pt x="1189" y="1437"/>
                  </a:cubicBezTo>
                  <a:cubicBezTo>
                    <a:pt x="1544" y="1133"/>
                    <a:pt x="1912" y="828"/>
                    <a:pt x="2293" y="549"/>
                  </a:cubicBezTo>
                  <a:cubicBezTo>
                    <a:pt x="2531" y="373"/>
                    <a:pt x="2346" y="36"/>
                    <a:pt x="2111" y="36"/>
                  </a:cubicBezTo>
                  <a:cubicBezTo>
                    <a:pt x="2059" y="36"/>
                    <a:pt x="2004" y="53"/>
                    <a:pt x="1950" y="93"/>
                  </a:cubicBezTo>
                  <a:cubicBezTo>
                    <a:pt x="1583" y="372"/>
                    <a:pt x="1227" y="651"/>
                    <a:pt x="872" y="942"/>
                  </a:cubicBezTo>
                  <a:cubicBezTo>
                    <a:pt x="822" y="752"/>
                    <a:pt x="809" y="537"/>
                    <a:pt x="847" y="308"/>
                  </a:cubicBezTo>
                  <a:cubicBezTo>
                    <a:pt x="889" y="112"/>
                    <a:pt x="737" y="1"/>
                    <a:pt x="58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26"/>
            <p:cNvSpPr/>
            <p:nvPr/>
          </p:nvSpPr>
          <p:spPr>
            <a:xfrm>
              <a:off x="1305810" y="3490923"/>
              <a:ext cx="116759" cy="120069"/>
            </a:xfrm>
            <a:custGeom>
              <a:avLst/>
              <a:gdLst/>
              <a:ahLst/>
              <a:cxnLst/>
              <a:rect l="l" t="t" r="r" b="b"/>
              <a:pathLst>
                <a:path w="3528" h="3628" extrusionOk="0">
                  <a:moveTo>
                    <a:pt x="1197" y="0"/>
                  </a:moveTo>
                  <a:cubicBezTo>
                    <a:pt x="1121" y="0"/>
                    <a:pt x="1045" y="32"/>
                    <a:pt x="984" y="110"/>
                  </a:cubicBezTo>
                  <a:cubicBezTo>
                    <a:pt x="541" y="655"/>
                    <a:pt x="541" y="1340"/>
                    <a:pt x="807" y="1923"/>
                  </a:cubicBezTo>
                  <a:cubicBezTo>
                    <a:pt x="617" y="2062"/>
                    <a:pt x="426" y="2189"/>
                    <a:pt x="249" y="2316"/>
                  </a:cubicBezTo>
                  <a:cubicBezTo>
                    <a:pt x="0" y="2492"/>
                    <a:pt x="183" y="2829"/>
                    <a:pt x="424" y="2829"/>
                  </a:cubicBezTo>
                  <a:cubicBezTo>
                    <a:pt x="478" y="2829"/>
                    <a:pt x="535" y="2812"/>
                    <a:pt x="591" y="2772"/>
                  </a:cubicBezTo>
                  <a:cubicBezTo>
                    <a:pt x="756" y="2658"/>
                    <a:pt x="934" y="2531"/>
                    <a:pt x="1098" y="2417"/>
                  </a:cubicBezTo>
                  <a:cubicBezTo>
                    <a:pt x="1162" y="2493"/>
                    <a:pt x="1225" y="2557"/>
                    <a:pt x="1289" y="2620"/>
                  </a:cubicBezTo>
                  <a:cubicBezTo>
                    <a:pt x="1060" y="2785"/>
                    <a:pt x="832" y="2950"/>
                    <a:pt x="591" y="3115"/>
                  </a:cubicBezTo>
                  <a:cubicBezTo>
                    <a:pt x="353" y="3291"/>
                    <a:pt x="538" y="3628"/>
                    <a:pt x="779" y="3628"/>
                  </a:cubicBezTo>
                  <a:cubicBezTo>
                    <a:pt x="834" y="3628"/>
                    <a:pt x="891" y="3611"/>
                    <a:pt x="946" y="3571"/>
                  </a:cubicBezTo>
                  <a:cubicBezTo>
                    <a:pt x="1225" y="3368"/>
                    <a:pt x="1504" y="3165"/>
                    <a:pt x="1796" y="2975"/>
                  </a:cubicBezTo>
                  <a:cubicBezTo>
                    <a:pt x="2014" y="3078"/>
                    <a:pt x="2252" y="3139"/>
                    <a:pt x="2500" y="3139"/>
                  </a:cubicBezTo>
                  <a:cubicBezTo>
                    <a:pt x="2741" y="3139"/>
                    <a:pt x="2991" y="3081"/>
                    <a:pt x="3241" y="2950"/>
                  </a:cubicBezTo>
                  <a:cubicBezTo>
                    <a:pt x="3528" y="2807"/>
                    <a:pt x="3403" y="2386"/>
                    <a:pt x="3157" y="2386"/>
                  </a:cubicBezTo>
                  <a:cubicBezTo>
                    <a:pt x="3120" y="2386"/>
                    <a:pt x="3080" y="2396"/>
                    <a:pt x="3039" y="2417"/>
                  </a:cubicBezTo>
                  <a:cubicBezTo>
                    <a:pt x="2838" y="2529"/>
                    <a:pt x="2627" y="2572"/>
                    <a:pt x="2432" y="2572"/>
                  </a:cubicBezTo>
                  <a:cubicBezTo>
                    <a:pt x="2406" y="2572"/>
                    <a:pt x="2380" y="2571"/>
                    <a:pt x="2354" y="2569"/>
                  </a:cubicBezTo>
                  <a:cubicBezTo>
                    <a:pt x="2455" y="2493"/>
                    <a:pt x="2557" y="2417"/>
                    <a:pt x="2658" y="2354"/>
                  </a:cubicBezTo>
                  <a:cubicBezTo>
                    <a:pt x="2907" y="2178"/>
                    <a:pt x="2724" y="1841"/>
                    <a:pt x="2483" y="1841"/>
                  </a:cubicBezTo>
                  <a:cubicBezTo>
                    <a:pt x="2429" y="1841"/>
                    <a:pt x="2371" y="1858"/>
                    <a:pt x="2316" y="1897"/>
                  </a:cubicBezTo>
                  <a:cubicBezTo>
                    <a:pt x="2126" y="2024"/>
                    <a:pt x="1935" y="2164"/>
                    <a:pt x="1745" y="2303"/>
                  </a:cubicBezTo>
                  <a:cubicBezTo>
                    <a:pt x="1682" y="2240"/>
                    <a:pt x="1618" y="2164"/>
                    <a:pt x="1568" y="2088"/>
                  </a:cubicBezTo>
                  <a:cubicBezTo>
                    <a:pt x="1669" y="2012"/>
                    <a:pt x="1770" y="1935"/>
                    <a:pt x="1872" y="1872"/>
                  </a:cubicBezTo>
                  <a:cubicBezTo>
                    <a:pt x="2121" y="1696"/>
                    <a:pt x="1929" y="1359"/>
                    <a:pt x="1692" y="1359"/>
                  </a:cubicBezTo>
                  <a:cubicBezTo>
                    <a:pt x="1639" y="1359"/>
                    <a:pt x="1583" y="1376"/>
                    <a:pt x="1530" y="1416"/>
                  </a:cubicBezTo>
                  <a:cubicBezTo>
                    <a:pt x="1453" y="1466"/>
                    <a:pt x="1377" y="1517"/>
                    <a:pt x="1301" y="1580"/>
                  </a:cubicBezTo>
                  <a:cubicBezTo>
                    <a:pt x="1175" y="1200"/>
                    <a:pt x="1175" y="782"/>
                    <a:pt x="1441" y="452"/>
                  </a:cubicBezTo>
                  <a:cubicBezTo>
                    <a:pt x="1609" y="247"/>
                    <a:pt x="1406" y="0"/>
                    <a:pt x="119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26"/>
            <p:cNvSpPr/>
            <p:nvPr/>
          </p:nvSpPr>
          <p:spPr>
            <a:xfrm>
              <a:off x="1343504" y="3625916"/>
              <a:ext cx="71949" cy="51198"/>
            </a:xfrm>
            <a:custGeom>
              <a:avLst/>
              <a:gdLst/>
              <a:ahLst/>
              <a:cxnLst/>
              <a:rect l="l" t="t" r="r" b="b"/>
              <a:pathLst>
                <a:path w="2174" h="1547" extrusionOk="0">
                  <a:moveTo>
                    <a:pt x="1763" y="1"/>
                  </a:moveTo>
                  <a:cubicBezTo>
                    <a:pt x="1708" y="1"/>
                    <a:pt x="1651" y="19"/>
                    <a:pt x="1595" y="63"/>
                  </a:cubicBezTo>
                  <a:cubicBezTo>
                    <a:pt x="1151" y="405"/>
                    <a:pt x="708" y="722"/>
                    <a:pt x="251" y="1039"/>
                  </a:cubicBezTo>
                  <a:cubicBezTo>
                    <a:pt x="0" y="1207"/>
                    <a:pt x="189" y="1547"/>
                    <a:pt x="434" y="1547"/>
                  </a:cubicBezTo>
                  <a:cubicBezTo>
                    <a:pt x="486" y="1547"/>
                    <a:pt x="540" y="1531"/>
                    <a:pt x="593" y="1496"/>
                  </a:cubicBezTo>
                  <a:cubicBezTo>
                    <a:pt x="1050" y="1179"/>
                    <a:pt x="1494" y="862"/>
                    <a:pt x="1938" y="519"/>
                  </a:cubicBezTo>
                  <a:cubicBezTo>
                    <a:pt x="2174" y="335"/>
                    <a:pt x="1994" y="1"/>
                    <a:pt x="176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26"/>
            <p:cNvSpPr/>
            <p:nvPr/>
          </p:nvSpPr>
          <p:spPr>
            <a:xfrm>
              <a:off x="1404266" y="3590042"/>
              <a:ext cx="51231" cy="48914"/>
            </a:xfrm>
            <a:custGeom>
              <a:avLst/>
              <a:gdLst/>
              <a:ahLst/>
              <a:cxnLst/>
              <a:rect l="l" t="t" r="r" b="b"/>
              <a:pathLst>
                <a:path w="1548" h="1478" extrusionOk="0">
                  <a:moveTo>
                    <a:pt x="799" y="576"/>
                  </a:moveTo>
                  <a:cubicBezTo>
                    <a:pt x="964" y="614"/>
                    <a:pt x="1002" y="830"/>
                    <a:pt x="837" y="893"/>
                  </a:cubicBezTo>
                  <a:cubicBezTo>
                    <a:pt x="812" y="903"/>
                    <a:pt x="786" y="909"/>
                    <a:pt x="761" y="909"/>
                  </a:cubicBezTo>
                  <a:cubicBezTo>
                    <a:pt x="722" y="909"/>
                    <a:pt x="688" y="894"/>
                    <a:pt x="672" y="855"/>
                  </a:cubicBezTo>
                  <a:cubicBezTo>
                    <a:pt x="634" y="754"/>
                    <a:pt x="723" y="652"/>
                    <a:pt x="799" y="576"/>
                  </a:cubicBezTo>
                  <a:close/>
                  <a:moveTo>
                    <a:pt x="825" y="1"/>
                  </a:moveTo>
                  <a:cubicBezTo>
                    <a:pt x="780" y="1"/>
                    <a:pt x="738" y="12"/>
                    <a:pt x="710" y="31"/>
                  </a:cubicBezTo>
                  <a:cubicBezTo>
                    <a:pt x="692" y="28"/>
                    <a:pt x="674" y="26"/>
                    <a:pt x="655" y="26"/>
                  </a:cubicBezTo>
                  <a:cubicBezTo>
                    <a:pt x="594" y="26"/>
                    <a:pt x="533" y="43"/>
                    <a:pt x="495" y="82"/>
                  </a:cubicBezTo>
                  <a:cubicBezTo>
                    <a:pt x="216" y="323"/>
                    <a:pt x="0" y="690"/>
                    <a:pt x="140" y="1071"/>
                  </a:cubicBezTo>
                  <a:cubicBezTo>
                    <a:pt x="247" y="1334"/>
                    <a:pt x="505" y="1478"/>
                    <a:pt x="774" y="1478"/>
                  </a:cubicBezTo>
                  <a:cubicBezTo>
                    <a:pt x="854" y="1478"/>
                    <a:pt x="936" y="1465"/>
                    <a:pt x="1015" y="1438"/>
                  </a:cubicBezTo>
                  <a:cubicBezTo>
                    <a:pt x="1332" y="1337"/>
                    <a:pt x="1547" y="1020"/>
                    <a:pt x="1522" y="678"/>
                  </a:cubicBezTo>
                  <a:cubicBezTo>
                    <a:pt x="1484" y="335"/>
                    <a:pt x="1205" y="69"/>
                    <a:pt x="875" y="6"/>
                  </a:cubicBezTo>
                  <a:cubicBezTo>
                    <a:pt x="858" y="2"/>
                    <a:pt x="841" y="1"/>
                    <a:pt x="82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26"/>
            <p:cNvSpPr/>
            <p:nvPr/>
          </p:nvSpPr>
          <p:spPr>
            <a:xfrm>
              <a:off x="1378386" y="3709877"/>
              <a:ext cx="82009" cy="76813"/>
            </a:xfrm>
            <a:custGeom>
              <a:avLst/>
              <a:gdLst/>
              <a:ahLst/>
              <a:cxnLst/>
              <a:rect l="l" t="t" r="r" b="b"/>
              <a:pathLst>
                <a:path w="2478" h="2321" extrusionOk="0">
                  <a:moveTo>
                    <a:pt x="2091" y="0"/>
                  </a:moveTo>
                  <a:cubicBezTo>
                    <a:pt x="2036" y="0"/>
                    <a:pt x="1978" y="22"/>
                    <a:pt x="1923" y="75"/>
                  </a:cubicBezTo>
                  <a:cubicBezTo>
                    <a:pt x="1594" y="366"/>
                    <a:pt x="1264" y="645"/>
                    <a:pt x="934" y="911"/>
                  </a:cubicBezTo>
                  <a:cubicBezTo>
                    <a:pt x="833" y="810"/>
                    <a:pt x="744" y="696"/>
                    <a:pt x="655" y="594"/>
                  </a:cubicBezTo>
                  <a:cubicBezTo>
                    <a:pt x="592" y="521"/>
                    <a:pt x="514" y="491"/>
                    <a:pt x="438" y="491"/>
                  </a:cubicBezTo>
                  <a:cubicBezTo>
                    <a:pt x="223" y="491"/>
                    <a:pt x="21" y="731"/>
                    <a:pt x="199" y="937"/>
                  </a:cubicBezTo>
                  <a:cubicBezTo>
                    <a:pt x="288" y="1051"/>
                    <a:pt x="389" y="1152"/>
                    <a:pt x="490" y="1266"/>
                  </a:cubicBezTo>
                  <a:cubicBezTo>
                    <a:pt x="402" y="1330"/>
                    <a:pt x="326" y="1393"/>
                    <a:pt x="250" y="1457"/>
                  </a:cubicBezTo>
                  <a:cubicBezTo>
                    <a:pt x="1" y="1633"/>
                    <a:pt x="192" y="1970"/>
                    <a:pt x="430" y="1970"/>
                  </a:cubicBezTo>
                  <a:cubicBezTo>
                    <a:pt x="483" y="1970"/>
                    <a:pt x="538" y="1953"/>
                    <a:pt x="592" y="1913"/>
                  </a:cubicBezTo>
                  <a:cubicBezTo>
                    <a:pt x="681" y="1837"/>
                    <a:pt x="769" y="1774"/>
                    <a:pt x="858" y="1710"/>
                  </a:cubicBezTo>
                  <a:cubicBezTo>
                    <a:pt x="998" y="1875"/>
                    <a:pt x="1150" y="2040"/>
                    <a:pt x="1289" y="2217"/>
                  </a:cubicBezTo>
                  <a:cubicBezTo>
                    <a:pt x="1352" y="2290"/>
                    <a:pt x="1430" y="2321"/>
                    <a:pt x="1506" y="2321"/>
                  </a:cubicBezTo>
                  <a:cubicBezTo>
                    <a:pt x="1721" y="2321"/>
                    <a:pt x="1924" y="2078"/>
                    <a:pt x="1746" y="1862"/>
                  </a:cubicBezTo>
                  <a:cubicBezTo>
                    <a:pt x="1594" y="1698"/>
                    <a:pt x="1454" y="1520"/>
                    <a:pt x="1302" y="1355"/>
                  </a:cubicBezTo>
                  <a:cubicBezTo>
                    <a:pt x="1632" y="1089"/>
                    <a:pt x="1949" y="810"/>
                    <a:pt x="2266" y="531"/>
                  </a:cubicBezTo>
                  <a:cubicBezTo>
                    <a:pt x="2477" y="330"/>
                    <a:pt x="2305" y="0"/>
                    <a:pt x="209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26"/>
            <p:cNvSpPr/>
            <p:nvPr/>
          </p:nvSpPr>
          <p:spPr>
            <a:xfrm>
              <a:off x="1298463" y="3677511"/>
              <a:ext cx="25516" cy="103256"/>
            </a:xfrm>
            <a:custGeom>
              <a:avLst/>
              <a:gdLst/>
              <a:ahLst/>
              <a:cxnLst/>
              <a:rect l="l" t="t" r="r" b="b"/>
              <a:pathLst>
                <a:path w="771" h="3120" extrusionOk="0">
                  <a:moveTo>
                    <a:pt x="451" y="0"/>
                  </a:moveTo>
                  <a:cubicBezTo>
                    <a:pt x="324" y="0"/>
                    <a:pt x="203" y="76"/>
                    <a:pt x="192" y="241"/>
                  </a:cubicBezTo>
                  <a:cubicBezTo>
                    <a:pt x="128" y="1091"/>
                    <a:pt x="65" y="1940"/>
                    <a:pt x="14" y="2802"/>
                  </a:cubicBezTo>
                  <a:cubicBezTo>
                    <a:pt x="0" y="3005"/>
                    <a:pt x="167" y="3119"/>
                    <a:pt x="325" y="3119"/>
                  </a:cubicBezTo>
                  <a:cubicBezTo>
                    <a:pt x="452" y="3119"/>
                    <a:pt x="574" y="3044"/>
                    <a:pt x="585" y="2878"/>
                  </a:cubicBezTo>
                  <a:cubicBezTo>
                    <a:pt x="636" y="2029"/>
                    <a:pt x="686" y="1167"/>
                    <a:pt x="750" y="317"/>
                  </a:cubicBezTo>
                  <a:cubicBezTo>
                    <a:pt x="771" y="114"/>
                    <a:pt x="607" y="0"/>
                    <a:pt x="45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26"/>
            <p:cNvSpPr/>
            <p:nvPr/>
          </p:nvSpPr>
          <p:spPr>
            <a:xfrm>
              <a:off x="1247299" y="3698559"/>
              <a:ext cx="49543" cy="44149"/>
            </a:xfrm>
            <a:custGeom>
              <a:avLst/>
              <a:gdLst/>
              <a:ahLst/>
              <a:cxnLst/>
              <a:rect l="l" t="t" r="r" b="b"/>
              <a:pathLst>
                <a:path w="1497" h="1334" extrusionOk="0">
                  <a:moveTo>
                    <a:pt x="766" y="567"/>
                  </a:moveTo>
                  <a:cubicBezTo>
                    <a:pt x="796" y="567"/>
                    <a:pt x="826" y="583"/>
                    <a:pt x="850" y="619"/>
                  </a:cubicBezTo>
                  <a:cubicBezTo>
                    <a:pt x="850" y="629"/>
                    <a:pt x="857" y="659"/>
                    <a:pt x="856" y="659"/>
                  </a:cubicBezTo>
                  <a:cubicBezTo>
                    <a:pt x="855" y="659"/>
                    <a:pt x="854" y="655"/>
                    <a:pt x="850" y="645"/>
                  </a:cubicBezTo>
                  <a:cubicBezTo>
                    <a:pt x="847" y="638"/>
                    <a:pt x="846" y="636"/>
                    <a:pt x="845" y="636"/>
                  </a:cubicBezTo>
                  <a:cubicBezTo>
                    <a:pt x="843" y="636"/>
                    <a:pt x="850" y="657"/>
                    <a:pt x="850" y="657"/>
                  </a:cubicBezTo>
                  <a:cubicBezTo>
                    <a:pt x="838" y="683"/>
                    <a:pt x="838" y="708"/>
                    <a:pt x="812" y="734"/>
                  </a:cubicBezTo>
                  <a:lnTo>
                    <a:pt x="762" y="759"/>
                  </a:lnTo>
                  <a:lnTo>
                    <a:pt x="711" y="759"/>
                  </a:lnTo>
                  <a:cubicBezTo>
                    <a:pt x="660" y="734"/>
                    <a:pt x="647" y="708"/>
                    <a:pt x="635" y="683"/>
                  </a:cubicBezTo>
                  <a:lnTo>
                    <a:pt x="622" y="683"/>
                  </a:lnTo>
                  <a:cubicBezTo>
                    <a:pt x="647" y="657"/>
                    <a:pt x="660" y="645"/>
                    <a:pt x="673" y="619"/>
                  </a:cubicBezTo>
                  <a:cubicBezTo>
                    <a:pt x="699" y="586"/>
                    <a:pt x="733" y="567"/>
                    <a:pt x="766" y="567"/>
                  </a:cubicBezTo>
                  <a:close/>
                  <a:moveTo>
                    <a:pt x="774" y="0"/>
                  </a:moveTo>
                  <a:cubicBezTo>
                    <a:pt x="568" y="0"/>
                    <a:pt x="362" y="100"/>
                    <a:pt x="229" y="277"/>
                  </a:cubicBezTo>
                  <a:lnTo>
                    <a:pt x="216" y="290"/>
                  </a:lnTo>
                  <a:cubicBezTo>
                    <a:pt x="128" y="315"/>
                    <a:pt x="64" y="391"/>
                    <a:pt x="51" y="505"/>
                  </a:cubicBezTo>
                  <a:cubicBezTo>
                    <a:pt x="1" y="822"/>
                    <a:pt x="178" y="1139"/>
                    <a:pt x="470" y="1279"/>
                  </a:cubicBezTo>
                  <a:cubicBezTo>
                    <a:pt x="555" y="1316"/>
                    <a:pt x="645" y="1333"/>
                    <a:pt x="733" y="1333"/>
                  </a:cubicBezTo>
                  <a:cubicBezTo>
                    <a:pt x="947" y="1333"/>
                    <a:pt x="1156" y="1230"/>
                    <a:pt x="1281" y="1051"/>
                  </a:cubicBezTo>
                  <a:cubicBezTo>
                    <a:pt x="1497" y="772"/>
                    <a:pt x="1459" y="391"/>
                    <a:pt x="1193" y="163"/>
                  </a:cubicBezTo>
                  <a:cubicBezTo>
                    <a:pt x="1071" y="52"/>
                    <a:pt x="922" y="0"/>
                    <a:pt x="77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26"/>
            <p:cNvSpPr/>
            <p:nvPr/>
          </p:nvSpPr>
          <p:spPr>
            <a:xfrm>
              <a:off x="1347178" y="3732051"/>
              <a:ext cx="33" cy="33"/>
            </a:xfrm>
            <a:custGeom>
              <a:avLst/>
              <a:gdLst/>
              <a:ahLst/>
              <a:cxnLst/>
              <a:rect l="l" t="t" r="r" b="b"/>
              <a:pathLst>
                <a:path w="1" h="1" extrusionOk="0">
                  <a:moveTo>
                    <a:pt x="1" y="1"/>
                  </a:moveTo>
                  <a:lnTo>
                    <a:pt x="1" y="1"/>
                  </a:lnTo>
                  <a:lnTo>
                    <a:pt x="1" y="1"/>
                  </a:lnTo>
                  <a:close/>
                </a:path>
              </a:pathLst>
            </a:custGeom>
            <a:solidFill>
              <a:srgbClr val="5B5F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26"/>
            <p:cNvSpPr/>
            <p:nvPr/>
          </p:nvSpPr>
          <p:spPr>
            <a:xfrm>
              <a:off x="1319908" y="3713683"/>
              <a:ext cx="52058" cy="45142"/>
            </a:xfrm>
            <a:custGeom>
              <a:avLst/>
              <a:gdLst/>
              <a:ahLst/>
              <a:cxnLst/>
              <a:rect l="l" t="t" r="r" b="b"/>
              <a:pathLst>
                <a:path w="1573" h="1364" extrusionOk="0">
                  <a:moveTo>
                    <a:pt x="825" y="556"/>
                  </a:moveTo>
                  <a:lnTo>
                    <a:pt x="850" y="568"/>
                  </a:lnTo>
                  <a:cubicBezTo>
                    <a:pt x="863" y="581"/>
                    <a:pt x="888" y="594"/>
                    <a:pt x="901" y="619"/>
                  </a:cubicBezTo>
                  <a:cubicBezTo>
                    <a:pt x="926" y="670"/>
                    <a:pt x="901" y="746"/>
                    <a:pt x="850" y="771"/>
                  </a:cubicBezTo>
                  <a:cubicBezTo>
                    <a:pt x="825" y="789"/>
                    <a:pt x="800" y="796"/>
                    <a:pt x="777" y="796"/>
                  </a:cubicBezTo>
                  <a:cubicBezTo>
                    <a:pt x="686" y="796"/>
                    <a:pt x="629" y="675"/>
                    <a:pt x="710" y="594"/>
                  </a:cubicBezTo>
                  <a:cubicBezTo>
                    <a:pt x="749" y="594"/>
                    <a:pt x="787" y="581"/>
                    <a:pt x="825" y="556"/>
                  </a:cubicBezTo>
                  <a:lnTo>
                    <a:pt x="825" y="556"/>
                  </a:lnTo>
                  <a:cubicBezTo>
                    <a:pt x="816" y="560"/>
                    <a:pt x="812" y="561"/>
                    <a:pt x="811" y="561"/>
                  </a:cubicBezTo>
                  <a:cubicBezTo>
                    <a:pt x="808" y="561"/>
                    <a:pt x="816" y="556"/>
                    <a:pt x="825" y="556"/>
                  </a:cubicBezTo>
                  <a:close/>
                  <a:moveTo>
                    <a:pt x="847" y="0"/>
                  </a:moveTo>
                  <a:cubicBezTo>
                    <a:pt x="747" y="0"/>
                    <a:pt x="644" y="24"/>
                    <a:pt x="546" y="74"/>
                  </a:cubicBezTo>
                  <a:cubicBezTo>
                    <a:pt x="537" y="71"/>
                    <a:pt x="527" y="70"/>
                    <a:pt x="518" y="70"/>
                  </a:cubicBezTo>
                  <a:cubicBezTo>
                    <a:pt x="473" y="70"/>
                    <a:pt x="423" y="93"/>
                    <a:pt x="381" y="124"/>
                  </a:cubicBezTo>
                  <a:cubicBezTo>
                    <a:pt x="89" y="353"/>
                    <a:pt x="0" y="784"/>
                    <a:pt x="229" y="1088"/>
                  </a:cubicBezTo>
                  <a:cubicBezTo>
                    <a:pt x="360" y="1266"/>
                    <a:pt x="577" y="1364"/>
                    <a:pt x="792" y="1364"/>
                  </a:cubicBezTo>
                  <a:cubicBezTo>
                    <a:pt x="929" y="1364"/>
                    <a:pt x="1066" y="1324"/>
                    <a:pt x="1180" y="1240"/>
                  </a:cubicBezTo>
                  <a:cubicBezTo>
                    <a:pt x="1471" y="1037"/>
                    <a:pt x="1573" y="606"/>
                    <a:pt x="1383" y="302"/>
                  </a:cubicBezTo>
                  <a:cubicBezTo>
                    <a:pt x="1254" y="105"/>
                    <a:pt x="1056" y="0"/>
                    <a:pt x="84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26"/>
            <p:cNvSpPr/>
            <p:nvPr/>
          </p:nvSpPr>
          <p:spPr>
            <a:xfrm>
              <a:off x="1451624" y="3737611"/>
              <a:ext cx="39284" cy="36769"/>
            </a:xfrm>
            <a:custGeom>
              <a:avLst/>
              <a:gdLst/>
              <a:ahLst/>
              <a:cxnLst/>
              <a:rect l="l" t="t" r="r" b="b"/>
              <a:pathLst>
                <a:path w="1187" h="1111" extrusionOk="0">
                  <a:moveTo>
                    <a:pt x="402" y="0"/>
                  </a:moveTo>
                  <a:cubicBezTo>
                    <a:pt x="199" y="0"/>
                    <a:pt x="0" y="241"/>
                    <a:pt x="167" y="454"/>
                  </a:cubicBezTo>
                  <a:cubicBezTo>
                    <a:pt x="294" y="631"/>
                    <a:pt x="433" y="822"/>
                    <a:pt x="573" y="999"/>
                  </a:cubicBezTo>
                  <a:cubicBezTo>
                    <a:pt x="631" y="1078"/>
                    <a:pt x="706" y="1110"/>
                    <a:pt x="781" y="1110"/>
                  </a:cubicBezTo>
                  <a:cubicBezTo>
                    <a:pt x="985" y="1110"/>
                    <a:pt x="1187" y="870"/>
                    <a:pt x="1029" y="657"/>
                  </a:cubicBezTo>
                  <a:cubicBezTo>
                    <a:pt x="890" y="467"/>
                    <a:pt x="750" y="289"/>
                    <a:pt x="611" y="111"/>
                  </a:cubicBezTo>
                  <a:cubicBezTo>
                    <a:pt x="553" y="33"/>
                    <a:pt x="477" y="0"/>
                    <a:pt x="40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26"/>
            <p:cNvSpPr/>
            <p:nvPr/>
          </p:nvSpPr>
          <p:spPr>
            <a:xfrm>
              <a:off x="1518409" y="3650241"/>
              <a:ext cx="75159" cy="67315"/>
            </a:xfrm>
            <a:custGeom>
              <a:avLst/>
              <a:gdLst/>
              <a:ahLst/>
              <a:cxnLst/>
              <a:rect l="l" t="t" r="r" b="b"/>
              <a:pathLst>
                <a:path w="2271" h="2034" extrusionOk="0">
                  <a:moveTo>
                    <a:pt x="286" y="0"/>
                  </a:moveTo>
                  <a:cubicBezTo>
                    <a:pt x="158" y="0"/>
                    <a:pt x="37" y="76"/>
                    <a:pt x="26" y="241"/>
                  </a:cubicBezTo>
                  <a:cubicBezTo>
                    <a:pt x="13" y="532"/>
                    <a:pt x="0" y="824"/>
                    <a:pt x="13" y="1103"/>
                  </a:cubicBezTo>
                  <a:cubicBezTo>
                    <a:pt x="26" y="1344"/>
                    <a:pt x="13" y="1699"/>
                    <a:pt x="152" y="1902"/>
                  </a:cubicBezTo>
                  <a:cubicBezTo>
                    <a:pt x="218" y="1997"/>
                    <a:pt x="303" y="2034"/>
                    <a:pt x="392" y="2034"/>
                  </a:cubicBezTo>
                  <a:cubicBezTo>
                    <a:pt x="493" y="2034"/>
                    <a:pt x="598" y="1988"/>
                    <a:pt x="685" y="1927"/>
                  </a:cubicBezTo>
                  <a:cubicBezTo>
                    <a:pt x="913" y="1762"/>
                    <a:pt x="1116" y="1585"/>
                    <a:pt x="1319" y="1395"/>
                  </a:cubicBezTo>
                  <a:cubicBezTo>
                    <a:pt x="1420" y="1522"/>
                    <a:pt x="1534" y="1648"/>
                    <a:pt x="1636" y="1775"/>
                  </a:cubicBezTo>
                  <a:cubicBezTo>
                    <a:pt x="1699" y="1848"/>
                    <a:pt x="1777" y="1879"/>
                    <a:pt x="1854" y="1879"/>
                  </a:cubicBezTo>
                  <a:cubicBezTo>
                    <a:pt x="2068" y="1879"/>
                    <a:pt x="2270" y="1638"/>
                    <a:pt x="2092" y="1433"/>
                  </a:cubicBezTo>
                  <a:cubicBezTo>
                    <a:pt x="1839" y="1128"/>
                    <a:pt x="1585" y="824"/>
                    <a:pt x="1332" y="507"/>
                  </a:cubicBezTo>
                  <a:cubicBezTo>
                    <a:pt x="1274" y="429"/>
                    <a:pt x="1198" y="396"/>
                    <a:pt x="1123" y="396"/>
                  </a:cubicBezTo>
                  <a:cubicBezTo>
                    <a:pt x="919" y="396"/>
                    <a:pt x="718" y="636"/>
                    <a:pt x="875" y="849"/>
                  </a:cubicBezTo>
                  <a:cubicBezTo>
                    <a:pt x="913" y="887"/>
                    <a:pt x="938" y="913"/>
                    <a:pt x="964" y="951"/>
                  </a:cubicBezTo>
                  <a:cubicBezTo>
                    <a:pt x="850" y="1052"/>
                    <a:pt x="723" y="1166"/>
                    <a:pt x="609" y="1281"/>
                  </a:cubicBezTo>
                  <a:cubicBezTo>
                    <a:pt x="596" y="1192"/>
                    <a:pt x="583" y="1116"/>
                    <a:pt x="583" y="1040"/>
                  </a:cubicBezTo>
                  <a:cubicBezTo>
                    <a:pt x="571" y="799"/>
                    <a:pt x="571" y="558"/>
                    <a:pt x="596" y="317"/>
                  </a:cubicBezTo>
                  <a:cubicBezTo>
                    <a:pt x="610" y="114"/>
                    <a:pt x="443" y="0"/>
                    <a:pt x="28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26"/>
            <p:cNvSpPr/>
            <p:nvPr/>
          </p:nvSpPr>
          <p:spPr>
            <a:xfrm>
              <a:off x="1560373" y="3628332"/>
              <a:ext cx="53912" cy="54309"/>
            </a:xfrm>
            <a:custGeom>
              <a:avLst/>
              <a:gdLst/>
              <a:ahLst/>
              <a:cxnLst/>
              <a:rect l="l" t="t" r="r" b="b"/>
              <a:pathLst>
                <a:path w="1629" h="1641" extrusionOk="0">
                  <a:moveTo>
                    <a:pt x="416" y="0"/>
                  </a:moveTo>
                  <a:cubicBezTo>
                    <a:pt x="202" y="0"/>
                    <a:pt x="0" y="241"/>
                    <a:pt x="178" y="446"/>
                  </a:cubicBezTo>
                  <a:cubicBezTo>
                    <a:pt x="469" y="789"/>
                    <a:pt x="748" y="1144"/>
                    <a:pt x="1015" y="1524"/>
                  </a:cubicBezTo>
                  <a:cubicBezTo>
                    <a:pt x="1073" y="1607"/>
                    <a:pt x="1149" y="1641"/>
                    <a:pt x="1225" y="1641"/>
                  </a:cubicBezTo>
                  <a:cubicBezTo>
                    <a:pt x="1428" y="1641"/>
                    <a:pt x="1628" y="1394"/>
                    <a:pt x="1471" y="1182"/>
                  </a:cubicBezTo>
                  <a:cubicBezTo>
                    <a:pt x="1205" y="801"/>
                    <a:pt x="926" y="446"/>
                    <a:pt x="634" y="104"/>
                  </a:cubicBezTo>
                  <a:cubicBezTo>
                    <a:pt x="571" y="31"/>
                    <a:pt x="493" y="0"/>
                    <a:pt x="41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26"/>
            <p:cNvSpPr/>
            <p:nvPr/>
          </p:nvSpPr>
          <p:spPr>
            <a:xfrm>
              <a:off x="1606705" y="3524878"/>
              <a:ext cx="66157" cy="77806"/>
            </a:xfrm>
            <a:custGeom>
              <a:avLst/>
              <a:gdLst/>
              <a:ahLst/>
              <a:cxnLst/>
              <a:rect l="l" t="t" r="r" b="b"/>
              <a:pathLst>
                <a:path w="1999" h="2351" extrusionOk="0">
                  <a:moveTo>
                    <a:pt x="959" y="567"/>
                  </a:moveTo>
                  <a:lnTo>
                    <a:pt x="1009" y="592"/>
                  </a:lnTo>
                  <a:cubicBezTo>
                    <a:pt x="1154" y="701"/>
                    <a:pt x="1138" y="924"/>
                    <a:pt x="951" y="924"/>
                  </a:cubicBezTo>
                  <a:cubicBezTo>
                    <a:pt x="942" y="924"/>
                    <a:pt x="931" y="923"/>
                    <a:pt x="921" y="922"/>
                  </a:cubicBezTo>
                  <a:cubicBezTo>
                    <a:pt x="845" y="871"/>
                    <a:pt x="832" y="795"/>
                    <a:pt x="857" y="707"/>
                  </a:cubicBezTo>
                  <a:cubicBezTo>
                    <a:pt x="870" y="669"/>
                    <a:pt x="908" y="580"/>
                    <a:pt x="959" y="567"/>
                  </a:cubicBezTo>
                  <a:close/>
                  <a:moveTo>
                    <a:pt x="955" y="0"/>
                  </a:moveTo>
                  <a:cubicBezTo>
                    <a:pt x="360" y="0"/>
                    <a:pt x="1" y="974"/>
                    <a:pt x="578" y="1366"/>
                  </a:cubicBezTo>
                  <a:cubicBezTo>
                    <a:pt x="616" y="1404"/>
                    <a:pt x="654" y="1417"/>
                    <a:pt x="692" y="1417"/>
                  </a:cubicBezTo>
                  <a:cubicBezTo>
                    <a:pt x="730" y="1455"/>
                    <a:pt x="781" y="1480"/>
                    <a:pt x="832" y="1493"/>
                  </a:cubicBezTo>
                  <a:cubicBezTo>
                    <a:pt x="858" y="1496"/>
                    <a:pt x="884" y="1498"/>
                    <a:pt x="910" y="1498"/>
                  </a:cubicBezTo>
                  <a:cubicBezTo>
                    <a:pt x="973" y="1498"/>
                    <a:pt x="1035" y="1489"/>
                    <a:pt x="1098" y="1480"/>
                  </a:cubicBezTo>
                  <a:cubicBezTo>
                    <a:pt x="1136" y="1493"/>
                    <a:pt x="1187" y="1493"/>
                    <a:pt x="1238" y="1493"/>
                  </a:cubicBezTo>
                  <a:cubicBezTo>
                    <a:pt x="1249" y="1491"/>
                    <a:pt x="1259" y="1490"/>
                    <a:pt x="1269" y="1490"/>
                  </a:cubicBezTo>
                  <a:cubicBezTo>
                    <a:pt x="1424" y="1490"/>
                    <a:pt x="1284" y="1775"/>
                    <a:pt x="1212" y="1835"/>
                  </a:cubicBezTo>
                  <a:cubicBezTo>
                    <a:pt x="1098" y="1937"/>
                    <a:pt x="1060" y="2101"/>
                    <a:pt x="1162" y="2241"/>
                  </a:cubicBezTo>
                  <a:cubicBezTo>
                    <a:pt x="1215" y="2309"/>
                    <a:pt x="1305" y="2350"/>
                    <a:pt x="1393" y="2350"/>
                  </a:cubicBezTo>
                  <a:cubicBezTo>
                    <a:pt x="1451" y="2350"/>
                    <a:pt x="1509" y="2332"/>
                    <a:pt x="1555" y="2292"/>
                  </a:cubicBezTo>
                  <a:cubicBezTo>
                    <a:pt x="1808" y="2063"/>
                    <a:pt x="1998" y="1721"/>
                    <a:pt x="1884" y="1366"/>
                  </a:cubicBezTo>
                  <a:cubicBezTo>
                    <a:pt x="1834" y="1239"/>
                    <a:pt x="1745" y="1125"/>
                    <a:pt x="1631" y="1036"/>
                  </a:cubicBezTo>
                  <a:lnTo>
                    <a:pt x="1656" y="1011"/>
                  </a:lnTo>
                  <a:cubicBezTo>
                    <a:pt x="1770" y="656"/>
                    <a:pt x="1580" y="263"/>
                    <a:pt x="1263" y="85"/>
                  </a:cubicBezTo>
                  <a:cubicBezTo>
                    <a:pt x="1156" y="26"/>
                    <a:pt x="1053" y="0"/>
                    <a:pt x="95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26"/>
            <p:cNvSpPr/>
            <p:nvPr/>
          </p:nvSpPr>
          <p:spPr>
            <a:xfrm>
              <a:off x="1663165" y="3512997"/>
              <a:ext cx="60895" cy="66190"/>
            </a:xfrm>
            <a:custGeom>
              <a:avLst/>
              <a:gdLst/>
              <a:ahLst/>
              <a:cxnLst/>
              <a:rect l="l" t="t" r="r" b="b"/>
              <a:pathLst>
                <a:path w="1840" h="2000" extrusionOk="0">
                  <a:moveTo>
                    <a:pt x="724" y="0"/>
                  </a:moveTo>
                  <a:cubicBezTo>
                    <a:pt x="663" y="0"/>
                    <a:pt x="600" y="19"/>
                    <a:pt x="546" y="51"/>
                  </a:cubicBezTo>
                  <a:cubicBezTo>
                    <a:pt x="407" y="140"/>
                    <a:pt x="267" y="229"/>
                    <a:pt x="140" y="317"/>
                  </a:cubicBezTo>
                  <a:cubicBezTo>
                    <a:pt x="14" y="394"/>
                    <a:pt x="1" y="571"/>
                    <a:pt x="64" y="698"/>
                  </a:cubicBezTo>
                  <a:cubicBezTo>
                    <a:pt x="64" y="736"/>
                    <a:pt x="77" y="799"/>
                    <a:pt x="115" y="850"/>
                  </a:cubicBezTo>
                  <a:cubicBezTo>
                    <a:pt x="356" y="1192"/>
                    <a:pt x="597" y="1535"/>
                    <a:pt x="825" y="1890"/>
                  </a:cubicBezTo>
                  <a:cubicBezTo>
                    <a:pt x="878" y="1958"/>
                    <a:pt x="973" y="1999"/>
                    <a:pt x="1064" y="1999"/>
                  </a:cubicBezTo>
                  <a:cubicBezTo>
                    <a:pt x="1125" y="1999"/>
                    <a:pt x="1185" y="1981"/>
                    <a:pt x="1231" y="1941"/>
                  </a:cubicBezTo>
                  <a:cubicBezTo>
                    <a:pt x="1332" y="1852"/>
                    <a:pt x="1446" y="1763"/>
                    <a:pt x="1573" y="1700"/>
                  </a:cubicBezTo>
                  <a:cubicBezTo>
                    <a:pt x="1839" y="1540"/>
                    <a:pt x="1632" y="1202"/>
                    <a:pt x="1379" y="1202"/>
                  </a:cubicBezTo>
                  <a:cubicBezTo>
                    <a:pt x="1330" y="1202"/>
                    <a:pt x="1280" y="1215"/>
                    <a:pt x="1231" y="1243"/>
                  </a:cubicBezTo>
                  <a:cubicBezTo>
                    <a:pt x="1193" y="1268"/>
                    <a:pt x="1155" y="1281"/>
                    <a:pt x="1129" y="1307"/>
                  </a:cubicBezTo>
                  <a:cubicBezTo>
                    <a:pt x="977" y="1091"/>
                    <a:pt x="825" y="863"/>
                    <a:pt x="673" y="647"/>
                  </a:cubicBezTo>
                  <a:cubicBezTo>
                    <a:pt x="749" y="609"/>
                    <a:pt x="812" y="558"/>
                    <a:pt x="888" y="508"/>
                  </a:cubicBezTo>
                  <a:cubicBezTo>
                    <a:pt x="1015" y="432"/>
                    <a:pt x="1028" y="229"/>
                    <a:pt x="939" y="115"/>
                  </a:cubicBezTo>
                  <a:cubicBezTo>
                    <a:pt x="888" y="34"/>
                    <a:pt x="808" y="0"/>
                    <a:pt x="72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26"/>
            <p:cNvSpPr/>
            <p:nvPr/>
          </p:nvSpPr>
          <p:spPr>
            <a:xfrm>
              <a:off x="1703044" y="3489368"/>
              <a:ext cx="78832" cy="67282"/>
            </a:xfrm>
            <a:custGeom>
              <a:avLst/>
              <a:gdLst/>
              <a:ahLst/>
              <a:cxnLst/>
              <a:rect l="l" t="t" r="r" b="b"/>
              <a:pathLst>
                <a:path w="2382" h="2033" extrusionOk="0">
                  <a:moveTo>
                    <a:pt x="649" y="1"/>
                  </a:moveTo>
                  <a:cubicBezTo>
                    <a:pt x="627" y="1"/>
                    <a:pt x="606" y="2"/>
                    <a:pt x="584" y="4"/>
                  </a:cubicBezTo>
                  <a:cubicBezTo>
                    <a:pt x="191" y="55"/>
                    <a:pt x="13" y="435"/>
                    <a:pt x="0" y="791"/>
                  </a:cubicBezTo>
                  <a:cubicBezTo>
                    <a:pt x="0" y="1053"/>
                    <a:pt x="134" y="1278"/>
                    <a:pt x="351" y="1278"/>
                  </a:cubicBezTo>
                  <a:cubicBezTo>
                    <a:pt x="417" y="1278"/>
                    <a:pt x="491" y="1257"/>
                    <a:pt x="571" y="1209"/>
                  </a:cubicBezTo>
                  <a:cubicBezTo>
                    <a:pt x="774" y="1095"/>
                    <a:pt x="711" y="879"/>
                    <a:pt x="571" y="765"/>
                  </a:cubicBezTo>
                  <a:cubicBezTo>
                    <a:pt x="571" y="687"/>
                    <a:pt x="609" y="601"/>
                    <a:pt x="673" y="601"/>
                  </a:cubicBezTo>
                  <a:cubicBezTo>
                    <a:pt x="692" y="601"/>
                    <a:pt x="713" y="608"/>
                    <a:pt x="736" y="626"/>
                  </a:cubicBezTo>
                  <a:cubicBezTo>
                    <a:pt x="837" y="702"/>
                    <a:pt x="787" y="943"/>
                    <a:pt x="787" y="1044"/>
                  </a:cubicBezTo>
                  <a:cubicBezTo>
                    <a:pt x="749" y="1336"/>
                    <a:pt x="723" y="1589"/>
                    <a:pt x="825" y="1856"/>
                  </a:cubicBezTo>
                  <a:cubicBezTo>
                    <a:pt x="866" y="1980"/>
                    <a:pt x="964" y="2033"/>
                    <a:pt x="1067" y="2033"/>
                  </a:cubicBezTo>
                  <a:cubicBezTo>
                    <a:pt x="1153" y="2033"/>
                    <a:pt x="1243" y="1995"/>
                    <a:pt x="1307" y="1932"/>
                  </a:cubicBezTo>
                  <a:cubicBezTo>
                    <a:pt x="1560" y="1678"/>
                    <a:pt x="1839" y="1450"/>
                    <a:pt x="2131" y="1247"/>
                  </a:cubicBezTo>
                  <a:cubicBezTo>
                    <a:pt x="2382" y="1080"/>
                    <a:pt x="2193" y="740"/>
                    <a:pt x="1948" y="740"/>
                  </a:cubicBezTo>
                  <a:cubicBezTo>
                    <a:pt x="1896" y="740"/>
                    <a:pt x="1842" y="755"/>
                    <a:pt x="1788" y="791"/>
                  </a:cubicBezTo>
                  <a:cubicBezTo>
                    <a:pt x="1624" y="905"/>
                    <a:pt x="1471" y="1019"/>
                    <a:pt x="1332" y="1146"/>
                  </a:cubicBezTo>
                  <a:cubicBezTo>
                    <a:pt x="1345" y="955"/>
                    <a:pt x="1383" y="752"/>
                    <a:pt x="1319" y="562"/>
                  </a:cubicBezTo>
                  <a:cubicBezTo>
                    <a:pt x="1236" y="265"/>
                    <a:pt x="974" y="1"/>
                    <a:pt x="64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26"/>
            <p:cNvSpPr/>
            <p:nvPr/>
          </p:nvSpPr>
          <p:spPr>
            <a:xfrm>
              <a:off x="1354889" y="3516770"/>
              <a:ext cx="502481" cy="387145"/>
            </a:xfrm>
            <a:custGeom>
              <a:avLst/>
              <a:gdLst/>
              <a:ahLst/>
              <a:cxnLst/>
              <a:rect l="l" t="t" r="r" b="b"/>
              <a:pathLst>
                <a:path w="15183" h="11698" extrusionOk="0">
                  <a:moveTo>
                    <a:pt x="13835" y="566"/>
                  </a:moveTo>
                  <a:cubicBezTo>
                    <a:pt x="14367" y="566"/>
                    <a:pt x="14406" y="1554"/>
                    <a:pt x="13919" y="1712"/>
                  </a:cubicBezTo>
                  <a:cubicBezTo>
                    <a:pt x="13858" y="1735"/>
                    <a:pt x="13799" y="1745"/>
                    <a:pt x="13744" y="1745"/>
                  </a:cubicBezTo>
                  <a:cubicBezTo>
                    <a:pt x="13673" y="1745"/>
                    <a:pt x="13608" y="1728"/>
                    <a:pt x="13551" y="1700"/>
                  </a:cubicBezTo>
                  <a:cubicBezTo>
                    <a:pt x="13691" y="1586"/>
                    <a:pt x="13830" y="1471"/>
                    <a:pt x="13970" y="1357"/>
                  </a:cubicBezTo>
                  <a:cubicBezTo>
                    <a:pt x="14193" y="1164"/>
                    <a:pt x="14018" y="833"/>
                    <a:pt x="13795" y="833"/>
                  </a:cubicBezTo>
                  <a:cubicBezTo>
                    <a:pt x="13740" y="833"/>
                    <a:pt x="13683" y="853"/>
                    <a:pt x="13627" y="901"/>
                  </a:cubicBezTo>
                  <a:cubicBezTo>
                    <a:pt x="13500" y="990"/>
                    <a:pt x="13386" y="1091"/>
                    <a:pt x="13272" y="1193"/>
                  </a:cubicBezTo>
                  <a:cubicBezTo>
                    <a:pt x="13259" y="939"/>
                    <a:pt x="13374" y="698"/>
                    <a:pt x="13653" y="635"/>
                  </a:cubicBezTo>
                  <a:cubicBezTo>
                    <a:pt x="13703" y="622"/>
                    <a:pt x="13741" y="597"/>
                    <a:pt x="13767" y="571"/>
                  </a:cubicBezTo>
                  <a:cubicBezTo>
                    <a:pt x="13790" y="568"/>
                    <a:pt x="13813" y="566"/>
                    <a:pt x="13835" y="566"/>
                  </a:cubicBezTo>
                  <a:close/>
                  <a:moveTo>
                    <a:pt x="13868" y="0"/>
                  </a:moveTo>
                  <a:cubicBezTo>
                    <a:pt x="13815" y="0"/>
                    <a:pt x="13760" y="4"/>
                    <a:pt x="13703" y="13"/>
                  </a:cubicBezTo>
                  <a:cubicBezTo>
                    <a:pt x="13653" y="13"/>
                    <a:pt x="13602" y="39"/>
                    <a:pt x="13564" y="64"/>
                  </a:cubicBezTo>
                  <a:cubicBezTo>
                    <a:pt x="12955" y="216"/>
                    <a:pt x="12600" y="761"/>
                    <a:pt x="12727" y="1383"/>
                  </a:cubicBezTo>
                  <a:cubicBezTo>
                    <a:pt x="12740" y="1459"/>
                    <a:pt x="12752" y="1535"/>
                    <a:pt x="12778" y="1598"/>
                  </a:cubicBezTo>
                  <a:cubicBezTo>
                    <a:pt x="8745" y="4971"/>
                    <a:pt x="4561" y="8179"/>
                    <a:pt x="249" y="11185"/>
                  </a:cubicBezTo>
                  <a:cubicBezTo>
                    <a:pt x="1" y="11361"/>
                    <a:pt x="184" y="11697"/>
                    <a:pt x="425" y="11697"/>
                  </a:cubicBezTo>
                  <a:cubicBezTo>
                    <a:pt x="479" y="11697"/>
                    <a:pt x="536" y="11680"/>
                    <a:pt x="592" y="11641"/>
                  </a:cubicBezTo>
                  <a:cubicBezTo>
                    <a:pt x="4903" y="8636"/>
                    <a:pt x="9075" y="5440"/>
                    <a:pt x="13107" y="2067"/>
                  </a:cubicBezTo>
                  <a:cubicBezTo>
                    <a:pt x="13277" y="2227"/>
                    <a:pt x="13501" y="2316"/>
                    <a:pt x="13762" y="2316"/>
                  </a:cubicBezTo>
                  <a:cubicBezTo>
                    <a:pt x="13833" y="2316"/>
                    <a:pt x="13906" y="2309"/>
                    <a:pt x="13982" y="2296"/>
                  </a:cubicBezTo>
                  <a:cubicBezTo>
                    <a:pt x="15183" y="2041"/>
                    <a:pt x="15026" y="0"/>
                    <a:pt x="138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26"/>
            <p:cNvSpPr/>
            <p:nvPr/>
          </p:nvSpPr>
          <p:spPr>
            <a:xfrm>
              <a:off x="1220922" y="3595304"/>
              <a:ext cx="66554" cy="60762"/>
            </a:xfrm>
            <a:custGeom>
              <a:avLst/>
              <a:gdLst/>
              <a:ahLst/>
              <a:cxnLst/>
              <a:rect l="l" t="t" r="r" b="b"/>
              <a:pathLst>
                <a:path w="2011" h="1836" extrusionOk="0">
                  <a:moveTo>
                    <a:pt x="1625" y="1"/>
                  </a:moveTo>
                  <a:cubicBezTo>
                    <a:pt x="1570" y="1"/>
                    <a:pt x="1512" y="23"/>
                    <a:pt x="1457" y="75"/>
                  </a:cubicBezTo>
                  <a:cubicBezTo>
                    <a:pt x="1356" y="176"/>
                    <a:pt x="1254" y="278"/>
                    <a:pt x="1140" y="379"/>
                  </a:cubicBezTo>
                  <a:cubicBezTo>
                    <a:pt x="1089" y="303"/>
                    <a:pt x="1039" y="240"/>
                    <a:pt x="988" y="164"/>
                  </a:cubicBezTo>
                  <a:cubicBezTo>
                    <a:pt x="926" y="85"/>
                    <a:pt x="849" y="53"/>
                    <a:pt x="772" y="53"/>
                  </a:cubicBezTo>
                  <a:cubicBezTo>
                    <a:pt x="564" y="53"/>
                    <a:pt x="365" y="293"/>
                    <a:pt x="531" y="506"/>
                  </a:cubicBezTo>
                  <a:cubicBezTo>
                    <a:pt x="595" y="595"/>
                    <a:pt x="671" y="696"/>
                    <a:pt x="734" y="785"/>
                  </a:cubicBezTo>
                  <a:lnTo>
                    <a:pt x="202" y="1305"/>
                  </a:lnTo>
                  <a:cubicBezTo>
                    <a:pt x="0" y="1506"/>
                    <a:pt x="175" y="1836"/>
                    <a:pt x="389" y="1836"/>
                  </a:cubicBezTo>
                  <a:cubicBezTo>
                    <a:pt x="444" y="1836"/>
                    <a:pt x="502" y="1814"/>
                    <a:pt x="557" y="1761"/>
                  </a:cubicBezTo>
                  <a:cubicBezTo>
                    <a:pt x="722" y="1596"/>
                    <a:pt x="886" y="1432"/>
                    <a:pt x="1051" y="1267"/>
                  </a:cubicBezTo>
                  <a:cubicBezTo>
                    <a:pt x="1127" y="1368"/>
                    <a:pt x="1191" y="1470"/>
                    <a:pt x="1254" y="1571"/>
                  </a:cubicBezTo>
                  <a:cubicBezTo>
                    <a:pt x="1304" y="1660"/>
                    <a:pt x="1376" y="1697"/>
                    <a:pt x="1450" y="1697"/>
                  </a:cubicBezTo>
                  <a:cubicBezTo>
                    <a:pt x="1637" y="1697"/>
                    <a:pt x="1835" y="1457"/>
                    <a:pt x="1698" y="1229"/>
                  </a:cubicBezTo>
                  <a:cubicBezTo>
                    <a:pt x="1635" y="1102"/>
                    <a:pt x="1546" y="975"/>
                    <a:pt x="1470" y="861"/>
                  </a:cubicBezTo>
                  <a:cubicBezTo>
                    <a:pt x="1584" y="747"/>
                    <a:pt x="1698" y="633"/>
                    <a:pt x="1799" y="531"/>
                  </a:cubicBezTo>
                  <a:cubicBezTo>
                    <a:pt x="2011" y="330"/>
                    <a:pt x="1838" y="1"/>
                    <a:pt x="162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26"/>
            <p:cNvSpPr/>
            <p:nvPr/>
          </p:nvSpPr>
          <p:spPr>
            <a:xfrm>
              <a:off x="1122168" y="3460377"/>
              <a:ext cx="72842" cy="55732"/>
            </a:xfrm>
            <a:custGeom>
              <a:avLst/>
              <a:gdLst/>
              <a:ahLst/>
              <a:cxnLst/>
              <a:rect l="l" t="t" r="r" b="b"/>
              <a:pathLst>
                <a:path w="2201" h="1684" extrusionOk="0">
                  <a:moveTo>
                    <a:pt x="312" y="0"/>
                  </a:moveTo>
                  <a:cubicBezTo>
                    <a:pt x="156" y="0"/>
                    <a:pt x="1" y="110"/>
                    <a:pt x="28" y="310"/>
                  </a:cubicBezTo>
                  <a:cubicBezTo>
                    <a:pt x="66" y="639"/>
                    <a:pt x="130" y="956"/>
                    <a:pt x="206" y="1273"/>
                  </a:cubicBezTo>
                  <a:cubicBezTo>
                    <a:pt x="219" y="1337"/>
                    <a:pt x="244" y="1375"/>
                    <a:pt x="269" y="1426"/>
                  </a:cubicBezTo>
                  <a:cubicBezTo>
                    <a:pt x="313" y="1539"/>
                    <a:pt x="416" y="1628"/>
                    <a:pt x="533" y="1628"/>
                  </a:cubicBezTo>
                  <a:cubicBezTo>
                    <a:pt x="587" y="1628"/>
                    <a:pt x="645" y="1609"/>
                    <a:pt x="700" y="1565"/>
                  </a:cubicBezTo>
                  <a:cubicBezTo>
                    <a:pt x="891" y="1426"/>
                    <a:pt x="1081" y="1273"/>
                    <a:pt x="1258" y="1121"/>
                  </a:cubicBezTo>
                  <a:cubicBezTo>
                    <a:pt x="1360" y="1273"/>
                    <a:pt x="1474" y="1413"/>
                    <a:pt x="1588" y="1565"/>
                  </a:cubicBezTo>
                  <a:cubicBezTo>
                    <a:pt x="1647" y="1649"/>
                    <a:pt x="1725" y="1684"/>
                    <a:pt x="1802" y="1684"/>
                  </a:cubicBezTo>
                  <a:cubicBezTo>
                    <a:pt x="2004" y="1684"/>
                    <a:pt x="2201" y="1443"/>
                    <a:pt x="2045" y="1223"/>
                  </a:cubicBezTo>
                  <a:cubicBezTo>
                    <a:pt x="1778" y="868"/>
                    <a:pt x="1525" y="513"/>
                    <a:pt x="1271" y="170"/>
                  </a:cubicBezTo>
                  <a:cubicBezTo>
                    <a:pt x="1212" y="86"/>
                    <a:pt x="1134" y="52"/>
                    <a:pt x="1057" y="52"/>
                  </a:cubicBezTo>
                  <a:cubicBezTo>
                    <a:pt x="855" y="52"/>
                    <a:pt x="658" y="292"/>
                    <a:pt x="815" y="513"/>
                  </a:cubicBezTo>
                  <a:lnTo>
                    <a:pt x="916" y="652"/>
                  </a:lnTo>
                  <a:cubicBezTo>
                    <a:pt x="840" y="716"/>
                    <a:pt x="764" y="779"/>
                    <a:pt x="700" y="842"/>
                  </a:cubicBezTo>
                  <a:cubicBezTo>
                    <a:pt x="662" y="639"/>
                    <a:pt x="624" y="449"/>
                    <a:pt x="599" y="246"/>
                  </a:cubicBezTo>
                  <a:cubicBezTo>
                    <a:pt x="576" y="78"/>
                    <a:pt x="444" y="0"/>
                    <a:pt x="31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26"/>
            <p:cNvSpPr/>
            <p:nvPr/>
          </p:nvSpPr>
          <p:spPr>
            <a:xfrm>
              <a:off x="1205368" y="3411430"/>
              <a:ext cx="79560" cy="62086"/>
            </a:xfrm>
            <a:custGeom>
              <a:avLst/>
              <a:gdLst/>
              <a:ahLst/>
              <a:cxnLst/>
              <a:rect l="l" t="t" r="r" b="b"/>
              <a:pathLst>
                <a:path w="2404" h="1876" extrusionOk="0">
                  <a:moveTo>
                    <a:pt x="760" y="0"/>
                  </a:moveTo>
                  <a:cubicBezTo>
                    <a:pt x="285" y="0"/>
                    <a:pt x="1" y="667"/>
                    <a:pt x="241" y="1066"/>
                  </a:cubicBezTo>
                  <a:cubicBezTo>
                    <a:pt x="290" y="1154"/>
                    <a:pt x="360" y="1190"/>
                    <a:pt x="433" y="1190"/>
                  </a:cubicBezTo>
                  <a:cubicBezTo>
                    <a:pt x="621" y="1190"/>
                    <a:pt x="822" y="944"/>
                    <a:pt x="684" y="724"/>
                  </a:cubicBezTo>
                  <a:cubicBezTo>
                    <a:pt x="659" y="673"/>
                    <a:pt x="837" y="597"/>
                    <a:pt x="760" y="571"/>
                  </a:cubicBezTo>
                  <a:lnTo>
                    <a:pt x="760" y="571"/>
                  </a:lnTo>
                  <a:cubicBezTo>
                    <a:pt x="875" y="597"/>
                    <a:pt x="887" y="850"/>
                    <a:pt x="887" y="927"/>
                  </a:cubicBezTo>
                  <a:cubicBezTo>
                    <a:pt x="913" y="1155"/>
                    <a:pt x="875" y="1383"/>
                    <a:pt x="900" y="1611"/>
                  </a:cubicBezTo>
                  <a:cubicBezTo>
                    <a:pt x="918" y="1757"/>
                    <a:pt x="1060" y="1876"/>
                    <a:pt x="1200" y="1876"/>
                  </a:cubicBezTo>
                  <a:cubicBezTo>
                    <a:pt x="1255" y="1876"/>
                    <a:pt x="1310" y="1857"/>
                    <a:pt x="1356" y="1814"/>
                  </a:cubicBezTo>
                  <a:cubicBezTo>
                    <a:pt x="1610" y="1561"/>
                    <a:pt x="1889" y="1332"/>
                    <a:pt x="2168" y="1117"/>
                  </a:cubicBezTo>
                  <a:cubicBezTo>
                    <a:pt x="2404" y="932"/>
                    <a:pt x="2225" y="598"/>
                    <a:pt x="1994" y="598"/>
                  </a:cubicBezTo>
                  <a:cubicBezTo>
                    <a:pt x="1939" y="598"/>
                    <a:pt x="1881" y="617"/>
                    <a:pt x="1826" y="660"/>
                  </a:cubicBezTo>
                  <a:cubicBezTo>
                    <a:pt x="1699" y="749"/>
                    <a:pt x="1572" y="863"/>
                    <a:pt x="1445" y="965"/>
                  </a:cubicBezTo>
                  <a:cubicBezTo>
                    <a:pt x="1433" y="559"/>
                    <a:pt x="1369" y="166"/>
                    <a:pt x="925" y="26"/>
                  </a:cubicBezTo>
                  <a:cubicBezTo>
                    <a:pt x="868" y="8"/>
                    <a:pt x="813" y="0"/>
                    <a:pt x="76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26"/>
            <p:cNvSpPr/>
            <p:nvPr/>
          </p:nvSpPr>
          <p:spPr>
            <a:xfrm>
              <a:off x="1239588" y="3362450"/>
              <a:ext cx="68771" cy="77641"/>
            </a:xfrm>
            <a:custGeom>
              <a:avLst/>
              <a:gdLst/>
              <a:ahLst/>
              <a:cxnLst/>
              <a:rect l="l" t="t" r="r" b="b"/>
              <a:pathLst>
                <a:path w="2078" h="2346" extrusionOk="0">
                  <a:moveTo>
                    <a:pt x="406" y="0"/>
                  </a:moveTo>
                  <a:cubicBezTo>
                    <a:pt x="202" y="0"/>
                    <a:pt x="0" y="241"/>
                    <a:pt x="158" y="454"/>
                  </a:cubicBezTo>
                  <a:cubicBezTo>
                    <a:pt x="589" y="1050"/>
                    <a:pt x="1033" y="1646"/>
                    <a:pt x="1464" y="2229"/>
                  </a:cubicBezTo>
                  <a:cubicBezTo>
                    <a:pt x="1522" y="2311"/>
                    <a:pt x="1598" y="2346"/>
                    <a:pt x="1674" y="2346"/>
                  </a:cubicBezTo>
                  <a:cubicBezTo>
                    <a:pt x="1877" y="2346"/>
                    <a:pt x="2077" y="2099"/>
                    <a:pt x="1920" y="1887"/>
                  </a:cubicBezTo>
                  <a:cubicBezTo>
                    <a:pt x="1489" y="1291"/>
                    <a:pt x="1045" y="707"/>
                    <a:pt x="614" y="111"/>
                  </a:cubicBezTo>
                  <a:cubicBezTo>
                    <a:pt x="556" y="33"/>
                    <a:pt x="481" y="0"/>
                    <a:pt x="4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26"/>
            <p:cNvSpPr/>
            <p:nvPr/>
          </p:nvSpPr>
          <p:spPr>
            <a:xfrm>
              <a:off x="1285920" y="3329322"/>
              <a:ext cx="79759" cy="81811"/>
            </a:xfrm>
            <a:custGeom>
              <a:avLst/>
              <a:gdLst/>
              <a:ahLst/>
              <a:cxnLst/>
              <a:rect l="l" t="t" r="r" b="b"/>
              <a:pathLst>
                <a:path w="2410" h="2472" extrusionOk="0">
                  <a:moveTo>
                    <a:pt x="898" y="576"/>
                  </a:moveTo>
                  <a:cubicBezTo>
                    <a:pt x="1000" y="576"/>
                    <a:pt x="1124" y="688"/>
                    <a:pt x="1103" y="833"/>
                  </a:cubicBezTo>
                  <a:cubicBezTo>
                    <a:pt x="1027" y="833"/>
                    <a:pt x="951" y="871"/>
                    <a:pt x="888" y="948"/>
                  </a:cubicBezTo>
                  <a:cubicBezTo>
                    <a:pt x="863" y="986"/>
                    <a:pt x="837" y="1024"/>
                    <a:pt x="812" y="1062"/>
                  </a:cubicBezTo>
                  <a:lnTo>
                    <a:pt x="774" y="1062"/>
                  </a:lnTo>
                  <a:cubicBezTo>
                    <a:pt x="698" y="1036"/>
                    <a:pt x="685" y="998"/>
                    <a:pt x="685" y="922"/>
                  </a:cubicBezTo>
                  <a:cubicBezTo>
                    <a:pt x="685" y="897"/>
                    <a:pt x="672" y="871"/>
                    <a:pt x="685" y="846"/>
                  </a:cubicBezTo>
                  <a:cubicBezTo>
                    <a:pt x="723" y="808"/>
                    <a:pt x="761" y="757"/>
                    <a:pt x="774" y="694"/>
                  </a:cubicBezTo>
                  <a:cubicBezTo>
                    <a:pt x="799" y="669"/>
                    <a:pt x="825" y="631"/>
                    <a:pt x="837" y="593"/>
                  </a:cubicBezTo>
                  <a:cubicBezTo>
                    <a:pt x="855" y="581"/>
                    <a:pt x="876" y="576"/>
                    <a:pt x="898" y="576"/>
                  </a:cubicBezTo>
                  <a:close/>
                  <a:moveTo>
                    <a:pt x="1509" y="1290"/>
                  </a:moveTo>
                  <a:cubicBezTo>
                    <a:pt x="1699" y="1303"/>
                    <a:pt x="1890" y="1734"/>
                    <a:pt x="1636" y="1873"/>
                  </a:cubicBezTo>
                  <a:cubicBezTo>
                    <a:pt x="1598" y="1896"/>
                    <a:pt x="1559" y="1906"/>
                    <a:pt x="1519" y="1906"/>
                  </a:cubicBezTo>
                  <a:cubicBezTo>
                    <a:pt x="1426" y="1906"/>
                    <a:pt x="1334" y="1848"/>
                    <a:pt x="1281" y="1759"/>
                  </a:cubicBezTo>
                  <a:cubicBezTo>
                    <a:pt x="1243" y="1683"/>
                    <a:pt x="1230" y="1594"/>
                    <a:pt x="1243" y="1518"/>
                  </a:cubicBezTo>
                  <a:cubicBezTo>
                    <a:pt x="1344" y="1455"/>
                    <a:pt x="1433" y="1379"/>
                    <a:pt x="1509" y="1290"/>
                  </a:cubicBezTo>
                  <a:close/>
                  <a:moveTo>
                    <a:pt x="943" y="0"/>
                  </a:moveTo>
                  <a:cubicBezTo>
                    <a:pt x="730" y="0"/>
                    <a:pt x="530" y="96"/>
                    <a:pt x="393" y="250"/>
                  </a:cubicBezTo>
                  <a:cubicBezTo>
                    <a:pt x="0" y="440"/>
                    <a:pt x="38" y="1163"/>
                    <a:pt x="317" y="1429"/>
                  </a:cubicBezTo>
                  <a:cubicBezTo>
                    <a:pt x="419" y="1531"/>
                    <a:pt x="546" y="1594"/>
                    <a:pt x="672" y="1620"/>
                  </a:cubicBezTo>
                  <a:cubicBezTo>
                    <a:pt x="685" y="1822"/>
                    <a:pt x="748" y="2038"/>
                    <a:pt x="913" y="2203"/>
                  </a:cubicBezTo>
                  <a:cubicBezTo>
                    <a:pt x="1076" y="2379"/>
                    <a:pt x="1300" y="2472"/>
                    <a:pt x="1526" y="2472"/>
                  </a:cubicBezTo>
                  <a:cubicBezTo>
                    <a:pt x="1722" y="2472"/>
                    <a:pt x="1920" y="2401"/>
                    <a:pt x="2080" y="2254"/>
                  </a:cubicBezTo>
                  <a:cubicBezTo>
                    <a:pt x="2410" y="1937"/>
                    <a:pt x="2397" y="1353"/>
                    <a:pt x="2105" y="1011"/>
                  </a:cubicBezTo>
                  <a:cubicBezTo>
                    <a:pt x="1991" y="871"/>
                    <a:pt x="1839" y="783"/>
                    <a:pt x="1674" y="745"/>
                  </a:cubicBezTo>
                  <a:cubicBezTo>
                    <a:pt x="1661" y="478"/>
                    <a:pt x="1522" y="212"/>
                    <a:pt x="1256" y="73"/>
                  </a:cubicBezTo>
                  <a:cubicBezTo>
                    <a:pt x="1152" y="23"/>
                    <a:pt x="1046" y="0"/>
                    <a:pt x="94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26"/>
            <p:cNvSpPr/>
            <p:nvPr/>
          </p:nvSpPr>
          <p:spPr>
            <a:xfrm>
              <a:off x="1345490" y="3284744"/>
              <a:ext cx="66355" cy="73107"/>
            </a:xfrm>
            <a:custGeom>
              <a:avLst/>
              <a:gdLst/>
              <a:ahLst/>
              <a:cxnLst/>
              <a:rect l="l" t="t" r="r" b="b"/>
              <a:pathLst>
                <a:path w="2005" h="2209" extrusionOk="0">
                  <a:moveTo>
                    <a:pt x="805" y="568"/>
                  </a:moveTo>
                  <a:cubicBezTo>
                    <a:pt x="857" y="568"/>
                    <a:pt x="932" y="714"/>
                    <a:pt x="850" y="786"/>
                  </a:cubicBezTo>
                  <a:cubicBezTo>
                    <a:pt x="823" y="818"/>
                    <a:pt x="791" y="832"/>
                    <a:pt x="762" y="832"/>
                  </a:cubicBezTo>
                  <a:cubicBezTo>
                    <a:pt x="712" y="832"/>
                    <a:pt x="668" y="791"/>
                    <a:pt x="660" y="735"/>
                  </a:cubicBezTo>
                  <a:cubicBezTo>
                    <a:pt x="698" y="710"/>
                    <a:pt x="749" y="671"/>
                    <a:pt x="774" y="595"/>
                  </a:cubicBezTo>
                  <a:cubicBezTo>
                    <a:pt x="782" y="576"/>
                    <a:pt x="793" y="568"/>
                    <a:pt x="805" y="568"/>
                  </a:cubicBezTo>
                  <a:close/>
                  <a:moveTo>
                    <a:pt x="798" y="1"/>
                  </a:moveTo>
                  <a:cubicBezTo>
                    <a:pt x="633" y="1"/>
                    <a:pt x="470" y="70"/>
                    <a:pt x="356" y="202"/>
                  </a:cubicBezTo>
                  <a:cubicBezTo>
                    <a:pt x="305" y="215"/>
                    <a:pt x="267" y="240"/>
                    <a:pt x="229" y="291"/>
                  </a:cubicBezTo>
                  <a:cubicBezTo>
                    <a:pt x="1" y="583"/>
                    <a:pt x="39" y="1039"/>
                    <a:pt x="356" y="1267"/>
                  </a:cubicBezTo>
                  <a:cubicBezTo>
                    <a:pt x="471" y="1354"/>
                    <a:pt x="612" y="1396"/>
                    <a:pt x="754" y="1396"/>
                  </a:cubicBezTo>
                  <a:cubicBezTo>
                    <a:pt x="926" y="1396"/>
                    <a:pt x="1099" y="1335"/>
                    <a:pt x="1231" y="1217"/>
                  </a:cubicBezTo>
                  <a:lnTo>
                    <a:pt x="1231" y="1217"/>
                  </a:lnTo>
                  <a:cubicBezTo>
                    <a:pt x="1269" y="1394"/>
                    <a:pt x="1244" y="1572"/>
                    <a:pt x="1117" y="1749"/>
                  </a:cubicBezTo>
                  <a:cubicBezTo>
                    <a:pt x="960" y="1962"/>
                    <a:pt x="1160" y="2208"/>
                    <a:pt x="1363" y="2208"/>
                  </a:cubicBezTo>
                  <a:cubicBezTo>
                    <a:pt x="1439" y="2208"/>
                    <a:pt x="1515" y="2174"/>
                    <a:pt x="1573" y="2092"/>
                  </a:cubicBezTo>
                  <a:cubicBezTo>
                    <a:pt x="2004" y="1483"/>
                    <a:pt x="1789" y="773"/>
                    <a:pt x="1320" y="266"/>
                  </a:cubicBezTo>
                  <a:cubicBezTo>
                    <a:pt x="1294" y="215"/>
                    <a:pt x="1244" y="177"/>
                    <a:pt x="1193" y="126"/>
                  </a:cubicBezTo>
                  <a:lnTo>
                    <a:pt x="1167" y="114"/>
                  </a:lnTo>
                  <a:lnTo>
                    <a:pt x="1142" y="88"/>
                  </a:lnTo>
                  <a:cubicBezTo>
                    <a:pt x="1079" y="37"/>
                    <a:pt x="1028" y="25"/>
                    <a:pt x="965" y="25"/>
                  </a:cubicBezTo>
                  <a:cubicBezTo>
                    <a:pt x="910" y="9"/>
                    <a:pt x="854" y="1"/>
                    <a:pt x="79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26"/>
            <p:cNvSpPr/>
            <p:nvPr/>
          </p:nvSpPr>
          <p:spPr>
            <a:xfrm>
              <a:off x="1392451" y="3259228"/>
              <a:ext cx="97068" cy="55964"/>
            </a:xfrm>
            <a:custGeom>
              <a:avLst/>
              <a:gdLst/>
              <a:ahLst/>
              <a:cxnLst/>
              <a:rect l="l" t="t" r="r" b="b"/>
              <a:pathLst>
                <a:path w="2933" h="1691" extrusionOk="0">
                  <a:moveTo>
                    <a:pt x="407" y="0"/>
                  </a:moveTo>
                  <a:cubicBezTo>
                    <a:pt x="199" y="0"/>
                    <a:pt x="0" y="240"/>
                    <a:pt x="167" y="453"/>
                  </a:cubicBezTo>
                  <a:cubicBezTo>
                    <a:pt x="433" y="808"/>
                    <a:pt x="712" y="1164"/>
                    <a:pt x="1004" y="1506"/>
                  </a:cubicBezTo>
                  <a:cubicBezTo>
                    <a:pt x="1063" y="1579"/>
                    <a:pt x="1139" y="1609"/>
                    <a:pt x="1213" y="1609"/>
                  </a:cubicBezTo>
                  <a:cubicBezTo>
                    <a:pt x="1423" y="1609"/>
                    <a:pt x="1626" y="1366"/>
                    <a:pt x="1448" y="1151"/>
                  </a:cubicBezTo>
                  <a:cubicBezTo>
                    <a:pt x="1321" y="999"/>
                    <a:pt x="1181" y="834"/>
                    <a:pt x="1055" y="669"/>
                  </a:cubicBezTo>
                  <a:cubicBezTo>
                    <a:pt x="1083" y="643"/>
                    <a:pt x="1114" y="632"/>
                    <a:pt x="1147" y="632"/>
                  </a:cubicBezTo>
                  <a:cubicBezTo>
                    <a:pt x="1294" y="632"/>
                    <a:pt x="1472" y="849"/>
                    <a:pt x="1524" y="973"/>
                  </a:cubicBezTo>
                  <a:cubicBezTo>
                    <a:pt x="1638" y="1227"/>
                    <a:pt x="1701" y="1481"/>
                    <a:pt x="1980" y="1620"/>
                  </a:cubicBezTo>
                  <a:cubicBezTo>
                    <a:pt x="2074" y="1668"/>
                    <a:pt x="2172" y="1691"/>
                    <a:pt x="2267" y="1691"/>
                  </a:cubicBezTo>
                  <a:cubicBezTo>
                    <a:pt x="2597" y="1691"/>
                    <a:pt x="2899" y="1426"/>
                    <a:pt x="2919" y="1062"/>
                  </a:cubicBezTo>
                  <a:cubicBezTo>
                    <a:pt x="2933" y="859"/>
                    <a:pt x="2765" y="745"/>
                    <a:pt x="2608" y="745"/>
                  </a:cubicBezTo>
                  <a:cubicBezTo>
                    <a:pt x="2481" y="745"/>
                    <a:pt x="2359" y="821"/>
                    <a:pt x="2348" y="986"/>
                  </a:cubicBezTo>
                  <a:cubicBezTo>
                    <a:pt x="2371" y="1066"/>
                    <a:pt x="2332" y="1115"/>
                    <a:pt x="2251" y="1115"/>
                  </a:cubicBezTo>
                  <a:cubicBezTo>
                    <a:pt x="2241" y="1115"/>
                    <a:pt x="2231" y="1114"/>
                    <a:pt x="2221" y="1113"/>
                  </a:cubicBezTo>
                  <a:cubicBezTo>
                    <a:pt x="2170" y="1037"/>
                    <a:pt x="2120" y="948"/>
                    <a:pt x="2094" y="859"/>
                  </a:cubicBezTo>
                  <a:cubicBezTo>
                    <a:pt x="2044" y="745"/>
                    <a:pt x="2006" y="631"/>
                    <a:pt x="1942" y="530"/>
                  </a:cubicBezTo>
                  <a:cubicBezTo>
                    <a:pt x="1828" y="352"/>
                    <a:pt x="1663" y="200"/>
                    <a:pt x="1460" y="124"/>
                  </a:cubicBezTo>
                  <a:cubicBezTo>
                    <a:pt x="1363" y="82"/>
                    <a:pt x="1263" y="62"/>
                    <a:pt x="1166" y="62"/>
                  </a:cubicBezTo>
                  <a:cubicBezTo>
                    <a:pt x="998" y="62"/>
                    <a:pt x="836" y="121"/>
                    <a:pt x="699" y="225"/>
                  </a:cubicBezTo>
                  <a:cubicBezTo>
                    <a:pt x="674" y="187"/>
                    <a:pt x="649" y="149"/>
                    <a:pt x="623"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26"/>
            <p:cNvSpPr/>
            <p:nvPr/>
          </p:nvSpPr>
          <p:spPr>
            <a:xfrm>
              <a:off x="1387619" y="3452170"/>
              <a:ext cx="74927" cy="68474"/>
            </a:xfrm>
            <a:custGeom>
              <a:avLst/>
              <a:gdLst/>
              <a:ahLst/>
              <a:cxnLst/>
              <a:rect l="l" t="t" r="r" b="b"/>
              <a:pathLst>
                <a:path w="2264" h="2069" extrusionOk="0">
                  <a:moveTo>
                    <a:pt x="696" y="0"/>
                  </a:moveTo>
                  <a:cubicBezTo>
                    <a:pt x="568" y="0"/>
                    <a:pt x="444" y="76"/>
                    <a:pt x="427" y="241"/>
                  </a:cubicBezTo>
                  <a:cubicBezTo>
                    <a:pt x="389" y="558"/>
                    <a:pt x="427" y="862"/>
                    <a:pt x="554" y="1141"/>
                  </a:cubicBezTo>
                  <a:cubicBezTo>
                    <a:pt x="452" y="1204"/>
                    <a:pt x="351" y="1268"/>
                    <a:pt x="262" y="1331"/>
                  </a:cubicBezTo>
                  <a:cubicBezTo>
                    <a:pt x="1" y="1499"/>
                    <a:pt x="188" y="1839"/>
                    <a:pt x="439" y="1839"/>
                  </a:cubicBezTo>
                  <a:cubicBezTo>
                    <a:pt x="493" y="1839"/>
                    <a:pt x="549" y="1823"/>
                    <a:pt x="605" y="1788"/>
                  </a:cubicBezTo>
                  <a:cubicBezTo>
                    <a:pt x="681" y="1737"/>
                    <a:pt x="769" y="1674"/>
                    <a:pt x="858" y="1623"/>
                  </a:cubicBezTo>
                  <a:cubicBezTo>
                    <a:pt x="1010" y="1788"/>
                    <a:pt x="1213" y="1940"/>
                    <a:pt x="1429" y="2041"/>
                  </a:cubicBezTo>
                  <a:cubicBezTo>
                    <a:pt x="1472" y="2060"/>
                    <a:pt x="1513" y="2069"/>
                    <a:pt x="1551" y="2069"/>
                  </a:cubicBezTo>
                  <a:cubicBezTo>
                    <a:pt x="1817" y="2069"/>
                    <a:pt x="1945" y="1653"/>
                    <a:pt x="1657" y="1509"/>
                  </a:cubicBezTo>
                  <a:cubicBezTo>
                    <a:pt x="1530" y="1458"/>
                    <a:pt x="1416" y="1382"/>
                    <a:pt x="1327" y="1293"/>
                  </a:cubicBezTo>
                  <a:cubicBezTo>
                    <a:pt x="1568" y="1116"/>
                    <a:pt x="1809" y="938"/>
                    <a:pt x="2037" y="748"/>
                  </a:cubicBezTo>
                  <a:cubicBezTo>
                    <a:pt x="2263" y="563"/>
                    <a:pt x="2082" y="229"/>
                    <a:pt x="1857" y="229"/>
                  </a:cubicBezTo>
                  <a:cubicBezTo>
                    <a:pt x="1804" y="229"/>
                    <a:pt x="1748" y="248"/>
                    <a:pt x="1695" y="291"/>
                  </a:cubicBezTo>
                  <a:cubicBezTo>
                    <a:pt x="1480" y="469"/>
                    <a:pt x="1251" y="634"/>
                    <a:pt x="1036" y="799"/>
                  </a:cubicBezTo>
                  <a:cubicBezTo>
                    <a:pt x="985" y="647"/>
                    <a:pt x="972" y="482"/>
                    <a:pt x="985" y="317"/>
                  </a:cubicBezTo>
                  <a:cubicBezTo>
                    <a:pt x="1013" y="114"/>
                    <a:pt x="852" y="0"/>
                    <a:pt x="69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26"/>
            <p:cNvSpPr/>
            <p:nvPr/>
          </p:nvSpPr>
          <p:spPr>
            <a:xfrm>
              <a:off x="1385104" y="3376946"/>
              <a:ext cx="50702" cy="49874"/>
            </a:xfrm>
            <a:custGeom>
              <a:avLst/>
              <a:gdLst/>
              <a:ahLst/>
              <a:cxnLst/>
              <a:rect l="l" t="t" r="r" b="b"/>
              <a:pathLst>
                <a:path w="1532" h="1507" extrusionOk="0">
                  <a:moveTo>
                    <a:pt x="402" y="1"/>
                  </a:moveTo>
                  <a:cubicBezTo>
                    <a:pt x="203" y="1"/>
                    <a:pt x="0" y="247"/>
                    <a:pt x="148" y="460"/>
                  </a:cubicBezTo>
                  <a:cubicBezTo>
                    <a:pt x="376" y="802"/>
                    <a:pt x="630" y="1106"/>
                    <a:pt x="896" y="1411"/>
                  </a:cubicBezTo>
                  <a:cubicBezTo>
                    <a:pt x="958" y="1479"/>
                    <a:pt x="1033" y="1507"/>
                    <a:pt x="1108" y="1507"/>
                  </a:cubicBezTo>
                  <a:cubicBezTo>
                    <a:pt x="1325" y="1507"/>
                    <a:pt x="1532" y="1266"/>
                    <a:pt x="1353" y="1068"/>
                  </a:cubicBezTo>
                  <a:cubicBezTo>
                    <a:pt x="1086" y="764"/>
                    <a:pt x="833" y="447"/>
                    <a:pt x="604" y="117"/>
                  </a:cubicBezTo>
                  <a:cubicBezTo>
                    <a:pt x="549" y="35"/>
                    <a:pt x="476" y="1"/>
                    <a:pt x="40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26"/>
            <p:cNvSpPr/>
            <p:nvPr/>
          </p:nvSpPr>
          <p:spPr>
            <a:xfrm>
              <a:off x="1404498" y="3361193"/>
              <a:ext cx="50337" cy="51430"/>
            </a:xfrm>
            <a:custGeom>
              <a:avLst/>
              <a:gdLst/>
              <a:ahLst/>
              <a:cxnLst/>
              <a:rect l="l" t="t" r="r" b="b"/>
              <a:pathLst>
                <a:path w="1521" h="1554" extrusionOk="0">
                  <a:moveTo>
                    <a:pt x="406" y="0"/>
                  </a:moveTo>
                  <a:cubicBezTo>
                    <a:pt x="202" y="0"/>
                    <a:pt x="0" y="241"/>
                    <a:pt x="158" y="454"/>
                  </a:cubicBezTo>
                  <a:cubicBezTo>
                    <a:pt x="412" y="783"/>
                    <a:pt x="652" y="1113"/>
                    <a:pt x="906" y="1443"/>
                  </a:cubicBezTo>
                  <a:cubicBezTo>
                    <a:pt x="964" y="1521"/>
                    <a:pt x="1039" y="1554"/>
                    <a:pt x="1114" y="1554"/>
                  </a:cubicBezTo>
                  <a:cubicBezTo>
                    <a:pt x="1318" y="1554"/>
                    <a:pt x="1520" y="1310"/>
                    <a:pt x="1363" y="1088"/>
                  </a:cubicBezTo>
                  <a:cubicBezTo>
                    <a:pt x="1109" y="771"/>
                    <a:pt x="868" y="441"/>
                    <a:pt x="614" y="111"/>
                  </a:cubicBezTo>
                  <a:cubicBezTo>
                    <a:pt x="556" y="33"/>
                    <a:pt x="481" y="0"/>
                    <a:pt x="4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26"/>
            <p:cNvSpPr/>
            <p:nvPr/>
          </p:nvSpPr>
          <p:spPr>
            <a:xfrm>
              <a:off x="1058891" y="3600797"/>
              <a:ext cx="70161" cy="66554"/>
            </a:xfrm>
            <a:custGeom>
              <a:avLst/>
              <a:gdLst/>
              <a:ahLst/>
              <a:cxnLst/>
              <a:rect l="l" t="t" r="r" b="b"/>
              <a:pathLst>
                <a:path w="2120" h="2011" extrusionOk="0">
                  <a:moveTo>
                    <a:pt x="828" y="1049"/>
                  </a:moveTo>
                  <a:cubicBezTo>
                    <a:pt x="998" y="1049"/>
                    <a:pt x="1107" y="1444"/>
                    <a:pt x="847" y="1444"/>
                  </a:cubicBezTo>
                  <a:cubicBezTo>
                    <a:pt x="840" y="1444"/>
                    <a:pt x="832" y="1444"/>
                    <a:pt x="824" y="1443"/>
                  </a:cubicBezTo>
                  <a:cubicBezTo>
                    <a:pt x="634" y="1418"/>
                    <a:pt x="584" y="1215"/>
                    <a:pt x="685" y="1101"/>
                  </a:cubicBezTo>
                  <a:cubicBezTo>
                    <a:pt x="710" y="1088"/>
                    <a:pt x="736" y="1088"/>
                    <a:pt x="774" y="1063"/>
                  </a:cubicBezTo>
                  <a:cubicBezTo>
                    <a:pt x="792" y="1054"/>
                    <a:pt x="810" y="1049"/>
                    <a:pt x="828" y="1049"/>
                  </a:cubicBezTo>
                  <a:close/>
                  <a:moveTo>
                    <a:pt x="921" y="1"/>
                  </a:moveTo>
                  <a:cubicBezTo>
                    <a:pt x="717" y="1"/>
                    <a:pt x="515" y="244"/>
                    <a:pt x="672" y="467"/>
                  </a:cubicBezTo>
                  <a:lnTo>
                    <a:pt x="672" y="479"/>
                  </a:lnTo>
                  <a:cubicBezTo>
                    <a:pt x="647" y="479"/>
                    <a:pt x="609" y="479"/>
                    <a:pt x="571" y="492"/>
                  </a:cubicBezTo>
                  <a:cubicBezTo>
                    <a:pt x="216" y="644"/>
                    <a:pt x="0" y="1025"/>
                    <a:pt x="76" y="1392"/>
                  </a:cubicBezTo>
                  <a:cubicBezTo>
                    <a:pt x="145" y="1758"/>
                    <a:pt x="491" y="2010"/>
                    <a:pt x="856" y="2010"/>
                  </a:cubicBezTo>
                  <a:cubicBezTo>
                    <a:pt x="896" y="2010"/>
                    <a:pt x="936" y="2007"/>
                    <a:pt x="977" y="2001"/>
                  </a:cubicBezTo>
                  <a:cubicBezTo>
                    <a:pt x="1230" y="1963"/>
                    <a:pt x="1408" y="1811"/>
                    <a:pt x="1497" y="1621"/>
                  </a:cubicBezTo>
                  <a:cubicBezTo>
                    <a:pt x="1558" y="1699"/>
                    <a:pt x="1636" y="1732"/>
                    <a:pt x="1713" y="1732"/>
                  </a:cubicBezTo>
                  <a:cubicBezTo>
                    <a:pt x="1921" y="1732"/>
                    <a:pt x="2120" y="1491"/>
                    <a:pt x="1953" y="1278"/>
                  </a:cubicBezTo>
                  <a:cubicBezTo>
                    <a:pt x="1674" y="898"/>
                    <a:pt x="1395" y="505"/>
                    <a:pt x="1129" y="112"/>
                  </a:cubicBezTo>
                  <a:cubicBezTo>
                    <a:pt x="1071" y="34"/>
                    <a:pt x="996" y="1"/>
                    <a:pt x="92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26"/>
            <p:cNvSpPr/>
            <p:nvPr/>
          </p:nvSpPr>
          <p:spPr>
            <a:xfrm>
              <a:off x="1100425" y="3585905"/>
              <a:ext cx="47028" cy="51397"/>
            </a:xfrm>
            <a:custGeom>
              <a:avLst/>
              <a:gdLst/>
              <a:ahLst/>
              <a:cxnLst/>
              <a:rect l="l" t="t" r="r" b="b"/>
              <a:pathLst>
                <a:path w="1421" h="1553" extrusionOk="0">
                  <a:moveTo>
                    <a:pt x="329" y="1"/>
                  </a:moveTo>
                  <a:cubicBezTo>
                    <a:pt x="297" y="1"/>
                    <a:pt x="264" y="6"/>
                    <a:pt x="229" y="16"/>
                  </a:cubicBezTo>
                  <a:cubicBezTo>
                    <a:pt x="102" y="67"/>
                    <a:pt x="1" y="257"/>
                    <a:pt x="77" y="397"/>
                  </a:cubicBezTo>
                  <a:cubicBezTo>
                    <a:pt x="280" y="765"/>
                    <a:pt x="520" y="1120"/>
                    <a:pt x="787" y="1449"/>
                  </a:cubicBezTo>
                  <a:cubicBezTo>
                    <a:pt x="850" y="1523"/>
                    <a:pt x="928" y="1553"/>
                    <a:pt x="1005" y="1553"/>
                  </a:cubicBezTo>
                  <a:cubicBezTo>
                    <a:pt x="1219" y="1553"/>
                    <a:pt x="1421" y="1313"/>
                    <a:pt x="1243" y="1107"/>
                  </a:cubicBezTo>
                  <a:cubicBezTo>
                    <a:pt x="1002" y="815"/>
                    <a:pt x="787" y="511"/>
                    <a:pt x="597" y="181"/>
                  </a:cubicBezTo>
                  <a:cubicBezTo>
                    <a:pt x="547" y="71"/>
                    <a:pt x="449" y="1"/>
                    <a:pt x="32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26"/>
            <p:cNvSpPr/>
            <p:nvPr/>
          </p:nvSpPr>
          <p:spPr>
            <a:xfrm>
              <a:off x="1164893" y="3549931"/>
              <a:ext cx="84889" cy="59075"/>
            </a:xfrm>
            <a:custGeom>
              <a:avLst/>
              <a:gdLst/>
              <a:ahLst/>
              <a:cxnLst/>
              <a:rect l="l" t="t" r="r" b="b"/>
              <a:pathLst>
                <a:path w="2565" h="1785" extrusionOk="0">
                  <a:moveTo>
                    <a:pt x="749" y="0"/>
                  </a:moveTo>
                  <a:cubicBezTo>
                    <a:pt x="315" y="0"/>
                    <a:pt x="1" y="408"/>
                    <a:pt x="119" y="863"/>
                  </a:cubicBezTo>
                  <a:cubicBezTo>
                    <a:pt x="156" y="990"/>
                    <a:pt x="247" y="1044"/>
                    <a:pt x="344" y="1044"/>
                  </a:cubicBezTo>
                  <a:cubicBezTo>
                    <a:pt x="516" y="1044"/>
                    <a:pt x="709" y="874"/>
                    <a:pt x="652" y="647"/>
                  </a:cubicBezTo>
                  <a:cubicBezTo>
                    <a:pt x="632" y="587"/>
                    <a:pt x="706" y="567"/>
                    <a:pt x="763" y="567"/>
                  </a:cubicBezTo>
                  <a:cubicBezTo>
                    <a:pt x="779" y="567"/>
                    <a:pt x="793" y="568"/>
                    <a:pt x="804" y="571"/>
                  </a:cubicBezTo>
                  <a:cubicBezTo>
                    <a:pt x="918" y="596"/>
                    <a:pt x="982" y="736"/>
                    <a:pt x="1007" y="825"/>
                  </a:cubicBezTo>
                  <a:cubicBezTo>
                    <a:pt x="1058" y="1027"/>
                    <a:pt x="1007" y="1256"/>
                    <a:pt x="956" y="1459"/>
                  </a:cubicBezTo>
                  <a:cubicBezTo>
                    <a:pt x="919" y="1629"/>
                    <a:pt x="1092" y="1785"/>
                    <a:pt x="1257" y="1785"/>
                  </a:cubicBezTo>
                  <a:cubicBezTo>
                    <a:pt x="1313" y="1785"/>
                    <a:pt x="1368" y="1767"/>
                    <a:pt x="1413" y="1725"/>
                  </a:cubicBezTo>
                  <a:cubicBezTo>
                    <a:pt x="1692" y="1446"/>
                    <a:pt x="1983" y="1205"/>
                    <a:pt x="2313" y="989"/>
                  </a:cubicBezTo>
                  <a:cubicBezTo>
                    <a:pt x="2564" y="822"/>
                    <a:pt x="2375" y="482"/>
                    <a:pt x="2130" y="482"/>
                  </a:cubicBezTo>
                  <a:cubicBezTo>
                    <a:pt x="2079" y="482"/>
                    <a:pt x="2024" y="497"/>
                    <a:pt x="1971" y="533"/>
                  </a:cubicBezTo>
                  <a:cubicBezTo>
                    <a:pt x="1831" y="634"/>
                    <a:pt x="1705" y="723"/>
                    <a:pt x="1565" y="825"/>
                  </a:cubicBezTo>
                  <a:cubicBezTo>
                    <a:pt x="1527" y="482"/>
                    <a:pt x="1362" y="165"/>
                    <a:pt x="982" y="38"/>
                  </a:cubicBezTo>
                  <a:cubicBezTo>
                    <a:pt x="902" y="12"/>
                    <a:pt x="823" y="0"/>
                    <a:pt x="74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26"/>
            <p:cNvSpPr/>
            <p:nvPr/>
          </p:nvSpPr>
          <p:spPr>
            <a:xfrm>
              <a:off x="1220128" y="3499826"/>
              <a:ext cx="50768" cy="48451"/>
            </a:xfrm>
            <a:custGeom>
              <a:avLst/>
              <a:gdLst/>
              <a:ahLst/>
              <a:cxnLst/>
              <a:rect l="l" t="t" r="r" b="b"/>
              <a:pathLst>
                <a:path w="1534" h="1464" extrusionOk="0">
                  <a:moveTo>
                    <a:pt x="463" y="1"/>
                  </a:moveTo>
                  <a:cubicBezTo>
                    <a:pt x="265" y="1"/>
                    <a:pt x="66" y="241"/>
                    <a:pt x="213" y="462"/>
                  </a:cubicBezTo>
                  <a:cubicBezTo>
                    <a:pt x="289" y="589"/>
                    <a:pt x="378" y="703"/>
                    <a:pt x="467" y="804"/>
                  </a:cubicBezTo>
                  <a:cubicBezTo>
                    <a:pt x="391" y="855"/>
                    <a:pt x="327" y="906"/>
                    <a:pt x="251" y="956"/>
                  </a:cubicBezTo>
                  <a:cubicBezTo>
                    <a:pt x="0" y="1124"/>
                    <a:pt x="189" y="1464"/>
                    <a:pt x="441" y="1464"/>
                  </a:cubicBezTo>
                  <a:cubicBezTo>
                    <a:pt x="494" y="1464"/>
                    <a:pt x="551" y="1448"/>
                    <a:pt x="606" y="1413"/>
                  </a:cubicBezTo>
                  <a:cubicBezTo>
                    <a:pt x="682" y="1362"/>
                    <a:pt x="746" y="1311"/>
                    <a:pt x="822" y="1261"/>
                  </a:cubicBezTo>
                  <a:cubicBezTo>
                    <a:pt x="847" y="1286"/>
                    <a:pt x="872" y="1311"/>
                    <a:pt x="898" y="1349"/>
                  </a:cubicBezTo>
                  <a:cubicBezTo>
                    <a:pt x="959" y="1417"/>
                    <a:pt x="1034" y="1446"/>
                    <a:pt x="1109" y="1446"/>
                  </a:cubicBezTo>
                  <a:cubicBezTo>
                    <a:pt x="1326" y="1446"/>
                    <a:pt x="1534" y="1202"/>
                    <a:pt x="1354" y="994"/>
                  </a:cubicBezTo>
                  <a:cubicBezTo>
                    <a:pt x="1316" y="956"/>
                    <a:pt x="1291" y="918"/>
                    <a:pt x="1253" y="880"/>
                  </a:cubicBezTo>
                  <a:cubicBezTo>
                    <a:pt x="1304" y="842"/>
                    <a:pt x="1342" y="804"/>
                    <a:pt x="1380" y="754"/>
                  </a:cubicBezTo>
                  <a:cubicBezTo>
                    <a:pt x="1494" y="652"/>
                    <a:pt x="1443" y="449"/>
                    <a:pt x="1329" y="360"/>
                  </a:cubicBezTo>
                  <a:cubicBezTo>
                    <a:pt x="1278" y="320"/>
                    <a:pt x="1221" y="302"/>
                    <a:pt x="1165" y="302"/>
                  </a:cubicBezTo>
                  <a:cubicBezTo>
                    <a:pt x="1080" y="302"/>
                    <a:pt x="997" y="343"/>
                    <a:pt x="936" y="411"/>
                  </a:cubicBezTo>
                  <a:lnTo>
                    <a:pt x="898" y="436"/>
                  </a:lnTo>
                  <a:cubicBezTo>
                    <a:pt x="822" y="335"/>
                    <a:pt x="746" y="234"/>
                    <a:pt x="670" y="119"/>
                  </a:cubicBezTo>
                  <a:cubicBezTo>
                    <a:pt x="614" y="36"/>
                    <a:pt x="539" y="1"/>
                    <a:pt x="46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26"/>
            <p:cNvSpPr/>
            <p:nvPr/>
          </p:nvSpPr>
          <p:spPr>
            <a:xfrm>
              <a:off x="1263912" y="3470703"/>
              <a:ext cx="54772" cy="55004"/>
            </a:xfrm>
            <a:custGeom>
              <a:avLst/>
              <a:gdLst/>
              <a:ahLst/>
              <a:cxnLst/>
              <a:rect l="l" t="t" r="r" b="b"/>
              <a:pathLst>
                <a:path w="1655" h="1662" extrusionOk="0">
                  <a:moveTo>
                    <a:pt x="406" y="1"/>
                  </a:moveTo>
                  <a:cubicBezTo>
                    <a:pt x="202" y="1"/>
                    <a:pt x="1" y="241"/>
                    <a:pt x="158" y="454"/>
                  </a:cubicBezTo>
                  <a:cubicBezTo>
                    <a:pt x="437" y="835"/>
                    <a:pt x="729" y="1202"/>
                    <a:pt x="1020" y="1557"/>
                  </a:cubicBezTo>
                  <a:cubicBezTo>
                    <a:pt x="1084" y="1631"/>
                    <a:pt x="1162" y="1661"/>
                    <a:pt x="1238" y="1661"/>
                  </a:cubicBezTo>
                  <a:cubicBezTo>
                    <a:pt x="1453" y="1661"/>
                    <a:pt x="1655" y="1421"/>
                    <a:pt x="1477" y="1215"/>
                  </a:cubicBezTo>
                  <a:cubicBezTo>
                    <a:pt x="1185" y="860"/>
                    <a:pt x="894" y="492"/>
                    <a:pt x="615" y="112"/>
                  </a:cubicBezTo>
                  <a:cubicBezTo>
                    <a:pt x="557" y="33"/>
                    <a:pt x="481" y="1"/>
                    <a:pt x="40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26"/>
            <p:cNvSpPr/>
            <p:nvPr/>
          </p:nvSpPr>
          <p:spPr>
            <a:xfrm>
              <a:off x="1073155" y="3810783"/>
              <a:ext cx="54574" cy="51992"/>
            </a:xfrm>
            <a:custGeom>
              <a:avLst/>
              <a:gdLst/>
              <a:ahLst/>
              <a:cxnLst/>
              <a:rect l="l" t="t" r="r" b="b"/>
              <a:pathLst>
                <a:path w="1649" h="1571" extrusionOk="0">
                  <a:moveTo>
                    <a:pt x="811" y="580"/>
                  </a:moveTo>
                  <a:cubicBezTo>
                    <a:pt x="932" y="580"/>
                    <a:pt x="1045" y="671"/>
                    <a:pt x="1015" y="830"/>
                  </a:cubicBezTo>
                  <a:cubicBezTo>
                    <a:pt x="1003" y="913"/>
                    <a:pt x="923" y="1008"/>
                    <a:pt x="819" y="1008"/>
                  </a:cubicBezTo>
                  <a:cubicBezTo>
                    <a:pt x="812" y="1008"/>
                    <a:pt x="806" y="1008"/>
                    <a:pt x="799" y="1007"/>
                  </a:cubicBezTo>
                  <a:cubicBezTo>
                    <a:pt x="685" y="982"/>
                    <a:pt x="634" y="830"/>
                    <a:pt x="596" y="715"/>
                  </a:cubicBezTo>
                  <a:cubicBezTo>
                    <a:pt x="643" y="623"/>
                    <a:pt x="729" y="580"/>
                    <a:pt x="811" y="580"/>
                  </a:cubicBezTo>
                  <a:close/>
                  <a:moveTo>
                    <a:pt x="813" y="0"/>
                  </a:moveTo>
                  <a:cubicBezTo>
                    <a:pt x="495" y="0"/>
                    <a:pt x="199" y="199"/>
                    <a:pt x="64" y="500"/>
                  </a:cubicBezTo>
                  <a:lnTo>
                    <a:pt x="51" y="525"/>
                  </a:lnTo>
                  <a:cubicBezTo>
                    <a:pt x="13" y="576"/>
                    <a:pt x="0" y="639"/>
                    <a:pt x="13" y="715"/>
                  </a:cubicBezTo>
                  <a:cubicBezTo>
                    <a:pt x="102" y="1096"/>
                    <a:pt x="305" y="1527"/>
                    <a:pt x="761" y="1565"/>
                  </a:cubicBezTo>
                  <a:cubicBezTo>
                    <a:pt x="790" y="1569"/>
                    <a:pt x="819" y="1570"/>
                    <a:pt x="847" y="1570"/>
                  </a:cubicBezTo>
                  <a:cubicBezTo>
                    <a:pt x="1216" y="1570"/>
                    <a:pt x="1527" y="1271"/>
                    <a:pt x="1585" y="906"/>
                  </a:cubicBezTo>
                  <a:cubicBezTo>
                    <a:pt x="1649" y="513"/>
                    <a:pt x="1395" y="145"/>
                    <a:pt x="1027" y="31"/>
                  </a:cubicBezTo>
                  <a:cubicBezTo>
                    <a:pt x="956" y="10"/>
                    <a:pt x="884" y="0"/>
                    <a:pt x="81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26"/>
            <p:cNvSpPr/>
            <p:nvPr/>
          </p:nvSpPr>
          <p:spPr>
            <a:xfrm>
              <a:off x="1056873" y="3800192"/>
              <a:ext cx="124106" cy="125231"/>
            </a:xfrm>
            <a:custGeom>
              <a:avLst/>
              <a:gdLst/>
              <a:ahLst/>
              <a:cxnLst/>
              <a:rect l="l" t="t" r="r" b="b"/>
              <a:pathLst>
                <a:path w="3750" h="3784" extrusionOk="0">
                  <a:moveTo>
                    <a:pt x="2509" y="0"/>
                  </a:moveTo>
                  <a:cubicBezTo>
                    <a:pt x="2386" y="0"/>
                    <a:pt x="2273" y="73"/>
                    <a:pt x="2268" y="237"/>
                  </a:cubicBezTo>
                  <a:cubicBezTo>
                    <a:pt x="2242" y="833"/>
                    <a:pt x="2141" y="1467"/>
                    <a:pt x="2166" y="2063"/>
                  </a:cubicBezTo>
                  <a:cubicBezTo>
                    <a:pt x="1583" y="2025"/>
                    <a:pt x="1012" y="1961"/>
                    <a:pt x="429" y="1898"/>
                  </a:cubicBezTo>
                  <a:cubicBezTo>
                    <a:pt x="413" y="1896"/>
                    <a:pt x="398" y="1895"/>
                    <a:pt x="384" y="1895"/>
                  </a:cubicBezTo>
                  <a:cubicBezTo>
                    <a:pt x="56" y="1895"/>
                    <a:pt x="1" y="2419"/>
                    <a:pt x="353" y="2456"/>
                  </a:cubicBezTo>
                  <a:cubicBezTo>
                    <a:pt x="1000" y="2544"/>
                    <a:pt x="1646" y="2595"/>
                    <a:pt x="2293" y="2646"/>
                  </a:cubicBezTo>
                  <a:cubicBezTo>
                    <a:pt x="2483" y="3026"/>
                    <a:pt x="2876" y="3369"/>
                    <a:pt x="3117" y="3673"/>
                  </a:cubicBezTo>
                  <a:cubicBezTo>
                    <a:pt x="3182" y="3751"/>
                    <a:pt x="3262" y="3784"/>
                    <a:pt x="3341" y="3784"/>
                  </a:cubicBezTo>
                  <a:cubicBezTo>
                    <a:pt x="3553" y="3784"/>
                    <a:pt x="3750" y="3544"/>
                    <a:pt x="3574" y="3331"/>
                  </a:cubicBezTo>
                  <a:cubicBezTo>
                    <a:pt x="3231" y="2912"/>
                    <a:pt x="2775" y="2532"/>
                    <a:pt x="2762" y="1961"/>
                  </a:cubicBezTo>
                  <a:cubicBezTo>
                    <a:pt x="2749" y="1416"/>
                    <a:pt x="2800" y="858"/>
                    <a:pt x="2826" y="313"/>
                  </a:cubicBezTo>
                  <a:cubicBezTo>
                    <a:pt x="2833" y="115"/>
                    <a:pt x="2663" y="0"/>
                    <a:pt x="250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26"/>
            <p:cNvSpPr/>
            <p:nvPr/>
          </p:nvSpPr>
          <p:spPr>
            <a:xfrm>
              <a:off x="1115946" y="3707726"/>
              <a:ext cx="60465" cy="55401"/>
            </a:xfrm>
            <a:custGeom>
              <a:avLst/>
              <a:gdLst/>
              <a:ahLst/>
              <a:cxnLst/>
              <a:rect l="l" t="t" r="r" b="b"/>
              <a:pathLst>
                <a:path w="1827" h="1674" extrusionOk="0">
                  <a:moveTo>
                    <a:pt x="946" y="570"/>
                  </a:moveTo>
                  <a:cubicBezTo>
                    <a:pt x="953" y="570"/>
                    <a:pt x="959" y="570"/>
                    <a:pt x="964" y="571"/>
                  </a:cubicBezTo>
                  <a:cubicBezTo>
                    <a:pt x="1155" y="571"/>
                    <a:pt x="1231" y="761"/>
                    <a:pt x="1218" y="926"/>
                  </a:cubicBezTo>
                  <a:cubicBezTo>
                    <a:pt x="1208" y="1046"/>
                    <a:pt x="1135" y="1103"/>
                    <a:pt x="1036" y="1103"/>
                  </a:cubicBezTo>
                  <a:cubicBezTo>
                    <a:pt x="1010" y="1103"/>
                    <a:pt x="981" y="1099"/>
                    <a:pt x="952" y="1091"/>
                  </a:cubicBezTo>
                  <a:cubicBezTo>
                    <a:pt x="863" y="1078"/>
                    <a:pt x="787" y="1027"/>
                    <a:pt x="724" y="964"/>
                  </a:cubicBezTo>
                  <a:cubicBezTo>
                    <a:pt x="736" y="913"/>
                    <a:pt x="724" y="850"/>
                    <a:pt x="698" y="786"/>
                  </a:cubicBezTo>
                  <a:cubicBezTo>
                    <a:pt x="650" y="667"/>
                    <a:pt x="839" y="570"/>
                    <a:pt x="946" y="570"/>
                  </a:cubicBezTo>
                  <a:close/>
                  <a:moveTo>
                    <a:pt x="968" y="0"/>
                  </a:moveTo>
                  <a:cubicBezTo>
                    <a:pt x="921" y="0"/>
                    <a:pt x="874" y="4"/>
                    <a:pt x="825" y="13"/>
                  </a:cubicBezTo>
                  <a:cubicBezTo>
                    <a:pt x="533" y="51"/>
                    <a:pt x="267" y="266"/>
                    <a:pt x="166" y="533"/>
                  </a:cubicBezTo>
                  <a:cubicBezTo>
                    <a:pt x="64" y="571"/>
                    <a:pt x="1" y="672"/>
                    <a:pt x="39" y="799"/>
                  </a:cubicBezTo>
                  <a:cubicBezTo>
                    <a:pt x="140" y="1281"/>
                    <a:pt x="521" y="1674"/>
                    <a:pt x="1028" y="1674"/>
                  </a:cubicBezTo>
                  <a:cubicBezTo>
                    <a:pt x="1522" y="1674"/>
                    <a:pt x="1827" y="1281"/>
                    <a:pt x="1776" y="799"/>
                  </a:cubicBezTo>
                  <a:cubicBezTo>
                    <a:pt x="1742" y="363"/>
                    <a:pt x="1407" y="0"/>
                    <a:pt x="9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26"/>
            <p:cNvSpPr/>
            <p:nvPr/>
          </p:nvSpPr>
          <p:spPr>
            <a:xfrm>
              <a:off x="1090629" y="3684394"/>
              <a:ext cx="154620" cy="164085"/>
            </a:xfrm>
            <a:custGeom>
              <a:avLst/>
              <a:gdLst/>
              <a:ahLst/>
              <a:cxnLst/>
              <a:rect l="l" t="t" r="r" b="b"/>
              <a:pathLst>
                <a:path w="4672" h="4958" extrusionOk="0">
                  <a:moveTo>
                    <a:pt x="3115" y="1"/>
                  </a:moveTo>
                  <a:cubicBezTo>
                    <a:pt x="2990" y="1"/>
                    <a:pt x="2876" y="74"/>
                    <a:pt x="2871" y="236"/>
                  </a:cubicBezTo>
                  <a:cubicBezTo>
                    <a:pt x="2845" y="756"/>
                    <a:pt x="2820" y="1276"/>
                    <a:pt x="2795" y="1796"/>
                  </a:cubicBezTo>
                  <a:cubicBezTo>
                    <a:pt x="2782" y="2087"/>
                    <a:pt x="2731" y="2404"/>
                    <a:pt x="2744" y="2709"/>
                  </a:cubicBezTo>
                  <a:cubicBezTo>
                    <a:pt x="1983" y="2670"/>
                    <a:pt x="1210" y="2620"/>
                    <a:pt x="436" y="2556"/>
                  </a:cubicBezTo>
                  <a:cubicBezTo>
                    <a:pt x="428" y="2556"/>
                    <a:pt x="421" y="2556"/>
                    <a:pt x="413" y="2556"/>
                  </a:cubicBezTo>
                  <a:cubicBezTo>
                    <a:pt x="77" y="2556"/>
                    <a:pt x="0" y="3102"/>
                    <a:pt x="360" y="3127"/>
                  </a:cubicBezTo>
                  <a:cubicBezTo>
                    <a:pt x="1197" y="3190"/>
                    <a:pt x="2046" y="3241"/>
                    <a:pt x="2883" y="3279"/>
                  </a:cubicBezTo>
                  <a:lnTo>
                    <a:pt x="2909" y="3279"/>
                  </a:lnTo>
                  <a:cubicBezTo>
                    <a:pt x="2998" y="3419"/>
                    <a:pt x="3112" y="3558"/>
                    <a:pt x="3200" y="3685"/>
                  </a:cubicBezTo>
                  <a:cubicBezTo>
                    <a:pt x="3492" y="4065"/>
                    <a:pt x="3771" y="4458"/>
                    <a:pt x="4050" y="4839"/>
                  </a:cubicBezTo>
                  <a:cubicBezTo>
                    <a:pt x="4113" y="4923"/>
                    <a:pt x="4193" y="4957"/>
                    <a:pt x="4271" y="4957"/>
                  </a:cubicBezTo>
                  <a:cubicBezTo>
                    <a:pt x="4478" y="4957"/>
                    <a:pt x="4672" y="4717"/>
                    <a:pt x="4506" y="4496"/>
                  </a:cubicBezTo>
                  <a:cubicBezTo>
                    <a:pt x="4139" y="3989"/>
                    <a:pt x="3378" y="3279"/>
                    <a:pt x="3327" y="2645"/>
                  </a:cubicBezTo>
                  <a:cubicBezTo>
                    <a:pt x="3264" y="1897"/>
                    <a:pt x="3403" y="1073"/>
                    <a:pt x="3441" y="325"/>
                  </a:cubicBezTo>
                  <a:cubicBezTo>
                    <a:pt x="3448" y="119"/>
                    <a:pt x="3273" y="1"/>
                    <a:pt x="31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26"/>
            <p:cNvSpPr/>
            <p:nvPr/>
          </p:nvSpPr>
          <p:spPr>
            <a:xfrm>
              <a:off x="925719" y="3611057"/>
              <a:ext cx="90416" cy="100344"/>
            </a:xfrm>
            <a:custGeom>
              <a:avLst/>
              <a:gdLst/>
              <a:ahLst/>
              <a:cxnLst/>
              <a:rect l="l" t="t" r="r" b="b"/>
              <a:pathLst>
                <a:path w="2732" h="3032" extrusionOk="0">
                  <a:moveTo>
                    <a:pt x="399" y="0"/>
                  </a:moveTo>
                  <a:cubicBezTo>
                    <a:pt x="197" y="0"/>
                    <a:pt x="1" y="241"/>
                    <a:pt x="157" y="461"/>
                  </a:cubicBezTo>
                  <a:cubicBezTo>
                    <a:pt x="765" y="1323"/>
                    <a:pt x="1412" y="2135"/>
                    <a:pt x="2097" y="2934"/>
                  </a:cubicBezTo>
                  <a:cubicBezTo>
                    <a:pt x="2160" y="3003"/>
                    <a:pt x="2237" y="3032"/>
                    <a:pt x="2313" y="3032"/>
                  </a:cubicBezTo>
                  <a:cubicBezTo>
                    <a:pt x="2528" y="3032"/>
                    <a:pt x="2732" y="2798"/>
                    <a:pt x="2553" y="2591"/>
                  </a:cubicBezTo>
                  <a:cubicBezTo>
                    <a:pt x="1869" y="1793"/>
                    <a:pt x="1222" y="968"/>
                    <a:pt x="613" y="119"/>
                  </a:cubicBezTo>
                  <a:cubicBezTo>
                    <a:pt x="554" y="35"/>
                    <a:pt x="476" y="0"/>
                    <a:pt x="39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26"/>
            <p:cNvSpPr/>
            <p:nvPr/>
          </p:nvSpPr>
          <p:spPr>
            <a:xfrm>
              <a:off x="970761" y="3603379"/>
              <a:ext cx="57949" cy="56758"/>
            </a:xfrm>
            <a:custGeom>
              <a:avLst/>
              <a:gdLst/>
              <a:ahLst/>
              <a:cxnLst/>
              <a:rect l="l" t="t" r="r" b="b"/>
              <a:pathLst>
                <a:path w="1751" h="1715" extrusionOk="0">
                  <a:moveTo>
                    <a:pt x="864" y="561"/>
                  </a:moveTo>
                  <a:cubicBezTo>
                    <a:pt x="895" y="561"/>
                    <a:pt x="929" y="571"/>
                    <a:pt x="964" y="592"/>
                  </a:cubicBezTo>
                  <a:cubicBezTo>
                    <a:pt x="1091" y="668"/>
                    <a:pt x="1129" y="820"/>
                    <a:pt x="1116" y="959"/>
                  </a:cubicBezTo>
                  <a:cubicBezTo>
                    <a:pt x="1098" y="1077"/>
                    <a:pt x="1028" y="1143"/>
                    <a:pt x="934" y="1143"/>
                  </a:cubicBezTo>
                  <a:cubicBezTo>
                    <a:pt x="896" y="1143"/>
                    <a:pt x="855" y="1133"/>
                    <a:pt x="812" y="1112"/>
                  </a:cubicBezTo>
                  <a:cubicBezTo>
                    <a:pt x="685" y="1061"/>
                    <a:pt x="634" y="947"/>
                    <a:pt x="634" y="820"/>
                  </a:cubicBezTo>
                  <a:cubicBezTo>
                    <a:pt x="660" y="795"/>
                    <a:pt x="672" y="769"/>
                    <a:pt x="685" y="718"/>
                  </a:cubicBezTo>
                  <a:cubicBezTo>
                    <a:pt x="713" y="627"/>
                    <a:pt x="780" y="561"/>
                    <a:pt x="864" y="561"/>
                  </a:cubicBezTo>
                  <a:close/>
                  <a:moveTo>
                    <a:pt x="864" y="0"/>
                  </a:moveTo>
                  <a:cubicBezTo>
                    <a:pt x="556" y="0"/>
                    <a:pt x="252" y="186"/>
                    <a:pt x="165" y="503"/>
                  </a:cubicBezTo>
                  <a:cubicBezTo>
                    <a:pt x="115" y="541"/>
                    <a:pt x="89" y="604"/>
                    <a:pt x="76" y="668"/>
                  </a:cubicBezTo>
                  <a:cubicBezTo>
                    <a:pt x="0" y="1086"/>
                    <a:pt x="229" y="1517"/>
                    <a:pt x="647" y="1669"/>
                  </a:cubicBezTo>
                  <a:cubicBezTo>
                    <a:pt x="742" y="1700"/>
                    <a:pt x="836" y="1715"/>
                    <a:pt x="926" y="1715"/>
                  </a:cubicBezTo>
                  <a:cubicBezTo>
                    <a:pt x="1285" y="1715"/>
                    <a:pt x="1591" y="1484"/>
                    <a:pt x="1662" y="1099"/>
                  </a:cubicBezTo>
                  <a:cubicBezTo>
                    <a:pt x="1750" y="680"/>
                    <a:pt x="1560" y="224"/>
                    <a:pt x="1154" y="59"/>
                  </a:cubicBezTo>
                  <a:cubicBezTo>
                    <a:pt x="1062" y="19"/>
                    <a:pt x="963" y="0"/>
                    <a:pt x="86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26"/>
            <p:cNvSpPr/>
            <p:nvPr/>
          </p:nvSpPr>
          <p:spPr>
            <a:xfrm>
              <a:off x="898581" y="3697930"/>
              <a:ext cx="59207" cy="55500"/>
            </a:xfrm>
            <a:custGeom>
              <a:avLst/>
              <a:gdLst/>
              <a:ahLst/>
              <a:cxnLst/>
              <a:rect l="l" t="t" r="r" b="b"/>
              <a:pathLst>
                <a:path w="1789" h="1677" extrusionOk="0">
                  <a:moveTo>
                    <a:pt x="928" y="565"/>
                  </a:moveTo>
                  <a:cubicBezTo>
                    <a:pt x="990" y="565"/>
                    <a:pt x="1056" y="602"/>
                    <a:pt x="1091" y="664"/>
                  </a:cubicBezTo>
                  <a:cubicBezTo>
                    <a:pt x="1154" y="778"/>
                    <a:pt x="1129" y="930"/>
                    <a:pt x="1040" y="1032"/>
                  </a:cubicBezTo>
                  <a:cubicBezTo>
                    <a:pt x="984" y="1090"/>
                    <a:pt x="932" y="1114"/>
                    <a:pt x="885" y="1114"/>
                  </a:cubicBezTo>
                  <a:cubicBezTo>
                    <a:pt x="701" y="1114"/>
                    <a:pt x="607" y="745"/>
                    <a:pt x="698" y="715"/>
                  </a:cubicBezTo>
                  <a:cubicBezTo>
                    <a:pt x="774" y="689"/>
                    <a:pt x="825" y="638"/>
                    <a:pt x="850" y="588"/>
                  </a:cubicBezTo>
                  <a:cubicBezTo>
                    <a:pt x="873" y="572"/>
                    <a:pt x="900" y="565"/>
                    <a:pt x="928" y="565"/>
                  </a:cubicBezTo>
                  <a:close/>
                  <a:moveTo>
                    <a:pt x="942" y="0"/>
                  </a:moveTo>
                  <a:cubicBezTo>
                    <a:pt x="752" y="0"/>
                    <a:pt x="562" y="70"/>
                    <a:pt x="419" y="207"/>
                  </a:cubicBezTo>
                  <a:cubicBezTo>
                    <a:pt x="0" y="410"/>
                    <a:pt x="26" y="1032"/>
                    <a:pt x="267" y="1361"/>
                  </a:cubicBezTo>
                  <a:cubicBezTo>
                    <a:pt x="420" y="1570"/>
                    <a:pt x="646" y="1676"/>
                    <a:pt x="876" y="1676"/>
                  </a:cubicBezTo>
                  <a:cubicBezTo>
                    <a:pt x="1064" y="1676"/>
                    <a:pt x="1254" y="1605"/>
                    <a:pt x="1408" y="1463"/>
                  </a:cubicBezTo>
                  <a:cubicBezTo>
                    <a:pt x="1738" y="1158"/>
                    <a:pt x="1788" y="626"/>
                    <a:pt x="1509" y="271"/>
                  </a:cubicBezTo>
                  <a:cubicBezTo>
                    <a:pt x="1368" y="89"/>
                    <a:pt x="1156" y="0"/>
                    <a:pt x="94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26"/>
            <p:cNvSpPr/>
            <p:nvPr/>
          </p:nvSpPr>
          <p:spPr>
            <a:xfrm>
              <a:off x="923932" y="3635778"/>
              <a:ext cx="252813" cy="187318"/>
            </a:xfrm>
            <a:custGeom>
              <a:avLst/>
              <a:gdLst/>
              <a:ahLst/>
              <a:cxnLst/>
              <a:rect l="l" t="t" r="r" b="b"/>
              <a:pathLst>
                <a:path w="7639" h="5660" extrusionOk="0">
                  <a:moveTo>
                    <a:pt x="7212" y="0"/>
                  </a:moveTo>
                  <a:cubicBezTo>
                    <a:pt x="7158" y="0"/>
                    <a:pt x="7101" y="17"/>
                    <a:pt x="7045" y="56"/>
                  </a:cubicBezTo>
                  <a:cubicBezTo>
                    <a:pt x="4776" y="1756"/>
                    <a:pt x="2506" y="3455"/>
                    <a:pt x="236" y="5141"/>
                  </a:cubicBezTo>
                  <a:cubicBezTo>
                    <a:pt x="0" y="5326"/>
                    <a:pt x="179" y="5660"/>
                    <a:pt x="411" y="5660"/>
                  </a:cubicBezTo>
                  <a:cubicBezTo>
                    <a:pt x="465" y="5660"/>
                    <a:pt x="523" y="5641"/>
                    <a:pt x="578" y="5598"/>
                  </a:cubicBezTo>
                  <a:cubicBezTo>
                    <a:pt x="2848" y="3911"/>
                    <a:pt x="5118" y="2212"/>
                    <a:pt x="7400" y="513"/>
                  </a:cubicBezTo>
                  <a:cubicBezTo>
                    <a:pt x="7639" y="337"/>
                    <a:pt x="7454" y="0"/>
                    <a:pt x="721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26"/>
            <p:cNvSpPr/>
            <p:nvPr/>
          </p:nvSpPr>
          <p:spPr>
            <a:xfrm>
              <a:off x="946833" y="3835471"/>
              <a:ext cx="144096" cy="184968"/>
            </a:xfrm>
            <a:custGeom>
              <a:avLst/>
              <a:gdLst/>
              <a:ahLst/>
              <a:cxnLst/>
              <a:rect l="l" t="t" r="r" b="b"/>
              <a:pathLst>
                <a:path w="4354" h="5589" extrusionOk="0">
                  <a:moveTo>
                    <a:pt x="597" y="705"/>
                  </a:moveTo>
                  <a:lnTo>
                    <a:pt x="597" y="705"/>
                  </a:lnTo>
                  <a:cubicBezTo>
                    <a:pt x="723" y="781"/>
                    <a:pt x="850" y="870"/>
                    <a:pt x="977" y="946"/>
                  </a:cubicBezTo>
                  <a:cubicBezTo>
                    <a:pt x="863" y="1060"/>
                    <a:pt x="736" y="1161"/>
                    <a:pt x="609" y="1263"/>
                  </a:cubicBezTo>
                  <a:cubicBezTo>
                    <a:pt x="609" y="1187"/>
                    <a:pt x="609" y="1111"/>
                    <a:pt x="609" y="1022"/>
                  </a:cubicBezTo>
                  <a:cubicBezTo>
                    <a:pt x="597" y="920"/>
                    <a:pt x="597" y="806"/>
                    <a:pt x="597" y="705"/>
                  </a:cubicBezTo>
                  <a:close/>
                  <a:moveTo>
                    <a:pt x="466" y="1"/>
                  </a:moveTo>
                  <a:cubicBezTo>
                    <a:pt x="390" y="1"/>
                    <a:pt x="320" y="31"/>
                    <a:pt x="267" y="84"/>
                  </a:cubicBezTo>
                  <a:cubicBezTo>
                    <a:pt x="127" y="109"/>
                    <a:pt x="1" y="210"/>
                    <a:pt x="13" y="388"/>
                  </a:cubicBezTo>
                  <a:cubicBezTo>
                    <a:pt x="26" y="680"/>
                    <a:pt x="39" y="971"/>
                    <a:pt x="39" y="1263"/>
                  </a:cubicBezTo>
                  <a:cubicBezTo>
                    <a:pt x="51" y="1516"/>
                    <a:pt x="39" y="1757"/>
                    <a:pt x="165" y="1998"/>
                  </a:cubicBezTo>
                  <a:cubicBezTo>
                    <a:pt x="209" y="2071"/>
                    <a:pt x="299" y="2106"/>
                    <a:pt x="389" y="2106"/>
                  </a:cubicBezTo>
                  <a:cubicBezTo>
                    <a:pt x="456" y="2106"/>
                    <a:pt x="523" y="2087"/>
                    <a:pt x="571" y="2049"/>
                  </a:cubicBezTo>
                  <a:cubicBezTo>
                    <a:pt x="698" y="1948"/>
                    <a:pt x="812" y="1846"/>
                    <a:pt x="939" y="1745"/>
                  </a:cubicBezTo>
                  <a:cubicBezTo>
                    <a:pt x="1827" y="3013"/>
                    <a:pt x="2765" y="4268"/>
                    <a:pt x="3729" y="5485"/>
                  </a:cubicBezTo>
                  <a:cubicBezTo>
                    <a:pt x="3789" y="5559"/>
                    <a:pt x="3864" y="5589"/>
                    <a:pt x="3939" y="5589"/>
                  </a:cubicBezTo>
                  <a:cubicBezTo>
                    <a:pt x="4149" y="5589"/>
                    <a:pt x="4353" y="5349"/>
                    <a:pt x="4185" y="5143"/>
                  </a:cubicBezTo>
                  <a:cubicBezTo>
                    <a:pt x="3209" y="3913"/>
                    <a:pt x="2270" y="2645"/>
                    <a:pt x="1357" y="1364"/>
                  </a:cubicBezTo>
                  <a:cubicBezTo>
                    <a:pt x="1446" y="1288"/>
                    <a:pt x="1522" y="1199"/>
                    <a:pt x="1611" y="1123"/>
                  </a:cubicBezTo>
                  <a:cubicBezTo>
                    <a:pt x="1725" y="1009"/>
                    <a:pt x="1789" y="781"/>
                    <a:pt x="1611" y="667"/>
                  </a:cubicBezTo>
                  <a:cubicBezTo>
                    <a:pt x="1281" y="464"/>
                    <a:pt x="952" y="261"/>
                    <a:pt x="622" y="46"/>
                  </a:cubicBezTo>
                  <a:cubicBezTo>
                    <a:pt x="570" y="15"/>
                    <a:pt x="517" y="1"/>
                    <a:pt x="4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26"/>
            <p:cNvSpPr/>
            <p:nvPr/>
          </p:nvSpPr>
          <p:spPr>
            <a:xfrm>
              <a:off x="1183923" y="4132529"/>
              <a:ext cx="55864" cy="55633"/>
            </a:xfrm>
            <a:custGeom>
              <a:avLst/>
              <a:gdLst/>
              <a:ahLst/>
              <a:cxnLst/>
              <a:rect l="l" t="t" r="r" b="b"/>
              <a:pathLst>
                <a:path w="1688" h="1681" extrusionOk="0">
                  <a:moveTo>
                    <a:pt x="840" y="579"/>
                  </a:moveTo>
                  <a:cubicBezTo>
                    <a:pt x="1004" y="579"/>
                    <a:pt x="1124" y="945"/>
                    <a:pt x="952" y="1074"/>
                  </a:cubicBezTo>
                  <a:cubicBezTo>
                    <a:pt x="916" y="1101"/>
                    <a:pt x="879" y="1114"/>
                    <a:pt x="843" y="1114"/>
                  </a:cubicBezTo>
                  <a:cubicBezTo>
                    <a:pt x="778" y="1114"/>
                    <a:pt x="718" y="1072"/>
                    <a:pt x="686" y="998"/>
                  </a:cubicBezTo>
                  <a:cubicBezTo>
                    <a:pt x="622" y="884"/>
                    <a:pt x="635" y="757"/>
                    <a:pt x="698" y="656"/>
                  </a:cubicBezTo>
                  <a:cubicBezTo>
                    <a:pt x="711" y="656"/>
                    <a:pt x="736" y="643"/>
                    <a:pt x="749" y="618"/>
                  </a:cubicBezTo>
                  <a:cubicBezTo>
                    <a:pt x="780" y="591"/>
                    <a:pt x="811" y="579"/>
                    <a:pt x="840" y="579"/>
                  </a:cubicBezTo>
                  <a:close/>
                  <a:moveTo>
                    <a:pt x="811" y="1"/>
                  </a:moveTo>
                  <a:cubicBezTo>
                    <a:pt x="669" y="1"/>
                    <a:pt x="528" y="49"/>
                    <a:pt x="407" y="161"/>
                  </a:cubicBezTo>
                  <a:lnTo>
                    <a:pt x="394" y="187"/>
                  </a:lnTo>
                  <a:cubicBezTo>
                    <a:pt x="356" y="199"/>
                    <a:pt x="318" y="225"/>
                    <a:pt x="280" y="263"/>
                  </a:cubicBezTo>
                  <a:cubicBezTo>
                    <a:pt x="1" y="567"/>
                    <a:pt x="14" y="1062"/>
                    <a:pt x="255" y="1391"/>
                  </a:cubicBezTo>
                  <a:cubicBezTo>
                    <a:pt x="397" y="1584"/>
                    <a:pt x="616" y="1680"/>
                    <a:pt x="839" y="1680"/>
                  </a:cubicBezTo>
                  <a:cubicBezTo>
                    <a:pt x="1012" y="1680"/>
                    <a:pt x="1188" y="1622"/>
                    <a:pt x="1332" y="1505"/>
                  </a:cubicBezTo>
                  <a:cubicBezTo>
                    <a:pt x="1649" y="1239"/>
                    <a:pt x="1687" y="745"/>
                    <a:pt x="1485" y="402"/>
                  </a:cubicBezTo>
                  <a:cubicBezTo>
                    <a:pt x="1337" y="164"/>
                    <a:pt x="1072" y="1"/>
                    <a:pt x="81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26"/>
            <p:cNvSpPr/>
            <p:nvPr/>
          </p:nvSpPr>
          <p:spPr>
            <a:xfrm>
              <a:off x="1228501" y="4085303"/>
              <a:ext cx="101767" cy="82208"/>
            </a:xfrm>
            <a:custGeom>
              <a:avLst/>
              <a:gdLst/>
              <a:ahLst/>
              <a:cxnLst/>
              <a:rect l="l" t="t" r="r" b="b"/>
              <a:pathLst>
                <a:path w="3075" h="2484" extrusionOk="0">
                  <a:moveTo>
                    <a:pt x="800" y="0"/>
                  </a:moveTo>
                  <a:cubicBezTo>
                    <a:pt x="488" y="0"/>
                    <a:pt x="188" y="203"/>
                    <a:pt x="74" y="536"/>
                  </a:cubicBezTo>
                  <a:cubicBezTo>
                    <a:pt x="1" y="757"/>
                    <a:pt x="191" y="930"/>
                    <a:pt x="369" y="930"/>
                  </a:cubicBezTo>
                  <a:cubicBezTo>
                    <a:pt x="467" y="930"/>
                    <a:pt x="562" y="877"/>
                    <a:pt x="607" y="751"/>
                  </a:cubicBezTo>
                  <a:cubicBezTo>
                    <a:pt x="640" y="642"/>
                    <a:pt x="697" y="598"/>
                    <a:pt x="756" y="598"/>
                  </a:cubicBezTo>
                  <a:cubicBezTo>
                    <a:pt x="854" y="598"/>
                    <a:pt x="959" y="718"/>
                    <a:pt x="974" y="853"/>
                  </a:cubicBezTo>
                  <a:cubicBezTo>
                    <a:pt x="1000" y="1005"/>
                    <a:pt x="1000" y="1157"/>
                    <a:pt x="1000" y="1322"/>
                  </a:cubicBezTo>
                  <a:cubicBezTo>
                    <a:pt x="1025" y="1626"/>
                    <a:pt x="1038" y="1931"/>
                    <a:pt x="1063" y="2235"/>
                  </a:cubicBezTo>
                  <a:cubicBezTo>
                    <a:pt x="1072" y="2378"/>
                    <a:pt x="1214" y="2484"/>
                    <a:pt x="1351" y="2484"/>
                  </a:cubicBezTo>
                  <a:cubicBezTo>
                    <a:pt x="1407" y="2484"/>
                    <a:pt x="1463" y="2466"/>
                    <a:pt x="1507" y="2425"/>
                  </a:cubicBezTo>
                  <a:cubicBezTo>
                    <a:pt x="1938" y="2057"/>
                    <a:pt x="2382" y="1715"/>
                    <a:pt x="2838" y="1385"/>
                  </a:cubicBezTo>
                  <a:cubicBezTo>
                    <a:pt x="3074" y="1201"/>
                    <a:pt x="2895" y="867"/>
                    <a:pt x="2664" y="867"/>
                  </a:cubicBezTo>
                  <a:cubicBezTo>
                    <a:pt x="2609" y="867"/>
                    <a:pt x="2552" y="885"/>
                    <a:pt x="2496" y="929"/>
                  </a:cubicBezTo>
                  <a:cubicBezTo>
                    <a:pt x="2192" y="1157"/>
                    <a:pt x="1887" y="1385"/>
                    <a:pt x="1596" y="1626"/>
                  </a:cubicBezTo>
                  <a:cubicBezTo>
                    <a:pt x="1583" y="1423"/>
                    <a:pt x="1570" y="1233"/>
                    <a:pt x="1558" y="1043"/>
                  </a:cubicBezTo>
                  <a:cubicBezTo>
                    <a:pt x="1545" y="739"/>
                    <a:pt x="1520" y="434"/>
                    <a:pt x="1304" y="206"/>
                  </a:cubicBezTo>
                  <a:cubicBezTo>
                    <a:pt x="1153" y="65"/>
                    <a:pt x="975" y="0"/>
                    <a:pt x="80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26"/>
            <p:cNvSpPr/>
            <p:nvPr/>
          </p:nvSpPr>
          <p:spPr>
            <a:xfrm>
              <a:off x="1301177" y="4015572"/>
              <a:ext cx="69135" cy="74960"/>
            </a:xfrm>
            <a:custGeom>
              <a:avLst/>
              <a:gdLst/>
              <a:ahLst/>
              <a:cxnLst/>
              <a:rect l="l" t="t" r="r" b="b"/>
              <a:pathLst>
                <a:path w="2089" h="2265" extrusionOk="0">
                  <a:moveTo>
                    <a:pt x="393" y="1"/>
                  </a:moveTo>
                  <a:cubicBezTo>
                    <a:pt x="193" y="1"/>
                    <a:pt x="1" y="241"/>
                    <a:pt x="148" y="462"/>
                  </a:cubicBezTo>
                  <a:cubicBezTo>
                    <a:pt x="554" y="1045"/>
                    <a:pt x="998" y="1616"/>
                    <a:pt x="1454" y="2161"/>
                  </a:cubicBezTo>
                  <a:cubicBezTo>
                    <a:pt x="1517" y="2234"/>
                    <a:pt x="1595" y="2265"/>
                    <a:pt x="1672" y="2265"/>
                  </a:cubicBezTo>
                  <a:cubicBezTo>
                    <a:pt x="1886" y="2265"/>
                    <a:pt x="2088" y="2024"/>
                    <a:pt x="1910" y="1819"/>
                  </a:cubicBezTo>
                  <a:cubicBezTo>
                    <a:pt x="1454" y="1261"/>
                    <a:pt x="1010" y="703"/>
                    <a:pt x="604" y="119"/>
                  </a:cubicBezTo>
                  <a:cubicBezTo>
                    <a:pt x="545" y="36"/>
                    <a:pt x="468" y="1"/>
                    <a:pt x="39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26"/>
            <p:cNvSpPr/>
            <p:nvPr/>
          </p:nvSpPr>
          <p:spPr>
            <a:xfrm>
              <a:off x="1371105" y="3978308"/>
              <a:ext cx="59604" cy="56791"/>
            </a:xfrm>
            <a:custGeom>
              <a:avLst/>
              <a:gdLst/>
              <a:ahLst/>
              <a:cxnLst/>
              <a:rect l="l" t="t" r="r" b="b"/>
              <a:pathLst>
                <a:path w="1801" h="1716" extrusionOk="0">
                  <a:moveTo>
                    <a:pt x="903" y="551"/>
                  </a:moveTo>
                  <a:cubicBezTo>
                    <a:pt x="992" y="551"/>
                    <a:pt x="1082" y="683"/>
                    <a:pt x="1104" y="738"/>
                  </a:cubicBezTo>
                  <a:cubicBezTo>
                    <a:pt x="1154" y="865"/>
                    <a:pt x="1129" y="1030"/>
                    <a:pt x="1015" y="1106"/>
                  </a:cubicBezTo>
                  <a:cubicBezTo>
                    <a:pt x="965" y="1137"/>
                    <a:pt x="921" y="1150"/>
                    <a:pt x="881" y="1150"/>
                  </a:cubicBezTo>
                  <a:cubicBezTo>
                    <a:pt x="660" y="1150"/>
                    <a:pt x="605" y="728"/>
                    <a:pt x="723" y="599"/>
                  </a:cubicBezTo>
                  <a:cubicBezTo>
                    <a:pt x="774" y="599"/>
                    <a:pt x="825" y="586"/>
                    <a:pt x="863" y="561"/>
                  </a:cubicBezTo>
                  <a:cubicBezTo>
                    <a:pt x="876" y="554"/>
                    <a:pt x="889" y="551"/>
                    <a:pt x="903" y="551"/>
                  </a:cubicBezTo>
                  <a:close/>
                  <a:moveTo>
                    <a:pt x="883" y="1"/>
                  </a:moveTo>
                  <a:cubicBezTo>
                    <a:pt x="864" y="1"/>
                    <a:pt x="844" y="1"/>
                    <a:pt x="825" y="3"/>
                  </a:cubicBezTo>
                  <a:lnTo>
                    <a:pt x="710" y="3"/>
                  </a:lnTo>
                  <a:cubicBezTo>
                    <a:pt x="191" y="117"/>
                    <a:pt x="0" y="700"/>
                    <a:pt x="153" y="1169"/>
                  </a:cubicBezTo>
                  <a:cubicBezTo>
                    <a:pt x="266" y="1509"/>
                    <a:pt x="568" y="1715"/>
                    <a:pt x="898" y="1715"/>
                  </a:cubicBezTo>
                  <a:cubicBezTo>
                    <a:pt x="1012" y="1715"/>
                    <a:pt x="1129" y="1691"/>
                    <a:pt x="1243" y="1639"/>
                  </a:cubicBezTo>
                  <a:cubicBezTo>
                    <a:pt x="1649" y="1436"/>
                    <a:pt x="1801" y="916"/>
                    <a:pt x="1623" y="497"/>
                  </a:cubicBezTo>
                  <a:cubicBezTo>
                    <a:pt x="1492" y="187"/>
                    <a:pt x="1193" y="1"/>
                    <a:pt x="88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26"/>
            <p:cNvSpPr/>
            <p:nvPr/>
          </p:nvSpPr>
          <p:spPr>
            <a:xfrm>
              <a:off x="1415948" y="3942830"/>
              <a:ext cx="75622" cy="78468"/>
            </a:xfrm>
            <a:custGeom>
              <a:avLst/>
              <a:gdLst/>
              <a:ahLst/>
              <a:cxnLst/>
              <a:rect l="l" t="t" r="r" b="b"/>
              <a:pathLst>
                <a:path w="2285" h="2371" extrusionOk="0">
                  <a:moveTo>
                    <a:pt x="407" y="0"/>
                  </a:moveTo>
                  <a:cubicBezTo>
                    <a:pt x="199" y="0"/>
                    <a:pt x="0" y="240"/>
                    <a:pt x="167" y="453"/>
                  </a:cubicBezTo>
                  <a:cubicBezTo>
                    <a:pt x="649" y="1075"/>
                    <a:pt x="1143" y="1683"/>
                    <a:pt x="1651" y="2267"/>
                  </a:cubicBezTo>
                  <a:cubicBezTo>
                    <a:pt x="1714" y="2340"/>
                    <a:pt x="1792" y="2370"/>
                    <a:pt x="1868" y="2370"/>
                  </a:cubicBezTo>
                  <a:cubicBezTo>
                    <a:pt x="2083" y="2370"/>
                    <a:pt x="2285" y="2130"/>
                    <a:pt x="2107" y="1924"/>
                  </a:cubicBezTo>
                  <a:cubicBezTo>
                    <a:pt x="1600" y="1341"/>
                    <a:pt x="1105" y="732"/>
                    <a:pt x="624"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26"/>
            <p:cNvSpPr/>
            <p:nvPr/>
          </p:nvSpPr>
          <p:spPr>
            <a:xfrm>
              <a:off x="1489882" y="3905731"/>
              <a:ext cx="93427" cy="73173"/>
            </a:xfrm>
            <a:custGeom>
              <a:avLst/>
              <a:gdLst/>
              <a:ahLst/>
              <a:cxnLst/>
              <a:rect l="l" t="t" r="r" b="b"/>
              <a:pathLst>
                <a:path w="2823" h="2211" extrusionOk="0">
                  <a:moveTo>
                    <a:pt x="804" y="0"/>
                  </a:moveTo>
                  <a:cubicBezTo>
                    <a:pt x="273" y="0"/>
                    <a:pt x="1" y="630"/>
                    <a:pt x="114" y="1118"/>
                  </a:cubicBezTo>
                  <a:cubicBezTo>
                    <a:pt x="148" y="1278"/>
                    <a:pt x="281" y="1353"/>
                    <a:pt x="410" y="1353"/>
                  </a:cubicBezTo>
                  <a:cubicBezTo>
                    <a:pt x="565" y="1353"/>
                    <a:pt x="714" y="1243"/>
                    <a:pt x="672" y="1042"/>
                  </a:cubicBezTo>
                  <a:cubicBezTo>
                    <a:pt x="647" y="940"/>
                    <a:pt x="596" y="712"/>
                    <a:pt x="710" y="623"/>
                  </a:cubicBezTo>
                  <a:cubicBezTo>
                    <a:pt x="744" y="599"/>
                    <a:pt x="772" y="589"/>
                    <a:pt x="796" y="589"/>
                  </a:cubicBezTo>
                  <a:cubicBezTo>
                    <a:pt x="897" y="589"/>
                    <a:pt x="915" y="774"/>
                    <a:pt x="926" y="877"/>
                  </a:cubicBezTo>
                  <a:cubicBezTo>
                    <a:pt x="964" y="1207"/>
                    <a:pt x="951" y="1549"/>
                    <a:pt x="938" y="1879"/>
                  </a:cubicBezTo>
                  <a:cubicBezTo>
                    <a:pt x="919" y="2048"/>
                    <a:pt x="1068" y="2211"/>
                    <a:pt x="1224" y="2211"/>
                  </a:cubicBezTo>
                  <a:cubicBezTo>
                    <a:pt x="1278" y="2211"/>
                    <a:pt x="1333" y="2191"/>
                    <a:pt x="1382" y="2145"/>
                  </a:cubicBezTo>
                  <a:cubicBezTo>
                    <a:pt x="1788" y="1803"/>
                    <a:pt x="2194" y="1448"/>
                    <a:pt x="2599" y="1093"/>
                  </a:cubicBezTo>
                  <a:cubicBezTo>
                    <a:pt x="2823" y="900"/>
                    <a:pt x="2647" y="568"/>
                    <a:pt x="2425" y="568"/>
                  </a:cubicBezTo>
                  <a:cubicBezTo>
                    <a:pt x="2370" y="568"/>
                    <a:pt x="2312" y="588"/>
                    <a:pt x="2257" y="636"/>
                  </a:cubicBezTo>
                  <a:cubicBezTo>
                    <a:pt x="2016" y="852"/>
                    <a:pt x="1788" y="1055"/>
                    <a:pt x="1547" y="1257"/>
                  </a:cubicBezTo>
                  <a:cubicBezTo>
                    <a:pt x="1560" y="725"/>
                    <a:pt x="1471" y="154"/>
                    <a:pt x="1002" y="27"/>
                  </a:cubicBezTo>
                  <a:cubicBezTo>
                    <a:pt x="932" y="9"/>
                    <a:pt x="866" y="0"/>
                    <a:pt x="80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26"/>
            <p:cNvSpPr/>
            <p:nvPr/>
          </p:nvSpPr>
          <p:spPr>
            <a:xfrm>
              <a:off x="1553125" y="3830242"/>
              <a:ext cx="77144" cy="78203"/>
            </a:xfrm>
            <a:custGeom>
              <a:avLst/>
              <a:gdLst/>
              <a:ahLst/>
              <a:cxnLst/>
              <a:rect l="l" t="t" r="r" b="b"/>
              <a:pathLst>
                <a:path w="2331" h="2363" extrusionOk="0">
                  <a:moveTo>
                    <a:pt x="1085" y="0"/>
                  </a:moveTo>
                  <a:cubicBezTo>
                    <a:pt x="716" y="0"/>
                    <a:pt x="351" y="597"/>
                    <a:pt x="168" y="812"/>
                  </a:cubicBezTo>
                  <a:cubicBezTo>
                    <a:pt x="0" y="1027"/>
                    <a:pt x="204" y="1276"/>
                    <a:pt x="414" y="1276"/>
                  </a:cubicBezTo>
                  <a:cubicBezTo>
                    <a:pt x="489" y="1276"/>
                    <a:pt x="565" y="1244"/>
                    <a:pt x="625" y="1167"/>
                  </a:cubicBezTo>
                  <a:cubicBezTo>
                    <a:pt x="701" y="1066"/>
                    <a:pt x="777" y="977"/>
                    <a:pt x="853" y="888"/>
                  </a:cubicBezTo>
                  <a:cubicBezTo>
                    <a:pt x="891" y="850"/>
                    <a:pt x="917" y="812"/>
                    <a:pt x="955" y="774"/>
                  </a:cubicBezTo>
                  <a:lnTo>
                    <a:pt x="955" y="774"/>
                  </a:lnTo>
                  <a:cubicBezTo>
                    <a:pt x="967" y="901"/>
                    <a:pt x="955" y="1028"/>
                    <a:pt x="917" y="1142"/>
                  </a:cubicBezTo>
                  <a:cubicBezTo>
                    <a:pt x="851" y="1371"/>
                    <a:pt x="1018" y="1537"/>
                    <a:pt x="1189" y="1537"/>
                  </a:cubicBezTo>
                  <a:cubicBezTo>
                    <a:pt x="1283" y="1537"/>
                    <a:pt x="1378" y="1487"/>
                    <a:pt x="1436" y="1370"/>
                  </a:cubicBezTo>
                  <a:cubicBezTo>
                    <a:pt x="1452" y="1339"/>
                    <a:pt x="1475" y="1327"/>
                    <a:pt x="1500" y="1327"/>
                  </a:cubicBezTo>
                  <a:cubicBezTo>
                    <a:pt x="1556" y="1327"/>
                    <a:pt x="1622" y="1386"/>
                    <a:pt x="1639" y="1421"/>
                  </a:cubicBezTo>
                  <a:cubicBezTo>
                    <a:pt x="1665" y="1497"/>
                    <a:pt x="1652" y="1586"/>
                    <a:pt x="1614" y="1649"/>
                  </a:cubicBezTo>
                  <a:cubicBezTo>
                    <a:pt x="1551" y="1751"/>
                    <a:pt x="1436" y="1801"/>
                    <a:pt x="1322" y="1801"/>
                  </a:cubicBezTo>
                  <a:cubicBezTo>
                    <a:pt x="1314" y="1801"/>
                    <a:pt x="1306" y="1800"/>
                    <a:pt x="1298" y="1800"/>
                  </a:cubicBezTo>
                  <a:cubicBezTo>
                    <a:pt x="951" y="1800"/>
                    <a:pt x="887" y="2334"/>
                    <a:pt x="1246" y="2359"/>
                  </a:cubicBezTo>
                  <a:cubicBezTo>
                    <a:pt x="1273" y="2362"/>
                    <a:pt x="1300" y="2363"/>
                    <a:pt x="1327" y="2363"/>
                  </a:cubicBezTo>
                  <a:cubicBezTo>
                    <a:pt x="1854" y="2363"/>
                    <a:pt x="2330" y="1900"/>
                    <a:pt x="2197" y="1345"/>
                  </a:cubicBezTo>
                  <a:cubicBezTo>
                    <a:pt x="2121" y="977"/>
                    <a:pt x="1830" y="774"/>
                    <a:pt x="1538" y="761"/>
                  </a:cubicBezTo>
                  <a:cubicBezTo>
                    <a:pt x="1538" y="483"/>
                    <a:pt x="1487" y="204"/>
                    <a:pt x="1284" y="64"/>
                  </a:cubicBezTo>
                  <a:cubicBezTo>
                    <a:pt x="1218" y="20"/>
                    <a:pt x="1152" y="0"/>
                    <a:pt x="10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26"/>
            <p:cNvSpPr/>
            <p:nvPr/>
          </p:nvSpPr>
          <p:spPr>
            <a:xfrm>
              <a:off x="1658598" y="3751643"/>
              <a:ext cx="110504" cy="72875"/>
            </a:xfrm>
            <a:custGeom>
              <a:avLst/>
              <a:gdLst/>
              <a:ahLst/>
              <a:cxnLst/>
              <a:rect l="l" t="t" r="r" b="b"/>
              <a:pathLst>
                <a:path w="3339" h="2202" extrusionOk="0">
                  <a:moveTo>
                    <a:pt x="1573" y="0"/>
                  </a:moveTo>
                  <a:cubicBezTo>
                    <a:pt x="1364" y="0"/>
                    <a:pt x="1164" y="235"/>
                    <a:pt x="1331" y="448"/>
                  </a:cubicBezTo>
                  <a:cubicBezTo>
                    <a:pt x="1394" y="537"/>
                    <a:pt x="1458" y="626"/>
                    <a:pt x="1534" y="715"/>
                  </a:cubicBezTo>
                  <a:cubicBezTo>
                    <a:pt x="1711" y="968"/>
                    <a:pt x="1863" y="1285"/>
                    <a:pt x="1521" y="1399"/>
                  </a:cubicBezTo>
                  <a:cubicBezTo>
                    <a:pt x="1487" y="1412"/>
                    <a:pt x="1453" y="1417"/>
                    <a:pt x="1419" y="1417"/>
                  </a:cubicBezTo>
                  <a:cubicBezTo>
                    <a:pt x="1106" y="1417"/>
                    <a:pt x="829" y="923"/>
                    <a:pt x="646" y="740"/>
                  </a:cubicBezTo>
                  <a:cubicBezTo>
                    <a:pt x="581" y="672"/>
                    <a:pt x="503" y="644"/>
                    <a:pt x="427" y="644"/>
                  </a:cubicBezTo>
                  <a:cubicBezTo>
                    <a:pt x="206" y="644"/>
                    <a:pt x="1" y="884"/>
                    <a:pt x="190" y="1082"/>
                  </a:cubicBezTo>
                  <a:cubicBezTo>
                    <a:pt x="557" y="1460"/>
                    <a:pt x="925" y="1993"/>
                    <a:pt x="1432" y="1993"/>
                  </a:cubicBezTo>
                  <a:cubicBezTo>
                    <a:pt x="1573" y="1993"/>
                    <a:pt x="1724" y="1952"/>
                    <a:pt x="1889" y="1856"/>
                  </a:cubicBezTo>
                  <a:cubicBezTo>
                    <a:pt x="2016" y="1780"/>
                    <a:pt x="2130" y="1691"/>
                    <a:pt x="2206" y="1590"/>
                  </a:cubicBezTo>
                  <a:cubicBezTo>
                    <a:pt x="2371" y="1818"/>
                    <a:pt x="2535" y="2097"/>
                    <a:pt x="2802" y="2185"/>
                  </a:cubicBezTo>
                  <a:cubicBezTo>
                    <a:pt x="2836" y="2197"/>
                    <a:pt x="2870" y="2202"/>
                    <a:pt x="2901" y="2202"/>
                  </a:cubicBezTo>
                  <a:cubicBezTo>
                    <a:pt x="3194" y="2202"/>
                    <a:pt x="3339" y="1767"/>
                    <a:pt x="3030" y="1653"/>
                  </a:cubicBezTo>
                  <a:cubicBezTo>
                    <a:pt x="2814" y="1590"/>
                    <a:pt x="2586" y="1133"/>
                    <a:pt x="2434" y="943"/>
                  </a:cubicBezTo>
                  <a:cubicBezTo>
                    <a:pt x="2358" y="854"/>
                    <a:pt x="2282" y="753"/>
                    <a:pt x="2206" y="651"/>
                  </a:cubicBezTo>
                  <a:cubicBezTo>
                    <a:pt x="2092" y="461"/>
                    <a:pt x="1914" y="283"/>
                    <a:pt x="1787" y="106"/>
                  </a:cubicBezTo>
                  <a:cubicBezTo>
                    <a:pt x="1726" y="31"/>
                    <a:pt x="1649" y="0"/>
                    <a:pt x="157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26"/>
            <p:cNvSpPr/>
            <p:nvPr/>
          </p:nvSpPr>
          <p:spPr>
            <a:xfrm>
              <a:off x="1739977" y="3681912"/>
              <a:ext cx="71783" cy="93493"/>
            </a:xfrm>
            <a:custGeom>
              <a:avLst/>
              <a:gdLst/>
              <a:ahLst/>
              <a:cxnLst/>
              <a:rect l="l" t="t" r="r" b="b"/>
              <a:pathLst>
                <a:path w="2169" h="2825" extrusionOk="0">
                  <a:moveTo>
                    <a:pt x="808" y="1"/>
                  </a:moveTo>
                  <a:cubicBezTo>
                    <a:pt x="756" y="1"/>
                    <a:pt x="700" y="18"/>
                    <a:pt x="647" y="57"/>
                  </a:cubicBezTo>
                  <a:cubicBezTo>
                    <a:pt x="406" y="235"/>
                    <a:pt x="76" y="514"/>
                    <a:pt x="26" y="831"/>
                  </a:cubicBezTo>
                  <a:cubicBezTo>
                    <a:pt x="0" y="1097"/>
                    <a:pt x="178" y="1351"/>
                    <a:pt x="305" y="1554"/>
                  </a:cubicBezTo>
                  <a:cubicBezTo>
                    <a:pt x="430" y="1748"/>
                    <a:pt x="566" y="1941"/>
                    <a:pt x="795" y="1941"/>
                  </a:cubicBezTo>
                  <a:cubicBezTo>
                    <a:pt x="821" y="1941"/>
                    <a:pt x="847" y="1939"/>
                    <a:pt x="875" y="1934"/>
                  </a:cubicBezTo>
                  <a:cubicBezTo>
                    <a:pt x="1002" y="1909"/>
                    <a:pt x="1065" y="1820"/>
                    <a:pt x="1167" y="1769"/>
                  </a:cubicBezTo>
                  <a:cubicBezTo>
                    <a:pt x="1203" y="1703"/>
                    <a:pt x="1245" y="1671"/>
                    <a:pt x="1296" y="1671"/>
                  </a:cubicBezTo>
                  <a:cubicBezTo>
                    <a:pt x="1351" y="1671"/>
                    <a:pt x="1417" y="1709"/>
                    <a:pt x="1497" y="1782"/>
                  </a:cubicBezTo>
                  <a:cubicBezTo>
                    <a:pt x="1598" y="1997"/>
                    <a:pt x="1522" y="2162"/>
                    <a:pt x="1230" y="2251"/>
                  </a:cubicBezTo>
                  <a:cubicBezTo>
                    <a:pt x="879" y="2312"/>
                    <a:pt x="921" y="2825"/>
                    <a:pt x="1248" y="2825"/>
                  </a:cubicBezTo>
                  <a:cubicBezTo>
                    <a:pt x="1262" y="2825"/>
                    <a:pt x="1278" y="2824"/>
                    <a:pt x="1294" y="2822"/>
                  </a:cubicBezTo>
                  <a:cubicBezTo>
                    <a:pt x="1649" y="2771"/>
                    <a:pt x="1966" y="2644"/>
                    <a:pt x="2080" y="2264"/>
                  </a:cubicBezTo>
                  <a:cubicBezTo>
                    <a:pt x="2169" y="1934"/>
                    <a:pt x="2067" y="1516"/>
                    <a:pt x="1826" y="1275"/>
                  </a:cubicBezTo>
                  <a:cubicBezTo>
                    <a:pt x="1682" y="1148"/>
                    <a:pt x="1493" y="1067"/>
                    <a:pt x="1300" y="1067"/>
                  </a:cubicBezTo>
                  <a:cubicBezTo>
                    <a:pt x="1221" y="1067"/>
                    <a:pt x="1142" y="1080"/>
                    <a:pt x="1065" y="1110"/>
                  </a:cubicBezTo>
                  <a:cubicBezTo>
                    <a:pt x="1002" y="1135"/>
                    <a:pt x="939" y="1199"/>
                    <a:pt x="888" y="1237"/>
                  </a:cubicBezTo>
                  <a:cubicBezTo>
                    <a:pt x="863" y="1249"/>
                    <a:pt x="837" y="1275"/>
                    <a:pt x="825" y="1300"/>
                  </a:cubicBezTo>
                  <a:cubicBezTo>
                    <a:pt x="803" y="1327"/>
                    <a:pt x="790" y="1341"/>
                    <a:pt x="785" y="1341"/>
                  </a:cubicBezTo>
                  <a:cubicBezTo>
                    <a:pt x="779" y="1341"/>
                    <a:pt x="785" y="1318"/>
                    <a:pt x="799" y="1275"/>
                  </a:cubicBezTo>
                  <a:cubicBezTo>
                    <a:pt x="444" y="1034"/>
                    <a:pt x="761" y="691"/>
                    <a:pt x="989" y="514"/>
                  </a:cubicBezTo>
                  <a:cubicBezTo>
                    <a:pt x="1228" y="338"/>
                    <a:pt x="1043" y="1"/>
                    <a:pt x="80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26"/>
            <p:cNvSpPr/>
            <p:nvPr/>
          </p:nvSpPr>
          <p:spPr>
            <a:xfrm>
              <a:off x="1816359" y="3663512"/>
              <a:ext cx="58777" cy="57552"/>
            </a:xfrm>
            <a:custGeom>
              <a:avLst/>
              <a:gdLst/>
              <a:ahLst/>
              <a:cxnLst/>
              <a:rect l="l" t="t" r="r" b="b"/>
              <a:pathLst>
                <a:path w="1776" h="1739" extrusionOk="0">
                  <a:moveTo>
                    <a:pt x="920" y="588"/>
                  </a:moveTo>
                  <a:cubicBezTo>
                    <a:pt x="1082" y="588"/>
                    <a:pt x="1202" y="1008"/>
                    <a:pt x="1040" y="1133"/>
                  </a:cubicBezTo>
                  <a:cubicBezTo>
                    <a:pt x="996" y="1164"/>
                    <a:pt x="954" y="1178"/>
                    <a:pt x="915" y="1178"/>
                  </a:cubicBezTo>
                  <a:cubicBezTo>
                    <a:pt x="686" y="1178"/>
                    <a:pt x="564" y="709"/>
                    <a:pt x="748" y="677"/>
                  </a:cubicBezTo>
                  <a:cubicBezTo>
                    <a:pt x="824" y="664"/>
                    <a:pt x="875" y="639"/>
                    <a:pt x="913" y="588"/>
                  </a:cubicBezTo>
                  <a:cubicBezTo>
                    <a:pt x="916" y="588"/>
                    <a:pt x="918" y="588"/>
                    <a:pt x="920" y="588"/>
                  </a:cubicBezTo>
                  <a:close/>
                  <a:moveTo>
                    <a:pt x="891" y="0"/>
                  </a:moveTo>
                  <a:cubicBezTo>
                    <a:pt x="758" y="0"/>
                    <a:pt x="625" y="47"/>
                    <a:pt x="507" y="157"/>
                  </a:cubicBezTo>
                  <a:cubicBezTo>
                    <a:pt x="140" y="322"/>
                    <a:pt x="0" y="791"/>
                    <a:pt x="152" y="1184"/>
                  </a:cubicBezTo>
                  <a:cubicBezTo>
                    <a:pt x="277" y="1519"/>
                    <a:pt x="597" y="1738"/>
                    <a:pt x="931" y="1738"/>
                  </a:cubicBezTo>
                  <a:cubicBezTo>
                    <a:pt x="1040" y="1738"/>
                    <a:pt x="1150" y="1715"/>
                    <a:pt x="1255" y="1666"/>
                  </a:cubicBezTo>
                  <a:cubicBezTo>
                    <a:pt x="1687" y="1463"/>
                    <a:pt x="1775" y="930"/>
                    <a:pt x="1611" y="525"/>
                  </a:cubicBezTo>
                  <a:cubicBezTo>
                    <a:pt x="1488" y="235"/>
                    <a:pt x="1189" y="0"/>
                    <a:pt x="89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26"/>
            <p:cNvSpPr/>
            <p:nvPr/>
          </p:nvSpPr>
          <p:spPr>
            <a:xfrm>
              <a:off x="1874275" y="3591763"/>
              <a:ext cx="68838" cy="57916"/>
            </a:xfrm>
            <a:custGeom>
              <a:avLst/>
              <a:gdLst/>
              <a:ahLst/>
              <a:cxnLst/>
              <a:rect l="l" t="t" r="r" b="b"/>
              <a:pathLst>
                <a:path w="2080" h="1750" extrusionOk="0">
                  <a:moveTo>
                    <a:pt x="1060" y="566"/>
                  </a:moveTo>
                  <a:cubicBezTo>
                    <a:pt x="1116" y="566"/>
                    <a:pt x="1171" y="575"/>
                    <a:pt x="1205" y="588"/>
                  </a:cubicBezTo>
                  <a:cubicBezTo>
                    <a:pt x="1420" y="651"/>
                    <a:pt x="1395" y="905"/>
                    <a:pt x="1255" y="1057"/>
                  </a:cubicBezTo>
                  <a:cubicBezTo>
                    <a:pt x="1184" y="1140"/>
                    <a:pt x="1090" y="1176"/>
                    <a:pt x="1000" y="1176"/>
                  </a:cubicBezTo>
                  <a:cubicBezTo>
                    <a:pt x="898" y="1176"/>
                    <a:pt x="802" y="1131"/>
                    <a:pt x="748" y="1057"/>
                  </a:cubicBezTo>
                  <a:cubicBezTo>
                    <a:pt x="888" y="1006"/>
                    <a:pt x="976" y="867"/>
                    <a:pt x="888" y="702"/>
                  </a:cubicBezTo>
                  <a:cubicBezTo>
                    <a:pt x="837" y="600"/>
                    <a:pt x="950" y="566"/>
                    <a:pt x="1060" y="566"/>
                  </a:cubicBezTo>
                  <a:close/>
                  <a:moveTo>
                    <a:pt x="1101" y="1"/>
                  </a:moveTo>
                  <a:cubicBezTo>
                    <a:pt x="845" y="1"/>
                    <a:pt x="581" y="112"/>
                    <a:pt x="431" y="296"/>
                  </a:cubicBezTo>
                  <a:cubicBezTo>
                    <a:pt x="380" y="309"/>
                    <a:pt x="342" y="334"/>
                    <a:pt x="304" y="385"/>
                  </a:cubicBezTo>
                  <a:cubicBezTo>
                    <a:pt x="0" y="791"/>
                    <a:pt x="101" y="1399"/>
                    <a:pt x="558" y="1640"/>
                  </a:cubicBezTo>
                  <a:cubicBezTo>
                    <a:pt x="697" y="1715"/>
                    <a:pt x="845" y="1750"/>
                    <a:pt x="991" y="1750"/>
                  </a:cubicBezTo>
                  <a:cubicBezTo>
                    <a:pt x="1363" y="1750"/>
                    <a:pt x="1718" y="1523"/>
                    <a:pt x="1864" y="1158"/>
                  </a:cubicBezTo>
                  <a:cubicBezTo>
                    <a:pt x="2080" y="600"/>
                    <a:pt x="1775" y="55"/>
                    <a:pt x="1179" y="4"/>
                  </a:cubicBezTo>
                  <a:cubicBezTo>
                    <a:pt x="1154" y="2"/>
                    <a:pt x="1127" y="1"/>
                    <a:pt x="110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26"/>
            <p:cNvSpPr/>
            <p:nvPr/>
          </p:nvSpPr>
          <p:spPr>
            <a:xfrm>
              <a:off x="1943442" y="3509887"/>
              <a:ext cx="83730" cy="91839"/>
            </a:xfrm>
            <a:custGeom>
              <a:avLst/>
              <a:gdLst/>
              <a:ahLst/>
              <a:cxnLst/>
              <a:rect l="l" t="t" r="r" b="b"/>
              <a:pathLst>
                <a:path w="2530" h="2775" extrusionOk="0">
                  <a:moveTo>
                    <a:pt x="612" y="1"/>
                  </a:moveTo>
                  <a:cubicBezTo>
                    <a:pt x="471" y="1"/>
                    <a:pt x="327" y="90"/>
                    <a:pt x="319" y="247"/>
                  </a:cubicBezTo>
                  <a:cubicBezTo>
                    <a:pt x="294" y="767"/>
                    <a:pt x="218" y="1286"/>
                    <a:pt x="66" y="1794"/>
                  </a:cubicBezTo>
                  <a:cubicBezTo>
                    <a:pt x="1" y="2021"/>
                    <a:pt x="195" y="2191"/>
                    <a:pt x="371" y="2191"/>
                  </a:cubicBezTo>
                  <a:cubicBezTo>
                    <a:pt x="469" y="2191"/>
                    <a:pt x="562" y="2137"/>
                    <a:pt x="598" y="2009"/>
                  </a:cubicBezTo>
                  <a:cubicBezTo>
                    <a:pt x="687" y="1705"/>
                    <a:pt x="763" y="1388"/>
                    <a:pt x="814" y="1071"/>
                  </a:cubicBezTo>
                  <a:lnTo>
                    <a:pt x="1917" y="2656"/>
                  </a:lnTo>
                  <a:cubicBezTo>
                    <a:pt x="1976" y="2740"/>
                    <a:pt x="2054" y="2774"/>
                    <a:pt x="2131" y="2774"/>
                  </a:cubicBezTo>
                  <a:cubicBezTo>
                    <a:pt x="2333" y="2774"/>
                    <a:pt x="2530" y="2534"/>
                    <a:pt x="2373" y="2313"/>
                  </a:cubicBezTo>
                  <a:cubicBezTo>
                    <a:pt x="1866" y="1578"/>
                    <a:pt x="1346" y="843"/>
                    <a:pt x="839" y="107"/>
                  </a:cubicBezTo>
                  <a:cubicBezTo>
                    <a:pt x="786" y="35"/>
                    <a:pt x="700" y="1"/>
                    <a:pt x="61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26"/>
            <p:cNvSpPr/>
            <p:nvPr/>
          </p:nvSpPr>
          <p:spPr>
            <a:xfrm>
              <a:off x="1998148" y="3312477"/>
              <a:ext cx="94354" cy="80586"/>
            </a:xfrm>
            <a:custGeom>
              <a:avLst/>
              <a:gdLst/>
              <a:ahLst/>
              <a:cxnLst/>
              <a:rect l="l" t="t" r="r" b="b"/>
              <a:pathLst>
                <a:path w="2851" h="2435" extrusionOk="0">
                  <a:moveTo>
                    <a:pt x="2501" y="1"/>
                  </a:moveTo>
                  <a:cubicBezTo>
                    <a:pt x="2441" y="1"/>
                    <a:pt x="2381" y="20"/>
                    <a:pt x="2331" y="62"/>
                  </a:cubicBezTo>
                  <a:cubicBezTo>
                    <a:pt x="1633" y="645"/>
                    <a:pt x="923" y="1228"/>
                    <a:pt x="226" y="1812"/>
                  </a:cubicBezTo>
                  <a:cubicBezTo>
                    <a:pt x="0" y="1996"/>
                    <a:pt x="181" y="2330"/>
                    <a:pt x="406" y="2330"/>
                  </a:cubicBezTo>
                  <a:cubicBezTo>
                    <a:pt x="459" y="2330"/>
                    <a:pt x="515" y="2312"/>
                    <a:pt x="568" y="2268"/>
                  </a:cubicBezTo>
                  <a:cubicBezTo>
                    <a:pt x="1126" y="1799"/>
                    <a:pt x="1697" y="1330"/>
                    <a:pt x="2255" y="861"/>
                  </a:cubicBezTo>
                  <a:lnTo>
                    <a:pt x="2255" y="861"/>
                  </a:lnTo>
                  <a:cubicBezTo>
                    <a:pt x="2267" y="1279"/>
                    <a:pt x="2255" y="1697"/>
                    <a:pt x="2217" y="2116"/>
                  </a:cubicBezTo>
                  <a:cubicBezTo>
                    <a:pt x="2196" y="2321"/>
                    <a:pt x="2359" y="2435"/>
                    <a:pt x="2515" y="2435"/>
                  </a:cubicBezTo>
                  <a:cubicBezTo>
                    <a:pt x="2639" y="2435"/>
                    <a:pt x="2758" y="2362"/>
                    <a:pt x="2775" y="2205"/>
                  </a:cubicBezTo>
                  <a:cubicBezTo>
                    <a:pt x="2838" y="1545"/>
                    <a:pt x="2851" y="899"/>
                    <a:pt x="2787" y="252"/>
                  </a:cubicBezTo>
                  <a:cubicBezTo>
                    <a:pt x="2779" y="102"/>
                    <a:pt x="2640" y="1"/>
                    <a:pt x="250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26"/>
            <p:cNvSpPr/>
            <p:nvPr/>
          </p:nvSpPr>
          <p:spPr>
            <a:xfrm>
              <a:off x="1261562" y="4238762"/>
              <a:ext cx="60895" cy="73239"/>
            </a:xfrm>
            <a:custGeom>
              <a:avLst/>
              <a:gdLst/>
              <a:ahLst/>
              <a:cxnLst/>
              <a:rect l="l" t="t" r="r" b="b"/>
              <a:pathLst>
                <a:path w="1840" h="2213" extrusionOk="0">
                  <a:moveTo>
                    <a:pt x="849" y="0"/>
                  </a:moveTo>
                  <a:cubicBezTo>
                    <a:pt x="621" y="0"/>
                    <a:pt x="405" y="115"/>
                    <a:pt x="254" y="324"/>
                  </a:cubicBezTo>
                  <a:cubicBezTo>
                    <a:pt x="1" y="654"/>
                    <a:pt x="14" y="1136"/>
                    <a:pt x="140" y="1516"/>
                  </a:cubicBezTo>
                  <a:cubicBezTo>
                    <a:pt x="277" y="1915"/>
                    <a:pt x="599" y="2212"/>
                    <a:pt x="1013" y="2212"/>
                  </a:cubicBezTo>
                  <a:cubicBezTo>
                    <a:pt x="1059" y="2212"/>
                    <a:pt x="1106" y="2208"/>
                    <a:pt x="1155" y="2201"/>
                  </a:cubicBezTo>
                  <a:cubicBezTo>
                    <a:pt x="1599" y="2125"/>
                    <a:pt x="1839" y="1706"/>
                    <a:pt x="1814" y="1288"/>
                  </a:cubicBezTo>
                  <a:cubicBezTo>
                    <a:pt x="1808" y="1120"/>
                    <a:pt x="1686" y="1042"/>
                    <a:pt x="1557" y="1042"/>
                  </a:cubicBezTo>
                  <a:cubicBezTo>
                    <a:pt x="1404" y="1042"/>
                    <a:pt x="1242" y="1152"/>
                    <a:pt x="1256" y="1351"/>
                  </a:cubicBezTo>
                  <a:cubicBezTo>
                    <a:pt x="1256" y="1505"/>
                    <a:pt x="1151" y="1640"/>
                    <a:pt x="999" y="1640"/>
                  </a:cubicBezTo>
                  <a:cubicBezTo>
                    <a:pt x="976" y="1640"/>
                    <a:pt x="952" y="1637"/>
                    <a:pt x="926" y="1630"/>
                  </a:cubicBezTo>
                  <a:cubicBezTo>
                    <a:pt x="762" y="1580"/>
                    <a:pt x="686" y="1364"/>
                    <a:pt x="648" y="1212"/>
                  </a:cubicBezTo>
                  <a:cubicBezTo>
                    <a:pt x="622" y="1098"/>
                    <a:pt x="609" y="971"/>
                    <a:pt x="635" y="857"/>
                  </a:cubicBezTo>
                  <a:cubicBezTo>
                    <a:pt x="647" y="822"/>
                    <a:pt x="745" y="547"/>
                    <a:pt x="830" y="547"/>
                  </a:cubicBezTo>
                  <a:cubicBezTo>
                    <a:pt x="837" y="547"/>
                    <a:pt x="844" y="549"/>
                    <a:pt x="850" y="552"/>
                  </a:cubicBezTo>
                  <a:cubicBezTo>
                    <a:pt x="903" y="584"/>
                    <a:pt x="957" y="598"/>
                    <a:pt x="1009" y="598"/>
                  </a:cubicBezTo>
                  <a:cubicBezTo>
                    <a:pt x="1267" y="598"/>
                    <a:pt x="1470" y="254"/>
                    <a:pt x="1205" y="96"/>
                  </a:cubicBezTo>
                  <a:cubicBezTo>
                    <a:pt x="1089" y="31"/>
                    <a:pt x="967" y="0"/>
                    <a:pt x="84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26"/>
            <p:cNvSpPr/>
            <p:nvPr/>
          </p:nvSpPr>
          <p:spPr>
            <a:xfrm>
              <a:off x="1298496" y="4140471"/>
              <a:ext cx="119903" cy="191786"/>
            </a:xfrm>
            <a:custGeom>
              <a:avLst/>
              <a:gdLst/>
              <a:ahLst/>
              <a:cxnLst/>
              <a:rect l="l" t="t" r="r" b="b"/>
              <a:pathLst>
                <a:path w="3623" h="5795" extrusionOk="0">
                  <a:moveTo>
                    <a:pt x="1349" y="1"/>
                  </a:moveTo>
                  <a:cubicBezTo>
                    <a:pt x="1249" y="1"/>
                    <a:pt x="1148" y="48"/>
                    <a:pt x="1091" y="162"/>
                  </a:cubicBezTo>
                  <a:cubicBezTo>
                    <a:pt x="1" y="2280"/>
                    <a:pt x="939" y="4816"/>
                    <a:pt x="3107" y="5767"/>
                  </a:cubicBezTo>
                  <a:cubicBezTo>
                    <a:pt x="3150" y="5786"/>
                    <a:pt x="3191" y="5794"/>
                    <a:pt x="3229" y="5794"/>
                  </a:cubicBezTo>
                  <a:cubicBezTo>
                    <a:pt x="3495" y="5794"/>
                    <a:pt x="3622" y="5380"/>
                    <a:pt x="3323" y="5247"/>
                  </a:cubicBezTo>
                  <a:cubicBezTo>
                    <a:pt x="1421" y="4410"/>
                    <a:pt x="673" y="2216"/>
                    <a:pt x="1611" y="378"/>
                  </a:cubicBezTo>
                  <a:cubicBezTo>
                    <a:pt x="1727" y="170"/>
                    <a:pt x="1539" y="1"/>
                    <a:pt x="134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26"/>
            <p:cNvSpPr/>
            <p:nvPr/>
          </p:nvSpPr>
          <p:spPr>
            <a:xfrm>
              <a:off x="1368921" y="4221023"/>
              <a:ext cx="51496" cy="51463"/>
            </a:xfrm>
            <a:custGeom>
              <a:avLst/>
              <a:gdLst/>
              <a:ahLst/>
              <a:cxnLst/>
              <a:rect l="l" t="t" r="r" b="b"/>
              <a:pathLst>
                <a:path w="1556" h="1555" extrusionOk="0">
                  <a:moveTo>
                    <a:pt x="408" y="1"/>
                  </a:moveTo>
                  <a:cubicBezTo>
                    <a:pt x="200" y="1"/>
                    <a:pt x="1" y="241"/>
                    <a:pt x="168" y="454"/>
                  </a:cubicBezTo>
                  <a:cubicBezTo>
                    <a:pt x="421" y="784"/>
                    <a:pt x="675" y="1114"/>
                    <a:pt x="941" y="1443"/>
                  </a:cubicBezTo>
                  <a:cubicBezTo>
                    <a:pt x="999" y="1522"/>
                    <a:pt x="1075" y="1555"/>
                    <a:pt x="1150" y="1555"/>
                  </a:cubicBezTo>
                  <a:cubicBezTo>
                    <a:pt x="1354" y="1555"/>
                    <a:pt x="1555" y="1314"/>
                    <a:pt x="1398" y="1101"/>
                  </a:cubicBezTo>
                  <a:cubicBezTo>
                    <a:pt x="1132" y="771"/>
                    <a:pt x="878" y="442"/>
                    <a:pt x="624" y="112"/>
                  </a:cubicBezTo>
                  <a:cubicBezTo>
                    <a:pt x="563" y="34"/>
                    <a:pt x="485" y="1"/>
                    <a:pt x="40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26"/>
            <p:cNvSpPr/>
            <p:nvPr/>
          </p:nvSpPr>
          <p:spPr>
            <a:xfrm>
              <a:off x="1342743" y="4127631"/>
              <a:ext cx="170505" cy="123544"/>
            </a:xfrm>
            <a:custGeom>
              <a:avLst/>
              <a:gdLst/>
              <a:ahLst/>
              <a:cxnLst/>
              <a:rect l="l" t="t" r="r" b="b"/>
              <a:pathLst>
                <a:path w="5152" h="3733" extrusionOk="0">
                  <a:moveTo>
                    <a:pt x="4754" y="0"/>
                  </a:moveTo>
                  <a:cubicBezTo>
                    <a:pt x="4699" y="0"/>
                    <a:pt x="4641" y="21"/>
                    <a:pt x="4585" y="68"/>
                  </a:cubicBezTo>
                  <a:cubicBezTo>
                    <a:pt x="4281" y="322"/>
                    <a:pt x="3977" y="576"/>
                    <a:pt x="3685" y="842"/>
                  </a:cubicBezTo>
                  <a:cubicBezTo>
                    <a:pt x="3508" y="994"/>
                    <a:pt x="3330" y="1133"/>
                    <a:pt x="3317" y="1387"/>
                  </a:cubicBezTo>
                  <a:cubicBezTo>
                    <a:pt x="3305" y="1666"/>
                    <a:pt x="3495" y="2008"/>
                    <a:pt x="3584" y="2275"/>
                  </a:cubicBezTo>
                  <a:cubicBezTo>
                    <a:pt x="3647" y="2452"/>
                    <a:pt x="3710" y="2642"/>
                    <a:pt x="3774" y="2820"/>
                  </a:cubicBezTo>
                  <a:cubicBezTo>
                    <a:pt x="3533" y="2630"/>
                    <a:pt x="3317" y="2401"/>
                    <a:pt x="3102" y="2161"/>
                  </a:cubicBezTo>
                  <a:cubicBezTo>
                    <a:pt x="2810" y="1831"/>
                    <a:pt x="2506" y="1349"/>
                    <a:pt x="2151" y="1108"/>
                  </a:cubicBezTo>
                  <a:cubicBezTo>
                    <a:pt x="2037" y="1032"/>
                    <a:pt x="1929" y="997"/>
                    <a:pt x="1821" y="997"/>
                  </a:cubicBezTo>
                  <a:cubicBezTo>
                    <a:pt x="1713" y="997"/>
                    <a:pt x="1606" y="1032"/>
                    <a:pt x="1491" y="1095"/>
                  </a:cubicBezTo>
                  <a:cubicBezTo>
                    <a:pt x="1060" y="1324"/>
                    <a:pt x="654" y="1679"/>
                    <a:pt x="249" y="1958"/>
                  </a:cubicBezTo>
                  <a:cubicBezTo>
                    <a:pt x="0" y="2134"/>
                    <a:pt x="183" y="2471"/>
                    <a:pt x="424" y="2471"/>
                  </a:cubicBezTo>
                  <a:cubicBezTo>
                    <a:pt x="478" y="2471"/>
                    <a:pt x="535" y="2454"/>
                    <a:pt x="591" y="2414"/>
                  </a:cubicBezTo>
                  <a:cubicBezTo>
                    <a:pt x="895" y="2211"/>
                    <a:pt x="1314" y="1780"/>
                    <a:pt x="1656" y="1666"/>
                  </a:cubicBezTo>
                  <a:cubicBezTo>
                    <a:pt x="1720" y="1647"/>
                    <a:pt x="1766" y="1638"/>
                    <a:pt x="1804" y="1638"/>
                  </a:cubicBezTo>
                  <a:cubicBezTo>
                    <a:pt x="1917" y="1638"/>
                    <a:pt x="1948" y="1723"/>
                    <a:pt x="2100" y="1894"/>
                  </a:cubicBezTo>
                  <a:cubicBezTo>
                    <a:pt x="2240" y="2046"/>
                    <a:pt x="2366" y="2199"/>
                    <a:pt x="2506" y="2351"/>
                  </a:cubicBezTo>
                  <a:cubicBezTo>
                    <a:pt x="3000" y="2896"/>
                    <a:pt x="3470" y="3441"/>
                    <a:pt x="4180" y="3708"/>
                  </a:cubicBezTo>
                  <a:cubicBezTo>
                    <a:pt x="4220" y="3725"/>
                    <a:pt x="4260" y="3732"/>
                    <a:pt x="4297" y="3732"/>
                  </a:cubicBezTo>
                  <a:cubicBezTo>
                    <a:pt x="4485" y="3732"/>
                    <a:pt x="4623" y="3540"/>
                    <a:pt x="4560" y="3340"/>
                  </a:cubicBezTo>
                  <a:cubicBezTo>
                    <a:pt x="4459" y="3061"/>
                    <a:pt x="4357" y="2769"/>
                    <a:pt x="4256" y="2490"/>
                  </a:cubicBezTo>
                  <a:cubicBezTo>
                    <a:pt x="4167" y="2237"/>
                    <a:pt x="3989" y="1894"/>
                    <a:pt x="3964" y="1628"/>
                  </a:cubicBezTo>
                  <a:cubicBezTo>
                    <a:pt x="3837" y="1476"/>
                    <a:pt x="3863" y="1374"/>
                    <a:pt x="4027" y="1298"/>
                  </a:cubicBezTo>
                  <a:cubicBezTo>
                    <a:pt x="4129" y="1210"/>
                    <a:pt x="4230" y="1121"/>
                    <a:pt x="4332" y="1045"/>
                  </a:cubicBezTo>
                  <a:cubicBezTo>
                    <a:pt x="4535" y="867"/>
                    <a:pt x="4725" y="690"/>
                    <a:pt x="4928" y="525"/>
                  </a:cubicBezTo>
                  <a:cubicBezTo>
                    <a:pt x="5151" y="332"/>
                    <a:pt x="4976" y="0"/>
                    <a:pt x="475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26"/>
            <p:cNvSpPr/>
            <p:nvPr/>
          </p:nvSpPr>
          <p:spPr>
            <a:xfrm>
              <a:off x="1488525" y="4174625"/>
              <a:ext cx="82704" cy="68341"/>
            </a:xfrm>
            <a:custGeom>
              <a:avLst/>
              <a:gdLst/>
              <a:ahLst/>
              <a:cxnLst/>
              <a:rect l="l" t="t" r="r" b="b"/>
              <a:pathLst>
                <a:path w="2499" h="2065" extrusionOk="0">
                  <a:moveTo>
                    <a:pt x="831" y="1"/>
                  </a:moveTo>
                  <a:cubicBezTo>
                    <a:pt x="478" y="1"/>
                    <a:pt x="164" y="314"/>
                    <a:pt x="66" y="664"/>
                  </a:cubicBezTo>
                  <a:cubicBezTo>
                    <a:pt x="1" y="894"/>
                    <a:pt x="200" y="1071"/>
                    <a:pt x="377" y="1071"/>
                  </a:cubicBezTo>
                  <a:cubicBezTo>
                    <a:pt x="473" y="1071"/>
                    <a:pt x="563" y="1018"/>
                    <a:pt x="599" y="893"/>
                  </a:cubicBezTo>
                  <a:cubicBezTo>
                    <a:pt x="619" y="804"/>
                    <a:pt x="692" y="576"/>
                    <a:pt x="808" y="576"/>
                  </a:cubicBezTo>
                  <a:cubicBezTo>
                    <a:pt x="841" y="576"/>
                    <a:pt x="877" y="594"/>
                    <a:pt x="916" y="639"/>
                  </a:cubicBezTo>
                  <a:cubicBezTo>
                    <a:pt x="967" y="703"/>
                    <a:pt x="954" y="931"/>
                    <a:pt x="954" y="1007"/>
                  </a:cubicBezTo>
                  <a:cubicBezTo>
                    <a:pt x="979" y="1273"/>
                    <a:pt x="992" y="1539"/>
                    <a:pt x="1005" y="1818"/>
                  </a:cubicBezTo>
                  <a:cubicBezTo>
                    <a:pt x="1013" y="1969"/>
                    <a:pt x="1153" y="2064"/>
                    <a:pt x="1292" y="2064"/>
                  </a:cubicBezTo>
                  <a:cubicBezTo>
                    <a:pt x="1352" y="2064"/>
                    <a:pt x="1412" y="2047"/>
                    <a:pt x="1461" y="2009"/>
                  </a:cubicBezTo>
                  <a:cubicBezTo>
                    <a:pt x="1765" y="1768"/>
                    <a:pt x="2044" y="1501"/>
                    <a:pt x="2311" y="1222"/>
                  </a:cubicBezTo>
                  <a:cubicBezTo>
                    <a:pt x="2499" y="1025"/>
                    <a:pt x="2296" y="778"/>
                    <a:pt x="2075" y="778"/>
                  </a:cubicBezTo>
                  <a:cubicBezTo>
                    <a:pt x="1998" y="778"/>
                    <a:pt x="1920" y="808"/>
                    <a:pt x="1854" y="880"/>
                  </a:cubicBezTo>
                  <a:cubicBezTo>
                    <a:pt x="1765" y="981"/>
                    <a:pt x="1664" y="1070"/>
                    <a:pt x="1563" y="1172"/>
                  </a:cubicBezTo>
                  <a:cubicBezTo>
                    <a:pt x="1550" y="741"/>
                    <a:pt x="1499" y="297"/>
                    <a:pt x="1157" y="94"/>
                  </a:cubicBezTo>
                  <a:cubicBezTo>
                    <a:pt x="1048" y="29"/>
                    <a:pt x="938" y="1"/>
                    <a:pt x="83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26"/>
            <p:cNvSpPr/>
            <p:nvPr/>
          </p:nvSpPr>
          <p:spPr>
            <a:xfrm>
              <a:off x="1467179" y="4066869"/>
              <a:ext cx="127217" cy="95843"/>
            </a:xfrm>
            <a:custGeom>
              <a:avLst/>
              <a:gdLst/>
              <a:ahLst/>
              <a:cxnLst/>
              <a:rect l="l" t="t" r="r" b="b"/>
              <a:pathLst>
                <a:path w="3844" h="2896" extrusionOk="0">
                  <a:moveTo>
                    <a:pt x="2358" y="0"/>
                  </a:moveTo>
                  <a:cubicBezTo>
                    <a:pt x="2143" y="0"/>
                    <a:pt x="1941" y="240"/>
                    <a:pt x="2119" y="446"/>
                  </a:cubicBezTo>
                  <a:cubicBezTo>
                    <a:pt x="2271" y="611"/>
                    <a:pt x="2410" y="788"/>
                    <a:pt x="2563" y="953"/>
                  </a:cubicBezTo>
                  <a:cubicBezTo>
                    <a:pt x="2309" y="1156"/>
                    <a:pt x="2068" y="1359"/>
                    <a:pt x="1814" y="1562"/>
                  </a:cubicBezTo>
                  <a:cubicBezTo>
                    <a:pt x="1421" y="1105"/>
                    <a:pt x="1028" y="649"/>
                    <a:pt x="635" y="180"/>
                  </a:cubicBezTo>
                  <a:cubicBezTo>
                    <a:pt x="572" y="107"/>
                    <a:pt x="494" y="76"/>
                    <a:pt x="417" y="76"/>
                  </a:cubicBezTo>
                  <a:cubicBezTo>
                    <a:pt x="203" y="76"/>
                    <a:pt x="1" y="316"/>
                    <a:pt x="179" y="522"/>
                  </a:cubicBezTo>
                  <a:cubicBezTo>
                    <a:pt x="825" y="1296"/>
                    <a:pt x="1485" y="2056"/>
                    <a:pt x="2169" y="2792"/>
                  </a:cubicBezTo>
                  <a:cubicBezTo>
                    <a:pt x="2233" y="2865"/>
                    <a:pt x="2311" y="2896"/>
                    <a:pt x="2387" y="2896"/>
                  </a:cubicBezTo>
                  <a:cubicBezTo>
                    <a:pt x="2602" y="2896"/>
                    <a:pt x="2804" y="2655"/>
                    <a:pt x="2626" y="2450"/>
                  </a:cubicBezTo>
                  <a:cubicBezTo>
                    <a:pt x="2474" y="2297"/>
                    <a:pt x="2334" y="2145"/>
                    <a:pt x="2195" y="1980"/>
                  </a:cubicBezTo>
                  <a:cubicBezTo>
                    <a:pt x="2436" y="1790"/>
                    <a:pt x="2689" y="1587"/>
                    <a:pt x="2930" y="1397"/>
                  </a:cubicBezTo>
                  <a:cubicBezTo>
                    <a:pt x="3019" y="1499"/>
                    <a:pt x="3121" y="1613"/>
                    <a:pt x="3209" y="1714"/>
                  </a:cubicBezTo>
                  <a:cubicBezTo>
                    <a:pt x="3273" y="1787"/>
                    <a:pt x="3351" y="1818"/>
                    <a:pt x="3427" y="1818"/>
                  </a:cubicBezTo>
                  <a:cubicBezTo>
                    <a:pt x="3642" y="1818"/>
                    <a:pt x="3843" y="1578"/>
                    <a:pt x="3666" y="1372"/>
                  </a:cubicBezTo>
                  <a:cubicBezTo>
                    <a:pt x="3311" y="953"/>
                    <a:pt x="2943" y="522"/>
                    <a:pt x="2575" y="104"/>
                  </a:cubicBezTo>
                  <a:cubicBezTo>
                    <a:pt x="2512" y="31"/>
                    <a:pt x="2434" y="0"/>
                    <a:pt x="235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26"/>
            <p:cNvSpPr/>
            <p:nvPr/>
          </p:nvSpPr>
          <p:spPr>
            <a:xfrm>
              <a:off x="1559943" y="4033212"/>
              <a:ext cx="54177" cy="50768"/>
            </a:xfrm>
            <a:custGeom>
              <a:avLst/>
              <a:gdLst/>
              <a:ahLst/>
              <a:cxnLst/>
              <a:rect l="l" t="t" r="r" b="b"/>
              <a:pathLst>
                <a:path w="1637" h="1534" extrusionOk="0">
                  <a:moveTo>
                    <a:pt x="698" y="575"/>
                  </a:moveTo>
                  <a:cubicBezTo>
                    <a:pt x="787" y="575"/>
                    <a:pt x="888" y="588"/>
                    <a:pt x="952" y="677"/>
                  </a:cubicBezTo>
                  <a:cubicBezTo>
                    <a:pt x="990" y="753"/>
                    <a:pt x="990" y="867"/>
                    <a:pt x="926" y="931"/>
                  </a:cubicBezTo>
                  <a:cubicBezTo>
                    <a:pt x="893" y="962"/>
                    <a:pt x="860" y="975"/>
                    <a:pt x="828" y="975"/>
                  </a:cubicBezTo>
                  <a:cubicBezTo>
                    <a:pt x="680" y="975"/>
                    <a:pt x="572" y="680"/>
                    <a:pt x="698" y="575"/>
                  </a:cubicBezTo>
                  <a:close/>
                  <a:moveTo>
                    <a:pt x="722" y="1"/>
                  </a:moveTo>
                  <a:cubicBezTo>
                    <a:pt x="667" y="1"/>
                    <a:pt x="612" y="6"/>
                    <a:pt x="558" y="18"/>
                  </a:cubicBezTo>
                  <a:cubicBezTo>
                    <a:pt x="508" y="30"/>
                    <a:pt x="470" y="56"/>
                    <a:pt x="432" y="81"/>
                  </a:cubicBezTo>
                  <a:cubicBezTo>
                    <a:pt x="406" y="81"/>
                    <a:pt x="381" y="106"/>
                    <a:pt x="356" y="119"/>
                  </a:cubicBezTo>
                  <a:cubicBezTo>
                    <a:pt x="26" y="373"/>
                    <a:pt x="1" y="842"/>
                    <a:pt x="203" y="1184"/>
                  </a:cubicBezTo>
                  <a:cubicBezTo>
                    <a:pt x="333" y="1409"/>
                    <a:pt x="575" y="1534"/>
                    <a:pt x="825" y="1534"/>
                  </a:cubicBezTo>
                  <a:cubicBezTo>
                    <a:pt x="941" y="1534"/>
                    <a:pt x="1058" y="1507"/>
                    <a:pt x="1167" y="1450"/>
                  </a:cubicBezTo>
                  <a:cubicBezTo>
                    <a:pt x="1497" y="1273"/>
                    <a:pt x="1636" y="854"/>
                    <a:pt x="1497" y="499"/>
                  </a:cubicBezTo>
                  <a:cubicBezTo>
                    <a:pt x="1367" y="186"/>
                    <a:pt x="1043" y="1"/>
                    <a:pt x="7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26"/>
            <p:cNvSpPr/>
            <p:nvPr/>
          </p:nvSpPr>
          <p:spPr>
            <a:xfrm>
              <a:off x="1570798" y="3976057"/>
              <a:ext cx="118546" cy="147802"/>
            </a:xfrm>
            <a:custGeom>
              <a:avLst/>
              <a:gdLst/>
              <a:ahLst/>
              <a:cxnLst/>
              <a:rect l="l" t="t" r="r" b="b"/>
              <a:pathLst>
                <a:path w="3582" h="4466" extrusionOk="0">
                  <a:moveTo>
                    <a:pt x="428" y="1"/>
                  </a:moveTo>
                  <a:cubicBezTo>
                    <a:pt x="141" y="1"/>
                    <a:pt x="0" y="439"/>
                    <a:pt x="307" y="553"/>
                  </a:cubicBezTo>
                  <a:cubicBezTo>
                    <a:pt x="1904" y="1123"/>
                    <a:pt x="2640" y="2670"/>
                    <a:pt x="2969" y="4230"/>
                  </a:cubicBezTo>
                  <a:cubicBezTo>
                    <a:pt x="3004" y="4390"/>
                    <a:pt x="3139" y="4465"/>
                    <a:pt x="3270" y="4465"/>
                  </a:cubicBezTo>
                  <a:cubicBezTo>
                    <a:pt x="3429" y="4465"/>
                    <a:pt x="3582" y="4355"/>
                    <a:pt x="3540" y="4154"/>
                  </a:cubicBezTo>
                  <a:cubicBezTo>
                    <a:pt x="3172" y="2404"/>
                    <a:pt x="2323" y="667"/>
                    <a:pt x="535" y="20"/>
                  </a:cubicBezTo>
                  <a:cubicBezTo>
                    <a:pt x="497" y="7"/>
                    <a:pt x="462" y="1"/>
                    <a:pt x="42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26"/>
            <p:cNvSpPr/>
            <p:nvPr/>
          </p:nvSpPr>
          <p:spPr>
            <a:xfrm>
              <a:off x="1801202" y="3774842"/>
              <a:ext cx="138503" cy="133439"/>
            </a:xfrm>
            <a:custGeom>
              <a:avLst/>
              <a:gdLst/>
              <a:ahLst/>
              <a:cxnLst/>
              <a:rect l="l" t="t" r="r" b="b"/>
              <a:pathLst>
                <a:path w="4185" h="4032" extrusionOk="0">
                  <a:moveTo>
                    <a:pt x="1734" y="1"/>
                  </a:moveTo>
                  <a:cubicBezTo>
                    <a:pt x="1661" y="1"/>
                    <a:pt x="1585" y="31"/>
                    <a:pt x="1523" y="102"/>
                  </a:cubicBezTo>
                  <a:cubicBezTo>
                    <a:pt x="1067" y="648"/>
                    <a:pt x="813" y="1446"/>
                    <a:pt x="940" y="2157"/>
                  </a:cubicBezTo>
                  <a:cubicBezTo>
                    <a:pt x="686" y="2385"/>
                    <a:pt x="433" y="2626"/>
                    <a:pt x="192" y="2879"/>
                  </a:cubicBezTo>
                  <a:cubicBezTo>
                    <a:pt x="1" y="3080"/>
                    <a:pt x="212" y="3323"/>
                    <a:pt x="437" y="3323"/>
                  </a:cubicBezTo>
                  <a:cubicBezTo>
                    <a:pt x="511" y="3323"/>
                    <a:pt x="586" y="3297"/>
                    <a:pt x="648" y="3234"/>
                  </a:cubicBezTo>
                  <a:cubicBezTo>
                    <a:pt x="813" y="3057"/>
                    <a:pt x="978" y="2905"/>
                    <a:pt x="1143" y="2740"/>
                  </a:cubicBezTo>
                  <a:cubicBezTo>
                    <a:pt x="1181" y="2803"/>
                    <a:pt x="1206" y="2867"/>
                    <a:pt x="1257" y="2930"/>
                  </a:cubicBezTo>
                  <a:lnTo>
                    <a:pt x="1282" y="2968"/>
                  </a:lnTo>
                  <a:cubicBezTo>
                    <a:pt x="1067" y="3158"/>
                    <a:pt x="851" y="3336"/>
                    <a:pt x="623" y="3513"/>
                  </a:cubicBezTo>
                  <a:cubicBezTo>
                    <a:pt x="387" y="3698"/>
                    <a:pt x="566" y="4032"/>
                    <a:pt x="797" y="4032"/>
                  </a:cubicBezTo>
                  <a:cubicBezTo>
                    <a:pt x="852" y="4032"/>
                    <a:pt x="910" y="4013"/>
                    <a:pt x="965" y="3970"/>
                  </a:cubicBezTo>
                  <a:cubicBezTo>
                    <a:pt x="1219" y="3767"/>
                    <a:pt x="1473" y="3564"/>
                    <a:pt x="1726" y="3348"/>
                  </a:cubicBezTo>
                  <a:cubicBezTo>
                    <a:pt x="1945" y="3464"/>
                    <a:pt x="2192" y="3516"/>
                    <a:pt x="2445" y="3516"/>
                  </a:cubicBezTo>
                  <a:cubicBezTo>
                    <a:pt x="2997" y="3516"/>
                    <a:pt x="3579" y="3270"/>
                    <a:pt x="3971" y="2905"/>
                  </a:cubicBezTo>
                  <a:cubicBezTo>
                    <a:pt x="4184" y="2712"/>
                    <a:pt x="4006" y="2380"/>
                    <a:pt x="3784" y="2380"/>
                  </a:cubicBezTo>
                  <a:cubicBezTo>
                    <a:pt x="3729" y="2380"/>
                    <a:pt x="3671" y="2400"/>
                    <a:pt x="3616" y="2448"/>
                  </a:cubicBezTo>
                  <a:cubicBezTo>
                    <a:pt x="3315" y="2738"/>
                    <a:pt x="2868" y="2937"/>
                    <a:pt x="2461" y="2937"/>
                  </a:cubicBezTo>
                  <a:cubicBezTo>
                    <a:pt x="2388" y="2937"/>
                    <a:pt x="2316" y="2931"/>
                    <a:pt x="2246" y="2917"/>
                  </a:cubicBezTo>
                  <a:cubicBezTo>
                    <a:pt x="2411" y="2765"/>
                    <a:pt x="2588" y="2613"/>
                    <a:pt x="2753" y="2461"/>
                  </a:cubicBezTo>
                  <a:cubicBezTo>
                    <a:pt x="2977" y="2268"/>
                    <a:pt x="2801" y="1936"/>
                    <a:pt x="2579" y="1936"/>
                  </a:cubicBezTo>
                  <a:cubicBezTo>
                    <a:pt x="2524" y="1936"/>
                    <a:pt x="2466" y="1957"/>
                    <a:pt x="2411" y="2004"/>
                  </a:cubicBezTo>
                  <a:cubicBezTo>
                    <a:pt x="2195" y="2207"/>
                    <a:pt x="1967" y="2397"/>
                    <a:pt x="1739" y="2600"/>
                  </a:cubicBezTo>
                  <a:cubicBezTo>
                    <a:pt x="1675" y="2524"/>
                    <a:pt x="1637" y="2448"/>
                    <a:pt x="1599" y="2347"/>
                  </a:cubicBezTo>
                  <a:cubicBezTo>
                    <a:pt x="1840" y="2144"/>
                    <a:pt x="2107" y="1941"/>
                    <a:pt x="2373" y="1751"/>
                  </a:cubicBezTo>
                  <a:cubicBezTo>
                    <a:pt x="2611" y="1575"/>
                    <a:pt x="2426" y="1238"/>
                    <a:pt x="2192" y="1238"/>
                  </a:cubicBezTo>
                  <a:cubicBezTo>
                    <a:pt x="2139" y="1238"/>
                    <a:pt x="2084" y="1255"/>
                    <a:pt x="2031" y="1294"/>
                  </a:cubicBezTo>
                  <a:cubicBezTo>
                    <a:pt x="1840" y="1434"/>
                    <a:pt x="1663" y="1561"/>
                    <a:pt x="1485" y="1700"/>
                  </a:cubicBezTo>
                  <a:cubicBezTo>
                    <a:pt x="1485" y="1256"/>
                    <a:pt x="1675" y="812"/>
                    <a:pt x="1980" y="457"/>
                  </a:cubicBezTo>
                  <a:cubicBezTo>
                    <a:pt x="2149" y="250"/>
                    <a:pt x="1948" y="1"/>
                    <a:pt x="173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26"/>
            <p:cNvSpPr/>
            <p:nvPr/>
          </p:nvSpPr>
          <p:spPr>
            <a:xfrm>
              <a:off x="1902504" y="3767296"/>
              <a:ext cx="78203" cy="68639"/>
            </a:xfrm>
            <a:custGeom>
              <a:avLst/>
              <a:gdLst/>
              <a:ahLst/>
              <a:cxnLst/>
              <a:rect l="l" t="t" r="r" b="b"/>
              <a:pathLst>
                <a:path w="2363" h="2074" extrusionOk="0">
                  <a:moveTo>
                    <a:pt x="683" y="1"/>
                  </a:moveTo>
                  <a:cubicBezTo>
                    <a:pt x="334" y="1"/>
                    <a:pt x="1" y="291"/>
                    <a:pt x="85" y="685"/>
                  </a:cubicBezTo>
                  <a:cubicBezTo>
                    <a:pt x="120" y="854"/>
                    <a:pt x="256" y="932"/>
                    <a:pt x="386" y="932"/>
                  </a:cubicBezTo>
                  <a:cubicBezTo>
                    <a:pt x="542" y="932"/>
                    <a:pt x="690" y="822"/>
                    <a:pt x="656" y="622"/>
                  </a:cubicBezTo>
                  <a:cubicBezTo>
                    <a:pt x="646" y="584"/>
                    <a:pt x="648" y="569"/>
                    <a:pt x="658" y="569"/>
                  </a:cubicBezTo>
                  <a:cubicBezTo>
                    <a:pt x="685" y="569"/>
                    <a:pt x="761" y="670"/>
                    <a:pt x="770" y="698"/>
                  </a:cubicBezTo>
                  <a:cubicBezTo>
                    <a:pt x="795" y="787"/>
                    <a:pt x="770" y="901"/>
                    <a:pt x="770" y="990"/>
                  </a:cubicBezTo>
                  <a:cubicBezTo>
                    <a:pt x="757" y="1243"/>
                    <a:pt x="745" y="1484"/>
                    <a:pt x="732" y="1738"/>
                  </a:cubicBezTo>
                  <a:cubicBezTo>
                    <a:pt x="723" y="1898"/>
                    <a:pt x="868" y="2073"/>
                    <a:pt x="1027" y="2073"/>
                  </a:cubicBezTo>
                  <a:cubicBezTo>
                    <a:pt x="1081" y="2073"/>
                    <a:pt x="1137" y="2053"/>
                    <a:pt x="1189" y="2004"/>
                  </a:cubicBezTo>
                  <a:cubicBezTo>
                    <a:pt x="1480" y="1725"/>
                    <a:pt x="1785" y="1484"/>
                    <a:pt x="2114" y="1256"/>
                  </a:cubicBezTo>
                  <a:cubicBezTo>
                    <a:pt x="2363" y="1080"/>
                    <a:pt x="2180" y="743"/>
                    <a:pt x="1939" y="743"/>
                  </a:cubicBezTo>
                  <a:cubicBezTo>
                    <a:pt x="1885" y="743"/>
                    <a:pt x="1828" y="760"/>
                    <a:pt x="1772" y="800"/>
                  </a:cubicBezTo>
                  <a:cubicBezTo>
                    <a:pt x="1632" y="888"/>
                    <a:pt x="1493" y="1002"/>
                    <a:pt x="1366" y="1104"/>
                  </a:cubicBezTo>
                  <a:cubicBezTo>
                    <a:pt x="1379" y="723"/>
                    <a:pt x="1341" y="330"/>
                    <a:pt x="1036" y="115"/>
                  </a:cubicBezTo>
                  <a:cubicBezTo>
                    <a:pt x="928" y="36"/>
                    <a:pt x="804" y="1"/>
                    <a:pt x="68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26"/>
            <p:cNvSpPr/>
            <p:nvPr/>
          </p:nvSpPr>
          <p:spPr>
            <a:xfrm>
              <a:off x="1924512" y="3693826"/>
              <a:ext cx="80950" cy="64899"/>
            </a:xfrm>
            <a:custGeom>
              <a:avLst/>
              <a:gdLst/>
              <a:ahLst/>
              <a:cxnLst/>
              <a:rect l="l" t="t" r="r" b="b"/>
              <a:pathLst>
                <a:path w="2446" h="1961" extrusionOk="0">
                  <a:moveTo>
                    <a:pt x="787" y="0"/>
                  </a:moveTo>
                  <a:cubicBezTo>
                    <a:pt x="556" y="0"/>
                    <a:pt x="322" y="102"/>
                    <a:pt x="169" y="293"/>
                  </a:cubicBezTo>
                  <a:cubicBezTo>
                    <a:pt x="1" y="498"/>
                    <a:pt x="196" y="745"/>
                    <a:pt x="402" y="745"/>
                  </a:cubicBezTo>
                  <a:cubicBezTo>
                    <a:pt x="476" y="745"/>
                    <a:pt x="552" y="713"/>
                    <a:pt x="612" y="636"/>
                  </a:cubicBezTo>
                  <a:cubicBezTo>
                    <a:pt x="653" y="589"/>
                    <a:pt x="716" y="564"/>
                    <a:pt x="776" y="564"/>
                  </a:cubicBezTo>
                  <a:cubicBezTo>
                    <a:pt x="847" y="564"/>
                    <a:pt x="915" y="598"/>
                    <a:pt x="942" y="674"/>
                  </a:cubicBezTo>
                  <a:cubicBezTo>
                    <a:pt x="980" y="775"/>
                    <a:pt x="929" y="927"/>
                    <a:pt x="904" y="1029"/>
                  </a:cubicBezTo>
                  <a:cubicBezTo>
                    <a:pt x="841" y="1282"/>
                    <a:pt x="790" y="1523"/>
                    <a:pt x="904" y="1777"/>
                  </a:cubicBezTo>
                  <a:cubicBezTo>
                    <a:pt x="954" y="1894"/>
                    <a:pt x="1059" y="1961"/>
                    <a:pt x="1168" y="1961"/>
                  </a:cubicBezTo>
                  <a:cubicBezTo>
                    <a:pt x="1225" y="1961"/>
                    <a:pt x="1283" y="1943"/>
                    <a:pt x="1335" y="1904"/>
                  </a:cubicBezTo>
                  <a:cubicBezTo>
                    <a:pt x="1627" y="1688"/>
                    <a:pt x="1918" y="1473"/>
                    <a:pt x="2210" y="1257"/>
                  </a:cubicBezTo>
                  <a:cubicBezTo>
                    <a:pt x="2446" y="1072"/>
                    <a:pt x="2267" y="738"/>
                    <a:pt x="2036" y="738"/>
                  </a:cubicBezTo>
                  <a:cubicBezTo>
                    <a:pt x="1981" y="738"/>
                    <a:pt x="1923" y="757"/>
                    <a:pt x="1868" y="800"/>
                  </a:cubicBezTo>
                  <a:cubicBezTo>
                    <a:pt x="1741" y="902"/>
                    <a:pt x="1601" y="991"/>
                    <a:pt x="1475" y="1092"/>
                  </a:cubicBezTo>
                  <a:cubicBezTo>
                    <a:pt x="1487" y="1041"/>
                    <a:pt x="1500" y="991"/>
                    <a:pt x="1513" y="940"/>
                  </a:cubicBezTo>
                  <a:cubicBezTo>
                    <a:pt x="1538" y="712"/>
                    <a:pt x="1525" y="483"/>
                    <a:pt x="1386" y="306"/>
                  </a:cubicBezTo>
                  <a:cubicBezTo>
                    <a:pt x="1241" y="98"/>
                    <a:pt x="1015" y="0"/>
                    <a:pt x="78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26"/>
            <p:cNvSpPr/>
            <p:nvPr/>
          </p:nvSpPr>
          <p:spPr>
            <a:xfrm>
              <a:off x="2006024" y="3642199"/>
              <a:ext cx="64237" cy="56824"/>
            </a:xfrm>
            <a:custGeom>
              <a:avLst/>
              <a:gdLst/>
              <a:ahLst/>
              <a:cxnLst/>
              <a:rect l="l" t="t" r="r" b="b"/>
              <a:pathLst>
                <a:path w="1941" h="1717" extrusionOk="0">
                  <a:moveTo>
                    <a:pt x="914" y="576"/>
                  </a:moveTo>
                  <a:cubicBezTo>
                    <a:pt x="1169" y="576"/>
                    <a:pt x="1394" y="881"/>
                    <a:pt x="1129" y="1080"/>
                  </a:cubicBezTo>
                  <a:cubicBezTo>
                    <a:pt x="1069" y="1120"/>
                    <a:pt x="990" y="1150"/>
                    <a:pt x="917" y="1150"/>
                  </a:cubicBezTo>
                  <a:cubicBezTo>
                    <a:pt x="852" y="1150"/>
                    <a:pt x="790" y="1127"/>
                    <a:pt x="749" y="1067"/>
                  </a:cubicBezTo>
                  <a:cubicBezTo>
                    <a:pt x="635" y="928"/>
                    <a:pt x="660" y="712"/>
                    <a:pt x="799" y="598"/>
                  </a:cubicBezTo>
                  <a:cubicBezTo>
                    <a:pt x="837" y="583"/>
                    <a:pt x="876" y="576"/>
                    <a:pt x="914" y="576"/>
                  </a:cubicBezTo>
                  <a:close/>
                  <a:moveTo>
                    <a:pt x="922" y="1"/>
                  </a:moveTo>
                  <a:cubicBezTo>
                    <a:pt x="803" y="1"/>
                    <a:pt x="684" y="25"/>
                    <a:pt x="571" y="78"/>
                  </a:cubicBezTo>
                  <a:cubicBezTo>
                    <a:pt x="559" y="91"/>
                    <a:pt x="533" y="91"/>
                    <a:pt x="521" y="103"/>
                  </a:cubicBezTo>
                  <a:cubicBezTo>
                    <a:pt x="495" y="116"/>
                    <a:pt x="470" y="129"/>
                    <a:pt x="457" y="141"/>
                  </a:cubicBezTo>
                  <a:cubicBezTo>
                    <a:pt x="77" y="433"/>
                    <a:pt x="1" y="1004"/>
                    <a:pt x="267" y="1384"/>
                  </a:cubicBezTo>
                  <a:cubicBezTo>
                    <a:pt x="429" y="1613"/>
                    <a:pt x="672" y="1717"/>
                    <a:pt x="920" y="1717"/>
                  </a:cubicBezTo>
                  <a:cubicBezTo>
                    <a:pt x="1099" y="1717"/>
                    <a:pt x="1279" y="1663"/>
                    <a:pt x="1434" y="1562"/>
                  </a:cubicBezTo>
                  <a:cubicBezTo>
                    <a:pt x="1814" y="1308"/>
                    <a:pt x="1941" y="813"/>
                    <a:pt x="1700" y="433"/>
                  </a:cubicBezTo>
                  <a:cubicBezTo>
                    <a:pt x="1535" y="167"/>
                    <a:pt x="1231" y="1"/>
                    <a:pt x="92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26"/>
            <p:cNvSpPr/>
            <p:nvPr/>
          </p:nvSpPr>
          <p:spPr>
            <a:xfrm>
              <a:off x="2073736" y="3740887"/>
              <a:ext cx="204262" cy="252151"/>
            </a:xfrm>
            <a:custGeom>
              <a:avLst/>
              <a:gdLst/>
              <a:ahLst/>
              <a:cxnLst/>
              <a:rect l="l" t="t" r="r" b="b"/>
              <a:pathLst>
                <a:path w="6172" h="7619" extrusionOk="0">
                  <a:moveTo>
                    <a:pt x="1584" y="0"/>
                  </a:moveTo>
                  <a:cubicBezTo>
                    <a:pt x="1090" y="0"/>
                    <a:pt x="545" y="710"/>
                    <a:pt x="224" y="1002"/>
                  </a:cubicBezTo>
                  <a:cubicBezTo>
                    <a:pt x="1" y="1195"/>
                    <a:pt x="176" y="1526"/>
                    <a:pt x="398" y="1526"/>
                  </a:cubicBezTo>
                  <a:cubicBezTo>
                    <a:pt x="454" y="1526"/>
                    <a:pt x="511" y="1506"/>
                    <a:pt x="567" y="1458"/>
                  </a:cubicBezTo>
                  <a:cubicBezTo>
                    <a:pt x="770" y="1268"/>
                    <a:pt x="973" y="1090"/>
                    <a:pt x="1175" y="900"/>
                  </a:cubicBezTo>
                  <a:cubicBezTo>
                    <a:pt x="1277" y="811"/>
                    <a:pt x="1378" y="723"/>
                    <a:pt x="1480" y="634"/>
                  </a:cubicBezTo>
                  <a:cubicBezTo>
                    <a:pt x="1500" y="630"/>
                    <a:pt x="1518" y="628"/>
                    <a:pt x="1536" y="628"/>
                  </a:cubicBezTo>
                  <a:cubicBezTo>
                    <a:pt x="1640" y="628"/>
                    <a:pt x="1697" y="694"/>
                    <a:pt x="1708" y="824"/>
                  </a:cubicBezTo>
                  <a:cubicBezTo>
                    <a:pt x="2025" y="1217"/>
                    <a:pt x="2241" y="1750"/>
                    <a:pt x="2481" y="2193"/>
                  </a:cubicBezTo>
                  <a:cubicBezTo>
                    <a:pt x="2646" y="2460"/>
                    <a:pt x="2824" y="3030"/>
                    <a:pt x="3141" y="3157"/>
                  </a:cubicBezTo>
                  <a:cubicBezTo>
                    <a:pt x="3192" y="3177"/>
                    <a:pt x="3247" y="3185"/>
                    <a:pt x="3303" y="3185"/>
                  </a:cubicBezTo>
                  <a:cubicBezTo>
                    <a:pt x="3430" y="3185"/>
                    <a:pt x="3568" y="3142"/>
                    <a:pt x="3699" y="3081"/>
                  </a:cubicBezTo>
                  <a:lnTo>
                    <a:pt x="3699" y="3081"/>
                  </a:lnTo>
                  <a:cubicBezTo>
                    <a:pt x="3661" y="3271"/>
                    <a:pt x="3597" y="3474"/>
                    <a:pt x="3635" y="3614"/>
                  </a:cubicBezTo>
                  <a:cubicBezTo>
                    <a:pt x="3762" y="4045"/>
                    <a:pt x="4117" y="4438"/>
                    <a:pt x="4371" y="4793"/>
                  </a:cubicBezTo>
                  <a:cubicBezTo>
                    <a:pt x="4523" y="4996"/>
                    <a:pt x="4675" y="5199"/>
                    <a:pt x="4827" y="5389"/>
                  </a:cubicBezTo>
                  <a:cubicBezTo>
                    <a:pt x="4967" y="5554"/>
                    <a:pt x="5246" y="5782"/>
                    <a:pt x="5322" y="5972"/>
                  </a:cubicBezTo>
                  <a:cubicBezTo>
                    <a:pt x="5449" y="6327"/>
                    <a:pt x="4726" y="6822"/>
                    <a:pt x="4460" y="7088"/>
                  </a:cubicBezTo>
                  <a:cubicBezTo>
                    <a:pt x="4248" y="7289"/>
                    <a:pt x="4421" y="7619"/>
                    <a:pt x="4634" y="7619"/>
                  </a:cubicBezTo>
                  <a:cubicBezTo>
                    <a:pt x="4689" y="7619"/>
                    <a:pt x="4747" y="7597"/>
                    <a:pt x="4802" y="7545"/>
                  </a:cubicBezTo>
                  <a:cubicBezTo>
                    <a:pt x="5144" y="7202"/>
                    <a:pt x="5652" y="6847"/>
                    <a:pt x="5918" y="6429"/>
                  </a:cubicBezTo>
                  <a:cubicBezTo>
                    <a:pt x="6171" y="6048"/>
                    <a:pt x="5880" y="5757"/>
                    <a:pt x="5626" y="5465"/>
                  </a:cubicBezTo>
                  <a:cubicBezTo>
                    <a:pt x="5208" y="4970"/>
                    <a:pt x="4815" y="4451"/>
                    <a:pt x="4460" y="3918"/>
                  </a:cubicBezTo>
                  <a:cubicBezTo>
                    <a:pt x="4244" y="3601"/>
                    <a:pt x="4244" y="3373"/>
                    <a:pt x="4282" y="3018"/>
                  </a:cubicBezTo>
                  <a:cubicBezTo>
                    <a:pt x="4307" y="2827"/>
                    <a:pt x="4333" y="2713"/>
                    <a:pt x="4244" y="2536"/>
                  </a:cubicBezTo>
                  <a:cubicBezTo>
                    <a:pt x="4196" y="2430"/>
                    <a:pt x="4097" y="2361"/>
                    <a:pt x="3986" y="2361"/>
                  </a:cubicBezTo>
                  <a:cubicBezTo>
                    <a:pt x="3950" y="2361"/>
                    <a:pt x="3913" y="2368"/>
                    <a:pt x="3876" y="2384"/>
                  </a:cubicBezTo>
                  <a:cubicBezTo>
                    <a:pt x="3750" y="2434"/>
                    <a:pt x="3610" y="2472"/>
                    <a:pt x="3496" y="2536"/>
                  </a:cubicBezTo>
                  <a:cubicBezTo>
                    <a:pt x="3407" y="2574"/>
                    <a:pt x="3344" y="2574"/>
                    <a:pt x="3331" y="2574"/>
                  </a:cubicBezTo>
                  <a:cubicBezTo>
                    <a:pt x="3179" y="2422"/>
                    <a:pt x="3027" y="2003"/>
                    <a:pt x="2938" y="1838"/>
                  </a:cubicBezTo>
                  <a:cubicBezTo>
                    <a:pt x="2646" y="1331"/>
                    <a:pt x="2393" y="697"/>
                    <a:pt x="2012" y="228"/>
                  </a:cubicBezTo>
                  <a:cubicBezTo>
                    <a:pt x="1879" y="66"/>
                    <a:pt x="1734" y="0"/>
                    <a:pt x="158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26"/>
            <p:cNvSpPr/>
            <p:nvPr/>
          </p:nvSpPr>
          <p:spPr>
            <a:xfrm>
              <a:off x="1711847" y="3945643"/>
              <a:ext cx="61325" cy="60928"/>
            </a:xfrm>
            <a:custGeom>
              <a:avLst/>
              <a:gdLst/>
              <a:ahLst/>
              <a:cxnLst/>
              <a:rect l="l" t="t" r="r" b="b"/>
              <a:pathLst>
                <a:path w="1853" h="1841" extrusionOk="0">
                  <a:moveTo>
                    <a:pt x="948" y="570"/>
                  </a:moveTo>
                  <a:cubicBezTo>
                    <a:pt x="1122" y="570"/>
                    <a:pt x="1288" y="680"/>
                    <a:pt x="1281" y="914"/>
                  </a:cubicBezTo>
                  <a:cubicBezTo>
                    <a:pt x="1281" y="1153"/>
                    <a:pt x="1125" y="1261"/>
                    <a:pt x="958" y="1261"/>
                  </a:cubicBezTo>
                  <a:cubicBezTo>
                    <a:pt x="780" y="1261"/>
                    <a:pt x="591" y="1137"/>
                    <a:pt x="571" y="914"/>
                  </a:cubicBezTo>
                  <a:lnTo>
                    <a:pt x="559" y="901"/>
                  </a:lnTo>
                  <a:lnTo>
                    <a:pt x="571" y="863"/>
                  </a:lnTo>
                  <a:cubicBezTo>
                    <a:pt x="609" y="671"/>
                    <a:pt x="782" y="570"/>
                    <a:pt x="948" y="570"/>
                  </a:cubicBezTo>
                  <a:close/>
                  <a:moveTo>
                    <a:pt x="976" y="0"/>
                  </a:moveTo>
                  <a:cubicBezTo>
                    <a:pt x="505" y="0"/>
                    <a:pt x="88" y="326"/>
                    <a:pt x="1" y="787"/>
                  </a:cubicBezTo>
                  <a:cubicBezTo>
                    <a:pt x="1" y="825"/>
                    <a:pt x="1" y="863"/>
                    <a:pt x="1" y="888"/>
                  </a:cubicBezTo>
                  <a:cubicBezTo>
                    <a:pt x="1" y="914"/>
                    <a:pt x="1" y="952"/>
                    <a:pt x="1" y="977"/>
                  </a:cubicBezTo>
                  <a:cubicBezTo>
                    <a:pt x="51" y="1459"/>
                    <a:pt x="470" y="1827"/>
                    <a:pt x="939" y="1839"/>
                  </a:cubicBezTo>
                  <a:cubicBezTo>
                    <a:pt x="954" y="1840"/>
                    <a:pt x="968" y="1840"/>
                    <a:pt x="982" y="1840"/>
                  </a:cubicBezTo>
                  <a:cubicBezTo>
                    <a:pt x="1492" y="1840"/>
                    <a:pt x="1852" y="1407"/>
                    <a:pt x="1852" y="914"/>
                  </a:cubicBezTo>
                  <a:cubicBezTo>
                    <a:pt x="1852" y="419"/>
                    <a:pt x="1497" y="1"/>
                    <a:pt x="1003" y="1"/>
                  </a:cubicBezTo>
                  <a:cubicBezTo>
                    <a:pt x="994" y="0"/>
                    <a:pt x="985" y="0"/>
                    <a:pt x="97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26"/>
            <p:cNvSpPr/>
            <p:nvPr/>
          </p:nvSpPr>
          <p:spPr>
            <a:xfrm>
              <a:off x="1286913" y="4358565"/>
              <a:ext cx="119969" cy="124272"/>
            </a:xfrm>
            <a:custGeom>
              <a:avLst/>
              <a:gdLst/>
              <a:ahLst/>
              <a:cxnLst/>
              <a:rect l="l" t="t" r="r" b="b"/>
              <a:pathLst>
                <a:path w="3625" h="3755" extrusionOk="0">
                  <a:moveTo>
                    <a:pt x="1565" y="1"/>
                  </a:moveTo>
                  <a:cubicBezTo>
                    <a:pt x="1537" y="1"/>
                    <a:pt x="1509" y="5"/>
                    <a:pt x="1479" y="14"/>
                  </a:cubicBezTo>
                  <a:cubicBezTo>
                    <a:pt x="617" y="267"/>
                    <a:pt x="439" y="1218"/>
                    <a:pt x="693" y="2004"/>
                  </a:cubicBezTo>
                  <a:cubicBezTo>
                    <a:pt x="541" y="2131"/>
                    <a:pt x="389" y="2271"/>
                    <a:pt x="237" y="2385"/>
                  </a:cubicBezTo>
                  <a:cubicBezTo>
                    <a:pt x="1" y="2570"/>
                    <a:pt x="180" y="2904"/>
                    <a:pt x="411" y="2904"/>
                  </a:cubicBezTo>
                  <a:cubicBezTo>
                    <a:pt x="466" y="2904"/>
                    <a:pt x="523" y="2885"/>
                    <a:pt x="579" y="2841"/>
                  </a:cubicBezTo>
                  <a:cubicBezTo>
                    <a:pt x="706" y="2740"/>
                    <a:pt x="833" y="2639"/>
                    <a:pt x="959" y="2537"/>
                  </a:cubicBezTo>
                  <a:cubicBezTo>
                    <a:pt x="1010" y="2600"/>
                    <a:pt x="1073" y="2677"/>
                    <a:pt x="1137" y="2740"/>
                  </a:cubicBezTo>
                  <a:cubicBezTo>
                    <a:pt x="934" y="2930"/>
                    <a:pt x="744" y="3120"/>
                    <a:pt x="554" y="3323"/>
                  </a:cubicBezTo>
                  <a:cubicBezTo>
                    <a:pt x="363" y="3514"/>
                    <a:pt x="566" y="3755"/>
                    <a:pt x="792" y="3755"/>
                  </a:cubicBezTo>
                  <a:cubicBezTo>
                    <a:pt x="867" y="3755"/>
                    <a:pt x="944" y="3729"/>
                    <a:pt x="1010" y="3666"/>
                  </a:cubicBezTo>
                  <a:cubicBezTo>
                    <a:pt x="1213" y="3463"/>
                    <a:pt x="1416" y="3260"/>
                    <a:pt x="1619" y="3057"/>
                  </a:cubicBezTo>
                  <a:cubicBezTo>
                    <a:pt x="1784" y="3121"/>
                    <a:pt x="1953" y="3151"/>
                    <a:pt x="2120" y="3151"/>
                  </a:cubicBezTo>
                  <a:cubicBezTo>
                    <a:pt x="2912" y="3151"/>
                    <a:pt x="3624" y="2473"/>
                    <a:pt x="3331" y="1561"/>
                  </a:cubicBezTo>
                  <a:cubicBezTo>
                    <a:pt x="3289" y="1433"/>
                    <a:pt x="3196" y="1379"/>
                    <a:pt x="3097" y="1379"/>
                  </a:cubicBezTo>
                  <a:cubicBezTo>
                    <a:pt x="2923" y="1379"/>
                    <a:pt x="2733" y="1549"/>
                    <a:pt x="2798" y="1776"/>
                  </a:cubicBezTo>
                  <a:cubicBezTo>
                    <a:pt x="2968" y="2298"/>
                    <a:pt x="2592" y="2564"/>
                    <a:pt x="2171" y="2564"/>
                  </a:cubicBezTo>
                  <a:cubicBezTo>
                    <a:pt x="2152" y="2564"/>
                    <a:pt x="2133" y="2564"/>
                    <a:pt x="2113" y="2562"/>
                  </a:cubicBezTo>
                  <a:cubicBezTo>
                    <a:pt x="2189" y="2486"/>
                    <a:pt x="2265" y="2398"/>
                    <a:pt x="2341" y="2322"/>
                  </a:cubicBezTo>
                  <a:cubicBezTo>
                    <a:pt x="2541" y="2132"/>
                    <a:pt x="2335" y="1885"/>
                    <a:pt x="2112" y="1885"/>
                  </a:cubicBezTo>
                  <a:cubicBezTo>
                    <a:pt x="2038" y="1885"/>
                    <a:pt x="1961" y="1912"/>
                    <a:pt x="1898" y="1979"/>
                  </a:cubicBezTo>
                  <a:cubicBezTo>
                    <a:pt x="1771" y="2093"/>
                    <a:pt x="1657" y="2220"/>
                    <a:pt x="1530" y="2334"/>
                  </a:cubicBezTo>
                  <a:cubicBezTo>
                    <a:pt x="1492" y="2296"/>
                    <a:pt x="1454" y="2258"/>
                    <a:pt x="1429" y="2220"/>
                  </a:cubicBezTo>
                  <a:cubicBezTo>
                    <a:pt x="1403" y="2195"/>
                    <a:pt x="1390" y="2169"/>
                    <a:pt x="1378" y="2157"/>
                  </a:cubicBezTo>
                  <a:cubicBezTo>
                    <a:pt x="1581" y="1954"/>
                    <a:pt x="1784" y="1764"/>
                    <a:pt x="1986" y="1548"/>
                  </a:cubicBezTo>
                  <a:cubicBezTo>
                    <a:pt x="2175" y="1350"/>
                    <a:pt x="1970" y="1109"/>
                    <a:pt x="1749" y="1109"/>
                  </a:cubicBezTo>
                  <a:cubicBezTo>
                    <a:pt x="1673" y="1109"/>
                    <a:pt x="1595" y="1138"/>
                    <a:pt x="1530" y="1206"/>
                  </a:cubicBezTo>
                  <a:cubicBezTo>
                    <a:pt x="1416" y="1332"/>
                    <a:pt x="1289" y="1447"/>
                    <a:pt x="1175" y="1573"/>
                  </a:cubicBezTo>
                  <a:cubicBezTo>
                    <a:pt x="1112" y="1130"/>
                    <a:pt x="1238" y="673"/>
                    <a:pt x="1682" y="546"/>
                  </a:cubicBezTo>
                  <a:cubicBezTo>
                    <a:pt x="2007" y="454"/>
                    <a:pt x="1855" y="1"/>
                    <a:pt x="156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26"/>
            <p:cNvSpPr/>
            <p:nvPr/>
          </p:nvSpPr>
          <p:spPr>
            <a:xfrm>
              <a:off x="1451657" y="4314284"/>
              <a:ext cx="72213" cy="85153"/>
            </a:xfrm>
            <a:custGeom>
              <a:avLst/>
              <a:gdLst/>
              <a:ahLst/>
              <a:cxnLst/>
              <a:rect l="l" t="t" r="r" b="b"/>
              <a:pathLst>
                <a:path w="2182" h="2573" extrusionOk="0">
                  <a:moveTo>
                    <a:pt x="395" y="0"/>
                  </a:moveTo>
                  <a:cubicBezTo>
                    <a:pt x="261" y="0"/>
                    <a:pt x="126" y="97"/>
                    <a:pt x="102" y="249"/>
                  </a:cubicBezTo>
                  <a:cubicBezTo>
                    <a:pt x="26" y="667"/>
                    <a:pt x="1" y="1073"/>
                    <a:pt x="1" y="1504"/>
                  </a:cubicBezTo>
                  <a:cubicBezTo>
                    <a:pt x="7" y="1669"/>
                    <a:pt x="125" y="1745"/>
                    <a:pt x="252" y="1745"/>
                  </a:cubicBezTo>
                  <a:cubicBezTo>
                    <a:pt x="408" y="1745"/>
                    <a:pt x="579" y="1630"/>
                    <a:pt x="572" y="1428"/>
                  </a:cubicBezTo>
                  <a:cubicBezTo>
                    <a:pt x="572" y="1301"/>
                    <a:pt x="572" y="1174"/>
                    <a:pt x="584" y="1047"/>
                  </a:cubicBezTo>
                  <a:cubicBezTo>
                    <a:pt x="762" y="1301"/>
                    <a:pt x="952" y="1555"/>
                    <a:pt x="1142" y="1808"/>
                  </a:cubicBezTo>
                  <a:cubicBezTo>
                    <a:pt x="1307" y="2062"/>
                    <a:pt x="1510" y="2506"/>
                    <a:pt x="1827" y="2569"/>
                  </a:cubicBezTo>
                  <a:cubicBezTo>
                    <a:pt x="1841" y="2571"/>
                    <a:pt x="1855" y="2572"/>
                    <a:pt x="1869" y="2572"/>
                  </a:cubicBezTo>
                  <a:cubicBezTo>
                    <a:pt x="2015" y="2572"/>
                    <a:pt x="2133" y="2455"/>
                    <a:pt x="2157" y="2328"/>
                  </a:cubicBezTo>
                  <a:lnTo>
                    <a:pt x="2157" y="2290"/>
                  </a:lnTo>
                  <a:cubicBezTo>
                    <a:pt x="2182" y="2163"/>
                    <a:pt x="2093" y="2036"/>
                    <a:pt x="1979" y="1986"/>
                  </a:cubicBezTo>
                  <a:cubicBezTo>
                    <a:pt x="1966" y="1973"/>
                    <a:pt x="1941" y="1948"/>
                    <a:pt x="1916" y="1922"/>
                  </a:cubicBezTo>
                  <a:cubicBezTo>
                    <a:pt x="1852" y="1821"/>
                    <a:pt x="1776" y="1719"/>
                    <a:pt x="1700" y="1618"/>
                  </a:cubicBezTo>
                  <a:cubicBezTo>
                    <a:pt x="1586" y="1466"/>
                    <a:pt x="1485" y="1314"/>
                    <a:pt x="1370" y="1174"/>
                  </a:cubicBezTo>
                  <a:cubicBezTo>
                    <a:pt x="1117" y="819"/>
                    <a:pt x="863" y="464"/>
                    <a:pt x="610" y="109"/>
                  </a:cubicBezTo>
                  <a:cubicBezTo>
                    <a:pt x="553" y="34"/>
                    <a:pt x="474" y="0"/>
                    <a:pt x="39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26"/>
            <p:cNvSpPr/>
            <p:nvPr/>
          </p:nvSpPr>
          <p:spPr>
            <a:xfrm>
              <a:off x="1485248" y="4273048"/>
              <a:ext cx="60465" cy="56923"/>
            </a:xfrm>
            <a:custGeom>
              <a:avLst/>
              <a:gdLst/>
              <a:ahLst/>
              <a:cxnLst/>
              <a:rect l="l" t="t" r="r" b="b"/>
              <a:pathLst>
                <a:path w="1827" h="1720" extrusionOk="0">
                  <a:moveTo>
                    <a:pt x="845" y="573"/>
                  </a:moveTo>
                  <a:cubicBezTo>
                    <a:pt x="1085" y="573"/>
                    <a:pt x="1295" y="812"/>
                    <a:pt x="1078" y="1051"/>
                  </a:cubicBezTo>
                  <a:cubicBezTo>
                    <a:pt x="1026" y="1111"/>
                    <a:pt x="960" y="1148"/>
                    <a:pt x="894" y="1148"/>
                  </a:cubicBezTo>
                  <a:cubicBezTo>
                    <a:pt x="849" y="1148"/>
                    <a:pt x="803" y="1130"/>
                    <a:pt x="761" y="1089"/>
                  </a:cubicBezTo>
                  <a:cubicBezTo>
                    <a:pt x="685" y="1025"/>
                    <a:pt x="609" y="873"/>
                    <a:pt x="660" y="772"/>
                  </a:cubicBezTo>
                  <a:cubicBezTo>
                    <a:pt x="698" y="721"/>
                    <a:pt x="723" y="658"/>
                    <a:pt x="723" y="594"/>
                  </a:cubicBezTo>
                  <a:cubicBezTo>
                    <a:pt x="763" y="580"/>
                    <a:pt x="804" y="573"/>
                    <a:pt x="845" y="573"/>
                  </a:cubicBezTo>
                  <a:close/>
                  <a:moveTo>
                    <a:pt x="837" y="0"/>
                  </a:moveTo>
                  <a:cubicBezTo>
                    <a:pt x="634" y="0"/>
                    <a:pt x="431" y="62"/>
                    <a:pt x="267" y="188"/>
                  </a:cubicBezTo>
                  <a:cubicBezTo>
                    <a:pt x="165" y="277"/>
                    <a:pt x="140" y="391"/>
                    <a:pt x="178" y="493"/>
                  </a:cubicBezTo>
                  <a:cubicBezTo>
                    <a:pt x="0" y="848"/>
                    <a:pt x="89" y="1266"/>
                    <a:pt x="394" y="1533"/>
                  </a:cubicBezTo>
                  <a:cubicBezTo>
                    <a:pt x="538" y="1660"/>
                    <a:pt x="712" y="1720"/>
                    <a:pt x="886" y="1720"/>
                  </a:cubicBezTo>
                  <a:cubicBezTo>
                    <a:pt x="1109" y="1720"/>
                    <a:pt x="1333" y="1622"/>
                    <a:pt x="1497" y="1444"/>
                  </a:cubicBezTo>
                  <a:cubicBezTo>
                    <a:pt x="1788" y="1127"/>
                    <a:pt x="1826" y="632"/>
                    <a:pt x="1547" y="315"/>
                  </a:cubicBezTo>
                  <a:cubicBezTo>
                    <a:pt x="1368" y="107"/>
                    <a:pt x="1102" y="0"/>
                    <a:pt x="83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26"/>
            <p:cNvSpPr/>
            <p:nvPr/>
          </p:nvSpPr>
          <p:spPr>
            <a:xfrm>
              <a:off x="1572287" y="4169594"/>
              <a:ext cx="115204" cy="135987"/>
            </a:xfrm>
            <a:custGeom>
              <a:avLst/>
              <a:gdLst/>
              <a:ahLst/>
              <a:cxnLst/>
              <a:rect l="l" t="t" r="r" b="b"/>
              <a:pathLst>
                <a:path w="3481" h="4109" extrusionOk="0">
                  <a:moveTo>
                    <a:pt x="398" y="0"/>
                  </a:moveTo>
                  <a:cubicBezTo>
                    <a:pt x="200" y="0"/>
                    <a:pt x="0" y="241"/>
                    <a:pt x="147" y="461"/>
                  </a:cubicBezTo>
                  <a:cubicBezTo>
                    <a:pt x="363" y="778"/>
                    <a:pt x="579" y="1095"/>
                    <a:pt x="781" y="1412"/>
                  </a:cubicBezTo>
                  <a:lnTo>
                    <a:pt x="807" y="1450"/>
                  </a:lnTo>
                  <a:cubicBezTo>
                    <a:pt x="731" y="1679"/>
                    <a:pt x="718" y="1932"/>
                    <a:pt x="832" y="2173"/>
                  </a:cubicBezTo>
                  <a:cubicBezTo>
                    <a:pt x="933" y="2396"/>
                    <a:pt x="1131" y="2530"/>
                    <a:pt x="1355" y="2530"/>
                  </a:cubicBezTo>
                  <a:cubicBezTo>
                    <a:pt x="1412" y="2530"/>
                    <a:pt x="1471" y="2521"/>
                    <a:pt x="1530" y="2503"/>
                  </a:cubicBezTo>
                  <a:cubicBezTo>
                    <a:pt x="1672" y="2467"/>
                    <a:pt x="1858" y="2310"/>
                    <a:pt x="2016" y="2310"/>
                  </a:cubicBezTo>
                  <a:cubicBezTo>
                    <a:pt x="2027" y="2310"/>
                    <a:pt x="2039" y="2311"/>
                    <a:pt x="2049" y="2313"/>
                  </a:cubicBezTo>
                  <a:cubicBezTo>
                    <a:pt x="2455" y="2402"/>
                    <a:pt x="2214" y="2604"/>
                    <a:pt x="2062" y="2680"/>
                  </a:cubicBezTo>
                  <a:cubicBezTo>
                    <a:pt x="1935" y="2744"/>
                    <a:pt x="1770" y="2744"/>
                    <a:pt x="1631" y="2757"/>
                  </a:cubicBezTo>
                  <a:cubicBezTo>
                    <a:pt x="1275" y="2793"/>
                    <a:pt x="1323" y="3329"/>
                    <a:pt x="1660" y="3329"/>
                  </a:cubicBezTo>
                  <a:cubicBezTo>
                    <a:pt x="1671" y="3329"/>
                    <a:pt x="1683" y="3328"/>
                    <a:pt x="1694" y="3327"/>
                  </a:cubicBezTo>
                  <a:cubicBezTo>
                    <a:pt x="1834" y="3314"/>
                    <a:pt x="1973" y="3289"/>
                    <a:pt x="2113" y="3251"/>
                  </a:cubicBezTo>
                  <a:cubicBezTo>
                    <a:pt x="2354" y="3505"/>
                    <a:pt x="2595" y="3758"/>
                    <a:pt x="2836" y="4012"/>
                  </a:cubicBezTo>
                  <a:cubicBezTo>
                    <a:pt x="2897" y="4080"/>
                    <a:pt x="2974" y="4108"/>
                    <a:pt x="3049" y="4108"/>
                  </a:cubicBezTo>
                  <a:cubicBezTo>
                    <a:pt x="3269" y="4108"/>
                    <a:pt x="3481" y="3868"/>
                    <a:pt x="3292" y="3670"/>
                  </a:cubicBezTo>
                  <a:cubicBezTo>
                    <a:pt x="3064" y="3441"/>
                    <a:pt x="2848" y="3200"/>
                    <a:pt x="2633" y="2972"/>
                  </a:cubicBezTo>
                  <a:cubicBezTo>
                    <a:pt x="2671" y="2934"/>
                    <a:pt x="2696" y="2883"/>
                    <a:pt x="2734" y="2833"/>
                  </a:cubicBezTo>
                  <a:cubicBezTo>
                    <a:pt x="2912" y="2541"/>
                    <a:pt x="2874" y="2161"/>
                    <a:pt x="2607" y="1932"/>
                  </a:cubicBezTo>
                  <a:cubicBezTo>
                    <a:pt x="2452" y="1804"/>
                    <a:pt x="2267" y="1751"/>
                    <a:pt x="2079" y="1751"/>
                  </a:cubicBezTo>
                  <a:cubicBezTo>
                    <a:pt x="1914" y="1751"/>
                    <a:pt x="1747" y="1791"/>
                    <a:pt x="1593" y="1856"/>
                  </a:cubicBezTo>
                  <a:cubicBezTo>
                    <a:pt x="1543" y="1876"/>
                    <a:pt x="1462" y="1935"/>
                    <a:pt x="1393" y="1935"/>
                  </a:cubicBezTo>
                  <a:cubicBezTo>
                    <a:pt x="1374" y="1935"/>
                    <a:pt x="1356" y="1931"/>
                    <a:pt x="1339" y="1920"/>
                  </a:cubicBezTo>
                  <a:cubicBezTo>
                    <a:pt x="1276" y="1869"/>
                    <a:pt x="1365" y="1603"/>
                    <a:pt x="1390" y="1552"/>
                  </a:cubicBezTo>
                  <a:cubicBezTo>
                    <a:pt x="1492" y="1324"/>
                    <a:pt x="1682" y="1210"/>
                    <a:pt x="1910" y="1146"/>
                  </a:cubicBezTo>
                  <a:cubicBezTo>
                    <a:pt x="2238" y="1064"/>
                    <a:pt x="2079" y="604"/>
                    <a:pt x="1773" y="604"/>
                  </a:cubicBezTo>
                  <a:cubicBezTo>
                    <a:pt x="1748" y="604"/>
                    <a:pt x="1722" y="607"/>
                    <a:pt x="1694" y="614"/>
                  </a:cubicBezTo>
                  <a:cubicBezTo>
                    <a:pt x="1504" y="664"/>
                    <a:pt x="1301" y="778"/>
                    <a:pt x="1149" y="931"/>
                  </a:cubicBezTo>
                  <a:cubicBezTo>
                    <a:pt x="972" y="664"/>
                    <a:pt x="794" y="385"/>
                    <a:pt x="604" y="119"/>
                  </a:cubicBezTo>
                  <a:cubicBezTo>
                    <a:pt x="548" y="35"/>
                    <a:pt x="473" y="0"/>
                    <a:pt x="39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26"/>
            <p:cNvSpPr/>
            <p:nvPr/>
          </p:nvSpPr>
          <p:spPr>
            <a:xfrm>
              <a:off x="1674516" y="4154636"/>
              <a:ext cx="57883" cy="67481"/>
            </a:xfrm>
            <a:custGeom>
              <a:avLst/>
              <a:gdLst/>
              <a:ahLst/>
              <a:cxnLst/>
              <a:rect l="l" t="t" r="r" b="b"/>
              <a:pathLst>
                <a:path w="1749" h="2039" extrusionOk="0">
                  <a:moveTo>
                    <a:pt x="315" y="1"/>
                  </a:moveTo>
                  <a:cubicBezTo>
                    <a:pt x="187" y="1"/>
                    <a:pt x="69" y="76"/>
                    <a:pt x="64" y="241"/>
                  </a:cubicBezTo>
                  <a:cubicBezTo>
                    <a:pt x="51" y="571"/>
                    <a:pt x="38" y="901"/>
                    <a:pt x="26" y="1230"/>
                  </a:cubicBezTo>
                  <a:cubicBezTo>
                    <a:pt x="0" y="1268"/>
                    <a:pt x="0" y="1319"/>
                    <a:pt x="13" y="1357"/>
                  </a:cubicBezTo>
                  <a:cubicBezTo>
                    <a:pt x="13" y="1383"/>
                    <a:pt x="13" y="1421"/>
                    <a:pt x="13" y="1446"/>
                  </a:cubicBezTo>
                  <a:cubicBezTo>
                    <a:pt x="0" y="1611"/>
                    <a:pt x="89" y="1725"/>
                    <a:pt x="254" y="1763"/>
                  </a:cubicBezTo>
                  <a:cubicBezTo>
                    <a:pt x="584" y="1852"/>
                    <a:pt x="901" y="1941"/>
                    <a:pt x="1230" y="2029"/>
                  </a:cubicBezTo>
                  <a:cubicBezTo>
                    <a:pt x="1256" y="2036"/>
                    <a:pt x="1280" y="2039"/>
                    <a:pt x="1302" y="2039"/>
                  </a:cubicBezTo>
                  <a:cubicBezTo>
                    <a:pt x="1594" y="2039"/>
                    <a:pt x="1636" y="1541"/>
                    <a:pt x="1306" y="1459"/>
                  </a:cubicBezTo>
                  <a:cubicBezTo>
                    <a:pt x="1129" y="1408"/>
                    <a:pt x="964" y="1370"/>
                    <a:pt x="799" y="1319"/>
                  </a:cubicBezTo>
                  <a:cubicBezTo>
                    <a:pt x="1053" y="1129"/>
                    <a:pt x="1306" y="926"/>
                    <a:pt x="1547" y="698"/>
                  </a:cubicBezTo>
                  <a:cubicBezTo>
                    <a:pt x="1749" y="496"/>
                    <a:pt x="1574" y="167"/>
                    <a:pt x="1360" y="167"/>
                  </a:cubicBezTo>
                  <a:cubicBezTo>
                    <a:pt x="1305" y="167"/>
                    <a:pt x="1247" y="189"/>
                    <a:pt x="1192" y="241"/>
                  </a:cubicBezTo>
                  <a:cubicBezTo>
                    <a:pt x="1015" y="419"/>
                    <a:pt x="812" y="584"/>
                    <a:pt x="609" y="749"/>
                  </a:cubicBezTo>
                  <a:cubicBezTo>
                    <a:pt x="622" y="596"/>
                    <a:pt x="622" y="457"/>
                    <a:pt x="634" y="317"/>
                  </a:cubicBezTo>
                  <a:cubicBezTo>
                    <a:pt x="641" y="115"/>
                    <a:pt x="471" y="1"/>
                    <a:pt x="3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26"/>
            <p:cNvSpPr/>
            <p:nvPr/>
          </p:nvSpPr>
          <p:spPr>
            <a:xfrm>
              <a:off x="1724787" y="4113069"/>
              <a:ext cx="87669" cy="78601"/>
            </a:xfrm>
            <a:custGeom>
              <a:avLst/>
              <a:gdLst/>
              <a:ahLst/>
              <a:cxnLst/>
              <a:rect l="l" t="t" r="r" b="b"/>
              <a:pathLst>
                <a:path w="2649" h="2375" extrusionOk="0">
                  <a:moveTo>
                    <a:pt x="768" y="0"/>
                  </a:moveTo>
                  <a:cubicBezTo>
                    <a:pt x="397" y="0"/>
                    <a:pt x="86" y="374"/>
                    <a:pt x="28" y="762"/>
                  </a:cubicBezTo>
                  <a:cubicBezTo>
                    <a:pt x="0" y="965"/>
                    <a:pt x="157" y="1079"/>
                    <a:pt x="312" y="1079"/>
                  </a:cubicBezTo>
                  <a:cubicBezTo>
                    <a:pt x="438" y="1079"/>
                    <a:pt x="563" y="1003"/>
                    <a:pt x="586" y="838"/>
                  </a:cubicBezTo>
                  <a:cubicBezTo>
                    <a:pt x="576" y="721"/>
                    <a:pt x="619" y="656"/>
                    <a:pt x="721" y="656"/>
                  </a:cubicBezTo>
                  <a:cubicBezTo>
                    <a:pt x="751" y="656"/>
                    <a:pt x="787" y="662"/>
                    <a:pt x="827" y="673"/>
                  </a:cubicBezTo>
                  <a:cubicBezTo>
                    <a:pt x="827" y="711"/>
                    <a:pt x="827" y="749"/>
                    <a:pt x="827" y="787"/>
                  </a:cubicBezTo>
                  <a:cubicBezTo>
                    <a:pt x="878" y="901"/>
                    <a:pt x="840" y="1130"/>
                    <a:pt x="840" y="1256"/>
                  </a:cubicBezTo>
                  <a:cubicBezTo>
                    <a:pt x="852" y="1548"/>
                    <a:pt x="852" y="1840"/>
                    <a:pt x="865" y="2119"/>
                  </a:cubicBezTo>
                  <a:cubicBezTo>
                    <a:pt x="865" y="2272"/>
                    <a:pt x="1013" y="2375"/>
                    <a:pt x="1154" y="2375"/>
                  </a:cubicBezTo>
                  <a:cubicBezTo>
                    <a:pt x="1210" y="2375"/>
                    <a:pt x="1265" y="2358"/>
                    <a:pt x="1309" y="2322"/>
                  </a:cubicBezTo>
                  <a:cubicBezTo>
                    <a:pt x="1689" y="1992"/>
                    <a:pt x="2057" y="1675"/>
                    <a:pt x="2425" y="1358"/>
                  </a:cubicBezTo>
                  <a:cubicBezTo>
                    <a:pt x="2648" y="1165"/>
                    <a:pt x="2473" y="833"/>
                    <a:pt x="2251" y="833"/>
                  </a:cubicBezTo>
                  <a:cubicBezTo>
                    <a:pt x="2196" y="833"/>
                    <a:pt x="2138" y="854"/>
                    <a:pt x="2082" y="901"/>
                  </a:cubicBezTo>
                  <a:cubicBezTo>
                    <a:pt x="1854" y="1092"/>
                    <a:pt x="1639" y="1282"/>
                    <a:pt x="1410" y="1472"/>
                  </a:cubicBezTo>
                  <a:cubicBezTo>
                    <a:pt x="1410" y="1295"/>
                    <a:pt x="1410" y="1104"/>
                    <a:pt x="1398" y="927"/>
                  </a:cubicBezTo>
                  <a:cubicBezTo>
                    <a:pt x="1398" y="622"/>
                    <a:pt x="1398" y="305"/>
                    <a:pt x="1119" y="115"/>
                  </a:cubicBezTo>
                  <a:cubicBezTo>
                    <a:pt x="1000" y="35"/>
                    <a:pt x="881" y="0"/>
                    <a:pt x="7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26"/>
            <p:cNvSpPr/>
            <p:nvPr/>
          </p:nvSpPr>
          <p:spPr>
            <a:xfrm>
              <a:off x="1844887" y="3928699"/>
              <a:ext cx="146346" cy="155844"/>
            </a:xfrm>
            <a:custGeom>
              <a:avLst/>
              <a:gdLst/>
              <a:ahLst/>
              <a:cxnLst/>
              <a:rect l="l" t="t" r="r" b="b"/>
              <a:pathLst>
                <a:path w="4422" h="4709" extrusionOk="0">
                  <a:moveTo>
                    <a:pt x="1811" y="1"/>
                  </a:moveTo>
                  <a:cubicBezTo>
                    <a:pt x="1758" y="1"/>
                    <a:pt x="1702" y="21"/>
                    <a:pt x="1649" y="69"/>
                  </a:cubicBezTo>
                  <a:cubicBezTo>
                    <a:pt x="1142" y="538"/>
                    <a:pt x="622" y="1007"/>
                    <a:pt x="115" y="1464"/>
                  </a:cubicBezTo>
                  <a:cubicBezTo>
                    <a:pt x="0" y="1578"/>
                    <a:pt x="0" y="1743"/>
                    <a:pt x="76" y="1857"/>
                  </a:cubicBezTo>
                  <a:cubicBezTo>
                    <a:pt x="76" y="1870"/>
                    <a:pt x="89" y="1895"/>
                    <a:pt x="115" y="1920"/>
                  </a:cubicBezTo>
                  <a:cubicBezTo>
                    <a:pt x="432" y="2288"/>
                    <a:pt x="736" y="2681"/>
                    <a:pt x="1040" y="3061"/>
                  </a:cubicBezTo>
                  <a:cubicBezTo>
                    <a:pt x="1015" y="3099"/>
                    <a:pt x="989" y="3125"/>
                    <a:pt x="964" y="3150"/>
                  </a:cubicBezTo>
                  <a:cubicBezTo>
                    <a:pt x="752" y="3342"/>
                    <a:pt x="927" y="3680"/>
                    <a:pt x="1141" y="3680"/>
                  </a:cubicBezTo>
                  <a:cubicBezTo>
                    <a:pt x="1196" y="3680"/>
                    <a:pt x="1253" y="3658"/>
                    <a:pt x="1306" y="3607"/>
                  </a:cubicBezTo>
                  <a:cubicBezTo>
                    <a:pt x="1332" y="3569"/>
                    <a:pt x="1370" y="3543"/>
                    <a:pt x="1408" y="3505"/>
                  </a:cubicBezTo>
                  <a:cubicBezTo>
                    <a:pt x="1471" y="3594"/>
                    <a:pt x="1547" y="3683"/>
                    <a:pt x="1623" y="3772"/>
                  </a:cubicBezTo>
                  <a:cubicBezTo>
                    <a:pt x="1509" y="3860"/>
                    <a:pt x="1395" y="3962"/>
                    <a:pt x="1281" y="4051"/>
                  </a:cubicBezTo>
                  <a:cubicBezTo>
                    <a:pt x="1055" y="4235"/>
                    <a:pt x="1236" y="4569"/>
                    <a:pt x="1461" y="4569"/>
                  </a:cubicBezTo>
                  <a:cubicBezTo>
                    <a:pt x="1515" y="4569"/>
                    <a:pt x="1570" y="4551"/>
                    <a:pt x="1623" y="4507"/>
                  </a:cubicBezTo>
                  <a:cubicBezTo>
                    <a:pt x="1750" y="4406"/>
                    <a:pt x="1877" y="4304"/>
                    <a:pt x="2004" y="4190"/>
                  </a:cubicBezTo>
                  <a:cubicBezTo>
                    <a:pt x="2105" y="4291"/>
                    <a:pt x="2194" y="4393"/>
                    <a:pt x="2296" y="4494"/>
                  </a:cubicBezTo>
                  <a:cubicBezTo>
                    <a:pt x="2432" y="4631"/>
                    <a:pt x="2562" y="4709"/>
                    <a:pt x="2719" y="4709"/>
                  </a:cubicBezTo>
                  <a:cubicBezTo>
                    <a:pt x="2780" y="4709"/>
                    <a:pt x="2846" y="4697"/>
                    <a:pt x="2917" y="4672"/>
                  </a:cubicBezTo>
                  <a:cubicBezTo>
                    <a:pt x="3373" y="4507"/>
                    <a:pt x="3830" y="3949"/>
                    <a:pt x="4198" y="3657"/>
                  </a:cubicBezTo>
                  <a:cubicBezTo>
                    <a:pt x="4421" y="3464"/>
                    <a:pt x="4246" y="3133"/>
                    <a:pt x="4023" y="3133"/>
                  </a:cubicBezTo>
                  <a:cubicBezTo>
                    <a:pt x="3968" y="3133"/>
                    <a:pt x="3911" y="3153"/>
                    <a:pt x="3855" y="3201"/>
                  </a:cubicBezTo>
                  <a:cubicBezTo>
                    <a:pt x="3551" y="3442"/>
                    <a:pt x="3247" y="3695"/>
                    <a:pt x="2942" y="3936"/>
                  </a:cubicBezTo>
                  <a:cubicBezTo>
                    <a:pt x="2866" y="4012"/>
                    <a:pt x="2777" y="4076"/>
                    <a:pt x="2701" y="4139"/>
                  </a:cubicBezTo>
                  <a:cubicBezTo>
                    <a:pt x="2663" y="4076"/>
                    <a:pt x="2625" y="4012"/>
                    <a:pt x="2575" y="3949"/>
                  </a:cubicBezTo>
                  <a:cubicBezTo>
                    <a:pt x="2536" y="3911"/>
                    <a:pt x="2486" y="3860"/>
                    <a:pt x="2435" y="3810"/>
                  </a:cubicBezTo>
                  <a:cubicBezTo>
                    <a:pt x="2714" y="3556"/>
                    <a:pt x="2980" y="3290"/>
                    <a:pt x="3247" y="3011"/>
                  </a:cubicBezTo>
                  <a:cubicBezTo>
                    <a:pt x="3427" y="2811"/>
                    <a:pt x="3223" y="2561"/>
                    <a:pt x="3002" y="2561"/>
                  </a:cubicBezTo>
                  <a:cubicBezTo>
                    <a:pt x="2929" y="2561"/>
                    <a:pt x="2853" y="2589"/>
                    <a:pt x="2790" y="2656"/>
                  </a:cubicBezTo>
                  <a:cubicBezTo>
                    <a:pt x="2562" y="2897"/>
                    <a:pt x="2321" y="3138"/>
                    <a:pt x="2080" y="3366"/>
                  </a:cubicBezTo>
                  <a:cubicBezTo>
                    <a:pt x="2004" y="3277"/>
                    <a:pt x="1928" y="3176"/>
                    <a:pt x="1852" y="3087"/>
                  </a:cubicBezTo>
                  <a:cubicBezTo>
                    <a:pt x="2093" y="2859"/>
                    <a:pt x="2346" y="2618"/>
                    <a:pt x="2600" y="2377"/>
                  </a:cubicBezTo>
                  <a:cubicBezTo>
                    <a:pt x="2811" y="2185"/>
                    <a:pt x="2639" y="1858"/>
                    <a:pt x="2426" y="1858"/>
                  </a:cubicBezTo>
                  <a:cubicBezTo>
                    <a:pt x="2371" y="1858"/>
                    <a:pt x="2312" y="1881"/>
                    <a:pt x="2257" y="1933"/>
                  </a:cubicBezTo>
                  <a:cubicBezTo>
                    <a:pt x="1991" y="2174"/>
                    <a:pt x="1738" y="2415"/>
                    <a:pt x="1484" y="2656"/>
                  </a:cubicBezTo>
                  <a:cubicBezTo>
                    <a:pt x="1218" y="2339"/>
                    <a:pt x="951" y="2034"/>
                    <a:pt x="685" y="1717"/>
                  </a:cubicBezTo>
                  <a:cubicBezTo>
                    <a:pt x="1116" y="1324"/>
                    <a:pt x="1560" y="918"/>
                    <a:pt x="1991" y="525"/>
                  </a:cubicBezTo>
                  <a:cubicBezTo>
                    <a:pt x="2205" y="332"/>
                    <a:pt x="2027" y="1"/>
                    <a:pt x="181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26"/>
            <p:cNvSpPr/>
            <p:nvPr/>
          </p:nvSpPr>
          <p:spPr>
            <a:xfrm>
              <a:off x="1934672" y="3852118"/>
              <a:ext cx="171598" cy="152270"/>
            </a:xfrm>
            <a:custGeom>
              <a:avLst/>
              <a:gdLst/>
              <a:ahLst/>
              <a:cxnLst/>
              <a:rect l="l" t="t" r="r" b="b"/>
              <a:pathLst>
                <a:path w="5185" h="4601" extrusionOk="0">
                  <a:moveTo>
                    <a:pt x="1647" y="1"/>
                  </a:moveTo>
                  <a:cubicBezTo>
                    <a:pt x="1590" y="1"/>
                    <a:pt x="1529" y="23"/>
                    <a:pt x="1472" y="75"/>
                  </a:cubicBezTo>
                  <a:cubicBezTo>
                    <a:pt x="1041" y="443"/>
                    <a:pt x="610" y="823"/>
                    <a:pt x="191" y="1204"/>
                  </a:cubicBezTo>
                  <a:cubicBezTo>
                    <a:pt x="1" y="1381"/>
                    <a:pt x="102" y="1647"/>
                    <a:pt x="280" y="1711"/>
                  </a:cubicBezTo>
                  <a:cubicBezTo>
                    <a:pt x="660" y="2205"/>
                    <a:pt x="1066" y="2687"/>
                    <a:pt x="1485" y="3156"/>
                  </a:cubicBezTo>
                  <a:cubicBezTo>
                    <a:pt x="1878" y="3588"/>
                    <a:pt x="2271" y="4120"/>
                    <a:pt x="2740" y="4462"/>
                  </a:cubicBezTo>
                  <a:cubicBezTo>
                    <a:pt x="2863" y="4558"/>
                    <a:pt x="2972" y="4601"/>
                    <a:pt x="3077" y="4601"/>
                  </a:cubicBezTo>
                  <a:cubicBezTo>
                    <a:pt x="3211" y="4601"/>
                    <a:pt x="3339" y="4532"/>
                    <a:pt x="3488" y="4412"/>
                  </a:cubicBezTo>
                  <a:cubicBezTo>
                    <a:pt x="4008" y="4019"/>
                    <a:pt x="4477" y="3524"/>
                    <a:pt x="4972" y="3093"/>
                  </a:cubicBezTo>
                  <a:cubicBezTo>
                    <a:pt x="5184" y="2901"/>
                    <a:pt x="5009" y="2563"/>
                    <a:pt x="4788" y="2563"/>
                  </a:cubicBezTo>
                  <a:cubicBezTo>
                    <a:pt x="4732" y="2563"/>
                    <a:pt x="4673" y="2585"/>
                    <a:pt x="4617" y="2637"/>
                  </a:cubicBezTo>
                  <a:cubicBezTo>
                    <a:pt x="4287" y="2941"/>
                    <a:pt x="3945" y="3245"/>
                    <a:pt x="3615" y="3537"/>
                  </a:cubicBezTo>
                  <a:cubicBezTo>
                    <a:pt x="3513" y="3626"/>
                    <a:pt x="3209" y="4006"/>
                    <a:pt x="3095" y="4019"/>
                  </a:cubicBezTo>
                  <a:cubicBezTo>
                    <a:pt x="3093" y="4019"/>
                    <a:pt x="3092" y="4019"/>
                    <a:pt x="3090" y="4019"/>
                  </a:cubicBezTo>
                  <a:cubicBezTo>
                    <a:pt x="2959" y="4019"/>
                    <a:pt x="2625" y="3548"/>
                    <a:pt x="2537" y="3448"/>
                  </a:cubicBezTo>
                  <a:cubicBezTo>
                    <a:pt x="1916" y="2814"/>
                    <a:pt x="1332" y="2142"/>
                    <a:pt x="787" y="1445"/>
                  </a:cubicBezTo>
                  <a:cubicBezTo>
                    <a:pt x="1130" y="1140"/>
                    <a:pt x="1472" y="836"/>
                    <a:pt x="1814" y="519"/>
                  </a:cubicBezTo>
                  <a:cubicBezTo>
                    <a:pt x="2036" y="328"/>
                    <a:pt x="1866" y="1"/>
                    <a:pt x="164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26"/>
            <p:cNvSpPr/>
            <p:nvPr/>
          </p:nvSpPr>
          <p:spPr>
            <a:xfrm>
              <a:off x="1541046" y="4365018"/>
              <a:ext cx="106798" cy="93394"/>
            </a:xfrm>
            <a:custGeom>
              <a:avLst/>
              <a:gdLst/>
              <a:ahLst/>
              <a:cxnLst/>
              <a:rect l="l" t="t" r="r" b="b"/>
              <a:pathLst>
                <a:path w="3227" h="2822" extrusionOk="0">
                  <a:moveTo>
                    <a:pt x="2873" y="1"/>
                  </a:moveTo>
                  <a:cubicBezTo>
                    <a:pt x="2829" y="1"/>
                    <a:pt x="2784" y="15"/>
                    <a:pt x="2740" y="47"/>
                  </a:cubicBezTo>
                  <a:cubicBezTo>
                    <a:pt x="1966" y="592"/>
                    <a:pt x="1218" y="1163"/>
                    <a:pt x="495" y="1771"/>
                  </a:cubicBezTo>
                  <a:cubicBezTo>
                    <a:pt x="495" y="1607"/>
                    <a:pt x="508" y="1442"/>
                    <a:pt x="508" y="1277"/>
                  </a:cubicBezTo>
                  <a:cubicBezTo>
                    <a:pt x="515" y="1109"/>
                    <a:pt x="376" y="1015"/>
                    <a:pt x="247" y="1015"/>
                  </a:cubicBezTo>
                  <a:cubicBezTo>
                    <a:pt x="142" y="1015"/>
                    <a:pt x="45" y="1077"/>
                    <a:pt x="39" y="1214"/>
                  </a:cubicBezTo>
                  <a:cubicBezTo>
                    <a:pt x="26" y="1556"/>
                    <a:pt x="14" y="1898"/>
                    <a:pt x="1" y="2241"/>
                  </a:cubicBezTo>
                  <a:cubicBezTo>
                    <a:pt x="1" y="2367"/>
                    <a:pt x="64" y="2469"/>
                    <a:pt x="204" y="2507"/>
                  </a:cubicBezTo>
                  <a:cubicBezTo>
                    <a:pt x="483" y="2570"/>
                    <a:pt x="749" y="2672"/>
                    <a:pt x="1015" y="2799"/>
                  </a:cubicBezTo>
                  <a:cubicBezTo>
                    <a:pt x="1050" y="2814"/>
                    <a:pt x="1084" y="2822"/>
                    <a:pt x="1115" y="2822"/>
                  </a:cubicBezTo>
                  <a:cubicBezTo>
                    <a:pt x="1332" y="2822"/>
                    <a:pt x="1437" y="2477"/>
                    <a:pt x="1193" y="2355"/>
                  </a:cubicBezTo>
                  <a:cubicBezTo>
                    <a:pt x="1053" y="2291"/>
                    <a:pt x="901" y="2228"/>
                    <a:pt x="762" y="2177"/>
                  </a:cubicBezTo>
                  <a:cubicBezTo>
                    <a:pt x="1484" y="1556"/>
                    <a:pt x="2245" y="973"/>
                    <a:pt x="3019" y="427"/>
                  </a:cubicBezTo>
                  <a:cubicBezTo>
                    <a:pt x="3226" y="282"/>
                    <a:pt x="3069" y="1"/>
                    <a:pt x="2873"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26"/>
            <p:cNvSpPr/>
            <p:nvPr/>
          </p:nvSpPr>
          <p:spPr>
            <a:xfrm>
              <a:off x="1667798" y="4319083"/>
              <a:ext cx="112060" cy="101701"/>
            </a:xfrm>
            <a:custGeom>
              <a:avLst/>
              <a:gdLst/>
              <a:ahLst/>
              <a:cxnLst/>
              <a:rect l="l" t="t" r="r" b="b"/>
              <a:pathLst>
                <a:path w="3386" h="3073" extrusionOk="0">
                  <a:moveTo>
                    <a:pt x="1264" y="558"/>
                  </a:moveTo>
                  <a:cubicBezTo>
                    <a:pt x="1526" y="558"/>
                    <a:pt x="1738" y="975"/>
                    <a:pt x="1459" y="1245"/>
                  </a:cubicBezTo>
                  <a:lnTo>
                    <a:pt x="1446" y="1257"/>
                  </a:lnTo>
                  <a:cubicBezTo>
                    <a:pt x="1370" y="1257"/>
                    <a:pt x="1294" y="1283"/>
                    <a:pt x="1243" y="1346"/>
                  </a:cubicBezTo>
                  <a:lnTo>
                    <a:pt x="1218" y="1372"/>
                  </a:lnTo>
                  <a:cubicBezTo>
                    <a:pt x="1173" y="1381"/>
                    <a:pt x="1129" y="1387"/>
                    <a:pt x="1085" y="1387"/>
                  </a:cubicBezTo>
                  <a:cubicBezTo>
                    <a:pt x="1015" y="1387"/>
                    <a:pt x="945" y="1372"/>
                    <a:pt x="875" y="1334"/>
                  </a:cubicBezTo>
                  <a:cubicBezTo>
                    <a:pt x="685" y="1232"/>
                    <a:pt x="596" y="966"/>
                    <a:pt x="787" y="814"/>
                  </a:cubicBezTo>
                  <a:cubicBezTo>
                    <a:pt x="875" y="814"/>
                    <a:pt x="951" y="788"/>
                    <a:pt x="1015" y="700"/>
                  </a:cubicBezTo>
                  <a:cubicBezTo>
                    <a:pt x="1094" y="599"/>
                    <a:pt x="1181" y="558"/>
                    <a:pt x="1264" y="558"/>
                  </a:cubicBezTo>
                  <a:close/>
                  <a:moveTo>
                    <a:pt x="2310" y="1536"/>
                  </a:moveTo>
                  <a:cubicBezTo>
                    <a:pt x="2423" y="1536"/>
                    <a:pt x="2539" y="1584"/>
                    <a:pt x="2612" y="1676"/>
                  </a:cubicBezTo>
                  <a:cubicBezTo>
                    <a:pt x="2765" y="1891"/>
                    <a:pt x="2689" y="2208"/>
                    <a:pt x="2498" y="2361"/>
                  </a:cubicBezTo>
                  <a:cubicBezTo>
                    <a:pt x="2380" y="2452"/>
                    <a:pt x="2240" y="2492"/>
                    <a:pt x="2104" y="2492"/>
                  </a:cubicBezTo>
                  <a:cubicBezTo>
                    <a:pt x="1732" y="2492"/>
                    <a:pt x="1387" y="2194"/>
                    <a:pt x="1573" y="1841"/>
                  </a:cubicBezTo>
                  <a:lnTo>
                    <a:pt x="1598" y="1828"/>
                  </a:lnTo>
                  <a:cubicBezTo>
                    <a:pt x="1646" y="1850"/>
                    <a:pt x="1699" y="1863"/>
                    <a:pt x="1752" y="1863"/>
                  </a:cubicBezTo>
                  <a:cubicBezTo>
                    <a:pt x="1850" y="1863"/>
                    <a:pt x="1946" y="1817"/>
                    <a:pt x="2004" y="1701"/>
                  </a:cubicBezTo>
                  <a:cubicBezTo>
                    <a:pt x="2069" y="1590"/>
                    <a:pt x="2189" y="1536"/>
                    <a:pt x="2310" y="1536"/>
                  </a:cubicBezTo>
                  <a:close/>
                  <a:moveTo>
                    <a:pt x="1294" y="0"/>
                  </a:moveTo>
                  <a:cubicBezTo>
                    <a:pt x="1047" y="0"/>
                    <a:pt x="800" y="102"/>
                    <a:pt x="622" y="294"/>
                  </a:cubicBezTo>
                  <a:cubicBezTo>
                    <a:pt x="611" y="292"/>
                    <a:pt x="600" y="291"/>
                    <a:pt x="590" y="291"/>
                  </a:cubicBezTo>
                  <a:cubicBezTo>
                    <a:pt x="540" y="291"/>
                    <a:pt x="497" y="315"/>
                    <a:pt x="444" y="357"/>
                  </a:cubicBezTo>
                  <a:cubicBezTo>
                    <a:pt x="26" y="712"/>
                    <a:pt x="0" y="1359"/>
                    <a:pt x="431" y="1727"/>
                  </a:cubicBezTo>
                  <a:cubicBezTo>
                    <a:pt x="584" y="1853"/>
                    <a:pt x="774" y="1929"/>
                    <a:pt x="964" y="1955"/>
                  </a:cubicBezTo>
                  <a:cubicBezTo>
                    <a:pt x="926" y="2297"/>
                    <a:pt x="1065" y="2652"/>
                    <a:pt x="1357" y="2855"/>
                  </a:cubicBezTo>
                  <a:cubicBezTo>
                    <a:pt x="1560" y="3002"/>
                    <a:pt x="1808" y="3072"/>
                    <a:pt x="2057" y="3072"/>
                  </a:cubicBezTo>
                  <a:cubicBezTo>
                    <a:pt x="2429" y="3072"/>
                    <a:pt x="2803" y="2916"/>
                    <a:pt x="3031" y="2627"/>
                  </a:cubicBezTo>
                  <a:cubicBezTo>
                    <a:pt x="3386" y="2183"/>
                    <a:pt x="3335" y="1460"/>
                    <a:pt x="2853" y="1131"/>
                  </a:cubicBezTo>
                  <a:cubicBezTo>
                    <a:pt x="2698" y="1014"/>
                    <a:pt x="2514" y="965"/>
                    <a:pt x="2334" y="965"/>
                  </a:cubicBezTo>
                  <a:cubicBezTo>
                    <a:pt x="2278" y="965"/>
                    <a:pt x="2223" y="969"/>
                    <a:pt x="2169" y="978"/>
                  </a:cubicBezTo>
                  <a:cubicBezTo>
                    <a:pt x="2181" y="725"/>
                    <a:pt x="2105" y="471"/>
                    <a:pt x="1915" y="268"/>
                  </a:cubicBezTo>
                  <a:cubicBezTo>
                    <a:pt x="1745" y="86"/>
                    <a:pt x="1520" y="0"/>
                    <a:pt x="129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26"/>
            <p:cNvSpPr/>
            <p:nvPr/>
          </p:nvSpPr>
          <p:spPr>
            <a:xfrm>
              <a:off x="1764798" y="4217085"/>
              <a:ext cx="166468" cy="162331"/>
            </a:xfrm>
            <a:custGeom>
              <a:avLst/>
              <a:gdLst/>
              <a:ahLst/>
              <a:cxnLst/>
              <a:rect l="l" t="t" r="r" b="b"/>
              <a:pathLst>
                <a:path w="5030" h="4905" extrusionOk="0">
                  <a:moveTo>
                    <a:pt x="615" y="1"/>
                  </a:moveTo>
                  <a:cubicBezTo>
                    <a:pt x="488" y="1"/>
                    <a:pt x="363" y="74"/>
                    <a:pt x="341" y="231"/>
                  </a:cubicBezTo>
                  <a:cubicBezTo>
                    <a:pt x="0" y="2546"/>
                    <a:pt x="1816" y="4905"/>
                    <a:pt x="4122" y="4905"/>
                  </a:cubicBezTo>
                  <a:cubicBezTo>
                    <a:pt x="4305" y="4905"/>
                    <a:pt x="4490" y="4890"/>
                    <a:pt x="4677" y="4859"/>
                  </a:cubicBezTo>
                  <a:cubicBezTo>
                    <a:pt x="5029" y="4799"/>
                    <a:pt x="4987" y="4285"/>
                    <a:pt x="4660" y="4285"/>
                  </a:cubicBezTo>
                  <a:cubicBezTo>
                    <a:pt x="4645" y="4285"/>
                    <a:pt x="4630" y="4287"/>
                    <a:pt x="4614" y="4289"/>
                  </a:cubicBezTo>
                  <a:cubicBezTo>
                    <a:pt x="4455" y="4314"/>
                    <a:pt x="4297" y="4327"/>
                    <a:pt x="4142" y="4327"/>
                  </a:cubicBezTo>
                  <a:cubicBezTo>
                    <a:pt x="2156" y="4327"/>
                    <a:pt x="616" y="2296"/>
                    <a:pt x="899" y="320"/>
                  </a:cubicBezTo>
                  <a:cubicBezTo>
                    <a:pt x="934" y="115"/>
                    <a:pt x="773" y="1"/>
                    <a:pt x="61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26"/>
            <p:cNvSpPr/>
            <p:nvPr/>
          </p:nvSpPr>
          <p:spPr>
            <a:xfrm>
              <a:off x="1831285" y="4243462"/>
              <a:ext cx="67315" cy="71452"/>
            </a:xfrm>
            <a:custGeom>
              <a:avLst/>
              <a:gdLst/>
              <a:ahLst/>
              <a:cxnLst/>
              <a:rect l="l" t="t" r="r" b="b"/>
              <a:pathLst>
                <a:path w="2034" h="2159" extrusionOk="0">
                  <a:moveTo>
                    <a:pt x="421" y="0"/>
                  </a:moveTo>
                  <a:cubicBezTo>
                    <a:pt x="223" y="0"/>
                    <a:pt x="23" y="241"/>
                    <a:pt x="170" y="461"/>
                  </a:cubicBezTo>
                  <a:cubicBezTo>
                    <a:pt x="297" y="677"/>
                    <a:pt x="449" y="880"/>
                    <a:pt x="589" y="1070"/>
                  </a:cubicBezTo>
                  <a:cubicBezTo>
                    <a:pt x="475" y="1159"/>
                    <a:pt x="361" y="1247"/>
                    <a:pt x="247" y="1336"/>
                  </a:cubicBezTo>
                  <a:cubicBezTo>
                    <a:pt x="0" y="1521"/>
                    <a:pt x="186" y="1855"/>
                    <a:pt x="420" y="1855"/>
                  </a:cubicBezTo>
                  <a:cubicBezTo>
                    <a:pt x="475" y="1855"/>
                    <a:pt x="533" y="1836"/>
                    <a:pt x="589" y="1793"/>
                  </a:cubicBezTo>
                  <a:cubicBezTo>
                    <a:pt x="703" y="1704"/>
                    <a:pt x="830" y="1615"/>
                    <a:pt x="957" y="1514"/>
                  </a:cubicBezTo>
                  <a:cubicBezTo>
                    <a:pt x="1122" y="1704"/>
                    <a:pt x="1299" y="1894"/>
                    <a:pt x="1477" y="2084"/>
                  </a:cubicBezTo>
                  <a:cubicBezTo>
                    <a:pt x="1529" y="2136"/>
                    <a:pt x="1585" y="2159"/>
                    <a:pt x="1640" y="2159"/>
                  </a:cubicBezTo>
                  <a:cubicBezTo>
                    <a:pt x="1851" y="2159"/>
                    <a:pt x="2033" y="1829"/>
                    <a:pt x="1832" y="1628"/>
                  </a:cubicBezTo>
                  <a:cubicBezTo>
                    <a:pt x="1679" y="1488"/>
                    <a:pt x="1540" y="1336"/>
                    <a:pt x="1413" y="1171"/>
                  </a:cubicBezTo>
                  <a:cubicBezTo>
                    <a:pt x="1515" y="1095"/>
                    <a:pt x="1616" y="1019"/>
                    <a:pt x="1730" y="930"/>
                  </a:cubicBezTo>
                  <a:cubicBezTo>
                    <a:pt x="1968" y="754"/>
                    <a:pt x="1784" y="417"/>
                    <a:pt x="1542" y="417"/>
                  </a:cubicBezTo>
                  <a:cubicBezTo>
                    <a:pt x="1488" y="417"/>
                    <a:pt x="1431" y="434"/>
                    <a:pt x="1375" y="474"/>
                  </a:cubicBezTo>
                  <a:cubicBezTo>
                    <a:pt x="1274" y="563"/>
                    <a:pt x="1160" y="651"/>
                    <a:pt x="1045" y="727"/>
                  </a:cubicBezTo>
                  <a:cubicBezTo>
                    <a:pt x="906" y="537"/>
                    <a:pt x="754" y="334"/>
                    <a:pt x="627" y="119"/>
                  </a:cubicBezTo>
                  <a:cubicBezTo>
                    <a:pt x="571" y="35"/>
                    <a:pt x="496" y="0"/>
                    <a:pt x="42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26"/>
            <p:cNvSpPr/>
            <p:nvPr/>
          </p:nvSpPr>
          <p:spPr>
            <a:xfrm>
              <a:off x="1883905" y="4153775"/>
              <a:ext cx="54905" cy="62649"/>
            </a:xfrm>
            <a:custGeom>
              <a:avLst/>
              <a:gdLst/>
              <a:ahLst/>
              <a:cxnLst/>
              <a:rect l="l" t="t" r="r" b="b"/>
              <a:pathLst>
                <a:path w="1659" h="1893" extrusionOk="0">
                  <a:moveTo>
                    <a:pt x="350" y="0"/>
                  </a:moveTo>
                  <a:cubicBezTo>
                    <a:pt x="213" y="0"/>
                    <a:pt x="69" y="112"/>
                    <a:pt x="51" y="255"/>
                  </a:cubicBezTo>
                  <a:cubicBezTo>
                    <a:pt x="1" y="660"/>
                    <a:pt x="39" y="1066"/>
                    <a:pt x="166" y="1459"/>
                  </a:cubicBezTo>
                  <a:cubicBezTo>
                    <a:pt x="202" y="1588"/>
                    <a:pt x="294" y="1642"/>
                    <a:pt x="391" y="1642"/>
                  </a:cubicBezTo>
                  <a:cubicBezTo>
                    <a:pt x="562" y="1642"/>
                    <a:pt x="750" y="1475"/>
                    <a:pt x="685" y="1256"/>
                  </a:cubicBezTo>
                  <a:cubicBezTo>
                    <a:pt x="673" y="1193"/>
                    <a:pt x="660" y="1130"/>
                    <a:pt x="647" y="1066"/>
                  </a:cubicBezTo>
                  <a:lnTo>
                    <a:pt x="647" y="1066"/>
                  </a:lnTo>
                  <a:cubicBezTo>
                    <a:pt x="800" y="1269"/>
                    <a:pt x="926" y="1497"/>
                    <a:pt x="1028" y="1726"/>
                  </a:cubicBezTo>
                  <a:cubicBezTo>
                    <a:pt x="1082" y="1843"/>
                    <a:pt x="1185" y="1893"/>
                    <a:pt x="1287" y="1893"/>
                  </a:cubicBezTo>
                  <a:cubicBezTo>
                    <a:pt x="1473" y="1893"/>
                    <a:pt x="1658" y="1730"/>
                    <a:pt x="1560" y="1510"/>
                  </a:cubicBezTo>
                  <a:cubicBezTo>
                    <a:pt x="1307" y="965"/>
                    <a:pt x="952" y="483"/>
                    <a:pt x="508" y="65"/>
                  </a:cubicBezTo>
                  <a:cubicBezTo>
                    <a:pt x="463" y="20"/>
                    <a:pt x="407" y="0"/>
                    <a:pt x="35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26"/>
            <p:cNvSpPr/>
            <p:nvPr/>
          </p:nvSpPr>
          <p:spPr>
            <a:xfrm>
              <a:off x="1904656" y="4212187"/>
              <a:ext cx="84789" cy="55136"/>
            </a:xfrm>
            <a:custGeom>
              <a:avLst/>
              <a:gdLst/>
              <a:ahLst/>
              <a:cxnLst/>
              <a:rect l="l" t="t" r="r" b="b"/>
              <a:pathLst>
                <a:path w="2562" h="1666" extrusionOk="0">
                  <a:moveTo>
                    <a:pt x="2200" y="1"/>
                  </a:moveTo>
                  <a:cubicBezTo>
                    <a:pt x="2161" y="1"/>
                    <a:pt x="2119" y="12"/>
                    <a:pt x="2075" y="37"/>
                  </a:cubicBezTo>
                  <a:cubicBezTo>
                    <a:pt x="1441" y="379"/>
                    <a:pt x="832" y="747"/>
                    <a:pt x="249" y="1153"/>
                  </a:cubicBezTo>
                  <a:cubicBezTo>
                    <a:pt x="0" y="1329"/>
                    <a:pt x="183" y="1665"/>
                    <a:pt x="424" y="1665"/>
                  </a:cubicBezTo>
                  <a:cubicBezTo>
                    <a:pt x="478" y="1665"/>
                    <a:pt x="535" y="1649"/>
                    <a:pt x="591" y="1609"/>
                  </a:cubicBezTo>
                  <a:cubicBezTo>
                    <a:pt x="1136" y="1241"/>
                    <a:pt x="1707" y="886"/>
                    <a:pt x="2277" y="569"/>
                  </a:cubicBezTo>
                  <a:cubicBezTo>
                    <a:pt x="2561" y="417"/>
                    <a:pt x="2441" y="1"/>
                    <a:pt x="220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26"/>
            <p:cNvSpPr/>
            <p:nvPr/>
          </p:nvSpPr>
          <p:spPr>
            <a:xfrm>
              <a:off x="1941060" y="4261862"/>
              <a:ext cx="95512" cy="81248"/>
            </a:xfrm>
            <a:custGeom>
              <a:avLst/>
              <a:gdLst/>
              <a:ahLst/>
              <a:cxnLst/>
              <a:rect l="l" t="t" r="r" b="b"/>
              <a:pathLst>
                <a:path w="2886" h="2455" extrusionOk="0">
                  <a:moveTo>
                    <a:pt x="894" y="0"/>
                  </a:moveTo>
                  <a:cubicBezTo>
                    <a:pt x="382" y="0"/>
                    <a:pt x="0" y="585"/>
                    <a:pt x="252" y="1110"/>
                  </a:cubicBezTo>
                  <a:cubicBezTo>
                    <a:pt x="310" y="1225"/>
                    <a:pt x="413" y="1274"/>
                    <a:pt x="515" y="1274"/>
                  </a:cubicBezTo>
                  <a:cubicBezTo>
                    <a:pt x="705" y="1274"/>
                    <a:pt x="891" y="1108"/>
                    <a:pt x="784" y="894"/>
                  </a:cubicBezTo>
                  <a:cubicBezTo>
                    <a:pt x="703" y="732"/>
                    <a:pt x="799" y="606"/>
                    <a:pt x="914" y="606"/>
                  </a:cubicBezTo>
                  <a:cubicBezTo>
                    <a:pt x="979" y="606"/>
                    <a:pt x="1051" y="646"/>
                    <a:pt x="1101" y="742"/>
                  </a:cubicBezTo>
                  <a:cubicBezTo>
                    <a:pt x="1165" y="869"/>
                    <a:pt x="1152" y="1059"/>
                    <a:pt x="1152" y="1199"/>
                  </a:cubicBezTo>
                  <a:cubicBezTo>
                    <a:pt x="1165" y="1516"/>
                    <a:pt x="1152" y="1820"/>
                    <a:pt x="1139" y="2137"/>
                  </a:cubicBezTo>
                  <a:cubicBezTo>
                    <a:pt x="1120" y="2317"/>
                    <a:pt x="1264" y="2454"/>
                    <a:pt x="1423" y="2454"/>
                  </a:cubicBezTo>
                  <a:cubicBezTo>
                    <a:pt x="1476" y="2454"/>
                    <a:pt x="1532" y="2438"/>
                    <a:pt x="1583" y="2403"/>
                  </a:cubicBezTo>
                  <a:cubicBezTo>
                    <a:pt x="1989" y="2124"/>
                    <a:pt x="2344" y="1820"/>
                    <a:pt x="2686" y="1477"/>
                  </a:cubicBezTo>
                  <a:cubicBezTo>
                    <a:pt x="2886" y="1288"/>
                    <a:pt x="2680" y="1041"/>
                    <a:pt x="2452" y="1041"/>
                  </a:cubicBezTo>
                  <a:cubicBezTo>
                    <a:pt x="2376" y="1041"/>
                    <a:pt x="2297" y="1068"/>
                    <a:pt x="2230" y="1135"/>
                  </a:cubicBezTo>
                  <a:cubicBezTo>
                    <a:pt x="2078" y="1287"/>
                    <a:pt x="1913" y="1427"/>
                    <a:pt x="1748" y="1566"/>
                  </a:cubicBezTo>
                  <a:cubicBezTo>
                    <a:pt x="1773" y="983"/>
                    <a:pt x="1723" y="324"/>
                    <a:pt x="1228" y="83"/>
                  </a:cubicBezTo>
                  <a:cubicBezTo>
                    <a:pt x="1114" y="26"/>
                    <a:pt x="1001" y="0"/>
                    <a:pt x="89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26"/>
            <p:cNvSpPr/>
            <p:nvPr/>
          </p:nvSpPr>
          <p:spPr>
            <a:xfrm>
              <a:off x="1923586" y="4094470"/>
              <a:ext cx="138569" cy="169049"/>
            </a:xfrm>
            <a:custGeom>
              <a:avLst/>
              <a:gdLst/>
              <a:ahLst/>
              <a:cxnLst/>
              <a:rect l="l" t="t" r="r" b="b"/>
              <a:pathLst>
                <a:path w="4187" h="5108" extrusionOk="0">
                  <a:moveTo>
                    <a:pt x="371" y="0"/>
                  </a:moveTo>
                  <a:cubicBezTo>
                    <a:pt x="62" y="0"/>
                    <a:pt x="0" y="515"/>
                    <a:pt x="349" y="563"/>
                  </a:cubicBezTo>
                  <a:cubicBezTo>
                    <a:pt x="2238" y="855"/>
                    <a:pt x="3405" y="3163"/>
                    <a:pt x="3595" y="4862"/>
                  </a:cubicBezTo>
                  <a:cubicBezTo>
                    <a:pt x="3612" y="5030"/>
                    <a:pt x="3741" y="5108"/>
                    <a:pt x="3872" y="5108"/>
                  </a:cubicBezTo>
                  <a:cubicBezTo>
                    <a:pt x="4027" y="5108"/>
                    <a:pt x="4186" y="4998"/>
                    <a:pt x="4165" y="4798"/>
                  </a:cubicBezTo>
                  <a:cubicBezTo>
                    <a:pt x="3950" y="2833"/>
                    <a:pt x="2580" y="322"/>
                    <a:pt x="425" y="5"/>
                  </a:cubicBezTo>
                  <a:cubicBezTo>
                    <a:pt x="406" y="2"/>
                    <a:pt x="388" y="0"/>
                    <a:pt x="371"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26"/>
            <p:cNvSpPr/>
            <p:nvPr/>
          </p:nvSpPr>
          <p:spPr>
            <a:xfrm>
              <a:off x="2028363" y="4023713"/>
              <a:ext cx="143103" cy="126489"/>
            </a:xfrm>
            <a:custGeom>
              <a:avLst/>
              <a:gdLst/>
              <a:ahLst/>
              <a:cxnLst/>
              <a:rect l="l" t="t" r="r" b="b"/>
              <a:pathLst>
                <a:path w="4324" h="3822" extrusionOk="0">
                  <a:moveTo>
                    <a:pt x="2089" y="0"/>
                  </a:moveTo>
                  <a:cubicBezTo>
                    <a:pt x="515" y="0"/>
                    <a:pt x="0" y="2248"/>
                    <a:pt x="936" y="3297"/>
                  </a:cubicBezTo>
                  <a:cubicBezTo>
                    <a:pt x="1269" y="3664"/>
                    <a:pt x="1706" y="3822"/>
                    <a:pt x="2154" y="3822"/>
                  </a:cubicBezTo>
                  <a:cubicBezTo>
                    <a:pt x="3055" y="3822"/>
                    <a:pt x="4004" y="3184"/>
                    <a:pt x="4258" y="2321"/>
                  </a:cubicBezTo>
                  <a:cubicBezTo>
                    <a:pt x="4323" y="2094"/>
                    <a:pt x="4128" y="1923"/>
                    <a:pt x="3953" y="1923"/>
                  </a:cubicBezTo>
                  <a:cubicBezTo>
                    <a:pt x="3855" y="1923"/>
                    <a:pt x="3762" y="1977"/>
                    <a:pt x="3726" y="2105"/>
                  </a:cubicBezTo>
                  <a:cubicBezTo>
                    <a:pt x="3543" y="2727"/>
                    <a:pt x="2859" y="3256"/>
                    <a:pt x="2192" y="3256"/>
                  </a:cubicBezTo>
                  <a:cubicBezTo>
                    <a:pt x="1934" y="3256"/>
                    <a:pt x="1679" y="3177"/>
                    <a:pt x="1456" y="2993"/>
                  </a:cubicBezTo>
                  <a:cubicBezTo>
                    <a:pt x="632" y="2333"/>
                    <a:pt x="1050" y="558"/>
                    <a:pt x="2166" y="558"/>
                  </a:cubicBezTo>
                  <a:cubicBezTo>
                    <a:pt x="2534" y="558"/>
                    <a:pt x="2458" y="0"/>
                    <a:pt x="2103" y="0"/>
                  </a:cubicBezTo>
                  <a:cubicBezTo>
                    <a:pt x="2098" y="0"/>
                    <a:pt x="2094" y="0"/>
                    <a:pt x="2089"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26"/>
            <p:cNvSpPr/>
            <p:nvPr/>
          </p:nvSpPr>
          <p:spPr>
            <a:xfrm>
              <a:off x="2110107" y="3954943"/>
              <a:ext cx="70525" cy="63112"/>
            </a:xfrm>
            <a:custGeom>
              <a:avLst/>
              <a:gdLst/>
              <a:ahLst/>
              <a:cxnLst/>
              <a:rect l="l" t="t" r="r" b="b"/>
              <a:pathLst>
                <a:path w="2131" h="1907" extrusionOk="0">
                  <a:moveTo>
                    <a:pt x="1026" y="574"/>
                  </a:moveTo>
                  <a:cubicBezTo>
                    <a:pt x="1286" y="574"/>
                    <a:pt x="1551" y="845"/>
                    <a:pt x="1395" y="1140"/>
                  </a:cubicBezTo>
                  <a:cubicBezTo>
                    <a:pt x="1314" y="1282"/>
                    <a:pt x="1195" y="1341"/>
                    <a:pt x="1078" y="1341"/>
                  </a:cubicBezTo>
                  <a:cubicBezTo>
                    <a:pt x="827" y="1341"/>
                    <a:pt x="581" y="1074"/>
                    <a:pt x="710" y="772"/>
                  </a:cubicBezTo>
                  <a:cubicBezTo>
                    <a:pt x="787" y="632"/>
                    <a:pt x="906" y="574"/>
                    <a:pt x="1026" y="574"/>
                  </a:cubicBezTo>
                  <a:close/>
                  <a:moveTo>
                    <a:pt x="1066" y="0"/>
                  </a:moveTo>
                  <a:cubicBezTo>
                    <a:pt x="728" y="0"/>
                    <a:pt x="412" y="187"/>
                    <a:pt x="229" y="481"/>
                  </a:cubicBezTo>
                  <a:cubicBezTo>
                    <a:pt x="203" y="493"/>
                    <a:pt x="191" y="519"/>
                    <a:pt x="178" y="544"/>
                  </a:cubicBezTo>
                  <a:cubicBezTo>
                    <a:pt x="165" y="569"/>
                    <a:pt x="153" y="595"/>
                    <a:pt x="153" y="633"/>
                  </a:cubicBezTo>
                  <a:cubicBezTo>
                    <a:pt x="0" y="1077"/>
                    <a:pt x="203" y="1609"/>
                    <a:pt x="647" y="1825"/>
                  </a:cubicBezTo>
                  <a:cubicBezTo>
                    <a:pt x="765" y="1881"/>
                    <a:pt x="893" y="1907"/>
                    <a:pt x="1021" y="1907"/>
                  </a:cubicBezTo>
                  <a:cubicBezTo>
                    <a:pt x="1387" y="1907"/>
                    <a:pt x="1755" y="1694"/>
                    <a:pt x="1915" y="1355"/>
                  </a:cubicBezTo>
                  <a:cubicBezTo>
                    <a:pt x="2131" y="899"/>
                    <a:pt x="1915" y="290"/>
                    <a:pt x="1459" y="87"/>
                  </a:cubicBezTo>
                  <a:cubicBezTo>
                    <a:pt x="1328" y="28"/>
                    <a:pt x="1195" y="0"/>
                    <a:pt x="106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26"/>
            <p:cNvSpPr/>
            <p:nvPr/>
          </p:nvSpPr>
          <p:spPr>
            <a:xfrm>
              <a:off x="1550279" y="4649963"/>
              <a:ext cx="69698" cy="64403"/>
            </a:xfrm>
            <a:custGeom>
              <a:avLst/>
              <a:gdLst/>
              <a:ahLst/>
              <a:cxnLst/>
              <a:rect l="l" t="t" r="r" b="b"/>
              <a:pathLst>
                <a:path w="2106" h="1946" extrusionOk="0">
                  <a:moveTo>
                    <a:pt x="1025" y="562"/>
                  </a:moveTo>
                  <a:cubicBezTo>
                    <a:pt x="1134" y="562"/>
                    <a:pt x="1242" y="597"/>
                    <a:pt x="1320" y="668"/>
                  </a:cubicBezTo>
                  <a:cubicBezTo>
                    <a:pt x="1497" y="820"/>
                    <a:pt x="1446" y="1087"/>
                    <a:pt x="1307" y="1239"/>
                  </a:cubicBezTo>
                  <a:cubicBezTo>
                    <a:pt x="1224" y="1328"/>
                    <a:pt x="1130" y="1365"/>
                    <a:pt x="1038" y="1365"/>
                  </a:cubicBezTo>
                  <a:cubicBezTo>
                    <a:pt x="764" y="1365"/>
                    <a:pt x="515" y="1032"/>
                    <a:pt x="686" y="757"/>
                  </a:cubicBezTo>
                  <a:cubicBezTo>
                    <a:pt x="711" y="719"/>
                    <a:pt x="724" y="693"/>
                    <a:pt x="736" y="655"/>
                  </a:cubicBezTo>
                  <a:cubicBezTo>
                    <a:pt x="817" y="594"/>
                    <a:pt x="921" y="562"/>
                    <a:pt x="1025" y="562"/>
                  </a:cubicBezTo>
                  <a:close/>
                  <a:moveTo>
                    <a:pt x="1023" y="0"/>
                  </a:moveTo>
                  <a:cubicBezTo>
                    <a:pt x="711" y="0"/>
                    <a:pt x="401" y="134"/>
                    <a:pt x="204" y="389"/>
                  </a:cubicBezTo>
                  <a:cubicBezTo>
                    <a:pt x="140" y="453"/>
                    <a:pt x="128" y="529"/>
                    <a:pt x="140" y="605"/>
                  </a:cubicBezTo>
                  <a:cubicBezTo>
                    <a:pt x="1" y="998"/>
                    <a:pt x="115" y="1442"/>
                    <a:pt x="445" y="1733"/>
                  </a:cubicBezTo>
                  <a:cubicBezTo>
                    <a:pt x="611" y="1878"/>
                    <a:pt x="812" y="1946"/>
                    <a:pt x="1013" y="1946"/>
                  </a:cubicBezTo>
                  <a:cubicBezTo>
                    <a:pt x="1286" y="1946"/>
                    <a:pt x="1561" y="1820"/>
                    <a:pt x="1751" y="1594"/>
                  </a:cubicBezTo>
                  <a:cubicBezTo>
                    <a:pt x="2093" y="1188"/>
                    <a:pt x="2106" y="567"/>
                    <a:pt x="1675" y="224"/>
                  </a:cubicBezTo>
                  <a:cubicBezTo>
                    <a:pt x="1486" y="73"/>
                    <a:pt x="1254" y="0"/>
                    <a:pt x="102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26"/>
            <p:cNvSpPr/>
            <p:nvPr/>
          </p:nvSpPr>
          <p:spPr>
            <a:xfrm>
              <a:off x="1691791" y="4501633"/>
              <a:ext cx="105275" cy="115965"/>
            </a:xfrm>
            <a:custGeom>
              <a:avLst/>
              <a:gdLst/>
              <a:ahLst/>
              <a:cxnLst/>
              <a:rect l="l" t="t" r="r" b="b"/>
              <a:pathLst>
                <a:path w="3181" h="3504" extrusionOk="0">
                  <a:moveTo>
                    <a:pt x="1268" y="0"/>
                  </a:moveTo>
                  <a:cubicBezTo>
                    <a:pt x="856" y="0"/>
                    <a:pt x="430" y="569"/>
                    <a:pt x="201" y="788"/>
                  </a:cubicBezTo>
                  <a:cubicBezTo>
                    <a:pt x="0" y="989"/>
                    <a:pt x="173" y="1324"/>
                    <a:pt x="385" y="1324"/>
                  </a:cubicBezTo>
                  <a:cubicBezTo>
                    <a:pt x="441" y="1324"/>
                    <a:pt x="500" y="1300"/>
                    <a:pt x="556" y="1245"/>
                  </a:cubicBezTo>
                  <a:cubicBezTo>
                    <a:pt x="656" y="1144"/>
                    <a:pt x="1178" y="610"/>
                    <a:pt x="1190" y="610"/>
                  </a:cubicBezTo>
                  <a:cubicBezTo>
                    <a:pt x="1190" y="610"/>
                    <a:pt x="1190" y="610"/>
                    <a:pt x="1190" y="611"/>
                  </a:cubicBezTo>
                  <a:cubicBezTo>
                    <a:pt x="1291" y="649"/>
                    <a:pt x="1266" y="1080"/>
                    <a:pt x="1228" y="1422"/>
                  </a:cubicBezTo>
                  <a:cubicBezTo>
                    <a:pt x="1152" y="1574"/>
                    <a:pt x="1139" y="1765"/>
                    <a:pt x="1203" y="1955"/>
                  </a:cubicBezTo>
                  <a:cubicBezTo>
                    <a:pt x="1242" y="2077"/>
                    <a:pt x="1343" y="2131"/>
                    <a:pt x="1449" y="2131"/>
                  </a:cubicBezTo>
                  <a:cubicBezTo>
                    <a:pt x="1585" y="2131"/>
                    <a:pt x="1727" y="2041"/>
                    <a:pt x="1748" y="1891"/>
                  </a:cubicBezTo>
                  <a:cubicBezTo>
                    <a:pt x="1761" y="1841"/>
                    <a:pt x="1761" y="1790"/>
                    <a:pt x="1773" y="1726"/>
                  </a:cubicBezTo>
                  <a:cubicBezTo>
                    <a:pt x="1827" y="1706"/>
                    <a:pt x="1878" y="1696"/>
                    <a:pt x="1924" y="1696"/>
                  </a:cubicBezTo>
                  <a:cubicBezTo>
                    <a:pt x="2051" y="1696"/>
                    <a:pt x="2145" y="1775"/>
                    <a:pt x="2192" y="1942"/>
                  </a:cubicBezTo>
                  <a:cubicBezTo>
                    <a:pt x="2255" y="2082"/>
                    <a:pt x="2268" y="2221"/>
                    <a:pt x="2243" y="2373"/>
                  </a:cubicBezTo>
                  <a:cubicBezTo>
                    <a:pt x="2169" y="2742"/>
                    <a:pt x="1845" y="2932"/>
                    <a:pt x="1502" y="2932"/>
                  </a:cubicBezTo>
                  <a:cubicBezTo>
                    <a:pt x="1491" y="2932"/>
                    <a:pt x="1480" y="2931"/>
                    <a:pt x="1469" y="2931"/>
                  </a:cubicBezTo>
                  <a:cubicBezTo>
                    <a:pt x="1461" y="2931"/>
                    <a:pt x="1453" y="2930"/>
                    <a:pt x="1445" y="2930"/>
                  </a:cubicBezTo>
                  <a:cubicBezTo>
                    <a:pt x="1098" y="2930"/>
                    <a:pt x="1033" y="3477"/>
                    <a:pt x="1393" y="3502"/>
                  </a:cubicBezTo>
                  <a:cubicBezTo>
                    <a:pt x="1418" y="3503"/>
                    <a:pt x="1442" y="3504"/>
                    <a:pt x="1467" y="3504"/>
                  </a:cubicBezTo>
                  <a:cubicBezTo>
                    <a:pt x="2445" y="3504"/>
                    <a:pt x="3181" y="2527"/>
                    <a:pt x="2661" y="1600"/>
                  </a:cubicBezTo>
                  <a:cubicBezTo>
                    <a:pt x="2496" y="1308"/>
                    <a:pt x="2179" y="1054"/>
                    <a:pt x="1837" y="1054"/>
                  </a:cubicBezTo>
                  <a:cubicBezTo>
                    <a:pt x="1837" y="661"/>
                    <a:pt x="1786" y="281"/>
                    <a:pt x="1532" y="91"/>
                  </a:cubicBezTo>
                  <a:cubicBezTo>
                    <a:pt x="1446" y="27"/>
                    <a:pt x="1357" y="0"/>
                    <a:pt x="1268"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26"/>
            <p:cNvSpPr/>
            <p:nvPr/>
          </p:nvSpPr>
          <p:spPr>
            <a:xfrm>
              <a:off x="1790281" y="4493822"/>
              <a:ext cx="113284" cy="97035"/>
            </a:xfrm>
            <a:custGeom>
              <a:avLst/>
              <a:gdLst/>
              <a:ahLst/>
              <a:cxnLst/>
              <a:rect l="l" t="t" r="r" b="b"/>
              <a:pathLst>
                <a:path w="3423" h="2932" extrusionOk="0">
                  <a:moveTo>
                    <a:pt x="885" y="0"/>
                  </a:moveTo>
                  <a:cubicBezTo>
                    <a:pt x="464" y="0"/>
                    <a:pt x="53" y="298"/>
                    <a:pt x="15" y="809"/>
                  </a:cubicBezTo>
                  <a:cubicBezTo>
                    <a:pt x="1" y="1006"/>
                    <a:pt x="171" y="1121"/>
                    <a:pt x="329" y="1121"/>
                  </a:cubicBezTo>
                  <a:cubicBezTo>
                    <a:pt x="455" y="1121"/>
                    <a:pt x="574" y="1048"/>
                    <a:pt x="585" y="885"/>
                  </a:cubicBezTo>
                  <a:cubicBezTo>
                    <a:pt x="601" y="662"/>
                    <a:pt x="703" y="572"/>
                    <a:pt x="820" y="572"/>
                  </a:cubicBezTo>
                  <a:cubicBezTo>
                    <a:pt x="988" y="572"/>
                    <a:pt x="1186" y="759"/>
                    <a:pt x="1194" y="999"/>
                  </a:cubicBezTo>
                  <a:cubicBezTo>
                    <a:pt x="1207" y="1227"/>
                    <a:pt x="1131" y="1455"/>
                    <a:pt x="1092" y="1671"/>
                  </a:cubicBezTo>
                  <a:cubicBezTo>
                    <a:pt x="1016" y="2077"/>
                    <a:pt x="1004" y="2457"/>
                    <a:pt x="1232" y="2812"/>
                  </a:cubicBezTo>
                  <a:cubicBezTo>
                    <a:pt x="1284" y="2894"/>
                    <a:pt x="1375" y="2932"/>
                    <a:pt x="1464" y="2932"/>
                  </a:cubicBezTo>
                  <a:cubicBezTo>
                    <a:pt x="1527" y="2932"/>
                    <a:pt x="1590" y="2912"/>
                    <a:pt x="1638" y="2875"/>
                  </a:cubicBezTo>
                  <a:cubicBezTo>
                    <a:pt x="2145" y="2482"/>
                    <a:pt x="2665" y="2102"/>
                    <a:pt x="3185" y="1722"/>
                  </a:cubicBezTo>
                  <a:cubicBezTo>
                    <a:pt x="3423" y="1545"/>
                    <a:pt x="3238" y="1209"/>
                    <a:pt x="3004" y="1209"/>
                  </a:cubicBezTo>
                  <a:cubicBezTo>
                    <a:pt x="2951" y="1209"/>
                    <a:pt x="2896" y="1226"/>
                    <a:pt x="2842" y="1265"/>
                  </a:cubicBezTo>
                  <a:cubicBezTo>
                    <a:pt x="2424" y="1569"/>
                    <a:pt x="2018" y="1874"/>
                    <a:pt x="1600" y="2178"/>
                  </a:cubicBezTo>
                  <a:cubicBezTo>
                    <a:pt x="1587" y="1912"/>
                    <a:pt x="1701" y="1595"/>
                    <a:pt x="1739" y="1341"/>
                  </a:cubicBezTo>
                  <a:cubicBezTo>
                    <a:pt x="1790" y="1024"/>
                    <a:pt x="1790" y="669"/>
                    <a:pt x="1612" y="390"/>
                  </a:cubicBezTo>
                  <a:cubicBezTo>
                    <a:pt x="1429" y="123"/>
                    <a:pt x="1155" y="0"/>
                    <a:pt x="8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26"/>
            <p:cNvSpPr/>
            <p:nvPr/>
          </p:nvSpPr>
          <p:spPr>
            <a:xfrm>
              <a:off x="1631692" y="4669124"/>
              <a:ext cx="146975" cy="153131"/>
            </a:xfrm>
            <a:custGeom>
              <a:avLst/>
              <a:gdLst/>
              <a:ahLst/>
              <a:cxnLst/>
              <a:rect l="l" t="t" r="r" b="b"/>
              <a:pathLst>
                <a:path w="4441" h="4627" extrusionOk="0">
                  <a:moveTo>
                    <a:pt x="1430" y="0"/>
                  </a:moveTo>
                  <a:cubicBezTo>
                    <a:pt x="1377" y="0"/>
                    <a:pt x="1322" y="16"/>
                    <a:pt x="1269" y="51"/>
                  </a:cubicBezTo>
                  <a:cubicBezTo>
                    <a:pt x="292" y="710"/>
                    <a:pt x="1" y="2004"/>
                    <a:pt x="571" y="2980"/>
                  </a:cubicBezTo>
                  <a:cubicBezTo>
                    <a:pt x="457" y="3107"/>
                    <a:pt x="356" y="3234"/>
                    <a:pt x="242" y="3361"/>
                  </a:cubicBezTo>
                  <a:cubicBezTo>
                    <a:pt x="73" y="3576"/>
                    <a:pt x="278" y="3819"/>
                    <a:pt x="489" y="3819"/>
                  </a:cubicBezTo>
                  <a:cubicBezTo>
                    <a:pt x="563" y="3819"/>
                    <a:pt x="639" y="3789"/>
                    <a:pt x="698" y="3716"/>
                  </a:cubicBezTo>
                  <a:cubicBezTo>
                    <a:pt x="774" y="3614"/>
                    <a:pt x="850" y="3525"/>
                    <a:pt x="939" y="3424"/>
                  </a:cubicBezTo>
                  <a:lnTo>
                    <a:pt x="939" y="3437"/>
                  </a:lnTo>
                  <a:cubicBezTo>
                    <a:pt x="1053" y="3538"/>
                    <a:pt x="1180" y="3640"/>
                    <a:pt x="1307" y="3716"/>
                  </a:cubicBezTo>
                  <a:cubicBezTo>
                    <a:pt x="1167" y="3842"/>
                    <a:pt x="1028" y="3969"/>
                    <a:pt x="888" y="4096"/>
                  </a:cubicBezTo>
                  <a:cubicBezTo>
                    <a:pt x="677" y="4297"/>
                    <a:pt x="849" y="4627"/>
                    <a:pt x="1063" y="4627"/>
                  </a:cubicBezTo>
                  <a:cubicBezTo>
                    <a:pt x="1118" y="4627"/>
                    <a:pt x="1176" y="4605"/>
                    <a:pt x="1231" y="4553"/>
                  </a:cubicBezTo>
                  <a:cubicBezTo>
                    <a:pt x="1446" y="4350"/>
                    <a:pt x="1662" y="4147"/>
                    <a:pt x="1878" y="3957"/>
                  </a:cubicBezTo>
                  <a:cubicBezTo>
                    <a:pt x="2049" y="3999"/>
                    <a:pt x="2223" y="4020"/>
                    <a:pt x="2397" y="4020"/>
                  </a:cubicBezTo>
                  <a:cubicBezTo>
                    <a:pt x="3149" y="4020"/>
                    <a:pt x="3890" y="3628"/>
                    <a:pt x="4312" y="2917"/>
                  </a:cubicBezTo>
                  <a:cubicBezTo>
                    <a:pt x="4440" y="2697"/>
                    <a:pt x="4244" y="2450"/>
                    <a:pt x="4054" y="2450"/>
                  </a:cubicBezTo>
                  <a:cubicBezTo>
                    <a:pt x="3981" y="2450"/>
                    <a:pt x="3908" y="2487"/>
                    <a:pt x="3856" y="2574"/>
                  </a:cubicBezTo>
                  <a:cubicBezTo>
                    <a:pt x="3539" y="3120"/>
                    <a:pt x="2981" y="3449"/>
                    <a:pt x="2410" y="3449"/>
                  </a:cubicBezTo>
                  <a:cubicBezTo>
                    <a:pt x="2537" y="3335"/>
                    <a:pt x="2664" y="3208"/>
                    <a:pt x="2803" y="3082"/>
                  </a:cubicBezTo>
                  <a:cubicBezTo>
                    <a:pt x="3006" y="2889"/>
                    <a:pt x="2835" y="2557"/>
                    <a:pt x="2615" y="2557"/>
                  </a:cubicBezTo>
                  <a:cubicBezTo>
                    <a:pt x="2561" y="2557"/>
                    <a:pt x="2504" y="2577"/>
                    <a:pt x="2448" y="2625"/>
                  </a:cubicBezTo>
                  <a:cubicBezTo>
                    <a:pt x="2220" y="2853"/>
                    <a:pt x="1979" y="3082"/>
                    <a:pt x="1738" y="3297"/>
                  </a:cubicBezTo>
                  <a:cubicBezTo>
                    <a:pt x="1611" y="3234"/>
                    <a:pt x="1472" y="3145"/>
                    <a:pt x="1358" y="3031"/>
                  </a:cubicBezTo>
                  <a:lnTo>
                    <a:pt x="1345" y="3031"/>
                  </a:lnTo>
                  <a:cubicBezTo>
                    <a:pt x="1573" y="2841"/>
                    <a:pt x="1814" y="2663"/>
                    <a:pt x="2068" y="2498"/>
                  </a:cubicBezTo>
                  <a:cubicBezTo>
                    <a:pt x="2331" y="2341"/>
                    <a:pt x="2140" y="2008"/>
                    <a:pt x="1886" y="2008"/>
                  </a:cubicBezTo>
                  <a:cubicBezTo>
                    <a:pt x="1834" y="2008"/>
                    <a:pt x="1779" y="2022"/>
                    <a:pt x="1725" y="2055"/>
                  </a:cubicBezTo>
                  <a:cubicBezTo>
                    <a:pt x="1472" y="2207"/>
                    <a:pt x="1231" y="2384"/>
                    <a:pt x="1003" y="2574"/>
                  </a:cubicBezTo>
                  <a:cubicBezTo>
                    <a:pt x="648" y="1864"/>
                    <a:pt x="914" y="977"/>
                    <a:pt x="1624" y="508"/>
                  </a:cubicBezTo>
                  <a:cubicBezTo>
                    <a:pt x="1875" y="340"/>
                    <a:pt x="1677" y="0"/>
                    <a:pt x="143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26"/>
            <p:cNvSpPr/>
            <p:nvPr/>
          </p:nvSpPr>
          <p:spPr>
            <a:xfrm>
              <a:off x="1927987" y="4396954"/>
              <a:ext cx="106996" cy="98987"/>
            </a:xfrm>
            <a:custGeom>
              <a:avLst/>
              <a:gdLst/>
              <a:ahLst/>
              <a:cxnLst/>
              <a:rect l="l" t="t" r="r" b="b"/>
              <a:pathLst>
                <a:path w="3233" h="2991" extrusionOk="0">
                  <a:moveTo>
                    <a:pt x="895" y="1365"/>
                  </a:moveTo>
                  <a:cubicBezTo>
                    <a:pt x="995" y="1365"/>
                    <a:pt x="1098" y="1398"/>
                    <a:pt x="1167" y="1453"/>
                  </a:cubicBezTo>
                  <a:cubicBezTo>
                    <a:pt x="1217" y="1555"/>
                    <a:pt x="1268" y="1643"/>
                    <a:pt x="1344" y="1732"/>
                  </a:cubicBezTo>
                  <a:cubicBezTo>
                    <a:pt x="1382" y="1897"/>
                    <a:pt x="1370" y="2062"/>
                    <a:pt x="1281" y="2214"/>
                  </a:cubicBezTo>
                  <a:cubicBezTo>
                    <a:pt x="1204" y="2337"/>
                    <a:pt x="1086" y="2418"/>
                    <a:pt x="965" y="2418"/>
                  </a:cubicBezTo>
                  <a:cubicBezTo>
                    <a:pt x="886" y="2418"/>
                    <a:pt x="806" y="2383"/>
                    <a:pt x="736" y="2303"/>
                  </a:cubicBezTo>
                  <a:cubicBezTo>
                    <a:pt x="533" y="2074"/>
                    <a:pt x="596" y="1719"/>
                    <a:pt x="672" y="1440"/>
                  </a:cubicBezTo>
                  <a:cubicBezTo>
                    <a:pt x="730" y="1388"/>
                    <a:pt x="812" y="1365"/>
                    <a:pt x="895" y="1365"/>
                  </a:cubicBezTo>
                  <a:close/>
                  <a:moveTo>
                    <a:pt x="1190" y="0"/>
                  </a:moveTo>
                  <a:cubicBezTo>
                    <a:pt x="1035" y="0"/>
                    <a:pt x="874" y="110"/>
                    <a:pt x="888" y="312"/>
                  </a:cubicBezTo>
                  <a:cubicBezTo>
                    <a:pt x="900" y="464"/>
                    <a:pt x="926" y="629"/>
                    <a:pt x="951" y="781"/>
                  </a:cubicBezTo>
                  <a:cubicBezTo>
                    <a:pt x="710" y="781"/>
                    <a:pt x="469" y="870"/>
                    <a:pt x="304" y="1047"/>
                  </a:cubicBezTo>
                  <a:cubicBezTo>
                    <a:pt x="228" y="1060"/>
                    <a:pt x="178" y="1111"/>
                    <a:pt x="152" y="1212"/>
                  </a:cubicBezTo>
                  <a:lnTo>
                    <a:pt x="140" y="1238"/>
                  </a:lnTo>
                  <a:cubicBezTo>
                    <a:pt x="102" y="1314"/>
                    <a:pt x="64" y="1402"/>
                    <a:pt x="38" y="1479"/>
                  </a:cubicBezTo>
                  <a:cubicBezTo>
                    <a:pt x="25" y="1555"/>
                    <a:pt x="38" y="1605"/>
                    <a:pt x="51" y="1656"/>
                  </a:cubicBezTo>
                  <a:cubicBezTo>
                    <a:pt x="0" y="2113"/>
                    <a:pt x="89" y="2569"/>
                    <a:pt x="507" y="2848"/>
                  </a:cubicBezTo>
                  <a:cubicBezTo>
                    <a:pt x="650" y="2947"/>
                    <a:pt x="803" y="2991"/>
                    <a:pt x="953" y="2991"/>
                  </a:cubicBezTo>
                  <a:cubicBezTo>
                    <a:pt x="1322" y="2991"/>
                    <a:pt x="1677" y="2727"/>
                    <a:pt x="1839" y="2366"/>
                  </a:cubicBezTo>
                  <a:cubicBezTo>
                    <a:pt x="1864" y="2315"/>
                    <a:pt x="1889" y="2252"/>
                    <a:pt x="1902" y="2189"/>
                  </a:cubicBezTo>
                  <a:cubicBezTo>
                    <a:pt x="2071" y="2270"/>
                    <a:pt x="2254" y="2311"/>
                    <a:pt x="2440" y="2311"/>
                  </a:cubicBezTo>
                  <a:cubicBezTo>
                    <a:pt x="2604" y="2311"/>
                    <a:pt x="2769" y="2279"/>
                    <a:pt x="2929" y="2214"/>
                  </a:cubicBezTo>
                  <a:cubicBezTo>
                    <a:pt x="3233" y="2090"/>
                    <a:pt x="3098" y="1658"/>
                    <a:pt x="2834" y="1658"/>
                  </a:cubicBezTo>
                  <a:cubicBezTo>
                    <a:pt x="2800" y="1658"/>
                    <a:pt x="2764" y="1665"/>
                    <a:pt x="2726" y="1681"/>
                  </a:cubicBezTo>
                  <a:cubicBezTo>
                    <a:pt x="2611" y="1728"/>
                    <a:pt x="2505" y="1749"/>
                    <a:pt x="2408" y="1749"/>
                  </a:cubicBezTo>
                  <a:cubicBezTo>
                    <a:pt x="2163" y="1749"/>
                    <a:pt x="1975" y="1615"/>
                    <a:pt x="1839" y="1415"/>
                  </a:cubicBezTo>
                  <a:cubicBezTo>
                    <a:pt x="1801" y="1339"/>
                    <a:pt x="1750" y="1263"/>
                    <a:pt x="1699" y="1187"/>
                  </a:cubicBezTo>
                  <a:cubicBezTo>
                    <a:pt x="1547" y="883"/>
                    <a:pt x="1484" y="515"/>
                    <a:pt x="1458" y="236"/>
                  </a:cubicBezTo>
                  <a:cubicBezTo>
                    <a:pt x="1441" y="75"/>
                    <a:pt x="1318" y="0"/>
                    <a:pt x="119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26"/>
            <p:cNvSpPr/>
            <p:nvPr/>
          </p:nvSpPr>
          <p:spPr>
            <a:xfrm>
              <a:off x="1999802" y="4369651"/>
              <a:ext cx="63708" cy="56063"/>
            </a:xfrm>
            <a:custGeom>
              <a:avLst/>
              <a:gdLst/>
              <a:ahLst/>
              <a:cxnLst/>
              <a:rect l="l" t="t" r="r" b="b"/>
              <a:pathLst>
                <a:path w="1925" h="1694" extrusionOk="0">
                  <a:moveTo>
                    <a:pt x="497" y="1"/>
                  </a:moveTo>
                  <a:cubicBezTo>
                    <a:pt x="280" y="1"/>
                    <a:pt x="73" y="241"/>
                    <a:pt x="252" y="440"/>
                  </a:cubicBezTo>
                  <a:cubicBezTo>
                    <a:pt x="379" y="592"/>
                    <a:pt x="506" y="718"/>
                    <a:pt x="632" y="858"/>
                  </a:cubicBezTo>
                  <a:cubicBezTo>
                    <a:pt x="506" y="959"/>
                    <a:pt x="379" y="1048"/>
                    <a:pt x="252" y="1137"/>
                  </a:cubicBezTo>
                  <a:cubicBezTo>
                    <a:pt x="1" y="1304"/>
                    <a:pt x="190" y="1644"/>
                    <a:pt x="435" y="1644"/>
                  </a:cubicBezTo>
                  <a:cubicBezTo>
                    <a:pt x="487" y="1644"/>
                    <a:pt x="541" y="1629"/>
                    <a:pt x="594" y="1593"/>
                  </a:cubicBezTo>
                  <a:cubicBezTo>
                    <a:pt x="747" y="1492"/>
                    <a:pt x="886" y="1378"/>
                    <a:pt x="1026" y="1276"/>
                  </a:cubicBezTo>
                  <a:cubicBezTo>
                    <a:pt x="1140" y="1391"/>
                    <a:pt x="1254" y="1505"/>
                    <a:pt x="1368" y="1619"/>
                  </a:cubicBezTo>
                  <a:cubicBezTo>
                    <a:pt x="1423" y="1671"/>
                    <a:pt x="1481" y="1693"/>
                    <a:pt x="1536" y="1693"/>
                  </a:cubicBezTo>
                  <a:cubicBezTo>
                    <a:pt x="1750" y="1693"/>
                    <a:pt x="1924" y="1364"/>
                    <a:pt x="1723" y="1162"/>
                  </a:cubicBezTo>
                  <a:cubicBezTo>
                    <a:pt x="1634" y="1074"/>
                    <a:pt x="1545" y="985"/>
                    <a:pt x="1457" y="896"/>
                  </a:cubicBezTo>
                  <a:cubicBezTo>
                    <a:pt x="1545" y="820"/>
                    <a:pt x="1622" y="744"/>
                    <a:pt x="1710" y="655"/>
                  </a:cubicBezTo>
                  <a:cubicBezTo>
                    <a:pt x="1901" y="455"/>
                    <a:pt x="1690" y="211"/>
                    <a:pt x="1465" y="211"/>
                  </a:cubicBezTo>
                  <a:cubicBezTo>
                    <a:pt x="1392" y="211"/>
                    <a:pt x="1316" y="237"/>
                    <a:pt x="1254" y="300"/>
                  </a:cubicBezTo>
                  <a:cubicBezTo>
                    <a:pt x="1190" y="363"/>
                    <a:pt x="1127" y="427"/>
                    <a:pt x="1064" y="490"/>
                  </a:cubicBezTo>
                  <a:cubicBezTo>
                    <a:pt x="949" y="363"/>
                    <a:pt x="823" y="237"/>
                    <a:pt x="709" y="97"/>
                  </a:cubicBezTo>
                  <a:cubicBezTo>
                    <a:pt x="647" y="29"/>
                    <a:pt x="571" y="1"/>
                    <a:pt x="49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26"/>
            <p:cNvSpPr/>
            <p:nvPr/>
          </p:nvSpPr>
          <p:spPr>
            <a:xfrm>
              <a:off x="2068143" y="4259877"/>
              <a:ext cx="115700" cy="119010"/>
            </a:xfrm>
            <a:custGeom>
              <a:avLst/>
              <a:gdLst/>
              <a:ahLst/>
              <a:cxnLst/>
              <a:rect l="l" t="t" r="r" b="b"/>
              <a:pathLst>
                <a:path w="3496" h="3596" extrusionOk="0">
                  <a:moveTo>
                    <a:pt x="1368" y="1974"/>
                  </a:moveTo>
                  <a:cubicBezTo>
                    <a:pt x="1398" y="1974"/>
                    <a:pt x="1428" y="1976"/>
                    <a:pt x="1459" y="1981"/>
                  </a:cubicBezTo>
                  <a:cubicBezTo>
                    <a:pt x="1788" y="2032"/>
                    <a:pt x="1864" y="2400"/>
                    <a:pt x="1750" y="2679"/>
                  </a:cubicBezTo>
                  <a:cubicBezTo>
                    <a:pt x="1653" y="2918"/>
                    <a:pt x="1463" y="3014"/>
                    <a:pt x="1273" y="3014"/>
                  </a:cubicBezTo>
                  <a:cubicBezTo>
                    <a:pt x="970" y="3014"/>
                    <a:pt x="666" y="2767"/>
                    <a:pt x="736" y="2463"/>
                  </a:cubicBezTo>
                  <a:cubicBezTo>
                    <a:pt x="812" y="2450"/>
                    <a:pt x="888" y="2387"/>
                    <a:pt x="926" y="2286"/>
                  </a:cubicBezTo>
                  <a:cubicBezTo>
                    <a:pt x="992" y="2086"/>
                    <a:pt x="1165" y="1974"/>
                    <a:pt x="1368" y="1974"/>
                  </a:cubicBezTo>
                  <a:close/>
                  <a:moveTo>
                    <a:pt x="792" y="1"/>
                  </a:moveTo>
                  <a:cubicBezTo>
                    <a:pt x="588" y="1"/>
                    <a:pt x="388" y="247"/>
                    <a:pt x="546" y="460"/>
                  </a:cubicBezTo>
                  <a:cubicBezTo>
                    <a:pt x="774" y="764"/>
                    <a:pt x="989" y="1094"/>
                    <a:pt x="1230" y="1411"/>
                  </a:cubicBezTo>
                  <a:cubicBezTo>
                    <a:pt x="977" y="1449"/>
                    <a:pt x="736" y="1576"/>
                    <a:pt x="571" y="1766"/>
                  </a:cubicBezTo>
                  <a:cubicBezTo>
                    <a:pt x="520" y="1778"/>
                    <a:pt x="469" y="1804"/>
                    <a:pt x="419" y="1854"/>
                  </a:cubicBezTo>
                  <a:cubicBezTo>
                    <a:pt x="0" y="2311"/>
                    <a:pt x="102" y="3072"/>
                    <a:pt x="609" y="3414"/>
                  </a:cubicBezTo>
                  <a:cubicBezTo>
                    <a:pt x="796" y="3538"/>
                    <a:pt x="1008" y="3595"/>
                    <a:pt x="1219" y="3595"/>
                  </a:cubicBezTo>
                  <a:cubicBezTo>
                    <a:pt x="1634" y="3595"/>
                    <a:pt x="2043" y="3370"/>
                    <a:pt x="2245" y="2983"/>
                  </a:cubicBezTo>
                  <a:cubicBezTo>
                    <a:pt x="2295" y="2869"/>
                    <a:pt x="2333" y="2755"/>
                    <a:pt x="2359" y="2628"/>
                  </a:cubicBezTo>
                  <a:cubicBezTo>
                    <a:pt x="2505" y="2718"/>
                    <a:pt x="2667" y="2773"/>
                    <a:pt x="2823" y="2773"/>
                  </a:cubicBezTo>
                  <a:cubicBezTo>
                    <a:pt x="3019" y="2773"/>
                    <a:pt x="3207" y="2687"/>
                    <a:pt x="3348" y="2476"/>
                  </a:cubicBezTo>
                  <a:cubicBezTo>
                    <a:pt x="3495" y="2246"/>
                    <a:pt x="3295" y="2002"/>
                    <a:pt x="3097" y="2002"/>
                  </a:cubicBezTo>
                  <a:cubicBezTo>
                    <a:pt x="3022" y="2002"/>
                    <a:pt x="2947" y="2037"/>
                    <a:pt x="2891" y="2121"/>
                  </a:cubicBezTo>
                  <a:cubicBezTo>
                    <a:pt x="2873" y="2148"/>
                    <a:pt x="2847" y="2161"/>
                    <a:pt x="2816" y="2161"/>
                  </a:cubicBezTo>
                  <a:cubicBezTo>
                    <a:pt x="2546" y="2161"/>
                    <a:pt x="1855" y="1234"/>
                    <a:pt x="1776" y="1132"/>
                  </a:cubicBezTo>
                  <a:cubicBezTo>
                    <a:pt x="1509" y="802"/>
                    <a:pt x="1256" y="460"/>
                    <a:pt x="1002" y="117"/>
                  </a:cubicBezTo>
                  <a:cubicBezTo>
                    <a:pt x="944" y="35"/>
                    <a:pt x="868" y="1"/>
                    <a:pt x="79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26"/>
            <p:cNvSpPr/>
            <p:nvPr/>
          </p:nvSpPr>
          <p:spPr>
            <a:xfrm>
              <a:off x="2214586" y="4135937"/>
              <a:ext cx="148067" cy="125496"/>
            </a:xfrm>
            <a:custGeom>
              <a:avLst/>
              <a:gdLst/>
              <a:ahLst/>
              <a:cxnLst/>
              <a:rect l="l" t="t" r="r" b="b"/>
              <a:pathLst>
                <a:path w="4474" h="3792" extrusionOk="0">
                  <a:moveTo>
                    <a:pt x="2174" y="557"/>
                  </a:moveTo>
                  <a:cubicBezTo>
                    <a:pt x="2412" y="557"/>
                    <a:pt x="2647" y="626"/>
                    <a:pt x="2866" y="794"/>
                  </a:cubicBezTo>
                  <a:cubicBezTo>
                    <a:pt x="3272" y="1111"/>
                    <a:pt x="3361" y="1783"/>
                    <a:pt x="3209" y="2315"/>
                  </a:cubicBezTo>
                  <a:cubicBezTo>
                    <a:pt x="2943" y="2227"/>
                    <a:pt x="2702" y="2087"/>
                    <a:pt x="2486" y="1884"/>
                  </a:cubicBezTo>
                  <a:cubicBezTo>
                    <a:pt x="2431" y="1832"/>
                    <a:pt x="2373" y="1810"/>
                    <a:pt x="2318" y="1810"/>
                  </a:cubicBezTo>
                  <a:cubicBezTo>
                    <a:pt x="2105" y="1810"/>
                    <a:pt x="1932" y="2139"/>
                    <a:pt x="2144" y="2341"/>
                  </a:cubicBezTo>
                  <a:cubicBezTo>
                    <a:pt x="2372" y="2556"/>
                    <a:pt x="2638" y="2721"/>
                    <a:pt x="2930" y="2835"/>
                  </a:cubicBezTo>
                  <a:cubicBezTo>
                    <a:pt x="2917" y="2861"/>
                    <a:pt x="2892" y="2886"/>
                    <a:pt x="2866" y="2911"/>
                  </a:cubicBezTo>
                  <a:cubicBezTo>
                    <a:pt x="2642" y="3122"/>
                    <a:pt x="2325" y="3227"/>
                    <a:pt x="2008" y="3227"/>
                  </a:cubicBezTo>
                  <a:cubicBezTo>
                    <a:pt x="1716" y="3227"/>
                    <a:pt x="1424" y="3138"/>
                    <a:pt x="1205" y="2962"/>
                  </a:cubicBezTo>
                  <a:cubicBezTo>
                    <a:pt x="660" y="2531"/>
                    <a:pt x="571" y="1719"/>
                    <a:pt x="863" y="1111"/>
                  </a:cubicBezTo>
                  <a:cubicBezTo>
                    <a:pt x="1240" y="817"/>
                    <a:pt x="1711" y="557"/>
                    <a:pt x="2174" y="557"/>
                  </a:cubicBezTo>
                  <a:close/>
                  <a:moveTo>
                    <a:pt x="2210" y="0"/>
                  </a:moveTo>
                  <a:cubicBezTo>
                    <a:pt x="1687" y="0"/>
                    <a:pt x="1146" y="219"/>
                    <a:pt x="698" y="527"/>
                  </a:cubicBezTo>
                  <a:cubicBezTo>
                    <a:pt x="622" y="527"/>
                    <a:pt x="533" y="553"/>
                    <a:pt x="483" y="654"/>
                  </a:cubicBezTo>
                  <a:cubicBezTo>
                    <a:pt x="457" y="680"/>
                    <a:pt x="445" y="705"/>
                    <a:pt x="432" y="730"/>
                  </a:cubicBezTo>
                  <a:cubicBezTo>
                    <a:pt x="419" y="743"/>
                    <a:pt x="394" y="768"/>
                    <a:pt x="381" y="781"/>
                  </a:cubicBezTo>
                  <a:cubicBezTo>
                    <a:pt x="280" y="857"/>
                    <a:pt x="254" y="971"/>
                    <a:pt x="280" y="1060"/>
                  </a:cubicBezTo>
                  <a:cubicBezTo>
                    <a:pt x="1" y="1833"/>
                    <a:pt x="115" y="2734"/>
                    <a:pt x="736" y="3317"/>
                  </a:cubicBezTo>
                  <a:cubicBezTo>
                    <a:pt x="1077" y="3633"/>
                    <a:pt x="1538" y="3791"/>
                    <a:pt x="1999" y="3791"/>
                  </a:cubicBezTo>
                  <a:cubicBezTo>
                    <a:pt x="2483" y="3791"/>
                    <a:pt x="2966" y="3617"/>
                    <a:pt x="3310" y="3266"/>
                  </a:cubicBezTo>
                  <a:cubicBezTo>
                    <a:pt x="3399" y="3178"/>
                    <a:pt x="3475" y="3076"/>
                    <a:pt x="3539" y="2975"/>
                  </a:cubicBezTo>
                  <a:cubicBezTo>
                    <a:pt x="3617" y="2980"/>
                    <a:pt x="3698" y="2983"/>
                    <a:pt x="3780" y="2983"/>
                  </a:cubicBezTo>
                  <a:cubicBezTo>
                    <a:pt x="3895" y="2983"/>
                    <a:pt x="4010" y="2977"/>
                    <a:pt x="4122" y="2962"/>
                  </a:cubicBezTo>
                  <a:cubicBezTo>
                    <a:pt x="4474" y="2901"/>
                    <a:pt x="4431" y="2388"/>
                    <a:pt x="4105" y="2388"/>
                  </a:cubicBezTo>
                  <a:cubicBezTo>
                    <a:pt x="4090" y="2388"/>
                    <a:pt x="4074" y="2389"/>
                    <a:pt x="4058" y="2391"/>
                  </a:cubicBezTo>
                  <a:cubicBezTo>
                    <a:pt x="3957" y="2404"/>
                    <a:pt x="3868" y="2404"/>
                    <a:pt x="3767" y="2404"/>
                  </a:cubicBezTo>
                  <a:cubicBezTo>
                    <a:pt x="3944" y="1745"/>
                    <a:pt x="3830" y="971"/>
                    <a:pt x="3386" y="502"/>
                  </a:cubicBezTo>
                  <a:cubicBezTo>
                    <a:pt x="3046" y="144"/>
                    <a:pt x="2634" y="0"/>
                    <a:pt x="2210"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26"/>
            <p:cNvSpPr/>
            <p:nvPr/>
          </p:nvSpPr>
          <p:spPr>
            <a:xfrm>
              <a:off x="2186059" y="4022721"/>
              <a:ext cx="119804" cy="111431"/>
            </a:xfrm>
            <a:custGeom>
              <a:avLst/>
              <a:gdLst/>
              <a:ahLst/>
              <a:cxnLst/>
              <a:rect l="l" t="t" r="r" b="b"/>
              <a:pathLst>
                <a:path w="3620" h="3367" extrusionOk="0">
                  <a:moveTo>
                    <a:pt x="1243" y="2262"/>
                  </a:moveTo>
                  <a:lnTo>
                    <a:pt x="1243" y="2262"/>
                  </a:lnTo>
                  <a:cubicBezTo>
                    <a:pt x="1230" y="2439"/>
                    <a:pt x="1167" y="2592"/>
                    <a:pt x="1066" y="2680"/>
                  </a:cubicBezTo>
                  <a:cubicBezTo>
                    <a:pt x="1015" y="2748"/>
                    <a:pt x="977" y="2782"/>
                    <a:pt x="951" y="2782"/>
                  </a:cubicBezTo>
                  <a:cubicBezTo>
                    <a:pt x="898" y="2782"/>
                    <a:pt x="892" y="2647"/>
                    <a:pt x="926" y="2376"/>
                  </a:cubicBezTo>
                  <a:cubicBezTo>
                    <a:pt x="1028" y="2313"/>
                    <a:pt x="1129" y="2275"/>
                    <a:pt x="1243" y="2262"/>
                  </a:cubicBezTo>
                  <a:close/>
                  <a:moveTo>
                    <a:pt x="1324" y="1"/>
                  </a:moveTo>
                  <a:cubicBezTo>
                    <a:pt x="1152" y="1"/>
                    <a:pt x="963" y="171"/>
                    <a:pt x="1028" y="398"/>
                  </a:cubicBezTo>
                  <a:cubicBezTo>
                    <a:pt x="1129" y="753"/>
                    <a:pt x="1205" y="1121"/>
                    <a:pt x="1230" y="1501"/>
                  </a:cubicBezTo>
                  <a:cubicBezTo>
                    <a:pt x="1230" y="1552"/>
                    <a:pt x="1243" y="1615"/>
                    <a:pt x="1243" y="1691"/>
                  </a:cubicBezTo>
                  <a:cubicBezTo>
                    <a:pt x="1066" y="1704"/>
                    <a:pt x="875" y="1755"/>
                    <a:pt x="711" y="1844"/>
                  </a:cubicBezTo>
                  <a:cubicBezTo>
                    <a:pt x="229" y="2122"/>
                    <a:pt x="0" y="2934"/>
                    <a:pt x="571" y="3276"/>
                  </a:cubicBezTo>
                  <a:cubicBezTo>
                    <a:pt x="682" y="3339"/>
                    <a:pt x="794" y="3366"/>
                    <a:pt x="902" y="3366"/>
                  </a:cubicBezTo>
                  <a:cubicBezTo>
                    <a:pt x="1300" y="3366"/>
                    <a:pt x="1651" y="2993"/>
                    <a:pt x="1750" y="2604"/>
                  </a:cubicBezTo>
                  <a:cubicBezTo>
                    <a:pt x="1776" y="2490"/>
                    <a:pt x="1801" y="2376"/>
                    <a:pt x="1814" y="2249"/>
                  </a:cubicBezTo>
                  <a:lnTo>
                    <a:pt x="1852" y="2262"/>
                  </a:lnTo>
                  <a:cubicBezTo>
                    <a:pt x="2296" y="2275"/>
                    <a:pt x="2739" y="2300"/>
                    <a:pt x="3183" y="2325"/>
                  </a:cubicBezTo>
                  <a:cubicBezTo>
                    <a:pt x="3191" y="2326"/>
                    <a:pt x="3199" y="2326"/>
                    <a:pt x="3207" y="2326"/>
                  </a:cubicBezTo>
                  <a:cubicBezTo>
                    <a:pt x="3554" y="2326"/>
                    <a:pt x="3619" y="1780"/>
                    <a:pt x="3259" y="1767"/>
                  </a:cubicBezTo>
                  <a:cubicBezTo>
                    <a:pt x="2790" y="1742"/>
                    <a:pt x="2308" y="1704"/>
                    <a:pt x="1826" y="1691"/>
                  </a:cubicBezTo>
                  <a:cubicBezTo>
                    <a:pt x="1814" y="1171"/>
                    <a:pt x="1687" y="652"/>
                    <a:pt x="1547" y="182"/>
                  </a:cubicBezTo>
                  <a:cubicBezTo>
                    <a:pt x="1511" y="55"/>
                    <a:pt x="1420" y="1"/>
                    <a:pt x="132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26"/>
            <p:cNvSpPr/>
            <p:nvPr/>
          </p:nvSpPr>
          <p:spPr>
            <a:xfrm>
              <a:off x="2124370" y="4188789"/>
              <a:ext cx="70128" cy="60862"/>
            </a:xfrm>
            <a:custGeom>
              <a:avLst/>
              <a:gdLst/>
              <a:ahLst/>
              <a:cxnLst/>
              <a:rect l="l" t="t" r="r" b="b"/>
              <a:pathLst>
                <a:path w="2119" h="1839" extrusionOk="0">
                  <a:moveTo>
                    <a:pt x="1053" y="574"/>
                  </a:moveTo>
                  <a:cubicBezTo>
                    <a:pt x="1299" y="574"/>
                    <a:pt x="1549" y="862"/>
                    <a:pt x="1345" y="1137"/>
                  </a:cubicBezTo>
                  <a:cubicBezTo>
                    <a:pt x="1267" y="1243"/>
                    <a:pt x="1170" y="1288"/>
                    <a:pt x="1075" y="1288"/>
                  </a:cubicBezTo>
                  <a:cubicBezTo>
                    <a:pt x="876" y="1288"/>
                    <a:pt x="681" y="1094"/>
                    <a:pt x="673" y="870"/>
                  </a:cubicBezTo>
                  <a:cubicBezTo>
                    <a:pt x="711" y="845"/>
                    <a:pt x="749" y="807"/>
                    <a:pt x="774" y="756"/>
                  </a:cubicBezTo>
                  <a:cubicBezTo>
                    <a:pt x="842" y="627"/>
                    <a:pt x="948" y="574"/>
                    <a:pt x="1053" y="574"/>
                  </a:cubicBezTo>
                  <a:close/>
                  <a:moveTo>
                    <a:pt x="1103" y="0"/>
                  </a:moveTo>
                  <a:cubicBezTo>
                    <a:pt x="912" y="0"/>
                    <a:pt x="725" y="63"/>
                    <a:pt x="571" y="173"/>
                  </a:cubicBezTo>
                  <a:cubicBezTo>
                    <a:pt x="548" y="167"/>
                    <a:pt x="524" y="164"/>
                    <a:pt x="502" y="164"/>
                  </a:cubicBezTo>
                  <a:cubicBezTo>
                    <a:pt x="425" y="164"/>
                    <a:pt x="354" y="199"/>
                    <a:pt x="305" y="287"/>
                  </a:cubicBezTo>
                  <a:cubicBezTo>
                    <a:pt x="0" y="718"/>
                    <a:pt x="39" y="1365"/>
                    <a:pt x="508" y="1682"/>
                  </a:cubicBezTo>
                  <a:cubicBezTo>
                    <a:pt x="665" y="1787"/>
                    <a:pt x="853" y="1838"/>
                    <a:pt x="1041" y="1838"/>
                  </a:cubicBezTo>
                  <a:cubicBezTo>
                    <a:pt x="1353" y="1838"/>
                    <a:pt x="1665" y="1697"/>
                    <a:pt x="1839" y="1428"/>
                  </a:cubicBezTo>
                  <a:cubicBezTo>
                    <a:pt x="2118" y="997"/>
                    <a:pt x="1979" y="363"/>
                    <a:pt x="1522" y="110"/>
                  </a:cubicBezTo>
                  <a:cubicBezTo>
                    <a:pt x="1388" y="34"/>
                    <a:pt x="1244" y="0"/>
                    <a:pt x="1103"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26"/>
            <p:cNvSpPr/>
            <p:nvPr/>
          </p:nvSpPr>
          <p:spPr>
            <a:xfrm>
              <a:off x="2294906" y="3911754"/>
              <a:ext cx="116163" cy="95578"/>
            </a:xfrm>
            <a:custGeom>
              <a:avLst/>
              <a:gdLst/>
              <a:ahLst/>
              <a:cxnLst/>
              <a:rect l="l" t="t" r="r" b="b"/>
              <a:pathLst>
                <a:path w="3510" h="2888" extrusionOk="0">
                  <a:moveTo>
                    <a:pt x="2706" y="0"/>
                  </a:moveTo>
                  <a:cubicBezTo>
                    <a:pt x="2428" y="0"/>
                    <a:pt x="2124" y="59"/>
                    <a:pt x="1923" y="74"/>
                  </a:cubicBezTo>
                  <a:cubicBezTo>
                    <a:pt x="1559" y="86"/>
                    <a:pt x="1630" y="645"/>
                    <a:pt x="1987" y="645"/>
                  </a:cubicBezTo>
                  <a:cubicBezTo>
                    <a:pt x="1991" y="645"/>
                    <a:pt x="1995" y="644"/>
                    <a:pt x="1999" y="644"/>
                  </a:cubicBezTo>
                  <a:cubicBezTo>
                    <a:pt x="2075" y="632"/>
                    <a:pt x="2265" y="606"/>
                    <a:pt x="2443" y="594"/>
                  </a:cubicBezTo>
                  <a:lnTo>
                    <a:pt x="2443" y="594"/>
                  </a:lnTo>
                  <a:cubicBezTo>
                    <a:pt x="1708" y="1177"/>
                    <a:pt x="972" y="1773"/>
                    <a:pt x="237" y="2369"/>
                  </a:cubicBezTo>
                  <a:cubicBezTo>
                    <a:pt x="1" y="2553"/>
                    <a:pt x="180" y="2888"/>
                    <a:pt x="411" y="2888"/>
                  </a:cubicBezTo>
                  <a:cubicBezTo>
                    <a:pt x="466" y="2888"/>
                    <a:pt x="523" y="2869"/>
                    <a:pt x="579" y="2825"/>
                  </a:cubicBezTo>
                  <a:cubicBezTo>
                    <a:pt x="1352" y="2204"/>
                    <a:pt x="2113" y="1583"/>
                    <a:pt x="2887" y="974"/>
                  </a:cubicBezTo>
                  <a:cubicBezTo>
                    <a:pt x="2887" y="1037"/>
                    <a:pt x="2887" y="1101"/>
                    <a:pt x="2887" y="1126"/>
                  </a:cubicBezTo>
                  <a:cubicBezTo>
                    <a:pt x="2899" y="1304"/>
                    <a:pt x="2912" y="1469"/>
                    <a:pt x="2925" y="1646"/>
                  </a:cubicBezTo>
                  <a:cubicBezTo>
                    <a:pt x="2936" y="1812"/>
                    <a:pt x="3059" y="1888"/>
                    <a:pt x="3188" y="1888"/>
                  </a:cubicBezTo>
                  <a:cubicBezTo>
                    <a:pt x="3344" y="1888"/>
                    <a:pt x="3509" y="1777"/>
                    <a:pt x="3495" y="1583"/>
                  </a:cubicBezTo>
                  <a:cubicBezTo>
                    <a:pt x="3470" y="1304"/>
                    <a:pt x="3445" y="1012"/>
                    <a:pt x="3432" y="733"/>
                  </a:cubicBezTo>
                  <a:cubicBezTo>
                    <a:pt x="3407" y="530"/>
                    <a:pt x="3407" y="302"/>
                    <a:pt x="3242" y="150"/>
                  </a:cubicBezTo>
                  <a:cubicBezTo>
                    <a:pt x="3116" y="35"/>
                    <a:pt x="2918" y="0"/>
                    <a:pt x="2706"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26"/>
            <p:cNvSpPr/>
            <p:nvPr/>
          </p:nvSpPr>
          <p:spPr>
            <a:xfrm>
              <a:off x="2360202" y="4031226"/>
              <a:ext cx="59207" cy="55169"/>
            </a:xfrm>
            <a:custGeom>
              <a:avLst/>
              <a:gdLst/>
              <a:ahLst/>
              <a:cxnLst/>
              <a:rect l="l" t="t" r="r" b="b"/>
              <a:pathLst>
                <a:path w="1789" h="1667" extrusionOk="0">
                  <a:moveTo>
                    <a:pt x="918" y="571"/>
                  </a:moveTo>
                  <a:cubicBezTo>
                    <a:pt x="1052" y="571"/>
                    <a:pt x="1171" y="656"/>
                    <a:pt x="1155" y="851"/>
                  </a:cubicBezTo>
                  <a:cubicBezTo>
                    <a:pt x="1140" y="1018"/>
                    <a:pt x="1048" y="1082"/>
                    <a:pt x="949" y="1082"/>
                  </a:cubicBezTo>
                  <a:cubicBezTo>
                    <a:pt x="799" y="1082"/>
                    <a:pt x="632" y="935"/>
                    <a:pt x="686" y="775"/>
                  </a:cubicBezTo>
                  <a:cubicBezTo>
                    <a:pt x="698" y="737"/>
                    <a:pt x="698" y="686"/>
                    <a:pt x="698" y="648"/>
                  </a:cubicBezTo>
                  <a:cubicBezTo>
                    <a:pt x="762" y="598"/>
                    <a:pt x="843" y="571"/>
                    <a:pt x="918" y="571"/>
                  </a:cubicBezTo>
                  <a:close/>
                  <a:moveTo>
                    <a:pt x="915" y="0"/>
                  </a:moveTo>
                  <a:cubicBezTo>
                    <a:pt x="477" y="0"/>
                    <a:pt x="75" y="322"/>
                    <a:pt x="13" y="762"/>
                  </a:cubicBezTo>
                  <a:cubicBezTo>
                    <a:pt x="1" y="902"/>
                    <a:pt x="64" y="991"/>
                    <a:pt x="140" y="1041"/>
                  </a:cubicBezTo>
                  <a:cubicBezTo>
                    <a:pt x="216" y="1295"/>
                    <a:pt x="407" y="1510"/>
                    <a:pt x="673" y="1612"/>
                  </a:cubicBezTo>
                  <a:cubicBezTo>
                    <a:pt x="765" y="1649"/>
                    <a:pt x="857" y="1666"/>
                    <a:pt x="947" y="1666"/>
                  </a:cubicBezTo>
                  <a:cubicBezTo>
                    <a:pt x="1316" y="1666"/>
                    <a:pt x="1641" y="1375"/>
                    <a:pt x="1713" y="978"/>
                  </a:cubicBezTo>
                  <a:cubicBezTo>
                    <a:pt x="1789" y="496"/>
                    <a:pt x="1472" y="14"/>
                    <a:pt x="964" y="1"/>
                  </a:cubicBezTo>
                  <a:cubicBezTo>
                    <a:pt x="948" y="1"/>
                    <a:pt x="932" y="0"/>
                    <a:pt x="91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26"/>
            <p:cNvSpPr/>
            <p:nvPr/>
          </p:nvSpPr>
          <p:spPr>
            <a:xfrm>
              <a:off x="2337962" y="4256203"/>
              <a:ext cx="104117" cy="86014"/>
            </a:xfrm>
            <a:custGeom>
              <a:avLst/>
              <a:gdLst/>
              <a:ahLst/>
              <a:cxnLst/>
              <a:rect l="l" t="t" r="r" b="b"/>
              <a:pathLst>
                <a:path w="3146" h="2599" extrusionOk="0">
                  <a:moveTo>
                    <a:pt x="1159" y="1059"/>
                  </a:moveTo>
                  <a:cubicBezTo>
                    <a:pt x="1199" y="1059"/>
                    <a:pt x="1237" y="1065"/>
                    <a:pt x="1269" y="1078"/>
                  </a:cubicBezTo>
                  <a:cubicBezTo>
                    <a:pt x="1396" y="1230"/>
                    <a:pt x="1535" y="1382"/>
                    <a:pt x="1675" y="1496"/>
                  </a:cubicBezTo>
                  <a:cubicBezTo>
                    <a:pt x="1713" y="1661"/>
                    <a:pt x="1662" y="1826"/>
                    <a:pt x="1472" y="1940"/>
                  </a:cubicBezTo>
                  <a:cubicBezTo>
                    <a:pt x="1378" y="2002"/>
                    <a:pt x="1261" y="2040"/>
                    <a:pt x="1147" y="2040"/>
                  </a:cubicBezTo>
                  <a:cubicBezTo>
                    <a:pt x="1029" y="2040"/>
                    <a:pt x="915" y="1999"/>
                    <a:pt x="838" y="1902"/>
                  </a:cubicBezTo>
                  <a:cubicBezTo>
                    <a:pt x="660" y="1674"/>
                    <a:pt x="711" y="1255"/>
                    <a:pt x="977" y="1116"/>
                  </a:cubicBezTo>
                  <a:lnTo>
                    <a:pt x="1002" y="1091"/>
                  </a:lnTo>
                  <a:lnTo>
                    <a:pt x="1041" y="1078"/>
                  </a:lnTo>
                  <a:cubicBezTo>
                    <a:pt x="1079" y="1065"/>
                    <a:pt x="1120" y="1059"/>
                    <a:pt x="1159" y="1059"/>
                  </a:cubicBezTo>
                  <a:close/>
                  <a:moveTo>
                    <a:pt x="1141" y="1"/>
                  </a:moveTo>
                  <a:cubicBezTo>
                    <a:pt x="954" y="1"/>
                    <a:pt x="764" y="167"/>
                    <a:pt x="863" y="380"/>
                  </a:cubicBezTo>
                  <a:cubicBezTo>
                    <a:pt x="888" y="431"/>
                    <a:pt x="914" y="469"/>
                    <a:pt x="939" y="520"/>
                  </a:cubicBezTo>
                  <a:cubicBezTo>
                    <a:pt x="901" y="533"/>
                    <a:pt x="863" y="545"/>
                    <a:pt x="838" y="545"/>
                  </a:cubicBezTo>
                  <a:lnTo>
                    <a:pt x="825" y="558"/>
                  </a:lnTo>
                  <a:cubicBezTo>
                    <a:pt x="800" y="558"/>
                    <a:pt x="787" y="571"/>
                    <a:pt x="762" y="583"/>
                  </a:cubicBezTo>
                  <a:cubicBezTo>
                    <a:pt x="229" y="862"/>
                    <a:pt x="1" y="1534"/>
                    <a:pt x="280" y="2092"/>
                  </a:cubicBezTo>
                  <a:cubicBezTo>
                    <a:pt x="462" y="2432"/>
                    <a:pt x="802" y="2599"/>
                    <a:pt x="1157" y="2599"/>
                  </a:cubicBezTo>
                  <a:cubicBezTo>
                    <a:pt x="1345" y="2599"/>
                    <a:pt x="1537" y="2552"/>
                    <a:pt x="1713" y="2460"/>
                  </a:cubicBezTo>
                  <a:cubicBezTo>
                    <a:pt x="1992" y="2308"/>
                    <a:pt x="2194" y="2042"/>
                    <a:pt x="2245" y="1750"/>
                  </a:cubicBezTo>
                  <a:cubicBezTo>
                    <a:pt x="2300" y="1757"/>
                    <a:pt x="2357" y="1761"/>
                    <a:pt x="2414" y="1761"/>
                  </a:cubicBezTo>
                  <a:cubicBezTo>
                    <a:pt x="2554" y="1761"/>
                    <a:pt x="2701" y="1737"/>
                    <a:pt x="2854" y="1674"/>
                  </a:cubicBezTo>
                  <a:cubicBezTo>
                    <a:pt x="3146" y="1550"/>
                    <a:pt x="3020" y="1118"/>
                    <a:pt x="2749" y="1118"/>
                  </a:cubicBezTo>
                  <a:cubicBezTo>
                    <a:pt x="2715" y="1118"/>
                    <a:pt x="2677" y="1125"/>
                    <a:pt x="2638" y="1141"/>
                  </a:cubicBezTo>
                  <a:cubicBezTo>
                    <a:pt x="2549" y="1179"/>
                    <a:pt x="2467" y="1195"/>
                    <a:pt x="2389" y="1195"/>
                  </a:cubicBezTo>
                  <a:cubicBezTo>
                    <a:pt x="2312" y="1195"/>
                    <a:pt x="2239" y="1179"/>
                    <a:pt x="2169" y="1154"/>
                  </a:cubicBezTo>
                  <a:lnTo>
                    <a:pt x="2169" y="1141"/>
                  </a:lnTo>
                  <a:cubicBezTo>
                    <a:pt x="2055" y="900"/>
                    <a:pt x="1865" y="723"/>
                    <a:pt x="1636" y="609"/>
                  </a:cubicBezTo>
                  <a:cubicBezTo>
                    <a:pt x="1535" y="457"/>
                    <a:pt x="1459" y="304"/>
                    <a:pt x="1396" y="165"/>
                  </a:cubicBezTo>
                  <a:cubicBezTo>
                    <a:pt x="1342" y="49"/>
                    <a:pt x="1242" y="1"/>
                    <a:pt x="1141"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26"/>
            <p:cNvSpPr/>
            <p:nvPr/>
          </p:nvSpPr>
          <p:spPr>
            <a:xfrm>
              <a:off x="2128573" y="4366938"/>
              <a:ext cx="177952" cy="153958"/>
            </a:xfrm>
            <a:custGeom>
              <a:avLst/>
              <a:gdLst/>
              <a:ahLst/>
              <a:cxnLst/>
              <a:rect l="l" t="t" r="r" b="b"/>
              <a:pathLst>
                <a:path w="5377" h="4652" extrusionOk="0">
                  <a:moveTo>
                    <a:pt x="950" y="3458"/>
                  </a:moveTo>
                  <a:cubicBezTo>
                    <a:pt x="1141" y="3458"/>
                    <a:pt x="1320" y="3602"/>
                    <a:pt x="1230" y="3856"/>
                  </a:cubicBezTo>
                  <a:cubicBezTo>
                    <a:pt x="1181" y="3993"/>
                    <a:pt x="1080" y="4085"/>
                    <a:pt x="955" y="4085"/>
                  </a:cubicBezTo>
                  <a:cubicBezTo>
                    <a:pt x="917" y="4085"/>
                    <a:pt x="878" y="4077"/>
                    <a:pt x="837" y="4059"/>
                  </a:cubicBezTo>
                  <a:cubicBezTo>
                    <a:pt x="710" y="3996"/>
                    <a:pt x="584" y="3818"/>
                    <a:pt x="622" y="3679"/>
                  </a:cubicBezTo>
                  <a:cubicBezTo>
                    <a:pt x="679" y="3528"/>
                    <a:pt x="817" y="3458"/>
                    <a:pt x="950" y="3458"/>
                  </a:cubicBezTo>
                  <a:close/>
                  <a:moveTo>
                    <a:pt x="5060" y="1"/>
                  </a:moveTo>
                  <a:cubicBezTo>
                    <a:pt x="5051" y="1"/>
                    <a:pt x="5043" y="1"/>
                    <a:pt x="5034" y="2"/>
                  </a:cubicBezTo>
                  <a:cubicBezTo>
                    <a:pt x="4540" y="40"/>
                    <a:pt x="4058" y="166"/>
                    <a:pt x="3589" y="344"/>
                  </a:cubicBezTo>
                  <a:cubicBezTo>
                    <a:pt x="3282" y="457"/>
                    <a:pt x="3423" y="896"/>
                    <a:pt x="3701" y="896"/>
                  </a:cubicBezTo>
                  <a:cubicBezTo>
                    <a:pt x="3734" y="896"/>
                    <a:pt x="3768" y="890"/>
                    <a:pt x="3804" y="877"/>
                  </a:cubicBezTo>
                  <a:cubicBezTo>
                    <a:pt x="3957" y="813"/>
                    <a:pt x="4121" y="762"/>
                    <a:pt x="4274" y="724"/>
                  </a:cubicBezTo>
                  <a:lnTo>
                    <a:pt x="4274" y="724"/>
                  </a:lnTo>
                  <a:cubicBezTo>
                    <a:pt x="3284" y="1434"/>
                    <a:pt x="2333" y="2195"/>
                    <a:pt x="1408" y="2994"/>
                  </a:cubicBezTo>
                  <a:cubicBezTo>
                    <a:pt x="1357" y="2969"/>
                    <a:pt x="1294" y="2943"/>
                    <a:pt x="1243" y="2918"/>
                  </a:cubicBezTo>
                  <a:cubicBezTo>
                    <a:pt x="1157" y="2893"/>
                    <a:pt x="1067" y="2881"/>
                    <a:pt x="978" y="2881"/>
                  </a:cubicBezTo>
                  <a:cubicBezTo>
                    <a:pt x="622" y="2881"/>
                    <a:pt x="267" y="3075"/>
                    <a:pt x="114" y="3400"/>
                  </a:cubicBezTo>
                  <a:lnTo>
                    <a:pt x="89" y="3451"/>
                  </a:lnTo>
                  <a:cubicBezTo>
                    <a:pt x="89" y="3476"/>
                    <a:pt x="76" y="3514"/>
                    <a:pt x="76" y="3539"/>
                  </a:cubicBezTo>
                  <a:cubicBezTo>
                    <a:pt x="0" y="3958"/>
                    <a:pt x="203" y="4376"/>
                    <a:pt x="596" y="4566"/>
                  </a:cubicBezTo>
                  <a:cubicBezTo>
                    <a:pt x="716" y="4625"/>
                    <a:pt x="838" y="4652"/>
                    <a:pt x="956" y="4652"/>
                  </a:cubicBezTo>
                  <a:cubicBezTo>
                    <a:pt x="1303" y="4652"/>
                    <a:pt x="1621" y="4422"/>
                    <a:pt x="1763" y="4072"/>
                  </a:cubicBezTo>
                  <a:cubicBezTo>
                    <a:pt x="1839" y="3869"/>
                    <a:pt x="1839" y="3641"/>
                    <a:pt x="1776" y="3438"/>
                  </a:cubicBezTo>
                  <a:cubicBezTo>
                    <a:pt x="2739" y="2588"/>
                    <a:pt x="3741" y="1802"/>
                    <a:pt x="4781" y="1067"/>
                  </a:cubicBezTo>
                  <a:lnTo>
                    <a:pt x="4781" y="1067"/>
                  </a:lnTo>
                  <a:cubicBezTo>
                    <a:pt x="4768" y="1143"/>
                    <a:pt x="4768" y="1219"/>
                    <a:pt x="4755" y="1295"/>
                  </a:cubicBezTo>
                  <a:cubicBezTo>
                    <a:pt x="4727" y="1498"/>
                    <a:pt x="4884" y="1612"/>
                    <a:pt x="5039" y="1612"/>
                  </a:cubicBezTo>
                  <a:cubicBezTo>
                    <a:pt x="5166" y="1612"/>
                    <a:pt x="5291" y="1536"/>
                    <a:pt x="5313" y="1371"/>
                  </a:cubicBezTo>
                  <a:cubicBezTo>
                    <a:pt x="5364" y="1003"/>
                    <a:pt x="5377" y="623"/>
                    <a:pt x="5351" y="255"/>
                  </a:cubicBezTo>
                  <a:cubicBezTo>
                    <a:pt x="5339" y="100"/>
                    <a:pt x="5203" y="1"/>
                    <a:pt x="5060"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26"/>
            <p:cNvSpPr/>
            <p:nvPr/>
          </p:nvSpPr>
          <p:spPr>
            <a:xfrm>
              <a:off x="2407031" y="4091822"/>
              <a:ext cx="179838" cy="150185"/>
            </a:xfrm>
            <a:custGeom>
              <a:avLst/>
              <a:gdLst/>
              <a:ahLst/>
              <a:cxnLst/>
              <a:rect l="l" t="t" r="r" b="b"/>
              <a:pathLst>
                <a:path w="5434" h="4538" extrusionOk="0">
                  <a:moveTo>
                    <a:pt x="4426" y="2899"/>
                  </a:moveTo>
                  <a:cubicBezTo>
                    <a:pt x="4513" y="2899"/>
                    <a:pt x="4601" y="2927"/>
                    <a:pt x="4672" y="2989"/>
                  </a:cubicBezTo>
                  <a:cubicBezTo>
                    <a:pt x="4837" y="3116"/>
                    <a:pt x="4774" y="3344"/>
                    <a:pt x="4647" y="3483"/>
                  </a:cubicBezTo>
                  <a:cubicBezTo>
                    <a:pt x="4565" y="3585"/>
                    <a:pt x="4472" y="3627"/>
                    <a:pt x="4383" y="3627"/>
                  </a:cubicBezTo>
                  <a:cubicBezTo>
                    <a:pt x="4237" y="3627"/>
                    <a:pt x="4101" y="3514"/>
                    <a:pt x="4038" y="3357"/>
                  </a:cubicBezTo>
                  <a:lnTo>
                    <a:pt x="4026" y="3331"/>
                  </a:lnTo>
                  <a:cubicBezTo>
                    <a:pt x="4013" y="3281"/>
                    <a:pt x="4000" y="3230"/>
                    <a:pt x="4000" y="3166"/>
                  </a:cubicBezTo>
                  <a:cubicBezTo>
                    <a:pt x="4026" y="3154"/>
                    <a:pt x="4038" y="3128"/>
                    <a:pt x="4064" y="3103"/>
                  </a:cubicBezTo>
                  <a:cubicBezTo>
                    <a:pt x="4135" y="2976"/>
                    <a:pt x="4280" y="2899"/>
                    <a:pt x="4426" y="2899"/>
                  </a:cubicBezTo>
                  <a:close/>
                  <a:moveTo>
                    <a:pt x="1032" y="3242"/>
                  </a:moveTo>
                  <a:cubicBezTo>
                    <a:pt x="1320" y="3242"/>
                    <a:pt x="1580" y="3469"/>
                    <a:pt x="1375" y="3800"/>
                  </a:cubicBezTo>
                  <a:cubicBezTo>
                    <a:pt x="1305" y="3917"/>
                    <a:pt x="1203" y="3965"/>
                    <a:pt x="1103" y="3965"/>
                  </a:cubicBezTo>
                  <a:cubicBezTo>
                    <a:pt x="896" y="3965"/>
                    <a:pt x="694" y="3760"/>
                    <a:pt x="779" y="3522"/>
                  </a:cubicBezTo>
                  <a:cubicBezTo>
                    <a:pt x="805" y="3433"/>
                    <a:pt x="805" y="3369"/>
                    <a:pt x="779" y="3306"/>
                  </a:cubicBezTo>
                  <a:cubicBezTo>
                    <a:pt x="858" y="3262"/>
                    <a:pt x="946" y="3242"/>
                    <a:pt x="1032" y="3242"/>
                  </a:cubicBezTo>
                  <a:close/>
                  <a:moveTo>
                    <a:pt x="1934" y="1"/>
                  </a:moveTo>
                  <a:cubicBezTo>
                    <a:pt x="1834" y="1"/>
                    <a:pt x="1738" y="52"/>
                    <a:pt x="1692" y="174"/>
                  </a:cubicBezTo>
                  <a:cubicBezTo>
                    <a:pt x="1388" y="985"/>
                    <a:pt x="1147" y="1810"/>
                    <a:pt x="970" y="2659"/>
                  </a:cubicBezTo>
                  <a:cubicBezTo>
                    <a:pt x="729" y="2672"/>
                    <a:pt x="501" y="2761"/>
                    <a:pt x="323" y="2926"/>
                  </a:cubicBezTo>
                  <a:cubicBezTo>
                    <a:pt x="222" y="3027"/>
                    <a:pt x="209" y="3166"/>
                    <a:pt x="260" y="3281"/>
                  </a:cubicBezTo>
                  <a:lnTo>
                    <a:pt x="247" y="3293"/>
                  </a:lnTo>
                  <a:cubicBezTo>
                    <a:pt x="1" y="3961"/>
                    <a:pt x="571" y="4537"/>
                    <a:pt x="1142" y="4537"/>
                  </a:cubicBezTo>
                  <a:cubicBezTo>
                    <a:pt x="1395" y="4537"/>
                    <a:pt x="1649" y="4424"/>
                    <a:pt x="1832" y="4156"/>
                  </a:cubicBezTo>
                  <a:cubicBezTo>
                    <a:pt x="1895" y="4054"/>
                    <a:pt x="1946" y="3940"/>
                    <a:pt x="1971" y="3839"/>
                  </a:cubicBezTo>
                  <a:cubicBezTo>
                    <a:pt x="2517" y="3800"/>
                    <a:pt x="3049" y="3775"/>
                    <a:pt x="3594" y="3750"/>
                  </a:cubicBezTo>
                  <a:cubicBezTo>
                    <a:pt x="3658" y="3864"/>
                    <a:pt x="3759" y="3965"/>
                    <a:pt x="3861" y="4041"/>
                  </a:cubicBezTo>
                  <a:cubicBezTo>
                    <a:pt x="4021" y="4150"/>
                    <a:pt x="4199" y="4200"/>
                    <a:pt x="4374" y="4200"/>
                  </a:cubicBezTo>
                  <a:cubicBezTo>
                    <a:pt x="4670" y="4200"/>
                    <a:pt x="4958" y="4056"/>
                    <a:pt x="5141" y="3800"/>
                  </a:cubicBezTo>
                  <a:cubicBezTo>
                    <a:pt x="5433" y="3395"/>
                    <a:pt x="5408" y="2799"/>
                    <a:pt x="4977" y="2507"/>
                  </a:cubicBezTo>
                  <a:cubicBezTo>
                    <a:pt x="4813" y="2388"/>
                    <a:pt x="4611" y="2330"/>
                    <a:pt x="4410" y="2330"/>
                  </a:cubicBezTo>
                  <a:cubicBezTo>
                    <a:pt x="4159" y="2330"/>
                    <a:pt x="3910" y="2420"/>
                    <a:pt x="3734" y="2596"/>
                  </a:cubicBezTo>
                  <a:cubicBezTo>
                    <a:pt x="3645" y="2609"/>
                    <a:pt x="3569" y="2659"/>
                    <a:pt x="3531" y="2748"/>
                  </a:cubicBezTo>
                  <a:cubicBezTo>
                    <a:pt x="3455" y="2888"/>
                    <a:pt x="3417" y="3040"/>
                    <a:pt x="3417" y="3179"/>
                  </a:cubicBezTo>
                  <a:cubicBezTo>
                    <a:pt x="2935" y="3217"/>
                    <a:pt x="2441" y="3243"/>
                    <a:pt x="1959" y="3268"/>
                  </a:cubicBezTo>
                  <a:cubicBezTo>
                    <a:pt x="1908" y="3128"/>
                    <a:pt x="1819" y="2989"/>
                    <a:pt x="1692" y="2888"/>
                  </a:cubicBezTo>
                  <a:cubicBezTo>
                    <a:pt x="1642" y="2837"/>
                    <a:pt x="1591" y="2799"/>
                    <a:pt x="1528" y="2773"/>
                  </a:cubicBezTo>
                  <a:cubicBezTo>
                    <a:pt x="1692" y="1962"/>
                    <a:pt x="1921" y="1163"/>
                    <a:pt x="2225" y="390"/>
                  </a:cubicBezTo>
                  <a:cubicBezTo>
                    <a:pt x="2307" y="169"/>
                    <a:pt x="2115" y="1"/>
                    <a:pt x="193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26"/>
            <p:cNvSpPr/>
            <p:nvPr/>
          </p:nvSpPr>
          <p:spPr>
            <a:xfrm>
              <a:off x="1810469" y="4574507"/>
              <a:ext cx="256685" cy="218195"/>
            </a:xfrm>
            <a:custGeom>
              <a:avLst/>
              <a:gdLst/>
              <a:ahLst/>
              <a:cxnLst/>
              <a:rect l="l" t="t" r="r" b="b"/>
              <a:pathLst>
                <a:path w="7756" h="6593" extrusionOk="0">
                  <a:moveTo>
                    <a:pt x="1004" y="4497"/>
                  </a:moveTo>
                  <a:cubicBezTo>
                    <a:pt x="1226" y="4497"/>
                    <a:pt x="1440" y="4672"/>
                    <a:pt x="1332" y="4964"/>
                  </a:cubicBezTo>
                  <a:cubicBezTo>
                    <a:pt x="1271" y="5137"/>
                    <a:pt x="1153" y="5209"/>
                    <a:pt x="1032" y="5209"/>
                  </a:cubicBezTo>
                  <a:cubicBezTo>
                    <a:pt x="825" y="5209"/>
                    <a:pt x="607" y="5000"/>
                    <a:pt x="647" y="4736"/>
                  </a:cubicBezTo>
                  <a:cubicBezTo>
                    <a:pt x="712" y="4571"/>
                    <a:pt x="860" y="4497"/>
                    <a:pt x="1004" y="4497"/>
                  </a:cubicBezTo>
                  <a:close/>
                  <a:moveTo>
                    <a:pt x="7332" y="1"/>
                  </a:moveTo>
                  <a:cubicBezTo>
                    <a:pt x="7278" y="1"/>
                    <a:pt x="7221" y="18"/>
                    <a:pt x="7165" y="57"/>
                  </a:cubicBezTo>
                  <a:cubicBezTo>
                    <a:pt x="5897" y="970"/>
                    <a:pt x="4667" y="1921"/>
                    <a:pt x="3450" y="2910"/>
                  </a:cubicBezTo>
                  <a:cubicBezTo>
                    <a:pt x="3348" y="2923"/>
                    <a:pt x="3247" y="3012"/>
                    <a:pt x="3209" y="3113"/>
                  </a:cubicBezTo>
                  <a:cubicBezTo>
                    <a:pt x="2727" y="3506"/>
                    <a:pt x="2245" y="3912"/>
                    <a:pt x="1776" y="4305"/>
                  </a:cubicBezTo>
                  <a:cubicBezTo>
                    <a:pt x="1712" y="4203"/>
                    <a:pt x="1611" y="4115"/>
                    <a:pt x="1497" y="4051"/>
                  </a:cubicBezTo>
                  <a:cubicBezTo>
                    <a:pt x="1712" y="3202"/>
                    <a:pt x="1928" y="2365"/>
                    <a:pt x="2144" y="1515"/>
                  </a:cubicBezTo>
                  <a:cubicBezTo>
                    <a:pt x="2193" y="1319"/>
                    <a:pt x="2040" y="1208"/>
                    <a:pt x="1879" y="1208"/>
                  </a:cubicBezTo>
                  <a:cubicBezTo>
                    <a:pt x="1749" y="1208"/>
                    <a:pt x="1613" y="1280"/>
                    <a:pt x="1573" y="1439"/>
                  </a:cubicBezTo>
                  <a:cubicBezTo>
                    <a:pt x="1370" y="2263"/>
                    <a:pt x="1155" y="3100"/>
                    <a:pt x="939" y="3937"/>
                  </a:cubicBezTo>
                  <a:cubicBezTo>
                    <a:pt x="584" y="3963"/>
                    <a:pt x="254" y="4178"/>
                    <a:pt x="115" y="4520"/>
                  </a:cubicBezTo>
                  <a:cubicBezTo>
                    <a:pt x="115" y="4546"/>
                    <a:pt x="102" y="4571"/>
                    <a:pt x="102" y="4597"/>
                  </a:cubicBezTo>
                  <a:cubicBezTo>
                    <a:pt x="89" y="4609"/>
                    <a:pt x="89" y="4635"/>
                    <a:pt x="89" y="4647"/>
                  </a:cubicBezTo>
                  <a:cubicBezTo>
                    <a:pt x="1" y="5104"/>
                    <a:pt x="292" y="5560"/>
                    <a:pt x="711" y="5725"/>
                  </a:cubicBezTo>
                  <a:cubicBezTo>
                    <a:pt x="815" y="5765"/>
                    <a:pt x="920" y="5784"/>
                    <a:pt x="1022" y="5784"/>
                  </a:cubicBezTo>
                  <a:cubicBezTo>
                    <a:pt x="1408" y="5784"/>
                    <a:pt x="1757" y="5520"/>
                    <a:pt x="1877" y="5129"/>
                  </a:cubicBezTo>
                  <a:cubicBezTo>
                    <a:pt x="1903" y="5066"/>
                    <a:pt x="1915" y="5002"/>
                    <a:pt x="1928" y="4939"/>
                  </a:cubicBezTo>
                  <a:cubicBezTo>
                    <a:pt x="2410" y="4508"/>
                    <a:pt x="2917" y="4089"/>
                    <a:pt x="3412" y="3684"/>
                  </a:cubicBezTo>
                  <a:cubicBezTo>
                    <a:pt x="3906" y="4470"/>
                    <a:pt x="4451" y="5218"/>
                    <a:pt x="5035" y="5941"/>
                  </a:cubicBezTo>
                  <a:cubicBezTo>
                    <a:pt x="4781" y="5877"/>
                    <a:pt x="4515" y="5801"/>
                    <a:pt x="4261" y="5725"/>
                  </a:cubicBezTo>
                  <a:cubicBezTo>
                    <a:pt x="4225" y="5716"/>
                    <a:pt x="4189" y="5711"/>
                    <a:pt x="4154" y="5711"/>
                  </a:cubicBezTo>
                  <a:cubicBezTo>
                    <a:pt x="4041" y="5711"/>
                    <a:pt x="3939" y="5761"/>
                    <a:pt x="3881" y="5877"/>
                  </a:cubicBezTo>
                  <a:cubicBezTo>
                    <a:pt x="3830" y="6017"/>
                    <a:pt x="3893" y="6207"/>
                    <a:pt x="4046" y="6258"/>
                  </a:cubicBezTo>
                  <a:cubicBezTo>
                    <a:pt x="4464" y="6384"/>
                    <a:pt x="4883" y="6486"/>
                    <a:pt x="5314" y="6587"/>
                  </a:cubicBezTo>
                  <a:cubicBezTo>
                    <a:pt x="5333" y="6591"/>
                    <a:pt x="5351" y="6593"/>
                    <a:pt x="5369" y="6593"/>
                  </a:cubicBezTo>
                  <a:cubicBezTo>
                    <a:pt x="5470" y="6593"/>
                    <a:pt x="5548" y="6536"/>
                    <a:pt x="5580" y="6461"/>
                  </a:cubicBezTo>
                  <a:cubicBezTo>
                    <a:pt x="5745" y="6461"/>
                    <a:pt x="5897" y="6346"/>
                    <a:pt x="5897" y="6144"/>
                  </a:cubicBezTo>
                  <a:cubicBezTo>
                    <a:pt x="5872" y="5662"/>
                    <a:pt x="5846" y="5167"/>
                    <a:pt x="5821" y="4673"/>
                  </a:cubicBezTo>
                  <a:cubicBezTo>
                    <a:pt x="5809" y="4505"/>
                    <a:pt x="5686" y="4426"/>
                    <a:pt x="5558" y="4426"/>
                  </a:cubicBezTo>
                  <a:cubicBezTo>
                    <a:pt x="5405" y="4426"/>
                    <a:pt x="5243" y="4536"/>
                    <a:pt x="5250" y="4736"/>
                  </a:cubicBezTo>
                  <a:cubicBezTo>
                    <a:pt x="5263" y="4939"/>
                    <a:pt x="5276" y="5129"/>
                    <a:pt x="5276" y="5332"/>
                  </a:cubicBezTo>
                  <a:cubicBezTo>
                    <a:pt x="4768" y="4685"/>
                    <a:pt x="4299" y="4013"/>
                    <a:pt x="3855" y="3316"/>
                  </a:cubicBezTo>
                  <a:cubicBezTo>
                    <a:pt x="5047" y="2352"/>
                    <a:pt x="6265" y="1414"/>
                    <a:pt x="7507" y="514"/>
                  </a:cubicBezTo>
                  <a:cubicBezTo>
                    <a:pt x="7756" y="337"/>
                    <a:pt x="7573" y="1"/>
                    <a:pt x="7332"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26"/>
            <p:cNvSpPr/>
            <p:nvPr/>
          </p:nvSpPr>
          <p:spPr>
            <a:xfrm>
              <a:off x="2278392" y="4539394"/>
              <a:ext cx="73041" cy="64668"/>
            </a:xfrm>
            <a:custGeom>
              <a:avLst/>
              <a:gdLst/>
              <a:ahLst/>
              <a:cxnLst/>
              <a:rect l="l" t="t" r="r" b="b"/>
              <a:pathLst>
                <a:path w="2207" h="1954" extrusionOk="0">
                  <a:moveTo>
                    <a:pt x="1078" y="547"/>
                  </a:moveTo>
                  <a:cubicBezTo>
                    <a:pt x="1420" y="560"/>
                    <a:pt x="1661" y="1029"/>
                    <a:pt x="1319" y="1308"/>
                  </a:cubicBezTo>
                  <a:cubicBezTo>
                    <a:pt x="1242" y="1368"/>
                    <a:pt x="1166" y="1393"/>
                    <a:pt x="1094" y="1393"/>
                  </a:cubicBezTo>
                  <a:cubicBezTo>
                    <a:pt x="735" y="1393"/>
                    <a:pt x="480" y="778"/>
                    <a:pt x="850" y="725"/>
                  </a:cubicBezTo>
                  <a:cubicBezTo>
                    <a:pt x="964" y="700"/>
                    <a:pt x="1040" y="636"/>
                    <a:pt x="1078" y="547"/>
                  </a:cubicBezTo>
                  <a:close/>
                  <a:moveTo>
                    <a:pt x="1084" y="0"/>
                  </a:moveTo>
                  <a:cubicBezTo>
                    <a:pt x="885" y="0"/>
                    <a:pt x="684" y="56"/>
                    <a:pt x="507" y="167"/>
                  </a:cubicBezTo>
                  <a:cubicBezTo>
                    <a:pt x="431" y="205"/>
                    <a:pt x="393" y="281"/>
                    <a:pt x="381" y="345"/>
                  </a:cubicBezTo>
                  <a:cubicBezTo>
                    <a:pt x="102" y="598"/>
                    <a:pt x="0" y="1055"/>
                    <a:pt x="203" y="1410"/>
                  </a:cubicBezTo>
                  <a:cubicBezTo>
                    <a:pt x="383" y="1742"/>
                    <a:pt x="748" y="1954"/>
                    <a:pt x="1112" y="1954"/>
                  </a:cubicBezTo>
                  <a:cubicBezTo>
                    <a:pt x="1261" y="1954"/>
                    <a:pt x="1411" y="1918"/>
                    <a:pt x="1547" y="1841"/>
                  </a:cubicBezTo>
                  <a:cubicBezTo>
                    <a:pt x="2004" y="1575"/>
                    <a:pt x="2207" y="953"/>
                    <a:pt x="1940" y="497"/>
                  </a:cubicBezTo>
                  <a:cubicBezTo>
                    <a:pt x="1763" y="167"/>
                    <a:pt x="1428" y="0"/>
                    <a:pt x="108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26"/>
            <p:cNvSpPr/>
            <p:nvPr/>
          </p:nvSpPr>
          <p:spPr>
            <a:xfrm>
              <a:off x="2222132" y="4437926"/>
              <a:ext cx="242189" cy="279553"/>
            </a:xfrm>
            <a:custGeom>
              <a:avLst/>
              <a:gdLst/>
              <a:ahLst/>
              <a:cxnLst/>
              <a:rect l="l" t="t" r="r" b="b"/>
              <a:pathLst>
                <a:path w="7318" h="8447" extrusionOk="0">
                  <a:moveTo>
                    <a:pt x="2737" y="1938"/>
                  </a:moveTo>
                  <a:cubicBezTo>
                    <a:pt x="3167" y="1938"/>
                    <a:pt x="3596" y="2071"/>
                    <a:pt x="3945" y="2358"/>
                  </a:cubicBezTo>
                  <a:cubicBezTo>
                    <a:pt x="4819" y="3094"/>
                    <a:pt x="4870" y="4324"/>
                    <a:pt x="4224" y="5224"/>
                  </a:cubicBezTo>
                  <a:cubicBezTo>
                    <a:pt x="3907" y="5680"/>
                    <a:pt x="3425" y="6188"/>
                    <a:pt x="2841" y="6238"/>
                  </a:cubicBezTo>
                  <a:cubicBezTo>
                    <a:pt x="2804" y="6241"/>
                    <a:pt x="2767" y="6243"/>
                    <a:pt x="2730" y="6243"/>
                  </a:cubicBezTo>
                  <a:cubicBezTo>
                    <a:pt x="2155" y="6243"/>
                    <a:pt x="1654" y="5880"/>
                    <a:pt x="1332" y="5427"/>
                  </a:cubicBezTo>
                  <a:cubicBezTo>
                    <a:pt x="698" y="4539"/>
                    <a:pt x="660" y="3258"/>
                    <a:pt x="1421" y="2447"/>
                  </a:cubicBezTo>
                  <a:cubicBezTo>
                    <a:pt x="1459" y="2409"/>
                    <a:pt x="1472" y="2371"/>
                    <a:pt x="1485" y="2345"/>
                  </a:cubicBezTo>
                  <a:cubicBezTo>
                    <a:pt x="1846" y="2081"/>
                    <a:pt x="2292" y="1938"/>
                    <a:pt x="2737" y="1938"/>
                  </a:cubicBezTo>
                  <a:close/>
                  <a:moveTo>
                    <a:pt x="3844" y="0"/>
                  </a:moveTo>
                  <a:cubicBezTo>
                    <a:pt x="3743" y="0"/>
                    <a:pt x="3643" y="49"/>
                    <a:pt x="3589" y="164"/>
                  </a:cubicBezTo>
                  <a:cubicBezTo>
                    <a:pt x="3412" y="570"/>
                    <a:pt x="3260" y="976"/>
                    <a:pt x="3133" y="1394"/>
                  </a:cubicBezTo>
                  <a:cubicBezTo>
                    <a:pt x="3009" y="1376"/>
                    <a:pt x="2884" y="1367"/>
                    <a:pt x="2759" y="1367"/>
                  </a:cubicBezTo>
                  <a:cubicBezTo>
                    <a:pt x="2024" y="1367"/>
                    <a:pt x="1280" y="1679"/>
                    <a:pt x="749" y="2231"/>
                  </a:cubicBezTo>
                  <a:cubicBezTo>
                    <a:pt x="686" y="2307"/>
                    <a:pt x="673" y="2383"/>
                    <a:pt x="686" y="2460"/>
                  </a:cubicBezTo>
                  <a:cubicBezTo>
                    <a:pt x="1" y="3563"/>
                    <a:pt x="229" y="5110"/>
                    <a:pt x="1104" y="6061"/>
                  </a:cubicBezTo>
                  <a:cubicBezTo>
                    <a:pt x="1383" y="6365"/>
                    <a:pt x="1738" y="6593"/>
                    <a:pt x="2119" y="6720"/>
                  </a:cubicBezTo>
                  <a:cubicBezTo>
                    <a:pt x="2144" y="7189"/>
                    <a:pt x="2106" y="7658"/>
                    <a:pt x="2030" y="8128"/>
                  </a:cubicBezTo>
                  <a:cubicBezTo>
                    <a:pt x="1995" y="8332"/>
                    <a:pt x="2156" y="8446"/>
                    <a:pt x="2316" y="8446"/>
                  </a:cubicBezTo>
                  <a:cubicBezTo>
                    <a:pt x="2444" y="8446"/>
                    <a:pt x="2572" y="8374"/>
                    <a:pt x="2600" y="8216"/>
                  </a:cubicBezTo>
                  <a:cubicBezTo>
                    <a:pt x="2677" y="7747"/>
                    <a:pt x="2702" y="7278"/>
                    <a:pt x="2689" y="6809"/>
                  </a:cubicBezTo>
                  <a:lnTo>
                    <a:pt x="2905" y="6809"/>
                  </a:lnTo>
                  <a:cubicBezTo>
                    <a:pt x="3653" y="6733"/>
                    <a:pt x="4262" y="6149"/>
                    <a:pt x="4680" y="5579"/>
                  </a:cubicBezTo>
                  <a:cubicBezTo>
                    <a:pt x="4959" y="5186"/>
                    <a:pt x="5136" y="4755"/>
                    <a:pt x="5200" y="4298"/>
                  </a:cubicBezTo>
                  <a:cubicBezTo>
                    <a:pt x="5771" y="4476"/>
                    <a:pt x="6354" y="4564"/>
                    <a:pt x="6962" y="4577"/>
                  </a:cubicBezTo>
                  <a:cubicBezTo>
                    <a:pt x="7317" y="4577"/>
                    <a:pt x="7254" y="4007"/>
                    <a:pt x="6886" y="4007"/>
                  </a:cubicBezTo>
                  <a:cubicBezTo>
                    <a:pt x="6316" y="3994"/>
                    <a:pt x="5758" y="3892"/>
                    <a:pt x="5225" y="3715"/>
                  </a:cubicBezTo>
                  <a:cubicBezTo>
                    <a:pt x="5175" y="3056"/>
                    <a:pt x="4896" y="2434"/>
                    <a:pt x="4350" y="1952"/>
                  </a:cubicBezTo>
                  <a:cubicBezTo>
                    <a:pt x="4147" y="1775"/>
                    <a:pt x="3919" y="1648"/>
                    <a:pt x="3678" y="1547"/>
                  </a:cubicBezTo>
                  <a:cubicBezTo>
                    <a:pt x="3805" y="1153"/>
                    <a:pt x="3957" y="760"/>
                    <a:pt x="4122" y="380"/>
                  </a:cubicBezTo>
                  <a:cubicBezTo>
                    <a:pt x="4221" y="166"/>
                    <a:pt x="4031" y="0"/>
                    <a:pt x="384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26"/>
            <p:cNvSpPr/>
            <p:nvPr/>
          </p:nvSpPr>
          <p:spPr>
            <a:xfrm>
              <a:off x="2390583" y="4332751"/>
              <a:ext cx="208035" cy="205388"/>
            </a:xfrm>
            <a:custGeom>
              <a:avLst/>
              <a:gdLst/>
              <a:ahLst/>
              <a:cxnLst/>
              <a:rect l="l" t="t" r="r" b="b"/>
              <a:pathLst>
                <a:path w="6286" h="6206" extrusionOk="0">
                  <a:moveTo>
                    <a:pt x="5785" y="0"/>
                  </a:moveTo>
                  <a:cubicBezTo>
                    <a:pt x="5750" y="0"/>
                    <a:pt x="5714" y="7"/>
                    <a:pt x="5677" y="20"/>
                  </a:cubicBezTo>
                  <a:cubicBezTo>
                    <a:pt x="5271" y="160"/>
                    <a:pt x="4852" y="236"/>
                    <a:pt x="4409" y="236"/>
                  </a:cubicBezTo>
                  <a:cubicBezTo>
                    <a:pt x="4041" y="236"/>
                    <a:pt x="4117" y="806"/>
                    <a:pt x="4485" y="806"/>
                  </a:cubicBezTo>
                  <a:cubicBezTo>
                    <a:pt x="4687" y="794"/>
                    <a:pt x="4890" y="781"/>
                    <a:pt x="5093" y="756"/>
                  </a:cubicBezTo>
                  <a:lnTo>
                    <a:pt x="5093" y="756"/>
                  </a:lnTo>
                  <a:cubicBezTo>
                    <a:pt x="4320" y="1415"/>
                    <a:pt x="3559" y="2074"/>
                    <a:pt x="2798" y="2734"/>
                  </a:cubicBezTo>
                  <a:cubicBezTo>
                    <a:pt x="2227" y="2049"/>
                    <a:pt x="1657" y="1377"/>
                    <a:pt x="1061" y="718"/>
                  </a:cubicBezTo>
                  <a:cubicBezTo>
                    <a:pt x="999" y="650"/>
                    <a:pt x="923" y="621"/>
                    <a:pt x="847" y="621"/>
                  </a:cubicBezTo>
                  <a:cubicBezTo>
                    <a:pt x="627" y="621"/>
                    <a:pt x="416" y="862"/>
                    <a:pt x="604" y="1060"/>
                  </a:cubicBezTo>
                  <a:cubicBezTo>
                    <a:pt x="1200" y="1732"/>
                    <a:pt x="1796" y="2417"/>
                    <a:pt x="2367" y="3114"/>
                  </a:cubicBezTo>
                  <a:cubicBezTo>
                    <a:pt x="1644" y="3736"/>
                    <a:pt x="934" y="4344"/>
                    <a:pt x="224" y="4965"/>
                  </a:cubicBezTo>
                  <a:cubicBezTo>
                    <a:pt x="0" y="5159"/>
                    <a:pt x="176" y="5490"/>
                    <a:pt x="398" y="5490"/>
                  </a:cubicBezTo>
                  <a:cubicBezTo>
                    <a:pt x="453" y="5490"/>
                    <a:pt x="511" y="5470"/>
                    <a:pt x="566" y="5422"/>
                  </a:cubicBezTo>
                  <a:cubicBezTo>
                    <a:pt x="1289" y="4801"/>
                    <a:pt x="1999" y="4179"/>
                    <a:pt x="2722" y="3545"/>
                  </a:cubicBezTo>
                  <a:cubicBezTo>
                    <a:pt x="3407" y="4382"/>
                    <a:pt x="4053" y="5232"/>
                    <a:pt x="4687" y="6094"/>
                  </a:cubicBezTo>
                  <a:cubicBezTo>
                    <a:pt x="4745" y="6173"/>
                    <a:pt x="4821" y="6205"/>
                    <a:pt x="4896" y="6205"/>
                  </a:cubicBezTo>
                  <a:cubicBezTo>
                    <a:pt x="5100" y="6205"/>
                    <a:pt x="5302" y="5965"/>
                    <a:pt x="5144" y="5752"/>
                  </a:cubicBezTo>
                  <a:cubicBezTo>
                    <a:pt x="4510" y="4877"/>
                    <a:pt x="3838" y="4014"/>
                    <a:pt x="3153" y="3178"/>
                  </a:cubicBezTo>
                  <a:cubicBezTo>
                    <a:pt x="3901" y="2544"/>
                    <a:pt x="4637" y="1897"/>
                    <a:pt x="5372" y="1263"/>
                  </a:cubicBezTo>
                  <a:lnTo>
                    <a:pt x="5372" y="1263"/>
                  </a:lnTo>
                  <a:cubicBezTo>
                    <a:pt x="5334" y="1453"/>
                    <a:pt x="5296" y="1631"/>
                    <a:pt x="5245" y="1821"/>
                  </a:cubicBezTo>
                  <a:cubicBezTo>
                    <a:pt x="5180" y="2050"/>
                    <a:pt x="5379" y="2221"/>
                    <a:pt x="5552" y="2221"/>
                  </a:cubicBezTo>
                  <a:cubicBezTo>
                    <a:pt x="5647" y="2221"/>
                    <a:pt x="5734" y="2170"/>
                    <a:pt x="5765" y="2049"/>
                  </a:cubicBezTo>
                  <a:cubicBezTo>
                    <a:pt x="5892" y="1593"/>
                    <a:pt x="5981" y="1149"/>
                    <a:pt x="6032" y="680"/>
                  </a:cubicBezTo>
                  <a:cubicBezTo>
                    <a:pt x="6057" y="667"/>
                    <a:pt x="6082" y="654"/>
                    <a:pt x="6095" y="629"/>
                  </a:cubicBezTo>
                  <a:cubicBezTo>
                    <a:pt x="6285" y="464"/>
                    <a:pt x="6184" y="198"/>
                    <a:pt x="6019" y="122"/>
                  </a:cubicBezTo>
                  <a:cubicBezTo>
                    <a:pt x="5963" y="47"/>
                    <a:pt x="5880" y="0"/>
                    <a:pt x="5785"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26"/>
            <p:cNvSpPr/>
            <p:nvPr/>
          </p:nvSpPr>
          <p:spPr>
            <a:xfrm>
              <a:off x="2043322" y="4688948"/>
              <a:ext cx="67679" cy="69665"/>
            </a:xfrm>
            <a:custGeom>
              <a:avLst/>
              <a:gdLst/>
              <a:ahLst/>
              <a:cxnLst/>
              <a:rect l="l" t="t" r="r" b="b"/>
              <a:pathLst>
                <a:path w="2045" h="2105" extrusionOk="0">
                  <a:moveTo>
                    <a:pt x="407" y="0"/>
                  </a:moveTo>
                  <a:cubicBezTo>
                    <a:pt x="199" y="0"/>
                    <a:pt x="0" y="241"/>
                    <a:pt x="167" y="454"/>
                  </a:cubicBezTo>
                  <a:cubicBezTo>
                    <a:pt x="585" y="961"/>
                    <a:pt x="1004" y="1481"/>
                    <a:pt x="1410" y="2001"/>
                  </a:cubicBezTo>
                  <a:cubicBezTo>
                    <a:pt x="1473" y="2074"/>
                    <a:pt x="1550" y="2104"/>
                    <a:pt x="1627" y="2104"/>
                  </a:cubicBezTo>
                  <a:cubicBezTo>
                    <a:pt x="1842" y="2104"/>
                    <a:pt x="2044" y="1861"/>
                    <a:pt x="1866" y="1646"/>
                  </a:cubicBezTo>
                  <a:cubicBezTo>
                    <a:pt x="1460" y="1139"/>
                    <a:pt x="1042" y="619"/>
                    <a:pt x="624" y="111"/>
                  </a:cubicBezTo>
                  <a:cubicBezTo>
                    <a:pt x="562" y="33"/>
                    <a:pt x="484" y="0"/>
                    <a:pt x="40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26"/>
            <p:cNvSpPr/>
            <p:nvPr/>
          </p:nvSpPr>
          <p:spPr>
            <a:xfrm>
              <a:off x="2084988" y="4644204"/>
              <a:ext cx="111497" cy="86808"/>
            </a:xfrm>
            <a:custGeom>
              <a:avLst/>
              <a:gdLst/>
              <a:ahLst/>
              <a:cxnLst/>
              <a:rect l="l" t="t" r="r" b="b"/>
              <a:pathLst>
                <a:path w="3369" h="2623" extrusionOk="0">
                  <a:moveTo>
                    <a:pt x="927" y="0"/>
                  </a:moveTo>
                  <a:cubicBezTo>
                    <a:pt x="521" y="0"/>
                    <a:pt x="168" y="443"/>
                    <a:pt x="49" y="880"/>
                  </a:cubicBezTo>
                  <a:cubicBezTo>
                    <a:pt x="0" y="1076"/>
                    <a:pt x="149" y="1188"/>
                    <a:pt x="309" y="1188"/>
                  </a:cubicBezTo>
                  <a:cubicBezTo>
                    <a:pt x="438" y="1188"/>
                    <a:pt x="575" y="1115"/>
                    <a:pt x="620" y="956"/>
                  </a:cubicBezTo>
                  <a:cubicBezTo>
                    <a:pt x="669" y="784"/>
                    <a:pt x="804" y="611"/>
                    <a:pt x="934" y="611"/>
                  </a:cubicBezTo>
                  <a:cubicBezTo>
                    <a:pt x="1004" y="611"/>
                    <a:pt x="1074" y="662"/>
                    <a:pt x="1127" y="791"/>
                  </a:cubicBezTo>
                  <a:cubicBezTo>
                    <a:pt x="1203" y="982"/>
                    <a:pt x="1178" y="1159"/>
                    <a:pt x="1140" y="1349"/>
                  </a:cubicBezTo>
                  <a:cubicBezTo>
                    <a:pt x="1076" y="1704"/>
                    <a:pt x="1000" y="2034"/>
                    <a:pt x="1076" y="2376"/>
                  </a:cubicBezTo>
                  <a:cubicBezTo>
                    <a:pt x="1116" y="2533"/>
                    <a:pt x="1232" y="2622"/>
                    <a:pt x="1358" y="2622"/>
                  </a:cubicBezTo>
                  <a:cubicBezTo>
                    <a:pt x="1435" y="2622"/>
                    <a:pt x="1516" y="2588"/>
                    <a:pt x="1584" y="2516"/>
                  </a:cubicBezTo>
                  <a:cubicBezTo>
                    <a:pt x="2078" y="2021"/>
                    <a:pt x="2598" y="1540"/>
                    <a:pt x="3143" y="1083"/>
                  </a:cubicBezTo>
                  <a:cubicBezTo>
                    <a:pt x="3369" y="898"/>
                    <a:pt x="3188" y="564"/>
                    <a:pt x="2963" y="564"/>
                  </a:cubicBezTo>
                  <a:cubicBezTo>
                    <a:pt x="2910" y="564"/>
                    <a:pt x="2854" y="583"/>
                    <a:pt x="2801" y="627"/>
                  </a:cubicBezTo>
                  <a:cubicBezTo>
                    <a:pt x="2395" y="956"/>
                    <a:pt x="2015" y="1311"/>
                    <a:pt x="1647" y="1666"/>
                  </a:cubicBezTo>
                  <a:cubicBezTo>
                    <a:pt x="1710" y="1159"/>
                    <a:pt x="1863" y="665"/>
                    <a:pt x="1419" y="233"/>
                  </a:cubicBezTo>
                  <a:cubicBezTo>
                    <a:pt x="1254" y="69"/>
                    <a:pt x="1086" y="0"/>
                    <a:pt x="927"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26"/>
            <p:cNvSpPr/>
            <p:nvPr/>
          </p:nvSpPr>
          <p:spPr>
            <a:xfrm>
              <a:off x="2147867" y="4558125"/>
              <a:ext cx="68440" cy="60928"/>
            </a:xfrm>
            <a:custGeom>
              <a:avLst/>
              <a:gdLst/>
              <a:ahLst/>
              <a:cxnLst/>
              <a:rect l="l" t="t" r="r" b="b"/>
              <a:pathLst>
                <a:path w="2068" h="1841" extrusionOk="0">
                  <a:moveTo>
                    <a:pt x="995" y="567"/>
                  </a:moveTo>
                  <a:cubicBezTo>
                    <a:pt x="1278" y="567"/>
                    <a:pt x="1521" y="905"/>
                    <a:pt x="1243" y="1173"/>
                  </a:cubicBezTo>
                  <a:cubicBezTo>
                    <a:pt x="1173" y="1238"/>
                    <a:pt x="1096" y="1265"/>
                    <a:pt x="1022" y="1265"/>
                  </a:cubicBezTo>
                  <a:cubicBezTo>
                    <a:pt x="774" y="1265"/>
                    <a:pt x="555" y="961"/>
                    <a:pt x="711" y="717"/>
                  </a:cubicBezTo>
                  <a:lnTo>
                    <a:pt x="736" y="666"/>
                  </a:lnTo>
                  <a:lnTo>
                    <a:pt x="761" y="653"/>
                  </a:lnTo>
                  <a:cubicBezTo>
                    <a:pt x="836" y="593"/>
                    <a:pt x="917" y="567"/>
                    <a:pt x="995" y="567"/>
                  </a:cubicBezTo>
                  <a:close/>
                  <a:moveTo>
                    <a:pt x="994" y="1"/>
                  </a:moveTo>
                  <a:cubicBezTo>
                    <a:pt x="785" y="1"/>
                    <a:pt x="576" y="65"/>
                    <a:pt x="406" y="197"/>
                  </a:cubicBezTo>
                  <a:cubicBezTo>
                    <a:pt x="381" y="222"/>
                    <a:pt x="356" y="248"/>
                    <a:pt x="343" y="273"/>
                  </a:cubicBezTo>
                  <a:cubicBezTo>
                    <a:pt x="305" y="298"/>
                    <a:pt x="280" y="324"/>
                    <a:pt x="254" y="362"/>
                  </a:cubicBezTo>
                  <a:cubicBezTo>
                    <a:pt x="1" y="755"/>
                    <a:pt x="64" y="1275"/>
                    <a:pt x="406" y="1604"/>
                  </a:cubicBezTo>
                  <a:cubicBezTo>
                    <a:pt x="572" y="1764"/>
                    <a:pt x="780" y="1841"/>
                    <a:pt x="991" y="1841"/>
                  </a:cubicBezTo>
                  <a:cubicBezTo>
                    <a:pt x="1215" y="1841"/>
                    <a:pt x="1441" y="1755"/>
                    <a:pt x="1624" y="1592"/>
                  </a:cubicBezTo>
                  <a:cubicBezTo>
                    <a:pt x="1966" y="1275"/>
                    <a:pt x="2067" y="742"/>
                    <a:pt x="1763" y="362"/>
                  </a:cubicBezTo>
                  <a:cubicBezTo>
                    <a:pt x="1578" y="125"/>
                    <a:pt x="1286" y="1"/>
                    <a:pt x="994"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26"/>
            <p:cNvSpPr/>
            <p:nvPr/>
          </p:nvSpPr>
          <p:spPr>
            <a:xfrm>
              <a:off x="2171365" y="4743852"/>
              <a:ext cx="84822" cy="76913"/>
            </a:xfrm>
            <a:custGeom>
              <a:avLst/>
              <a:gdLst/>
              <a:ahLst/>
              <a:cxnLst/>
              <a:rect l="l" t="t" r="r" b="b"/>
              <a:pathLst>
                <a:path w="2563" h="2324" extrusionOk="0">
                  <a:moveTo>
                    <a:pt x="1218" y="566"/>
                  </a:moveTo>
                  <a:cubicBezTo>
                    <a:pt x="1720" y="566"/>
                    <a:pt x="2129" y="1186"/>
                    <a:pt x="1662" y="1610"/>
                  </a:cubicBezTo>
                  <a:cubicBezTo>
                    <a:pt x="1543" y="1721"/>
                    <a:pt x="1413" y="1768"/>
                    <a:pt x="1289" y="1768"/>
                  </a:cubicBezTo>
                  <a:cubicBezTo>
                    <a:pt x="830" y="1768"/>
                    <a:pt x="439" y="1131"/>
                    <a:pt x="888" y="722"/>
                  </a:cubicBezTo>
                  <a:cubicBezTo>
                    <a:pt x="926" y="697"/>
                    <a:pt x="952" y="659"/>
                    <a:pt x="964" y="621"/>
                  </a:cubicBezTo>
                  <a:cubicBezTo>
                    <a:pt x="1049" y="583"/>
                    <a:pt x="1135" y="566"/>
                    <a:pt x="1218" y="566"/>
                  </a:cubicBezTo>
                  <a:close/>
                  <a:moveTo>
                    <a:pt x="1266" y="1"/>
                  </a:moveTo>
                  <a:cubicBezTo>
                    <a:pt x="1007" y="1"/>
                    <a:pt x="745" y="78"/>
                    <a:pt x="521" y="228"/>
                  </a:cubicBezTo>
                  <a:cubicBezTo>
                    <a:pt x="444" y="278"/>
                    <a:pt x="406" y="354"/>
                    <a:pt x="406" y="418"/>
                  </a:cubicBezTo>
                  <a:cubicBezTo>
                    <a:pt x="64" y="849"/>
                    <a:pt x="1" y="1458"/>
                    <a:pt x="368" y="1914"/>
                  </a:cubicBezTo>
                  <a:cubicBezTo>
                    <a:pt x="582" y="2185"/>
                    <a:pt x="923" y="2323"/>
                    <a:pt x="1267" y="2323"/>
                  </a:cubicBezTo>
                  <a:cubicBezTo>
                    <a:pt x="1536" y="2323"/>
                    <a:pt x="1806" y="2239"/>
                    <a:pt x="2017" y="2066"/>
                  </a:cubicBezTo>
                  <a:cubicBezTo>
                    <a:pt x="2473" y="1686"/>
                    <a:pt x="2562" y="938"/>
                    <a:pt x="2207" y="456"/>
                  </a:cubicBezTo>
                  <a:cubicBezTo>
                    <a:pt x="1972" y="148"/>
                    <a:pt x="1622" y="1"/>
                    <a:pt x="1266"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26"/>
            <p:cNvSpPr/>
            <p:nvPr/>
          </p:nvSpPr>
          <p:spPr>
            <a:xfrm>
              <a:off x="2640480" y="4354295"/>
              <a:ext cx="113979" cy="150682"/>
            </a:xfrm>
            <a:custGeom>
              <a:avLst/>
              <a:gdLst/>
              <a:ahLst/>
              <a:cxnLst/>
              <a:rect l="l" t="t" r="r" b="b"/>
              <a:pathLst>
                <a:path w="3444" h="4553" extrusionOk="0">
                  <a:moveTo>
                    <a:pt x="1317" y="1"/>
                  </a:moveTo>
                  <a:cubicBezTo>
                    <a:pt x="627" y="1"/>
                    <a:pt x="1" y="580"/>
                    <a:pt x="281" y="1373"/>
                  </a:cubicBezTo>
                  <a:cubicBezTo>
                    <a:pt x="323" y="1497"/>
                    <a:pt x="419" y="1549"/>
                    <a:pt x="520" y="1549"/>
                  </a:cubicBezTo>
                  <a:cubicBezTo>
                    <a:pt x="697" y="1549"/>
                    <a:pt x="886" y="1388"/>
                    <a:pt x="814" y="1170"/>
                  </a:cubicBezTo>
                  <a:cubicBezTo>
                    <a:pt x="673" y="783"/>
                    <a:pt x="988" y="570"/>
                    <a:pt x="1306" y="570"/>
                  </a:cubicBezTo>
                  <a:cubicBezTo>
                    <a:pt x="1332" y="570"/>
                    <a:pt x="1358" y="571"/>
                    <a:pt x="1384" y="574"/>
                  </a:cubicBezTo>
                  <a:cubicBezTo>
                    <a:pt x="1663" y="612"/>
                    <a:pt x="1841" y="777"/>
                    <a:pt x="1993" y="992"/>
                  </a:cubicBezTo>
                  <a:cubicBezTo>
                    <a:pt x="2247" y="1385"/>
                    <a:pt x="2272" y="1867"/>
                    <a:pt x="2297" y="2324"/>
                  </a:cubicBezTo>
                  <a:cubicBezTo>
                    <a:pt x="2335" y="3085"/>
                    <a:pt x="2348" y="3807"/>
                    <a:pt x="2830" y="4441"/>
                  </a:cubicBezTo>
                  <a:cubicBezTo>
                    <a:pt x="2888" y="4520"/>
                    <a:pt x="2963" y="4552"/>
                    <a:pt x="3038" y="4552"/>
                  </a:cubicBezTo>
                  <a:cubicBezTo>
                    <a:pt x="3242" y="4552"/>
                    <a:pt x="3444" y="4312"/>
                    <a:pt x="3286" y="4099"/>
                  </a:cubicBezTo>
                  <a:cubicBezTo>
                    <a:pt x="2424" y="2958"/>
                    <a:pt x="3375" y="1030"/>
                    <a:pt x="1955" y="181"/>
                  </a:cubicBezTo>
                  <a:cubicBezTo>
                    <a:pt x="1753" y="57"/>
                    <a:pt x="1532" y="1"/>
                    <a:pt x="1317"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26"/>
            <p:cNvSpPr/>
            <p:nvPr/>
          </p:nvSpPr>
          <p:spPr>
            <a:xfrm>
              <a:off x="2746713" y="4507689"/>
              <a:ext cx="63410" cy="59869"/>
            </a:xfrm>
            <a:custGeom>
              <a:avLst/>
              <a:gdLst/>
              <a:ahLst/>
              <a:cxnLst/>
              <a:rect l="l" t="t" r="r" b="b"/>
              <a:pathLst>
                <a:path w="1916" h="1809" extrusionOk="0">
                  <a:moveTo>
                    <a:pt x="876" y="575"/>
                  </a:moveTo>
                  <a:cubicBezTo>
                    <a:pt x="1121" y="575"/>
                    <a:pt x="1345" y="771"/>
                    <a:pt x="1205" y="1062"/>
                  </a:cubicBezTo>
                  <a:cubicBezTo>
                    <a:pt x="1146" y="1179"/>
                    <a:pt x="1054" y="1227"/>
                    <a:pt x="961" y="1227"/>
                  </a:cubicBezTo>
                  <a:cubicBezTo>
                    <a:pt x="775" y="1227"/>
                    <a:pt x="588" y="1033"/>
                    <a:pt x="672" y="821"/>
                  </a:cubicBezTo>
                  <a:cubicBezTo>
                    <a:pt x="710" y="745"/>
                    <a:pt x="710" y="681"/>
                    <a:pt x="685" y="618"/>
                  </a:cubicBezTo>
                  <a:cubicBezTo>
                    <a:pt x="746" y="589"/>
                    <a:pt x="812" y="575"/>
                    <a:pt x="876" y="575"/>
                  </a:cubicBezTo>
                  <a:close/>
                  <a:moveTo>
                    <a:pt x="905" y="1"/>
                  </a:moveTo>
                  <a:cubicBezTo>
                    <a:pt x="595" y="1"/>
                    <a:pt x="288" y="141"/>
                    <a:pt x="89" y="390"/>
                  </a:cubicBezTo>
                  <a:cubicBezTo>
                    <a:pt x="0" y="516"/>
                    <a:pt x="26" y="643"/>
                    <a:pt x="102" y="732"/>
                  </a:cubicBezTo>
                  <a:cubicBezTo>
                    <a:pt x="26" y="1100"/>
                    <a:pt x="203" y="1480"/>
                    <a:pt x="533" y="1683"/>
                  </a:cubicBezTo>
                  <a:cubicBezTo>
                    <a:pt x="668" y="1769"/>
                    <a:pt x="813" y="1808"/>
                    <a:pt x="956" y="1808"/>
                  </a:cubicBezTo>
                  <a:cubicBezTo>
                    <a:pt x="1256" y="1808"/>
                    <a:pt x="1545" y="1633"/>
                    <a:pt x="1699" y="1341"/>
                  </a:cubicBezTo>
                  <a:cubicBezTo>
                    <a:pt x="1915" y="909"/>
                    <a:pt x="1814" y="364"/>
                    <a:pt x="1382" y="123"/>
                  </a:cubicBezTo>
                  <a:cubicBezTo>
                    <a:pt x="1233" y="40"/>
                    <a:pt x="1069" y="1"/>
                    <a:pt x="905"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26"/>
            <p:cNvSpPr/>
            <p:nvPr/>
          </p:nvSpPr>
          <p:spPr>
            <a:xfrm>
              <a:off x="2397996" y="4531319"/>
              <a:ext cx="270121" cy="229812"/>
            </a:xfrm>
            <a:custGeom>
              <a:avLst/>
              <a:gdLst/>
              <a:ahLst/>
              <a:cxnLst/>
              <a:rect l="l" t="t" r="r" b="b"/>
              <a:pathLst>
                <a:path w="8162" h="6944" extrusionOk="0">
                  <a:moveTo>
                    <a:pt x="7764" y="0"/>
                  </a:moveTo>
                  <a:cubicBezTo>
                    <a:pt x="7709" y="0"/>
                    <a:pt x="7651" y="21"/>
                    <a:pt x="7595" y="69"/>
                  </a:cubicBezTo>
                  <a:cubicBezTo>
                    <a:pt x="5313" y="1971"/>
                    <a:pt x="3031" y="3885"/>
                    <a:pt x="748" y="5787"/>
                  </a:cubicBezTo>
                  <a:cubicBezTo>
                    <a:pt x="774" y="5699"/>
                    <a:pt x="799" y="5623"/>
                    <a:pt x="799" y="5585"/>
                  </a:cubicBezTo>
                  <a:cubicBezTo>
                    <a:pt x="862" y="5255"/>
                    <a:pt x="913" y="4925"/>
                    <a:pt x="976" y="4595"/>
                  </a:cubicBezTo>
                  <a:cubicBezTo>
                    <a:pt x="1004" y="4399"/>
                    <a:pt x="846" y="4288"/>
                    <a:pt x="689" y="4288"/>
                  </a:cubicBezTo>
                  <a:cubicBezTo>
                    <a:pt x="561" y="4288"/>
                    <a:pt x="434" y="4361"/>
                    <a:pt x="406" y="4519"/>
                  </a:cubicBezTo>
                  <a:cubicBezTo>
                    <a:pt x="330" y="5001"/>
                    <a:pt x="241" y="5483"/>
                    <a:pt x="165" y="5952"/>
                  </a:cubicBezTo>
                  <a:cubicBezTo>
                    <a:pt x="114" y="6219"/>
                    <a:pt x="0" y="6561"/>
                    <a:pt x="203" y="6789"/>
                  </a:cubicBezTo>
                  <a:cubicBezTo>
                    <a:pt x="306" y="6916"/>
                    <a:pt x="443" y="6944"/>
                    <a:pt x="587" y="6944"/>
                  </a:cubicBezTo>
                  <a:cubicBezTo>
                    <a:pt x="674" y="6944"/>
                    <a:pt x="764" y="6933"/>
                    <a:pt x="850" y="6929"/>
                  </a:cubicBezTo>
                  <a:cubicBezTo>
                    <a:pt x="1281" y="6878"/>
                    <a:pt x="1712" y="6789"/>
                    <a:pt x="2143" y="6713"/>
                  </a:cubicBezTo>
                  <a:cubicBezTo>
                    <a:pt x="2476" y="6642"/>
                    <a:pt x="2441" y="6136"/>
                    <a:pt x="2132" y="6136"/>
                  </a:cubicBezTo>
                  <a:cubicBezTo>
                    <a:pt x="2111" y="6136"/>
                    <a:pt x="2090" y="6138"/>
                    <a:pt x="2067" y="6142"/>
                  </a:cubicBezTo>
                  <a:cubicBezTo>
                    <a:pt x="1801" y="6193"/>
                    <a:pt x="1534" y="6244"/>
                    <a:pt x="1268" y="6282"/>
                  </a:cubicBezTo>
                  <a:cubicBezTo>
                    <a:pt x="1179" y="6295"/>
                    <a:pt x="1091" y="6307"/>
                    <a:pt x="1002" y="6320"/>
                  </a:cubicBezTo>
                  <a:cubicBezTo>
                    <a:pt x="3322" y="4393"/>
                    <a:pt x="5630" y="2453"/>
                    <a:pt x="7938" y="525"/>
                  </a:cubicBezTo>
                  <a:cubicBezTo>
                    <a:pt x="8161" y="332"/>
                    <a:pt x="7986" y="0"/>
                    <a:pt x="7764"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26"/>
            <p:cNvSpPr/>
            <p:nvPr/>
          </p:nvSpPr>
          <p:spPr>
            <a:xfrm>
              <a:off x="2343423" y="4758811"/>
              <a:ext cx="79759" cy="136881"/>
            </a:xfrm>
            <a:custGeom>
              <a:avLst/>
              <a:gdLst/>
              <a:ahLst/>
              <a:cxnLst/>
              <a:rect l="l" t="t" r="r" b="b"/>
              <a:pathLst>
                <a:path w="2410" h="4136" extrusionOk="0">
                  <a:moveTo>
                    <a:pt x="1042" y="0"/>
                  </a:moveTo>
                  <a:cubicBezTo>
                    <a:pt x="986" y="0"/>
                    <a:pt x="931" y="17"/>
                    <a:pt x="888" y="55"/>
                  </a:cubicBezTo>
                  <a:cubicBezTo>
                    <a:pt x="698" y="245"/>
                    <a:pt x="508" y="397"/>
                    <a:pt x="292" y="536"/>
                  </a:cubicBezTo>
                  <a:cubicBezTo>
                    <a:pt x="242" y="562"/>
                    <a:pt x="216" y="613"/>
                    <a:pt x="191" y="663"/>
                  </a:cubicBezTo>
                  <a:cubicBezTo>
                    <a:pt x="115" y="739"/>
                    <a:pt x="77" y="841"/>
                    <a:pt x="140" y="968"/>
                  </a:cubicBezTo>
                  <a:cubicBezTo>
                    <a:pt x="546" y="1703"/>
                    <a:pt x="964" y="2426"/>
                    <a:pt x="1370" y="3161"/>
                  </a:cubicBezTo>
                  <a:cubicBezTo>
                    <a:pt x="1116" y="3022"/>
                    <a:pt x="863" y="2870"/>
                    <a:pt x="609" y="2705"/>
                  </a:cubicBezTo>
                  <a:cubicBezTo>
                    <a:pt x="556" y="2673"/>
                    <a:pt x="503" y="2659"/>
                    <a:pt x="452" y="2659"/>
                  </a:cubicBezTo>
                  <a:cubicBezTo>
                    <a:pt x="196" y="2659"/>
                    <a:pt x="1" y="3003"/>
                    <a:pt x="254" y="3161"/>
                  </a:cubicBezTo>
                  <a:cubicBezTo>
                    <a:pt x="787" y="3491"/>
                    <a:pt x="1319" y="3795"/>
                    <a:pt x="1877" y="4100"/>
                  </a:cubicBezTo>
                  <a:cubicBezTo>
                    <a:pt x="1922" y="4124"/>
                    <a:pt x="1964" y="4136"/>
                    <a:pt x="2003" y="4136"/>
                  </a:cubicBezTo>
                  <a:cubicBezTo>
                    <a:pt x="2065" y="4136"/>
                    <a:pt x="2118" y="4108"/>
                    <a:pt x="2156" y="4062"/>
                  </a:cubicBezTo>
                  <a:cubicBezTo>
                    <a:pt x="2308" y="4011"/>
                    <a:pt x="2410" y="3871"/>
                    <a:pt x="2321" y="3707"/>
                  </a:cubicBezTo>
                  <a:cubicBezTo>
                    <a:pt x="1801" y="2768"/>
                    <a:pt x="1281" y="1843"/>
                    <a:pt x="761" y="904"/>
                  </a:cubicBezTo>
                  <a:cubicBezTo>
                    <a:pt x="926" y="790"/>
                    <a:pt x="1078" y="663"/>
                    <a:pt x="1231" y="511"/>
                  </a:cubicBezTo>
                  <a:cubicBezTo>
                    <a:pt x="1345" y="410"/>
                    <a:pt x="1383" y="245"/>
                    <a:pt x="1281" y="118"/>
                  </a:cubicBezTo>
                  <a:cubicBezTo>
                    <a:pt x="1234" y="47"/>
                    <a:pt x="1136" y="0"/>
                    <a:pt x="1042" y="0"/>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26"/>
            <p:cNvSpPr/>
            <p:nvPr/>
          </p:nvSpPr>
          <p:spPr>
            <a:xfrm>
              <a:off x="2777855" y="4348041"/>
              <a:ext cx="138966" cy="174808"/>
            </a:xfrm>
            <a:custGeom>
              <a:avLst/>
              <a:gdLst/>
              <a:ahLst/>
              <a:cxnLst/>
              <a:rect l="l" t="t" r="r" b="b"/>
              <a:pathLst>
                <a:path w="4199" h="5282" extrusionOk="0">
                  <a:moveTo>
                    <a:pt x="388" y="1"/>
                  </a:moveTo>
                  <a:cubicBezTo>
                    <a:pt x="148" y="1"/>
                    <a:pt x="0" y="300"/>
                    <a:pt x="124" y="459"/>
                  </a:cubicBezTo>
                  <a:cubicBezTo>
                    <a:pt x="175" y="978"/>
                    <a:pt x="239" y="1498"/>
                    <a:pt x="340" y="2005"/>
                  </a:cubicBezTo>
                  <a:cubicBezTo>
                    <a:pt x="369" y="2167"/>
                    <a:pt x="503" y="2242"/>
                    <a:pt x="635" y="2242"/>
                  </a:cubicBezTo>
                  <a:cubicBezTo>
                    <a:pt x="792" y="2242"/>
                    <a:pt x="945" y="2135"/>
                    <a:pt x="911" y="1942"/>
                  </a:cubicBezTo>
                  <a:cubicBezTo>
                    <a:pt x="860" y="1701"/>
                    <a:pt x="822" y="1460"/>
                    <a:pt x="784" y="1219"/>
                  </a:cubicBezTo>
                  <a:lnTo>
                    <a:pt x="784" y="1219"/>
                  </a:lnTo>
                  <a:cubicBezTo>
                    <a:pt x="1722" y="2538"/>
                    <a:pt x="2661" y="3844"/>
                    <a:pt x="3586" y="5163"/>
                  </a:cubicBezTo>
                  <a:cubicBezTo>
                    <a:pt x="3646" y="5247"/>
                    <a:pt x="3723" y="5281"/>
                    <a:pt x="3800" y="5281"/>
                  </a:cubicBezTo>
                  <a:cubicBezTo>
                    <a:pt x="4002" y="5281"/>
                    <a:pt x="4199" y="5041"/>
                    <a:pt x="4043" y="4820"/>
                  </a:cubicBezTo>
                  <a:cubicBezTo>
                    <a:pt x="3104" y="3502"/>
                    <a:pt x="2179" y="2183"/>
                    <a:pt x="1240" y="877"/>
                  </a:cubicBezTo>
                  <a:lnTo>
                    <a:pt x="1240" y="877"/>
                  </a:lnTo>
                  <a:cubicBezTo>
                    <a:pt x="1532" y="966"/>
                    <a:pt x="1836" y="1067"/>
                    <a:pt x="2141" y="1169"/>
                  </a:cubicBezTo>
                  <a:cubicBezTo>
                    <a:pt x="2174" y="1180"/>
                    <a:pt x="2206" y="1185"/>
                    <a:pt x="2237" y="1185"/>
                  </a:cubicBezTo>
                  <a:cubicBezTo>
                    <a:pt x="2522" y="1185"/>
                    <a:pt x="2677" y="750"/>
                    <a:pt x="2356" y="636"/>
                  </a:cubicBezTo>
                  <a:cubicBezTo>
                    <a:pt x="1735" y="433"/>
                    <a:pt x="1101" y="230"/>
                    <a:pt x="480" y="15"/>
                  </a:cubicBezTo>
                  <a:cubicBezTo>
                    <a:pt x="448" y="5"/>
                    <a:pt x="417" y="1"/>
                    <a:pt x="388"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26"/>
            <p:cNvSpPr/>
            <p:nvPr/>
          </p:nvSpPr>
          <p:spPr>
            <a:xfrm>
              <a:off x="2601097" y="4243594"/>
              <a:ext cx="68010" cy="64237"/>
            </a:xfrm>
            <a:custGeom>
              <a:avLst/>
              <a:gdLst/>
              <a:ahLst/>
              <a:cxnLst/>
              <a:rect l="l" t="t" r="r" b="b"/>
              <a:pathLst>
                <a:path w="2055" h="1941" extrusionOk="0">
                  <a:moveTo>
                    <a:pt x="977" y="559"/>
                  </a:moveTo>
                  <a:cubicBezTo>
                    <a:pt x="1040" y="559"/>
                    <a:pt x="1091" y="571"/>
                    <a:pt x="1141" y="597"/>
                  </a:cubicBezTo>
                  <a:cubicBezTo>
                    <a:pt x="1395" y="685"/>
                    <a:pt x="1408" y="977"/>
                    <a:pt x="1281" y="1167"/>
                  </a:cubicBezTo>
                  <a:cubicBezTo>
                    <a:pt x="1192" y="1319"/>
                    <a:pt x="1091" y="1370"/>
                    <a:pt x="977" y="1370"/>
                  </a:cubicBezTo>
                  <a:cubicBezTo>
                    <a:pt x="723" y="1370"/>
                    <a:pt x="469" y="1040"/>
                    <a:pt x="596" y="749"/>
                  </a:cubicBezTo>
                  <a:cubicBezTo>
                    <a:pt x="685" y="635"/>
                    <a:pt x="824" y="559"/>
                    <a:pt x="977" y="559"/>
                  </a:cubicBezTo>
                  <a:close/>
                  <a:moveTo>
                    <a:pt x="989" y="1"/>
                  </a:moveTo>
                  <a:cubicBezTo>
                    <a:pt x="634" y="1"/>
                    <a:pt x="279" y="178"/>
                    <a:pt x="89" y="483"/>
                  </a:cubicBezTo>
                  <a:cubicBezTo>
                    <a:pt x="64" y="521"/>
                    <a:pt x="38" y="559"/>
                    <a:pt x="26" y="609"/>
                  </a:cubicBezTo>
                  <a:cubicBezTo>
                    <a:pt x="0" y="647"/>
                    <a:pt x="0" y="698"/>
                    <a:pt x="0" y="736"/>
                  </a:cubicBezTo>
                  <a:cubicBezTo>
                    <a:pt x="0" y="736"/>
                    <a:pt x="0" y="749"/>
                    <a:pt x="0" y="761"/>
                  </a:cubicBezTo>
                  <a:lnTo>
                    <a:pt x="951" y="1941"/>
                  </a:lnTo>
                  <a:cubicBezTo>
                    <a:pt x="1294" y="1941"/>
                    <a:pt x="1623" y="1738"/>
                    <a:pt x="1801" y="1408"/>
                  </a:cubicBezTo>
                  <a:cubicBezTo>
                    <a:pt x="2054" y="914"/>
                    <a:pt x="1902" y="280"/>
                    <a:pt x="1370" y="64"/>
                  </a:cubicBezTo>
                  <a:cubicBezTo>
                    <a:pt x="1243" y="13"/>
                    <a:pt x="1116" y="1"/>
                    <a:pt x="989" y="1"/>
                  </a:cubicBezTo>
                  <a:close/>
                </a:path>
              </a:pathLst>
            </a:custGeom>
            <a:solidFill>
              <a:srgbClr val="0029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65" name="Google Shape;3765;p26"/>
          <p:cNvGrpSpPr/>
          <p:nvPr/>
        </p:nvGrpSpPr>
        <p:grpSpPr>
          <a:xfrm flipH="1">
            <a:off x="115488" y="1918765"/>
            <a:ext cx="2534176" cy="1032433"/>
            <a:chOff x="9444163" y="2544500"/>
            <a:chExt cx="2097134" cy="854381"/>
          </a:xfrm>
        </p:grpSpPr>
        <p:sp>
          <p:nvSpPr>
            <p:cNvPr id="3766" name="Google Shape;3766;p26"/>
            <p:cNvSpPr/>
            <p:nvPr/>
          </p:nvSpPr>
          <p:spPr>
            <a:xfrm>
              <a:off x="11315221" y="2544500"/>
              <a:ext cx="226076" cy="154152"/>
            </a:xfrm>
            <a:custGeom>
              <a:avLst/>
              <a:gdLst/>
              <a:ahLst/>
              <a:cxnLst/>
              <a:rect l="l" t="t" r="r" b="b"/>
              <a:pathLst>
                <a:path w="7481" h="5101" extrusionOk="0">
                  <a:moveTo>
                    <a:pt x="5558" y="1"/>
                  </a:moveTo>
                  <a:cubicBezTo>
                    <a:pt x="5348" y="1"/>
                    <a:pt x="5133" y="40"/>
                    <a:pt x="4924" y="124"/>
                  </a:cubicBezTo>
                  <a:lnTo>
                    <a:pt x="535" y="1917"/>
                  </a:lnTo>
                  <a:cubicBezTo>
                    <a:pt x="174" y="2064"/>
                    <a:pt x="0" y="2465"/>
                    <a:pt x="147" y="2827"/>
                  </a:cubicBezTo>
                  <a:lnTo>
                    <a:pt x="897" y="4660"/>
                  </a:lnTo>
                  <a:cubicBezTo>
                    <a:pt x="1008" y="4934"/>
                    <a:pt x="1274" y="5100"/>
                    <a:pt x="1554" y="5100"/>
                  </a:cubicBezTo>
                  <a:cubicBezTo>
                    <a:pt x="1642" y="5100"/>
                    <a:pt x="1733" y="5084"/>
                    <a:pt x="1820" y="5048"/>
                  </a:cubicBezTo>
                  <a:lnTo>
                    <a:pt x="6196" y="3268"/>
                  </a:lnTo>
                  <a:cubicBezTo>
                    <a:pt x="7066" y="2907"/>
                    <a:pt x="7480" y="1917"/>
                    <a:pt x="7132" y="1060"/>
                  </a:cubicBezTo>
                  <a:cubicBezTo>
                    <a:pt x="6858" y="399"/>
                    <a:pt x="6227" y="1"/>
                    <a:pt x="5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26"/>
            <p:cNvSpPr/>
            <p:nvPr/>
          </p:nvSpPr>
          <p:spPr>
            <a:xfrm>
              <a:off x="9542011" y="2544560"/>
              <a:ext cx="1920088" cy="852476"/>
            </a:xfrm>
            <a:custGeom>
              <a:avLst/>
              <a:gdLst/>
              <a:ahLst/>
              <a:cxnLst/>
              <a:rect l="l" t="t" r="r" b="b"/>
              <a:pathLst>
                <a:path w="63537" h="28209" extrusionOk="0">
                  <a:moveTo>
                    <a:pt x="60746" y="1"/>
                  </a:moveTo>
                  <a:cubicBezTo>
                    <a:pt x="60647" y="1"/>
                    <a:pt x="60546" y="10"/>
                    <a:pt x="60445" y="28"/>
                  </a:cubicBezTo>
                  <a:cubicBezTo>
                    <a:pt x="60419" y="28"/>
                    <a:pt x="60405" y="28"/>
                    <a:pt x="60378" y="41"/>
                  </a:cubicBezTo>
                  <a:cubicBezTo>
                    <a:pt x="59870" y="122"/>
                    <a:pt x="59375" y="215"/>
                    <a:pt x="58853" y="322"/>
                  </a:cubicBezTo>
                  <a:cubicBezTo>
                    <a:pt x="58666" y="349"/>
                    <a:pt x="58478" y="389"/>
                    <a:pt x="58278" y="429"/>
                  </a:cubicBezTo>
                  <a:cubicBezTo>
                    <a:pt x="57796" y="523"/>
                    <a:pt x="57328" y="630"/>
                    <a:pt x="56859" y="737"/>
                  </a:cubicBezTo>
                  <a:lnTo>
                    <a:pt x="56859" y="724"/>
                  </a:lnTo>
                  <a:cubicBezTo>
                    <a:pt x="55628" y="991"/>
                    <a:pt x="35930" y="7963"/>
                    <a:pt x="30738" y="10051"/>
                  </a:cubicBezTo>
                  <a:cubicBezTo>
                    <a:pt x="25546" y="12111"/>
                    <a:pt x="9582" y="18481"/>
                    <a:pt x="7307" y="19739"/>
                  </a:cubicBezTo>
                  <a:lnTo>
                    <a:pt x="6933" y="19940"/>
                  </a:lnTo>
                  <a:cubicBezTo>
                    <a:pt x="6478" y="20194"/>
                    <a:pt x="6023" y="20448"/>
                    <a:pt x="5581" y="20716"/>
                  </a:cubicBezTo>
                  <a:cubicBezTo>
                    <a:pt x="5447" y="20783"/>
                    <a:pt x="5313" y="20863"/>
                    <a:pt x="5180" y="20943"/>
                  </a:cubicBezTo>
                  <a:cubicBezTo>
                    <a:pt x="3882" y="21679"/>
                    <a:pt x="2597" y="22442"/>
                    <a:pt x="1326" y="23258"/>
                  </a:cubicBezTo>
                  <a:cubicBezTo>
                    <a:pt x="831" y="23566"/>
                    <a:pt x="469" y="24021"/>
                    <a:pt x="255" y="24543"/>
                  </a:cubicBezTo>
                  <a:cubicBezTo>
                    <a:pt x="28" y="25145"/>
                    <a:pt x="1" y="25841"/>
                    <a:pt x="255" y="26497"/>
                  </a:cubicBezTo>
                  <a:cubicBezTo>
                    <a:pt x="654" y="27553"/>
                    <a:pt x="1672" y="28208"/>
                    <a:pt x="2774" y="28208"/>
                  </a:cubicBezTo>
                  <a:cubicBezTo>
                    <a:pt x="2928" y="28208"/>
                    <a:pt x="3083" y="28196"/>
                    <a:pt x="3239" y="28169"/>
                  </a:cubicBezTo>
                  <a:cubicBezTo>
                    <a:pt x="4939" y="27875"/>
                    <a:pt x="6611" y="27527"/>
                    <a:pt x="8284" y="27152"/>
                  </a:cubicBezTo>
                  <a:cubicBezTo>
                    <a:pt x="8311" y="27139"/>
                    <a:pt x="8338" y="27139"/>
                    <a:pt x="8351" y="27139"/>
                  </a:cubicBezTo>
                  <a:cubicBezTo>
                    <a:pt x="8859" y="27018"/>
                    <a:pt x="9355" y="26911"/>
                    <a:pt x="9863" y="26778"/>
                  </a:cubicBezTo>
                  <a:cubicBezTo>
                    <a:pt x="10064" y="26737"/>
                    <a:pt x="10265" y="26684"/>
                    <a:pt x="10465" y="26630"/>
                  </a:cubicBezTo>
                  <a:cubicBezTo>
                    <a:pt x="12861" y="26055"/>
                    <a:pt x="28397" y="19605"/>
                    <a:pt x="33629" y="17638"/>
                  </a:cubicBezTo>
                  <a:cubicBezTo>
                    <a:pt x="38861" y="15671"/>
                    <a:pt x="58505" y="7950"/>
                    <a:pt x="59482" y="7361"/>
                  </a:cubicBezTo>
                  <a:cubicBezTo>
                    <a:pt x="59990" y="7093"/>
                    <a:pt x="60472" y="6799"/>
                    <a:pt x="60954" y="6505"/>
                  </a:cubicBezTo>
                  <a:cubicBezTo>
                    <a:pt x="61074" y="6438"/>
                    <a:pt x="61181" y="6357"/>
                    <a:pt x="61302" y="6291"/>
                  </a:cubicBezTo>
                  <a:cubicBezTo>
                    <a:pt x="61717" y="6036"/>
                    <a:pt x="62145" y="5769"/>
                    <a:pt x="62573" y="5501"/>
                  </a:cubicBezTo>
                  <a:cubicBezTo>
                    <a:pt x="62600" y="5474"/>
                    <a:pt x="62640" y="5461"/>
                    <a:pt x="62680" y="5421"/>
                  </a:cubicBezTo>
                  <a:cubicBezTo>
                    <a:pt x="63296" y="4966"/>
                    <a:pt x="63537" y="4123"/>
                    <a:pt x="63242" y="3400"/>
                  </a:cubicBezTo>
                  <a:lnTo>
                    <a:pt x="62372" y="1125"/>
                  </a:lnTo>
                  <a:cubicBezTo>
                    <a:pt x="62103" y="445"/>
                    <a:pt x="61452" y="1"/>
                    <a:pt x="60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26"/>
            <p:cNvSpPr/>
            <p:nvPr/>
          </p:nvSpPr>
          <p:spPr>
            <a:xfrm>
              <a:off x="9453047" y="3255638"/>
              <a:ext cx="243090" cy="143243"/>
            </a:xfrm>
            <a:custGeom>
              <a:avLst/>
              <a:gdLst/>
              <a:ahLst/>
              <a:cxnLst/>
              <a:rect l="l" t="t" r="r" b="b"/>
              <a:pathLst>
                <a:path w="8044" h="4740" extrusionOk="0">
                  <a:moveTo>
                    <a:pt x="5712" y="0"/>
                  </a:moveTo>
                  <a:cubicBezTo>
                    <a:pt x="5325" y="0"/>
                    <a:pt x="4945" y="110"/>
                    <a:pt x="4618" y="316"/>
                  </a:cubicBezTo>
                  <a:lnTo>
                    <a:pt x="844" y="2578"/>
                  </a:lnTo>
                  <a:cubicBezTo>
                    <a:pt x="844" y="2578"/>
                    <a:pt x="389" y="2885"/>
                    <a:pt x="269" y="3153"/>
                  </a:cubicBezTo>
                  <a:cubicBezTo>
                    <a:pt x="1" y="3715"/>
                    <a:pt x="242" y="4397"/>
                    <a:pt x="804" y="4665"/>
                  </a:cubicBezTo>
                  <a:cubicBezTo>
                    <a:pt x="941" y="4726"/>
                    <a:pt x="1166" y="4739"/>
                    <a:pt x="1334" y="4739"/>
                  </a:cubicBezTo>
                  <a:cubicBezTo>
                    <a:pt x="1460" y="4739"/>
                    <a:pt x="1553" y="4732"/>
                    <a:pt x="1553" y="4732"/>
                  </a:cubicBezTo>
                  <a:lnTo>
                    <a:pt x="5996" y="4076"/>
                  </a:lnTo>
                  <a:cubicBezTo>
                    <a:pt x="6009" y="4063"/>
                    <a:pt x="6023" y="4063"/>
                    <a:pt x="6049" y="4063"/>
                  </a:cubicBezTo>
                  <a:lnTo>
                    <a:pt x="6076" y="4063"/>
                  </a:lnTo>
                  <a:lnTo>
                    <a:pt x="6076" y="4050"/>
                  </a:lnTo>
                  <a:cubicBezTo>
                    <a:pt x="6705" y="3942"/>
                    <a:pt x="7267" y="3541"/>
                    <a:pt x="7561" y="2912"/>
                  </a:cubicBezTo>
                  <a:cubicBezTo>
                    <a:pt x="8043" y="1895"/>
                    <a:pt x="7602" y="677"/>
                    <a:pt x="6585" y="196"/>
                  </a:cubicBezTo>
                  <a:cubicBezTo>
                    <a:pt x="6302" y="63"/>
                    <a:pt x="6005" y="0"/>
                    <a:pt x="5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26"/>
            <p:cNvSpPr/>
            <p:nvPr/>
          </p:nvSpPr>
          <p:spPr>
            <a:xfrm>
              <a:off x="9444163" y="3357808"/>
              <a:ext cx="48956" cy="28800"/>
            </a:xfrm>
            <a:custGeom>
              <a:avLst/>
              <a:gdLst/>
              <a:ahLst/>
              <a:cxnLst/>
              <a:rect l="l" t="t" r="r" b="b"/>
              <a:pathLst>
                <a:path w="1620" h="953" extrusionOk="0">
                  <a:moveTo>
                    <a:pt x="1160" y="1"/>
                  </a:moveTo>
                  <a:cubicBezTo>
                    <a:pt x="1079" y="1"/>
                    <a:pt x="1001" y="26"/>
                    <a:pt x="937" y="66"/>
                  </a:cubicBezTo>
                  <a:lnTo>
                    <a:pt x="924" y="66"/>
                  </a:lnTo>
                  <a:lnTo>
                    <a:pt x="174" y="521"/>
                  </a:lnTo>
                  <a:cubicBezTo>
                    <a:pt x="174" y="521"/>
                    <a:pt x="81" y="575"/>
                    <a:pt x="54" y="628"/>
                  </a:cubicBezTo>
                  <a:cubicBezTo>
                    <a:pt x="1" y="749"/>
                    <a:pt x="41" y="883"/>
                    <a:pt x="161" y="936"/>
                  </a:cubicBezTo>
                  <a:cubicBezTo>
                    <a:pt x="188" y="950"/>
                    <a:pt x="225" y="953"/>
                    <a:pt x="255" y="953"/>
                  </a:cubicBezTo>
                  <a:cubicBezTo>
                    <a:pt x="285" y="953"/>
                    <a:pt x="308" y="950"/>
                    <a:pt x="308" y="950"/>
                  </a:cubicBezTo>
                  <a:lnTo>
                    <a:pt x="1218" y="816"/>
                  </a:lnTo>
                  <a:lnTo>
                    <a:pt x="1218" y="802"/>
                  </a:lnTo>
                  <a:cubicBezTo>
                    <a:pt x="1352" y="789"/>
                    <a:pt x="1459" y="709"/>
                    <a:pt x="1526" y="588"/>
                  </a:cubicBezTo>
                  <a:cubicBezTo>
                    <a:pt x="1620" y="374"/>
                    <a:pt x="1526" y="133"/>
                    <a:pt x="1325" y="40"/>
                  </a:cubicBezTo>
                  <a:cubicBezTo>
                    <a:pt x="1271" y="13"/>
                    <a:pt x="1215"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26"/>
            <p:cNvSpPr/>
            <p:nvPr/>
          </p:nvSpPr>
          <p:spPr>
            <a:xfrm>
              <a:off x="9698514" y="3141018"/>
              <a:ext cx="180383" cy="223658"/>
            </a:xfrm>
            <a:custGeom>
              <a:avLst/>
              <a:gdLst/>
              <a:ahLst/>
              <a:cxnLst/>
              <a:rect l="l" t="t" r="r" b="b"/>
              <a:pathLst>
                <a:path w="5969" h="7401" extrusionOk="0">
                  <a:moveTo>
                    <a:pt x="2128" y="1"/>
                  </a:moveTo>
                  <a:lnTo>
                    <a:pt x="1754" y="202"/>
                  </a:lnTo>
                  <a:cubicBezTo>
                    <a:pt x="1299" y="456"/>
                    <a:pt x="844" y="710"/>
                    <a:pt x="402" y="978"/>
                  </a:cubicBezTo>
                  <a:cubicBezTo>
                    <a:pt x="268" y="1045"/>
                    <a:pt x="134" y="1125"/>
                    <a:pt x="1" y="1205"/>
                  </a:cubicBezTo>
                  <a:cubicBezTo>
                    <a:pt x="429" y="1259"/>
                    <a:pt x="844" y="1379"/>
                    <a:pt x="1232" y="1567"/>
                  </a:cubicBezTo>
                  <a:cubicBezTo>
                    <a:pt x="2262" y="2048"/>
                    <a:pt x="3038" y="2905"/>
                    <a:pt x="3426" y="3962"/>
                  </a:cubicBezTo>
                  <a:cubicBezTo>
                    <a:pt x="3814" y="5046"/>
                    <a:pt x="3761" y="6197"/>
                    <a:pt x="3266" y="7227"/>
                  </a:cubicBezTo>
                  <a:cubicBezTo>
                    <a:pt x="3252" y="7280"/>
                    <a:pt x="3212" y="7347"/>
                    <a:pt x="3172" y="7401"/>
                  </a:cubicBezTo>
                  <a:cubicBezTo>
                    <a:pt x="3680" y="7280"/>
                    <a:pt x="4176" y="7173"/>
                    <a:pt x="4684" y="7040"/>
                  </a:cubicBezTo>
                  <a:cubicBezTo>
                    <a:pt x="4885" y="6999"/>
                    <a:pt x="5086" y="6946"/>
                    <a:pt x="5286" y="6892"/>
                  </a:cubicBezTo>
                  <a:cubicBezTo>
                    <a:pt x="5969" y="4189"/>
                    <a:pt x="4697" y="1272"/>
                    <a:pt x="2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26"/>
            <p:cNvSpPr/>
            <p:nvPr/>
          </p:nvSpPr>
          <p:spPr>
            <a:xfrm>
              <a:off x="11069753" y="2597564"/>
              <a:ext cx="156932" cy="269351"/>
            </a:xfrm>
            <a:custGeom>
              <a:avLst/>
              <a:gdLst/>
              <a:ahLst/>
              <a:cxnLst/>
              <a:rect l="l" t="t" r="r" b="b"/>
              <a:pathLst>
                <a:path w="5193" h="8913" extrusionOk="0">
                  <a:moveTo>
                    <a:pt x="1981" y="0"/>
                  </a:moveTo>
                  <a:cubicBezTo>
                    <a:pt x="1620" y="80"/>
                    <a:pt x="1258" y="188"/>
                    <a:pt x="897" y="281"/>
                  </a:cubicBezTo>
                  <a:cubicBezTo>
                    <a:pt x="603" y="361"/>
                    <a:pt x="295" y="442"/>
                    <a:pt x="0" y="535"/>
                  </a:cubicBezTo>
                  <a:cubicBezTo>
                    <a:pt x="1673" y="2021"/>
                    <a:pt x="3814" y="4818"/>
                    <a:pt x="2891" y="8912"/>
                  </a:cubicBezTo>
                  <a:cubicBezTo>
                    <a:pt x="3386" y="8645"/>
                    <a:pt x="3881" y="8390"/>
                    <a:pt x="4376" y="8136"/>
                  </a:cubicBezTo>
                  <a:cubicBezTo>
                    <a:pt x="4550" y="8042"/>
                    <a:pt x="4711" y="7949"/>
                    <a:pt x="4871" y="7869"/>
                  </a:cubicBezTo>
                  <a:cubicBezTo>
                    <a:pt x="5192" y="4349"/>
                    <a:pt x="3573" y="1713"/>
                    <a:pt x="19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26"/>
            <p:cNvSpPr/>
            <p:nvPr/>
          </p:nvSpPr>
          <p:spPr>
            <a:xfrm>
              <a:off x="11260222" y="2554291"/>
              <a:ext cx="134267" cy="212749"/>
            </a:xfrm>
            <a:custGeom>
              <a:avLst/>
              <a:gdLst/>
              <a:ahLst/>
              <a:cxnLst/>
              <a:rect l="l" t="t" r="r" b="b"/>
              <a:pathLst>
                <a:path w="4443" h="7040" extrusionOk="0">
                  <a:moveTo>
                    <a:pt x="1994" y="0"/>
                  </a:moveTo>
                  <a:cubicBezTo>
                    <a:pt x="1807" y="27"/>
                    <a:pt x="1619" y="67"/>
                    <a:pt x="1419" y="107"/>
                  </a:cubicBezTo>
                  <a:cubicBezTo>
                    <a:pt x="937" y="201"/>
                    <a:pt x="469" y="308"/>
                    <a:pt x="0" y="415"/>
                  </a:cubicBezTo>
                  <a:cubicBezTo>
                    <a:pt x="1378" y="1793"/>
                    <a:pt x="2864" y="4001"/>
                    <a:pt x="2623" y="7039"/>
                  </a:cubicBezTo>
                  <a:cubicBezTo>
                    <a:pt x="3131" y="6771"/>
                    <a:pt x="3613" y="6477"/>
                    <a:pt x="4095" y="6183"/>
                  </a:cubicBezTo>
                  <a:cubicBezTo>
                    <a:pt x="4215" y="6116"/>
                    <a:pt x="4322" y="6035"/>
                    <a:pt x="4443" y="5969"/>
                  </a:cubicBezTo>
                  <a:cubicBezTo>
                    <a:pt x="4322" y="3439"/>
                    <a:pt x="3212" y="1446"/>
                    <a:pt x="19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26"/>
            <p:cNvSpPr/>
            <p:nvPr/>
          </p:nvSpPr>
          <p:spPr>
            <a:xfrm>
              <a:off x="10711872" y="2620984"/>
              <a:ext cx="696390" cy="533020"/>
            </a:xfrm>
            <a:custGeom>
              <a:avLst/>
              <a:gdLst/>
              <a:ahLst/>
              <a:cxnLst/>
              <a:rect l="l" t="t" r="r" b="b"/>
              <a:pathLst>
                <a:path w="23044" h="17638" extrusionOk="0">
                  <a:moveTo>
                    <a:pt x="19743" y="1"/>
                  </a:moveTo>
                  <a:cubicBezTo>
                    <a:pt x="19148" y="1"/>
                    <a:pt x="18562" y="290"/>
                    <a:pt x="18213" y="818"/>
                  </a:cubicBezTo>
                  <a:cubicBezTo>
                    <a:pt x="17664" y="1661"/>
                    <a:pt x="17905" y="2785"/>
                    <a:pt x="18735" y="3333"/>
                  </a:cubicBezTo>
                  <a:lnTo>
                    <a:pt x="18775" y="3360"/>
                  </a:lnTo>
                  <a:cubicBezTo>
                    <a:pt x="19056" y="3547"/>
                    <a:pt x="19364" y="4002"/>
                    <a:pt x="19257" y="4538"/>
                  </a:cubicBezTo>
                  <a:cubicBezTo>
                    <a:pt x="19203" y="4805"/>
                    <a:pt x="19096" y="5060"/>
                    <a:pt x="18922" y="5260"/>
                  </a:cubicBezTo>
                  <a:cubicBezTo>
                    <a:pt x="18842" y="5354"/>
                    <a:pt x="18735" y="5448"/>
                    <a:pt x="18628" y="5514"/>
                  </a:cubicBezTo>
                  <a:cubicBezTo>
                    <a:pt x="18507" y="5595"/>
                    <a:pt x="18387" y="5648"/>
                    <a:pt x="18079" y="5769"/>
                  </a:cubicBezTo>
                  <a:lnTo>
                    <a:pt x="11683" y="8405"/>
                  </a:lnTo>
                  <a:lnTo>
                    <a:pt x="5286" y="11041"/>
                  </a:lnTo>
                  <a:lnTo>
                    <a:pt x="3694" y="11697"/>
                  </a:lnTo>
                  <a:lnTo>
                    <a:pt x="2878" y="12031"/>
                  </a:lnTo>
                  <a:cubicBezTo>
                    <a:pt x="2503" y="12178"/>
                    <a:pt x="2195" y="12339"/>
                    <a:pt x="1874" y="12553"/>
                  </a:cubicBezTo>
                  <a:cubicBezTo>
                    <a:pt x="1259" y="12968"/>
                    <a:pt x="630" y="13584"/>
                    <a:pt x="322" y="14467"/>
                  </a:cubicBezTo>
                  <a:cubicBezTo>
                    <a:pt x="1" y="15350"/>
                    <a:pt x="175" y="16300"/>
                    <a:pt x="482" y="16969"/>
                  </a:cubicBezTo>
                  <a:cubicBezTo>
                    <a:pt x="669" y="17384"/>
                    <a:pt x="1081" y="17638"/>
                    <a:pt x="1518" y="17638"/>
                  </a:cubicBezTo>
                  <a:cubicBezTo>
                    <a:pt x="1645" y="17638"/>
                    <a:pt x="1774" y="17616"/>
                    <a:pt x="1901" y="17571"/>
                  </a:cubicBezTo>
                  <a:cubicBezTo>
                    <a:pt x="2476" y="17357"/>
                    <a:pt x="2784" y="16715"/>
                    <a:pt x="2570" y="16126"/>
                  </a:cubicBezTo>
                  <a:lnTo>
                    <a:pt x="2570" y="16113"/>
                  </a:lnTo>
                  <a:cubicBezTo>
                    <a:pt x="2423" y="15738"/>
                    <a:pt x="2423" y="15457"/>
                    <a:pt x="2516" y="15256"/>
                  </a:cubicBezTo>
                  <a:cubicBezTo>
                    <a:pt x="2610" y="15042"/>
                    <a:pt x="2824" y="14788"/>
                    <a:pt x="3186" y="14587"/>
                  </a:cubicBezTo>
                  <a:cubicBezTo>
                    <a:pt x="3346" y="14480"/>
                    <a:pt x="3560" y="14386"/>
                    <a:pt x="3721" y="14333"/>
                  </a:cubicBezTo>
                  <a:lnTo>
                    <a:pt x="4524" y="14052"/>
                  </a:lnTo>
                  <a:lnTo>
                    <a:pt x="6156" y="13463"/>
                  </a:lnTo>
                  <a:lnTo>
                    <a:pt x="12660" y="11135"/>
                  </a:lnTo>
                  <a:lnTo>
                    <a:pt x="19177" y="8793"/>
                  </a:lnTo>
                  <a:cubicBezTo>
                    <a:pt x="19404" y="8713"/>
                    <a:pt x="19846" y="8565"/>
                    <a:pt x="20220" y="8365"/>
                  </a:cubicBezTo>
                  <a:cubicBezTo>
                    <a:pt x="20608" y="8151"/>
                    <a:pt x="20970" y="7896"/>
                    <a:pt x="21291" y="7575"/>
                  </a:cubicBezTo>
                  <a:cubicBezTo>
                    <a:pt x="21920" y="6946"/>
                    <a:pt x="22375" y="6157"/>
                    <a:pt x="22589" y="5287"/>
                  </a:cubicBezTo>
                  <a:cubicBezTo>
                    <a:pt x="23044" y="3561"/>
                    <a:pt x="22415" y="1527"/>
                    <a:pt x="20809" y="349"/>
                  </a:cubicBezTo>
                  <a:cubicBezTo>
                    <a:pt x="20782" y="336"/>
                    <a:pt x="20756" y="309"/>
                    <a:pt x="20729" y="296"/>
                  </a:cubicBezTo>
                  <a:cubicBezTo>
                    <a:pt x="20427" y="96"/>
                    <a:pt x="20083" y="1"/>
                    <a:pt x="19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74" name="Google Shape;3774;p26"/>
          <p:cNvGrpSpPr/>
          <p:nvPr/>
        </p:nvGrpSpPr>
        <p:grpSpPr>
          <a:xfrm rot="1651330" flipH="1">
            <a:off x="10234375" y="5758731"/>
            <a:ext cx="1348347" cy="1004304"/>
            <a:chOff x="-120352" y="3567051"/>
            <a:chExt cx="2158407" cy="1607669"/>
          </a:xfrm>
        </p:grpSpPr>
        <p:sp>
          <p:nvSpPr>
            <p:cNvPr id="3775" name="Google Shape;3775;p26"/>
            <p:cNvSpPr/>
            <p:nvPr/>
          </p:nvSpPr>
          <p:spPr>
            <a:xfrm>
              <a:off x="-120352" y="3567051"/>
              <a:ext cx="2158407" cy="1607669"/>
            </a:xfrm>
            <a:custGeom>
              <a:avLst/>
              <a:gdLst/>
              <a:ahLst/>
              <a:cxnLst/>
              <a:rect l="l" t="t" r="r" b="b"/>
              <a:pathLst>
                <a:path w="47292" h="35225" extrusionOk="0">
                  <a:moveTo>
                    <a:pt x="25026" y="8381"/>
                  </a:moveTo>
                  <a:cubicBezTo>
                    <a:pt x="25652" y="8381"/>
                    <a:pt x="26287" y="8438"/>
                    <a:pt x="26925" y="8555"/>
                  </a:cubicBezTo>
                  <a:cubicBezTo>
                    <a:pt x="32598" y="9599"/>
                    <a:pt x="36359" y="15045"/>
                    <a:pt x="35315" y="20719"/>
                  </a:cubicBezTo>
                  <a:lnTo>
                    <a:pt x="34753" y="23743"/>
                  </a:lnTo>
                  <a:lnTo>
                    <a:pt x="14212" y="19969"/>
                  </a:lnTo>
                  <a:lnTo>
                    <a:pt x="14774" y="16945"/>
                  </a:lnTo>
                  <a:cubicBezTo>
                    <a:pt x="15700" y="11909"/>
                    <a:pt x="20085" y="8381"/>
                    <a:pt x="25026" y="8381"/>
                  </a:cubicBezTo>
                  <a:close/>
                  <a:moveTo>
                    <a:pt x="24873" y="0"/>
                  </a:moveTo>
                  <a:cubicBezTo>
                    <a:pt x="15578" y="0"/>
                    <a:pt x="7315" y="6622"/>
                    <a:pt x="5581" y="16102"/>
                  </a:cubicBezTo>
                  <a:lnTo>
                    <a:pt x="5166" y="18310"/>
                  </a:lnTo>
                  <a:lnTo>
                    <a:pt x="1687" y="17668"/>
                  </a:lnTo>
                  <a:lnTo>
                    <a:pt x="1" y="26861"/>
                  </a:lnTo>
                  <a:lnTo>
                    <a:pt x="45605" y="35224"/>
                  </a:lnTo>
                  <a:lnTo>
                    <a:pt x="47291" y="26045"/>
                  </a:lnTo>
                  <a:lnTo>
                    <a:pt x="43799" y="25402"/>
                  </a:lnTo>
                  <a:lnTo>
                    <a:pt x="44214" y="23194"/>
                  </a:lnTo>
                  <a:cubicBezTo>
                    <a:pt x="46167" y="12516"/>
                    <a:pt x="39115" y="2279"/>
                    <a:pt x="28437" y="325"/>
                  </a:cubicBezTo>
                  <a:cubicBezTo>
                    <a:pt x="27240" y="106"/>
                    <a:pt x="26048" y="0"/>
                    <a:pt x="24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26"/>
            <p:cNvSpPr/>
            <p:nvPr/>
          </p:nvSpPr>
          <p:spPr>
            <a:xfrm>
              <a:off x="1843266" y="5064205"/>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26"/>
            <p:cNvSpPr/>
            <p:nvPr/>
          </p:nvSpPr>
          <p:spPr>
            <a:xfrm>
              <a:off x="1765081" y="4979311"/>
              <a:ext cx="25695" cy="136235"/>
            </a:xfrm>
            <a:custGeom>
              <a:avLst/>
              <a:gdLst/>
              <a:ahLst/>
              <a:cxnLst/>
              <a:rect l="l" t="t" r="r" b="b"/>
              <a:pathLst>
                <a:path w="563" h="2985" fill="none" extrusionOk="0">
                  <a:moveTo>
                    <a:pt x="1" y="2984"/>
                  </a:moveTo>
                  <a:lnTo>
                    <a:pt x="563"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26"/>
            <p:cNvSpPr/>
            <p:nvPr/>
          </p:nvSpPr>
          <p:spPr>
            <a:xfrm>
              <a:off x="1691186" y="5035496"/>
              <a:ext cx="12277" cy="65995"/>
            </a:xfrm>
            <a:custGeom>
              <a:avLst/>
              <a:gdLst/>
              <a:ahLst/>
              <a:cxnLst/>
              <a:rect l="l" t="t" r="r" b="b"/>
              <a:pathLst>
                <a:path w="269" h="1446" fill="none" extrusionOk="0">
                  <a:moveTo>
                    <a:pt x="1" y="1446"/>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26"/>
            <p:cNvSpPr/>
            <p:nvPr/>
          </p:nvSpPr>
          <p:spPr>
            <a:xfrm>
              <a:off x="1613001" y="4951195"/>
              <a:ext cx="25695" cy="136235"/>
            </a:xfrm>
            <a:custGeom>
              <a:avLst/>
              <a:gdLst/>
              <a:ahLst/>
              <a:cxnLst/>
              <a:rect l="l" t="t" r="r" b="b"/>
              <a:pathLst>
                <a:path w="563" h="2985" fill="none" extrusionOk="0">
                  <a:moveTo>
                    <a:pt x="1" y="2985"/>
                  </a:moveTo>
                  <a:lnTo>
                    <a:pt x="563"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26"/>
            <p:cNvSpPr/>
            <p:nvPr/>
          </p:nvSpPr>
          <p:spPr>
            <a:xfrm>
              <a:off x="1539106" y="5007381"/>
              <a:ext cx="12277" cy="66041"/>
            </a:xfrm>
            <a:custGeom>
              <a:avLst/>
              <a:gdLst/>
              <a:ahLst/>
              <a:cxnLst/>
              <a:rect l="l" t="t" r="r" b="b"/>
              <a:pathLst>
                <a:path w="269" h="1447" fill="none" extrusionOk="0">
                  <a:moveTo>
                    <a:pt x="1" y="1446"/>
                  </a:moveTo>
                  <a:lnTo>
                    <a:pt x="268"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26"/>
            <p:cNvSpPr/>
            <p:nvPr/>
          </p:nvSpPr>
          <p:spPr>
            <a:xfrm>
              <a:off x="1460921" y="4923125"/>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26"/>
            <p:cNvSpPr/>
            <p:nvPr/>
          </p:nvSpPr>
          <p:spPr>
            <a:xfrm>
              <a:off x="1387027" y="4979311"/>
              <a:ext cx="12277" cy="65995"/>
            </a:xfrm>
            <a:custGeom>
              <a:avLst/>
              <a:gdLst/>
              <a:ahLst/>
              <a:cxnLst/>
              <a:rect l="l" t="t" r="r" b="b"/>
              <a:pathLst>
                <a:path w="269" h="1446" fill="none" extrusionOk="0">
                  <a:moveTo>
                    <a:pt x="1"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26"/>
            <p:cNvSpPr/>
            <p:nvPr/>
          </p:nvSpPr>
          <p:spPr>
            <a:xfrm>
              <a:off x="1308842" y="4894416"/>
              <a:ext cx="25102" cy="136235"/>
            </a:xfrm>
            <a:custGeom>
              <a:avLst/>
              <a:gdLst/>
              <a:ahLst/>
              <a:cxnLst/>
              <a:rect l="l" t="t" r="r" b="b"/>
              <a:pathLst>
                <a:path w="550" h="2985" fill="none" extrusionOk="0">
                  <a:moveTo>
                    <a:pt x="1" y="2984"/>
                  </a:moveTo>
                  <a:lnTo>
                    <a:pt x="549"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26"/>
            <p:cNvSpPr/>
            <p:nvPr/>
          </p:nvSpPr>
          <p:spPr>
            <a:xfrm>
              <a:off x="872776" y="4858062"/>
              <a:ext cx="12870" cy="65995"/>
            </a:xfrm>
            <a:custGeom>
              <a:avLst/>
              <a:gdLst/>
              <a:ahLst/>
              <a:cxnLst/>
              <a:rect l="l" t="t" r="r" b="b"/>
              <a:pathLst>
                <a:path w="282" h="1446" fill="none" extrusionOk="0">
                  <a:moveTo>
                    <a:pt x="0" y="1446"/>
                  </a:moveTo>
                  <a:lnTo>
                    <a:pt x="281"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26"/>
            <p:cNvSpPr/>
            <p:nvPr/>
          </p:nvSpPr>
          <p:spPr>
            <a:xfrm>
              <a:off x="1156762" y="4866301"/>
              <a:ext cx="25102" cy="136235"/>
            </a:xfrm>
            <a:custGeom>
              <a:avLst/>
              <a:gdLst/>
              <a:ahLst/>
              <a:cxnLst/>
              <a:rect l="l" t="t" r="r" b="b"/>
              <a:pathLst>
                <a:path w="550" h="2985" fill="none" extrusionOk="0">
                  <a:moveTo>
                    <a:pt x="1" y="2985"/>
                  </a:moveTo>
                  <a:lnTo>
                    <a:pt x="549" y="1"/>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26"/>
            <p:cNvSpPr/>
            <p:nvPr/>
          </p:nvSpPr>
          <p:spPr>
            <a:xfrm>
              <a:off x="1082274" y="4923125"/>
              <a:ext cx="12232" cy="65995"/>
            </a:xfrm>
            <a:custGeom>
              <a:avLst/>
              <a:gdLst/>
              <a:ahLst/>
              <a:cxnLst/>
              <a:rect l="l" t="t" r="r" b="b"/>
              <a:pathLst>
                <a:path w="268" h="1446" fill="none" extrusionOk="0">
                  <a:moveTo>
                    <a:pt x="0" y="1445"/>
                  </a:moveTo>
                  <a:lnTo>
                    <a:pt x="268"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26"/>
            <p:cNvSpPr/>
            <p:nvPr/>
          </p:nvSpPr>
          <p:spPr>
            <a:xfrm>
              <a:off x="1004089" y="4838231"/>
              <a:ext cx="25695" cy="136235"/>
            </a:xfrm>
            <a:custGeom>
              <a:avLst/>
              <a:gdLst/>
              <a:ahLst/>
              <a:cxnLst/>
              <a:rect l="l" t="t" r="r" b="b"/>
              <a:pathLst>
                <a:path w="563" h="2985" fill="none" extrusionOk="0">
                  <a:moveTo>
                    <a:pt x="0" y="2984"/>
                  </a:moveTo>
                  <a:lnTo>
                    <a:pt x="562" y="0"/>
                  </a:lnTo>
                </a:path>
              </a:pathLst>
            </a:custGeom>
            <a:noFill/>
            <a:ln w="2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6791050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2 ">
  <p:cSld name="Title and two columns 2 ">
    <p:spTree>
      <p:nvGrpSpPr>
        <p:cNvPr id="1" name="Shape 3788"/>
        <p:cNvGrpSpPr/>
        <p:nvPr/>
      </p:nvGrpSpPr>
      <p:grpSpPr>
        <a:xfrm>
          <a:off x="0" y="0"/>
          <a:ext cx="0" cy="0"/>
          <a:chOff x="0" y="0"/>
          <a:chExt cx="0" cy="0"/>
        </a:xfrm>
      </p:grpSpPr>
      <p:grpSp>
        <p:nvGrpSpPr>
          <p:cNvPr id="3789" name="Google Shape;3789;p27"/>
          <p:cNvGrpSpPr/>
          <p:nvPr/>
        </p:nvGrpSpPr>
        <p:grpSpPr>
          <a:xfrm>
            <a:off x="270174" y="5254"/>
            <a:ext cx="11650333" cy="6853759"/>
            <a:chOff x="404050" y="680675"/>
            <a:chExt cx="6852600" cy="4476850"/>
          </a:xfrm>
        </p:grpSpPr>
        <p:sp>
          <p:nvSpPr>
            <p:cNvPr id="3790" name="Google Shape;3790;p27"/>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27"/>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27"/>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27"/>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27"/>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27"/>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27"/>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27"/>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27"/>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27"/>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27"/>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27"/>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27"/>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27"/>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27"/>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27"/>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27"/>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27"/>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27"/>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27"/>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27"/>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27"/>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27"/>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27"/>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27"/>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27"/>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27"/>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27"/>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27"/>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27"/>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27"/>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27"/>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27"/>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27"/>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27"/>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27"/>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27"/>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27"/>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27"/>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27"/>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27"/>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27"/>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27"/>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27"/>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34" name="Google Shape;3834;p27"/>
          <p:cNvGrpSpPr/>
          <p:nvPr/>
        </p:nvGrpSpPr>
        <p:grpSpPr>
          <a:xfrm>
            <a:off x="-657" y="223947"/>
            <a:ext cx="12191996" cy="6470720"/>
            <a:chOff x="-493" y="167960"/>
            <a:chExt cx="9143997" cy="4853040"/>
          </a:xfrm>
        </p:grpSpPr>
        <p:sp>
          <p:nvSpPr>
            <p:cNvPr id="3835" name="Google Shape;3835;p27"/>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27"/>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27"/>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27"/>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27"/>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27"/>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27"/>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27"/>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27"/>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27"/>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27"/>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27"/>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27"/>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27"/>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27"/>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27"/>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27"/>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27"/>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27"/>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27"/>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27"/>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27"/>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27"/>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27"/>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27"/>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27"/>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27"/>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27"/>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27"/>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64" name="Google Shape;3864;p27"/>
          <p:cNvGrpSpPr/>
          <p:nvPr/>
        </p:nvGrpSpPr>
        <p:grpSpPr>
          <a:xfrm>
            <a:off x="-225599" y="254799"/>
            <a:ext cx="12581540" cy="6273067"/>
            <a:chOff x="-169200" y="191099"/>
            <a:chExt cx="9436155" cy="4704800"/>
          </a:xfrm>
        </p:grpSpPr>
        <p:sp>
          <p:nvSpPr>
            <p:cNvPr id="3865" name="Google Shape;3865;p27"/>
            <p:cNvSpPr/>
            <p:nvPr/>
          </p:nvSpPr>
          <p:spPr>
            <a:xfrm rot="10800000">
              <a:off x="-169200" y="19110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27"/>
            <p:cNvSpPr/>
            <p:nvPr/>
          </p:nvSpPr>
          <p:spPr>
            <a:xfrm flipH="1">
              <a:off x="2372575" y="362183"/>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27"/>
            <p:cNvSpPr/>
            <p:nvPr/>
          </p:nvSpPr>
          <p:spPr>
            <a:xfrm rot="10800000" flipH="1">
              <a:off x="1736798" y="191099"/>
              <a:ext cx="7530157" cy="888583"/>
            </a:xfrm>
            <a:custGeom>
              <a:avLst/>
              <a:gdLst/>
              <a:ahLst/>
              <a:cxnLst/>
              <a:rect l="l" t="t" r="r" b="b"/>
              <a:pathLst>
                <a:path w="161004" h="18999" extrusionOk="0">
                  <a:moveTo>
                    <a:pt x="138397" y="18998"/>
                  </a:moveTo>
                  <a:lnTo>
                    <a:pt x="137996" y="18998"/>
                  </a:lnTo>
                  <a:cubicBezTo>
                    <a:pt x="136592" y="18998"/>
                    <a:pt x="135465" y="17871"/>
                    <a:pt x="135465" y="16467"/>
                  </a:cubicBezTo>
                  <a:cubicBezTo>
                    <a:pt x="135465" y="15064"/>
                    <a:pt x="136592" y="13936"/>
                    <a:pt x="137996" y="13936"/>
                  </a:cubicBezTo>
                  <a:lnTo>
                    <a:pt x="138397" y="13936"/>
                  </a:lnTo>
                  <a:cubicBezTo>
                    <a:pt x="139801" y="13936"/>
                    <a:pt x="140928" y="15064"/>
                    <a:pt x="140928" y="16467"/>
                  </a:cubicBezTo>
                  <a:cubicBezTo>
                    <a:pt x="140928" y="17871"/>
                    <a:pt x="139801" y="18998"/>
                    <a:pt x="138397" y="18998"/>
                  </a:cubicBezTo>
                  <a:close/>
                  <a:moveTo>
                    <a:pt x="126467" y="18998"/>
                  </a:moveTo>
                  <a:lnTo>
                    <a:pt x="42983" y="18998"/>
                  </a:lnTo>
                  <a:cubicBezTo>
                    <a:pt x="41579" y="18998"/>
                    <a:pt x="40452" y="17871"/>
                    <a:pt x="40452" y="16467"/>
                  </a:cubicBezTo>
                  <a:cubicBezTo>
                    <a:pt x="40452" y="15064"/>
                    <a:pt x="41579" y="13936"/>
                    <a:pt x="42983" y="13936"/>
                  </a:cubicBezTo>
                  <a:lnTo>
                    <a:pt x="51529" y="13936"/>
                  </a:lnTo>
                  <a:cubicBezTo>
                    <a:pt x="53008" y="13936"/>
                    <a:pt x="54186" y="12733"/>
                    <a:pt x="54186" y="11254"/>
                  </a:cubicBezTo>
                  <a:cubicBezTo>
                    <a:pt x="54186" y="9800"/>
                    <a:pt x="53008" y="8597"/>
                    <a:pt x="51529" y="8597"/>
                  </a:cubicBezTo>
                  <a:lnTo>
                    <a:pt x="4286" y="8597"/>
                  </a:lnTo>
                  <a:cubicBezTo>
                    <a:pt x="1930" y="8597"/>
                    <a:pt x="0" y="6668"/>
                    <a:pt x="0" y="4312"/>
                  </a:cubicBezTo>
                  <a:lnTo>
                    <a:pt x="0" y="4312"/>
                  </a:lnTo>
                  <a:cubicBezTo>
                    <a:pt x="0" y="1956"/>
                    <a:pt x="1930" y="1"/>
                    <a:pt x="4286" y="1"/>
                  </a:cubicBezTo>
                  <a:lnTo>
                    <a:pt x="13384" y="1"/>
                  </a:lnTo>
                  <a:cubicBezTo>
                    <a:pt x="13434" y="76"/>
                    <a:pt x="13509" y="151"/>
                    <a:pt x="13559" y="226"/>
                  </a:cubicBezTo>
                  <a:lnTo>
                    <a:pt x="152457" y="226"/>
                  </a:lnTo>
                  <a:lnTo>
                    <a:pt x="152457" y="226"/>
                  </a:lnTo>
                  <a:cubicBezTo>
                    <a:pt x="152056" y="226"/>
                    <a:pt x="151680" y="151"/>
                    <a:pt x="151329" y="1"/>
                  </a:cubicBezTo>
                  <a:lnTo>
                    <a:pt x="156718" y="1"/>
                  </a:lnTo>
                  <a:cubicBezTo>
                    <a:pt x="159074" y="1"/>
                    <a:pt x="161004" y="1956"/>
                    <a:pt x="161004" y="4312"/>
                  </a:cubicBezTo>
                  <a:lnTo>
                    <a:pt x="161004" y="4312"/>
                  </a:lnTo>
                  <a:cubicBezTo>
                    <a:pt x="161004" y="6668"/>
                    <a:pt x="159074" y="8597"/>
                    <a:pt x="156718" y="8597"/>
                  </a:cubicBezTo>
                  <a:lnTo>
                    <a:pt x="122206" y="8597"/>
                  </a:lnTo>
                  <a:cubicBezTo>
                    <a:pt x="120728" y="8597"/>
                    <a:pt x="119525" y="9800"/>
                    <a:pt x="119525" y="11254"/>
                  </a:cubicBezTo>
                  <a:cubicBezTo>
                    <a:pt x="119525" y="12733"/>
                    <a:pt x="120728" y="13936"/>
                    <a:pt x="122206" y="13936"/>
                  </a:cubicBezTo>
                  <a:lnTo>
                    <a:pt x="126467" y="13936"/>
                  </a:lnTo>
                  <a:cubicBezTo>
                    <a:pt x="127846" y="13936"/>
                    <a:pt x="128998" y="15064"/>
                    <a:pt x="128998" y="16467"/>
                  </a:cubicBezTo>
                  <a:cubicBezTo>
                    <a:pt x="128998" y="17871"/>
                    <a:pt x="127846" y="18998"/>
                    <a:pt x="126467" y="18998"/>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27"/>
            <p:cNvSpPr/>
            <p:nvPr/>
          </p:nvSpPr>
          <p:spPr>
            <a:xfrm>
              <a:off x="-73075" y="1782771"/>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27"/>
            <p:cNvSpPr/>
            <p:nvPr/>
          </p:nvSpPr>
          <p:spPr>
            <a:xfrm>
              <a:off x="2647126" y="1763278"/>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70" name="Google Shape;3870;p27"/>
          <p:cNvSpPr txBox="1">
            <a:spLocks noGrp="1"/>
          </p:cNvSpPr>
          <p:nvPr>
            <p:ph type="body" idx="1"/>
          </p:nvPr>
        </p:nvSpPr>
        <p:spPr>
          <a:xfrm>
            <a:off x="950967" y="1559400"/>
            <a:ext cx="5035200" cy="4579200"/>
          </a:xfrm>
          <a:prstGeom prst="rect">
            <a:avLst/>
          </a:prstGeom>
        </p:spPr>
        <p:txBody>
          <a:bodyPr spcFirstLastPara="1" wrap="square" lIns="91425" tIns="91425" rIns="91425" bIns="91425" anchor="t" anchorCtr="0">
            <a:noAutofit/>
          </a:bodyPr>
          <a:lstStyle>
            <a:lvl1pPr marL="609585" lvl="0" indent="-406390" rtl="0">
              <a:lnSpc>
                <a:spcPct val="100000"/>
              </a:lnSpc>
              <a:spcBef>
                <a:spcPts val="0"/>
              </a:spcBef>
              <a:spcAft>
                <a:spcPts val="0"/>
              </a:spcAft>
              <a:buSzPts val="1200"/>
              <a:buFont typeface="Livvic"/>
              <a:buChar char="●"/>
              <a:defRPr sz="1600"/>
            </a:lvl1pPr>
            <a:lvl2pPr marL="1219170" lvl="1" indent="-406390" rtl="0">
              <a:spcBef>
                <a:spcPts val="2133"/>
              </a:spcBef>
              <a:spcAft>
                <a:spcPts val="0"/>
              </a:spcAft>
              <a:buSzPts val="1200"/>
              <a:buFont typeface="Roboto Condensed Light"/>
              <a:buChar char="○"/>
              <a:defRPr/>
            </a:lvl2pPr>
            <a:lvl3pPr marL="1828754" lvl="2" indent="-406390" rtl="0">
              <a:spcBef>
                <a:spcPts val="2133"/>
              </a:spcBef>
              <a:spcAft>
                <a:spcPts val="0"/>
              </a:spcAft>
              <a:buSzPts val="1200"/>
              <a:buFont typeface="Roboto Condensed Light"/>
              <a:buChar char="■"/>
              <a:defRPr/>
            </a:lvl3pPr>
            <a:lvl4pPr marL="2438339" lvl="3" indent="-406390" rtl="0">
              <a:spcBef>
                <a:spcPts val="2133"/>
              </a:spcBef>
              <a:spcAft>
                <a:spcPts val="0"/>
              </a:spcAft>
              <a:buSzPts val="1200"/>
              <a:buFont typeface="Roboto Condensed Light"/>
              <a:buChar char="●"/>
              <a:defRPr/>
            </a:lvl4pPr>
            <a:lvl5pPr marL="3047924" lvl="4" indent="-406390" rtl="0">
              <a:spcBef>
                <a:spcPts val="2133"/>
              </a:spcBef>
              <a:spcAft>
                <a:spcPts val="0"/>
              </a:spcAft>
              <a:buSzPts val="1200"/>
              <a:buFont typeface="Roboto Condensed Light"/>
              <a:buChar char="○"/>
              <a:defRPr/>
            </a:lvl5pPr>
            <a:lvl6pPr marL="3657509" lvl="5" indent="-406390" rtl="0">
              <a:spcBef>
                <a:spcPts val="2133"/>
              </a:spcBef>
              <a:spcAft>
                <a:spcPts val="0"/>
              </a:spcAft>
              <a:buSzPts val="1200"/>
              <a:buFont typeface="Roboto Condensed Light"/>
              <a:buChar char="■"/>
              <a:defRPr/>
            </a:lvl6pPr>
            <a:lvl7pPr marL="4267093" lvl="6" indent="-406390" rtl="0">
              <a:spcBef>
                <a:spcPts val="2133"/>
              </a:spcBef>
              <a:spcAft>
                <a:spcPts val="0"/>
              </a:spcAft>
              <a:buSzPts val="1200"/>
              <a:buFont typeface="Roboto Condensed Light"/>
              <a:buChar char="●"/>
              <a:defRPr/>
            </a:lvl7pPr>
            <a:lvl8pPr marL="4876678" lvl="7" indent="-406390" rtl="0">
              <a:spcBef>
                <a:spcPts val="2133"/>
              </a:spcBef>
              <a:spcAft>
                <a:spcPts val="0"/>
              </a:spcAft>
              <a:buSzPts val="1200"/>
              <a:buFont typeface="Roboto Condensed Light"/>
              <a:buChar char="○"/>
              <a:defRPr/>
            </a:lvl8pPr>
            <a:lvl9pPr marL="5486263" lvl="8" indent="-406390" rtl="0">
              <a:spcBef>
                <a:spcPts val="2133"/>
              </a:spcBef>
              <a:spcAft>
                <a:spcPts val="2133"/>
              </a:spcAft>
              <a:buSzPts val="1200"/>
              <a:buFont typeface="Roboto Condensed Light"/>
              <a:buChar char="■"/>
              <a:defRPr/>
            </a:lvl9pPr>
          </a:lstStyle>
          <a:p>
            <a:endParaRPr/>
          </a:p>
        </p:txBody>
      </p:sp>
      <p:sp>
        <p:nvSpPr>
          <p:cNvPr id="3871" name="Google Shape;3871;p27"/>
          <p:cNvSpPr txBox="1">
            <a:spLocks noGrp="1"/>
          </p:cNvSpPr>
          <p:nvPr>
            <p:ph type="body" idx="2"/>
          </p:nvPr>
        </p:nvSpPr>
        <p:spPr>
          <a:xfrm>
            <a:off x="6205800" y="1559400"/>
            <a:ext cx="5035200" cy="4579200"/>
          </a:xfrm>
          <a:prstGeom prst="rect">
            <a:avLst/>
          </a:prstGeom>
        </p:spPr>
        <p:txBody>
          <a:bodyPr spcFirstLastPara="1" wrap="square" lIns="91425" tIns="91425" rIns="91425" bIns="91425" anchor="t" anchorCtr="0">
            <a:noAutofit/>
          </a:bodyPr>
          <a:lstStyle>
            <a:lvl1pPr marL="609585" lvl="0" indent="-406390" rtl="0">
              <a:lnSpc>
                <a:spcPct val="100000"/>
              </a:lnSpc>
              <a:spcBef>
                <a:spcPts val="0"/>
              </a:spcBef>
              <a:spcAft>
                <a:spcPts val="0"/>
              </a:spcAft>
              <a:buSzPts val="1200"/>
              <a:buFont typeface="Livvic"/>
              <a:buChar char="●"/>
              <a:defRPr sz="1600"/>
            </a:lvl1pPr>
            <a:lvl2pPr marL="1219170" lvl="1" indent="-406390" rtl="0">
              <a:spcBef>
                <a:spcPts val="2133"/>
              </a:spcBef>
              <a:spcAft>
                <a:spcPts val="0"/>
              </a:spcAft>
              <a:buSzPts val="1200"/>
              <a:buFont typeface="Roboto Condensed Light"/>
              <a:buChar char="○"/>
              <a:defRPr/>
            </a:lvl2pPr>
            <a:lvl3pPr marL="1828754" lvl="2" indent="-406390" rtl="0">
              <a:spcBef>
                <a:spcPts val="2133"/>
              </a:spcBef>
              <a:spcAft>
                <a:spcPts val="0"/>
              </a:spcAft>
              <a:buSzPts val="1200"/>
              <a:buFont typeface="Roboto Condensed Light"/>
              <a:buChar char="■"/>
              <a:defRPr/>
            </a:lvl3pPr>
            <a:lvl4pPr marL="2438339" lvl="3" indent="-406390" rtl="0">
              <a:spcBef>
                <a:spcPts val="2133"/>
              </a:spcBef>
              <a:spcAft>
                <a:spcPts val="0"/>
              </a:spcAft>
              <a:buSzPts val="1200"/>
              <a:buFont typeface="Roboto Condensed Light"/>
              <a:buChar char="●"/>
              <a:defRPr/>
            </a:lvl4pPr>
            <a:lvl5pPr marL="3047924" lvl="4" indent="-406390" rtl="0">
              <a:spcBef>
                <a:spcPts val="2133"/>
              </a:spcBef>
              <a:spcAft>
                <a:spcPts val="0"/>
              </a:spcAft>
              <a:buSzPts val="1200"/>
              <a:buFont typeface="Roboto Condensed Light"/>
              <a:buChar char="○"/>
              <a:defRPr/>
            </a:lvl5pPr>
            <a:lvl6pPr marL="3657509" lvl="5" indent="-406390" rtl="0">
              <a:spcBef>
                <a:spcPts val="2133"/>
              </a:spcBef>
              <a:spcAft>
                <a:spcPts val="0"/>
              </a:spcAft>
              <a:buSzPts val="1200"/>
              <a:buFont typeface="Roboto Condensed Light"/>
              <a:buChar char="■"/>
              <a:defRPr/>
            </a:lvl6pPr>
            <a:lvl7pPr marL="4267093" lvl="6" indent="-406390" rtl="0">
              <a:spcBef>
                <a:spcPts val="2133"/>
              </a:spcBef>
              <a:spcAft>
                <a:spcPts val="0"/>
              </a:spcAft>
              <a:buSzPts val="1200"/>
              <a:buFont typeface="Roboto Condensed Light"/>
              <a:buChar char="●"/>
              <a:defRPr/>
            </a:lvl7pPr>
            <a:lvl8pPr marL="4876678" lvl="7" indent="-406390" rtl="0">
              <a:spcBef>
                <a:spcPts val="2133"/>
              </a:spcBef>
              <a:spcAft>
                <a:spcPts val="0"/>
              </a:spcAft>
              <a:buSzPts val="1200"/>
              <a:buFont typeface="Roboto Condensed Light"/>
              <a:buChar char="○"/>
              <a:defRPr/>
            </a:lvl8pPr>
            <a:lvl9pPr marL="5486263" lvl="8" indent="-406390" rtl="0">
              <a:spcBef>
                <a:spcPts val="2133"/>
              </a:spcBef>
              <a:spcAft>
                <a:spcPts val="2133"/>
              </a:spcAft>
              <a:buSzPts val="1200"/>
              <a:buFont typeface="Roboto Condensed Light"/>
              <a:buChar char="■"/>
              <a:defRPr/>
            </a:lvl9pPr>
          </a:lstStyle>
          <a:p>
            <a:endParaRPr/>
          </a:p>
        </p:txBody>
      </p:sp>
      <p:grpSp>
        <p:nvGrpSpPr>
          <p:cNvPr id="3872" name="Google Shape;3872;p27"/>
          <p:cNvGrpSpPr/>
          <p:nvPr/>
        </p:nvGrpSpPr>
        <p:grpSpPr>
          <a:xfrm>
            <a:off x="9175720" y="4382950"/>
            <a:ext cx="3512995" cy="2920111"/>
            <a:chOff x="6225350" y="3267275"/>
            <a:chExt cx="1234825" cy="1026425"/>
          </a:xfrm>
        </p:grpSpPr>
        <p:sp>
          <p:nvSpPr>
            <p:cNvPr id="3873" name="Google Shape;3873;p27"/>
            <p:cNvSpPr/>
            <p:nvPr/>
          </p:nvSpPr>
          <p:spPr>
            <a:xfrm>
              <a:off x="6601375" y="3931700"/>
              <a:ext cx="406175" cy="362000"/>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27"/>
            <p:cNvSpPr/>
            <p:nvPr/>
          </p:nvSpPr>
          <p:spPr>
            <a:xfrm>
              <a:off x="6866950" y="3987550"/>
              <a:ext cx="121850" cy="165125"/>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27"/>
            <p:cNvSpPr/>
            <p:nvPr/>
          </p:nvSpPr>
          <p:spPr>
            <a:xfrm>
              <a:off x="6582575" y="3870575"/>
              <a:ext cx="216550" cy="74725"/>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27"/>
            <p:cNvSpPr/>
            <p:nvPr/>
          </p:nvSpPr>
          <p:spPr>
            <a:xfrm>
              <a:off x="7083450" y="3840025"/>
              <a:ext cx="315175" cy="343025"/>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27"/>
            <p:cNvSpPr/>
            <p:nvPr/>
          </p:nvSpPr>
          <p:spPr>
            <a:xfrm>
              <a:off x="7167050" y="3882950"/>
              <a:ext cx="9775" cy="19250"/>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27"/>
            <p:cNvSpPr/>
            <p:nvPr/>
          </p:nvSpPr>
          <p:spPr>
            <a:xfrm>
              <a:off x="7153700" y="3906700"/>
              <a:ext cx="20100" cy="126875"/>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27"/>
            <p:cNvSpPr/>
            <p:nvPr/>
          </p:nvSpPr>
          <p:spPr>
            <a:xfrm>
              <a:off x="7284150" y="3982650"/>
              <a:ext cx="82775" cy="55625"/>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27"/>
            <p:cNvSpPr/>
            <p:nvPr/>
          </p:nvSpPr>
          <p:spPr>
            <a:xfrm>
              <a:off x="7097850" y="3412075"/>
              <a:ext cx="298750" cy="363050"/>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27"/>
            <p:cNvSpPr/>
            <p:nvPr/>
          </p:nvSpPr>
          <p:spPr>
            <a:xfrm>
              <a:off x="7293075" y="3582850"/>
              <a:ext cx="46650" cy="138975"/>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27"/>
            <p:cNvSpPr/>
            <p:nvPr/>
          </p:nvSpPr>
          <p:spPr>
            <a:xfrm>
              <a:off x="6225350" y="3912325"/>
              <a:ext cx="322875" cy="369825"/>
            </a:xfrm>
            <a:custGeom>
              <a:avLst/>
              <a:gdLst/>
              <a:ahLst/>
              <a:cxnLst/>
              <a:rect l="l" t="t" r="r" b="b"/>
              <a:pathLst>
                <a:path w="12915" h="14793" extrusionOk="0">
                  <a:moveTo>
                    <a:pt x="7843" y="2461"/>
                  </a:moveTo>
                  <a:cubicBezTo>
                    <a:pt x="7892" y="2461"/>
                    <a:pt x="7941" y="2463"/>
                    <a:pt x="7990" y="2467"/>
                  </a:cubicBezTo>
                  <a:cubicBezTo>
                    <a:pt x="8873" y="2548"/>
                    <a:pt x="9529" y="3351"/>
                    <a:pt x="9435" y="4261"/>
                  </a:cubicBezTo>
                  <a:cubicBezTo>
                    <a:pt x="9359" y="5108"/>
                    <a:pt x="8649" y="5752"/>
                    <a:pt x="7826" y="5752"/>
                  </a:cubicBezTo>
                  <a:cubicBezTo>
                    <a:pt x="7778" y="5752"/>
                    <a:pt x="7730" y="5750"/>
                    <a:pt x="7682" y="5746"/>
                  </a:cubicBezTo>
                  <a:cubicBezTo>
                    <a:pt x="6799" y="5652"/>
                    <a:pt x="6143" y="4849"/>
                    <a:pt x="6237" y="3953"/>
                  </a:cubicBezTo>
                  <a:cubicBezTo>
                    <a:pt x="6313" y="3093"/>
                    <a:pt x="7021" y="2461"/>
                    <a:pt x="7843" y="2461"/>
                  </a:cubicBezTo>
                  <a:close/>
                  <a:moveTo>
                    <a:pt x="7228" y="9004"/>
                  </a:moveTo>
                  <a:cubicBezTo>
                    <a:pt x="7276" y="9004"/>
                    <a:pt x="7325" y="9006"/>
                    <a:pt x="7374" y="9011"/>
                  </a:cubicBezTo>
                  <a:cubicBezTo>
                    <a:pt x="8257" y="9091"/>
                    <a:pt x="8900" y="9894"/>
                    <a:pt x="8819" y="10804"/>
                  </a:cubicBezTo>
                  <a:cubicBezTo>
                    <a:pt x="8743" y="11652"/>
                    <a:pt x="8034" y="12296"/>
                    <a:pt x="7210" y="12296"/>
                  </a:cubicBezTo>
                  <a:cubicBezTo>
                    <a:pt x="7163" y="12296"/>
                    <a:pt x="7115" y="12294"/>
                    <a:pt x="7066" y="12289"/>
                  </a:cubicBezTo>
                  <a:cubicBezTo>
                    <a:pt x="6183" y="12196"/>
                    <a:pt x="5528" y="11393"/>
                    <a:pt x="5621" y="10496"/>
                  </a:cubicBezTo>
                  <a:cubicBezTo>
                    <a:pt x="5697" y="9637"/>
                    <a:pt x="6405" y="9004"/>
                    <a:pt x="7228" y="9004"/>
                  </a:cubicBezTo>
                  <a:close/>
                  <a:moveTo>
                    <a:pt x="7571" y="1"/>
                  </a:moveTo>
                  <a:cubicBezTo>
                    <a:pt x="5807" y="1"/>
                    <a:pt x="4190" y="611"/>
                    <a:pt x="3373" y="2842"/>
                  </a:cubicBezTo>
                  <a:cubicBezTo>
                    <a:pt x="2423" y="5438"/>
                    <a:pt x="4524" y="6830"/>
                    <a:pt x="4524" y="6830"/>
                  </a:cubicBezTo>
                  <a:cubicBezTo>
                    <a:pt x="1" y="8984"/>
                    <a:pt x="2450" y="14738"/>
                    <a:pt x="6826" y="14792"/>
                  </a:cubicBezTo>
                  <a:cubicBezTo>
                    <a:pt x="6879" y="14792"/>
                    <a:pt x="6932" y="14793"/>
                    <a:pt x="6985" y="14793"/>
                  </a:cubicBezTo>
                  <a:cubicBezTo>
                    <a:pt x="10340" y="14793"/>
                    <a:pt x="12286" y="13534"/>
                    <a:pt x="12325" y="10991"/>
                  </a:cubicBezTo>
                  <a:cubicBezTo>
                    <a:pt x="12379" y="8409"/>
                    <a:pt x="10492" y="7552"/>
                    <a:pt x="10492" y="7552"/>
                  </a:cubicBezTo>
                  <a:cubicBezTo>
                    <a:pt x="10492" y="7552"/>
                    <a:pt x="12031" y="7044"/>
                    <a:pt x="12473" y="4274"/>
                  </a:cubicBezTo>
                  <a:cubicBezTo>
                    <a:pt x="12914" y="1517"/>
                    <a:pt x="10519" y="246"/>
                    <a:pt x="8445" y="45"/>
                  </a:cubicBezTo>
                  <a:cubicBezTo>
                    <a:pt x="8151" y="17"/>
                    <a:pt x="7859" y="1"/>
                    <a:pt x="75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27"/>
            <p:cNvSpPr/>
            <p:nvPr/>
          </p:nvSpPr>
          <p:spPr>
            <a:xfrm>
              <a:off x="6455175" y="3926325"/>
              <a:ext cx="80500" cy="122725"/>
            </a:xfrm>
            <a:custGeom>
              <a:avLst/>
              <a:gdLst/>
              <a:ahLst/>
              <a:cxnLst/>
              <a:rect l="l" t="t" r="r" b="b"/>
              <a:pathLst>
                <a:path w="3220" h="4909" extrusionOk="0">
                  <a:moveTo>
                    <a:pt x="209" y="1"/>
                  </a:moveTo>
                  <a:cubicBezTo>
                    <a:pt x="1" y="1"/>
                    <a:pt x="133" y="157"/>
                    <a:pt x="590" y="368"/>
                  </a:cubicBezTo>
                  <a:cubicBezTo>
                    <a:pt x="791" y="462"/>
                    <a:pt x="1634" y="850"/>
                    <a:pt x="2222" y="2215"/>
                  </a:cubicBezTo>
                  <a:cubicBezTo>
                    <a:pt x="3025" y="4062"/>
                    <a:pt x="1848" y="4811"/>
                    <a:pt x="2329" y="4905"/>
                  </a:cubicBezTo>
                  <a:cubicBezTo>
                    <a:pt x="2342" y="4907"/>
                    <a:pt x="2354" y="4908"/>
                    <a:pt x="2366" y="4908"/>
                  </a:cubicBezTo>
                  <a:cubicBezTo>
                    <a:pt x="2761" y="4908"/>
                    <a:pt x="3219" y="3677"/>
                    <a:pt x="2570" y="2055"/>
                  </a:cubicBezTo>
                  <a:cubicBezTo>
                    <a:pt x="1888" y="315"/>
                    <a:pt x="376" y="21"/>
                    <a:pt x="376" y="21"/>
                  </a:cubicBezTo>
                  <a:cubicBezTo>
                    <a:pt x="306" y="7"/>
                    <a:pt x="251" y="1"/>
                    <a:pt x="20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27"/>
            <p:cNvSpPr/>
            <p:nvPr/>
          </p:nvSpPr>
          <p:spPr>
            <a:xfrm>
              <a:off x="6478250" y="4110200"/>
              <a:ext cx="50550" cy="133725"/>
            </a:xfrm>
            <a:custGeom>
              <a:avLst/>
              <a:gdLst/>
              <a:ahLst/>
              <a:cxnLst/>
              <a:rect l="l" t="t" r="r" b="b"/>
              <a:pathLst>
                <a:path w="2022" h="5349" extrusionOk="0">
                  <a:moveTo>
                    <a:pt x="119" y="0"/>
                  </a:moveTo>
                  <a:cubicBezTo>
                    <a:pt x="0" y="0"/>
                    <a:pt x="97" y="187"/>
                    <a:pt x="430" y="480"/>
                  </a:cubicBezTo>
                  <a:cubicBezTo>
                    <a:pt x="590" y="628"/>
                    <a:pt x="1286" y="1257"/>
                    <a:pt x="1433" y="2728"/>
                  </a:cubicBezTo>
                  <a:cubicBezTo>
                    <a:pt x="1621" y="4607"/>
                    <a:pt x="298" y="5348"/>
                    <a:pt x="532" y="5348"/>
                  </a:cubicBezTo>
                  <a:cubicBezTo>
                    <a:pt x="548" y="5348"/>
                    <a:pt x="572" y="5345"/>
                    <a:pt x="604" y="5338"/>
                  </a:cubicBezTo>
                  <a:cubicBezTo>
                    <a:pt x="1085" y="5244"/>
                    <a:pt x="2022" y="4615"/>
                    <a:pt x="1821" y="2755"/>
                  </a:cubicBezTo>
                  <a:cubicBezTo>
                    <a:pt x="1621" y="895"/>
                    <a:pt x="336" y="79"/>
                    <a:pt x="336" y="79"/>
                  </a:cubicBezTo>
                  <a:cubicBezTo>
                    <a:pt x="236" y="25"/>
                    <a:pt x="163" y="0"/>
                    <a:pt x="11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27"/>
            <p:cNvSpPr/>
            <p:nvPr/>
          </p:nvSpPr>
          <p:spPr>
            <a:xfrm>
              <a:off x="6498350" y="4052075"/>
              <a:ext cx="18850" cy="15225"/>
            </a:xfrm>
            <a:custGeom>
              <a:avLst/>
              <a:gdLst/>
              <a:ahLst/>
              <a:cxnLst/>
              <a:rect l="l" t="t" r="r" b="b"/>
              <a:pathLst>
                <a:path w="754" h="609" extrusionOk="0">
                  <a:moveTo>
                    <a:pt x="684" y="1"/>
                  </a:moveTo>
                  <a:cubicBezTo>
                    <a:pt x="567" y="1"/>
                    <a:pt x="335" y="102"/>
                    <a:pt x="335" y="102"/>
                  </a:cubicBezTo>
                  <a:cubicBezTo>
                    <a:pt x="295" y="129"/>
                    <a:pt x="0" y="504"/>
                    <a:pt x="295" y="597"/>
                  </a:cubicBezTo>
                  <a:cubicBezTo>
                    <a:pt x="318" y="605"/>
                    <a:pt x="340" y="609"/>
                    <a:pt x="361" y="609"/>
                  </a:cubicBezTo>
                  <a:cubicBezTo>
                    <a:pt x="603" y="609"/>
                    <a:pt x="750" y="159"/>
                    <a:pt x="750" y="49"/>
                  </a:cubicBezTo>
                  <a:cubicBezTo>
                    <a:pt x="753" y="14"/>
                    <a:pt x="726" y="1"/>
                    <a:pt x="68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27"/>
            <p:cNvSpPr/>
            <p:nvPr/>
          </p:nvSpPr>
          <p:spPr>
            <a:xfrm>
              <a:off x="6901956" y="3772319"/>
              <a:ext cx="162266" cy="138972"/>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27"/>
            <p:cNvSpPr/>
            <p:nvPr/>
          </p:nvSpPr>
          <p:spPr>
            <a:xfrm>
              <a:off x="6979600" y="3676175"/>
              <a:ext cx="7525" cy="6475"/>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27"/>
            <p:cNvSpPr/>
            <p:nvPr/>
          </p:nvSpPr>
          <p:spPr>
            <a:xfrm>
              <a:off x="6851375" y="3267275"/>
              <a:ext cx="608800" cy="319225"/>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27"/>
            <p:cNvSpPr/>
            <p:nvPr/>
          </p:nvSpPr>
          <p:spPr>
            <a:xfrm>
              <a:off x="7207875" y="3310200"/>
              <a:ext cx="194450" cy="61600"/>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90" name="Google Shape;3890;p27"/>
          <p:cNvGrpSpPr/>
          <p:nvPr/>
        </p:nvGrpSpPr>
        <p:grpSpPr>
          <a:xfrm rot="-1050617">
            <a:off x="-1298162" y="-494102"/>
            <a:ext cx="4212612" cy="1887244"/>
            <a:chOff x="766940" y="-1103382"/>
            <a:chExt cx="2099400" cy="940528"/>
          </a:xfrm>
        </p:grpSpPr>
        <p:sp>
          <p:nvSpPr>
            <p:cNvPr id="3891" name="Google Shape;3891;p27"/>
            <p:cNvSpPr/>
            <p:nvPr/>
          </p:nvSpPr>
          <p:spPr>
            <a:xfrm rot="-283249">
              <a:off x="1390613" y="-838540"/>
              <a:ext cx="531971" cy="404822"/>
            </a:xfrm>
            <a:custGeom>
              <a:avLst/>
              <a:gdLst/>
              <a:ahLst/>
              <a:cxnLst/>
              <a:rect l="l" t="t" r="r" b="b"/>
              <a:pathLst>
                <a:path w="21279" h="16193" extrusionOk="0">
                  <a:moveTo>
                    <a:pt x="14745" y="4069"/>
                  </a:moveTo>
                  <a:cubicBezTo>
                    <a:pt x="14838" y="4069"/>
                    <a:pt x="14919" y="4084"/>
                    <a:pt x="14976" y="4123"/>
                  </a:cubicBezTo>
                  <a:cubicBezTo>
                    <a:pt x="15363" y="4401"/>
                    <a:pt x="14408" y="5272"/>
                    <a:pt x="14226" y="5478"/>
                  </a:cubicBezTo>
                  <a:cubicBezTo>
                    <a:pt x="12775" y="7220"/>
                    <a:pt x="11045" y="8793"/>
                    <a:pt x="9521" y="10438"/>
                  </a:cubicBezTo>
                  <a:cubicBezTo>
                    <a:pt x="9188" y="10789"/>
                    <a:pt x="8556" y="11536"/>
                    <a:pt x="7937" y="11536"/>
                  </a:cubicBezTo>
                  <a:cubicBezTo>
                    <a:pt x="7789" y="11536"/>
                    <a:pt x="7642" y="11493"/>
                    <a:pt x="7500" y="11393"/>
                  </a:cubicBezTo>
                  <a:cubicBezTo>
                    <a:pt x="7355" y="11285"/>
                    <a:pt x="7258" y="11139"/>
                    <a:pt x="7150" y="10994"/>
                  </a:cubicBezTo>
                  <a:cubicBezTo>
                    <a:pt x="6412" y="9918"/>
                    <a:pt x="5674" y="8841"/>
                    <a:pt x="4960" y="7752"/>
                  </a:cubicBezTo>
                  <a:cubicBezTo>
                    <a:pt x="4706" y="7377"/>
                    <a:pt x="4488" y="6881"/>
                    <a:pt x="4900" y="6518"/>
                  </a:cubicBezTo>
                  <a:cubicBezTo>
                    <a:pt x="5093" y="6361"/>
                    <a:pt x="5347" y="6289"/>
                    <a:pt x="5601" y="6228"/>
                  </a:cubicBezTo>
                  <a:cubicBezTo>
                    <a:pt x="7718" y="5672"/>
                    <a:pt x="9835" y="5127"/>
                    <a:pt x="11988" y="4643"/>
                  </a:cubicBezTo>
                  <a:cubicBezTo>
                    <a:pt x="12617" y="4498"/>
                    <a:pt x="13246" y="4365"/>
                    <a:pt x="13875" y="4244"/>
                  </a:cubicBezTo>
                  <a:cubicBezTo>
                    <a:pt x="14066" y="4208"/>
                    <a:pt x="14462" y="4069"/>
                    <a:pt x="14745" y="4069"/>
                  </a:cubicBezTo>
                  <a:close/>
                  <a:moveTo>
                    <a:pt x="20044" y="1"/>
                  </a:moveTo>
                  <a:cubicBezTo>
                    <a:pt x="19493" y="1"/>
                    <a:pt x="18725" y="292"/>
                    <a:pt x="18363" y="373"/>
                  </a:cubicBezTo>
                  <a:cubicBezTo>
                    <a:pt x="17129" y="639"/>
                    <a:pt x="15896" y="942"/>
                    <a:pt x="14662" y="1244"/>
                  </a:cubicBezTo>
                  <a:cubicBezTo>
                    <a:pt x="10476" y="2297"/>
                    <a:pt x="6315" y="3470"/>
                    <a:pt x="2166" y="4680"/>
                  </a:cubicBezTo>
                  <a:cubicBezTo>
                    <a:pt x="1682" y="4813"/>
                    <a:pt x="1174" y="4970"/>
                    <a:pt x="811" y="5321"/>
                  </a:cubicBezTo>
                  <a:cubicBezTo>
                    <a:pt x="0" y="6107"/>
                    <a:pt x="436" y="7172"/>
                    <a:pt x="920" y="7994"/>
                  </a:cubicBezTo>
                  <a:cubicBezTo>
                    <a:pt x="2323" y="10353"/>
                    <a:pt x="3775" y="12676"/>
                    <a:pt x="5214" y="15010"/>
                  </a:cubicBezTo>
                  <a:cubicBezTo>
                    <a:pt x="5420" y="15325"/>
                    <a:pt x="5613" y="15651"/>
                    <a:pt x="5904" y="15881"/>
                  </a:cubicBezTo>
                  <a:cubicBezTo>
                    <a:pt x="6178" y="16100"/>
                    <a:pt x="6464" y="16193"/>
                    <a:pt x="6751" y="16193"/>
                  </a:cubicBezTo>
                  <a:cubicBezTo>
                    <a:pt x="7958" y="16193"/>
                    <a:pt x="9200" y="14563"/>
                    <a:pt x="9835" y="13801"/>
                  </a:cubicBezTo>
                  <a:cubicBezTo>
                    <a:pt x="12835" y="10232"/>
                    <a:pt x="16210" y="6821"/>
                    <a:pt x="19053" y="3071"/>
                  </a:cubicBezTo>
                  <a:cubicBezTo>
                    <a:pt x="19404" y="2599"/>
                    <a:pt x="21279" y="736"/>
                    <a:pt x="20504" y="119"/>
                  </a:cubicBezTo>
                  <a:cubicBezTo>
                    <a:pt x="20392" y="34"/>
                    <a:pt x="20230" y="1"/>
                    <a:pt x="200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27"/>
            <p:cNvSpPr/>
            <p:nvPr/>
          </p:nvSpPr>
          <p:spPr>
            <a:xfrm rot="2026714">
              <a:off x="2625515" y="-535812"/>
              <a:ext cx="202196" cy="200346"/>
            </a:xfrm>
            <a:custGeom>
              <a:avLst/>
              <a:gdLst/>
              <a:ahLst/>
              <a:cxnLst/>
              <a:rect l="l" t="t" r="r" b="b"/>
              <a:pathLst>
                <a:path w="14529" h="14396" extrusionOk="0">
                  <a:moveTo>
                    <a:pt x="7545" y="1"/>
                  </a:moveTo>
                  <a:cubicBezTo>
                    <a:pt x="6538" y="1"/>
                    <a:pt x="5230" y="72"/>
                    <a:pt x="4694" y="673"/>
                  </a:cubicBezTo>
                  <a:cubicBezTo>
                    <a:pt x="4028" y="1435"/>
                    <a:pt x="4319" y="3407"/>
                    <a:pt x="4319" y="4338"/>
                  </a:cubicBezTo>
                  <a:cubicBezTo>
                    <a:pt x="4319" y="4496"/>
                    <a:pt x="4331" y="4653"/>
                    <a:pt x="4331" y="4810"/>
                  </a:cubicBezTo>
                  <a:cubicBezTo>
                    <a:pt x="3278" y="4991"/>
                    <a:pt x="2238" y="5209"/>
                    <a:pt x="1210" y="5487"/>
                  </a:cubicBezTo>
                  <a:cubicBezTo>
                    <a:pt x="847" y="5584"/>
                    <a:pt x="448" y="5705"/>
                    <a:pt x="230" y="6020"/>
                  </a:cubicBezTo>
                  <a:cubicBezTo>
                    <a:pt x="61" y="6262"/>
                    <a:pt x="36" y="6576"/>
                    <a:pt x="24" y="6879"/>
                  </a:cubicBezTo>
                  <a:cubicBezTo>
                    <a:pt x="0" y="7798"/>
                    <a:pt x="133" y="8850"/>
                    <a:pt x="883" y="9395"/>
                  </a:cubicBezTo>
                  <a:cubicBezTo>
                    <a:pt x="1295" y="9685"/>
                    <a:pt x="1815" y="9782"/>
                    <a:pt x="2311" y="9842"/>
                  </a:cubicBezTo>
                  <a:cubicBezTo>
                    <a:pt x="3145" y="9963"/>
                    <a:pt x="3992" y="10036"/>
                    <a:pt x="4827" y="10096"/>
                  </a:cubicBezTo>
                  <a:cubicBezTo>
                    <a:pt x="5008" y="11137"/>
                    <a:pt x="5238" y="12177"/>
                    <a:pt x="5504" y="13205"/>
                  </a:cubicBezTo>
                  <a:cubicBezTo>
                    <a:pt x="5601" y="13580"/>
                    <a:pt x="5734" y="13967"/>
                    <a:pt x="6036" y="14185"/>
                  </a:cubicBezTo>
                  <a:cubicBezTo>
                    <a:pt x="6291" y="14354"/>
                    <a:pt x="6605" y="14391"/>
                    <a:pt x="6895" y="14391"/>
                  </a:cubicBezTo>
                  <a:cubicBezTo>
                    <a:pt x="6980" y="14394"/>
                    <a:pt x="7065" y="14396"/>
                    <a:pt x="7151" y="14396"/>
                  </a:cubicBezTo>
                  <a:cubicBezTo>
                    <a:pt x="8013" y="14396"/>
                    <a:pt x="8927" y="14214"/>
                    <a:pt x="9411" y="13532"/>
                  </a:cubicBezTo>
                  <a:cubicBezTo>
                    <a:pt x="9714" y="13121"/>
                    <a:pt x="9799" y="12612"/>
                    <a:pt x="9871" y="12104"/>
                  </a:cubicBezTo>
                  <a:cubicBezTo>
                    <a:pt x="9968" y="11415"/>
                    <a:pt x="10028" y="10713"/>
                    <a:pt x="10089" y="10012"/>
                  </a:cubicBezTo>
                  <a:cubicBezTo>
                    <a:pt x="10585" y="9975"/>
                    <a:pt x="11081" y="9915"/>
                    <a:pt x="11577" y="9854"/>
                  </a:cubicBezTo>
                  <a:cubicBezTo>
                    <a:pt x="12363" y="9746"/>
                    <a:pt x="13149" y="9600"/>
                    <a:pt x="13863" y="9262"/>
                  </a:cubicBezTo>
                  <a:cubicBezTo>
                    <a:pt x="14032" y="9177"/>
                    <a:pt x="14202" y="9080"/>
                    <a:pt x="14299" y="8911"/>
                  </a:cubicBezTo>
                  <a:cubicBezTo>
                    <a:pt x="14407" y="8741"/>
                    <a:pt x="14407" y="8536"/>
                    <a:pt x="14407" y="8330"/>
                  </a:cubicBezTo>
                  <a:cubicBezTo>
                    <a:pt x="14420" y="7387"/>
                    <a:pt x="14528" y="5379"/>
                    <a:pt x="13742" y="4677"/>
                  </a:cubicBezTo>
                  <a:cubicBezTo>
                    <a:pt x="13336" y="4316"/>
                    <a:pt x="12587" y="4230"/>
                    <a:pt x="11835" y="4230"/>
                  </a:cubicBezTo>
                  <a:cubicBezTo>
                    <a:pt x="11175" y="4230"/>
                    <a:pt x="10512" y="4296"/>
                    <a:pt x="10077" y="4302"/>
                  </a:cubicBezTo>
                  <a:lnTo>
                    <a:pt x="10041" y="4302"/>
                  </a:lnTo>
                  <a:cubicBezTo>
                    <a:pt x="9992" y="3818"/>
                    <a:pt x="9944" y="3322"/>
                    <a:pt x="9871" y="2838"/>
                  </a:cubicBezTo>
                  <a:cubicBezTo>
                    <a:pt x="9762" y="2052"/>
                    <a:pt x="9629" y="1266"/>
                    <a:pt x="9278" y="552"/>
                  </a:cubicBezTo>
                  <a:cubicBezTo>
                    <a:pt x="9194" y="383"/>
                    <a:pt x="9097" y="213"/>
                    <a:pt x="8940" y="116"/>
                  </a:cubicBezTo>
                  <a:cubicBezTo>
                    <a:pt x="8770" y="20"/>
                    <a:pt x="8553" y="8"/>
                    <a:pt x="8359" y="8"/>
                  </a:cubicBezTo>
                  <a:cubicBezTo>
                    <a:pt x="8137" y="8"/>
                    <a:pt x="7855" y="1"/>
                    <a:pt x="75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27"/>
            <p:cNvSpPr/>
            <p:nvPr/>
          </p:nvSpPr>
          <p:spPr>
            <a:xfrm rot="-1016102">
              <a:off x="856570" y="-921741"/>
              <a:ext cx="538384" cy="695557"/>
            </a:xfrm>
            <a:custGeom>
              <a:avLst/>
              <a:gdLst/>
              <a:ahLst/>
              <a:cxnLst/>
              <a:rect l="l" t="t" r="r" b="b"/>
              <a:pathLst>
                <a:path w="19984" h="25818" extrusionOk="0">
                  <a:moveTo>
                    <a:pt x="6553" y="0"/>
                  </a:moveTo>
                  <a:cubicBezTo>
                    <a:pt x="6270" y="0"/>
                    <a:pt x="5991" y="22"/>
                    <a:pt x="5734" y="114"/>
                  </a:cubicBezTo>
                  <a:cubicBezTo>
                    <a:pt x="4403" y="598"/>
                    <a:pt x="4319" y="2207"/>
                    <a:pt x="4040" y="3356"/>
                  </a:cubicBezTo>
                  <a:cubicBezTo>
                    <a:pt x="3617" y="5134"/>
                    <a:pt x="3012" y="6888"/>
                    <a:pt x="2504" y="8642"/>
                  </a:cubicBezTo>
                  <a:cubicBezTo>
                    <a:pt x="1452" y="12247"/>
                    <a:pt x="387" y="15900"/>
                    <a:pt x="85" y="19650"/>
                  </a:cubicBezTo>
                  <a:cubicBezTo>
                    <a:pt x="0" y="20691"/>
                    <a:pt x="0" y="21828"/>
                    <a:pt x="605" y="22687"/>
                  </a:cubicBezTo>
                  <a:cubicBezTo>
                    <a:pt x="1270" y="23642"/>
                    <a:pt x="2504" y="23993"/>
                    <a:pt x="3641" y="24259"/>
                  </a:cubicBezTo>
                  <a:cubicBezTo>
                    <a:pt x="5540" y="24707"/>
                    <a:pt x="7440" y="25118"/>
                    <a:pt x="9351" y="25469"/>
                  </a:cubicBezTo>
                  <a:cubicBezTo>
                    <a:pt x="10104" y="25608"/>
                    <a:pt x="11175" y="25817"/>
                    <a:pt x="12142" y="25817"/>
                  </a:cubicBezTo>
                  <a:cubicBezTo>
                    <a:pt x="12775" y="25817"/>
                    <a:pt x="13364" y="25727"/>
                    <a:pt x="13790" y="25469"/>
                  </a:cubicBezTo>
                  <a:cubicBezTo>
                    <a:pt x="14613" y="24961"/>
                    <a:pt x="15085" y="24078"/>
                    <a:pt x="15484" y="23219"/>
                  </a:cubicBezTo>
                  <a:cubicBezTo>
                    <a:pt x="17698" y="18525"/>
                    <a:pt x="18206" y="13203"/>
                    <a:pt x="19440" y="8171"/>
                  </a:cubicBezTo>
                  <a:cubicBezTo>
                    <a:pt x="19718" y="7033"/>
                    <a:pt x="19984" y="5800"/>
                    <a:pt x="19500" y="4747"/>
                  </a:cubicBezTo>
                  <a:cubicBezTo>
                    <a:pt x="19065" y="3779"/>
                    <a:pt x="18109" y="3187"/>
                    <a:pt x="17165" y="2703"/>
                  </a:cubicBezTo>
                  <a:cubicBezTo>
                    <a:pt x="13972" y="1058"/>
                    <a:pt x="10415" y="126"/>
                    <a:pt x="6823" y="5"/>
                  </a:cubicBezTo>
                  <a:cubicBezTo>
                    <a:pt x="6733" y="2"/>
                    <a:pt x="6642" y="0"/>
                    <a:pt x="6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27"/>
            <p:cNvSpPr/>
            <p:nvPr/>
          </p:nvSpPr>
          <p:spPr>
            <a:xfrm rot="-1016102">
              <a:off x="950120" y="-867051"/>
              <a:ext cx="331156" cy="200035"/>
            </a:xfrm>
            <a:custGeom>
              <a:avLst/>
              <a:gdLst/>
              <a:ahLst/>
              <a:cxnLst/>
              <a:rect l="l" t="t" r="r" b="b"/>
              <a:pathLst>
                <a:path w="12292" h="7425" extrusionOk="0">
                  <a:moveTo>
                    <a:pt x="1972" y="1"/>
                  </a:moveTo>
                  <a:cubicBezTo>
                    <a:pt x="1470" y="1"/>
                    <a:pt x="1015" y="167"/>
                    <a:pt x="666" y="713"/>
                  </a:cubicBezTo>
                  <a:cubicBezTo>
                    <a:pt x="170" y="1475"/>
                    <a:pt x="182" y="2564"/>
                    <a:pt x="61" y="3435"/>
                  </a:cubicBezTo>
                  <a:cubicBezTo>
                    <a:pt x="25" y="3761"/>
                    <a:pt x="1" y="4100"/>
                    <a:pt x="158" y="4390"/>
                  </a:cubicBezTo>
                  <a:cubicBezTo>
                    <a:pt x="376" y="4789"/>
                    <a:pt x="860" y="4935"/>
                    <a:pt x="1307" y="5043"/>
                  </a:cubicBezTo>
                  <a:cubicBezTo>
                    <a:pt x="4440" y="5818"/>
                    <a:pt x="7573" y="6592"/>
                    <a:pt x="10694" y="7366"/>
                  </a:cubicBezTo>
                  <a:cubicBezTo>
                    <a:pt x="10813" y="7397"/>
                    <a:pt x="10940" y="7425"/>
                    <a:pt x="11061" y="7425"/>
                  </a:cubicBezTo>
                  <a:cubicBezTo>
                    <a:pt x="11176" y="7425"/>
                    <a:pt x="11284" y="7400"/>
                    <a:pt x="11372" y="7330"/>
                  </a:cubicBezTo>
                  <a:cubicBezTo>
                    <a:pt x="11505" y="7221"/>
                    <a:pt x="11553" y="7039"/>
                    <a:pt x="11602" y="6870"/>
                  </a:cubicBezTo>
                  <a:cubicBezTo>
                    <a:pt x="11819" y="5914"/>
                    <a:pt x="12037" y="4959"/>
                    <a:pt x="12243" y="3991"/>
                  </a:cubicBezTo>
                  <a:cubicBezTo>
                    <a:pt x="12267" y="3870"/>
                    <a:pt x="12291" y="3737"/>
                    <a:pt x="12243" y="3628"/>
                  </a:cubicBezTo>
                  <a:cubicBezTo>
                    <a:pt x="12182" y="3495"/>
                    <a:pt x="12049" y="3435"/>
                    <a:pt x="11916" y="3374"/>
                  </a:cubicBezTo>
                  <a:cubicBezTo>
                    <a:pt x="9218" y="2140"/>
                    <a:pt x="6352" y="930"/>
                    <a:pt x="3412" y="253"/>
                  </a:cubicBezTo>
                  <a:cubicBezTo>
                    <a:pt x="2923" y="138"/>
                    <a:pt x="2428" y="1"/>
                    <a:pt x="19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27"/>
            <p:cNvSpPr/>
            <p:nvPr/>
          </p:nvSpPr>
          <p:spPr>
            <a:xfrm rot="-1016102">
              <a:off x="948247" y="-652202"/>
              <a:ext cx="76943" cy="71124"/>
            </a:xfrm>
            <a:custGeom>
              <a:avLst/>
              <a:gdLst/>
              <a:ahLst/>
              <a:cxnLst/>
              <a:rect l="l" t="t" r="r" b="b"/>
              <a:pathLst>
                <a:path w="2856" h="2640" extrusionOk="0">
                  <a:moveTo>
                    <a:pt x="1319" y="1"/>
                  </a:moveTo>
                  <a:cubicBezTo>
                    <a:pt x="1180" y="1"/>
                    <a:pt x="1051" y="20"/>
                    <a:pt x="944" y="60"/>
                  </a:cubicBezTo>
                  <a:cubicBezTo>
                    <a:pt x="424" y="242"/>
                    <a:pt x="1" y="1185"/>
                    <a:pt x="85" y="1838"/>
                  </a:cubicBezTo>
                  <a:cubicBezTo>
                    <a:pt x="163" y="2376"/>
                    <a:pt x="918" y="2640"/>
                    <a:pt x="1566" y="2640"/>
                  </a:cubicBezTo>
                  <a:cubicBezTo>
                    <a:pt x="1823" y="2640"/>
                    <a:pt x="2064" y="2598"/>
                    <a:pt x="2239" y="2516"/>
                  </a:cubicBezTo>
                  <a:cubicBezTo>
                    <a:pt x="2783" y="2274"/>
                    <a:pt x="2856" y="1258"/>
                    <a:pt x="2735" y="774"/>
                  </a:cubicBezTo>
                  <a:cubicBezTo>
                    <a:pt x="2628" y="317"/>
                    <a:pt x="1888" y="1"/>
                    <a:pt x="1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27"/>
            <p:cNvSpPr/>
            <p:nvPr/>
          </p:nvSpPr>
          <p:spPr>
            <a:xfrm rot="-1016102">
              <a:off x="1038407" y="-655971"/>
              <a:ext cx="76943" cy="71151"/>
            </a:xfrm>
            <a:custGeom>
              <a:avLst/>
              <a:gdLst/>
              <a:ahLst/>
              <a:cxnLst/>
              <a:rect l="l" t="t" r="r" b="b"/>
              <a:pathLst>
                <a:path w="2856" h="2641" extrusionOk="0">
                  <a:moveTo>
                    <a:pt x="1303" y="0"/>
                  </a:moveTo>
                  <a:cubicBezTo>
                    <a:pt x="1170" y="0"/>
                    <a:pt x="1047" y="17"/>
                    <a:pt x="944" y="54"/>
                  </a:cubicBezTo>
                  <a:cubicBezTo>
                    <a:pt x="424" y="247"/>
                    <a:pt x="1" y="1179"/>
                    <a:pt x="85" y="1844"/>
                  </a:cubicBezTo>
                  <a:cubicBezTo>
                    <a:pt x="164" y="2382"/>
                    <a:pt x="920" y="2640"/>
                    <a:pt x="1574" y="2640"/>
                  </a:cubicBezTo>
                  <a:cubicBezTo>
                    <a:pt x="1832" y="2640"/>
                    <a:pt x="2073" y="2600"/>
                    <a:pt x="2251" y="2522"/>
                  </a:cubicBezTo>
                  <a:cubicBezTo>
                    <a:pt x="2783" y="2280"/>
                    <a:pt x="2856" y="1264"/>
                    <a:pt x="2735" y="768"/>
                  </a:cubicBezTo>
                  <a:cubicBezTo>
                    <a:pt x="2627" y="316"/>
                    <a:pt x="1874"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27"/>
            <p:cNvSpPr/>
            <p:nvPr/>
          </p:nvSpPr>
          <p:spPr>
            <a:xfrm rot="-1016102">
              <a:off x="1128560" y="-659739"/>
              <a:ext cx="76943" cy="71124"/>
            </a:xfrm>
            <a:custGeom>
              <a:avLst/>
              <a:gdLst/>
              <a:ahLst/>
              <a:cxnLst/>
              <a:rect l="l" t="t" r="r" b="b"/>
              <a:pathLst>
                <a:path w="2856" h="2640" extrusionOk="0">
                  <a:moveTo>
                    <a:pt x="1319" y="0"/>
                  </a:moveTo>
                  <a:cubicBezTo>
                    <a:pt x="1180" y="0"/>
                    <a:pt x="1051" y="19"/>
                    <a:pt x="944" y="60"/>
                  </a:cubicBezTo>
                  <a:cubicBezTo>
                    <a:pt x="424" y="241"/>
                    <a:pt x="1" y="1185"/>
                    <a:pt x="85" y="1838"/>
                  </a:cubicBezTo>
                  <a:cubicBezTo>
                    <a:pt x="163" y="2375"/>
                    <a:pt x="918" y="2639"/>
                    <a:pt x="1571" y="2639"/>
                  </a:cubicBezTo>
                  <a:cubicBezTo>
                    <a:pt x="1829" y="2639"/>
                    <a:pt x="2072" y="2598"/>
                    <a:pt x="2251" y="2515"/>
                  </a:cubicBezTo>
                  <a:cubicBezTo>
                    <a:pt x="2783" y="2273"/>
                    <a:pt x="2856" y="1257"/>
                    <a:pt x="2747" y="773"/>
                  </a:cubicBezTo>
                  <a:cubicBezTo>
                    <a:pt x="2630" y="317"/>
                    <a:pt x="1889" y="0"/>
                    <a:pt x="1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27"/>
            <p:cNvSpPr/>
            <p:nvPr/>
          </p:nvSpPr>
          <p:spPr>
            <a:xfrm rot="-1016328">
              <a:off x="1225199" y="-659978"/>
              <a:ext cx="63567" cy="58380"/>
            </a:xfrm>
            <a:custGeom>
              <a:avLst/>
              <a:gdLst/>
              <a:ahLst/>
              <a:cxnLst/>
              <a:rect l="l" t="t" r="r" b="b"/>
              <a:pathLst>
                <a:path w="2868" h="2634" extrusionOk="0">
                  <a:moveTo>
                    <a:pt x="1320" y="0"/>
                  </a:moveTo>
                  <a:cubicBezTo>
                    <a:pt x="1180" y="0"/>
                    <a:pt x="1051" y="19"/>
                    <a:pt x="944" y="60"/>
                  </a:cubicBezTo>
                  <a:cubicBezTo>
                    <a:pt x="436" y="241"/>
                    <a:pt x="0" y="1185"/>
                    <a:pt x="85" y="1838"/>
                  </a:cubicBezTo>
                  <a:cubicBezTo>
                    <a:pt x="163" y="2376"/>
                    <a:pt x="920" y="2634"/>
                    <a:pt x="1574" y="2634"/>
                  </a:cubicBezTo>
                  <a:cubicBezTo>
                    <a:pt x="1831" y="2634"/>
                    <a:pt x="2072" y="2594"/>
                    <a:pt x="2250" y="2515"/>
                  </a:cubicBezTo>
                  <a:cubicBezTo>
                    <a:pt x="2782" y="2273"/>
                    <a:pt x="2867" y="1257"/>
                    <a:pt x="2746" y="761"/>
                  </a:cubicBezTo>
                  <a:cubicBezTo>
                    <a:pt x="2630" y="315"/>
                    <a:pt x="1889" y="0"/>
                    <a:pt x="1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27"/>
            <p:cNvSpPr/>
            <p:nvPr/>
          </p:nvSpPr>
          <p:spPr>
            <a:xfrm rot="-1016102">
              <a:off x="949032" y="-554493"/>
              <a:ext cx="76943" cy="71016"/>
            </a:xfrm>
            <a:custGeom>
              <a:avLst/>
              <a:gdLst/>
              <a:ahLst/>
              <a:cxnLst/>
              <a:rect l="l" t="t" r="r" b="b"/>
              <a:pathLst>
                <a:path w="2856" h="2636" extrusionOk="0">
                  <a:moveTo>
                    <a:pt x="1303" y="0"/>
                  </a:moveTo>
                  <a:cubicBezTo>
                    <a:pt x="1170" y="0"/>
                    <a:pt x="1047" y="17"/>
                    <a:pt x="944" y="54"/>
                  </a:cubicBezTo>
                  <a:cubicBezTo>
                    <a:pt x="424" y="235"/>
                    <a:pt x="1" y="1179"/>
                    <a:pt x="85" y="1832"/>
                  </a:cubicBezTo>
                  <a:cubicBezTo>
                    <a:pt x="163" y="2375"/>
                    <a:pt x="909" y="2636"/>
                    <a:pt x="1560" y="2636"/>
                  </a:cubicBezTo>
                  <a:cubicBezTo>
                    <a:pt x="1823" y="2636"/>
                    <a:pt x="2070" y="2593"/>
                    <a:pt x="2251" y="2510"/>
                  </a:cubicBezTo>
                  <a:cubicBezTo>
                    <a:pt x="2783" y="2268"/>
                    <a:pt x="2855" y="1264"/>
                    <a:pt x="2734" y="768"/>
                  </a:cubicBezTo>
                  <a:cubicBezTo>
                    <a:pt x="2627" y="316"/>
                    <a:pt x="1874"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27"/>
            <p:cNvSpPr/>
            <p:nvPr/>
          </p:nvSpPr>
          <p:spPr>
            <a:xfrm rot="-1016102">
              <a:off x="1039180" y="-558260"/>
              <a:ext cx="76943" cy="70962"/>
            </a:xfrm>
            <a:custGeom>
              <a:avLst/>
              <a:gdLst/>
              <a:ahLst/>
              <a:cxnLst/>
              <a:rect l="l" t="t" r="r" b="b"/>
              <a:pathLst>
                <a:path w="2856" h="2634" extrusionOk="0">
                  <a:moveTo>
                    <a:pt x="1320" y="0"/>
                  </a:moveTo>
                  <a:cubicBezTo>
                    <a:pt x="1181" y="0"/>
                    <a:pt x="1051" y="19"/>
                    <a:pt x="944" y="60"/>
                  </a:cubicBezTo>
                  <a:cubicBezTo>
                    <a:pt x="424" y="241"/>
                    <a:pt x="1" y="1173"/>
                    <a:pt x="85" y="1838"/>
                  </a:cubicBezTo>
                  <a:cubicBezTo>
                    <a:pt x="163" y="2376"/>
                    <a:pt x="920" y="2634"/>
                    <a:pt x="1574" y="2634"/>
                  </a:cubicBezTo>
                  <a:cubicBezTo>
                    <a:pt x="1831" y="2634"/>
                    <a:pt x="2073" y="2594"/>
                    <a:pt x="2251" y="2515"/>
                  </a:cubicBezTo>
                  <a:cubicBezTo>
                    <a:pt x="2783" y="2273"/>
                    <a:pt x="2855" y="1257"/>
                    <a:pt x="2746" y="761"/>
                  </a:cubicBezTo>
                  <a:cubicBezTo>
                    <a:pt x="2630" y="315"/>
                    <a:pt x="1889" y="0"/>
                    <a:pt x="1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27"/>
            <p:cNvSpPr/>
            <p:nvPr/>
          </p:nvSpPr>
          <p:spPr>
            <a:xfrm rot="-1016102">
              <a:off x="1129349" y="-562105"/>
              <a:ext cx="77266" cy="71151"/>
            </a:xfrm>
            <a:custGeom>
              <a:avLst/>
              <a:gdLst/>
              <a:ahLst/>
              <a:cxnLst/>
              <a:rect l="l" t="t" r="r" b="b"/>
              <a:pathLst>
                <a:path w="2868" h="2641" extrusionOk="0">
                  <a:moveTo>
                    <a:pt x="1303" y="1"/>
                  </a:moveTo>
                  <a:cubicBezTo>
                    <a:pt x="1170" y="1"/>
                    <a:pt x="1047" y="18"/>
                    <a:pt x="944" y="54"/>
                  </a:cubicBezTo>
                  <a:cubicBezTo>
                    <a:pt x="436" y="236"/>
                    <a:pt x="0" y="1179"/>
                    <a:pt x="85" y="1833"/>
                  </a:cubicBezTo>
                  <a:cubicBezTo>
                    <a:pt x="163" y="2380"/>
                    <a:pt x="922" y="2640"/>
                    <a:pt x="1577" y="2640"/>
                  </a:cubicBezTo>
                  <a:cubicBezTo>
                    <a:pt x="1833" y="2640"/>
                    <a:pt x="2073" y="2601"/>
                    <a:pt x="2250" y="2522"/>
                  </a:cubicBezTo>
                  <a:cubicBezTo>
                    <a:pt x="2783" y="2268"/>
                    <a:pt x="2867" y="1264"/>
                    <a:pt x="2746" y="768"/>
                  </a:cubicBezTo>
                  <a:cubicBezTo>
                    <a:pt x="2629" y="317"/>
                    <a:pt x="1874" y="1"/>
                    <a:pt x="1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27"/>
            <p:cNvSpPr/>
            <p:nvPr/>
          </p:nvSpPr>
          <p:spPr>
            <a:xfrm rot="-1016102">
              <a:off x="1221366" y="-565260"/>
              <a:ext cx="77266" cy="71043"/>
            </a:xfrm>
            <a:custGeom>
              <a:avLst/>
              <a:gdLst/>
              <a:ahLst/>
              <a:cxnLst/>
              <a:rect l="l" t="t" r="r" b="b"/>
              <a:pathLst>
                <a:path w="2868" h="2637" extrusionOk="0">
                  <a:moveTo>
                    <a:pt x="1304" y="1"/>
                  </a:moveTo>
                  <a:cubicBezTo>
                    <a:pt x="1171" y="1"/>
                    <a:pt x="1047" y="18"/>
                    <a:pt x="944" y="54"/>
                  </a:cubicBezTo>
                  <a:cubicBezTo>
                    <a:pt x="436" y="236"/>
                    <a:pt x="1" y="1179"/>
                    <a:pt x="86" y="1833"/>
                  </a:cubicBezTo>
                  <a:cubicBezTo>
                    <a:pt x="163" y="2376"/>
                    <a:pt x="910" y="2636"/>
                    <a:pt x="1560" y="2636"/>
                  </a:cubicBezTo>
                  <a:cubicBezTo>
                    <a:pt x="1823" y="2636"/>
                    <a:pt x="2070" y="2594"/>
                    <a:pt x="2251" y="2510"/>
                  </a:cubicBezTo>
                  <a:cubicBezTo>
                    <a:pt x="2783" y="2268"/>
                    <a:pt x="2868" y="1264"/>
                    <a:pt x="2747" y="768"/>
                  </a:cubicBezTo>
                  <a:cubicBezTo>
                    <a:pt x="2639" y="317"/>
                    <a:pt x="1878" y="1"/>
                    <a:pt x="1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27"/>
            <p:cNvSpPr/>
            <p:nvPr/>
          </p:nvSpPr>
          <p:spPr>
            <a:xfrm rot="-1016102">
              <a:off x="949798" y="-456990"/>
              <a:ext cx="77266" cy="71151"/>
            </a:xfrm>
            <a:custGeom>
              <a:avLst/>
              <a:gdLst/>
              <a:ahLst/>
              <a:cxnLst/>
              <a:rect l="l" t="t" r="r" b="b"/>
              <a:pathLst>
                <a:path w="2868" h="2641" extrusionOk="0">
                  <a:moveTo>
                    <a:pt x="1303" y="0"/>
                  </a:moveTo>
                  <a:cubicBezTo>
                    <a:pt x="1170" y="0"/>
                    <a:pt x="1047" y="17"/>
                    <a:pt x="944" y="54"/>
                  </a:cubicBezTo>
                  <a:cubicBezTo>
                    <a:pt x="424" y="247"/>
                    <a:pt x="0" y="1179"/>
                    <a:pt x="85" y="1844"/>
                  </a:cubicBezTo>
                  <a:cubicBezTo>
                    <a:pt x="163" y="2382"/>
                    <a:pt x="920" y="2640"/>
                    <a:pt x="1574" y="2640"/>
                  </a:cubicBezTo>
                  <a:cubicBezTo>
                    <a:pt x="1831" y="2640"/>
                    <a:pt x="2073" y="2600"/>
                    <a:pt x="2250" y="2521"/>
                  </a:cubicBezTo>
                  <a:cubicBezTo>
                    <a:pt x="2783" y="2280"/>
                    <a:pt x="2867" y="1263"/>
                    <a:pt x="2746" y="767"/>
                  </a:cubicBezTo>
                  <a:cubicBezTo>
                    <a:pt x="2629" y="316"/>
                    <a:pt x="1874"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27"/>
            <p:cNvSpPr/>
            <p:nvPr/>
          </p:nvSpPr>
          <p:spPr>
            <a:xfrm rot="-1016102">
              <a:off x="1039958" y="-460759"/>
              <a:ext cx="77266" cy="71178"/>
            </a:xfrm>
            <a:custGeom>
              <a:avLst/>
              <a:gdLst/>
              <a:ahLst/>
              <a:cxnLst/>
              <a:rect l="l" t="t" r="r" b="b"/>
              <a:pathLst>
                <a:path w="2868" h="2642" extrusionOk="0">
                  <a:moveTo>
                    <a:pt x="1319" y="0"/>
                  </a:moveTo>
                  <a:cubicBezTo>
                    <a:pt x="1180" y="0"/>
                    <a:pt x="1051" y="19"/>
                    <a:pt x="944" y="60"/>
                  </a:cubicBezTo>
                  <a:cubicBezTo>
                    <a:pt x="436" y="241"/>
                    <a:pt x="0" y="1185"/>
                    <a:pt x="85" y="1838"/>
                  </a:cubicBezTo>
                  <a:cubicBezTo>
                    <a:pt x="163" y="2381"/>
                    <a:pt x="909" y="2641"/>
                    <a:pt x="1560" y="2641"/>
                  </a:cubicBezTo>
                  <a:cubicBezTo>
                    <a:pt x="1822" y="2641"/>
                    <a:pt x="2069" y="2599"/>
                    <a:pt x="2250" y="2515"/>
                  </a:cubicBezTo>
                  <a:cubicBezTo>
                    <a:pt x="2783" y="2273"/>
                    <a:pt x="2867" y="1269"/>
                    <a:pt x="2746" y="773"/>
                  </a:cubicBezTo>
                  <a:cubicBezTo>
                    <a:pt x="2630" y="316"/>
                    <a:pt x="1888" y="0"/>
                    <a:pt x="1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27"/>
            <p:cNvSpPr/>
            <p:nvPr/>
          </p:nvSpPr>
          <p:spPr>
            <a:xfrm rot="-1016102">
              <a:off x="1130103" y="-464553"/>
              <a:ext cx="77266" cy="71151"/>
            </a:xfrm>
            <a:custGeom>
              <a:avLst/>
              <a:gdLst/>
              <a:ahLst/>
              <a:cxnLst/>
              <a:rect l="l" t="t" r="r" b="b"/>
              <a:pathLst>
                <a:path w="2868" h="2641" extrusionOk="0">
                  <a:moveTo>
                    <a:pt x="1304" y="1"/>
                  </a:moveTo>
                  <a:cubicBezTo>
                    <a:pt x="1170" y="1"/>
                    <a:pt x="1047" y="18"/>
                    <a:pt x="944" y="54"/>
                  </a:cubicBezTo>
                  <a:cubicBezTo>
                    <a:pt x="436" y="248"/>
                    <a:pt x="0" y="1179"/>
                    <a:pt x="85" y="1845"/>
                  </a:cubicBezTo>
                  <a:cubicBezTo>
                    <a:pt x="163" y="2383"/>
                    <a:pt x="920" y="2641"/>
                    <a:pt x="1574" y="2641"/>
                  </a:cubicBezTo>
                  <a:cubicBezTo>
                    <a:pt x="1831" y="2641"/>
                    <a:pt x="2073" y="2601"/>
                    <a:pt x="2250" y="2522"/>
                  </a:cubicBezTo>
                  <a:cubicBezTo>
                    <a:pt x="2782" y="2280"/>
                    <a:pt x="2867" y="1264"/>
                    <a:pt x="2746" y="768"/>
                  </a:cubicBezTo>
                  <a:cubicBezTo>
                    <a:pt x="2638" y="317"/>
                    <a:pt x="1878" y="1"/>
                    <a:pt x="1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27"/>
            <p:cNvSpPr/>
            <p:nvPr/>
          </p:nvSpPr>
          <p:spPr>
            <a:xfrm rot="-1016102">
              <a:off x="1208771" y="-465719"/>
              <a:ext cx="103668" cy="156741"/>
            </a:xfrm>
            <a:custGeom>
              <a:avLst/>
              <a:gdLst/>
              <a:ahLst/>
              <a:cxnLst/>
              <a:rect l="l" t="t" r="r" b="b"/>
              <a:pathLst>
                <a:path w="3848" h="5818" extrusionOk="0">
                  <a:moveTo>
                    <a:pt x="2284" y="1"/>
                  </a:moveTo>
                  <a:cubicBezTo>
                    <a:pt x="2151" y="1"/>
                    <a:pt x="2027" y="18"/>
                    <a:pt x="1924" y="54"/>
                  </a:cubicBezTo>
                  <a:cubicBezTo>
                    <a:pt x="1416" y="248"/>
                    <a:pt x="1" y="4361"/>
                    <a:pt x="85" y="5014"/>
                  </a:cubicBezTo>
                  <a:cubicBezTo>
                    <a:pt x="163" y="5557"/>
                    <a:pt x="910" y="5817"/>
                    <a:pt x="1560" y="5817"/>
                  </a:cubicBezTo>
                  <a:cubicBezTo>
                    <a:pt x="1823" y="5817"/>
                    <a:pt x="2070" y="5775"/>
                    <a:pt x="2251" y="5691"/>
                  </a:cubicBezTo>
                  <a:cubicBezTo>
                    <a:pt x="2783" y="5449"/>
                    <a:pt x="3848" y="1264"/>
                    <a:pt x="3727" y="768"/>
                  </a:cubicBezTo>
                  <a:cubicBezTo>
                    <a:pt x="3619" y="317"/>
                    <a:pt x="2858" y="1"/>
                    <a:pt x="2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27"/>
            <p:cNvSpPr/>
            <p:nvPr/>
          </p:nvSpPr>
          <p:spPr>
            <a:xfrm rot="-1016102">
              <a:off x="950571" y="-359279"/>
              <a:ext cx="77266" cy="70962"/>
            </a:xfrm>
            <a:custGeom>
              <a:avLst/>
              <a:gdLst/>
              <a:ahLst/>
              <a:cxnLst/>
              <a:rect l="l" t="t" r="r" b="b"/>
              <a:pathLst>
                <a:path w="2868" h="2634" extrusionOk="0">
                  <a:moveTo>
                    <a:pt x="1320" y="0"/>
                  </a:moveTo>
                  <a:cubicBezTo>
                    <a:pt x="1180" y="0"/>
                    <a:pt x="1051" y="19"/>
                    <a:pt x="944" y="60"/>
                  </a:cubicBezTo>
                  <a:cubicBezTo>
                    <a:pt x="436" y="241"/>
                    <a:pt x="0" y="1173"/>
                    <a:pt x="85" y="1838"/>
                  </a:cubicBezTo>
                  <a:cubicBezTo>
                    <a:pt x="163" y="2376"/>
                    <a:pt x="920" y="2634"/>
                    <a:pt x="1574" y="2634"/>
                  </a:cubicBezTo>
                  <a:cubicBezTo>
                    <a:pt x="1831" y="2634"/>
                    <a:pt x="2072" y="2594"/>
                    <a:pt x="2250" y="2515"/>
                  </a:cubicBezTo>
                  <a:cubicBezTo>
                    <a:pt x="2782" y="2273"/>
                    <a:pt x="2867" y="1257"/>
                    <a:pt x="2746" y="761"/>
                  </a:cubicBezTo>
                  <a:cubicBezTo>
                    <a:pt x="2630" y="314"/>
                    <a:pt x="1889" y="0"/>
                    <a:pt x="1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27"/>
            <p:cNvSpPr/>
            <p:nvPr/>
          </p:nvSpPr>
          <p:spPr>
            <a:xfrm rot="-1016102">
              <a:off x="1040747" y="-363073"/>
              <a:ext cx="77239" cy="71151"/>
            </a:xfrm>
            <a:custGeom>
              <a:avLst/>
              <a:gdLst/>
              <a:ahLst/>
              <a:cxnLst/>
              <a:rect l="l" t="t" r="r" b="b"/>
              <a:pathLst>
                <a:path w="2867" h="2641" extrusionOk="0">
                  <a:moveTo>
                    <a:pt x="1304" y="1"/>
                  </a:moveTo>
                  <a:cubicBezTo>
                    <a:pt x="1170" y="1"/>
                    <a:pt x="1046" y="18"/>
                    <a:pt x="944" y="54"/>
                  </a:cubicBezTo>
                  <a:cubicBezTo>
                    <a:pt x="436" y="248"/>
                    <a:pt x="0" y="1179"/>
                    <a:pt x="85" y="1833"/>
                  </a:cubicBezTo>
                  <a:cubicBezTo>
                    <a:pt x="163" y="2380"/>
                    <a:pt x="922" y="2640"/>
                    <a:pt x="1576" y="2640"/>
                  </a:cubicBezTo>
                  <a:cubicBezTo>
                    <a:pt x="1833" y="2640"/>
                    <a:pt x="2073" y="2600"/>
                    <a:pt x="2250" y="2522"/>
                  </a:cubicBezTo>
                  <a:cubicBezTo>
                    <a:pt x="2782" y="2280"/>
                    <a:pt x="2867" y="1264"/>
                    <a:pt x="2746" y="768"/>
                  </a:cubicBezTo>
                  <a:cubicBezTo>
                    <a:pt x="2638" y="317"/>
                    <a:pt x="1878" y="1"/>
                    <a:pt x="1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27"/>
            <p:cNvSpPr/>
            <p:nvPr/>
          </p:nvSpPr>
          <p:spPr>
            <a:xfrm rot="-1016102">
              <a:off x="1130900" y="-366841"/>
              <a:ext cx="77239" cy="71124"/>
            </a:xfrm>
            <a:custGeom>
              <a:avLst/>
              <a:gdLst/>
              <a:ahLst/>
              <a:cxnLst/>
              <a:rect l="l" t="t" r="r" b="b"/>
              <a:pathLst>
                <a:path w="2867" h="2640" extrusionOk="0">
                  <a:moveTo>
                    <a:pt x="1320" y="1"/>
                  </a:moveTo>
                  <a:cubicBezTo>
                    <a:pt x="1180" y="1"/>
                    <a:pt x="1051" y="20"/>
                    <a:pt x="944" y="60"/>
                  </a:cubicBezTo>
                  <a:cubicBezTo>
                    <a:pt x="435" y="242"/>
                    <a:pt x="0" y="1185"/>
                    <a:pt x="97" y="1838"/>
                  </a:cubicBezTo>
                  <a:cubicBezTo>
                    <a:pt x="166" y="2375"/>
                    <a:pt x="918" y="2640"/>
                    <a:pt x="1570" y="2640"/>
                  </a:cubicBezTo>
                  <a:cubicBezTo>
                    <a:pt x="1829" y="2640"/>
                    <a:pt x="2071" y="2598"/>
                    <a:pt x="2250" y="2516"/>
                  </a:cubicBezTo>
                  <a:cubicBezTo>
                    <a:pt x="2782" y="2274"/>
                    <a:pt x="2867" y="1258"/>
                    <a:pt x="2746" y="774"/>
                  </a:cubicBezTo>
                  <a:cubicBezTo>
                    <a:pt x="2639" y="317"/>
                    <a:pt x="1892" y="1"/>
                    <a:pt x="1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27"/>
            <p:cNvSpPr/>
            <p:nvPr/>
          </p:nvSpPr>
          <p:spPr>
            <a:xfrm>
              <a:off x="1307354" y="-1103382"/>
              <a:ext cx="284725" cy="252800"/>
            </a:xfrm>
            <a:custGeom>
              <a:avLst/>
              <a:gdLst/>
              <a:ahLst/>
              <a:cxnLst/>
              <a:rect l="l" t="t" r="r" b="b"/>
              <a:pathLst>
                <a:path w="11389" h="10112" extrusionOk="0">
                  <a:moveTo>
                    <a:pt x="9068" y="0"/>
                  </a:moveTo>
                  <a:cubicBezTo>
                    <a:pt x="8980" y="0"/>
                    <a:pt x="8891" y="13"/>
                    <a:pt x="8800" y="40"/>
                  </a:cubicBezTo>
                  <a:cubicBezTo>
                    <a:pt x="7349" y="464"/>
                    <a:pt x="5958" y="1359"/>
                    <a:pt x="4615" y="2060"/>
                  </a:cubicBezTo>
                  <a:cubicBezTo>
                    <a:pt x="3175" y="2810"/>
                    <a:pt x="1663" y="3500"/>
                    <a:pt x="369" y="4480"/>
                  </a:cubicBezTo>
                  <a:cubicBezTo>
                    <a:pt x="0" y="4756"/>
                    <a:pt x="27" y="5526"/>
                    <a:pt x="562" y="5526"/>
                  </a:cubicBezTo>
                  <a:cubicBezTo>
                    <a:pt x="589" y="5526"/>
                    <a:pt x="618" y="5524"/>
                    <a:pt x="647" y="5520"/>
                  </a:cubicBezTo>
                  <a:cubicBezTo>
                    <a:pt x="1542" y="5423"/>
                    <a:pt x="2401" y="5193"/>
                    <a:pt x="3248" y="4903"/>
                  </a:cubicBezTo>
                  <a:cubicBezTo>
                    <a:pt x="3526" y="5653"/>
                    <a:pt x="3611" y="6391"/>
                    <a:pt x="3587" y="7201"/>
                  </a:cubicBezTo>
                  <a:cubicBezTo>
                    <a:pt x="3562" y="8000"/>
                    <a:pt x="3381" y="8750"/>
                    <a:pt x="3502" y="9536"/>
                  </a:cubicBezTo>
                  <a:cubicBezTo>
                    <a:pt x="3566" y="9935"/>
                    <a:pt x="3883" y="10111"/>
                    <a:pt x="4217" y="10111"/>
                  </a:cubicBezTo>
                  <a:cubicBezTo>
                    <a:pt x="4511" y="10111"/>
                    <a:pt x="4819" y="9974"/>
                    <a:pt x="4978" y="9730"/>
                  </a:cubicBezTo>
                  <a:cubicBezTo>
                    <a:pt x="5982" y="8242"/>
                    <a:pt x="5232" y="6028"/>
                    <a:pt x="4385" y="4492"/>
                  </a:cubicBezTo>
                  <a:cubicBezTo>
                    <a:pt x="4748" y="4359"/>
                    <a:pt x="5099" y="4214"/>
                    <a:pt x="5449" y="4056"/>
                  </a:cubicBezTo>
                  <a:cubicBezTo>
                    <a:pt x="5643" y="3984"/>
                    <a:pt x="5837" y="3899"/>
                    <a:pt x="6042" y="3814"/>
                  </a:cubicBezTo>
                  <a:lnTo>
                    <a:pt x="6042" y="3814"/>
                  </a:lnTo>
                  <a:cubicBezTo>
                    <a:pt x="5983" y="5832"/>
                    <a:pt x="7561" y="8098"/>
                    <a:pt x="9626" y="8098"/>
                  </a:cubicBezTo>
                  <a:cubicBezTo>
                    <a:pt x="9653" y="8098"/>
                    <a:pt x="9680" y="8097"/>
                    <a:pt x="9708" y="8097"/>
                  </a:cubicBezTo>
                  <a:cubicBezTo>
                    <a:pt x="10978" y="8072"/>
                    <a:pt x="11389" y="5980"/>
                    <a:pt x="10022" y="5786"/>
                  </a:cubicBezTo>
                  <a:cubicBezTo>
                    <a:pt x="8486" y="5580"/>
                    <a:pt x="7845" y="4552"/>
                    <a:pt x="7312" y="3270"/>
                  </a:cubicBezTo>
                  <a:cubicBezTo>
                    <a:pt x="8208" y="2859"/>
                    <a:pt x="9079" y="2399"/>
                    <a:pt x="9816" y="1794"/>
                  </a:cubicBezTo>
                  <a:cubicBezTo>
                    <a:pt x="10572" y="1170"/>
                    <a:pt x="9910" y="0"/>
                    <a:pt x="90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27"/>
            <p:cNvSpPr/>
            <p:nvPr/>
          </p:nvSpPr>
          <p:spPr>
            <a:xfrm>
              <a:off x="1911410" y="-1014065"/>
              <a:ext cx="178175" cy="325525"/>
            </a:xfrm>
            <a:custGeom>
              <a:avLst/>
              <a:gdLst/>
              <a:ahLst/>
              <a:cxnLst/>
              <a:rect l="l" t="t" r="r" b="b"/>
              <a:pathLst>
                <a:path w="7127" h="13021" extrusionOk="0">
                  <a:moveTo>
                    <a:pt x="3721" y="0"/>
                  </a:moveTo>
                  <a:cubicBezTo>
                    <a:pt x="3118" y="0"/>
                    <a:pt x="2322" y="251"/>
                    <a:pt x="1646" y="618"/>
                  </a:cubicBezTo>
                  <a:cubicBezTo>
                    <a:pt x="679" y="1162"/>
                    <a:pt x="267" y="2904"/>
                    <a:pt x="86" y="4283"/>
                  </a:cubicBezTo>
                  <a:cubicBezTo>
                    <a:pt x="1" y="5007"/>
                    <a:pt x="571" y="5599"/>
                    <a:pt x="1262" y="5599"/>
                  </a:cubicBezTo>
                  <a:cubicBezTo>
                    <a:pt x="1356" y="5599"/>
                    <a:pt x="1452" y="5588"/>
                    <a:pt x="1549" y="5565"/>
                  </a:cubicBezTo>
                  <a:cubicBezTo>
                    <a:pt x="1718" y="5530"/>
                    <a:pt x="1860" y="5507"/>
                    <a:pt x="1967" y="5507"/>
                  </a:cubicBezTo>
                  <a:cubicBezTo>
                    <a:pt x="2006" y="5507"/>
                    <a:pt x="2040" y="5510"/>
                    <a:pt x="2070" y="5517"/>
                  </a:cubicBezTo>
                  <a:cubicBezTo>
                    <a:pt x="2493" y="5601"/>
                    <a:pt x="3328" y="13017"/>
                    <a:pt x="4259" y="13017"/>
                  </a:cubicBezTo>
                  <a:cubicBezTo>
                    <a:pt x="4445" y="13017"/>
                    <a:pt x="4652" y="13020"/>
                    <a:pt x="4864" y="13020"/>
                  </a:cubicBezTo>
                  <a:cubicBezTo>
                    <a:pt x="5715" y="13020"/>
                    <a:pt x="6669" y="12966"/>
                    <a:pt x="6872" y="12424"/>
                  </a:cubicBezTo>
                  <a:cubicBezTo>
                    <a:pt x="7126" y="11747"/>
                    <a:pt x="4937" y="618"/>
                    <a:pt x="4429" y="194"/>
                  </a:cubicBezTo>
                  <a:cubicBezTo>
                    <a:pt x="4262" y="60"/>
                    <a:pt x="4014" y="0"/>
                    <a:pt x="37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27"/>
            <p:cNvSpPr/>
            <p:nvPr/>
          </p:nvSpPr>
          <p:spPr>
            <a:xfrm>
              <a:off x="2132265" y="-985357"/>
              <a:ext cx="259800" cy="366500"/>
            </a:xfrm>
            <a:custGeom>
              <a:avLst/>
              <a:gdLst/>
              <a:ahLst/>
              <a:cxnLst/>
              <a:rect l="l" t="t" r="r" b="b"/>
              <a:pathLst>
                <a:path w="10392" h="14660" extrusionOk="0">
                  <a:moveTo>
                    <a:pt x="4951" y="0"/>
                  </a:moveTo>
                  <a:cubicBezTo>
                    <a:pt x="4543" y="0"/>
                    <a:pt x="4094" y="68"/>
                    <a:pt x="3605" y="214"/>
                  </a:cubicBezTo>
                  <a:cubicBezTo>
                    <a:pt x="2166" y="649"/>
                    <a:pt x="375" y="1460"/>
                    <a:pt x="61" y="3129"/>
                  </a:cubicBezTo>
                  <a:cubicBezTo>
                    <a:pt x="0" y="3455"/>
                    <a:pt x="49" y="3855"/>
                    <a:pt x="182" y="4218"/>
                  </a:cubicBezTo>
                  <a:cubicBezTo>
                    <a:pt x="381" y="4721"/>
                    <a:pt x="754" y="5143"/>
                    <a:pt x="1283" y="5143"/>
                  </a:cubicBezTo>
                  <a:cubicBezTo>
                    <a:pt x="1364" y="5143"/>
                    <a:pt x="1449" y="5134"/>
                    <a:pt x="1536" y="5113"/>
                  </a:cubicBezTo>
                  <a:cubicBezTo>
                    <a:pt x="2371" y="4919"/>
                    <a:pt x="2589" y="3915"/>
                    <a:pt x="3291" y="3516"/>
                  </a:cubicBezTo>
                  <a:cubicBezTo>
                    <a:pt x="3471" y="3415"/>
                    <a:pt x="3682" y="3358"/>
                    <a:pt x="3888" y="3358"/>
                  </a:cubicBezTo>
                  <a:cubicBezTo>
                    <a:pt x="4123" y="3358"/>
                    <a:pt x="4351" y="3433"/>
                    <a:pt x="4512" y="3601"/>
                  </a:cubicBezTo>
                  <a:cubicBezTo>
                    <a:pt x="5710" y="4883"/>
                    <a:pt x="3436" y="7931"/>
                    <a:pt x="2952" y="9153"/>
                  </a:cubicBezTo>
                  <a:cubicBezTo>
                    <a:pt x="2516" y="10266"/>
                    <a:pt x="1440" y="12637"/>
                    <a:pt x="2649" y="13641"/>
                  </a:cubicBezTo>
                  <a:cubicBezTo>
                    <a:pt x="3476" y="14322"/>
                    <a:pt x="4679" y="14659"/>
                    <a:pt x="5847" y="14659"/>
                  </a:cubicBezTo>
                  <a:cubicBezTo>
                    <a:pt x="6526" y="14659"/>
                    <a:pt x="7193" y="14545"/>
                    <a:pt x="7766" y="14318"/>
                  </a:cubicBezTo>
                  <a:cubicBezTo>
                    <a:pt x="9182" y="13762"/>
                    <a:pt x="10391" y="11415"/>
                    <a:pt x="8988" y="10181"/>
                  </a:cubicBezTo>
                  <a:cubicBezTo>
                    <a:pt x="8853" y="10064"/>
                    <a:pt x="8620" y="10021"/>
                    <a:pt x="8336" y="10021"/>
                  </a:cubicBezTo>
                  <a:cubicBezTo>
                    <a:pt x="7599" y="10021"/>
                    <a:pt x="6516" y="10307"/>
                    <a:pt x="5880" y="10307"/>
                  </a:cubicBezTo>
                  <a:cubicBezTo>
                    <a:pt x="5603" y="10307"/>
                    <a:pt x="5412" y="10253"/>
                    <a:pt x="5371" y="10097"/>
                  </a:cubicBezTo>
                  <a:cubicBezTo>
                    <a:pt x="5214" y="9455"/>
                    <a:pt x="6823" y="8899"/>
                    <a:pt x="7791" y="5766"/>
                  </a:cubicBezTo>
                  <a:cubicBezTo>
                    <a:pt x="8622" y="3039"/>
                    <a:pt x="7695" y="0"/>
                    <a:pt x="4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27"/>
            <p:cNvSpPr/>
            <p:nvPr/>
          </p:nvSpPr>
          <p:spPr>
            <a:xfrm rot="1266397">
              <a:off x="2427654" y="-851172"/>
              <a:ext cx="253147" cy="349146"/>
            </a:xfrm>
            <a:custGeom>
              <a:avLst/>
              <a:gdLst/>
              <a:ahLst/>
              <a:cxnLst/>
              <a:rect l="l" t="t" r="r" b="b"/>
              <a:pathLst>
                <a:path w="10126" h="13966" extrusionOk="0">
                  <a:moveTo>
                    <a:pt x="4496" y="1"/>
                  </a:moveTo>
                  <a:cubicBezTo>
                    <a:pt x="3290" y="1"/>
                    <a:pt x="2135" y="561"/>
                    <a:pt x="1162" y="1336"/>
                  </a:cubicBezTo>
                  <a:cubicBezTo>
                    <a:pt x="605" y="1784"/>
                    <a:pt x="0" y="2558"/>
                    <a:pt x="206" y="3320"/>
                  </a:cubicBezTo>
                  <a:cubicBezTo>
                    <a:pt x="357" y="3925"/>
                    <a:pt x="980" y="4345"/>
                    <a:pt x="1597" y="4345"/>
                  </a:cubicBezTo>
                  <a:cubicBezTo>
                    <a:pt x="1770" y="4345"/>
                    <a:pt x="1943" y="4311"/>
                    <a:pt x="2105" y="4240"/>
                  </a:cubicBezTo>
                  <a:cubicBezTo>
                    <a:pt x="2296" y="4159"/>
                    <a:pt x="2496" y="4029"/>
                    <a:pt x="2690" y="4029"/>
                  </a:cubicBezTo>
                  <a:cubicBezTo>
                    <a:pt x="2729" y="4029"/>
                    <a:pt x="2768" y="4034"/>
                    <a:pt x="2807" y="4046"/>
                  </a:cubicBezTo>
                  <a:cubicBezTo>
                    <a:pt x="3254" y="4179"/>
                    <a:pt x="3085" y="4869"/>
                    <a:pt x="2758" y="5195"/>
                  </a:cubicBezTo>
                  <a:cubicBezTo>
                    <a:pt x="2420" y="5522"/>
                    <a:pt x="1972" y="5921"/>
                    <a:pt x="2129" y="6357"/>
                  </a:cubicBezTo>
                  <a:cubicBezTo>
                    <a:pt x="2347" y="6949"/>
                    <a:pt x="3230" y="6683"/>
                    <a:pt x="3835" y="6865"/>
                  </a:cubicBezTo>
                  <a:cubicBezTo>
                    <a:pt x="4633" y="7119"/>
                    <a:pt x="4803" y="8232"/>
                    <a:pt x="4428" y="8982"/>
                  </a:cubicBezTo>
                  <a:cubicBezTo>
                    <a:pt x="4053" y="9732"/>
                    <a:pt x="3339" y="10240"/>
                    <a:pt x="2795" y="10869"/>
                  </a:cubicBezTo>
                  <a:cubicBezTo>
                    <a:pt x="2250" y="11498"/>
                    <a:pt x="1863" y="12429"/>
                    <a:pt x="2274" y="13155"/>
                  </a:cubicBezTo>
                  <a:cubicBezTo>
                    <a:pt x="2601" y="13736"/>
                    <a:pt x="3339" y="13965"/>
                    <a:pt x="3992" y="13965"/>
                  </a:cubicBezTo>
                  <a:cubicBezTo>
                    <a:pt x="4960" y="13953"/>
                    <a:pt x="5867" y="13554"/>
                    <a:pt x="6714" y="13119"/>
                  </a:cubicBezTo>
                  <a:cubicBezTo>
                    <a:pt x="7851" y="12514"/>
                    <a:pt x="8976" y="11764"/>
                    <a:pt x="9557" y="10627"/>
                  </a:cubicBezTo>
                  <a:cubicBezTo>
                    <a:pt x="10125" y="9502"/>
                    <a:pt x="10053" y="8086"/>
                    <a:pt x="9387" y="7034"/>
                  </a:cubicBezTo>
                  <a:cubicBezTo>
                    <a:pt x="8728" y="5997"/>
                    <a:pt x="7517" y="5339"/>
                    <a:pt x="6292" y="5339"/>
                  </a:cubicBezTo>
                  <a:cubicBezTo>
                    <a:pt x="6259" y="5339"/>
                    <a:pt x="6227" y="5339"/>
                    <a:pt x="6194" y="5340"/>
                  </a:cubicBezTo>
                  <a:cubicBezTo>
                    <a:pt x="6799" y="4603"/>
                    <a:pt x="7186" y="3695"/>
                    <a:pt x="7319" y="2752"/>
                  </a:cubicBezTo>
                  <a:cubicBezTo>
                    <a:pt x="7391" y="2207"/>
                    <a:pt x="7367" y="1627"/>
                    <a:pt x="7089" y="1167"/>
                  </a:cubicBezTo>
                  <a:cubicBezTo>
                    <a:pt x="6799" y="683"/>
                    <a:pt x="6278" y="393"/>
                    <a:pt x="5746" y="211"/>
                  </a:cubicBezTo>
                  <a:cubicBezTo>
                    <a:pt x="5327" y="67"/>
                    <a:pt x="4908" y="1"/>
                    <a:pt x="44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27"/>
            <p:cNvSpPr/>
            <p:nvPr/>
          </p:nvSpPr>
          <p:spPr>
            <a:xfrm rot="-283249">
              <a:off x="1694629" y="-615979"/>
              <a:ext cx="25675" cy="14875"/>
            </a:xfrm>
            <a:custGeom>
              <a:avLst/>
              <a:gdLst/>
              <a:ahLst/>
              <a:cxnLst/>
              <a:rect l="l" t="t" r="r" b="b"/>
              <a:pathLst>
                <a:path w="1027" h="595" extrusionOk="0">
                  <a:moveTo>
                    <a:pt x="270" y="0"/>
                  </a:moveTo>
                  <a:cubicBezTo>
                    <a:pt x="71" y="0"/>
                    <a:pt x="1" y="310"/>
                    <a:pt x="216" y="356"/>
                  </a:cubicBezTo>
                  <a:cubicBezTo>
                    <a:pt x="337" y="380"/>
                    <a:pt x="458" y="416"/>
                    <a:pt x="579" y="477"/>
                  </a:cubicBezTo>
                  <a:cubicBezTo>
                    <a:pt x="669" y="527"/>
                    <a:pt x="752" y="594"/>
                    <a:pt x="854" y="594"/>
                  </a:cubicBezTo>
                  <a:cubicBezTo>
                    <a:pt x="874" y="594"/>
                    <a:pt x="895" y="592"/>
                    <a:pt x="917" y="585"/>
                  </a:cubicBezTo>
                  <a:cubicBezTo>
                    <a:pt x="978" y="573"/>
                    <a:pt x="1026" y="513"/>
                    <a:pt x="1026" y="452"/>
                  </a:cubicBezTo>
                  <a:cubicBezTo>
                    <a:pt x="1014" y="283"/>
                    <a:pt x="881" y="210"/>
                    <a:pt x="736" y="150"/>
                  </a:cubicBezTo>
                  <a:cubicBezTo>
                    <a:pt x="603" y="77"/>
                    <a:pt x="470" y="29"/>
                    <a:pt x="312" y="5"/>
                  </a:cubicBezTo>
                  <a:cubicBezTo>
                    <a:pt x="298" y="2"/>
                    <a:pt x="283" y="0"/>
                    <a:pt x="270"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27"/>
            <p:cNvSpPr/>
            <p:nvPr/>
          </p:nvSpPr>
          <p:spPr>
            <a:xfrm rot="-283249">
              <a:off x="1739803" y="-683884"/>
              <a:ext cx="24725" cy="16950"/>
            </a:xfrm>
            <a:custGeom>
              <a:avLst/>
              <a:gdLst/>
              <a:ahLst/>
              <a:cxnLst/>
              <a:rect l="l" t="t" r="r" b="b"/>
              <a:pathLst>
                <a:path w="989" h="678" extrusionOk="0">
                  <a:moveTo>
                    <a:pt x="276" y="0"/>
                  </a:moveTo>
                  <a:cubicBezTo>
                    <a:pt x="44" y="0"/>
                    <a:pt x="1" y="364"/>
                    <a:pt x="227" y="424"/>
                  </a:cubicBezTo>
                  <a:cubicBezTo>
                    <a:pt x="336" y="460"/>
                    <a:pt x="408" y="508"/>
                    <a:pt x="481" y="593"/>
                  </a:cubicBezTo>
                  <a:cubicBezTo>
                    <a:pt x="524" y="652"/>
                    <a:pt x="590" y="678"/>
                    <a:pt x="658" y="678"/>
                  </a:cubicBezTo>
                  <a:cubicBezTo>
                    <a:pt x="744" y="678"/>
                    <a:pt x="833" y="636"/>
                    <a:pt x="880" y="569"/>
                  </a:cubicBezTo>
                  <a:cubicBezTo>
                    <a:pt x="989" y="436"/>
                    <a:pt x="941" y="266"/>
                    <a:pt x="808" y="170"/>
                  </a:cubicBezTo>
                  <a:cubicBezTo>
                    <a:pt x="662" y="61"/>
                    <a:pt x="481" y="0"/>
                    <a:pt x="287" y="0"/>
                  </a:cubicBezTo>
                  <a:cubicBezTo>
                    <a:pt x="284" y="0"/>
                    <a:pt x="280" y="0"/>
                    <a:pt x="27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27"/>
            <p:cNvSpPr/>
            <p:nvPr/>
          </p:nvSpPr>
          <p:spPr>
            <a:xfrm rot="-283249">
              <a:off x="1799849" y="-756914"/>
              <a:ext cx="19675" cy="17200"/>
            </a:xfrm>
            <a:custGeom>
              <a:avLst/>
              <a:gdLst/>
              <a:ahLst/>
              <a:cxnLst/>
              <a:rect l="l" t="t" r="r" b="b"/>
              <a:pathLst>
                <a:path w="787" h="688" extrusionOk="0">
                  <a:moveTo>
                    <a:pt x="242" y="1"/>
                  </a:moveTo>
                  <a:cubicBezTo>
                    <a:pt x="190" y="1"/>
                    <a:pt x="139" y="19"/>
                    <a:pt x="97" y="61"/>
                  </a:cubicBezTo>
                  <a:cubicBezTo>
                    <a:pt x="36" y="122"/>
                    <a:pt x="0" y="242"/>
                    <a:pt x="61" y="327"/>
                  </a:cubicBezTo>
                  <a:cubicBezTo>
                    <a:pt x="173" y="481"/>
                    <a:pt x="321" y="687"/>
                    <a:pt x="518" y="687"/>
                  </a:cubicBezTo>
                  <a:cubicBezTo>
                    <a:pt x="554" y="687"/>
                    <a:pt x="591" y="681"/>
                    <a:pt x="629" y="666"/>
                  </a:cubicBezTo>
                  <a:cubicBezTo>
                    <a:pt x="690" y="642"/>
                    <a:pt x="750" y="605"/>
                    <a:pt x="762" y="533"/>
                  </a:cubicBezTo>
                  <a:cubicBezTo>
                    <a:pt x="786" y="388"/>
                    <a:pt x="762" y="267"/>
                    <a:pt x="629" y="182"/>
                  </a:cubicBezTo>
                  <a:cubicBezTo>
                    <a:pt x="544" y="109"/>
                    <a:pt x="448" y="73"/>
                    <a:pt x="351" y="25"/>
                  </a:cubicBezTo>
                  <a:cubicBezTo>
                    <a:pt x="316" y="10"/>
                    <a:pt x="279" y="1"/>
                    <a:pt x="242"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27"/>
            <p:cNvSpPr/>
            <p:nvPr/>
          </p:nvSpPr>
          <p:spPr>
            <a:xfrm rot="-283249">
              <a:off x="1840879" y="-824848"/>
              <a:ext cx="21650" cy="19700"/>
            </a:xfrm>
            <a:custGeom>
              <a:avLst/>
              <a:gdLst/>
              <a:ahLst/>
              <a:cxnLst/>
              <a:rect l="l" t="t" r="r" b="b"/>
              <a:pathLst>
                <a:path w="866" h="788" extrusionOk="0">
                  <a:moveTo>
                    <a:pt x="295" y="1"/>
                  </a:moveTo>
                  <a:cubicBezTo>
                    <a:pt x="135" y="1"/>
                    <a:pt x="1" y="216"/>
                    <a:pt x="141" y="357"/>
                  </a:cubicBezTo>
                  <a:cubicBezTo>
                    <a:pt x="274" y="466"/>
                    <a:pt x="347" y="623"/>
                    <a:pt x="480" y="732"/>
                  </a:cubicBezTo>
                  <a:cubicBezTo>
                    <a:pt x="525" y="770"/>
                    <a:pt x="576" y="787"/>
                    <a:pt x="626" y="787"/>
                  </a:cubicBezTo>
                  <a:cubicBezTo>
                    <a:pt x="751" y="787"/>
                    <a:pt x="865" y="678"/>
                    <a:pt x="831" y="514"/>
                  </a:cubicBezTo>
                  <a:cubicBezTo>
                    <a:pt x="782" y="296"/>
                    <a:pt x="577" y="139"/>
                    <a:pt x="395" y="30"/>
                  </a:cubicBezTo>
                  <a:cubicBezTo>
                    <a:pt x="362" y="10"/>
                    <a:pt x="328" y="1"/>
                    <a:pt x="29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27"/>
            <p:cNvSpPr/>
            <p:nvPr/>
          </p:nvSpPr>
          <p:spPr>
            <a:xfrm rot="1351088">
              <a:off x="1873759" y="-589830"/>
              <a:ext cx="515661" cy="253213"/>
            </a:xfrm>
            <a:custGeom>
              <a:avLst/>
              <a:gdLst/>
              <a:ahLst/>
              <a:cxnLst/>
              <a:rect l="l" t="t" r="r" b="b"/>
              <a:pathLst>
                <a:path w="24291" h="11928" extrusionOk="0">
                  <a:moveTo>
                    <a:pt x="12643" y="3338"/>
                  </a:moveTo>
                  <a:cubicBezTo>
                    <a:pt x="14310" y="3338"/>
                    <a:pt x="15912" y="3877"/>
                    <a:pt x="16887" y="5077"/>
                  </a:cubicBezTo>
                  <a:cubicBezTo>
                    <a:pt x="17686" y="6057"/>
                    <a:pt x="17915" y="7279"/>
                    <a:pt x="17722" y="8428"/>
                  </a:cubicBezTo>
                  <a:cubicBezTo>
                    <a:pt x="14843" y="8464"/>
                    <a:pt x="11964" y="8501"/>
                    <a:pt x="9085" y="8549"/>
                  </a:cubicBezTo>
                  <a:cubicBezTo>
                    <a:pt x="8587" y="8558"/>
                    <a:pt x="8077" y="8592"/>
                    <a:pt x="7572" y="8592"/>
                  </a:cubicBezTo>
                  <a:cubicBezTo>
                    <a:pt x="7377" y="8592"/>
                    <a:pt x="7184" y="8587"/>
                    <a:pt x="6992" y="8573"/>
                  </a:cubicBezTo>
                  <a:cubicBezTo>
                    <a:pt x="6290" y="8537"/>
                    <a:pt x="6266" y="8380"/>
                    <a:pt x="6302" y="7823"/>
                  </a:cubicBezTo>
                  <a:cubicBezTo>
                    <a:pt x="6466" y="5067"/>
                    <a:pt x="9657" y="3338"/>
                    <a:pt x="12643" y="3338"/>
                  </a:cubicBezTo>
                  <a:close/>
                  <a:moveTo>
                    <a:pt x="13307" y="1"/>
                  </a:moveTo>
                  <a:cubicBezTo>
                    <a:pt x="7080" y="1"/>
                    <a:pt x="414" y="3929"/>
                    <a:pt x="73" y="10182"/>
                  </a:cubicBezTo>
                  <a:cubicBezTo>
                    <a:pt x="0" y="11452"/>
                    <a:pt x="61" y="11803"/>
                    <a:pt x="1536" y="11900"/>
                  </a:cubicBezTo>
                  <a:cubicBezTo>
                    <a:pt x="1871" y="11920"/>
                    <a:pt x="2210" y="11928"/>
                    <a:pt x="2552" y="11928"/>
                  </a:cubicBezTo>
                  <a:cubicBezTo>
                    <a:pt x="3657" y="11928"/>
                    <a:pt x="4789" y="11846"/>
                    <a:pt x="5879" y="11827"/>
                  </a:cubicBezTo>
                  <a:cubicBezTo>
                    <a:pt x="11879" y="11731"/>
                    <a:pt x="17879" y="11646"/>
                    <a:pt x="23879" y="11549"/>
                  </a:cubicBezTo>
                  <a:cubicBezTo>
                    <a:pt x="24290" y="8936"/>
                    <a:pt x="23807" y="6166"/>
                    <a:pt x="22137" y="3940"/>
                  </a:cubicBezTo>
                  <a:cubicBezTo>
                    <a:pt x="20111" y="1221"/>
                    <a:pt x="16777" y="1"/>
                    <a:pt x="13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27"/>
            <p:cNvSpPr/>
            <p:nvPr/>
          </p:nvSpPr>
          <p:spPr>
            <a:xfrm rot="1351088">
              <a:off x="1876032" y="-461117"/>
              <a:ext cx="12673" cy="21483"/>
            </a:xfrm>
            <a:custGeom>
              <a:avLst/>
              <a:gdLst/>
              <a:ahLst/>
              <a:cxnLst/>
              <a:rect l="l" t="t" r="r" b="b"/>
              <a:pathLst>
                <a:path w="597" h="1012" extrusionOk="0">
                  <a:moveTo>
                    <a:pt x="237" y="1"/>
                  </a:moveTo>
                  <a:cubicBezTo>
                    <a:pt x="146" y="1"/>
                    <a:pt x="51" y="68"/>
                    <a:pt x="37" y="177"/>
                  </a:cubicBezTo>
                  <a:cubicBezTo>
                    <a:pt x="13" y="407"/>
                    <a:pt x="1" y="673"/>
                    <a:pt x="98" y="891"/>
                  </a:cubicBezTo>
                  <a:cubicBezTo>
                    <a:pt x="139" y="974"/>
                    <a:pt x="224" y="1012"/>
                    <a:pt x="310" y="1012"/>
                  </a:cubicBezTo>
                  <a:cubicBezTo>
                    <a:pt x="450" y="1012"/>
                    <a:pt x="597" y="915"/>
                    <a:pt x="582" y="758"/>
                  </a:cubicBezTo>
                  <a:cubicBezTo>
                    <a:pt x="557" y="540"/>
                    <a:pt x="449" y="347"/>
                    <a:pt x="400" y="129"/>
                  </a:cubicBezTo>
                  <a:cubicBezTo>
                    <a:pt x="374" y="40"/>
                    <a:pt x="307" y="1"/>
                    <a:pt x="237"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27"/>
            <p:cNvSpPr/>
            <p:nvPr/>
          </p:nvSpPr>
          <p:spPr>
            <a:xfrm rot="1351088">
              <a:off x="1944935" y="-437718"/>
              <a:ext cx="14096" cy="22396"/>
            </a:xfrm>
            <a:custGeom>
              <a:avLst/>
              <a:gdLst/>
              <a:ahLst/>
              <a:cxnLst/>
              <a:rect l="l" t="t" r="r" b="b"/>
              <a:pathLst>
                <a:path w="664" h="1055" extrusionOk="0">
                  <a:moveTo>
                    <a:pt x="281" y="0"/>
                  </a:moveTo>
                  <a:cubicBezTo>
                    <a:pt x="144" y="0"/>
                    <a:pt x="0" y="154"/>
                    <a:pt x="83" y="319"/>
                  </a:cubicBezTo>
                  <a:cubicBezTo>
                    <a:pt x="180" y="513"/>
                    <a:pt x="180" y="694"/>
                    <a:pt x="204" y="900"/>
                  </a:cubicBezTo>
                  <a:cubicBezTo>
                    <a:pt x="216" y="973"/>
                    <a:pt x="289" y="1033"/>
                    <a:pt x="349" y="1045"/>
                  </a:cubicBezTo>
                  <a:cubicBezTo>
                    <a:pt x="367" y="1051"/>
                    <a:pt x="385" y="1054"/>
                    <a:pt x="404" y="1054"/>
                  </a:cubicBezTo>
                  <a:cubicBezTo>
                    <a:pt x="422" y="1054"/>
                    <a:pt x="440" y="1051"/>
                    <a:pt x="458" y="1045"/>
                  </a:cubicBezTo>
                  <a:cubicBezTo>
                    <a:pt x="531" y="1033"/>
                    <a:pt x="591" y="973"/>
                    <a:pt x="603" y="900"/>
                  </a:cubicBezTo>
                  <a:cubicBezTo>
                    <a:pt x="664" y="634"/>
                    <a:pt x="567" y="344"/>
                    <a:pt x="446" y="114"/>
                  </a:cubicBezTo>
                  <a:cubicBezTo>
                    <a:pt x="408" y="33"/>
                    <a:pt x="345" y="0"/>
                    <a:pt x="28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27"/>
            <p:cNvSpPr/>
            <p:nvPr/>
          </p:nvSpPr>
          <p:spPr>
            <a:xfrm rot="1351088">
              <a:off x="2028943" y="-405115"/>
              <a:ext cx="12249" cy="25283"/>
            </a:xfrm>
            <a:custGeom>
              <a:avLst/>
              <a:gdLst/>
              <a:ahLst/>
              <a:cxnLst/>
              <a:rect l="l" t="t" r="r" b="b"/>
              <a:pathLst>
                <a:path w="577" h="1191" extrusionOk="0">
                  <a:moveTo>
                    <a:pt x="255" y="1"/>
                  </a:moveTo>
                  <a:cubicBezTo>
                    <a:pt x="132" y="1"/>
                    <a:pt x="1" y="85"/>
                    <a:pt x="8" y="235"/>
                  </a:cubicBezTo>
                  <a:cubicBezTo>
                    <a:pt x="8" y="465"/>
                    <a:pt x="8" y="695"/>
                    <a:pt x="20" y="925"/>
                  </a:cubicBezTo>
                  <a:cubicBezTo>
                    <a:pt x="32" y="1070"/>
                    <a:pt x="141" y="1191"/>
                    <a:pt x="286" y="1191"/>
                  </a:cubicBezTo>
                  <a:cubicBezTo>
                    <a:pt x="431" y="1191"/>
                    <a:pt x="576" y="1070"/>
                    <a:pt x="564" y="925"/>
                  </a:cubicBezTo>
                  <a:cubicBezTo>
                    <a:pt x="540" y="671"/>
                    <a:pt x="491" y="417"/>
                    <a:pt x="455" y="162"/>
                  </a:cubicBezTo>
                  <a:cubicBezTo>
                    <a:pt x="439" y="51"/>
                    <a:pt x="350" y="1"/>
                    <a:pt x="255"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27"/>
            <p:cNvSpPr/>
            <p:nvPr/>
          </p:nvSpPr>
          <p:spPr>
            <a:xfrm rot="786892">
              <a:off x="2240392" y="-358971"/>
              <a:ext cx="25" cy="25"/>
            </a:xfrm>
            <a:custGeom>
              <a:avLst/>
              <a:gdLst/>
              <a:ahLst/>
              <a:cxnLst/>
              <a:rect l="l" t="t" r="r" b="b"/>
              <a:pathLst>
                <a:path w="1" h="1" extrusionOk="0">
                  <a:moveTo>
                    <a:pt x="1" y="1"/>
                  </a:moveTo>
                  <a:lnTo>
                    <a:pt x="1" y="1"/>
                  </a:lnTo>
                  <a:lnTo>
                    <a:pt x="1" y="1"/>
                  </a:lnTo>
                  <a:lnTo>
                    <a:pt x="1" y="1"/>
                  </a:ln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27"/>
            <p:cNvSpPr/>
            <p:nvPr/>
          </p:nvSpPr>
          <p:spPr>
            <a:xfrm rot="786892">
              <a:off x="2235563" y="-370454"/>
              <a:ext cx="20450" cy="22725"/>
            </a:xfrm>
            <a:custGeom>
              <a:avLst/>
              <a:gdLst/>
              <a:ahLst/>
              <a:cxnLst/>
              <a:rect l="l" t="t" r="r" b="b"/>
              <a:pathLst>
                <a:path w="818" h="909" extrusionOk="0">
                  <a:moveTo>
                    <a:pt x="344" y="0"/>
                  </a:moveTo>
                  <a:cubicBezTo>
                    <a:pt x="148" y="0"/>
                    <a:pt x="1" y="226"/>
                    <a:pt x="165" y="400"/>
                  </a:cubicBezTo>
                  <a:cubicBezTo>
                    <a:pt x="162" y="395"/>
                    <a:pt x="162" y="394"/>
                    <a:pt x="162" y="394"/>
                  </a:cubicBezTo>
                  <a:lnTo>
                    <a:pt x="162" y="394"/>
                  </a:lnTo>
                  <a:cubicBezTo>
                    <a:pt x="163" y="394"/>
                    <a:pt x="175" y="412"/>
                    <a:pt x="178" y="412"/>
                  </a:cubicBezTo>
                  <a:cubicBezTo>
                    <a:pt x="179" y="412"/>
                    <a:pt x="179" y="411"/>
                    <a:pt x="179" y="410"/>
                  </a:cubicBezTo>
                  <a:lnTo>
                    <a:pt x="179" y="410"/>
                  </a:lnTo>
                  <a:cubicBezTo>
                    <a:pt x="183" y="424"/>
                    <a:pt x="189" y="448"/>
                    <a:pt x="189" y="448"/>
                  </a:cubicBezTo>
                  <a:cubicBezTo>
                    <a:pt x="189" y="470"/>
                    <a:pt x="189" y="482"/>
                    <a:pt x="198" y="503"/>
                  </a:cubicBezTo>
                  <a:lnTo>
                    <a:pt x="198" y="503"/>
                  </a:lnTo>
                  <a:cubicBezTo>
                    <a:pt x="194" y="509"/>
                    <a:pt x="185" y="536"/>
                    <a:pt x="177" y="545"/>
                  </a:cubicBezTo>
                  <a:cubicBezTo>
                    <a:pt x="128" y="690"/>
                    <a:pt x="237" y="859"/>
                    <a:pt x="382" y="896"/>
                  </a:cubicBezTo>
                  <a:cubicBezTo>
                    <a:pt x="410" y="904"/>
                    <a:pt x="438" y="908"/>
                    <a:pt x="465" y="908"/>
                  </a:cubicBezTo>
                  <a:cubicBezTo>
                    <a:pt x="592" y="908"/>
                    <a:pt x="705" y="822"/>
                    <a:pt x="745" y="702"/>
                  </a:cubicBezTo>
                  <a:cubicBezTo>
                    <a:pt x="818" y="436"/>
                    <a:pt x="709" y="146"/>
                    <a:pt x="455" y="25"/>
                  </a:cubicBezTo>
                  <a:cubicBezTo>
                    <a:pt x="417" y="8"/>
                    <a:pt x="380" y="0"/>
                    <a:pt x="344"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27"/>
            <p:cNvSpPr/>
            <p:nvPr/>
          </p:nvSpPr>
          <p:spPr>
            <a:xfrm rot="1351088">
              <a:off x="2109749" y="-365819"/>
              <a:ext cx="276" cy="509"/>
            </a:xfrm>
            <a:custGeom>
              <a:avLst/>
              <a:gdLst/>
              <a:ahLst/>
              <a:cxnLst/>
              <a:rect l="l" t="t" r="r" b="b"/>
              <a:pathLst>
                <a:path w="13" h="24" extrusionOk="0">
                  <a:moveTo>
                    <a:pt x="3" y="1"/>
                  </a:moveTo>
                  <a:cubicBezTo>
                    <a:pt x="1" y="1"/>
                    <a:pt x="1" y="10"/>
                    <a:pt x="1" y="24"/>
                  </a:cubicBezTo>
                  <a:lnTo>
                    <a:pt x="13" y="24"/>
                  </a:lnTo>
                  <a:cubicBezTo>
                    <a:pt x="7" y="7"/>
                    <a:pt x="4" y="1"/>
                    <a:pt x="3" y="1"/>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27"/>
            <p:cNvSpPr/>
            <p:nvPr/>
          </p:nvSpPr>
          <p:spPr>
            <a:xfrm rot="1351088">
              <a:off x="2179835" y="-342766"/>
              <a:ext cx="16452" cy="17853"/>
            </a:xfrm>
            <a:custGeom>
              <a:avLst/>
              <a:gdLst/>
              <a:ahLst/>
              <a:cxnLst/>
              <a:rect l="l" t="t" r="r" b="b"/>
              <a:pathLst>
                <a:path w="775" h="841" extrusionOk="0">
                  <a:moveTo>
                    <a:pt x="296" y="0"/>
                  </a:moveTo>
                  <a:cubicBezTo>
                    <a:pt x="214" y="0"/>
                    <a:pt x="132" y="40"/>
                    <a:pt x="85" y="111"/>
                  </a:cubicBezTo>
                  <a:cubicBezTo>
                    <a:pt x="13" y="195"/>
                    <a:pt x="0" y="365"/>
                    <a:pt x="97" y="450"/>
                  </a:cubicBezTo>
                  <a:cubicBezTo>
                    <a:pt x="182" y="522"/>
                    <a:pt x="194" y="546"/>
                    <a:pt x="230" y="643"/>
                  </a:cubicBezTo>
                  <a:cubicBezTo>
                    <a:pt x="274" y="751"/>
                    <a:pt x="365" y="840"/>
                    <a:pt x="480" y="840"/>
                  </a:cubicBezTo>
                  <a:cubicBezTo>
                    <a:pt x="493" y="840"/>
                    <a:pt x="507" y="839"/>
                    <a:pt x="521" y="837"/>
                  </a:cubicBezTo>
                  <a:cubicBezTo>
                    <a:pt x="642" y="812"/>
                    <a:pt x="775" y="704"/>
                    <a:pt x="763" y="570"/>
                  </a:cubicBezTo>
                  <a:cubicBezTo>
                    <a:pt x="738" y="341"/>
                    <a:pt x="605" y="171"/>
                    <a:pt x="424" y="38"/>
                  </a:cubicBezTo>
                  <a:cubicBezTo>
                    <a:pt x="385" y="13"/>
                    <a:pt x="341" y="0"/>
                    <a:pt x="296"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27"/>
            <p:cNvSpPr/>
            <p:nvPr/>
          </p:nvSpPr>
          <p:spPr>
            <a:xfrm rot="1351088">
              <a:off x="2246381" y="-316464"/>
              <a:ext cx="12631" cy="18851"/>
            </a:xfrm>
            <a:custGeom>
              <a:avLst/>
              <a:gdLst/>
              <a:ahLst/>
              <a:cxnLst/>
              <a:rect l="l" t="t" r="r" b="b"/>
              <a:pathLst>
                <a:path w="595" h="888" extrusionOk="0">
                  <a:moveTo>
                    <a:pt x="241" y="0"/>
                  </a:moveTo>
                  <a:cubicBezTo>
                    <a:pt x="121" y="0"/>
                    <a:pt x="0" y="78"/>
                    <a:pt x="14" y="218"/>
                  </a:cubicBezTo>
                  <a:cubicBezTo>
                    <a:pt x="26" y="303"/>
                    <a:pt x="26" y="388"/>
                    <a:pt x="38" y="473"/>
                  </a:cubicBezTo>
                  <a:cubicBezTo>
                    <a:pt x="50" y="581"/>
                    <a:pt x="38" y="690"/>
                    <a:pt x="110" y="775"/>
                  </a:cubicBezTo>
                  <a:cubicBezTo>
                    <a:pt x="159" y="850"/>
                    <a:pt x="236" y="887"/>
                    <a:pt x="311" y="887"/>
                  </a:cubicBezTo>
                  <a:cubicBezTo>
                    <a:pt x="407" y="887"/>
                    <a:pt x="500" y="829"/>
                    <a:pt x="534" y="714"/>
                  </a:cubicBezTo>
                  <a:cubicBezTo>
                    <a:pt x="594" y="545"/>
                    <a:pt x="498" y="327"/>
                    <a:pt x="461" y="158"/>
                  </a:cubicBezTo>
                  <a:cubicBezTo>
                    <a:pt x="434" y="50"/>
                    <a:pt x="338" y="0"/>
                    <a:pt x="241"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27"/>
            <p:cNvSpPr/>
            <p:nvPr/>
          </p:nvSpPr>
          <p:spPr>
            <a:xfrm rot="1351088">
              <a:off x="2299365" y="-298212"/>
              <a:ext cx="13119" cy="20634"/>
            </a:xfrm>
            <a:custGeom>
              <a:avLst/>
              <a:gdLst/>
              <a:ahLst/>
              <a:cxnLst/>
              <a:rect l="l" t="t" r="r" b="b"/>
              <a:pathLst>
                <a:path w="618" h="972" extrusionOk="0">
                  <a:moveTo>
                    <a:pt x="315" y="0"/>
                  </a:moveTo>
                  <a:cubicBezTo>
                    <a:pt x="188" y="0"/>
                    <a:pt x="61" y="85"/>
                    <a:pt x="49" y="254"/>
                  </a:cubicBezTo>
                  <a:lnTo>
                    <a:pt x="13" y="690"/>
                  </a:lnTo>
                  <a:cubicBezTo>
                    <a:pt x="1" y="877"/>
                    <a:pt x="155" y="971"/>
                    <a:pt x="309" y="971"/>
                  </a:cubicBezTo>
                  <a:cubicBezTo>
                    <a:pt x="463" y="971"/>
                    <a:pt x="618" y="877"/>
                    <a:pt x="606" y="690"/>
                  </a:cubicBezTo>
                  <a:lnTo>
                    <a:pt x="581" y="254"/>
                  </a:lnTo>
                  <a:cubicBezTo>
                    <a:pt x="569" y="85"/>
                    <a:pt x="442" y="0"/>
                    <a:pt x="315" y="0"/>
                  </a:cubicBezTo>
                  <a:close/>
                </a:path>
              </a:pathLst>
            </a:custGeom>
            <a:solidFill>
              <a:srgbClr val="351A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27"/>
            <p:cNvSpPr/>
            <p:nvPr/>
          </p:nvSpPr>
          <p:spPr>
            <a:xfrm>
              <a:off x="2386882" y="-475176"/>
              <a:ext cx="76550" cy="70775"/>
            </a:xfrm>
            <a:custGeom>
              <a:avLst/>
              <a:gdLst/>
              <a:ahLst/>
              <a:cxnLst/>
              <a:rect l="l" t="t" r="r" b="b"/>
              <a:pathLst>
                <a:path w="3062" h="2831" extrusionOk="0">
                  <a:moveTo>
                    <a:pt x="1495" y="1"/>
                  </a:moveTo>
                  <a:cubicBezTo>
                    <a:pt x="1389" y="1"/>
                    <a:pt x="1283" y="73"/>
                    <a:pt x="1271" y="218"/>
                  </a:cubicBezTo>
                  <a:cubicBezTo>
                    <a:pt x="1247" y="521"/>
                    <a:pt x="1210" y="884"/>
                    <a:pt x="1222" y="1259"/>
                  </a:cubicBezTo>
                  <a:cubicBezTo>
                    <a:pt x="896" y="1271"/>
                    <a:pt x="569" y="1271"/>
                    <a:pt x="255" y="1295"/>
                  </a:cubicBezTo>
                  <a:cubicBezTo>
                    <a:pt x="25" y="1319"/>
                    <a:pt x="1" y="1597"/>
                    <a:pt x="194" y="1682"/>
                  </a:cubicBezTo>
                  <a:cubicBezTo>
                    <a:pt x="497" y="1803"/>
                    <a:pt x="872" y="1863"/>
                    <a:pt x="1271" y="1888"/>
                  </a:cubicBezTo>
                  <a:cubicBezTo>
                    <a:pt x="1319" y="2190"/>
                    <a:pt x="1404" y="2468"/>
                    <a:pt x="1561" y="2698"/>
                  </a:cubicBezTo>
                  <a:cubicBezTo>
                    <a:pt x="1628" y="2788"/>
                    <a:pt x="1724" y="2830"/>
                    <a:pt x="1817" y="2830"/>
                  </a:cubicBezTo>
                  <a:cubicBezTo>
                    <a:pt x="1961" y="2830"/>
                    <a:pt x="2098" y="2730"/>
                    <a:pt x="2106" y="2553"/>
                  </a:cubicBezTo>
                  <a:cubicBezTo>
                    <a:pt x="2118" y="2311"/>
                    <a:pt x="2057" y="2069"/>
                    <a:pt x="1997" y="1839"/>
                  </a:cubicBezTo>
                  <a:cubicBezTo>
                    <a:pt x="2323" y="1791"/>
                    <a:pt x="2626" y="1682"/>
                    <a:pt x="2843" y="1525"/>
                  </a:cubicBezTo>
                  <a:cubicBezTo>
                    <a:pt x="3061" y="1380"/>
                    <a:pt x="3001" y="1017"/>
                    <a:pt x="2710" y="1017"/>
                  </a:cubicBezTo>
                  <a:cubicBezTo>
                    <a:pt x="2420" y="1029"/>
                    <a:pt x="2130" y="1113"/>
                    <a:pt x="1852" y="1174"/>
                  </a:cubicBezTo>
                  <a:cubicBezTo>
                    <a:pt x="1791" y="859"/>
                    <a:pt x="1743" y="533"/>
                    <a:pt x="1718" y="218"/>
                  </a:cubicBezTo>
                  <a:cubicBezTo>
                    <a:pt x="1706" y="73"/>
                    <a:pt x="1601" y="1"/>
                    <a:pt x="1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27"/>
            <p:cNvSpPr/>
            <p:nvPr/>
          </p:nvSpPr>
          <p:spPr>
            <a:xfrm>
              <a:off x="1493325" y="-231825"/>
              <a:ext cx="72600" cy="68900"/>
            </a:xfrm>
            <a:custGeom>
              <a:avLst/>
              <a:gdLst/>
              <a:ahLst/>
              <a:cxnLst/>
              <a:rect l="l" t="t" r="r" b="b"/>
              <a:pathLst>
                <a:path w="2904" h="2756" extrusionOk="0">
                  <a:moveTo>
                    <a:pt x="1585" y="1"/>
                  </a:moveTo>
                  <a:cubicBezTo>
                    <a:pt x="1449" y="1"/>
                    <a:pt x="1313" y="92"/>
                    <a:pt x="1307" y="273"/>
                  </a:cubicBezTo>
                  <a:cubicBezTo>
                    <a:pt x="1295" y="503"/>
                    <a:pt x="1283" y="733"/>
                    <a:pt x="1283" y="950"/>
                  </a:cubicBezTo>
                  <a:cubicBezTo>
                    <a:pt x="920" y="975"/>
                    <a:pt x="569" y="1011"/>
                    <a:pt x="218" y="1047"/>
                  </a:cubicBezTo>
                  <a:cubicBezTo>
                    <a:pt x="1" y="1071"/>
                    <a:pt x="1" y="1374"/>
                    <a:pt x="218" y="1398"/>
                  </a:cubicBezTo>
                  <a:cubicBezTo>
                    <a:pt x="569" y="1434"/>
                    <a:pt x="908" y="1459"/>
                    <a:pt x="1259" y="1483"/>
                  </a:cubicBezTo>
                  <a:cubicBezTo>
                    <a:pt x="1235" y="1785"/>
                    <a:pt x="1174" y="2148"/>
                    <a:pt x="1283" y="2414"/>
                  </a:cubicBezTo>
                  <a:cubicBezTo>
                    <a:pt x="1354" y="2600"/>
                    <a:pt x="1586" y="2756"/>
                    <a:pt x="1781" y="2756"/>
                  </a:cubicBezTo>
                  <a:cubicBezTo>
                    <a:pt x="1916" y="2756"/>
                    <a:pt x="2034" y="2680"/>
                    <a:pt x="2069" y="2487"/>
                  </a:cubicBezTo>
                  <a:cubicBezTo>
                    <a:pt x="2093" y="2354"/>
                    <a:pt x="2021" y="2233"/>
                    <a:pt x="1912" y="2196"/>
                  </a:cubicBezTo>
                  <a:cubicBezTo>
                    <a:pt x="1912" y="2088"/>
                    <a:pt x="1900" y="1979"/>
                    <a:pt x="1900" y="1882"/>
                  </a:cubicBezTo>
                  <a:cubicBezTo>
                    <a:pt x="1900" y="1761"/>
                    <a:pt x="1900" y="1640"/>
                    <a:pt x="1900" y="1519"/>
                  </a:cubicBezTo>
                  <a:cubicBezTo>
                    <a:pt x="2105" y="1519"/>
                    <a:pt x="2323" y="1519"/>
                    <a:pt x="2529" y="1507"/>
                  </a:cubicBezTo>
                  <a:cubicBezTo>
                    <a:pt x="2904" y="1483"/>
                    <a:pt x="2904" y="963"/>
                    <a:pt x="2529" y="938"/>
                  </a:cubicBezTo>
                  <a:cubicBezTo>
                    <a:pt x="2311" y="926"/>
                    <a:pt x="2093" y="926"/>
                    <a:pt x="1876" y="926"/>
                  </a:cubicBezTo>
                  <a:cubicBezTo>
                    <a:pt x="1876" y="709"/>
                    <a:pt x="1876" y="491"/>
                    <a:pt x="1864" y="273"/>
                  </a:cubicBezTo>
                  <a:cubicBezTo>
                    <a:pt x="1858" y="92"/>
                    <a:pt x="1721" y="1"/>
                    <a:pt x="1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27"/>
            <p:cNvSpPr/>
            <p:nvPr/>
          </p:nvSpPr>
          <p:spPr>
            <a:xfrm>
              <a:off x="1728423" y="-500550"/>
              <a:ext cx="68675" cy="44325"/>
            </a:xfrm>
            <a:custGeom>
              <a:avLst/>
              <a:gdLst/>
              <a:ahLst/>
              <a:cxnLst/>
              <a:rect l="l" t="t" r="r" b="b"/>
              <a:pathLst>
                <a:path w="2747" h="1773" extrusionOk="0">
                  <a:moveTo>
                    <a:pt x="1319" y="0"/>
                  </a:moveTo>
                  <a:cubicBezTo>
                    <a:pt x="1126" y="121"/>
                    <a:pt x="1077" y="351"/>
                    <a:pt x="1077" y="605"/>
                  </a:cubicBezTo>
                  <a:cubicBezTo>
                    <a:pt x="799" y="629"/>
                    <a:pt x="521" y="654"/>
                    <a:pt x="243" y="654"/>
                  </a:cubicBezTo>
                  <a:cubicBezTo>
                    <a:pt x="61" y="654"/>
                    <a:pt x="1" y="968"/>
                    <a:pt x="194" y="992"/>
                  </a:cubicBezTo>
                  <a:cubicBezTo>
                    <a:pt x="478" y="1034"/>
                    <a:pt x="752" y="1067"/>
                    <a:pt x="1034" y="1067"/>
                  </a:cubicBezTo>
                  <a:cubicBezTo>
                    <a:pt x="1076" y="1067"/>
                    <a:pt x="1119" y="1067"/>
                    <a:pt x="1162" y="1065"/>
                  </a:cubicBezTo>
                  <a:cubicBezTo>
                    <a:pt x="1210" y="1271"/>
                    <a:pt x="1283" y="1452"/>
                    <a:pt x="1343" y="1585"/>
                  </a:cubicBezTo>
                  <a:cubicBezTo>
                    <a:pt x="1396" y="1716"/>
                    <a:pt x="1515" y="1773"/>
                    <a:pt x="1629" y="1773"/>
                  </a:cubicBezTo>
                  <a:cubicBezTo>
                    <a:pt x="1801" y="1773"/>
                    <a:pt x="1963" y="1643"/>
                    <a:pt x="1876" y="1440"/>
                  </a:cubicBezTo>
                  <a:cubicBezTo>
                    <a:pt x="1827" y="1307"/>
                    <a:pt x="1779" y="1174"/>
                    <a:pt x="1730" y="1029"/>
                  </a:cubicBezTo>
                  <a:cubicBezTo>
                    <a:pt x="2069" y="992"/>
                    <a:pt x="2432" y="956"/>
                    <a:pt x="2674" y="702"/>
                  </a:cubicBezTo>
                  <a:cubicBezTo>
                    <a:pt x="2747" y="617"/>
                    <a:pt x="2710" y="496"/>
                    <a:pt x="2613" y="472"/>
                  </a:cubicBezTo>
                  <a:cubicBezTo>
                    <a:pt x="2520" y="442"/>
                    <a:pt x="2426" y="430"/>
                    <a:pt x="2333" y="430"/>
                  </a:cubicBezTo>
                  <a:cubicBezTo>
                    <a:pt x="2088" y="430"/>
                    <a:pt x="1846" y="510"/>
                    <a:pt x="1609" y="545"/>
                  </a:cubicBezTo>
                  <a:cubicBezTo>
                    <a:pt x="1561" y="315"/>
                    <a:pt x="1549" y="146"/>
                    <a:pt x="1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27"/>
            <p:cNvSpPr/>
            <p:nvPr/>
          </p:nvSpPr>
          <p:spPr>
            <a:xfrm>
              <a:off x="1814825" y="-1032925"/>
              <a:ext cx="58100" cy="41850"/>
            </a:xfrm>
            <a:custGeom>
              <a:avLst/>
              <a:gdLst/>
              <a:ahLst/>
              <a:cxnLst/>
              <a:rect l="l" t="t" r="r" b="b"/>
              <a:pathLst>
                <a:path w="2324" h="1674" extrusionOk="0">
                  <a:moveTo>
                    <a:pt x="1041" y="1"/>
                  </a:moveTo>
                  <a:cubicBezTo>
                    <a:pt x="976" y="1"/>
                    <a:pt x="911" y="38"/>
                    <a:pt x="884" y="119"/>
                  </a:cubicBezTo>
                  <a:cubicBezTo>
                    <a:pt x="824" y="300"/>
                    <a:pt x="799" y="506"/>
                    <a:pt x="812" y="712"/>
                  </a:cubicBezTo>
                  <a:cubicBezTo>
                    <a:pt x="630" y="712"/>
                    <a:pt x="449" y="700"/>
                    <a:pt x="267" y="663"/>
                  </a:cubicBezTo>
                  <a:cubicBezTo>
                    <a:pt x="256" y="661"/>
                    <a:pt x="245" y="660"/>
                    <a:pt x="234" y="660"/>
                  </a:cubicBezTo>
                  <a:cubicBezTo>
                    <a:pt x="65" y="660"/>
                    <a:pt x="0" y="920"/>
                    <a:pt x="183" y="966"/>
                  </a:cubicBezTo>
                  <a:cubicBezTo>
                    <a:pt x="412" y="1026"/>
                    <a:pt x="630" y="1062"/>
                    <a:pt x="860" y="1075"/>
                  </a:cubicBezTo>
                  <a:cubicBezTo>
                    <a:pt x="896" y="1220"/>
                    <a:pt x="945" y="1353"/>
                    <a:pt x="1017" y="1474"/>
                  </a:cubicBezTo>
                  <a:cubicBezTo>
                    <a:pt x="1097" y="1608"/>
                    <a:pt x="1232" y="1673"/>
                    <a:pt x="1357" y="1673"/>
                  </a:cubicBezTo>
                  <a:cubicBezTo>
                    <a:pt x="1535" y="1673"/>
                    <a:pt x="1691" y="1541"/>
                    <a:pt x="1634" y="1292"/>
                  </a:cubicBezTo>
                  <a:cubicBezTo>
                    <a:pt x="1622" y="1208"/>
                    <a:pt x="1537" y="1159"/>
                    <a:pt x="1453" y="1147"/>
                  </a:cubicBezTo>
                  <a:lnTo>
                    <a:pt x="1416" y="1147"/>
                  </a:lnTo>
                  <a:cubicBezTo>
                    <a:pt x="1404" y="1123"/>
                    <a:pt x="1392" y="1111"/>
                    <a:pt x="1380" y="1087"/>
                  </a:cubicBezTo>
                  <a:cubicBezTo>
                    <a:pt x="1380" y="1075"/>
                    <a:pt x="1380" y="1075"/>
                    <a:pt x="1380" y="1062"/>
                  </a:cubicBezTo>
                  <a:lnTo>
                    <a:pt x="1404" y="1062"/>
                  </a:lnTo>
                  <a:cubicBezTo>
                    <a:pt x="1719" y="1026"/>
                    <a:pt x="2094" y="990"/>
                    <a:pt x="2275" y="712"/>
                  </a:cubicBezTo>
                  <a:cubicBezTo>
                    <a:pt x="2324" y="627"/>
                    <a:pt x="2287" y="518"/>
                    <a:pt x="2191" y="494"/>
                  </a:cubicBezTo>
                  <a:cubicBezTo>
                    <a:pt x="2149" y="484"/>
                    <a:pt x="2108" y="480"/>
                    <a:pt x="2067" y="480"/>
                  </a:cubicBezTo>
                  <a:cubicBezTo>
                    <a:pt x="1848" y="480"/>
                    <a:pt x="1641" y="600"/>
                    <a:pt x="1416" y="651"/>
                  </a:cubicBezTo>
                  <a:cubicBezTo>
                    <a:pt x="1356" y="663"/>
                    <a:pt x="1308" y="663"/>
                    <a:pt x="1259" y="675"/>
                  </a:cubicBezTo>
                  <a:cubicBezTo>
                    <a:pt x="1235" y="506"/>
                    <a:pt x="1223" y="337"/>
                    <a:pt x="1211" y="167"/>
                  </a:cubicBezTo>
                  <a:cubicBezTo>
                    <a:pt x="1204" y="60"/>
                    <a:pt x="1123" y="1"/>
                    <a:pt x="10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32" name="Google Shape;3932;p27"/>
          <p:cNvSpPr txBox="1">
            <a:spLocks noGrp="1"/>
          </p:cNvSpPr>
          <p:nvPr>
            <p:ph type="title"/>
          </p:nvPr>
        </p:nvSpPr>
        <p:spPr>
          <a:xfrm>
            <a:off x="950967" y="719340"/>
            <a:ext cx="10290000" cy="4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6484472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09"/>
        <p:cNvGrpSpPr/>
        <p:nvPr/>
      </p:nvGrpSpPr>
      <p:grpSpPr>
        <a:xfrm>
          <a:off x="0" y="0"/>
          <a:ext cx="0" cy="0"/>
          <a:chOff x="0" y="0"/>
          <a:chExt cx="0" cy="0"/>
        </a:xfrm>
      </p:grpSpPr>
      <p:sp>
        <p:nvSpPr>
          <p:cNvPr id="110" name="Google Shape;110;p6"/>
          <p:cNvSpPr txBox="1">
            <a:spLocks noGrp="1"/>
          </p:cNvSpPr>
          <p:nvPr>
            <p:ph type="title"/>
          </p:nvPr>
        </p:nvSpPr>
        <p:spPr>
          <a:xfrm>
            <a:off x="960000" y="5425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000">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1" name="Google Shape;111;p6"/>
          <p:cNvSpPr/>
          <p:nvPr/>
        </p:nvSpPr>
        <p:spPr>
          <a:xfrm>
            <a:off x="11148891" y="987878"/>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2" name="Google Shape;112;p6"/>
          <p:cNvGrpSpPr/>
          <p:nvPr/>
        </p:nvGrpSpPr>
        <p:grpSpPr>
          <a:xfrm rot="-1110540">
            <a:off x="643935" y="674961"/>
            <a:ext cx="900376" cy="406376"/>
            <a:chOff x="4763863" y="259761"/>
            <a:chExt cx="766705" cy="346045"/>
          </a:xfrm>
        </p:grpSpPr>
        <p:sp>
          <p:nvSpPr>
            <p:cNvPr id="113" name="Google Shape;113;p6"/>
            <p:cNvSpPr/>
            <p:nvPr/>
          </p:nvSpPr>
          <p:spPr>
            <a:xfrm>
              <a:off x="4763863" y="392187"/>
              <a:ext cx="184436" cy="160946"/>
            </a:xfrm>
            <a:custGeom>
              <a:avLst/>
              <a:gdLst/>
              <a:ahLst/>
              <a:cxnLst/>
              <a:rect l="l" t="t" r="r" b="b"/>
              <a:pathLst>
                <a:path w="3337" h="2912" extrusionOk="0">
                  <a:moveTo>
                    <a:pt x="477" y="0"/>
                  </a:moveTo>
                  <a:cubicBezTo>
                    <a:pt x="279" y="0"/>
                    <a:pt x="147" y="13"/>
                    <a:pt x="94" y="40"/>
                  </a:cubicBezTo>
                  <a:cubicBezTo>
                    <a:pt x="27" y="66"/>
                    <a:pt x="1" y="106"/>
                    <a:pt x="1" y="172"/>
                  </a:cubicBezTo>
                  <a:cubicBezTo>
                    <a:pt x="1" y="238"/>
                    <a:pt x="27" y="291"/>
                    <a:pt x="80" y="304"/>
                  </a:cubicBezTo>
                  <a:cubicBezTo>
                    <a:pt x="147" y="331"/>
                    <a:pt x="239" y="344"/>
                    <a:pt x="358" y="344"/>
                  </a:cubicBezTo>
                  <a:cubicBezTo>
                    <a:pt x="451" y="357"/>
                    <a:pt x="517" y="371"/>
                    <a:pt x="570" y="397"/>
                  </a:cubicBezTo>
                  <a:cubicBezTo>
                    <a:pt x="610" y="424"/>
                    <a:pt x="676" y="477"/>
                    <a:pt x="742" y="569"/>
                  </a:cubicBezTo>
                  <a:lnTo>
                    <a:pt x="1364" y="1456"/>
                  </a:lnTo>
                  <a:lnTo>
                    <a:pt x="1272" y="1575"/>
                  </a:lnTo>
                  <a:lnTo>
                    <a:pt x="1179" y="1707"/>
                  </a:lnTo>
                  <a:lnTo>
                    <a:pt x="1033" y="1906"/>
                  </a:lnTo>
                  <a:cubicBezTo>
                    <a:pt x="967" y="1972"/>
                    <a:pt x="888" y="2091"/>
                    <a:pt x="782" y="2237"/>
                  </a:cubicBezTo>
                  <a:cubicBezTo>
                    <a:pt x="742" y="2276"/>
                    <a:pt x="702" y="2303"/>
                    <a:pt x="663" y="2329"/>
                  </a:cubicBezTo>
                  <a:cubicBezTo>
                    <a:pt x="623" y="2343"/>
                    <a:pt x="570" y="2356"/>
                    <a:pt x="517" y="2369"/>
                  </a:cubicBezTo>
                  <a:cubicBezTo>
                    <a:pt x="424" y="2382"/>
                    <a:pt x="345" y="2396"/>
                    <a:pt x="266" y="2422"/>
                  </a:cubicBezTo>
                  <a:cubicBezTo>
                    <a:pt x="186" y="2435"/>
                    <a:pt x="133" y="2488"/>
                    <a:pt x="133" y="2554"/>
                  </a:cubicBezTo>
                  <a:cubicBezTo>
                    <a:pt x="133" y="2594"/>
                    <a:pt x="147" y="2634"/>
                    <a:pt x="160" y="2647"/>
                  </a:cubicBezTo>
                  <a:cubicBezTo>
                    <a:pt x="186" y="2674"/>
                    <a:pt x="213" y="2687"/>
                    <a:pt x="226" y="2700"/>
                  </a:cubicBezTo>
                  <a:cubicBezTo>
                    <a:pt x="266" y="2713"/>
                    <a:pt x="292" y="2726"/>
                    <a:pt x="319" y="2726"/>
                  </a:cubicBezTo>
                  <a:lnTo>
                    <a:pt x="1099" y="2726"/>
                  </a:lnTo>
                  <a:cubicBezTo>
                    <a:pt x="1139" y="2726"/>
                    <a:pt x="1166" y="2726"/>
                    <a:pt x="1205" y="2740"/>
                  </a:cubicBezTo>
                  <a:lnTo>
                    <a:pt x="1338" y="2740"/>
                  </a:lnTo>
                  <a:cubicBezTo>
                    <a:pt x="1391" y="2740"/>
                    <a:pt x="1444" y="2726"/>
                    <a:pt x="1510" y="2713"/>
                  </a:cubicBezTo>
                  <a:cubicBezTo>
                    <a:pt x="1563" y="2687"/>
                    <a:pt x="1602" y="2647"/>
                    <a:pt x="1602" y="2568"/>
                  </a:cubicBezTo>
                  <a:cubicBezTo>
                    <a:pt x="1602" y="2541"/>
                    <a:pt x="1576" y="2515"/>
                    <a:pt x="1549" y="2475"/>
                  </a:cubicBezTo>
                  <a:cubicBezTo>
                    <a:pt x="1510" y="2435"/>
                    <a:pt x="1430" y="2409"/>
                    <a:pt x="1311" y="2409"/>
                  </a:cubicBezTo>
                  <a:cubicBezTo>
                    <a:pt x="1258" y="2409"/>
                    <a:pt x="1219" y="2409"/>
                    <a:pt x="1205" y="2396"/>
                  </a:cubicBezTo>
                  <a:cubicBezTo>
                    <a:pt x="1205" y="2382"/>
                    <a:pt x="1192" y="2369"/>
                    <a:pt x="1192" y="2356"/>
                  </a:cubicBezTo>
                  <a:cubicBezTo>
                    <a:pt x="1192" y="2329"/>
                    <a:pt x="1205" y="2303"/>
                    <a:pt x="1245" y="2263"/>
                  </a:cubicBezTo>
                  <a:cubicBezTo>
                    <a:pt x="1272" y="2210"/>
                    <a:pt x="1298" y="2184"/>
                    <a:pt x="1324" y="2157"/>
                  </a:cubicBezTo>
                  <a:cubicBezTo>
                    <a:pt x="1364" y="2091"/>
                    <a:pt x="1404" y="2038"/>
                    <a:pt x="1444" y="1985"/>
                  </a:cubicBezTo>
                  <a:cubicBezTo>
                    <a:pt x="1483" y="1932"/>
                    <a:pt x="1536" y="1866"/>
                    <a:pt x="1602" y="1774"/>
                  </a:cubicBezTo>
                  <a:cubicBezTo>
                    <a:pt x="1655" y="1840"/>
                    <a:pt x="1708" y="1919"/>
                    <a:pt x="1761" y="1999"/>
                  </a:cubicBezTo>
                  <a:cubicBezTo>
                    <a:pt x="1827" y="2065"/>
                    <a:pt x="1867" y="2131"/>
                    <a:pt x="1920" y="2197"/>
                  </a:cubicBezTo>
                  <a:cubicBezTo>
                    <a:pt x="1960" y="2263"/>
                    <a:pt x="1999" y="2329"/>
                    <a:pt x="2026" y="2382"/>
                  </a:cubicBezTo>
                  <a:cubicBezTo>
                    <a:pt x="2066" y="2435"/>
                    <a:pt x="2079" y="2462"/>
                    <a:pt x="2079" y="2475"/>
                  </a:cubicBezTo>
                  <a:cubicBezTo>
                    <a:pt x="2079" y="2515"/>
                    <a:pt x="2066" y="2541"/>
                    <a:pt x="2052" y="2554"/>
                  </a:cubicBezTo>
                  <a:lnTo>
                    <a:pt x="1973" y="2568"/>
                  </a:lnTo>
                  <a:cubicBezTo>
                    <a:pt x="1933" y="2581"/>
                    <a:pt x="1907" y="2594"/>
                    <a:pt x="1894" y="2634"/>
                  </a:cubicBezTo>
                  <a:cubicBezTo>
                    <a:pt x="1880" y="2674"/>
                    <a:pt x="1880" y="2700"/>
                    <a:pt x="1880" y="2726"/>
                  </a:cubicBezTo>
                  <a:cubicBezTo>
                    <a:pt x="1880" y="2753"/>
                    <a:pt x="1894" y="2793"/>
                    <a:pt x="1933" y="2832"/>
                  </a:cubicBezTo>
                  <a:cubicBezTo>
                    <a:pt x="1986" y="2885"/>
                    <a:pt x="2052" y="2912"/>
                    <a:pt x="2158" y="2912"/>
                  </a:cubicBezTo>
                  <a:cubicBezTo>
                    <a:pt x="2238" y="2912"/>
                    <a:pt x="2304" y="2899"/>
                    <a:pt x="2357" y="2899"/>
                  </a:cubicBezTo>
                  <a:lnTo>
                    <a:pt x="2807" y="2899"/>
                  </a:lnTo>
                  <a:cubicBezTo>
                    <a:pt x="2873" y="2899"/>
                    <a:pt x="2966" y="2912"/>
                    <a:pt x="3072" y="2912"/>
                  </a:cubicBezTo>
                  <a:cubicBezTo>
                    <a:pt x="3124" y="2912"/>
                    <a:pt x="3191" y="2899"/>
                    <a:pt x="3244" y="2885"/>
                  </a:cubicBezTo>
                  <a:cubicBezTo>
                    <a:pt x="3297" y="2872"/>
                    <a:pt x="3336" y="2819"/>
                    <a:pt x="3336" y="2740"/>
                  </a:cubicBezTo>
                  <a:cubicBezTo>
                    <a:pt x="3336" y="2687"/>
                    <a:pt x="3310" y="2660"/>
                    <a:pt x="3257" y="2634"/>
                  </a:cubicBezTo>
                  <a:cubicBezTo>
                    <a:pt x="3217" y="2607"/>
                    <a:pt x="3151" y="2594"/>
                    <a:pt x="3085" y="2594"/>
                  </a:cubicBezTo>
                  <a:cubicBezTo>
                    <a:pt x="3019" y="2581"/>
                    <a:pt x="2952" y="2581"/>
                    <a:pt x="2899" y="2581"/>
                  </a:cubicBezTo>
                  <a:cubicBezTo>
                    <a:pt x="2847" y="2568"/>
                    <a:pt x="2794" y="2554"/>
                    <a:pt x="2727" y="2541"/>
                  </a:cubicBezTo>
                  <a:cubicBezTo>
                    <a:pt x="2701" y="2528"/>
                    <a:pt x="2674" y="2515"/>
                    <a:pt x="2635" y="2475"/>
                  </a:cubicBezTo>
                  <a:cubicBezTo>
                    <a:pt x="2595" y="2449"/>
                    <a:pt x="2555" y="2396"/>
                    <a:pt x="2489" y="2316"/>
                  </a:cubicBezTo>
                  <a:cubicBezTo>
                    <a:pt x="2423" y="2237"/>
                    <a:pt x="2330" y="2131"/>
                    <a:pt x="2238" y="1999"/>
                  </a:cubicBezTo>
                  <a:cubicBezTo>
                    <a:pt x="2132" y="1853"/>
                    <a:pt x="1999" y="1668"/>
                    <a:pt x="1841" y="1443"/>
                  </a:cubicBezTo>
                  <a:cubicBezTo>
                    <a:pt x="1920" y="1324"/>
                    <a:pt x="1999" y="1218"/>
                    <a:pt x="2066" y="1112"/>
                  </a:cubicBezTo>
                  <a:cubicBezTo>
                    <a:pt x="2145" y="993"/>
                    <a:pt x="2224" y="887"/>
                    <a:pt x="2330" y="768"/>
                  </a:cubicBezTo>
                  <a:cubicBezTo>
                    <a:pt x="2397" y="675"/>
                    <a:pt x="2476" y="622"/>
                    <a:pt x="2542" y="609"/>
                  </a:cubicBezTo>
                  <a:cubicBezTo>
                    <a:pt x="2582" y="582"/>
                    <a:pt x="2661" y="569"/>
                    <a:pt x="2754" y="569"/>
                  </a:cubicBezTo>
                  <a:cubicBezTo>
                    <a:pt x="2860" y="556"/>
                    <a:pt x="2992" y="556"/>
                    <a:pt x="3177" y="556"/>
                  </a:cubicBezTo>
                  <a:cubicBezTo>
                    <a:pt x="3217" y="556"/>
                    <a:pt x="3244" y="543"/>
                    <a:pt x="3270" y="516"/>
                  </a:cubicBezTo>
                  <a:cubicBezTo>
                    <a:pt x="3297" y="477"/>
                    <a:pt x="3310" y="437"/>
                    <a:pt x="3310" y="424"/>
                  </a:cubicBezTo>
                  <a:cubicBezTo>
                    <a:pt x="3310" y="291"/>
                    <a:pt x="3257" y="225"/>
                    <a:pt x="3164" y="225"/>
                  </a:cubicBezTo>
                  <a:lnTo>
                    <a:pt x="2026" y="225"/>
                  </a:lnTo>
                  <a:cubicBezTo>
                    <a:pt x="1947" y="225"/>
                    <a:pt x="1880" y="238"/>
                    <a:pt x="1827" y="265"/>
                  </a:cubicBezTo>
                  <a:cubicBezTo>
                    <a:pt x="1788" y="291"/>
                    <a:pt x="1761" y="331"/>
                    <a:pt x="1761" y="410"/>
                  </a:cubicBezTo>
                  <a:cubicBezTo>
                    <a:pt x="1761" y="450"/>
                    <a:pt x="1774" y="490"/>
                    <a:pt x="1801" y="516"/>
                  </a:cubicBezTo>
                  <a:cubicBezTo>
                    <a:pt x="1841" y="529"/>
                    <a:pt x="1867" y="543"/>
                    <a:pt x="1880" y="556"/>
                  </a:cubicBezTo>
                  <a:cubicBezTo>
                    <a:pt x="1907" y="569"/>
                    <a:pt x="1920" y="582"/>
                    <a:pt x="1920" y="596"/>
                  </a:cubicBezTo>
                  <a:cubicBezTo>
                    <a:pt x="1920" y="609"/>
                    <a:pt x="1907" y="649"/>
                    <a:pt x="1867" y="702"/>
                  </a:cubicBezTo>
                  <a:cubicBezTo>
                    <a:pt x="1841" y="754"/>
                    <a:pt x="1801" y="821"/>
                    <a:pt x="1748" y="900"/>
                  </a:cubicBezTo>
                  <a:lnTo>
                    <a:pt x="1602" y="1125"/>
                  </a:lnTo>
                  <a:cubicBezTo>
                    <a:pt x="1536" y="1032"/>
                    <a:pt x="1470" y="953"/>
                    <a:pt x="1417" y="874"/>
                  </a:cubicBezTo>
                  <a:cubicBezTo>
                    <a:pt x="1364" y="794"/>
                    <a:pt x="1311" y="715"/>
                    <a:pt x="1272" y="662"/>
                  </a:cubicBezTo>
                  <a:cubicBezTo>
                    <a:pt x="1232" y="596"/>
                    <a:pt x="1192" y="543"/>
                    <a:pt x="1166" y="503"/>
                  </a:cubicBezTo>
                  <a:cubicBezTo>
                    <a:pt x="1152" y="463"/>
                    <a:pt x="1139" y="437"/>
                    <a:pt x="1139" y="424"/>
                  </a:cubicBezTo>
                  <a:cubicBezTo>
                    <a:pt x="1139" y="384"/>
                    <a:pt x="1152" y="371"/>
                    <a:pt x="1179" y="371"/>
                  </a:cubicBezTo>
                  <a:cubicBezTo>
                    <a:pt x="1219" y="371"/>
                    <a:pt x="1272" y="357"/>
                    <a:pt x="1324" y="357"/>
                  </a:cubicBezTo>
                  <a:cubicBezTo>
                    <a:pt x="1391" y="357"/>
                    <a:pt x="1444" y="344"/>
                    <a:pt x="1470" y="304"/>
                  </a:cubicBezTo>
                  <a:cubicBezTo>
                    <a:pt x="1510" y="265"/>
                    <a:pt x="1523" y="238"/>
                    <a:pt x="1523" y="199"/>
                  </a:cubicBezTo>
                  <a:cubicBezTo>
                    <a:pt x="1523" y="172"/>
                    <a:pt x="1523" y="146"/>
                    <a:pt x="1523" y="132"/>
                  </a:cubicBezTo>
                  <a:cubicBezTo>
                    <a:pt x="1523" y="106"/>
                    <a:pt x="1510" y="79"/>
                    <a:pt x="1483" y="66"/>
                  </a:cubicBezTo>
                  <a:cubicBezTo>
                    <a:pt x="1457" y="40"/>
                    <a:pt x="1430" y="27"/>
                    <a:pt x="1377" y="13"/>
                  </a:cubicBezTo>
                  <a:cubicBezTo>
                    <a:pt x="1338" y="0"/>
                    <a:pt x="1272" y="0"/>
                    <a:pt x="1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6"/>
            <p:cNvSpPr/>
            <p:nvPr/>
          </p:nvSpPr>
          <p:spPr>
            <a:xfrm>
              <a:off x="4962835" y="259761"/>
              <a:ext cx="166860" cy="289725"/>
            </a:xfrm>
            <a:custGeom>
              <a:avLst/>
              <a:gdLst/>
              <a:ahLst/>
              <a:cxnLst/>
              <a:rect l="l" t="t" r="r" b="b"/>
              <a:pathLst>
                <a:path w="3019" h="5242" extrusionOk="0">
                  <a:moveTo>
                    <a:pt x="2873" y="0"/>
                  </a:moveTo>
                  <a:cubicBezTo>
                    <a:pt x="2767" y="0"/>
                    <a:pt x="2688" y="27"/>
                    <a:pt x="2635" y="80"/>
                  </a:cubicBezTo>
                  <a:cubicBezTo>
                    <a:pt x="2595" y="133"/>
                    <a:pt x="2529" y="225"/>
                    <a:pt x="2476" y="358"/>
                  </a:cubicBezTo>
                  <a:cubicBezTo>
                    <a:pt x="2383" y="530"/>
                    <a:pt x="2317" y="675"/>
                    <a:pt x="2264" y="781"/>
                  </a:cubicBezTo>
                  <a:lnTo>
                    <a:pt x="2119" y="1073"/>
                  </a:lnTo>
                  <a:cubicBezTo>
                    <a:pt x="2079" y="1152"/>
                    <a:pt x="2052" y="1231"/>
                    <a:pt x="2013" y="1298"/>
                  </a:cubicBezTo>
                  <a:cubicBezTo>
                    <a:pt x="1973" y="1377"/>
                    <a:pt x="1933" y="1456"/>
                    <a:pt x="1880" y="1562"/>
                  </a:cubicBezTo>
                  <a:cubicBezTo>
                    <a:pt x="1827" y="1668"/>
                    <a:pt x="1761" y="1787"/>
                    <a:pt x="1682" y="1946"/>
                  </a:cubicBezTo>
                  <a:cubicBezTo>
                    <a:pt x="1589" y="2092"/>
                    <a:pt x="1483" y="2277"/>
                    <a:pt x="1364" y="2515"/>
                  </a:cubicBezTo>
                  <a:cubicBezTo>
                    <a:pt x="1258" y="2700"/>
                    <a:pt x="1179" y="2846"/>
                    <a:pt x="1126" y="2952"/>
                  </a:cubicBezTo>
                  <a:cubicBezTo>
                    <a:pt x="1060" y="3058"/>
                    <a:pt x="1007" y="3150"/>
                    <a:pt x="967" y="3217"/>
                  </a:cubicBezTo>
                  <a:cubicBezTo>
                    <a:pt x="941" y="3283"/>
                    <a:pt x="901" y="3323"/>
                    <a:pt x="874" y="3362"/>
                  </a:cubicBezTo>
                  <a:cubicBezTo>
                    <a:pt x="861" y="3402"/>
                    <a:pt x="835" y="3442"/>
                    <a:pt x="808" y="3481"/>
                  </a:cubicBezTo>
                  <a:cubicBezTo>
                    <a:pt x="782" y="3521"/>
                    <a:pt x="755" y="3574"/>
                    <a:pt x="716" y="3640"/>
                  </a:cubicBezTo>
                  <a:cubicBezTo>
                    <a:pt x="689" y="3693"/>
                    <a:pt x="636" y="3786"/>
                    <a:pt x="583" y="3892"/>
                  </a:cubicBezTo>
                  <a:cubicBezTo>
                    <a:pt x="530" y="4011"/>
                    <a:pt x="451" y="4156"/>
                    <a:pt x="358" y="4328"/>
                  </a:cubicBezTo>
                  <a:cubicBezTo>
                    <a:pt x="266" y="4514"/>
                    <a:pt x="160" y="4739"/>
                    <a:pt x="14" y="5017"/>
                  </a:cubicBezTo>
                  <a:cubicBezTo>
                    <a:pt x="1" y="5030"/>
                    <a:pt x="1" y="5043"/>
                    <a:pt x="1" y="5070"/>
                  </a:cubicBezTo>
                  <a:cubicBezTo>
                    <a:pt x="1" y="5122"/>
                    <a:pt x="27" y="5162"/>
                    <a:pt x="54" y="5189"/>
                  </a:cubicBezTo>
                  <a:cubicBezTo>
                    <a:pt x="94" y="5228"/>
                    <a:pt x="133" y="5242"/>
                    <a:pt x="173" y="5242"/>
                  </a:cubicBezTo>
                  <a:cubicBezTo>
                    <a:pt x="239" y="5242"/>
                    <a:pt x="279" y="5228"/>
                    <a:pt x="332" y="5202"/>
                  </a:cubicBezTo>
                  <a:cubicBezTo>
                    <a:pt x="385" y="5175"/>
                    <a:pt x="411" y="5149"/>
                    <a:pt x="438" y="5096"/>
                  </a:cubicBezTo>
                  <a:lnTo>
                    <a:pt x="2939" y="384"/>
                  </a:lnTo>
                  <a:cubicBezTo>
                    <a:pt x="2952" y="358"/>
                    <a:pt x="2966" y="318"/>
                    <a:pt x="2992" y="265"/>
                  </a:cubicBezTo>
                  <a:cubicBezTo>
                    <a:pt x="3005" y="225"/>
                    <a:pt x="3019" y="186"/>
                    <a:pt x="3019" y="146"/>
                  </a:cubicBezTo>
                  <a:cubicBezTo>
                    <a:pt x="3019" y="120"/>
                    <a:pt x="3019" y="93"/>
                    <a:pt x="2992" y="53"/>
                  </a:cubicBezTo>
                  <a:cubicBezTo>
                    <a:pt x="2979" y="14"/>
                    <a:pt x="2939" y="0"/>
                    <a:pt x="28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6"/>
            <p:cNvSpPr/>
            <p:nvPr/>
          </p:nvSpPr>
          <p:spPr>
            <a:xfrm>
              <a:off x="5141357" y="259761"/>
              <a:ext cx="177085" cy="287515"/>
            </a:xfrm>
            <a:custGeom>
              <a:avLst/>
              <a:gdLst/>
              <a:ahLst/>
              <a:cxnLst/>
              <a:rect l="l" t="t" r="r" b="b"/>
              <a:pathLst>
                <a:path w="3204" h="5202" extrusionOk="0">
                  <a:moveTo>
                    <a:pt x="1668" y="0"/>
                  </a:moveTo>
                  <a:cubicBezTo>
                    <a:pt x="1417" y="0"/>
                    <a:pt x="1192" y="53"/>
                    <a:pt x="993" y="159"/>
                  </a:cubicBezTo>
                  <a:cubicBezTo>
                    <a:pt x="808" y="252"/>
                    <a:pt x="636" y="371"/>
                    <a:pt x="503" y="517"/>
                  </a:cubicBezTo>
                  <a:cubicBezTo>
                    <a:pt x="371" y="662"/>
                    <a:pt x="278" y="808"/>
                    <a:pt x="199" y="953"/>
                  </a:cubicBezTo>
                  <a:cubicBezTo>
                    <a:pt x="133" y="1099"/>
                    <a:pt x="106" y="1231"/>
                    <a:pt x="106" y="1324"/>
                  </a:cubicBezTo>
                  <a:cubicBezTo>
                    <a:pt x="106" y="1337"/>
                    <a:pt x="106" y="1377"/>
                    <a:pt x="106" y="1417"/>
                  </a:cubicBezTo>
                  <a:cubicBezTo>
                    <a:pt x="119" y="1456"/>
                    <a:pt x="133" y="1496"/>
                    <a:pt x="146" y="1549"/>
                  </a:cubicBezTo>
                  <a:cubicBezTo>
                    <a:pt x="159" y="1589"/>
                    <a:pt x="199" y="1615"/>
                    <a:pt x="225" y="1655"/>
                  </a:cubicBezTo>
                  <a:cubicBezTo>
                    <a:pt x="265" y="1681"/>
                    <a:pt x="318" y="1708"/>
                    <a:pt x="384" y="1708"/>
                  </a:cubicBezTo>
                  <a:cubicBezTo>
                    <a:pt x="503" y="1708"/>
                    <a:pt x="583" y="1681"/>
                    <a:pt x="649" y="1628"/>
                  </a:cubicBezTo>
                  <a:cubicBezTo>
                    <a:pt x="702" y="1575"/>
                    <a:pt x="742" y="1496"/>
                    <a:pt x="742" y="1417"/>
                  </a:cubicBezTo>
                  <a:cubicBezTo>
                    <a:pt x="742" y="1377"/>
                    <a:pt x="728" y="1350"/>
                    <a:pt x="715" y="1324"/>
                  </a:cubicBezTo>
                  <a:cubicBezTo>
                    <a:pt x="702" y="1298"/>
                    <a:pt x="689" y="1271"/>
                    <a:pt x="662" y="1245"/>
                  </a:cubicBezTo>
                  <a:lnTo>
                    <a:pt x="609" y="1178"/>
                  </a:lnTo>
                  <a:cubicBezTo>
                    <a:pt x="596" y="1165"/>
                    <a:pt x="596" y="1139"/>
                    <a:pt x="596" y="1099"/>
                  </a:cubicBezTo>
                  <a:cubicBezTo>
                    <a:pt x="596" y="1073"/>
                    <a:pt x="622" y="1020"/>
                    <a:pt x="662" y="940"/>
                  </a:cubicBezTo>
                  <a:cubicBezTo>
                    <a:pt x="715" y="861"/>
                    <a:pt x="781" y="768"/>
                    <a:pt x="861" y="689"/>
                  </a:cubicBezTo>
                  <a:cubicBezTo>
                    <a:pt x="953" y="609"/>
                    <a:pt x="1059" y="530"/>
                    <a:pt x="1178" y="477"/>
                  </a:cubicBezTo>
                  <a:cubicBezTo>
                    <a:pt x="1297" y="411"/>
                    <a:pt x="1443" y="371"/>
                    <a:pt x="1602" y="371"/>
                  </a:cubicBezTo>
                  <a:cubicBezTo>
                    <a:pt x="1761" y="371"/>
                    <a:pt x="1893" y="411"/>
                    <a:pt x="2012" y="464"/>
                  </a:cubicBezTo>
                  <a:cubicBezTo>
                    <a:pt x="2118" y="517"/>
                    <a:pt x="2211" y="583"/>
                    <a:pt x="2277" y="675"/>
                  </a:cubicBezTo>
                  <a:cubicBezTo>
                    <a:pt x="2343" y="755"/>
                    <a:pt x="2396" y="848"/>
                    <a:pt x="2422" y="953"/>
                  </a:cubicBezTo>
                  <a:cubicBezTo>
                    <a:pt x="2462" y="1059"/>
                    <a:pt x="2475" y="1152"/>
                    <a:pt x="2475" y="1258"/>
                  </a:cubicBezTo>
                  <a:cubicBezTo>
                    <a:pt x="2475" y="1456"/>
                    <a:pt x="2436" y="1668"/>
                    <a:pt x="2356" y="1906"/>
                  </a:cubicBezTo>
                  <a:cubicBezTo>
                    <a:pt x="2290" y="2131"/>
                    <a:pt x="2184" y="2356"/>
                    <a:pt x="2052" y="2595"/>
                  </a:cubicBezTo>
                  <a:cubicBezTo>
                    <a:pt x="1933" y="2820"/>
                    <a:pt x="1787" y="3058"/>
                    <a:pt x="1628" y="3283"/>
                  </a:cubicBezTo>
                  <a:cubicBezTo>
                    <a:pt x="1469" y="3508"/>
                    <a:pt x="1297" y="3720"/>
                    <a:pt x="1112" y="3931"/>
                  </a:cubicBezTo>
                  <a:cubicBezTo>
                    <a:pt x="940" y="4117"/>
                    <a:pt x="768" y="4302"/>
                    <a:pt x="596" y="4474"/>
                  </a:cubicBezTo>
                  <a:cubicBezTo>
                    <a:pt x="424" y="4633"/>
                    <a:pt x="265" y="4778"/>
                    <a:pt x="119" y="4884"/>
                  </a:cubicBezTo>
                  <a:cubicBezTo>
                    <a:pt x="93" y="4911"/>
                    <a:pt x="67" y="4937"/>
                    <a:pt x="27" y="4964"/>
                  </a:cubicBezTo>
                  <a:cubicBezTo>
                    <a:pt x="14" y="4977"/>
                    <a:pt x="0" y="5003"/>
                    <a:pt x="0" y="5043"/>
                  </a:cubicBezTo>
                  <a:cubicBezTo>
                    <a:pt x="0" y="5070"/>
                    <a:pt x="14" y="5109"/>
                    <a:pt x="27" y="5136"/>
                  </a:cubicBezTo>
                  <a:cubicBezTo>
                    <a:pt x="67" y="5175"/>
                    <a:pt x="106" y="5202"/>
                    <a:pt x="172" y="5202"/>
                  </a:cubicBezTo>
                  <a:cubicBezTo>
                    <a:pt x="225" y="5202"/>
                    <a:pt x="292" y="5189"/>
                    <a:pt x="331" y="5162"/>
                  </a:cubicBezTo>
                  <a:cubicBezTo>
                    <a:pt x="384" y="5149"/>
                    <a:pt x="411" y="5136"/>
                    <a:pt x="437" y="5109"/>
                  </a:cubicBezTo>
                  <a:lnTo>
                    <a:pt x="1112" y="5109"/>
                  </a:lnTo>
                  <a:cubicBezTo>
                    <a:pt x="1244" y="5109"/>
                    <a:pt x="1377" y="5109"/>
                    <a:pt x="1509" y="5122"/>
                  </a:cubicBezTo>
                  <a:lnTo>
                    <a:pt x="1880" y="5122"/>
                  </a:lnTo>
                  <a:cubicBezTo>
                    <a:pt x="2012" y="5122"/>
                    <a:pt x="2131" y="5122"/>
                    <a:pt x="2264" y="5136"/>
                  </a:cubicBezTo>
                  <a:lnTo>
                    <a:pt x="2674" y="5136"/>
                  </a:lnTo>
                  <a:cubicBezTo>
                    <a:pt x="2687" y="5136"/>
                    <a:pt x="2714" y="5122"/>
                    <a:pt x="2753" y="5096"/>
                  </a:cubicBezTo>
                  <a:cubicBezTo>
                    <a:pt x="2793" y="5083"/>
                    <a:pt x="2833" y="5043"/>
                    <a:pt x="2859" y="4990"/>
                  </a:cubicBezTo>
                  <a:cubicBezTo>
                    <a:pt x="2965" y="4792"/>
                    <a:pt x="3058" y="4646"/>
                    <a:pt x="3111" y="4553"/>
                  </a:cubicBezTo>
                  <a:cubicBezTo>
                    <a:pt x="3177" y="4461"/>
                    <a:pt x="3203" y="4395"/>
                    <a:pt x="3203" y="4355"/>
                  </a:cubicBezTo>
                  <a:cubicBezTo>
                    <a:pt x="3203" y="4302"/>
                    <a:pt x="3190" y="4275"/>
                    <a:pt x="3137" y="4249"/>
                  </a:cubicBezTo>
                  <a:cubicBezTo>
                    <a:pt x="3111" y="4236"/>
                    <a:pt x="3071" y="4222"/>
                    <a:pt x="3018" y="4222"/>
                  </a:cubicBezTo>
                  <a:cubicBezTo>
                    <a:pt x="2965" y="4222"/>
                    <a:pt x="2925" y="4236"/>
                    <a:pt x="2886" y="4275"/>
                  </a:cubicBezTo>
                  <a:cubicBezTo>
                    <a:pt x="2859" y="4302"/>
                    <a:pt x="2833" y="4328"/>
                    <a:pt x="2819" y="4368"/>
                  </a:cubicBezTo>
                  <a:lnTo>
                    <a:pt x="2647" y="4620"/>
                  </a:lnTo>
                  <a:cubicBezTo>
                    <a:pt x="2621" y="4672"/>
                    <a:pt x="2594" y="4699"/>
                    <a:pt x="2568" y="4712"/>
                  </a:cubicBezTo>
                  <a:cubicBezTo>
                    <a:pt x="2542" y="4725"/>
                    <a:pt x="2515" y="4739"/>
                    <a:pt x="2489" y="4739"/>
                  </a:cubicBezTo>
                  <a:lnTo>
                    <a:pt x="1800" y="4739"/>
                  </a:lnTo>
                  <a:cubicBezTo>
                    <a:pt x="1628" y="4725"/>
                    <a:pt x="1456" y="4725"/>
                    <a:pt x="1271" y="4725"/>
                  </a:cubicBezTo>
                  <a:cubicBezTo>
                    <a:pt x="1099" y="4725"/>
                    <a:pt x="940" y="4712"/>
                    <a:pt x="821" y="4712"/>
                  </a:cubicBezTo>
                  <a:cubicBezTo>
                    <a:pt x="940" y="4593"/>
                    <a:pt x="1072" y="4461"/>
                    <a:pt x="1218" y="4302"/>
                  </a:cubicBezTo>
                  <a:cubicBezTo>
                    <a:pt x="1377" y="4143"/>
                    <a:pt x="1536" y="3971"/>
                    <a:pt x="1681" y="3786"/>
                  </a:cubicBezTo>
                  <a:cubicBezTo>
                    <a:pt x="1840" y="3600"/>
                    <a:pt x="1999" y="3402"/>
                    <a:pt x="2144" y="3203"/>
                  </a:cubicBezTo>
                  <a:cubicBezTo>
                    <a:pt x="2290" y="2992"/>
                    <a:pt x="2436" y="2780"/>
                    <a:pt x="2542" y="2555"/>
                  </a:cubicBezTo>
                  <a:cubicBezTo>
                    <a:pt x="2661" y="2343"/>
                    <a:pt x="2753" y="2131"/>
                    <a:pt x="2833" y="1906"/>
                  </a:cubicBezTo>
                  <a:cubicBezTo>
                    <a:pt x="2899" y="1681"/>
                    <a:pt x="2939" y="1470"/>
                    <a:pt x="2939" y="1271"/>
                  </a:cubicBezTo>
                  <a:cubicBezTo>
                    <a:pt x="2939" y="1086"/>
                    <a:pt x="2912" y="927"/>
                    <a:pt x="2872" y="781"/>
                  </a:cubicBezTo>
                  <a:cubicBezTo>
                    <a:pt x="2833" y="623"/>
                    <a:pt x="2753" y="490"/>
                    <a:pt x="2647" y="371"/>
                  </a:cubicBezTo>
                  <a:cubicBezTo>
                    <a:pt x="2542" y="265"/>
                    <a:pt x="2409" y="173"/>
                    <a:pt x="2250" y="106"/>
                  </a:cubicBezTo>
                  <a:cubicBezTo>
                    <a:pt x="2092" y="40"/>
                    <a:pt x="1893"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6"/>
            <p:cNvSpPr/>
            <p:nvPr/>
          </p:nvSpPr>
          <p:spPr>
            <a:xfrm>
              <a:off x="5320598" y="397272"/>
              <a:ext cx="209971" cy="208534"/>
            </a:xfrm>
            <a:custGeom>
              <a:avLst/>
              <a:gdLst/>
              <a:ahLst/>
              <a:cxnLst/>
              <a:rect l="l" t="t" r="r" b="b"/>
              <a:pathLst>
                <a:path w="3799" h="3773" extrusionOk="0">
                  <a:moveTo>
                    <a:pt x="384" y="1"/>
                  </a:moveTo>
                  <a:cubicBezTo>
                    <a:pt x="278" y="1"/>
                    <a:pt x="199" y="14"/>
                    <a:pt x="119" y="54"/>
                  </a:cubicBezTo>
                  <a:cubicBezTo>
                    <a:pt x="40" y="80"/>
                    <a:pt x="0" y="133"/>
                    <a:pt x="0" y="199"/>
                  </a:cubicBezTo>
                  <a:cubicBezTo>
                    <a:pt x="0" y="279"/>
                    <a:pt x="53" y="318"/>
                    <a:pt x="132" y="332"/>
                  </a:cubicBezTo>
                  <a:cubicBezTo>
                    <a:pt x="212" y="345"/>
                    <a:pt x="331" y="358"/>
                    <a:pt x="490" y="358"/>
                  </a:cubicBezTo>
                  <a:lnTo>
                    <a:pt x="609" y="358"/>
                  </a:lnTo>
                  <a:cubicBezTo>
                    <a:pt x="649" y="371"/>
                    <a:pt x="675" y="371"/>
                    <a:pt x="701" y="385"/>
                  </a:cubicBezTo>
                  <a:cubicBezTo>
                    <a:pt x="728" y="398"/>
                    <a:pt x="741" y="411"/>
                    <a:pt x="754" y="437"/>
                  </a:cubicBezTo>
                  <a:cubicBezTo>
                    <a:pt x="781" y="464"/>
                    <a:pt x="794" y="490"/>
                    <a:pt x="821" y="530"/>
                  </a:cubicBezTo>
                  <a:lnTo>
                    <a:pt x="2025" y="2714"/>
                  </a:lnTo>
                  <a:cubicBezTo>
                    <a:pt x="1972" y="2833"/>
                    <a:pt x="1919" y="2939"/>
                    <a:pt x="1866" y="3032"/>
                  </a:cubicBezTo>
                  <a:cubicBezTo>
                    <a:pt x="1813" y="3124"/>
                    <a:pt x="1760" y="3190"/>
                    <a:pt x="1694" y="3257"/>
                  </a:cubicBezTo>
                  <a:cubicBezTo>
                    <a:pt x="1641" y="3296"/>
                    <a:pt x="1575" y="3349"/>
                    <a:pt x="1509" y="3376"/>
                  </a:cubicBezTo>
                  <a:cubicBezTo>
                    <a:pt x="1429" y="3415"/>
                    <a:pt x="1363" y="3429"/>
                    <a:pt x="1297" y="3429"/>
                  </a:cubicBezTo>
                  <a:cubicBezTo>
                    <a:pt x="1178" y="3429"/>
                    <a:pt x="1072" y="3402"/>
                    <a:pt x="993" y="3349"/>
                  </a:cubicBezTo>
                  <a:cubicBezTo>
                    <a:pt x="926" y="3296"/>
                    <a:pt x="887" y="3230"/>
                    <a:pt x="887" y="3164"/>
                  </a:cubicBezTo>
                  <a:cubicBezTo>
                    <a:pt x="887" y="3137"/>
                    <a:pt x="900" y="3098"/>
                    <a:pt x="913" y="3071"/>
                  </a:cubicBezTo>
                  <a:cubicBezTo>
                    <a:pt x="940" y="3045"/>
                    <a:pt x="966" y="3018"/>
                    <a:pt x="993" y="3018"/>
                  </a:cubicBezTo>
                  <a:cubicBezTo>
                    <a:pt x="1019" y="3018"/>
                    <a:pt x="1046" y="3018"/>
                    <a:pt x="1072" y="3005"/>
                  </a:cubicBezTo>
                  <a:cubicBezTo>
                    <a:pt x="1099" y="3005"/>
                    <a:pt x="1125" y="2992"/>
                    <a:pt x="1151" y="2979"/>
                  </a:cubicBezTo>
                  <a:cubicBezTo>
                    <a:pt x="1178" y="2965"/>
                    <a:pt x="1204" y="2939"/>
                    <a:pt x="1218" y="2912"/>
                  </a:cubicBezTo>
                  <a:cubicBezTo>
                    <a:pt x="1231" y="2899"/>
                    <a:pt x="1244" y="2859"/>
                    <a:pt x="1244" y="2820"/>
                  </a:cubicBezTo>
                  <a:cubicBezTo>
                    <a:pt x="1244" y="2754"/>
                    <a:pt x="1218" y="2701"/>
                    <a:pt x="1165" y="2674"/>
                  </a:cubicBezTo>
                  <a:cubicBezTo>
                    <a:pt x="1125" y="2648"/>
                    <a:pt x="1072" y="2634"/>
                    <a:pt x="1019" y="2634"/>
                  </a:cubicBezTo>
                  <a:cubicBezTo>
                    <a:pt x="966" y="2634"/>
                    <a:pt x="913" y="2634"/>
                    <a:pt x="847" y="2661"/>
                  </a:cubicBezTo>
                  <a:cubicBezTo>
                    <a:pt x="794" y="2687"/>
                    <a:pt x="754" y="2714"/>
                    <a:pt x="701" y="2754"/>
                  </a:cubicBezTo>
                  <a:cubicBezTo>
                    <a:pt x="662" y="2807"/>
                    <a:pt x="622" y="2859"/>
                    <a:pt x="596" y="2926"/>
                  </a:cubicBezTo>
                  <a:cubicBezTo>
                    <a:pt x="569" y="2992"/>
                    <a:pt x="556" y="3071"/>
                    <a:pt x="556" y="3164"/>
                  </a:cubicBezTo>
                  <a:cubicBezTo>
                    <a:pt x="556" y="3257"/>
                    <a:pt x="582" y="3349"/>
                    <a:pt x="622" y="3415"/>
                  </a:cubicBezTo>
                  <a:cubicBezTo>
                    <a:pt x="649" y="3495"/>
                    <a:pt x="701" y="3561"/>
                    <a:pt x="768" y="3614"/>
                  </a:cubicBezTo>
                  <a:cubicBezTo>
                    <a:pt x="821" y="3667"/>
                    <a:pt x="900" y="3707"/>
                    <a:pt x="979" y="3733"/>
                  </a:cubicBezTo>
                  <a:cubicBezTo>
                    <a:pt x="1059" y="3759"/>
                    <a:pt x="1138" y="3773"/>
                    <a:pt x="1231" y="3773"/>
                  </a:cubicBezTo>
                  <a:cubicBezTo>
                    <a:pt x="1390" y="3773"/>
                    <a:pt x="1535" y="3733"/>
                    <a:pt x="1668" y="3667"/>
                  </a:cubicBezTo>
                  <a:cubicBezTo>
                    <a:pt x="1800" y="3614"/>
                    <a:pt x="1932" y="3508"/>
                    <a:pt x="2051" y="3376"/>
                  </a:cubicBezTo>
                  <a:cubicBezTo>
                    <a:pt x="2144" y="3257"/>
                    <a:pt x="2237" y="3111"/>
                    <a:pt x="2303" y="2952"/>
                  </a:cubicBezTo>
                  <a:cubicBezTo>
                    <a:pt x="2382" y="2780"/>
                    <a:pt x="2462" y="2595"/>
                    <a:pt x="2541" y="2370"/>
                  </a:cubicBezTo>
                  <a:lnTo>
                    <a:pt x="3176" y="596"/>
                  </a:lnTo>
                  <a:cubicBezTo>
                    <a:pt x="3203" y="530"/>
                    <a:pt x="3229" y="490"/>
                    <a:pt x="3256" y="477"/>
                  </a:cubicBezTo>
                  <a:cubicBezTo>
                    <a:pt x="3296" y="464"/>
                    <a:pt x="3362" y="451"/>
                    <a:pt x="3454" y="451"/>
                  </a:cubicBezTo>
                  <a:cubicBezTo>
                    <a:pt x="3534" y="451"/>
                    <a:pt x="3613" y="437"/>
                    <a:pt x="3679" y="411"/>
                  </a:cubicBezTo>
                  <a:cubicBezTo>
                    <a:pt x="3759" y="398"/>
                    <a:pt x="3799" y="345"/>
                    <a:pt x="3799" y="279"/>
                  </a:cubicBezTo>
                  <a:cubicBezTo>
                    <a:pt x="3799" y="212"/>
                    <a:pt x="3759" y="160"/>
                    <a:pt x="3693" y="146"/>
                  </a:cubicBezTo>
                  <a:cubicBezTo>
                    <a:pt x="3626" y="120"/>
                    <a:pt x="3547" y="107"/>
                    <a:pt x="3454" y="107"/>
                  </a:cubicBezTo>
                  <a:lnTo>
                    <a:pt x="2422" y="107"/>
                  </a:lnTo>
                  <a:cubicBezTo>
                    <a:pt x="2329" y="107"/>
                    <a:pt x="2263" y="120"/>
                    <a:pt x="2237" y="146"/>
                  </a:cubicBezTo>
                  <a:cubicBezTo>
                    <a:pt x="2210" y="160"/>
                    <a:pt x="2197" y="212"/>
                    <a:pt x="2197" y="279"/>
                  </a:cubicBezTo>
                  <a:cubicBezTo>
                    <a:pt x="2197" y="318"/>
                    <a:pt x="2224" y="358"/>
                    <a:pt x="2263" y="398"/>
                  </a:cubicBezTo>
                  <a:cubicBezTo>
                    <a:pt x="2303" y="437"/>
                    <a:pt x="2382" y="451"/>
                    <a:pt x="2475" y="451"/>
                  </a:cubicBezTo>
                  <a:cubicBezTo>
                    <a:pt x="2568" y="451"/>
                    <a:pt x="2634" y="464"/>
                    <a:pt x="2660" y="477"/>
                  </a:cubicBezTo>
                  <a:cubicBezTo>
                    <a:pt x="2687" y="504"/>
                    <a:pt x="2700" y="517"/>
                    <a:pt x="2700" y="557"/>
                  </a:cubicBezTo>
                  <a:cubicBezTo>
                    <a:pt x="2700" y="623"/>
                    <a:pt x="2687" y="689"/>
                    <a:pt x="2647" y="795"/>
                  </a:cubicBezTo>
                  <a:lnTo>
                    <a:pt x="2197" y="2224"/>
                  </a:lnTo>
                  <a:lnTo>
                    <a:pt x="1337" y="623"/>
                  </a:lnTo>
                  <a:cubicBezTo>
                    <a:pt x="1324" y="583"/>
                    <a:pt x="1310" y="543"/>
                    <a:pt x="1297" y="504"/>
                  </a:cubicBezTo>
                  <a:cubicBezTo>
                    <a:pt x="1284" y="464"/>
                    <a:pt x="1284" y="437"/>
                    <a:pt x="1284" y="424"/>
                  </a:cubicBezTo>
                  <a:cubicBezTo>
                    <a:pt x="1284" y="385"/>
                    <a:pt x="1284" y="358"/>
                    <a:pt x="1297" y="358"/>
                  </a:cubicBezTo>
                  <a:cubicBezTo>
                    <a:pt x="1324" y="345"/>
                    <a:pt x="1337" y="345"/>
                    <a:pt x="1363" y="345"/>
                  </a:cubicBezTo>
                  <a:cubicBezTo>
                    <a:pt x="1443" y="345"/>
                    <a:pt x="1496" y="332"/>
                    <a:pt x="1522" y="292"/>
                  </a:cubicBezTo>
                  <a:cubicBezTo>
                    <a:pt x="1549" y="252"/>
                    <a:pt x="1562" y="212"/>
                    <a:pt x="1562" y="160"/>
                  </a:cubicBezTo>
                  <a:cubicBezTo>
                    <a:pt x="1562" y="120"/>
                    <a:pt x="1549" y="80"/>
                    <a:pt x="1522" y="54"/>
                  </a:cubicBezTo>
                  <a:cubicBezTo>
                    <a:pt x="1496" y="14"/>
                    <a:pt x="1416" y="1"/>
                    <a:pt x="1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7" name="Google Shape;117;p6"/>
          <p:cNvSpPr/>
          <p:nvPr/>
        </p:nvSpPr>
        <p:spPr>
          <a:xfrm>
            <a:off x="9863350" y="602202"/>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3963250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933"/>
        <p:cNvGrpSpPr/>
        <p:nvPr/>
      </p:nvGrpSpPr>
      <p:grpSpPr>
        <a:xfrm>
          <a:off x="0" y="0"/>
          <a:ext cx="0" cy="0"/>
          <a:chOff x="0" y="0"/>
          <a:chExt cx="0" cy="0"/>
        </a:xfrm>
      </p:grpSpPr>
      <p:grpSp>
        <p:nvGrpSpPr>
          <p:cNvPr id="3934" name="Google Shape;3934;p28"/>
          <p:cNvGrpSpPr/>
          <p:nvPr/>
        </p:nvGrpSpPr>
        <p:grpSpPr>
          <a:xfrm>
            <a:off x="-657" y="1272"/>
            <a:ext cx="12191996" cy="6857739"/>
            <a:chOff x="244750" y="678075"/>
            <a:chExt cx="7171200" cy="4479450"/>
          </a:xfrm>
        </p:grpSpPr>
        <p:grpSp>
          <p:nvGrpSpPr>
            <p:cNvPr id="3935" name="Google Shape;3935;p28"/>
            <p:cNvGrpSpPr/>
            <p:nvPr/>
          </p:nvGrpSpPr>
          <p:grpSpPr>
            <a:xfrm>
              <a:off x="244750" y="678075"/>
              <a:ext cx="7171200" cy="4372100"/>
              <a:chOff x="244750" y="678075"/>
              <a:chExt cx="7171200" cy="4372100"/>
            </a:xfrm>
          </p:grpSpPr>
          <p:sp>
            <p:nvSpPr>
              <p:cNvPr id="3936" name="Google Shape;3936;p28"/>
              <p:cNvSpPr/>
              <p:nvPr/>
            </p:nvSpPr>
            <p:spPr>
              <a:xfrm>
                <a:off x="244750" y="5043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28"/>
              <p:cNvSpPr/>
              <p:nvPr/>
            </p:nvSpPr>
            <p:spPr>
              <a:xfrm>
                <a:off x="244750" y="4898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28"/>
              <p:cNvSpPr/>
              <p:nvPr/>
            </p:nvSpPr>
            <p:spPr>
              <a:xfrm>
                <a:off x="244750" y="47529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28"/>
              <p:cNvSpPr/>
              <p:nvPr/>
            </p:nvSpPr>
            <p:spPr>
              <a:xfrm>
                <a:off x="244750" y="46072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28"/>
              <p:cNvSpPr/>
              <p:nvPr/>
            </p:nvSpPr>
            <p:spPr>
              <a:xfrm>
                <a:off x="244750" y="4461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28"/>
              <p:cNvSpPr/>
              <p:nvPr/>
            </p:nvSpPr>
            <p:spPr>
              <a:xfrm>
                <a:off x="244750" y="43163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28"/>
              <p:cNvSpPr/>
              <p:nvPr/>
            </p:nvSpPr>
            <p:spPr>
              <a:xfrm>
                <a:off x="244750" y="41706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28"/>
              <p:cNvSpPr/>
              <p:nvPr/>
            </p:nvSpPr>
            <p:spPr>
              <a:xfrm>
                <a:off x="244750" y="4025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28"/>
              <p:cNvSpPr/>
              <p:nvPr/>
            </p:nvSpPr>
            <p:spPr>
              <a:xfrm>
                <a:off x="244750" y="38797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28"/>
              <p:cNvSpPr/>
              <p:nvPr/>
            </p:nvSpPr>
            <p:spPr>
              <a:xfrm>
                <a:off x="244750" y="37340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28"/>
              <p:cNvSpPr/>
              <p:nvPr/>
            </p:nvSpPr>
            <p:spPr>
              <a:xfrm>
                <a:off x="244750" y="3588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28"/>
              <p:cNvSpPr/>
              <p:nvPr/>
            </p:nvSpPr>
            <p:spPr>
              <a:xfrm>
                <a:off x="244750" y="3443125"/>
                <a:ext cx="7171200" cy="6375"/>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28"/>
              <p:cNvSpPr/>
              <p:nvPr/>
            </p:nvSpPr>
            <p:spPr>
              <a:xfrm>
                <a:off x="244750" y="32974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28"/>
              <p:cNvSpPr/>
              <p:nvPr/>
            </p:nvSpPr>
            <p:spPr>
              <a:xfrm>
                <a:off x="244750" y="3151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28"/>
              <p:cNvSpPr/>
              <p:nvPr/>
            </p:nvSpPr>
            <p:spPr>
              <a:xfrm>
                <a:off x="244750" y="3006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28"/>
              <p:cNvSpPr/>
              <p:nvPr/>
            </p:nvSpPr>
            <p:spPr>
              <a:xfrm>
                <a:off x="244750" y="2860800"/>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28"/>
              <p:cNvSpPr/>
              <p:nvPr/>
            </p:nvSpPr>
            <p:spPr>
              <a:xfrm>
                <a:off x="244750" y="27153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28"/>
              <p:cNvSpPr/>
              <p:nvPr/>
            </p:nvSpPr>
            <p:spPr>
              <a:xfrm>
                <a:off x="244750" y="25699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28"/>
              <p:cNvSpPr/>
              <p:nvPr/>
            </p:nvSpPr>
            <p:spPr>
              <a:xfrm>
                <a:off x="244750" y="24242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28"/>
              <p:cNvSpPr/>
              <p:nvPr/>
            </p:nvSpPr>
            <p:spPr>
              <a:xfrm>
                <a:off x="244750" y="22787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28"/>
              <p:cNvSpPr/>
              <p:nvPr/>
            </p:nvSpPr>
            <p:spPr>
              <a:xfrm>
                <a:off x="244750" y="21333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28"/>
              <p:cNvSpPr/>
              <p:nvPr/>
            </p:nvSpPr>
            <p:spPr>
              <a:xfrm>
                <a:off x="244750" y="1987600"/>
                <a:ext cx="7171200" cy="6375"/>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28"/>
              <p:cNvSpPr/>
              <p:nvPr/>
            </p:nvSpPr>
            <p:spPr>
              <a:xfrm>
                <a:off x="244750" y="18421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28"/>
              <p:cNvSpPr/>
              <p:nvPr/>
            </p:nvSpPr>
            <p:spPr>
              <a:xfrm>
                <a:off x="244750" y="16967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28"/>
              <p:cNvSpPr/>
              <p:nvPr/>
            </p:nvSpPr>
            <p:spPr>
              <a:xfrm>
                <a:off x="244750" y="15512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28"/>
              <p:cNvSpPr/>
              <p:nvPr/>
            </p:nvSpPr>
            <p:spPr>
              <a:xfrm>
                <a:off x="244750" y="14055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28"/>
              <p:cNvSpPr/>
              <p:nvPr/>
            </p:nvSpPr>
            <p:spPr>
              <a:xfrm>
                <a:off x="244750" y="12601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28"/>
              <p:cNvSpPr/>
              <p:nvPr/>
            </p:nvSpPr>
            <p:spPr>
              <a:xfrm>
                <a:off x="244750" y="1114675"/>
                <a:ext cx="7171200" cy="6375"/>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28"/>
              <p:cNvSpPr/>
              <p:nvPr/>
            </p:nvSpPr>
            <p:spPr>
              <a:xfrm>
                <a:off x="244750" y="968950"/>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28"/>
              <p:cNvSpPr/>
              <p:nvPr/>
            </p:nvSpPr>
            <p:spPr>
              <a:xfrm>
                <a:off x="244750" y="823525"/>
                <a:ext cx="7171200" cy="6375"/>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28"/>
              <p:cNvSpPr/>
              <p:nvPr/>
            </p:nvSpPr>
            <p:spPr>
              <a:xfrm>
                <a:off x="244750" y="678075"/>
                <a:ext cx="7171200" cy="6375"/>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67" name="Google Shape;3967;p28"/>
            <p:cNvGrpSpPr/>
            <p:nvPr/>
          </p:nvGrpSpPr>
          <p:grpSpPr>
            <a:xfrm>
              <a:off x="404050" y="680675"/>
              <a:ext cx="6852600" cy="4476850"/>
              <a:chOff x="404050" y="680675"/>
              <a:chExt cx="6852600" cy="4476850"/>
            </a:xfrm>
          </p:grpSpPr>
          <p:sp>
            <p:nvSpPr>
              <p:cNvPr id="3968" name="Google Shape;3968;p28"/>
              <p:cNvSpPr/>
              <p:nvPr/>
            </p:nvSpPr>
            <p:spPr>
              <a:xfrm>
                <a:off x="72502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28"/>
              <p:cNvSpPr/>
              <p:nvPr/>
            </p:nvSpPr>
            <p:spPr>
              <a:xfrm>
                <a:off x="709100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28"/>
              <p:cNvSpPr/>
              <p:nvPr/>
            </p:nvSpPr>
            <p:spPr>
              <a:xfrm>
                <a:off x="6931700"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28"/>
              <p:cNvSpPr/>
              <p:nvPr/>
            </p:nvSpPr>
            <p:spPr>
              <a:xfrm>
                <a:off x="67727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28"/>
              <p:cNvSpPr/>
              <p:nvPr/>
            </p:nvSpPr>
            <p:spPr>
              <a:xfrm>
                <a:off x="66134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28"/>
              <p:cNvSpPr/>
              <p:nvPr/>
            </p:nvSpPr>
            <p:spPr>
              <a:xfrm>
                <a:off x="64541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28"/>
              <p:cNvSpPr/>
              <p:nvPr/>
            </p:nvSpPr>
            <p:spPr>
              <a:xfrm>
                <a:off x="62948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28"/>
              <p:cNvSpPr/>
              <p:nvPr/>
            </p:nvSpPr>
            <p:spPr>
              <a:xfrm>
                <a:off x="61358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28"/>
              <p:cNvSpPr/>
              <p:nvPr/>
            </p:nvSpPr>
            <p:spPr>
              <a:xfrm>
                <a:off x="59765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28"/>
              <p:cNvSpPr/>
              <p:nvPr/>
            </p:nvSpPr>
            <p:spPr>
              <a:xfrm>
                <a:off x="581725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28"/>
              <p:cNvSpPr/>
              <p:nvPr/>
            </p:nvSpPr>
            <p:spPr>
              <a:xfrm>
                <a:off x="56579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28"/>
              <p:cNvSpPr/>
              <p:nvPr/>
            </p:nvSpPr>
            <p:spPr>
              <a:xfrm>
                <a:off x="54989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28"/>
              <p:cNvSpPr/>
              <p:nvPr/>
            </p:nvSpPr>
            <p:spPr>
              <a:xfrm>
                <a:off x="53396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28"/>
              <p:cNvSpPr/>
              <p:nvPr/>
            </p:nvSpPr>
            <p:spPr>
              <a:xfrm>
                <a:off x="51804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28"/>
              <p:cNvSpPr/>
              <p:nvPr/>
            </p:nvSpPr>
            <p:spPr>
              <a:xfrm>
                <a:off x="5021100" y="680675"/>
                <a:ext cx="6675" cy="4476850"/>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28"/>
              <p:cNvSpPr/>
              <p:nvPr/>
            </p:nvSpPr>
            <p:spPr>
              <a:xfrm>
                <a:off x="48621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28"/>
              <p:cNvSpPr/>
              <p:nvPr/>
            </p:nvSpPr>
            <p:spPr>
              <a:xfrm>
                <a:off x="470280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28"/>
              <p:cNvSpPr/>
              <p:nvPr/>
            </p:nvSpPr>
            <p:spPr>
              <a:xfrm>
                <a:off x="45435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28"/>
              <p:cNvSpPr/>
              <p:nvPr/>
            </p:nvSpPr>
            <p:spPr>
              <a:xfrm>
                <a:off x="43842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28"/>
              <p:cNvSpPr/>
              <p:nvPr/>
            </p:nvSpPr>
            <p:spPr>
              <a:xfrm>
                <a:off x="42252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28"/>
              <p:cNvSpPr/>
              <p:nvPr/>
            </p:nvSpPr>
            <p:spPr>
              <a:xfrm>
                <a:off x="40659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28"/>
              <p:cNvSpPr/>
              <p:nvPr/>
            </p:nvSpPr>
            <p:spPr>
              <a:xfrm>
                <a:off x="39066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28"/>
              <p:cNvSpPr/>
              <p:nvPr/>
            </p:nvSpPr>
            <p:spPr>
              <a:xfrm>
                <a:off x="37473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28"/>
              <p:cNvSpPr/>
              <p:nvPr/>
            </p:nvSpPr>
            <p:spPr>
              <a:xfrm>
                <a:off x="35883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28"/>
              <p:cNvSpPr/>
              <p:nvPr/>
            </p:nvSpPr>
            <p:spPr>
              <a:xfrm>
                <a:off x="34290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28"/>
              <p:cNvSpPr/>
              <p:nvPr/>
            </p:nvSpPr>
            <p:spPr>
              <a:xfrm>
                <a:off x="32698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28"/>
              <p:cNvSpPr/>
              <p:nvPr/>
            </p:nvSpPr>
            <p:spPr>
              <a:xfrm>
                <a:off x="31105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28"/>
              <p:cNvSpPr/>
              <p:nvPr/>
            </p:nvSpPr>
            <p:spPr>
              <a:xfrm>
                <a:off x="29515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28"/>
              <p:cNvSpPr/>
              <p:nvPr/>
            </p:nvSpPr>
            <p:spPr>
              <a:xfrm>
                <a:off x="2792225"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28"/>
              <p:cNvSpPr/>
              <p:nvPr/>
            </p:nvSpPr>
            <p:spPr>
              <a:xfrm>
                <a:off x="2632925" y="680675"/>
                <a:ext cx="6375" cy="4476850"/>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28"/>
              <p:cNvSpPr/>
              <p:nvPr/>
            </p:nvSpPr>
            <p:spPr>
              <a:xfrm>
                <a:off x="2473625" y="680675"/>
                <a:ext cx="6675" cy="4476850"/>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28"/>
              <p:cNvSpPr/>
              <p:nvPr/>
            </p:nvSpPr>
            <p:spPr>
              <a:xfrm>
                <a:off x="2314625"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28"/>
              <p:cNvSpPr/>
              <p:nvPr/>
            </p:nvSpPr>
            <p:spPr>
              <a:xfrm>
                <a:off x="215535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28"/>
              <p:cNvSpPr/>
              <p:nvPr/>
            </p:nvSpPr>
            <p:spPr>
              <a:xfrm>
                <a:off x="1996050" y="680675"/>
                <a:ext cx="6375" cy="4476850"/>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28"/>
              <p:cNvSpPr/>
              <p:nvPr/>
            </p:nvSpPr>
            <p:spPr>
              <a:xfrm>
                <a:off x="1836775" y="680675"/>
                <a:ext cx="6650" cy="4476850"/>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28"/>
              <p:cNvSpPr/>
              <p:nvPr/>
            </p:nvSpPr>
            <p:spPr>
              <a:xfrm>
                <a:off x="167777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28"/>
              <p:cNvSpPr/>
              <p:nvPr/>
            </p:nvSpPr>
            <p:spPr>
              <a:xfrm>
                <a:off x="151847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28"/>
              <p:cNvSpPr/>
              <p:nvPr/>
            </p:nvSpPr>
            <p:spPr>
              <a:xfrm>
                <a:off x="1359200"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28"/>
              <p:cNvSpPr/>
              <p:nvPr/>
            </p:nvSpPr>
            <p:spPr>
              <a:xfrm>
                <a:off x="1199900" y="680675"/>
                <a:ext cx="6675" cy="4476850"/>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28"/>
              <p:cNvSpPr/>
              <p:nvPr/>
            </p:nvSpPr>
            <p:spPr>
              <a:xfrm>
                <a:off x="1040900"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28"/>
              <p:cNvSpPr/>
              <p:nvPr/>
            </p:nvSpPr>
            <p:spPr>
              <a:xfrm>
                <a:off x="881625" y="680675"/>
                <a:ext cx="6375" cy="4476850"/>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28"/>
              <p:cNvSpPr/>
              <p:nvPr/>
            </p:nvSpPr>
            <p:spPr>
              <a:xfrm>
                <a:off x="722325" y="680675"/>
                <a:ext cx="6375" cy="4476850"/>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28"/>
              <p:cNvSpPr/>
              <p:nvPr/>
            </p:nvSpPr>
            <p:spPr>
              <a:xfrm>
                <a:off x="563050" y="680675"/>
                <a:ext cx="6650" cy="4476850"/>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28"/>
              <p:cNvSpPr/>
              <p:nvPr/>
            </p:nvSpPr>
            <p:spPr>
              <a:xfrm>
                <a:off x="404050" y="680675"/>
                <a:ext cx="6350" cy="4476850"/>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012" name="Google Shape;4012;p28"/>
          <p:cNvGrpSpPr/>
          <p:nvPr/>
        </p:nvGrpSpPr>
        <p:grpSpPr>
          <a:xfrm>
            <a:off x="290265" y="-264182"/>
            <a:ext cx="12057800" cy="6699140"/>
            <a:chOff x="217699" y="-198137"/>
            <a:chExt cx="9043350" cy="5024355"/>
          </a:xfrm>
        </p:grpSpPr>
        <p:sp>
          <p:nvSpPr>
            <p:cNvPr id="4013" name="Google Shape;4013;p28"/>
            <p:cNvSpPr/>
            <p:nvPr/>
          </p:nvSpPr>
          <p:spPr>
            <a:xfrm>
              <a:off x="217700" y="-19813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28"/>
            <p:cNvSpPr/>
            <p:nvPr/>
          </p:nvSpPr>
          <p:spPr>
            <a:xfrm>
              <a:off x="2500800" y="171309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28"/>
            <p:cNvSpPr/>
            <p:nvPr/>
          </p:nvSpPr>
          <p:spPr>
            <a:xfrm flipH="1">
              <a:off x="217699" y="17112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28"/>
            <p:cNvSpPr/>
            <p:nvPr/>
          </p:nvSpPr>
          <p:spPr>
            <a:xfrm>
              <a:off x="2764174" y="17407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17" name="Google Shape;4017;p28"/>
          <p:cNvGrpSpPr/>
          <p:nvPr/>
        </p:nvGrpSpPr>
        <p:grpSpPr>
          <a:xfrm rot="-2850514">
            <a:off x="10238642" y="-386955"/>
            <a:ext cx="2687524" cy="3143280"/>
            <a:chOff x="7723432" y="3235687"/>
            <a:chExt cx="2015584" cy="2357390"/>
          </a:xfrm>
        </p:grpSpPr>
        <p:sp>
          <p:nvSpPr>
            <p:cNvPr id="4018" name="Google Shape;4018;p28"/>
            <p:cNvSpPr/>
            <p:nvPr/>
          </p:nvSpPr>
          <p:spPr>
            <a:xfrm>
              <a:off x="7766610" y="4761672"/>
              <a:ext cx="932862" cy="831405"/>
            </a:xfrm>
            <a:custGeom>
              <a:avLst/>
              <a:gdLst/>
              <a:ahLst/>
              <a:cxnLst/>
              <a:rect l="l" t="t" r="r" b="b"/>
              <a:pathLst>
                <a:path w="16247" h="14480" extrusionOk="0">
                  <a:moveTo>
                    <a:pt x="9921" y="1"/>
                  </a:moveTo>
                  <a:cubicBezTo>
                    <a:pt x="9324" y="1"/>
                    <a:pt x="8926" y="73"/>
                    <a:pt x="8926" y="73"/>
                  </a:cubicBezTo>
                  <a:cubicBezTo>
                    <a:pt x="7080" y="301"/>
                    <a:pt x="7240" y="2214"/>
                    <a:pt x="8070" y="2937"/>
                  </a:cubicBezTo>
                  <a:cubicBezTo>
                    <a:pt x="9033" y="3780"/>
                    <a:pt x="11589" y="2883"/>
                    <a:pt x="11723" y="4650"/>
                  </a:cubicBezTo>
                  <a:cubicBezTo>
                    <a:pt x="11835" y="6198"/>
                    <a:pt x="10211" y="6767"/>
                    <a:pt x="8255" y="6767"/>
                  </a:cubicBezTo>
                  <a:cubicBezTo>
                    <a:pt x="7168" y="6767"/>
                    <a:pt x="5977" y="6591"/>
                    <a:pt x="4925" y="6309"/>
                  </a:cubicBezTo>
                  <a:cubicBezTo>
                    <a:pt x="3896" y="6033"/>
                    <a:pt x="3055" y="5917"/>
                    <a:pt x="2383" y="5917"/>
                  </a:cubicBezTo>
                  <a:cubicBezTo>
                    <a:pt x="1134" y="5917"/>
                    <a:pt x="473" y="6317"/>
                    <a:pt x="282" y="6831"/>
                  </a:cubicBezTo>
                  <a:cubicBezTo>
                    <a:pt x="1" y="7620"/>
                    <a:pt x="2543" y="10738"/>
                    <a:pt x="4002" y="12665"/>
                  </a:cubicBezTo>
                  <a:cubicBezTo>
                    <a:pt x="4887" y="13826"/>
                    <a:pt x="5678" y="14480"/>
                    <a:pt x="6340" y="14480"/>
                  </a:cubicBezTo>
                  <a:cubicBezTo>
                    <a:pt x="6769" y="14480"/>
                    <a:pt x="7144" y="14205"/>
                    <a:pt x="7454" y="13615"/>
                  </a:cubicBezTo>
                  <a:cubicBezTo>
                    <a:pt x="8244" y="12117"/>
                    <a:pt x="5608" y="10203"/>
                    <a:pt x="5420" y="9454"/>
                  </a:cubicBezTo>
                  <a:cubicBezTo>
                    <a:pt x="5381" y="9298"/>
                    <a:pt x="5478" y="9240"/>
                    <a:pt x="5683" y="9240"/>
                  </a:cubicBezTo>
                  <a:cubicBezTo>
                    <a:pt x="6263" y="9240"/>
                    <a:pt x="7710" y="9700"/>
                    <a:pt x="9405" y="9700"/>
                  </a:cubicBezTo>
                  <a:cubicBezTo>
                    <a:pt x="9996" y="9700"/>
                    <a:pt x="10617" y="9645"/>
                    <a:pt x="11241" y="9494"/>
                  </a:cubicBezTo>
                  <a:cubicBezTo>
                    <a:pt x="13369" y="8972"/>
                    <a:pt x="16246" y="7179"/>
                    <a:pt x="15002" y="3392"/>
                  </a:cubicBezTo>
                  <a:cubicBezTo>
                    <a:pt x="14024" y="431"/>
                    <a:pt x="11378" y="1"/>
                    <a:pt x="9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28"/>
            <p:cNvSpPr/>
            <p:nvPr/>
          </p:nvSpPr>
          <p:spPr>
            <a:xfrm>
              <a:off x="8376556" y="4889943"/>
              <a:ext cx="279853" cy="379243"/>
            </a:xfrm>
            <a:custGeom>
              <a:avLst/>
              <a:gdLst/>
              <a:ahLst/>
              <a:cxnLst/>
              <a:rect l="l" t="t" r="r" b="b"/>
              <a:pathLst>
                <a:path w="4874" h="6605" extrusionOk="0">
                  <a:moveTo>
                    <a:pt x="3091" y="0"/>
                  </a:moveTo>
                  <a:cubicBezTo>
                    <a:pt x="2987" y="0"/>
                    <a:pt x="3006" y="214"/>
                    <a:pt x="3201" y="623"/>
                  </a:cubicBezTo>
                  <a:cubicBezTo>
                    <a:pt x="3295" y="837"/>
                    <a:pt x="4379" y="2135"/>
                    <a:pt x="3562" y="4021"/>
                  </a:cubicBezTo>
                  <a:cubicBezTo>
                    <a:pt x="2754" y="5891"/>
                    <a:pt x="1" y="6604"/>
                    <a:pt x="588" y="6604"/>
                  </a:cubicBezTo>
                  <a:cubicBezTo>
                    <a:pt x="593" y="6604"/>
                    <a:pt x="599" y="6604"/>
                    <a:pt x="605" y="6604"/>
                  </a:cubicBezTo>
                  <a:cubicBezTo>
                    <a:pt x="1261" y="6604"/>
                    <a:pt x="2907" y="6377"/>
                    <a:pt x="3990" y="4021"/>
                  </a:cubicBezTo>
                  <a:cubicBezTo>
                    <a:pt x="4874" y="2095"/>
                    <a:pt x="3335" y="168"/>
                    <a:pt x="3335" y="168"/>
                  </a:cubicBezTo>
                  <a:cubicBezTo>
                    <a:pt x="3227" y="55"/>
                    <a:pt x="3143" y="0"/>
                    <a:pt x="3091"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28"/>
            <p:cNvSpPr/>
            <p:nvPr/>
          </p:nvSpPr>
          <p:spPr>
            <a:xfrm>
              <a:off x="8504539" y="4853597"/>
              <a:ext cx="51216" cy="39159"/>
            </a:xfrm>
            <a:custGeom>
              <a:avLst/>
              <a:gdLst/>
              <a:ahLst/>
              <a:cxnLst/>
              <a:rect l="l" t="t" r="r" b="b"/>
              <a:pathLst>
                <a:path w="892" h="682" extrusionOk="0">
                  <a:moveTo>
                    <a:pt x="140" y="0"/>
                  </a:moveTo>
                  <a:cubicBezTo>
                    <a:pt x="0" y="0"/>
                    <a:pt x="374" y="682"/>
                    <a:pt x="597" y="682"/>
                  </a:cubicBezTo>
                  <a:cubicBezTo>
                    <a:pt x="627" y="682"/>
                    <a:pt x="655" y="669"/>
                    <a:pt x="678" y="640"/>
                  </a:cubicBezTo>
                  <a:cubicBezTo>
                    <a:pt x="892" y="372"/>
                    <a:pt x="223" y="38"/>
                    <a:pt x="223" y="38"/>
                  </a:cubicBezTo>
                  <a:cubicBezTo>
                    <a:pt x="185" y="12"/>
                    <a:pt x="158" y="0"/>
                    <a:pt x="14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28"/>
            <p:cNvSpPr/>
            <p:nvPr/>
          </p:nvSpPr>
          <p:spPr>
            <a:xfrm>
              <a:off x="7723432" y="4621286"/>
              <a:ext cx="497350" cy="171621"/>
            </a:xfrm>
            <a:custGeom>
              <a:avLst/>
              <a:gdLst/>
              <a:ahLst/>
              <a:cxnLst/>
              <a:rect l="l" t="t" r="r" b="b"/>
              <a:pathLst>
                <a:path w="8662" h="2989" extrusionOk="0">
                  <a:moveTo>
                    <a:pt x="7368" y="1"/>
                  </a:moveTo>
                  <a:cubicBezTo>
                    <a:pt x="6549" y="1"/>
                    <a:pt x="1194" y="618"/>
                    <a:pt x="1194" y="618"/>
                  </a:cubicBezTo>
                  <a:cubicBezTo>
                    <a:pt x="0" y="1012"/>
                    <a:pt x="775" y="2989"/>
                    <a:pt x="1348" y="2989"/>
                  </a:cubicBezTo>
                  <a:cubicBezTo>
                    <a:pt x="1360" y="2989"/>
                    <a:pt x="1371" y="2988"/>
                    <a:pt x="1382" y="2987"/>
                  </a:cubicBezTo>
                  <a:cubicBezTo>
                    <a:pt x="1904" y="2920"/>
                    <a:pt x="5530" y="2491"/>
                    <a:pt x="7176" y="2331"/>
                  </a:cubicBezTo>
                  <a:cubicBezTo>
                    <a:pt x="8661" y="2197"/>
                    <a:pt x="7992" y="56"/>
                    <a:pt x="7430" y="2"/>
                  </a:cubicBezTo>
                  <a:cubicBezTo>
                    <a:pt x="7414" y="1"/>
                    <a:pt x="7393" y="1"/>
                    <a:pt x="73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28"/>
            <p:cNvSpPr/>
            <p:nvPr/>
          </p:nvSpPr>
          <p:spPr>
            <a:xfrm>
              <a:off x="7950116" y="4634664"/>
              <a:ext cx="204693" cy="22450"/>
            </a:xfrm>
            <a:custGeom>
              <a:avLst/>
              <a:gdLst/>
              <a:ahLst/>
              <a:cxnLst/>
              <a:rect l="l" t="t" r="r" b="b"/>
              <a:pathLst>
                <a:path w="3565" h="391" extrusionOk="0">
                  <a:moveTo>
                    <a:pt x="2957" y="0"/>
                  </a:moveTo>
                  <a:cubicBezTo>
                    <a:pt x="2121" y="0"/>
                    <a:pt x="177" y="291"/>
                    <a:pt x="177" y="291"/>
                  </a:cubicBezTo>
                  <a:cubicBezTo>
                    <a:pt x="0" y="363"/>
                    <a:pt x="138" y="391"/>
                    <a:pt x="435" y="391"/>
                  </a:cubicBezTo>
                  <a:cubicBezTo>
                    <a:pt x="1308" y="391"/>
                    <a:pt x="3564" y="147"/>
                    <a:pt x="3295" y="37"/>
                  </a:cubicBezTo>
                  <a:cubicBezTo>
                    <a:pt x="3238" y="11"/>
                    <a:pt x="3118" y="0"/>
                    <a:pt x="295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28"/>
            <p:cNvSpPr/>
            <p:nvPr/>
          </p:nvSpPr>
          <p:spPr>
            <a:xfrm>
              <a:off x="7918709" y="4653210"/>
              <a:ext cx="36116" cy="8842"/>
            </a:xfrm>
            <a:custGeom>
              <a:avLst/>
              <a:gdLst/>
              <a:ahLst/>
              <a:cxnLst/>
              <a:rect l="l" t="t" r="r" b="b"/>
              <a:pathLst>
                <a:path w="629" h="154" extrusionOk="0">
                  <a:moveTo>
                    <a:pt x="325" y="1"/>
                  </a:moveTo>
                  <a:cubicBezTo>
                    <a:pt x="220" y="1"/>
                    <a:pt x="108" y="22"/>
                    <a:pt x="55" y="75"/>
                  </a:cubicBezTo>
                  <a:cubicBezTo>
                    <a:pt x="0" y="135"/>
                    <a:pt x="68" y="153"/>
                    <a:pt x="167" y="153"/>
                  </a:cubicBezTo>
                  <a:cubicBezTo>
                    <a:pt x="312" y="153"/>
                    <a:pt x="523" y="116"/>
                    <a:pt x="523" y="116"/>
                  </a:cubicBezTo>
                  <a:cubicBezTo>
                    <a:pt x="628" y="51"/>
                    <a:pt x="484" y="1"/>
                    <a:pt x="325"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28"/>
            <p:cNvSpPr/>
            <p:nvPr/>
          </p:nvSpPr>
          <p:spPr>
            <a:xfrm>
              <a:off x="8873791" y="4551122"/>
              <a:ext cx="723862" cy="787826"/>
            </a:xfrm>
            <a:custGeom>
              <a:avLst/>
              <a:gdLst/>
              <a:ahLst/>
              <a:cxnLst/>
              <a:rect l="l" t="t" r="r" b="b"/>
              <a:pathLst>
                <a:path w="12607" h="13721" extrusionOk="0">
                  <a:moveTo>
                    <a:pt x="3008" y="0"/>
                  </a:moveTo>
                  <a:cubicBezTo>
                    <a:pt x="2766" y="0"/>
                    <a:pt x="2475" y="57"/>
                    <a:pt x="2128" y="167"/>
                  </a:cubicBezTo>
                  <a:cubicBezTo>
                    <a:pt x="442" y="703"/>
                    <a:pt x="456" y="8290"/>
                    <a:pt x="429" y="8558"/>
                  </a:cubicBezTo>
                  <a:cubicBezTo>
                    <a:pt x="429" y="8558"/>
                    <a:pt x="1" y="13268"/>
                    <a:pt x="549" y="13709"/>
                  </a:cubicBezTo>
                  <a:cubicBezTo>
                    <a:pt x="559" y="13717"/>
                    <a:pt x="577" y="13721"/>
                    <a:pt x="602" y="13721"/>
                  </a:cubicBezTo>
                  <a:cubicBezTo>
                    <a:pt x="1272" y="13721"/>
                    <a:pt x="7253" y="11060"/>
                    <a:pt x="7253" y="11060"/>
                  </a:cubicBezTo>
                  <a:cubicBezTo>
                    <a:pt x="7253" y="11060"/>
                    <a:pt x="7548" y="11970"/>
                    <a:pt x="8003" y="12920"/>
                  </a:cubicBezTo>
                  <a:cubicBezTo>
                    <a:pt x="8070" y="13053"/>
                    <a:pt x="8217" y="13109"/>
                    <a:pt x="8413" y="13109"/>
                  </a:cubicBezTo>
                  <a:cubicBezTo>
                    <a:pt x="9240" y="13109"/>
                    <a:pt x="10929" y="12130"/>
                    <a:pt x="11081" y="11903"/>
                  </a:cubicBezTo>
                  <a:cubicBezTo>
                    <a:pt x="11201" y="11742"/>
                    <a:pt x="10238" y="9842"/>
                    <a:pt x="10238" y="9842"/>
                  </a:cubicBezTo>
                  <a:cubicBezTo>
                    <a:pt x="10238" y="9842"/>
                    <a:pt x="10759" y="9628"/>
                    <a:pt x="11148" y="9468"/>
                  </a:cubicBezTo>
                  <a:cubicBezTo>
                    <a:pt x="12512" y="8905"/>
                    <a:pt x="12606" y="6898"/>
                    <a:pt x="11081" y="6631"/>
                  </a:cubicBezTo>
                  <a:cubicBezTo>
                    <a:pt x="11021" y="6619"/>
                    <a:pt x="10956" y="6614"/>
                    <a:pt x="10886" y="6614"/>
                  </a:cubicBezTo>
                  <a:cubicBezTo>
                    <a:pt x="10206" y="6614"/>
                    <a:pt x="9127" y="7099"/>
                    <a:pt x="9127" y="7099"/>
                  </a:cubicBezTo>
                  <a:cubicBezTo>
                    <a:pt x="9127" y="7099"/>
                    <a:pt x="8551" y="5694"/>
                    <a:pt x="8257" y="4971"/>
                  </a:cubicBezTo>
                  <a:cubicBezTo>
                    <a:pt x="8144" y="4700"/>
                    <a:pt x="7886" y="4593"/>
                    <a:pt x="7560" y="4593"/>
                  </a:cubicBezTo>
                  <a:cubicBezTo>
                    <a:pt x="7002" y="4593"/>
                    <a:pt x="6246" y="4911"/>
                    <a:pt x="5688" y="5266"/>
                  </a:cubicBezTo>
                  <a:cubicBezTo>
                    <a:pt x="4818" y="5828"/>
                    <a:pt x="6210" y="7888"/>
                    <a:pt x="6036" y="8076"/>
                  </a:cubicBezTo>
                  <a:cubicBezTo>
                    <a:pt x="5808" y="8317"/>
                    <a:pt x="3640" y="9160"/>
                    <a:pt x="3373" y="9267"/>
                  </a:cubicBezTo>
                  <a:cubicBezTo>
                    <a:pt x="3369" y="9268"/>
                    <a:pt x="3366" y="9269"/>
                    <a:pt x="3363" y="9269"/>
                  </a:cubicBezTo>
                  <a:cubicBezTo>
                    <a:pt x="3109" y="9269"/>
                    <a:pt x="3777" y="5129"/>
                    <a:pt x="3975" y="2750"/>
                  </a:cubicBezTo>
                  <a:cubicBezTo>
                    <a:pt x="4134" y="848"/>
                    <a:pt x="3939" y="0"/>
                    <a:pt x="3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28"/>
            <p:cNvSpPr/>
            <p:nvPr/>
          </p:nvSpPr>
          <p:spPr>
            <a:xfrm>
              <a:off x="9065795" y="4649708"/>
              <a:ext cx="22450" cy="44211"/>
            </a:xfrm>
            <a:custGeom>
              <a:avLst/>
              <a:gdLst/>
              <a:ahLst/>
              <a:cxnLst/>
              <a:rect l="l" t="t" r="r" b="b"/>
              <a:pathLst>
                <a:path w="391" h="770" extrusionOk="0">
                  <a:moveTo>
                    <a:pt x="266" y="0"/>
                  </a:moveTo>
                  <a:cubicBezTo>
                    <a:pt x="63" y="0"/>
                    <a:pt x="1" y="770"/>
                    <a:pt x="167" y="770"/>
                  </a:cubicBezTo>
                  <a:cubicBezTo>
                    <a:pt x="174" y="770"/>
                    <a:pt x="181" y="768"/>
                    <a:pt x="189" y="765"/>
                  </a:cubicBezTo>
                  <a:cubicBezTo>
                    <a:pt x="390" y="672"/>
                    <a:pt x="337" y="29"/>
                    <a:pt x="337" y="29"/>
                  </a:cubicBezTo>
                  <a:cubicBezTo>
                    <a:pt x="311" y="9"/>
                    <a:pt x="288" y="0"/>
                    <a:pt x="26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28"/>
            <p:cNvSpPr/>
            <p:nvPr/>
          </p:nvSpPr>
          <p:spPr>
            <a:xfrm>
              <a:off x="9035134" y="4704254"/>
              <a:ext cx="46164" cy="291394"/>
            </a:xfrm>
            <a:custGeom>
              <a:avLst/>
              <a:gdLst/>
              <a:ahLst/>
              <a:cxnLst/>
              <a:rect l="l" t="t" r="r" b="b"/>
              <a:pathLst>
                <a:path w="804" h="5075" extrusionOk="0">
                  <a:moveTo>
                    <a:pt x="690" y="0"/>
                  </a:moveTo>
                  <a:cubicBezTo>
                    <a:pt x="578" y="0"/>
                    <a:pt x="494" y="529"/>
                    <a:pt x="402" y="1314"/>
                  </a:cubicBezTo>
                  <a:cubicBezTo>
                    <a:pt x="295" y="2344"/>
                    <a:pt x="1" y="5074"/>
                    <a:pt x="282" y="5074"/>
                  </a:cubicBezTo>
                  <a:cubicBezTo>
                    <a:pt x="549" y="5061"/>
                    <a:pt x="804" y="163"/>
                    <a:pt x="804" y="163"/>
                  </a:cubicBezTo>
                  <a:cubicBezTo>
                    <a:pt x="762" y="52"/>
                    <a:pt x="725" y="0"/>
                    <a:pt x="690"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28"/>
            <p:cNvSpPr/>
            <p:nvPr/>
          </p:nvSpPr>
          <p:spPr>
            <a:xfrm>
              <a:off x="9334739" y="4878689"/>
              <a:ext cx="190109" cy="127754"/>
            </a:xfrm>
            <a:custGeom>
              <a:avLst/>
              <a:gdLst/>
              <a:ahLst/>
              <a:cxnLst/>
              <a:rect l="l" t="t" r="r" b="b"/>
              <a:pathLst>
                <a:path w="3311" h="2225" extrusionOk="0">
                  <a:moveTo>
                    <a:pt x="106" y="1"/>
                  </a:moveTo>
                  <a:cubicBezTo>
                    <a:pt x="0" y="1"/>
                    <a:pt x="657" y="2201"/>
                    <a:pt x="858" y="2224"/>
                  </a:cubicBezTo>
                  <a:cubicBezTo>
                    <a:pt x="863" y="2225"/>
                    <a:pt x="870" y="2225"/>
                    <a:pt x="876" y="2225"/>
                  </a:cubicBezTo>
                  <a:cubicBezTo>
                    <a:pt x="1184" y="2225"/>
                    <a:pt x="3032" y="1376"/>
                    <a:pt x="3293" y="1193"/>
                  </a:cubicBezTo>
                  <a:cubicBezTo>
                    <a:pt x="3309" y="1182"/>
                    <a:pt x="3311" y="1177"/>
                    <a:pt x="3301" y="1177"/>
                  </a:cubicBezTo>
                  <a:cubicBezTo>
                    <a:pt x="3191" y="1177"/>
                    <a:pt x="1614" y="1811"/>
                    <a:pt x="1086" y="1836"/>
                  </a:cubicBezTo>
                  <a:cubicBezTo>
                    <a:pt x="1085" y="1836"/>
                    <a:pt x="1084" y="1836"/>
                    <a:pt x="1083" y="1836"/>
                  </a:cubicBezTo>
                  <a:cubicBezTo>
                    <a:pt x="893" y="1836"/>
                    <a:pt x="269" y="297"/>
                    <a:pt x="269" y="297"/>
                  </a:cubicBezTo>
                  <a:cubicBezTo>
                    <a:pt x="178" y="88"/>
                    <a:pt x="127" y="1"/>
                    <a:pt x="106"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28"/>
            <p:cNvSpPr/>
            <p:nvPr/>
          </p:nvSpPr>
          <p:spPr>
            <a:xfrm>
              <a:off x="8906864" y="3568249"/>
              <a:ext cx="686139" cy="833817"/>
            </a:xfrm>
            <a:custGeom>
              <a:avLst/>
              <a:gdLst/>
              <a:ahLst/>
              <a:cxnLst/>
              <a:rect l="l" t="t" r="r" b="b"/>
              <a:pathLst>
                <a:path w="11950" h="14522" extrusionOk="0">
                  <a:moveTo>
                    <a:pt x="4854" y="1"/>
                  </a:moveTo>
                  <a:cubicBezTo>
                    <a:pt x="4224" y="1"/>
                    <a:pt x="3912" y="199"/>
                    <a:pt x="3841" y="398"/>
                  </a:cubicBezTo>
                  <a:cubicBezTo>
                    <a:pt x="3720" y="719"/>
                    <a:pt x="1646" y="6366"/>
                    <a:pt x="1472" y="6848"/>
                  </a:cubicBezTo>
                  <a:cubicBezTo>
                    <a:pt x="1298" y="7329"/>
                    <a:pt x="3948" y="7918"/>
                    <a:pt x="5553" y="8373"/>
                  </a:cubicBezTo>
                  <a:cubicBezTo>
                    <a:pt x="7159" y="8842"/>
                    <a:pt x="7186" y="9912"/>
                    <a:pt x="6410" y="10862"/>
                  </a:cubicBezTo>
                  <a:cubicBezTo>
                    <a:pt x="6158" y="11171"/>
                    <a:pt x="5785" y="11303"/>
                    <a:pt x="5369" y="11303"/>
                  </a:cubicBezTo>
                  <a:cubicBezTo>
                    <a:pt x="4506" y="11303"/>
                    <a:pt x="3455" y="10733"/>
                    <a:pt x="2904" y="9992"/>
                  </a:cubicBezTo>
                  <a:cubicBezTo>
                    <a:pt x="2515" y="9470"/>
                    <a:pt x="2008" y="9181"/>
                    <a:pt x="1542" y="9181"/>
                  </a:cubicBezTo>
                  <a:cubicBezTo>
                    <a:pt x="1031" y="9181"/>
                    <a:pt x="571" y="9530"/>
                    <a:pt x="375" y="10300"/>
                  </a:cubicBezTo>
                  <a:cubicBezTo>
                    <a:pt x="0" y="11786"/>
                    <a:pt x="1646" y="13739"/>
                    <a:pt x="3359" y="14234"/>
                  </a:cubicBezTo>
                  <a:cubicBezTo>
                    <a:pt x="3912" y="14392"/>
                    <a:pt x="4564" y="14522"/>
                    <a:pt x="5253" y="14522"/>
                  </a:cubicBezTo>
                  <a:cubicBezTo>
                    <a:pt x="6498" y="14522"/>
                    <a:pt x="7864" y="14097"/>
                    <a:pt x="8992" y="12642"/>
                  </a:cubicBezTo>
                  <a:cubicBezTo>
                    <a:pt x="10745" y="10380"/>
                    <a:pt x="9943" y="7570"/>
                    <a:pt x="8752" y="6593"/>
                  </a:cubicBezTo>
                  <a:cubicBezTo>
                    <a:pt x="7561" y="5617"/>
                    <a:pt x="5513" y="5122"/>
                    <a:pt x="5513" y="5122"/>
                  </a:cubicBezTo>
                  <a:cubicBezTo>
                    <a:pt x="5513" y="5122"/>
                    <a:pt x="5781" y="3435"/>
                    <a:pt x="6182" y="3328"/>
                  </a:cubicBezTo>
                  <a:cubicBezTo>
                    <a:pt x="6199" y="3323"/>
                    <a:pt x="6220" y="3321"/>
                    <a:pt x="6245" y="3321"/>
                  </a:cubicBezTo>
                  <a:cubicBezTo>
                    <a:pt x="6815" y="3321"/>
                    <a:pt x="9559" y="4547"/>
                    <a:pt x="10373" y="4547"/>
                  </a:cubicBezTo>
                  <a:cubicBezTo>
                    <a:pt x="10381" y="4547"/>
                    <a:pt x="10390" y="4546"/>
                    <a:pt x="10398" y="4546"/>
                  </a:cubicBezTo>
                  <a:cubicBezTo>
                    <a:pt x="11227" y="4506"/>
                    <a:pt x="11950" y="3261"/>
                    <a:pt x="11762" y="2298"/>
                  </a:cubicBezTo>
                  <a:cubicBezTo>
                    <a:pt x="11589" y="1348"/>
                    <a:pt x="6624" y="344"/>
                    <a:pt x="6624" y="344"/>
                  </a:cubicBezTo>
                  <a:cubicBezTo>
                    <a:pt x="5868" y="94"/>
                    <a:pt x="5286" y="1"/>
                    <a:pt x="4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28"/>
            <p:cNvSpPr/>
            <p:nvPr/>
          </p:nvSpPr>
          <p:spPr>
            <a:xfrm>
              <a:off x="9355237" y="3960468"/>
              <a:ext cx="107141" cy="319184"/>
            </a:xfrm>
            <a:custGeom>
              <a:avLst/>
              <a:gdLst/>
              <a:ahLst/>
              <a:cxnLst/>
              <a:rect l="l" t="t" r="r" b="b"/>
              <a:pathLst>
                <a:path w="1866" h="5559" extrusionOk="0">
                  <a:moveTo>
                    <a:pt x="137" y="1"/>
                  </a:moveTo>
                  <a:cubicBezTo>
                    <a:pt x="0" y="1"/>
                    <a:pt x="29" y="121"/>
                    <a:pt x="327" y="351"/>
                  </a:cubicBezTo>
                  <a:cubicBezTo>
                    <a:pt x="474" y="458"/>
                    <a:pt x="1250" y="980"/>
                    <a:pt x="1398" y="2532"/>
                  </a:cubicBezTo>
                  <a:cubicBezTo>
                    <a:pt x="1569" y="4454"/>
                    <a:pt x="408" y="5559"/>
                    <a:pt x="547" y="5559"/>
                  </a:cubicBezTo>
                  <a:cubicBezTo>
                    <a:pt x="560" y="5559"/>
                    <a:pt x="584" y="5549"/>
                    <a:pt x="621" y="5530"/>
                  </a:cubicBezTo>
                  <a:cubicBezTo>
                    <a:pt x="1063" y="5316"/>
                    <a:pt x="1866" y="4419"/>
                    <a:pt x="1746" y="2466"/>
                  </a:cubicBezTo>
                  <a:cubicBezTo>
                    <a:pt x="1665" y="860"/>
                    <a:pt x="367" y="57"/>
                    <a:pt x="367" y="57"/>
                  </a:cubicBezTo>
                  <a:cubicBezTo>
                    <a:pt x="269" y="19"/>
                    <a:pt x="190" y="1"/>
                    <a:pt x="137"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28"/>
            <p:cNvSpPr/>
            <p:nvPr/>
          </p:nvSpPr>
          <p:spPr>
            <a:xfrm>
              <a:off x="9322509" y="3621820"/>
              <a:ext cx="244369" cy="115524"/>
            </a:xfrm>
            <a:custGeom>
              <a:avLst/>
              <a:gdLst/>
              <a:ahLst/>
              <a:cxnLst/>
              <a:rect l="l" t="t" r="r" b="b"/>
              <a:pathLst>
                <a:path w="4256" h="2012" extrusionOk="0">
                  <a:moveTo>
                    <a:pt x="656" y="0"/>
                  </a:moveTo>
                  <a:lnTo>
                    <a:pt x="656" y="0"/>
                  </a:lnTo>
                  <a:cubicBezTo>
                    <a:pt x="0" y="134"/>
                    <a:pt x="2356" y="883"/>
                    <a:pt x="3051" y="1017"/>
                  </a:cubicBezTo>
                  <a:cubicBezTo>
                    <a:pt x="3695" y="1153"/>
                    <a:pt x="4099" y="2012"/>
                    <a:pt x="4187" y="2012"/>
                  </a:cubicBezTo>
                  <a:cubicBezTo>
                    <a:pt x="4194" y="2012"/>
                    <a:pt x="4199" y="2006"/>
                    <a:pt x="4202" y="1994"/>
                  </a:cubicBezTo>
                  <a:cubicBezTo>
                    <a:pt x="4256" y="1833"/>
                    <a:pt x="4149" y="1311"/>
                    <a:pt x="3627" y="1030"/>
                  </a:cubicBezTo>
                  <a:cubicBezTo>
                    <a:pt x="3105" y="749"/>
                    <a:pt x="656" y="0"/>
                    <a:pt x="65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28"/>
            <p:cNvSpPr/>
            <p:nvPr/>
          </p:nvSpPr>
          <p:spPr>
            <a:xfrm>
              <a:off x="9547356" y="3744176"/>
              <a:ext cx="18029" cy="30776"/>
            </a:xfrm>
            <a:custGeom>
              <a:avLst/>
              <a:gdLst/>
              <a:ahLst/>
              <a:cxnLst/>
              <a:rect l="l" t="t" r="r" b="b"/>
              <a:pathLst>
                <a:path w="314" h="536" extrusionOk="0">
                  <a:moveTo>
                    <a:pt x="206" y="0"/>
                  </a:moveTo>
                  <a:cubicBezTo>
                    <a:pt x="90" y="0"/>
                    <a:pt x="0" y="536"/>
                    <a:pt x="120" y="536"/>
                  </a:cubicBezTo>
                  <a:cubicBezTo>
                    <a:pt x="126" y="536"/>
                    <a:pt x="132" y="535"/>
                    <a:pt x="139" y="532"/>
                  </a:cubicBezTo>
                  <a:cubicBezTo>
                    <a:pt x="313" y="465"/>
                    <a:pt x="273" y="64"/>
                    <a:pt x="273" y="64"/>
                  </a:cubicBezTo>
                  <a:cubicBezTo>
                    <a:pt x="251" y="19"/>
                    <a:pt x="228" y="0"/>
                    <a:pt x="206"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28"/>
            <p:cNvSpPr/>
            <p:nvPr/>
          </p:nvSpPr>
          <p:spPr>
            <a:xfrm>
              <a:off x="8343426" y="4160051"/>
              <a:ext cx="539954" cy="462441"/>
            </a:xfrm>
            <a:custGeom>
              <a:avLst/>
              <a:gdLst/>
              <a:ahLst/>
              <a:cxnLst/>
              <a:rect l="l" t="t" r="r" b="b"/>
              <a:pathLst>
                <a:path w="9404" h="8054" extrusionOk="0">
                  <a:moveTo>
                    <a:pt x="4766" y="1"/>
                  </a:moveTo>
                  <a:cubicBezTo>
                    <a:pt x="4131" y="1"/>
                    <a:pt x="3436" y="335"/>
                    <a:pt x="3510" y="890"/>
                  </a:cubicBezTo>
                  <a:cubicBezTo>
                    <a:pt x="3537" y="1090"/>
                    <a:pt x="3510" y="1907"/>
                    <a:pt x="3484" y="2910"/>
                  </a:cubicBezTo>
                  <a:lnTo>
                    <a:pt x="1396" y="2910"/>
                  </a:lnTo>
                  <a:cubicBezTo>
                    <a:pt x="0" y="3176"/>
                    <a:pt x="414" y="5145"/>
                    <a:pt x="1049" y="5145"/>
                  </a:cubicBezTo>
                  <a:cubicBezTo>
                    <a:pt x="1053" y="5145"/>
                    <a:pt x="1057" y="5145"/>
                    <a:pt x="1062" y="5145"/>
                  </a:cubicBezTo>
                  <a:cubicBezTo>
                    <a:pt x="1316" y="5145"/>
                    <a:pt x="2266" y="5158"/>
                    <a:pt x="3417" y="5185"/>
                  </a:cubicBezTo>
                  <a:cubicBezTo>
                    <a:pt x="3390" y="5894"/>
                    <a:pt x="3377" y="6564"/>
                    <a:pt x="3377" y="7085"/>
                  </a:cubicBezTo>
                  <a:cubicBezTo>
                    <a:pt x="3377" y="7777"/>
                    <a:pt x="4031" y="8054"/>
                    <a:pt x="4630" y="8054"/>
                  </a:cubicBezTo>
                  <a:cubicBezTo>
                    <a:pt x="5062" y="8054"/>
                    <a:pt x="5465" y="7910"/>
                    <a:pt x="5571" y="7674"/>
                  </a:cubicBezTo>
                  <a:cubicBezTo>
                    <a:pt x="5678" y="7460"/>
                    <a:pt x="5718" y="6443"/>
                    <a:pt x="5745" y="5239"/>
                  </a:cubicBezTo>
                  <a:cubicBezTo>
                    <a:pt x="6521" y="5252"/>
                    <a:pt x="7230" y="5279"/>
                    <a:pt x="7752" y="5279"/>
                  </a:cubicBezTo>
                  <a:cubicBezTo>
                    <a:pt x="7767" y="5279"/>
                    <a:pt x="7782" y="5279"/>
                    <a:pt x="7797" y="5279"/>
                  </a:cubicBezTo>
                  <a:cubicBezTo>
                    <a:pt x="9403" y="5279"/>
                    <a:pt x="8938" y="3110"/>
                    <a:pt x="8328" y="2991"/>
                  </a:cubicBezTo>
                  <a:cubicBezTo>
                    <a:pt x="8100" y="2950"/>
                    <a:pt x="7003" y="2937"/>
                    <a:pt x="5758" y="2924"/>
                  </a:cubicBezTo>
                  <a:cubicBezTo>
                    <a:pt x="5758" y="1693"/>
                    <a:pt x="5745" y="716"/>
                    <a:pt x="5745" y="716"/>
                  </a:cubicBezTo>
                  <a:cubicBezTo>
                    <a:pt x="5751" y="219"/>
                    <a:pt x="5278" y="1"/>
                    <a:pt x="4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28"/>
            <p:cNvSpPr/>
            <p:nvPr/>
          </p:nvSpPr>
          <p:spPr>
            <a:xfrm>
              <a:off x="8641824" y="4189966"/>
              <a:ext cx="23828" cy="115926"/>
            </a:xfrm>
            <a:custGeom>
              <a:avLst/>
              <a:gdLst/>
              <a:ahLst/>
              <a:cxnLst/>
              <a:rect l="l" t="t" r="r" b="b"/>
              <a:pathLst>
                <a:path w="415" h="2019" extrusionOk="0">
                  <a:moveTo>
                    <a:pt x="183" y="0"/>
                  </a:moveTo>
                  <a:cubicBezTo>
                    <a:pt x="95" y="0"/>
                    <a:pt x="71" y="281"/>
                    <a:pt x="40" y="663"/>
                  </a:cubicBezTo>
                  <a:cubicBezTo>
                    <a:pt x="1" y="1141"/>
                    <a:pt x="99" y="2018"/>
                    <a:pt x="251" y="2018"/>
                  </a:cubicBezTo>
                  <a:cubicBezTo>
                    <a:pt x="256" y="2018"/>
                    <a:pt x="261" y="2017"/>
                    <a:pt x="267" y="2015"/>
                  </a:cubicBezTo>
                  <a:cubicBezTo>
                    <a:pt x="414" y="1961"/>
                    <a:pt x="267" y="61"/>
                    <a:pt x="267" y="61"/>
                  </a:cubicBezTo>
                  <a:cubicBezTo>
                    <a:pt x="234" y="19"/>
                    <a:pt x="206" y="0"/>
                    <a:pt x="18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28"/>
            <p:cNvSpPr/>
            <p:nvPr/>
          </p:nvSpPr>
          <p:spPr>
            <a:xfrm>
              <a:off x="8635279" y="4174808"/>
              <a:ext cx="17283" cy="14871"/>
            </a:xfrm>
            <a:custGeom>
              <a:avLst/>
              <a:gdLst/>
              <a:ahLst/>
              <a:cxnLst/>
              <a:rect l="l" t="t" r="r" b="b"/>
              <a:pathLst>
                <a:path w="301" h="259" extrusionOk="0">
                  <a:moveTo>
                    <a:pt x="187" y="0"/>
                  </a:moveTo>
                  <a:cubicBezTo>
                    <a:pt x="40" y="0"/>
                    <a:pt x="0" y="258"/>
                    <a:pt x="82" y="258"/>
                  </a:cubicBezTo>
                  <a:cubicBezTo>
                    <a:pt x="83" y="258"/>
                    <a:pt x="85" y="258"/>
                    <a:pt x="87" y="258"/>
                  </a:cubicBezTo>
                  <a:cubicBezTo>
                    <a:pt x="180" y="245"/>
                    <a:pt x="301" y="44"/>
                    <a:pt x="301" y="44"/>
                  </a:cubicBezTo>
                  <a:cubicBezTo>
                    <a:pt x="258" y="13"/>
                    <a:pt x="220" y="0"/>
                    <a:pt x="18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28"/>
            <p:cNvSpPr/>
            <p:nvPr/>
          </p:nvSpPr>
          <p:spPr>
            <a:xfrm>
              <a:off x="8340785" y="3235687"/>
              <a:ext cx="1398231" cy="733164"/>
            </a:xfrm>
            <a:custGeom>
              <a:avLst/>
              <a:gdLst/>
              <a:ahLst/>
              <a:cxnLst/>
              <a:rect l="l" t="t" r="r" b="b"/>
              <a:pathLst>
                <a:path w="24352" h="12769" extrusionOk="0">
                  <a:moveTo>
                    <a:pt x="10598" y="0"/>
                  </a:moveTo>
                  <a:cubicBezTo>
                    <a:pt x="9930" y="0"/>
                    <a:pt x="9137" y="2434"/>
                    <a:pt x="7049" y="7582"/>
                  </a:cubicBezTo>
                  <a:cubicBezTo>
                    <a:pt x="7044" y="7594"/>
                    <a:pt x="7037" y="7600"/>
                    <a:pt x="7030" y="7600"/>
                  </a:cubicBezTo>
                  <a:cubicBezTo>
                    <a:pt x="6865" y="7600"/>
                    <a:pt x="6280" y="4239"/>
                    <a:pt x="5804" y="3995"/>
                  </a:cubicBezTo>
                  <a:cubicBezTo>
                    <a:pt x="5769" y="3976"/>
                    <a:pt x="5715" y="3968"/>
                    <a:pt x="5647" y="3968"/>
                  </a:cubicBezTo>
                  <a:cubicBezTo>
                    <a:pt x="4795" y="3968"/>
                    <a:pt x="1638" y="5324"/>
                    <a:pt x="1576" y="5374"/>
                  </a:cubicBezTo>
                  <a:cubicBezTo>
                    <a:pt x="1" y="6410"/>
                    <a:pt x="1116" y="7409"/>
                    <a:pt x="1438" y="7409"/>
                  </a:cubicBezTo>
                  <a:cubicBezTo>
                    <a:pt x="1444" y="7409"/>
                    <a:pt x="1450" y="7408"/>
                    <a:pt x="1455" y="7408"/>
                  </a:cubicBezTo>
                  <a:cubicBezTo>
                    <a:pt x="1750" y="7367"/>
                    <a:pt x="4667" y="6551"/>
                    <a:pt x="4667" y="6551"/>
                  </a:cubicBezTo>
                  <a:cubicBezTo>
                    <a:pt x="4667" y="6551"/>
                    <a:pt x="5590" y="12118"/>
                    <a:pt x="6179" y="12573"/>
                  </a:cubicBezTo>
                  <a:cubicBezTo>
                    <a:pt x="6351" y="12704"/>
                    <a:pt x="6519" y="12768"/>
                    <a:pt x="6679" y="12768"/>
                  </a:cubicBezTo>
                  <a:cubicBezTo>
                    <a:pt x="7056" y="12768"/>
                    <a:pt x="7390" y="12414"/>
                    <a:pt x="7624" y="11757"/>
                  </a:cubicBezTo>
                  <a:cubicBezTo>
                    <a:pt x="7745" y="11409"/>
                    <a:pt x="11425" y="2523"/>
                    <a:pt x="11425" y="2523"/>
                  </a:cubicBezTo>
                  <a:cubicBezTo>
                    <a:pt x="11425" y="2523"/>
                    <a:pt x="21434" y="5895"/>
                    <a:pt x="22224" y="6163"/>
                  </a:cubicBezTo>
                  <a:cubicBezTo>
                    <a:pt x="22538" y="6270"/>
                    <a:pt x="22854" y="6349"/>
                    <a:pt x="23138" y="6349"/>
                  </a:cubicBezTo>
                  <a:cubicBezTo>
                    <a:pt x="23567" y="6349"/>
                    <a:pt x="23923" y="6168"/>
                    <a:pt x="24084" y="5628"/>
                  </a:cubicBezTo>
                  <a:cubicBezTo>
                    <a:pt x="24351" y="4745"/>
                    <a:pt x="23843" y="4517"/>
                    <a:pt x="23388" y="4236"/>
                  </a:cubicBezTo>
                  <a:cubicBezTo>
                    <a:pt x="22933" y="3942"/>
                    <a:pt x="11117" y="115"/>
                    <a:pt x="10662" y="8"/>
                  </a:cubicBezTo>
                  <a:cubicBezTo>
                    <a:pt x="10641" y="3"/>
                    <a:pt x="10620" y="0"/>
                    <a:pt x="10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28"/>
            <p:cNvSpPr/>
            <p:nvPr/>
          </p:nvSpPr>
          <p:spPr>
            <a:xfrm>
              <a:off x="9159558" y="3334273"/>
              <a:ext cx="446593" cy="141477"/>
            </a:xfrm>
            <a:custGeom>
              <a:avLst/>
              <a:gdLst/>
              <a:ahLst/>
              <a:cxnLst/>
              <a:rect l="l" t="t" r="r" b="b"/>
              <a:pathLst>
                <a:path w="7778" h="2464" extrusionOk="0">
                  <a:moveTo>
                    <a:pt x="952" y="0"/>
                  </a:moveTo>
                  <a:cubicBezTo>
                    <a:pt x="1" y="0"/>
                    <a:pt x="7189" y="2464"/>
                    <a:pt x="7737" y="2464"/>
                  </a:cubicBezTo>
                  <a:cubicBezTo>
                    <a:pt x="7768" y="2464"/>
                    <a:pt x="7778" y="2456"/>
                    <a:pt x="7763" y="2439"/>
                  </a:cubicBezTo>
                  <a:cubicBezTo>
                    <a:pt x="7482" y="2118"/>
                    <a:pt x="1019" y="3"/>
                    <a:pt x="1019" y="3"/>
                  </a:cubicBezTo>
                  <a:cubicBezTo>
                    <a:pt x="993" y="1"/>
                    <a:pt x="971" y="0"/>
                    <a:pt x="952"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37" name="Google Shape;4037;p28"/>
          <p:cNvGrpSpPr/>
          <p:nvPr/>
        </p:nvGrpSpPr>
        <p:grpSpPr>
          <a:xfrm rot="-4076658">
            <a:off x="-508196" y="4480426"/>
            <a:ext cx="2561167" cy="2808669"/>
            <a:chOff x="-504056" y="-527878"/>
            <a:chExt cx="1920915" cy="2106546"/>
          </a:xfrm>
        </p:grpSpPr>
        <p:sp>
          <p:nvSpPr>
            <p:cNvPr id="4038" name="Google Shape;4038;p28"/>
            <p:cNvSpPr/>
            <p:nvPr/>
          </p:nvSpPr>
          <p:spPr>
            <a:xfrm rot="7363217">
              <a:off x="523958" y="-398243"/>
              <a:ext cx="733693" cy="779150"/>
            </a:xfrm>
            <a:custGeom>
              <a:avLst/>
              <a:gdLst/>
              <a:ahLst/>
              <a:cxnLst/>
              <a:rect l="l" t="t" r="r" b="b"/>
              <a:pathLst>
                <a:path w="14316" h="15204" extrusionOk="0">
                  <a:moveTo>
                    <a:pt x="5349" y="0"/>
                  </a:moveTo>
                  <a:cubicBezTo>
                    <a:pt x="5132" y="0"/>
                    <a:pt x="4905" y="12"/>
                    <a:pt x="4668" y="37"/>
                  </a:cubicBezTo>
                  <a:cubicBezTo>
                    <a:pt x="292" y="478"/>
                    <a:pt x="118" y="5242"/>
                    <a:pt x="118" y="5242"/>
                  </a:cubicBezTo>
                  <a:cubicBezTo>
                    <a:pt x="0" y="6500"/>
                    <a:pt x="832" y="7018"/>
                    <a:pt x="1660" y="7018"/>
                  </a:cubicBezTo>
                  <a:cubicBezTo>
                    <a:pt x="2056" y="7018"/>
                    <a:pt x="2451" y="6899"/>
                    <a:pt x="2741" y="6687"/>
                  </a:cubicBezTo>
                  <a:cubicBezTo>
                    <a:pt x="3712" y="5972"/>
                    <a:pt x="3463" y="3486"/>
                    <a:pt x="4966" y="3486"/>
                  </a:cubicBezTo>
                  <a:cubicBezTo>
                    <a:pt x="5037" y="3486"/>
                    <a:pt x="5111" y="3491"/>
                    <a:pt x="5190" y="3503"/>
                  </a:cubicBezTo>
                  <a:cubicBezTo>
                    <a:pt x="7585" y="3837"/>
                    <a:pt x="6755" y="7798"/>
                    <a:pt x="5350" y="10501"/>
                  </a:cubicBezTo>
                  <a:cubicBezTo>
                    <a:pt x="3945" y="13204"/>
                    <a:pt x="4146" y="14676"/>
                    <a:pt x="4855" y="15131"/>
                  </a:cubicBezTo>
                  <a:cubicBezTo>
                    <a:pt x="4932" y="15181"/>
                    <a:pt x="5043" y="15203"/>
                    <a:pt x="5183" y="15203"/>
                  </a:cubicBezTo>
                  <a:cubicBezTo>
                    <a:pt x="6329" y="15203"/>
                    <a:pt x="9401" y="13669"/>
                    <a:pt x="11345" y="12763"/>
                  </a:cubicBezTo>
                  <a:cubicBezTo>
                    <a:pt x="13540" y="11746"/>
                    <a:pt x="14316" y="10688"/>
                    <a:pt x="13018" y="9591"/>
                  </a:cubicBezTo>
                  <a:cubicBezTo>
                    <a:pt x="12760" y="9374"/>
                    <a:pt x="12455" y="9287"/>
                    <a:pt x="12126" y="9287"/>
                  </a:cubicBezTo>
                  <a:cubicBezTo>
                    <a:pt x="10818" y="9287"/>
                    <a:pt x="9131" y="10667"/>
                    <a:pt x="8522" y="10688"/>
                  </a:cubicBezTo>
                  <a:cubicBezTo>
                    <a:pt x="8518" y="10689"/>
                    <a:pt x="8514" y="10689"/>
                    <a:pt x="8510" y="10689"/>
                  </a:cubicBezTo>
                  <a:cubicBezTo>
                    <a:pt x="7768" y="10689"/>
                    <a:pt x="9873" y="8143"/>
                    <a:pt x="9806" y="5015"/>
                  </a:cubicBezTo>
                  <a:cubicBezTo>
                    <a:pt x="9768" y="2951"/>
                    <a:pt x="8772" y="0"/>
                    <a:pt x="5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28"/>
            <p:cNvSpPr/>
            <p:nvPr/>
          </p:nvSpPr>
          <p:spPr>
            <a:xfrm rot="7363217">
              <a:off x="964845" y="-26357"/>
              <a:ext cx="321644" cy="235170"/>
            </a:xfrm>
            <a:custGeom>
              <a:avLst/>
              <a:gdLst/>
              <a:ahLst/>
              <a:cxnLst/>
              <a:rect l="l" t="t" r="r" b="b"/>
              <a:pathLst>
                <a:path w="6276" h="4589" extrusionOk="0">
                  <a:moveTo>
                    <a:pt x="2233" y="1"/>
                  </a:moveTo>
                  <a:cubicBezTo>
                    <a:pt x="1164" y="1"/>
                    <a:pt x="294" y="428"/>
                    <a:pt x="294" y="428"/>
                  </a:cubicBezTo>
                  <a:cubicBezTo>
                    <a:pt x="3" y="603"/>
                    <a:pt x="0" y="728"/>
                    <a:pt x="274" y="728"/>
                  </a:cubicBezTo>
                  <a:cubicBezTo>
                    <a:pt x="379" y="728"/>
                    <a:pt x="524" y="710"/>
                    <a:pt x="709" y="669"/>
                  </a:cubicBezTo>
                  <a:cubicBezTo>
                    <a:pt x="838" y="639"/>
                    <a:pt x="1380" y="374"/>
                    <a:pt x="2131" y="374"/>
                  </a:cubicBezTo>
                  <a:cubicBezTo>
                    <a:pt x="2699" y="374"/>
                    <a:pt x="3387" y="525"/>
                    <a:pt x="4108" y="1044"/>
                  </a:cubicBezTo>
                  <a:cubicBezTo>
                    <a:pt x="5616" y="2130"/>
                    <a:pt x="5829" y="4588"/>
                    <a:pt x="5955" y="4588"/>
                  </a:cubicBezTo>
                  <a:cubicBezTo>
                    <a:pt x="5969" y="4588"/>
                    <a:pt x="5981" y="4559"/>
                    <a:pt x="5994" y="4496"/>
                  </a:cubicBezTo>
                  <a:cubicBezTo>
                    <a:pt x="6128" y="3854"/>
                    <a:pt x="6275" y="2195"/>
                    <a:pt x="4201" y="629"/>
                  </a:cubicBezTo>
                  <a:cubicBezTo>
                    <a:pt x="3569" y="151"/>
                    <a:pt x="2866" y="1"/>
                    <a:pt x="2233"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28"/>
            <p:cNvSpPr/>
            <p:nvPr/>
          </p:nvSpPr>
          <p:spPr>
            <a:xfrm rot="1581854">
              <a:off x="-196652" y="701978"/>
              <a:ext cx="463183" cy="816297"/>
            </a:xfrm>
            <a:custGeom>
              <a:avLst/>
              <a:gdLst/>
              <a:ahLst/>
              <a:cxnLst/>
              <a:rect l="l" t="t" r="r" b="b"/>
              <a:pathLst>
                <a:path w="8067" h="14217" extrusionOk="0">
                  <a:moveTo>
                    <a:pt x="5133" y="0"/>
                  </a:moveTo>
                  <a:cubicBezTo>
                    <a:pt x="4980" y="0"/>
                    <a:pt x="4828" y="13"/>
                    <a:pt x="4681" y="39"/>
                  </a:cubicBezTo>
                  <a:cubicBezTo>
                    <a:pt x="4681" y="39"/>
                    <a:pt x="961" y="535"/>
                    <a:pt x="934" y="1712"/>
                  </a:cubicBezTo>
                  <a:cubicBezTo>
                    <a:pt x="900" y="2715"/>
                    <a:pt x="2622" y="3149"/>
                    <a:pt x="3374" y="3149"/>
                  </a:cubicBezTo>
                  <a:cubicBezTo>
                    <a:pt x="3515" y="3149"/>
                    <a:pt x="3622" y="3133"/>
                    <a:pt x="3677" y="3104"/>
                  </a:cubicBezTo>
                  <a:cubicBezTo>
                    <a:pt x="3681" y="3102"/>
                    <a:pt x="3684" y="3101"/>
                    <a:pt x="3687" y="3101"/>
                  </a:cubicBezTo>
                  <a:cubicBezTo>
                    <a:pt x="3944" y="3101"/>
                    <a:pt x="0" y="12689"/>
                    <a:pt x="265" y="13127"/>
                  </a:cubicBezTo>
                  <a:cubicBezTo>
                    <a:pt x="485" y="13500"/>
                    <a:pt x="2031" y="14216"/>
                    <a:pt x="2769" y="14216"/>
                  </a:cubicBezTo>
                  <a:cubicBezTo>
                    <a:pt x="2930" y="14216"/>
                    <a:pt x="3053" y="14182"/>
                    <a:pt x="3115" y="14103"/>
                  </a:cubicBezTo>
                  <a:cubicBezTo>
                    <a:pt x="3463" y="13648"/>
                    <a:pt x="8066" y="1217"/>
                    <a:pt x="7785" y="936"/>
                  </a:cubicBezTo>
                  <a:cubicBezTo>
                    <a:pt x="7538" y="676"/>
                    <a:pt x="6280" y="0"/>
                    <a:pt x="51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28"/>
            <p:cNvSpPr/>
            <p:nvPr/>
          </p:nvSpPr>
          <p:spPr>
            <a:xfrm rot="1581854">
              <a:off x="117418" y="848817"/>
              <a:ext cx="152155" cy="385900"/>
            </a:xfrm>
            <a:custGeom>
              <a:avLst/>
              <a:gdLst/>
              <a:ahLst/>
              <a:cxnLst/>
              <a:rect l="l" t="t" r="r" b="b"/>
              <a:pathLst>
                <a:path w="2650" h="6721" extrusionOk="0">
                  <a:moveTo>
                    <a:pt x="2559" y="1"/>
                  </a:moveTo>
                  <a:cubicBezTo>
                    <a:pt x="2331" y="1"/>
                    <a:pt x="1717" y="1756"/>
                    <a:pt x="1004" y="3710"/>
                  </a:cubicBezTo>
                  <a:cubicBezTo>
                    <a:pt x="134" y="6091"/>
                    <a:pt x="0" y="6667"/>
                    <a:pt x="214" y="6720"/>
                  </a:cubicBezTo>
                  <a:cubicBezTo>
                    <a:pt x="215" y="6720"/>
                    <a:pt x="216" y="6721"/>
                    <a:pt x="216" y="6721"/>
                  </a:cubicBezTo>
                  <a:cubicBezTo>
                    <a:pt x="455" y="6721"/>
                    <a:pt x="2650" y="270"/>
                    <a:pt x="2650" y="270"/>
                  </a:cubicBezTo>
                  <a:cubicBezTo>
                    <a:pt x="2640" y="85"/>
                    <a:pt x="2609" y="1"/>
                    <a:pt x="255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28"/>
            <p:cNvSpPr/>
            <p:nvPr/>
          </p:nvSpPr>
          <p:spPr>
            <a:xfrm rot="398445">
              <a:off x="-79891" y="1266696"/>
              <a:ext cx="30776" cy="36058"/>
            </a:xfrm>
            <a:custGeom>
              <a:avLst/>
              <a:gdLst/>
              <a:ahLst/>
              <a:cxnLst/>
              <a:rect l="l" t="t" r="r" b="b"/>
              <a:pathLst>
                <a:path w="536" h="628" extrusionOk="0">
                  <a:moveTo>
                    <a:pt x="344" y="1"/>
                  </a:moveTo>
                  <a:cubicBezTo>
                    <a:pt x="160" y="1"/>
                    <a:pt x="130" y="155"/>
                    <a:pt x="67" y="333"/>
                  </a:cubicBezTo>
                  <a:cubicBezTo>
                    <a:pt x="0" y="547"/>
                    <a:pt x="54" y="601"/>
                    <a:pt x="268" y="627"/>
                  </a:cubicBezTo>
                  <a:cubicBezTo>
                    <a:pt x="270" y="627"/>
                    <a:pt x="272" y="628"/>
                    <a:pt x="275" y="628"/>
                  </a:cubicBezTo>
                  <a:cubicBezTo>
                    <a:pt x="483" y="628"/>
                    <a:pt x="535" y="39"/>
                    <a:pt x="535" y="39"/>
                  </a:cubicBezTo>
                  <a:cubicBezTo>
                    <a:pt x="457" y="13"/>
                    <a:pt x="395" y="1"/>
                    <a:pt x="344"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28"/>
            <p:cNvSpPr/>
            <p:nvPr/>
          </p:nvSpPr>
          <p:spPr>
            <a:xfrm rot="-1551663">
              <a:off x="-414458" y="39110"/>
              <a:ext cx="900825" cy="617641"/>
            </a:xfrm>
            <a:custGeom>
              <a:avLst/>
              <a:gdLst/>
              <a:ahLst/>
              <a:cxnLst/>
              <a:rect l="l" t="t" r="r" b="b"/>
              <a:pathLst>
                <a:path w="15689" h="10757" extrusionOk="0">
                  <a:moveTo>
                    <a:pt x="11331" y="3061"/>
                  </a:moveTo>
                  <a:cubicBezTo>
                    <a:pt x="12129" y="3061"/>
                    <a:pt x="12823" y="3641"/>
                    <a:pt x="12932" y="4431"/>
                  </a:cubicBezTo>
                  <a:cubicBezTo>
                    <a:pt x="13066" y="5314"/>
                    <a:pt x="12437" y="6130"/>
                    <a:pt x="11540" y="6264"/>
                  </a:cubicBezTo>
                  <a:cubicBezTo>
                    <a:pt x="11464" y="6274"/>
                    <a:pt x="11387" y="6279"/>
                    <a:pt x="11312" y="6279"/>
                  </a:cubicBezTo>
                  <a:cubicBezTo>
                    <a:pt x="10507" y="6279"/>
                    <a:pt x="9803" y="5706"/>
                    <a:pt x="9680" y="4899"/>
                  </a:cubicBezTo>
                  <a:cubicBezTo>
                    <a:pt x="9560" y="4016"/>
                    <a:pt x="10189" y="3199"/>
                    <a:pt x="11085" y="3079"/>
                  </a:cubicBezTo>
                  <a:cubicBezTo>
                    <a:pt x="11168" y="3067"/>
                    <a:pt x="11250" y="3061"/>
                    <a:pt x="11331" y="3061"/>
                  </a:cubicBezTo>
                  <a:close/>
                  <a:moveTo>
                    <a:pt x="4800" y="3987"/>
                  </a:moveTo>
                  <a:cubicBezTo>
                    <a:pt x="5615" y="3987"/>
                    <a:pt x="6318" y="4560"/>
                    <a:pt x="6429" y="5367"/>
                  </a:cubicBezTo>
                  <a:cubicBezTo>
                    <a:pt x="6562" y="6250"/>
                    <a:pt x="5933" y="7067"/>
                    <a:pt x="5037" y="7187"/>
                  </a:cubicBezTo>
                  <a:cubicBezTo>
                    <a:pt x="4953" y="7199"/>
                    <a:pt x="4870" y="7205"/>
                    <a:pt x="4788" y="7205"/>
                  </a:cubicBezTo>
                  <a:cubicBezTo>
                    <a:pt x="3980" y="7205"/>
                    <a:pt x="3286" y="6625"/>
                    <a:pt x="3177" y="5836"/>
                  </a:cubicBezTo>
                  <a:cubicBezTo>
                    <a:pt x="3056" y="4952"/>
                    <a:pt x="3672" y="4136"/>
                    <a:pt x="4569" y="4002"/>
                  </a:cubicBezTo>
                  <a:cubicBezTo>
                    <a:pt x="4646" y="3992"/>
                    <a:pt x="4724" y="3987"/>
                    <a:pt x="4800" y="3987"/>
                  </a:cubicBezTo>
                  <a:close/>
                  <a:moveTo>
                    <a:pt x="11006" y="0"/>
                  </a:moveTo>
                  <a:cubicBezTo>
                    <a:pt x="8642" y="0"/>
                    <a:pt x="7887" y="2089"/>
                    <a:pt x="7887" y="2089"/>
                  </a:cubicBezTo>
                  <a:cubicBezTo>
                    <a:pt x="6951" y="934"/>
                    <a:pt x="5851" y="449"/>
                    <a:pt x="4792" y="449"/>
                  </a:cubicBezTo>
                  <a:cubicBezTo>
                    <a:pt x="2280" y="449"/>
                    <a:pt x="1" y="3180"/>
                    <a:pt x="688" y="6184"/>
                  </a:cubicBezTo>
                  <a:cubicBezTo>
                    <a:pt x="1354" y="9128"/>
                    <a:pt x="2724" y="10757"/>
                    <a:pt x="4745" y="10757"/>
                  </a:cubicBezTo>
                  <a:cubicBezTo>
                    <a:pt x="5038" y="10757"/>
                    <a:pt x="5345" y="10722"/>
                    <a:pt x="5666" y="10653"/>
                  </a:cubicBezTo>
                  <a:cubicBezTo>
                    <a:pt x="8195" y="10091"/>
                    <a:pt x="8583" y="8057"/>
                    <a:pt x="8583" y="8057"/>
                  </a:cubicBezTo>
                  <a:cubicBezTo>
                    <a:pt x="8583" y="8057"/>
                    <a:pt x="9319" y="9231"/>
                    <a:pt x="11646" y="9231"/>
                  </a:cubicBezTo>
                  <a:cubicBezTo>
                    <a:pt x="11828" y="9231"/>
                    <a:pt x="12020" y="9223"/>
                    <a:pt x="12223" y="9208"/>
                  </a:cubicBezTo>
                  <a:cubicBezTo>
                    <a:pt x="15020" y="8994"/>
                    <a:pt x="15689" y="6384"/>
                    <a:pt x="15394" y="4310"/>
                  </a:cubicBezTo>
                  <a:cubicBezTo>
                    <a:pt x="15100" y="2236"/>
                    <a:pt x="14230" y="349"/>
                    <a:pt x="11487" y="28"/>
                  </a:cubicBezTo>
                  <a:cubicBezTo>
                    <a:pt x="11319" y="9"/>
                    <a:pt x="11159" y="0"/>
                    <a:pt x="110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28"/>
            <p:cNvSpPr/>
            <p:nvPr/>
          </p:nvSpPr>
          <p:spPr>
            <a:xfrm rot="-1551663">
              <a:off x="221632" y="202459"/>
              <a:ext cx="250111" cy="208081"/>
            </a:xfrm>
            <a:custGeom>
              <a:avLst/>
              <a:gdLst/>
              <a:ahLst/>
              <a:cxnLst/>
              <a:rect l="l" t="t" r="r" b="b"/>
              <a:pathLst>
                <a:path w="4356" h="3624" extrusionOk="0">
                  <a:moveTo>
                    <a:pt x="4208" y="1"/>
                  </a:moveTo>
                  <a:cubicBezTo>
                    <a:pt x="4148" y="1"/>
                    <a:pt x="4067" y="184"/>
                    <a:pt x="3995" y="544"/>
                  </a:cubicBezTo>
                  <a:cubicBezTo>
                    <a:pt x="3954" y="745"/>
                    <a:pt x="3780" y="1668"/>
                    <a:pt x="2590" y="2565"/>
                  </a:cubicBezTo>
                  <a:cubicBezTo>
                    <a:pt x="1888" y="3091"/>
                    <a:pt x="1302" y="3203"/>
                    <a:pt x="866" y="3203"/>
                  </a:cubicBezTo>
                  <a:cubicBezTo>
                    <a:pt x="540" y="3203"/>
                    <a:pt x="298" y="3140"/>
                    <a:pt x="155" y="3140"/>
                  </a:cubicBezTo>
                  <a:cubicBezTo>
                    <a:pt x="52" y="3140"/>
                    <a:pt x="1" y="3173"/>
                    <a:pt x="7" y="3287"/>
                  </a:cubicBezTo>
                  <a:cubicBezTo>
                    <a:pt x="13" y="3478"/>
                    <a:pt x="299" y="3624"/>
                    <a:pt x="750" y="3624"/>
                  </a:cubicBezTo>
                  <a:cubicBezTo>
                    <a:pt x="1279" y="3624"/>
                    <a:pt x="2035" y="3423"/>
                    <a:pt x="2830" y="2859"/>
                  </a:cubicBezTo>
                  <a:cubicBezTo>
                    <a:pt x="4356" y="1789"/>
                    <a:pt x="4289" y="250"/>
                    <a:pt x="4289" y="250"/>
                  </a:cubicBezTo>
                  <a:cubicBezTo>
                    <a:pt x="4278" y="83"/>
                    <a:pt x="4248" y="1"/>
                    <a:pt x="4208"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28"/>
            <p:cNvSpPr/>
            <p:nvPr/>
          </p:nvSpPr>
          <p:spPr>
            <a:xfrm rot="-1551663">
              <a:off x="-132180" y="524572"/>
              <a:ext cx="294610" cy="147563"/>
            </a:xfrm>
            <a:custGeom>
              <a:avLst/>
              <a:gdLst/>
              <a:ahLst/>
              <a:cxnLst/>
              <a:rect l="l" t="t" r="r" b="b"/>
              <a:pathLst>
                <a:path w="5131" h="2570" extrusionOk="0">
                  <a:moveTo>
                    <a:pt x="5077" y="0"/>
                  </a:moveTo>
                  <a:cubicBezTo>
                    <a:pt x="5015" y="0"/>
                    <a:pt x="4883" y="149"/>
                    <a:pt x="4717" y="451"/>
                  </a:cubicBezTo>
                  <a:cubicBezTo>
                    <a:pt x="4623" y="639"/>
                    <a:pt x="4168" y="1455"/>
                    <a:pt x="2763" y="1950"/>
                  </a:cubicBezTo>
                  <a:cubicBezTo>
                    <a:pt x="2362" y="2091"/>
                    <a:pt x="2001" y="2144"/>
                    <a:pt x="1681" y="2144"/>
                  </a:cubicBezTo>
                  <a:cubicBezTo>
                    <a:pt x="711" y="2144"/>
                    <a:pt x="127" y="1656"/>
                    <a:pt x="25" y="1656"/>
                  </a:cubicBezTo>
                  <a:cubicBezTo>
                    <a:pt x="1" y="1656"/>
                    <a:pt x="3" y="1683"/>
                    <a:pt x="33" y="1749"/>
                  </a:cubicBezTo>
                  <a:cubicBezTo>
                    <a:pt x="179" y="2071"/>
                    <a:pt x="666" y="2569"/>
                    <a:pt x="1600" y="2569"/>
                  </a:cubicBezTo>
                  <a:cubicBezTo>
                    <a:pt x="1950" y="2569"/>
                    <a:pt x="2363" y="2499"/>
                    <a:pt x="2843" y="2325"/>
                  </a:cubicBezTo>
                  <a:cubicBezTo>
                    <a:pt x="4596" y="1709"/>
                    <a:pt x="5078" y="264"/>
                    <a:pt x="5078" y="264"/>
                  </a:cubicBezTo>
                  <a:cubicBezTo>
                    <a:pt x="5131" y="89"/>
                    <a:pt x="5125" y="0"/>
                    <a:pt x="5077"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28"/>
            <p:cNvSpPr/>
            <p:nvPr/>
          </p:nvSpPr>
          <p:spPr>
            <a:xfrm rot="-1551663">
              <a:off x="226609" y="430555"/>
              <a:ext cx="45245" cy="28479"/>
            </a:xfrm>
            <a:custGeom>
              <a:avLst/>
              <a:gdLst/>
              <a:ahLst/>
              <a:cxnLst/>
              <a:rect l="l" t="t" r="r" b="b"/>
              <a:pathLst>
                <a:path w="788" h="496" extrusionOk="0">
                  <a:moveTo>
                    <a:pt x="204" y="0"/>
                  </a:moveTo>
                  <a:cubicBezTo>
                    <a:pt x="108" y="0"/>
                    <a:pt x="23" y="39"/>
                    <a:pt x="11" y="163"/>
                  </a:cubicBezTo>
                  <a:cubicBezTo>
                    <a:pt x="0" y="413"/>
                    <a:pt x="354" y="495"/>
                    <a:pt x="558" y="495"/>
                  </a:cubicBezTo>
                  <a:cubicBezTo>
                    <a:pt x="604" y="495"/>
                    <a:pt x="642" y="491"/>
                    <a:pt x="667" y="484"/>
                  </a:cubicBezTo>
                  <a:cubicBezTo>
                    <a:pt x="788" y="457"/>
                    <a:pt x="506" y="96"/>
                    <a:pt x="506" y="96"/>
                  </a:cubicBezTo>
                  <a:cubicBezTo>
                    <a:pt x="491" y="72"/>
                    <a:pt x="337" y="0"/>
                    <a:pt x="204"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28"/>
            <p:cNvSpPr/>
            <p:nvPr/>
          </p:nvSpPr>
          <p:spPr>
            <a:xfrm rot="3654803">
              <a:off x="623796" y="353140"/>
              <a:ext cx="246590" cy="240351"/>
            </a:xfrm>
            <a:custGeom>
              <a:avLst/>
              <a:gdLst/>
              <a:ahLst/>
              <a:cxnLst/>
              <a:rect l="l" t="t" r="r" b="b"/>
              <a:pathLst>
                <a:path w="5849" h="5701" extrusionOk="0">
                  <a:moveTo>
                    <a:pt x="2811" y="1646"/>
                  </a:moveTo>
                  <a:cubicBezTo>
                    <a:pt x="3453" y="1646"/>
                    <a:pt x="3975" y="2181"/>
                    <a:pt x="3975" y="2824"/>
                  </a:cubicBezTo>
                  <a:cubicBezTo>
                    <a:pt x="3975" y="3479"/>
                    <a:pt x="3453" y="4001"/>
                    <a:pt x="2811" y="4001"/>
                  </a:cubicBezTo>
                  <a:cubicBezTo>
                    <a:pt x="2169" y="4001"/>
                    <a:pt x="1647" y="3479"/>
                    <a:pt x="1647" y="2824"/>
                  </a:cubicBezTo>
                  <a:cubicBezTo>
                    <a:pt x="1647" y="2181"/>
                    <a:pt x="2169" y="1646"/>
                    <a:pt x="2811" y="1646"/>
                  </a:cubicBezTo>
                  <a:close/>
                  <a:moveTo>
                    <a:pt x="2918" y="0"/>
                  </a:moveTo>
                  <a:cubicBezTo>
                    <a:pt x="1312" y="0"/>
                    <a:pt x="1" y="1271"/>
                    <a:pt x="1" y="2850"/>
                  </a:cubicBezTo>
                  <a:cubicBezTo>
                    <a:pt x="1" y="4429"/>
                    <a:pt x="1312" y="5701"/>
                    <a:pt x="2918" y="5701"/>
                  </a:cubicBezTo>
                  <a:cubicBezTo>
                    <a:pt x="4537" y="5701"/>
                    <a:pt x="5848" y="4429"/>
                    <a:pt x="5848" y="2850"/>
                  </a:cubicBezTo>
                  <a:cubicBezTo>
                    <a:pt x="5848" y="1271"/>
                    <a:pt x="4537" y="0"/>
                    <a:pt x="2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28"/>
            <p:cNvSpPr/>
            <p:nvPr/>
          </p:nvSpPr>
          <p:spPr>
            <a:xfrm rot="3654803">
              <a:off x="516624" y="694589"/>
              <a:ext cx="246590" cy="240941"/>
            </a:xfrm>
            <a:custGeom>
              <a:avLst/>
              <a:gdLst/>
              <a:ahLst/>
              <a:cxnLst/>
              <a:rect l="l" t="t" r="r" b="b"/>
              <a:pathLst>
                <a:path w="5849" h="5715" extrusionOk="0">
                  <a:moveTo>
                    <a:pt x="2811" y="1660"/>
                  </a:moveTo>
                  <a:cubicBezTo>
                    <a:pt x="3453" y="1660"/>
                    <a:pt x="3975" y="2182"/>
                    <a:pt x="3975" y="2824"/>
                  </a:cubicBezTo>
                  <a:cubicBezTo>
                    <a:pt x="3975" y="3480"/>
                    <a:pt x="3453" y="4002"/>
                    <a:pt x="2811" y="4002"/>
                  </a:cubicBezTo>
                  <a:cubicBezTo>
                    <a:pt x="2168" y="4002"/>
                    <a:pt x="1646" y="3480"/>
                    <a:pt x="1646" y="2824"/>
                  </a:cubicBezTo>
                  <a:cubicBezTo>
                    <a:pt x="1646" y="2182"/>
                    <a:pt x="2168" y="1660"/>
                    <a:pt x="2811" y="1660"/>
                  </a:cubicBezTo>
                  <a:close/>
                  <a:moveTo>
                    <a:pt x="2918" y="1"/>
                  </a:moveTo>
                  <a:cubicBezTo>
                    <a:pt x="1312" y="1"/>
                    <a:pt x="0" y="1272"/>
                    <a:pt x="0" y="2851"/>
                  </a:cubicBezTo>
                  <a:cubicBezTo>
                    <a:pt x="0" y="4430"/>
                    <a:pt x="1312" y="5715"/>
                    <a:pt x="2918" y="5715"/>
                  </a:cubicBezTo>
                  <a:cubicBezTo>
                    <a:pt x="4537" y="5715"/>
                    <a:pt x="5848" y="4430"/>
                    <a:pt x="5848" y="2851"/>
                  </a:cubicBezTo>
                  <a:cubicBezTo>
                    <a:pt x="5848" y="1272"/>
                    <a:pt x="4537" y="1"/>
                    <a:pt x="2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28"/>
            <p:cNvSpPr/>
            <p:nvPr/>
          </p:nvSpPr>
          <p:spPr>
            <a:xfrm rot="3654803">
              <a:off x="489823" y="435185"/>
              <a:ext cx="402622" cy="404098"/>
            </a:xfrm>
            <a:custGeom>
              <a:avLst/>
              <a:gdLst/>
              <a:ahLst/>
              <a:cxnLst/>
              <a:rect l="l" t="t" r="r" b="b"/>
              <a:pathLst>
                <a:path w="9550" h="9585" extrusionOk="0">
                  <a:moveTo>
                    <a:pt x="8502" y="1"/>
                  </a:moveTo>
                  <a:cubicBezTo>
                    <a:pt x="8429" y="1"/>
                    <a:pt x="8358" y="14"/>
                    <a:pt x="8292" y="43"/>
                  </a:cubicBezTo>
                  <a:cubicBezTo>
                    <a:pt x="7837" y="230"/>
                    <a:pt x="504" y="8246"/>
                    <a:pt x="450" y="8340"/>
                  </a:cubicBezTo>
                  <a:cubicBezTo>
                    <a:pt x="0" y="9067"/>
                    <a:pt x="804" y="9585"/>
                    <a:pt x="1240" y="9585"/>
                  </a:cubicBezTo>
                  <a:cubicBezTo>
                    <a:pt x="1309" y="9585"/>
                    <a:pt x="1370" y="9571"/>
                    <a:pt x="1414" y="9544"/>
                  </a:cubicBezTo>
                  <a:cubicBezTo>
                    <a:pt x="1735" y="9357"/>
                    <a:pt x="9550" y="1020"/>
                    <a:pt x="9483" y="712"/>
                  </a:cubicBezTo>
                  <a:cubicBezTo>
                    <a:pt x="9426" y="449"/>
                    <a:pt x="8929" y="1"/>
                    <a:pt x="8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28"/>
            <p:cNvSpPr/>
            <p:nvPr/>
          </p:nvSpPr>
          <p:spPr>
            <a:xfrm rot="3654803">
              <a:off x="762042" y="453406"/>
              <a:ext cx="60077" cy="170872"/>
            </a:xfrm>
            <a:custGeom>
              <a:avLst/>
              <a:gdLst/>
              <a:ahLst/>
              <a:cxnLst/>
              <a:rect l="l" t="t" r="r" b="b"/>
              <a:pathLst>
                <a:path w="1425" h="4053" extrusionOk="0">
                  <a:moveTo>
                    <a:pt x="103" y="0"/>
                  </a:moveTo>
                  <a:cubicBezTo>
                    <a:pt x="1" y="0"/>
                    <a:pt x="62" y="133"/>
                    <a:pt x="301" y="330"/>
                  </a:cubicBezTo>
                  <a:cubicBezTo>
                    <a:pt x="408" y="410"/>
                    <a:pt x="890" y="798"/>
                    <a:pt x="1010" y="1922"/>
                  </a:cubicBezTo>
                  <a:cubicBezTo>
                    <a:pt x="1146" y="3318"/>
                    <a:pt x="256" y="4052"/>
                    <a:pt x="381" y="4052"/>
                  </a:cubicBezTo>
                  <a:cubicBezTo>
                    <a:pt x="391" y="4052"/>
                    <a:pt x="409" y="4047"/>
                    <a:pt x="435" y="4037"/>
                  </a:cubicBezTo>
                  <a:cubicBezTo>
                    <a:pt x="769" y="3903"/>
                    <a:pt x="1425" y="3287"/>
                    <a:pt x="1278" y="1882"/>
                  </a:cubicBezTo>
                  <a:cubicBezTo>
                    <a:pt x="1131" y="491"/>
                    <a:pt x="234" y="36"/>
                    <a:pt x="234" y="36"/>
                  </a:cubicBezTo>
                  <a:cubicBezTo>
                    <a:pt x="177" y="12"/>
                    <a:pt x="133" y="0"/>
                    <a:pt x="103"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28"/>
            <p:cNvSpPr/>
            <p:nvPr/>
          </p:nvSpPr>
          <p:spPr>
            <a:xfrm rot="3654803">
              <a:off x="664066" y="797162"/>
              <a:ext cx="60035" cy="170872"/>
            </a:xfrm>
            <a:custGeom>
              <a:avLst/>
              <a:gdLst/>
              <a:ahLst/>
              <a:cxnLst/>
              <a:rect l="l" t="t" r="r" b="b"/>
              <a:pathLst>
                <a:path w="1424" h="4053" extrusionOk="0">
                  <a:moveTo>
                    <a:pt x="109" y="0"/>
                  </a:moveTo>
                  <a:cubicBezTo>
                    <a:pt x="0" y="0"/>
                    <a:pt x="64" y="133"/>
                    <a:pt x="313" y="330"/>
                  </a:cubicBezTo>
                  <a:cubicBezTo>
                    <a:pt x="420" y="410"/>
                    <a:pt x="902" y="812"/>
                    <a:pt x="1009" y="1922"/>
                  </a:cubicBezTo>
                  <a:cubicBezTo>
                    <a:pt x="1145" y="3318"/>
                    <a:pt x="267" y="4052"/>
                    <a:pt x="393" y="4052"/>
                  </a:cubicBezTo>
                  <a:cubicBezTo>
                    <a:pt x="404" y="4052"/>
                    <a:pt x="421" y="4047"/>
                    <a:pt x="447" y="4037"/>
                  </a:cubicBezTo>
                  <a:cubicBezTo>
                    <a:pt x="782" y="3903"/>
                    <a:pt x="1424" y="3287"/>
                    <a:pt x="1277" y="1882"/>
                  </a:cubicBezTo>
                  <a:cubicBezTo>
                    <a:pt x="1143" y="491"/>
                    <a:pt x="246" y="36"/>
                    <a:pt x="246" y="36"/>
                  </a:cubicBezTo>
                  <a:cubicBezTo>
                    <a:pt x="186" y="11"/>
                    <a:pt x="140" y="0"/>
                    <a:pt x="10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28"/>
            <p:cNvSpPr/>
            <p:nvPr/>
          </p:nvSpPr>
          <p:spPr>
            <a:xfrm rot="3654803">
              <a:off x="696148" y="560346"/>
              <a:ext cx="194144" cy="190476"/>
            </a:xfrm>
            <a:custGeom>
              <a:avLst/>
              <a:gdLst/>
              <a:ahLst/>
              <a:cxnLst/>
              <a:rect l="l" t="t" r="r" b="b"/>
              <a:pathLst>
                <a:path w="4605" h="4518" extrusionOk="0">
                  <a:moveTo>
                    <a:pt x="4301" y="1"/>
                  </a:moveTo>
                  <a:cubicBezTo>
                    <a:pt x="3888" y="1"/>
                    <a:pt x="194" y="4164"/>
                    <a:pt x="194" y="4164"/>
                  </a:cubicBezTo>
                  <a:cubicBezTo>
                    <a:pt x="35" y="4411"/>
                    <a:pt x="0" y="4518"/>
                    <a:pt x="57" y="4518"/>
                  </a:cubicBezTo>
                  <a:cubicBezTo>
                    <a:pt x="424" y="4518"/>
                    <a:pt x="4605" y="95"/>
                    <a:pt x="4315" y="3"/>
                  </a:cubicBezTo>
                  <a:cubicBezTo>
                    <a:pt x="4311" y="1"/>
                    <a:pt x="4307" y="1"/>
                    <a:pt x="4301"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799085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4053"/>
        <p:cNvGrpSpPr/>
        <p:nvPr/>
      </p:nvGrpSpPr>
      <p:grpSpPr>
        <a:xfrm>
          <a:off x="0" y="0"/>
          <a:ext cx="0" cy="0"/>
          <a:chOff x="0" y="0"/>
          <a:chExt cx="0" cy="0"/>
        </a:xfrm>
      </p:grpSpPr>
      <p:grpSp>
        <p:nvGrpSpPr>
          <p:cNvPr id="4054" name="Google Shape;4054;p29"/>
          <p:cNvGrpSpPr/>
          <p:nvPr/>
        </p:nvGrpSpPr>
        <p:grpSpPr>
          <a:xfrm flipH="1">
            <a:off x="257407" y="5254"/>
            <a:ext cx="11650333" cy="6853759"/>
            <a:chOff x="202630" y="3940"/>
            <a:chExt cx="8737750" cy="5140319"/>
          </a:xfrm>
        </p:grpSpPr>
        <p:sp>
          <p:nvSpPr>
            <p:cNvPr id="4055" name="Google Shape;4055;p29"/>
            <p:cNvSpPr/>
            <p:nvPr/>
          </p:nvSpPr>
          <p:spPr>
            <a:xfrm>
              <a:off x="8932252"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29"/>
            <p:cNvSpPr/>
            <p:nvPr/>
          </p:nvSpPr>
          <p:spPr>
            <a:xfrm>
              <a:off x="872916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29"/>
            <p:cNvSpPr/>
            <p:nvPr/>
          </p:nvSpPr>
          <p:spPr>
            <a:xfrm>
              <a:off x="8526037"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29"/>
            <p:cNvSpPr/>
            <p:nvPr/>
          </p:nvSpPr>
          <p:spPr>
            <a:xfrm>
              <a:off x="832329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29"/>
            <p:cNvSpPr/>
            <p:nvPr/>
          </p:nvSpPr>
          <p:spPr>
            <a:xfrm>
              <a:off x="8120172"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29"/>
            <p:cNvSpPr/>
            <p:nvPr/>
          </p:nvSpPr>
          <p:spPr>
            <a:xfrm>
              <a:off x="7917081"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29"/>
            <p:cNvSpPr/>
            <p:nvPr/>
          </p:nvSpPr>
          <p:spPr>
            <a:xfrm>
              <a:off x="7713957"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29"/>
            <p:cNvSpPr/>
            <p:nvPr/>
          </p:nvSpPr>
          <p:spPr>
            <a:xfrm>
              <a:off x="751121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29"/>
            <p:cNvSpPr/>
            <p:nvPr/>
          </p:nvSpPr>
          <p:spPr>
            <a:xfrm>
              <a:off x="730812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29"/>
            <p:cNvSpPr/>
            <p:nvPr/>
          </p:nvSpPr>
          <p:spPr>
            <a:xfrm>
              <a:off x="7105001"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29"/>
            <p:cNvSpPr/>
            <p:nvPr/>
          </p:nvSpPr>
          <p:spPr>
            <a:xfrm>
              <a:off x="6901910"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29"/>
            <p:cNvSpPr/>
            <p:nvPr/>
          </p:nvSpPr>
          <p:spPr>
            <a:xfrm>
              <a:off x="669916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29"/>
            <p:cNvSpPr/>
            <p:nvPr/>
          </p:nvSpPr>
          <p:spPr>
            <a:xfrm>
              <a:off x="6496046"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29"/>
            <p:cNvSpPr/>
            <p:nvPr/>
          </p:nvSpPr>
          <p:spPr>
            <a:xfrm>
              <a:off x="6292954"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29"/>
            <p:cNvSpPr/>
            <p:nvPr/>
          </p:nvSpPr>
          <p:spPr>
            <a:xfrm>
              <a:off x="6089831" y="3940"/>
              <a:ext cx="8511" cy="5140319"/>
            </a:xfrm>
            <a:custGeom>
              <a:avLst/>
              <a:gdLst/>
              <a:ahLst/>
              <a:cxnLst/>
              <a:rect l="l" t="t" r="r" b="b"/>
              <a:pathLst>
                <a:path w="267" h="179074" extrusionOk="0">
                  <a:moveTo>
                    <a:pt x="128" y="1"/>
                  </a:moveTo>
                  <a:cubicBezTo>
                    <a:pt x="58" y="1"/>
                    <a:pt x="1" y="58"/>
                    <a:pt x="1" y="128"/>
                  </a:cubicBezTo>
                  <a:lnTo>
                    <a:pt x="1" y="178992"/>
                  </a:lnTo>
                  <a:cubicBezTo>
                    <a:pt x="1" y="179038"/>
                    <a:pt x="58" y="179073"/>
                    <a:pt x="128" y="179073"/>
                  </a:cubicBezTo>
                  <a:cubicBezTo>
                    <a:pt x="208" y="179073"/>
                    <a:pt x="266" y="179038"/>
                    <a:pt x="266" y="178992"/>
                  </a:cubicBezTo>
                  <a:lnTo>
                    <a:pt x="266" y="128"/>
                  </a:lnTo>
                  <a:cubicBezTo>
                    <a:pt x="266" y="58"/>
                    <a:pt x="208"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29"/>
            <p:cNvSpPr/>
            <p:nvPr/>
          </p:nvSpPr>
          <p:spPr>
            <a:xfrm>
              <a:off x="588709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4" y="179038"/>
                    <a:pt x="254" y="178992"/>
                  </a:cubicBezTo>
                  <a:lnTo>
                    <a:pt x="254" y="128"/>
                  </a:lnTo>
                  <a:cubicBezTo>
                    <a:pt x="254"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29"/>
            <p:cNvSpPr/>
            <p:nvPr/>
          </p:nvSpPr>
          <p:spPr>
            <a:xfrm>
              <a:off x="5683966"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29"/>
            <p:cNvSpPr/>
            <p:nvPr/>
          </p:nvSpPr>
          <p:spPr>
            <a:xfrm>
              <a:off x="5480875"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29"/>
            <p:cNvSpPr/>
            <p:nvPr/>
          </p:nvSpPr>
          <p:spPr>
            <a:xfrm>
              <a:off x="5277751"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29"/>
            <p:cNvSpPr/>
            <p:nvPr/>
          </p:nvSpPr>
          <p:spPr>
            <a:xfrm>
              <a:off x="5075010"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29"/>
            <p:cNvSpPr/>
            <p:nvPr/>
          </p:nvSpPr>
          <p:spPr>
            <a:xfrm>
              <a:off x="4871919"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29"/>
            <p:cNvSpPr/>
            <p:nvPr/>
          </p:nvSpPr>
          <p:spPr>
            <a:xfrm>
              <a:off x="4668795"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29"/>
            <p:cNvSpPr/>
            <p:nvPr/>
          </p:nvSpPr>
          <p:spPr>
            <a:xfrm>
              <a:off x="4465704"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29"/>
            <p:cNvSpPr/>
            <p:nvPr/>
          </p:nvSpPr>
          <p:spPr>
            <a:xfrm>
              <a:off x="426296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29"/>
            <p:cNvSpPr/>
            <p:nvPr/>
          </p:nvSpPr>
          <p:spPr>
            <a:xfrm>
              <a:off x="4059840"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29"/>
            <p:cNvSpPr/>
            <p:nvPr/>
          </p:nvSpPr>
          <p:spPr>
            <a:xfrm>
              <a:off x="3856748"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29"/>
            <p:cNvSpPr/>
            <p:nvPr/>
          </p:nvSpPr>
          <p:spPr>
            <a:xfrm>
              <a:off x="3653625"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29"/>
            <p:cNvSpPr/>
            <p:nvPr/>
          </p:nvSpPr>
          <p:spPr>
            <a:xfrm>
              <a:off x="3450884"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29"/>
            <p:cNvSpPr/>
            <p:nvPr/>
          </p:nvSpPr>
          <p:spPr>
            <a:xfrm>
              <a:off x="3247792"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29"/>
            <p:cNvSpPr/>
            <p:nvPr/>
          </p:nvSpPr>
          <p:spPr>
            <a:xfrm>
              <a:off x="3044669" y="3940"/>
              <a:ext cx="8129" cy="5140319"/>
            </a:xfrm>
            <a:custGeom>
              <a:avLst/>
              <a:gdLst/>
              <a:ahLst/>
              <a:cxnLst/>
              <a:rect l="l" t="t" r="r" b="b"/>
              <a:pathLst>
                <a:path w="255" h="179074" extrusionOk="0">
                  <a:moveTo>
                    <a:pt x="127" y="1"/>
                  </a:moveTo>
                  <a:cubicBezTo>
                    <a:pt x="58" y="1"/>
                    <a:pt x="1" y="58"/>
                    <a:pt x="1" y="128"/>
                  </a:cubicBezTo>
                  <a:lnTo>
                    <a:pt x="1" y="178992"/>
                  </a:lnTo>
                  <a:cubicBezTo>
                    <a:pt x="1"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29"/>
            <p:cNvSpPr/>
            <p:nvPr/>
          </p:nvSpPr>
          <p:spPr>
            <a:xfrm>
              <a:off x="2841545" y="3940"/>
              <a:ext cx="8511" cy="5140319"/>
            </a:xfrm>
            <a:custGeom>
              <a:avLst/>
              <a:gdLst/>
              <a:ahLst/>
              <a:cxnLst/>
              <a:rect l="l" t="t" r="r" b="b"/>
              <a:pathLst>
                <a:path w="267" h="179074" extrusionOk="0">
                  <a:moveTo>
                    <a:pt x="128" y="1"/>
                  </a:moveTo>
                  <a:cubicBezTo>
                    <a:pt x="59" y="1"/>
                    <a:pt x="1" y="58"/>
                    <a:pt x="1" y="128"/>
                  </a:cubicBezTo>
                  <a:lnTo>
                    <a:pt x="1" y="178992"/>
                  </a:lnTo>
                  <a:cubicBezTo>
                    <a:pt x="1" y="179038"/>
                    <a:pt x="59" y="179073"/>
                    <a:pt x="128" y="179073"/>
                  </a:cubicBezTo>
                  <a:cubicBezTo>
                    <a:pt x="209" y="179073"/>
                    <a:pt x="266" y="179038"/>
                    <a:pt x="266" y="178992"/>
                  </a:cubicBezTo>
                  <a:lnTo>
                    <a:pt x="266" y="128"/>
                  </a:lnTo>
                  <a:cubicBezTo>
                    <a:pt x="266" y="58"/>
                    <a:pt x="209"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29"/>
            <p:cNvSpPr/>
            <p:nvPr/>
          </p:nvSpPr>
          <p:spPr>
            <a:xfrm>
              <a:off x="2638804"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29"/>
            <p:cNvSpPr/>
            <p:nvPr/>
          </p:nvSpPr>
          <p:spPr>
            <a:xfrm>
              <a:off x="2435713"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29"/>
            <p:cNvSpPr/>
            <p:nvPr/>
          </p:nvSpPr>
          <p:spPr>
            <a:xfrm>
              <a:off x="2232589" y="3940"/>
              <a:ext cx="8129" cy="5140319"/>
            </a:xfrm>
            <a:custGeom>
              <a:avLst/>
              <a:gdLst/>
              <a:ahLst/>
              <a:cxnLst/>
              <a:rect l="l" t="t" r="r" b="b"/>
              <a:pathLst>
                <a:path w="255" h="179074" extrusionOk="0">
                  <a:moveTo>
                    <a:pt x="128" y="1"/>
                  </a:moveTo>
                  <a:cubicBezTo>
                    <a:pt x="59" y="1"/>
                    <a:pt x="1" y="58"/>
                    <a:pt x="1" y="128"/>
                  </a:cubicBezTo>
                  <a:lnTo>
                    <a:pt x="1" y="178992"/>
                  </a:lnTo>
                  <a:cubicBezTo>
                    <a:pt x="1" y="179038"/>
                    <a:pt x="59"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29"/>
            <p:cNvSpPr/>
            <p:nvPr/>
          </p:nvSpPr>
          <p:spPr>
            <a:xfrm>
              <a:off x="2029498" y="3940"/>
              <a:ext cx="8479" cy="5140319"/>
            </a:xfrm>
            <a:custGeom>
              <a:avLst/>
              <a:gdLst/>
              <a:ahLst/>
              <a:cxnLst/>
              <a:rect l="l" t="t" r="r" b="b"/>
              <a:pathLst>
                <a:path w="266" h="179074" extrusionOk="0">
                  <a:moveTo>
                    <a:pt x="127" y="1"/>
                  </a:moveTo>
                  <a:cubicBezTo>
                    <a:pt x="58" y="1"/>
                    <a:pt x="0" y="58"/>
                    <a:pt x="0" y="128"/>
                  </a:cubicBezTo>
                  <a:lnTo>
                    <a:pt x="0" y="178992"/>
                  </a:lnTo>
                  <a:cubicBezTo>
                    <a:pt x="0" y="179038"/>
                    <a:pt x="58" y="179073"/>
                    <a:pt x="127" y="179073"/>
                  </a:cubicBezTo>
                  <a:cubicBezTo>
                    <a:pt x="208" y="179073"/>
                    <a:pt x="266" y="179038"/>
                    <a:pt x="266" y="178992"/>
                  </a:cubicBezTo>
                  <a:lnTo>
                    <a:pt x="266" y="128"/>
                  </a:lnTo>
                  <a:cubicBezTo>
                    <a:pt x="266" y="58"/>
                    <a:pt x="208"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29"/>
            <p:cNvSpPr/>
            <p:nvPr/>
          </p:nvSpPr>
          <p:spPr>
            <a:xfrm>
              <a:off x="1826757"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7" y="179073"/>
                    <a:pt x="254" y="179038"/>
                    <a:pt x="254" y="178992"/>
                  </a:cubicBezTo>
                  <a:lnTo>
                    <a:pt x="254" y="128"/>
                  </a:lnTo>
                  <a:cubicBezTo>
                    <a:pt x="254" y="58"/>
                    <a:pt x="19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29"/>
            <p:cNvSpPr/>
            <p:nvPr/>
          </p:nvSpPr>
          <p:spPr>
            <a:xfrm>
              <a:off x="162363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29"/>
            <p:cNvSpPr/>
            <p:nvPr/>
          </p:nvSpPr>
          <p:spPr>
            <a:xfrm>
              <a:off x="1420542"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29"/>
            <p:cNvSpPr/>
            <p:nvPr/>
          </p:nvSpPr>
          <p:spPr>
            <a:xfrm>
              <a:off x="1217418" y="3940"/>
              <a:ext cx="8511" cy="5140319"/>
            </a:xfrm>
            <a:custGeom>
              <a:avLst/>
              <a:gdLst/>
              <a:ahLst/>
              <a:cxnLst/>
              <a:rect l="l" t="t" r="r" b="b"/>
              <a:pathLst>
                <a:path w="267" h="179074" extrusionOk="0">
                  <a:moveTo>
                    <a:pt x="139" y="1"/>
                  </a:moveTo>
                  <a:cubicBezTo>
                    <a:pt x="58" y="1"/>
                    <a:pt x="1" y="58"/>
                    <a:pt x="1" y="128"/>
                  </a:cubicBezTo>
                  <a:lnTo>
                    <a:pt x="1" y="178992"/>
                  </a:lnTo>
                  <a:cubicBezTo>
                    <a:pt x="1"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29"/>
            <p:cNvSpPr/>
            <p:nvPr/>
          </p:nvSpPr>
          <p:spPr>
            <a:xfrm>
              <a:off x="1014678"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29"/>
            <p:cNvSpPr/>
            <p:nvPr/>
          </p:nvSpPr>
          <p:spPr>
            <a:xfrm>
              <a:off x="811586" y="3940"/>
              <a:ext cx="8129" cy="5140319"/>
            </a:xfrm>
            <a:custGeom>
              <a:avLst/>
              <a:gdLst/>
              <a:ahLst/>
              <a:cxnLst/>
              <a:rect l="l" t="t" r="r" b="b"/>
              <a:pathLst>
                <a:path w="255"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29"/>
            <p:cNvSpPr/>
            <p:nvPr/>
          </p:nvSpPr>
          <p:spPr>
            <a:xfrm>
              <a:off x="608463" y="3940"/>
              <a:ext cx="8129" cy="5140319"/>
            </a:xfrm>
            <a:custGeom>
              <a:avLst/>
              <a:gdLst/>
              <a:ahLst/>
              <a:cxnLst/>
              <a:rect l="l" t="t" r="r" b="b"/>
              <a:pathLst>
                <a:path w="255" h="179074" extrusionOk="0">
                  <a:moveTo>
                    <a:pt x="128" y="1"/>
                  </a:moveTo>
                  <a:cubicBezTo>
                    <a:pt x="58" y="1"/>
                    <a:pt x="1" y="58"/>
                    <a:pt x="1" y="128"/>
                  </a:cubicBezTo>
                  <a:lnTo>
                    <a:pt x="1" y="178992"/>
                  </a:lnTo>
                  <a:cubicBezTo>
                    <a:pt x="1" y="179038"/>
                    <a:pt x="58" y="179073"/>
                    <a:pt x="128" y="179073"/>
                  </a:cubicBezTo>
                  <a:cubicBezTo>
                    <a:pt x="197" y="179073"/>
                    <a:pt x="255" y="179038"/>
                    <a:pt x="255" y="178992"/>
                  </a:cubicBezTo>
                  <a:lnTo>
                    <a:pt x="255" y="128"/>
                  </a:lnTo>
                  <a:cubicBezTo>
                    <a:pt x="255" y="58"/>
                    <a:pt x="197" y="1"/>
                    <a:pt x="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29"/>
            <p:cNvSpPr/>
            <p:nvPr/>
          </p:nvSpPr>
          <p:spPr>
            <a:xfrm>
              <a:off x="405371" y="3940"/>
              <a:ext cx="8479" cy="5140319"/>
            </a:xfrm>
            <a:custGeom>
              <a:avLst/>
              <a:gdLst/>
              <a:ahLst/>
              <a:cxnLst/>
              <a:rect l="l" t="t" r="r" b="b"/>
              <a:pathLst>
                <a:path w="266" h="179074" extrusionOk="0">
                  <a:moveTo>
                    <a:pt x="139" y="1"/>
                  </a:moveTo>
                  <a:cubicBezTo>
                    <a:pt x="58" y="1"/>
                    <a:pt x="0" y="58"/>
                    <a:pt x="0" y="128"/>
                  </a:cubicBezTo>
                  <a:lnTo>
                    <a:pt x="0" y="178992"/>
                  </a:lnTo>
                  <a:cubicBezTo>
                    <a:pt x="0" y="179038"/>
                    <a:pt x="58" y="179073"/>
                    <a:pt x="139" y="179073"/>
                  </a:cubicBezTo>
                  <a:cubicBezTo>
                    <a:pt x="208" y="179073"/>
                    <a:pt x="266" y="179038"/>
                    <a:pt x="266" y="178992"/>
                  </a:cubicBezTo>
                  <a:lnTo>
                    <a:pt x="266" y="128"/>
                  </a:lnTo>
                  <a:cubicBezTo>
                    <a:pt x="266" y="58"/>
                    <a:pt x="20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29"/>
            <p:cNvSpPr/>
            <p:nvPr/>
          </p:nvSpPr>
          <p:spPr>
            <a:xfrm>
              <a:off x="202630" y="3940"/>
              <a:ext cx="8097" cy="5140319"/>
            </a:xfrm>
            <a:custGeom>
              <a:avLst/>
              <a:gdLst/>
              <a:ahLst/>
              <a:cxnLst/>
              <a:rect l="l" t="t" r="r" b="b"/>
              <a:pathLst>
                <a:path w="254" h="179074" extrusionOk="0">
                  <a:moveTo>
                    <a:pt x="127" y="1"/>
                  </a:moveTo>
                  <a:cubicBezTo>
                    <a:pt x="58" y="1"/>
                    <a:pt x="0" y="58"/>
                    <a:pt x="0" y="128"/>
                  </a:cubicBezTo>
                  <a:lnTo>
                    <a:pt x="0" y="178992"/>
                  </a:lnTo>
                  <a:cubicBezTo>
                    <a:pt x="0" y="179038"/>
                    <a:pt x="58" y="179073"/>
                    <a:pt x="127" y="179073"/>
                  </a:cubicBezTo>
                  <a:cubicBezTo>
                    <a:pt x="196" y="179073"/>
                    <a:pt x="254" y="179038"/>
                    <a:pt x="254" y="178992"/>
                  </a:cubicBezTo>
                  <a:lnTo>
                    <a:pt x="254" y="128"/>
                  </a:lnTo>
                  <a:cubicBezTo>
                    <a:pt x="254" y="58"/>
                    <a:pt x="196"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99" name="Google Shape;4099;p29"/>
          <p:cNvGrpSpPr/>
          <p:nvPr/>
        </p:nvGrpSpPr>
        <p:grpSpPr>
          <a:xfrm flipH="1">
            <a:off x="-13423" y="1273"/>
            <a:ext cx="12191996" cy="6693393"/>
            <a:chOff x="-493" y="954"/>
            <a:chExt cx="9143997" cy="5020045"/>
          </a:xfrm>
        </p:grpSpPr>
        <p:sp>
          <p:nvSpPr>
            <p:cNvPr id="4100" name="Google Shape;4100;p29"/>
            <p:cNvSpPr/>
            <p:nvPr/>
          </p:nvSpPr>
          <p:spPr>
            <a:xfrm>
              <a:off x="-493" y="501368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29"/>
            <p:cNvSpPr/>
            <p:nvPr/>
          </p:nvSpPr>
          <p:spPr>
            <a:xfrm>
              <a:off x="-493" y="484667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29"/>
            <p:cNvSpPr/>
            <p:nvPr/>
          </p:nvSpPr>
          <p:spPr>
            <a:xfrm>
              <a:off x="-493" y="4679697"/>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29"/>
            <p:cNvSpPr/>
            <p:nvPr/>
          </p:nvSpPr>
          <p:spPr>
            <a:xfrm>
              <a:off x="-493" y="4512376"/>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29"/>
            <p:cNvSpPr/>
            <p:nvPr/>
          </p:nvSpPr>
          <p:spPr>
            <a:xfrm>
              <a:off x="-493" y="4345370"/>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29"/>
            <p:cNvSpPr/>
            <p:nvPr/>
          </p:nvSpPr>
          <p:spPr>
            <a:xfrm>
              <a:off x="-493" y="4178393"/>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29"/>
            <p:cNvSpPr/>
            <p:nvPr/>
          </p:nvSpPr>
          <p:spPr>
            <a:xfrm>
              <a:off x="-493" y="40110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29"/>
            <p:cNvSpPr/>
            <p:nvPr/>
          </p:nvSpPr>
          <p:spPr>
            <a:xfrm>
              <a:off x="-493" y="3844066"/>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29"/>
            <p:cNvSpPr/>
            <p:nvPr/>
          </p:nvSpPr>
          <p:spPr>
            <a:xfrm>
              <a:off x="-493" y="3677089"/>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29"/>
            <p:cNvSpPr/>
            <p:nvPr/>
          </p:nvSpPr>
          <p:spPr>
            <a:xfrm>
              <a:off x="-493" y="350976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29"/>
            <p:cNvSpPr/>
            <p:nvPr/>
          </p:nvSpPr>
          <p:spPr>
            <a:xfrm>
              <a:off x="-493" y="3342762"/>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29"/>
            <p:cNvSpPr/>
            <p:nvPr/>
          </p:nvSpPr>
          <p:spPr>
            <a:xfrm>
              <a:off x="-493" y="3175785"/>
              <a:ext cx="9143997" cy="7320"/>
            </a:xfrm>
            <a:custGeom>
              <a:avLst/>
              <a:gdLst/>
              <a:ahLst/>
              <a:cxnLst/>
              <a:rect l="l" t="t" r="r" b="b"/>
              <a:pathLst>
                <a:path w="286848" h="255" extrusionOk="0">
                  <a:moveTo>
                    <a:pt x="127" y="0"/>
                  </a:moveTo>
                  <a:cubicBezTo>
                    <a:pt x="58" y="0"/>
                    <a:pt x="0" y="58"/>
                    <a:pt x="0" y="127"/>
                  </a:cubicBezTo>
                  <a:cubicBezTo>
                    <a:pt x="0" y="197"/>
                    <a:pt x="58" y="254"/>
                    <a:pt x="127" y="254"/>
                  </a:cubicBezTo>
                  <a:lnTo>
                    <a:pt x="286720" y="254"/>
                  </a:lnTo>
                  <a:cubicBezTo>
                    <a:pt x="286789" y="254"/>
                    <a:pt x="286847" y="197"/>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29"/>
            <p:cNvSpPr/>
            <p:nvPr/>
          </p:nvSpPr>
          <p:spPr>
            <a:xfrm>
              <a:off x="-493" y="3008463"/>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29"/>
            <p:cNvSpPr/>
            <p:nvPr/>
          </p:nvSpPr>
          <p:spPr>
            <a:xfrm>
              <a:off x="-493" y="2841458"/>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29"/>
            <p:cNvSpPr/>
            <p:nvPr/>
          </p:nvSpPr>
          <p:spPr>
            <a:xfrm>
              <a:off x="-493" y="2674481"/>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29"/>
            <p:cNvSpPr/>
            <p:nvPr/>
          </p:nvSpPr>
          <p:spPr>
            <a:xfrm>
              <a:off x="-493" y="2507159"/>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29"/>
            <p:cNvSpPr/>
            <p:nvPr/>
          </p:nvSpPr>
          <p:spPr>
            <a:xfrm>
              <a:off x="-493" y="2340153"/>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29"/>
            <p:cNvSpPr/>
            <p:nvPr/>
          </p:nvSpPr>
          <p:spPr>
            <a:xfrm>
              <a:off x="-493" y="2173177"/>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29"/>
            <p:cNvSpPr/>
            <p:nvPr/>
          </p:nvSpPr>
          <p:spPr>
            <a:xfrm>
              <a:off x="-493" y="2005855"/>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29"/>
            <p:cNvSpPr/>
            <p:nvPr/>
          </p:nvSpPr>
          <p:spPr>
            <a:xfrm>
              <a:off x="-493" y="1838849"/>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29"/>
            <p:cNvSpPr/>
            <p:nvPr/>
          </p:nvSpPr>
          <p:spPr>
            <a:xfrm>
              <a:off x="-493" y="1671872"/>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29"/>
            <p:cNvSpPr/>
            <p:nvPr/>
          </p:nvSpPr>
          <p:spPr>
            <a:xfrm>
              <a:off x="-493" y="1504551"/>
              <a:ext cx="9143997" cy="7320"/>
            </a:xfrm>
            <a:custGeom>
              <a:avLst/>
              <a:gdLst/>
              <a:ahLst/>
              <a:cxnLst/>
              <a:rect l="l" t="t" r="r" b="b"/>
              <a:pathLst>
                <a:path w="286848" h="255" extrusionOk="0">
                  <a:moveTo>
                    <a:pt x="127" y="0"/>
                  </a:moveTo>
                  <a:cubicBezTo>
                    <a:pt x="58" y="0"/>
                    <a:pt x="0" y="58"/>
                    <a:pt x="0" y="127"/>
                  </a:cubicBezTo>
                  <a:cubicBezTo>
                    <a:pt x="0" y="208"/>
                    <a:pt x="58" y="254"/>
                    <a:pt x="127" y="254"/>
                  </a:cubicBezTo>
                  <a:lnTo>
                    <a:pt x="286720" y="254"/>
                  </a:lnTo>
                  <a:cubicBezTo>
                    <a:pt x="286789" y="254"/>
                    <a:pt x="286847" y="208"/>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29"/>
            <p:cNvSpPr/>
            <p:nvPr/>
          </p:nvSpPr>
          <p:spPr>
            <a:xfrm>
              <a:off x="-493" y="1337545"/>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29"/>
            <p:cNvSpPr/>
            <p:nvPr/>
          </p:nvSpPr>
          <p:spPr>
            <a:xfrm>
              <a:off x="-493" y="1170568"/>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29"/>
            <p:cNvSpPr/>
            <p:nvPr/>
          </p:nvSpPr>
          <p:spPr>
            <a:xfrm>
              <a:off x="-493" y="1003563"/>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29"/>
            <p:cNvSpPr/>
            <p:nvPr/>
          </p:nvSpPr>
          <p:spPr>
            <a:xfrm>
              <a:off x="-493" y="836241"/>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29"/>
            <p:cNvSpPr/>
            <p:nvPr/>
          </p:nvSpPr>
          <p:spPr>
            <a:xfrm>
              <a:off x="-493" y="669264"/>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29"/>
            <p:cNvSpPr/>
            <p:nvPr/>
          </p:nvSpPr>
          <p:spPr>
            <a:xfrm>
              <a:off x="-493" y="502258"/>
              <a:ext cx="9143997" cy="7320"/>
            </a:xfrm>
            <a:custGeom>
              <a:avLst/>
              <a:gdLst/>
              <a:ahLst/>
              <a:cxnLst/>
              <a:rect l="l" t="t" r="r" b="b"/>
              <a:pathLst>
                <a:path w="286848" h="255" extrusionOk="0">
                  <a:moveTo>
                    <a:pt x="127" y="1"/>
                  </a:moveTo>
                  <a:cubicBezTo>
                    <a:pt x="58" y="1"/>
                    <a:pt x="0" y="47"/>
                    <a:pt x="0" y="128"/>
                  </a:cubicBezTo>
                  <a:cubicBezTo>
                    <a:pt x="0" y="197"/>
                    <a:pt x="58" y="255"/>
                    <a:pt x="127" y="255"/>
                  </a:cubicBezTo>
                  <a:lnTo>
                    <a:pt x="286720" y="255"/>
                  </a:lnTo>
                  <a:cubicBezTo>
                    <a:pt x="286789" y="255"/>
                    <a:pt x="286847" y="197"/>
                    <a:pt x="286847" y="128"/>
                  </a:cubicBezTo>
                  <a:cubicBezTo>
                    <a:pt x="286847" y="47"/>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29"/>
            <p:cNvSpPr/>
            <p:nvPr/>
          </p:nvSpPr>
          <p:spPr>
            <a:xfrm>
              <a:off x="-493" y="334937"/>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29"/>
            <p:cNvSpPr/>
            <p:nvPr/>
          </p:nvSpPr>
          <p:spPr>
            <a:xfrm>
              <a:off x="-493" y="167960"/>
              <a:ext cx="9143997" cy="7320"/>
            </a:xfrm>
            <a:custGeom>
              <a:avLst/>
              <a:gdLst/>
              <a:ahLst/>
              <a:cxnLst/>
              <a:rect l="l" t="t" r="r" b="b"/>
              <a:pathLst>
                <a:path w="286848" h="255" extrusionOk="0">
                  <a:moveTo>
                    <a:pt x="127" y="0"/>
                  </a:moveTo>
                  <a:cubicBezTo>
                    <a:pt x="58" y="0"/>
                    <a:pt x="0" y="58"/>
                    <a:pt x="0" y="127"/>
                  </a:cubicBezTo>
                  <a:cubicBezTo>
                    <a:pt x="0" y="196"/>
                    <a:pt x="58" y="254"/>
                    <a:pt x="127" y="254"/>
                  </a:cubicBezTo>
                  <a:lnTo>
                    <a:pt x="286720" y="254"/>
                  </a:lnTo>
                  <a:cubicBezTo>
                    <a:pt x="286789" y="254"/>
                    <a:pt x="286847" y="196"/>
                    <a:pt x="286847" y="127"/>
                  </a:cubicBezTo>
                  <a:cubicBezTo>
                    <a:pt x="286847" y="58"/>
                    <a:pt x="286789" y="0"/>
                    <a:pt x="2867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29"/>
            <p:cNvSpPr/>
            <p:nvPr/>
          </p:nvSpPr>
          <p:spPr>
            <a:xfrm>
              <a:off x="-493" y="954"/>
              <a:ext cx="9143997" cy="7320"/>
            </a:xfrm>
            <a:custGeom>
              <a:avLst/>
              <a:gdLst/>
              <a:ahLst/>
              <a:cxnLst/>
              <a:rect l="l" t="t" r="r" b="b"/>
              <a:pathLst>
                <a:path w="286848" h="255" extrusionOk="0">
                  <a:moveTo>
                    <a:pt x="127" y="1"/>
                  </a:moveTo>
                  <a:cubicBezTo>
                    <a:pt x="58" y="1"/>
                    <a:pt x="0" y="58"/>
                    <a:pt x="0" y="128"/>
                  </a:cubicBezTo>
                  <a:cubicBezTo>
                    <a:pt x="0" y="197"/>
                    <a:pt x="58" y="255"/>
                    <a:pt x="127" y="255"/>
                  </a:cubicBezTo>
                  <a:lnTo>
                    <a:pt x="286720" y="255"/>
                  </a:lnTo>
                  <a:cubicBezTo>
                    <a:pt x="286789" y="255"/>
                    <a:pt x="286847" y="197"/>
                    <a:pt x="286847" y="128"/>
                  </a:cubicBezTo>
                  <a:cubicBezTo>
                    <a:pt x="286847" y="58"/>
                    <a:pt x="286789" y="1"/>
                    <a:pt x="286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31" name="Google Shape;4131;p29"/>
          <p:cNvGrpSpPr/>
          <p:nvPr/>
        </p:nvGrpSpPr>
        <p:grpSpPr>
          <a:xfrm flipH="1">
            <a:off x="-607032" y="-264182"/>
            <a:ext cx="12057800" cy="6699140"/>
            <a:chOff x="217699" y="-198137"/>
            <a:chExt cx="9043350" cy="5024355"/>
          </a:xfrm>
        </p:grpSpPr>
        <p:sp>
          <p:nvSpPr>
            <p:cNvPr id="4132" name="Google Shape;4132;p29"/>
            <p:cNvSpPr/>
            <p:nvPr/>
          </p:nvSpPr>
          <p:spPr>
            <a:xfrm>
              <a:off x="217700" y="-198137"/>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29"/>
            <p:cNvSpPr/>
            <p:nvPr/>
          </p:nvSpPr>
          <p:spPr>
            <a:xfrm>
              <a:off x="2500800" y="1713090"/>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29"/>
            <p:cNvSpPr/>
            <p:nvPr/>
          </p:nvSpPr>
          <p:spPr>
            <a:xfrm flipH="1">
              <a:off x="217699" y="1711252"/>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29"/>
            <p:cNvSpPr/>
            <p:nvPr/>
          </p:nvSpPr>
          <p:spPr>
            <a:xfrm>
              <a:off x="2764174" y="174074"/>
              <a:ext cx="6496875" cy="3113128"/>
            </a:xfrm>
            <a:custGeom>
              <a:avLst/>
              <a:gdLst/>
              <a:ahLst/>
              <a:cxnLst/>
              <a:rect l="l" t="t" r="r" b="b"/>
              <a:pathLst>
                <a:path w="89154" h="51104" extrusionOk="0">
                  <a:moveTo>
                    <a:pt x="22344" y="0"/>
                  </a:moveTo>
                  <a:cubicBezTo>
                    <a:pt x="21413" y="0"/>
                    <a:pt x="20586" y="656"/>
                    <a:pt x="20442" y="1575"/>
                  </a:cubicBezTo>
                  <a:cubicBezTo>
                    <a:pt x="20245" y="2742"/>
                    <a:pt x="21151" y="3753"/>
                    <a:pt x="22292" y="3753"/>
                  </a:cubicBezTo>
                  <a:lnTo>
                    <a:pt x="29548" y="3753"/>
                  </a:lnTo>
                  <a:cubicBezTo>
                    <a:pt x="30571" y="3753"/>
                    <a:pt x="31476" y="4474"/>
                    <a:pt x="31634" y="5471"/>
                  </a:cubicBezTo>
                  <a:cubicBezTo>
                    <a:pt x="31844" y="6757"/>
                    <a:pt x="30860" y="7859"/>
                    <a:pt x="29613" y="7859"/>
                  </a:cubicBezTo>
                  <a:lnTo>
                    <a:pt x="8004" y="7859"/>
                  </a:lnTo>
                  <a:cubicBezTo>
                    <a:pt x="3582" y="7859"/>
                    <a:pt x="0" y="11454"/>
                    <a:pt x="0" y="15876"/>
                  </a:cubicBezTo>
                  <a:cubicBezTo>
                    <a:pt x="0" y="19786"/>
                    <a:pt x="2808" y="23053"/>
                    <a:pt x="6521" y="23748"/>
                  </a:cubicBezTo>
                  <a:cubicBezTo>
                    <a:pt x="7072" y="23853"/>
                    <a:pt x="7466" y="24352"/>
                    <a:pt x="7466" y="24916"/>
                  </a:cubicBezTo>
                  <a:lnTo>
                    <a:pt x="7466" y="25572"/>
                  </a:lnTo>
                  <a:cubicBezTo>
                    <a:pt x="7466" y="26228"/>
                    <a:pt x="6941" y="26753"/>
                    <a:pt x="6285" y="26753"/>
                  </a:cubicBezTo>
                  <a:cubicBezTo>
                    <a:pt x="3031" y="26753"/>
                    <a:pt x="381" y="29390"/>
                    <a:pt x="381" y="32657"/>
                  </a:cubicBezTo>
                  <a:cubicBezTo>
                    <a:pt x="381" y="35911"/>
                    <a:pt x="3031" y="38548"/>
                    <a:pt x="6285" y="38548"/>
                  </a:cubicBezTo>
                  <a:lnTo>
                    <a:pt x="6298" y="38548"/>
                  </a:lnTo>
                  <a:cubicBezTo>
                    <a:pt x="7282" y="38548"/>
                    <a:pt x="8069" y="39335"/>
                    <a:pt x="8069" y="40319"/>
                  </a:cubicBezTo>
                  <a:cubicBezTo>
                    <a:pt x="8069" y="41277"/>
                    <a:pt x="7348" y="42051"/>
                    <a:pt x="6403" y="42143"/>
                  </a:cubicBezTo>
                  <a:cubicBezTo>
                    <a:pt x="6219" y="42169"/>
                    <a:pt x="6075" y="42195"/>
                    <a:pt x="5970" y="42235"/>
                  </a:cubicBezTo>
                  <a:cubicBezTo>
                    <a:pt x="4304" y="42825"/>
                    <a:pt x="3057" y="44334"/>
                    <a:pt x="2913" y="46184"/>
                  </a:cubicBezTo>
                  <a:cubicBezTo>
                    <a:pt x="2729" y="48860"/>
                    <a:pt x="4842" y="51104"/>
                    <a:pt x="7479" y="51104"/>
                  </a:cubicBezTo>
                  <a:lnTo>
                    <a:pt x="75285" y="51104"/>
                  </a:lnTo>
                  <a:cubicBezTo>
                    <a:pt x="77686" y="51104"/>
                    <a:pt x="79746" y="49293"/>
                    <a:pt x="79943" y="46905"/>
                  </a:cubicBezTo>
                  <a:cubicBezTo>
                    <a:pt x="79943" y="46879"/>
                    <a:pt x="79943" y="46853"/>
                    <a:pt x="79943" y="46840"/>
                  </a:cubicBezTo>
                  <a:cubicBezTo>
                    <a:pt x="80022" y="45672"/>
                    <a:pt x="80967" y="44767"/>
                    <a:pt x="82134" y="44767"/>
                  </a:cubicBezTo>
                  <a:lnTo>
                    <a:pt x="82974" y="44767"/>
                  </a:lnTo>
                  <a:cubicBezTo>
                    <a:pt x="85073" y="44767"/>
                    <a:pt x="86766" y="43074"/>
                    <a:pt x="86766" y="40975"/>
                  </a:cubicBezTo>
                  <a:cubicBezTo>
                    <a:pt x="86766" y="39401"/>
                    <a:pt x="85493" y="38088"/>
                    <a:pt x="83971" y="37537"/>
                  </a:cubicBezTo>
                  <a:cubicBezTo>
                    <a:pt x="83040" y="37209"/>
                    <a:pt x="82397" y="36357"/>
                    <a:pt x="82397" y="35359"/>
                  </a:cubicBezTo>
                  <a:lnTo>
                    <a:pt x="82397" y="35255"/>
                  </a:lnTo>
                  <a:cubicBezTo>
                    <a:pt x="82397" y="34126"/>
                    <a:pt x="83158" y="33155"/>
                    <a:pt x="84247" y="32840"/>
                  </a:cubicBezTo>
                  <a:cubicBezTo>
                    <a:pt x="87081" y="32027"/>
                    <a:pt x="89154" y="29416"/>
                    <a:pt x="89154" y="26306"/>
                  </a:cubicBezTo>
                  <a:cubicBezTo>
                    <a:pt x="89154" y="22554"/>
                    <a:pt x="86110" y="19523"/>
                    <a:pt x="82357" y="19523"/>
                  </a:cubicBezTo>
                  <a:lnTo>
                    <a:pt x="78447" y="19523"/>
                  </a:lnTo>
                  <a:cubicBezTo>
                    <a:pt x="76493" y="19523"/>
                    <a:pt x="74905" y="17936"/>
                    <a:pt x="74905" y="15968"/>
                  </a:cubicBezTo>
                  <a:cubicBezTo>
                    <a:pt x="74905" y="14013"/>
                    <a:pt x="76493" y="12425"/>
                    <a:pt x="78447" y="12425"/>
                  </a:cubicBezTo>
                  <a:lnTo>
                    <a:pt x="80914" y="12425"/>
                  </a:lnTo>
                  <a:cubicBezTo>
                    <a:pt x="81662" y="12425"/>
                    <a:pt x="82331" y="11887"/>
                    <a:pt x="82436" y="11152"/>
                  </a:cubicBezTo>
                  <a:cubicBezTo>
                    <a:pt x="82580" y="10221"/>
                    <a:pt x="81859" y="9421"/>
                    <a:pt x="80953" y="9421"/>
                  </a:cubicBezTo>
                  <a:lnTo>
                    <a:pt x="75076" y="9421"/>
                  </a:lnTo>
                  <a:cubicBezTo>
                    <a:pt x="74984" y="9421"/>
                    <a:pt x="74905" y="9342"/>
                    <a:pt x="74905" y="9250"/>
                  </a:cubicBezTo>
                  <a:cubicBezTo>
                    <a:pt x="74892" y="7256"/>
                    <a:pt x="73291" y="5642"/>
                    <a:pt x="71297" y="5642"/>
                  </a:cubicBezTo>
                  <a:lnTo>
                    <a:pt x="50068" y="5642"/>
                  </a:lnTo>
                  <a:cubicBezTo>
                    <a:pt x="49609" y="5642"/>
                    <a:pt x="49202" y="5340"/>
                    <a:pt x="49110" y="4894"/>
                  </a:cubicBezTo>
                  <a:cubicBezTo>
                    <a:pt x="48979" y="4291"/>
                    <a:pt x="49451" y="3753"/>
                    <a:pt x="50029" y="3753"/>
                  </a:cubicBezTo>
                  <a:lnTo>
                    <a:pt x="64828" y="3753"/>
                  </a:lnTo>
                  <a:cubicBezTo>
                    <a:pt x="65760" y="3753"/>
                    <a:pt x="66587" y="3110"/>
                    <a:pt x="66731" y="2191"/>
                  </a:cubicBezTo>
                  <a:cubicBezTo>
                    <a:pt x="66915" y="1010"/>
                    <a:pt x="66022" y="0"/>
                    <a:pt x="64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36" name="Google Shape;4136;p29"/>
          <p:cNvSpPr/>
          <p:nvPr/>
        </p:nvSpPr>
        <p:spPr>
          <a:xfrm flipH="1">
            <a:off x="-445932" y="5291700"/>
            <a:ext cx="2440033" cy="2973400"/>
          </a:xfrm>
          <a:custGeom>
            <a:avLst/>
            <a:gdLst/>
            <a:ahLst/>
            <a:cxnLst/>
            <a:rect l="l" t="t" r="r" b="b"/>
            <a:pathLst>
              <a:path w="73201" h="89202" extrusionOk="0">
                <a:moveTo>
                  <a:pt x="58296" y="0"/>
                </a:moveTo>
                <a:lnTo>
                  <a:pt x="0" y="11139"/>
                </a:lnTo>
                <a:lnTo>
                  <a:pt x="14905" y="89201"/>
                </a:lnTo>
                <a:lnTo>
                  <a:pt x="73201" y="78063"/>
                </a:lnTo>
                <a:lnTo>
                  <a:pt x="58296" y="0"/>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37" name="Google Shape;4137;p29"/>
          <p:cNvSpPr/>
          <p:nvPr/>
        </p:nvSpPr>
        <p:spPr>
          <a:xfrm flipH="1">
            <a:off x="263167" y="5602867"/>
            <a:ext cx="1148133" cy="773067"/>
          </a:xfrm>
          <a:custGeom>
            <a:avLst/>
            <a:gdLst/>
            <a:ahLst/>
            <a:cxnLst/>
            <a:rect l="l" t="t" r="r" b="b"/>
            <a:pathLst>
              <a:path w="34444" h="23192" extrusionOk="0">
                <a:moveTo>
                  <a:pt x="31134" y="1"/>
                </a:moveTo>
                <a:lnTo>
                  <a:pt x="0" y="5958"/>
                </a:lnTo>
                <a:lnTo>
                  <a:pt x="3310" y="23191"/>
                </a:lnTo>
                <a:lnTo>
                  <a:pt x="34444" y="17234"/>
                </a:lnTo>
                <a:lnTo>
                  <a:pt x="31134"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38" name="Google Shape;4138;p29"/>
          <p:cNvSpPr/>
          <p:nvPr/>
        </p:nvSpPr>
        <p:spPr>
          <a:xfrm flipH="1">
            <a:off x="488367" y="5922634"/>
            <a:ext cx="685567" cy="201233"/>
          </a:xfrm>
          <a:custGeom>
            <a:avLst/>
            <a:gdLst/>
            <a:ahLst/>
            <a:cxnLst/>
            <a:rect l="l" t="t" r="r" b="b"/>
            <a:pathLst>
              <a:path w="20567" h="6037" extrusionOk="0">
                <a:moveTo>
                  <a:pt x="19461" y="1"/>
                </a:moveTo>
                <a:cubicBezTo>
                  <a:pt x="19404" y="1"/>
                  <a:pt x="19347" y="6"/>
                  <a:pt x="19288" y="17"/>
                </a:cubicBezTo>
                <a:lnTo>
                  <a:pt x="800" y="3532"/>
                </a:lnTo>
                <a:cubicBezTo>
                  <a:pt x="320" y="3623"/>
                  <a:pt x="1" y="4103"/>
                  <a:pt x="92" y="4582"/>
                </a:cubicBezTo>
                <a:lnTo>
                  <a:pt x="229" y="5313"/>
                </a:lnTo>
                <a:cubicBezTo>
                  <a:pt x="309" y="5754"/>
                  <a:pt x="689" y="6037"/>
                  <a:pt x="1106" y="6037"/>
                </a:cubicBezTo>
                <a:cubicBezTo>
                  <a:pt x="1163" y="6037"/>
                  <a:pt x="1221" y="6031"/>
                  <a:pt x="1279" y="6020"/>
                </a:cubicBezTo>
                <a:lnTo>
                  <a:pt x="19768" y="2505"/>
                </a:lnTo>
                <a:cubicBezTo>
                  <a:pt x="20247" y="2414"/>
                  <a:pt x="20567" y="1934"/>
                  <a:pt x="20475" y="1455"/>
                </a:cubicBezTo>
                <a:lnTo>
                  <a:pt x="20315" y="702"/>
                </a:lnTo>
                <a:cubicBezTo>
                  <a:pt x="20235" y="281"/>
                  <a:pt x="19873" y="1"/>
                  <a:pt x="1946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39" name="Google Shape;4139;p29"/>
          <p:cNvSpPr/>
          <p:nvPr/>
        </p:nvSpPr>
        <p:spPr>
          <a:xfrm flipH="1">
            <a:off x="1300201" y="5625700"/>
            <a:ext cx="693900" cy="2639400"/>
          </a:xfrm>
          <a:custGeom>
            <a:avLst/>
            <a:gdLst/>
            <a:ahLst/>
            <a:cxnLst/>
            <a:rect l="l" t="t" r="r" b="b"/>
            <a:pathLst>
              <a:path w="20817" h="79182" extrusionOk="0">
                <a:moveTo>
                  <a:pt x="5889" y="0"/>
                </a:moveTo>
                <a:lnTo>
                  <a:pt x="0" y="1119"/>
                </a:lnTo>
                <a:lnTo>
                  <a:pt x="14905" y="79181"/>
                </a:lnTo>
                <a:lnTo>
                  <a:pt x="20817" y="78040"/>
                </a:lnTo>
                <a:lnTo>
                  <a:pt x="5889"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0" name="Google Shape;4140;p29"/>
          <p:cNvSpPr/>
          <p:nvPr/>
        </p:nvSpPr>
        <p:spPr>
          <a:xfrm flipH="1">
            <a:off x="2099834" y="5953100"/>
            <a:ext cx="951833" cy="755400"/>
          </a:xfrm>
          <a:custGeom>
            <a:avLst/>
            <a:gdLst/>
            <a:ahLst/>
            <a:cxnLst/>
            <a:rect l="l" t="t" r="r" b="b"/>
            <a:pathLst>
              <a:path w="28555" h="22662" extrusionOk="0">
                <a:moveTo>
                  <a:pt x="6136" y="1"/>
                </a:moveTo>
                <a:cubicBezTo>
                  <a:pt x="5552" y="1"/>
                  <a:pt x="5128" y="113"/>
                  <a:pt x="4907" y="358"/>
                </a:cubicBezTo>
                <a:cubicBezTo>
                  <a:pt x="3994" y="1363"/>
                  <a:pt x="2808" y="3440"/>
                  <a:pt x="1849" y="5585"/>
                </a:cubicBezTo>
                <a:cubicBezTo>
                  <a:pt x="776" y="7982"/>
                  <a:pt x="0" y="10470"/>
                  <a:pt x="251" y="11611"/>
                </a:cubicBezTo>
                <a:cubicBezTo>
                  <a:pt x="411" y="12433"/>
                  <a:pt x="3378" y="14487"/>
                  <a:pt x="7122" y="16610"/>
                </a:cubicBezTo>
                <a:cubicBezTo>
                  <a:pt x="12390" y="19571"/>
                  <a:pt x="19246" y="22662"/>
                  <a:pt x="22177" y="22662"/>
                </a:cubicBezTo>
                <a:cubicBezTo>
                  <a:pt x="22725" y="22662"/>
                  <a:pt x="23136" y="22554"/>
                  <a:pt x="23373" y="22316"/>
                </a:cubicBezTo>
                <a:cubicBezTo>
                  <a:pt x="24172" y="21540"/>
                  <a:pt x="24994" y="20445"/>
                  <a:pt x="25724" y="19212"/>
                </a:cubicBezTo>
                <a:cubicBezTo>
                  <a:pt x="27322" y="16610"/>
                  <a:pt x="28555" y="13437"/>
                  <a:pt x="28486" y="11246"/>
                </a:cubicBezTo>
                <a:cubicBezTo>
                  <a:pt x="28440" y="9238"/>
                  <a:pt x="20018" y="4558"/>
                  <a:pt x="13239" y="1911"/>
                </a:cubicBezTo>
                <a:cubicBezTo>
                  <a:pt x="10297" y="770"/>
                  <a:pt x="7667" y="1"/>
                  <a:pt x="6136"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1" name="Google Shape;4141;p29"/>
          <p:cNvSpPr/>
          <p:nvPr/>
        </p:nvSpPr>
        <p:spPr>
          <a:xfrm flipH="1">
            <a:off x="2099833" y="6016767"/>
            <a:ext cx="714467" cy="691733"/>
          </a:xfrm>
          <a:custGeom>
            <a:avLst/>
            <a:gdLst/>
            <a:ahLst/>
            <a:cxnLst/>
            <a:rect l="l" t="t" r="r" b="b"/>
            <a:pathLst>
              <a:path w="21434" h="20752" extrusionOk="0">
                <a:moveTo>
                  <a:pt x="6118" y="1"/>
                </a:moveTo>
                <a:lnTo>
                  <a:pt x="1" y="14700"/>
                </a:lnTo>
                <a:cubicBezTo>
                  <a:pt x="5269" y="17661"/>
                  <a:pt x="12125" y="20752"/>
                  <a:pt x="15056" y="20752"/>
                </a:cubicBezTo>
                <a:cubicBezTo>
                  <a:pt x="15604" y="20752"/>
                  <a:pt x="16015" y="20644"/>
                  <a:pt x="16252" y="20406"/>
                </a:cubicBezTo>
                <a:cubicBezTo>
                  <a:pt x="17051" y="19630"/>
                  <a:pt x="17873" y="18535"/>
                  <a:pt x="18603" y="17302"/>
                </a:cubicBezTo>
                <a:cubicBezTo>
                  <a:pt x="20201" y="14700"/>
                  <a:pt x="21434" y="11527"/>
                  <a:pt x="21365" y="9336"/>
                </a:cubicBezTo>
                <a:cubicBezTo>
                  <a:pt x="21319" y="7328"/>
                  <a:pt x="12897" y="2648"/>
                  <a:pt x="6118"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2" name="Google Shape;4142;p29"/>
          <p:cNvSpPr/>
          <p:nvPr/>
        </p:nvSpPr>
        <p:spPr>
          <a:xfrm flipH="1">
            <a:off x="-143900" y="4263701"/>
            <a:ext cx="1061533" cy="931767"/>
          </a:xfrm>
          <a:custGeom>
            <a:avLst/>
            <a:gdLst/>
            <a:ahLst/>
            <a:cxnLst/>
            <a:rect l="l" t="t" r="r" b="b"/>
            <a:pathLst>
              <a:path w="31846" h="27953" extrusionOk="0">
                <a:moveTo>
                  <a:pt x="20201" y="1"/>
                </a:moveTo>
                <a:cubicBezTo>
                  <a:pt x="16155" y="1"/>
                  <a:pt x="12587" y="3641"/>
                  <a:pt x="11211" y="4135"/>
                </a:cubicBezTo>
                <a:cubicBezTo>
                  <a:pt x="9317" y="4819"/>
                  <a:pt x="1214" y="5207"/>
                  <a:pt x="278" y="12671"/>
                </a:cubicBezTo>
                <a:cubicBezTo>
                  <a:pt x="255" y="12991"/>
                  <a:pt x="209" y="13310"/>
                  <a:pt x="209" y="13653"/>
                </a:cubicBezTo>
                <a:cubicBezTo>
                  <a:pt x="0" y="19455"/>
                  <a:pt x="4833" y="27953"/>
                  <a:pt x="13638" y="27953"/>
                </a:cubicBezTo>
                <a:cubicBezTo>
                  <a:pt x="15397" y="27953"/>
                  <a:pt x="17315" y="27614"/>
                  <a:pt x="19383" y="26846"/>
                </a:cubicBezTo>
                <a:cubicBezTo>
                  <a:pt x="31845" y="22212"/>
                  <a:pt x="31412" y="8768"/>
                  <a:pt x="25500" y="2537"/>
                </a:cubicBezTo>
                <a:cubicBezTo>
                  <a:pt x="24952" y="1966"/>
                  <a:pt x="24404" y="1487"/>
                  <a:pt x="23856" y="1122"/>
                </a:cubicBezTo>
                <a:cubicBezTo>
                  <a:pt x="22626" y="317"/>
                  <a:pt x="21392" y="1"/>
                  <a:pt x="2020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3" name="Google Shape;4143;p29"/>
          <p:cNvSpPr/>
          <p:nvPr/>
        </p:nvSpPr>
        <p:spPr>
          <a:xfrm flipH="1">
            <a:off x="558368" y="4580934"/>
            <a:ext cx="221433" cy="292367"/>
          </a:xfrm>
          <a:custGeom>
            <a:avLst/>
            <a:gdLst/>
            <a:ahLst/>
            <a:cxnLst/>
            <a:rect l="l" t="t" r="r" b="b"/>
            <a:pathLst>
              <a:path w="6643" h="8771" extrusionOk="0">
                <a:moveTo>
                  <a:pt x="3168" y="1"/>
                </a:moveTo>
                <a:cubicBezTo>
                  <a:pt x="2559" y="1"/>
                  <a:pt x="1958" y="310"/>
                  <a:pt x="1461" y="1077"/>
                </a:cubicBezTo>
                <a:cubicBezTo>
                  <a:pt x="0" y="3314"/>
                  <a:pt x="640" y="6806"/>
                  <a:pt x="2785" y="8336"/>
                </a:cubicBezTo>
                <a:cubicBezTo>
                  <a:pt x="3110" y="8574"/>
                  <a:pt x="3497" y="8771"/>
                  <a:pt x="3886" y="8771"/>
                </a:cubicBezTo>
                <a:cubicBezTo>
                  <a:pt x="3907" y="8771"/>
                  <a:pt x="3928" y="8770"/>
                  <a:pt x="3949" y="8769"/>
                </a:cubicBezTo>
                <a:cubicBezTo>
                  <a:pt x="4223" y="8746"/>
                  <a:pt x="4474" y="8632"/>
                  <a:pt x="4680" y="8495"/>
                </a:cubicBezTo>
                <a:cubicBezTo>
                  <a:pt x="5570" y="7948"/>
                  <a:pt x="6163" y="7012"/>
                  <a:pt x="6392" y="6007"/>
                </a:cubicBezTo>
                <a:cubicBezTo>
                  <a:pt x="6643" y="5003"/>
                  <a:pt x="6551" y="3930"/>
                  <a:pt x="6277" y="2949"/>
                </a:cubicBezTo>
                <a:cubicBezTo>
                  <a:pt x="5900" y="1518"/>
                  <a:pt x="4515" y="1"/>
                  <a:pt x="3168"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4" name="Google Shape;4144;p29"/>
          <p:cNvSpPr/>
          <p:nvPr/>
        </p:nvSpPr>
        <p:spPr>
          <a:xfrm flipH="1">
            <a:off x="493701" y="4106301"/>
            <a:ext cx="257967" cy="374367"/>
          </a:xfrm>
          <a:custGeom>
            <a:avLst/>
            <a:gdLst/>
            <a:ahLst/>
            <a:cxnLst/>
            <a:rect l="l" t="t" r="r" b="b"/>
            <a:pathLst>
              <a:path w="7739" h="11231" extrusionOk="0">
                <a:moveTo>
                  <a:pt x="5137" y="0"/>
                </a:moveTo>
                <a:lnTo>
                  <a:pt x="5137" y="0"/>
                </a:lnTo>
                <a:cubicBezTo>
                  <a:pt x="1" y="5341"/>
                  <a:pt x="6780" y="11230"/>
                  <a:pt x="6780" y="11230"/>
                </a:cubicBezTo>
                <a:lnTo>
                  <a:pt x="6780" y="11230"/>
                </a:lnTo>
                <a:cubicBezTo>
                  <a:pt x="5228" y="4839"/>
                  <a:pt x="7739" y="1735"/>
                  <a:pt x="7739" y="1735"/>
                </a:cubicBezTo>
                <a:cubicBezTo>
                  <a:pt x="7739" y="1735"/>
                  <a:pt x="7122" y="936"/>
                  <a:pt x="513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5" name="Google Shape;4145;p29"/>
          <p:cNvSpPr/>
          <p:nvPr/>
        </p:nvSpPr>
        <p:spPr>
          <a:xfrm flipH="1">
            <a:off x="656500" y="4079668"/>
            <a:ext cx="222200" cy="195833"/>
          </a:xfrm>
          <a:custGeom>
            <a:avLst/>
            <a:gdLst/>
            <a:ahLst/>
            <a:cxnLst/>
            <a:rect l="l" t="t" r="r" b="b"/>
            <a:pathLst>
              <a:path w="6666" h="5875" extrusionOk="0">
                <a:moveTo>
                  <a:pt x="0" y="0"/>
                </a:moveTo>
                <a:lnTo>
                  <a:pt x="0" y="0"/>
                </a:lnTo>
                <a:cubicBezTo>
                  <a:pt x="1233" y="5053"/>
                  <a:pt x="3577" y="5875"/>
                  <a:pt x="4972" y="5875"/>
                </a:cubicBezTo>
                <a:cubicBezTo>
                  <a:pt x="5643" y="5875"/>
                  <a:pt x="6094" y="5684"/>
                  <a:pt x="6094" y="5684"/>
                </a:cubicBezTo>
                <a:cubicBezTo>
                  <a:pt x="6094" y="5684"/>
                  <a:pt x="6665" y="594"/>
                  <a:pt x="0"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6" name="Google Shape;4146;p29"/>
          <p:cNvSpPr/>
          <p:nvPr/>
        </p:nvSpPr>
        <p:spPr>
          <a:xfrm flipH="1">
            <a:off x="-143900" y="4301067"/>
            <a:ext cx="1061533" cy="894400"/>
          </a:xfrm>
          <a:custGeom>
            <a:avLst/>
            <a:gdLst/>
            <a:ahLst/>
            <a:cxnLst/>
            <a:rect l="l" t="t" r="r" b="b"/>
            <a:pathLst>
              <a:path w="31846" h="26832" extrusionOk="0">
                <a:moveTo>
                  <a:pt x="23856" y="1"/>
                </a:moveTo>
                <a:cubicBezTo>
                  <a:pt x="23263" y="2580"/>
                  <a:pt x="23697" y="5502"/>
                  <a:pt x="23514" y="8218"/>
                </a:cubicBezTo>
                <a:cubicBezTo>
                  <a:pt x="23309" y="11345"/>
                  <a:pt x="22213" y="14403"/>
                  <a:pt x="20410" y="16960"/>
                </a:cubicBezTo>
                <a:cubicBezTo>
                  <a:pt x="19771" y="17896"/>
                  <a:pt x="18926" y="18809"/>
                  <a:pt x="17831" y="19060"/>
                </a:cubicBezTo>
                <a:cubicBezTo>
                  <a:pt x="17620" y="19105"/>
                  <a:pt x="17410" y="19125"/>
                  <a:pt x="17200" y="19125"/>
                </a:cubicBezTo>
                <a:cubicBezTo>
                  <a:pt x="15698" y="19125"/>
                  <a:pt x="14206" y="18100"/>
                  <a:pt x="12688" y="18100"/>
                </a:cubicBezTo>
                <a:cubicBezTo>
                  <a:pt x="12508" y="18100"/>
                  <a:pt x="12328" y="18114"/>
                  <a:pt x="12147" y="18147"/>
                </a:cubicBezTo>
                <a:cubicBezTo>
                  <a:pt x="11303" y="18284"/>
                  <a:pt x="10572" y="18831"/>
                  <a:pt x="9728" y="19083"/>
                </a:cubicBezTo>
                <a:cubicBezTo>
                  <a:pt x="9367" y="19188"/>
                  <a:pt x="9006" y="19236"/>
                  <a:pt x="8647" y="19236"/>
                </a:cubicBezTo>
                <a:cubicBezTo>
                  <a:pt x="6819" y="19236"/>
                  <a:pt x="5041" y="17987"/>
                  <a:pt x="3725" y="16595"/>
                </a:cubicBezTo>
                <a:cubicBezTo>
                  <a:pt x="2309" y="15111"/>
                  <a:pt x="1145" y="13399"/>
                  <a:pt x="278" y="11550"/>
                </a:cubicBezTo>
                <a:cubicBezTo>
                  <a:pt x="255" y="11870"/>
                  <a:pt x="209" y="12189"/>
                  <a:pt x="209" y="12532"/>
                </a:cubicBezTo>
                <a:cubicBezTo>
                  <a:pt x="0" y="18334"/>
                  <a:pt x="4833" y="26832"/>
                  <a:pt x="13638" y="26832"/>
                </a:cubicBezTo>
                <a:cubicBezTo>
                  <a:pt x="15397" y="26832"/>
                  <a:pt x="17315" y="26493"/>
                  <a:pt x="19383" y="25725"/>
                </a:cubicBezTo>
                <a:cubicBezTo>
                  <a:pt x="31845" y="21091"/>
                  <a:pt x="31412" y="7647"/>
                  <a:pt x="25500" y="1416"/>
                </a:cubicBezTo>
                <a:cubicBezTo>
                  <a:pt x="24952" y="845"/>
                  <a:pt x="24404" y="366"/>
                  <a:pt x="23856"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7" name="Google Shape;4147;p29"/>
          <p:cNvSpPr/>
          <p:nvPr/>
        </p:nvSpPr>
        <p:spPr>
          <a:xfrm>
            <a:off x="-115000" y="1054567"/>
            <a:ext cx="579800" cy="741100"/>
          </a:xfrm>
          <a:custGeom>
            <a:avLst/>
            <a:gdLst/>
            <a:ahLst/>
            <a:cxnLst/>
            <a:rect l="l" t="t" r="r" b="b"/>
            <a:pathLst>
              <a:path w="17394" h="22233" extrusionOk="0">
                <a:moveTo>
                  <a:pt x="17394" y="0"/>
                </a:moveTo>
                <a:lnTo>
                  <a:pt x="1" y="15042"/>
                </a:lnTo>
                <a:lnTo>
                  <a:pt x="457" y="22232"/>
                </a:lnTo>
                <a:lnTo>
                  <a:pt x="17394" y="0"/>
                </a:lnTo>
                <a:close/>
              </a:path>
            </a:pathLst>
          </a:custGeom>
          <a:solidFill>
            <a:srgbClr val="DFE6F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8" name="Google Shape;4148;p29"/>
          <p:cNvSpPr/>
          <p:nvPr/>
        </p:nvSpPr>
        <p:spPr>
          <a:xfrm>
            <a:off x="-99766" y="1054567"/>
            <a:ext cx="564567" cy="741100"/>
          </a:xfrm>
          <a:custGeom>
            <a:avLst/>
            <a:gdLst/>
            <a:ahLst/>
            <a:cxnLst/>
            <a:rect l="l" t="t" r="r" b="b"/>
            <a:pathLst>
              <a:path w="16937" h="22233" extrusionOk="0">
                <a:moveTo>
                  <a:pt x="16937" y="0"/>
                </a:moveTo>
                <a:lnTo>
                  <a:pt x="2557" y="16138"/>
                </a:lnTo>
                <a:lnTo>
                  <a:pt x="0" y="22232"/>
                </a:lnTo>
                <a:lnTo>
                  <a:pt x="16937" y="0"/>
                </a:lnTo>
                <a:close/>
              </a:path>
            </a:pathLst>
          </a:custGeom>
          <a:solidFill>
            <a:srgbClr val="D0DFF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9" name="Google Shape;4149;p29"/>
          <p:cNvSpPr/>
          <p:nvPr/>
        </p:nvSpPr>
        <p:spPr>
          <a:xfrm>
            <a:off x="-398766" y="1054567"/>
            <a:ext cx="863567" cy="643700"/>
          </a:xfrm>
          <a:custGeom>
            <a:avLst/>
            <a:gdLst/>
            <a:ahLst/>
            <a:cxnLst/>
            <a:rect l="l" t="t" r="r" b="b"/>
            <a:pathLst>
              <a:path w="25907" h="19311" extrusionOk="0">
                <a:moveTo>
                  <a:pt x="25907" y="0"/>
                </a:moveTo>
                <a:lnTo>
                  <a:pt x="0" y="11938"/>
                </a:lnTo>
                <a:lnTo>
                  <a:pt x="20315" y="19310"/>
                </a:lnTo>
                <a:lnTo>
                  <a:pt x="25907"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0" name="Google Shape;4150;p29"/>
          <p:cNvSpPr/>
          <p:nvPr/>
        </p:nvSpPr>
        <p:spPr>
          <a:xfrm>
            <a:off x="-115000" y="1054567"/>
            <a:ext cx="579800" cy="537933"/>
          </a:xfrm>
          <a:custGeom>
            <a:avLst/>
            <a:gdLst/>
            <a:ahLst/>
            <a:cxnLst/>
            <a:rect l="l" t="t" r="r" b="b"/>
            <a:pathLst>
              <a:path w="17394" h="16138" extrusionOk="0">
                <a:moveTo>
                  <a:pt x="17394" y="0"/>
                </a:moveTo>
                <a:lnTo>
                  <a:pt x="1" y="15042"/>
                </a:lnTo>
                <a:lnTo>
                  <a:pt x="3014" y="16138"/>
                </a:lnTo>
                <a:lnTo>
                  <a:pt x="17394" y="0"/>
                </a:lnTo>
                <a:close/>
              </a:path>
            </a:pathLst>
          </a:custGeom>
          <a:solidFill>
            <a:srgbClr val="DFE6F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1" name="Google Shape;4151;p29"/>
          <p:cNvSpPr/>
          <p:nvPr/>
        </p:nvSpPr>
        <p:spPr>
          <a:xfrm>
            <a:off x="-328767" y="1810368"/>
            <a:ext cx="484667" cy="1952833"/>
          </a:xfrm>
          <a:custGeom>
            <a:avLst/>
            <a:gdLst/>
            <a:ahLst/>
            <a:cxnLst/>
            <a:rect l="l" t="t" r="r" b="b"/>
            <a:pathLst>
              <a:path w="14540" h="58585" extrusionOk="0">
                <a:moveTo>
                  <a:pt x="2400" y="0"/>
                </a:moveTo>
                <a:cubicBezTo>
                  <a:pt x="2134" y="0"/>
                  <a:pt x="1904" y="171"/>
                  <a:pt x="1826" y="425"/>
                </a:cubicBezTo>
                <a:cubicBezTo>
                  <a:pt x="1643" y="1065"/>
                  <a:pt x="1506" y="1726"/>
                  <a:pt x="1415" y="2366"/>
                </a:cubicBezTo>
                <a:cubicBezTo>
                  <a:pt x="1370" y="2662"/>
                  <a:pt x="1575" y="2959"/>
                  <a:pt x="1895" y="3005"/>
                </a:cubicBezTo>
                <a:lnTo>
                  <a:pt x="1986" y="3005"/>
                </a:lnTo>
                <a:cubicBezTo>
                  <a:pt x="2260" y="3005"/>
                  <a:pt x="2511" y="2799"/>
                  <a:pt x="2534" y="2525"/>
                </a:cubicBezTo>
                <a:cubicBezTo>
                  <a:pt x="2625" y="1932"/>
                  <a:pt x="2762" y="1338"/>
                  <a:pt x="2922" y="722"/>
                </a:cubicBezTo>
                <a:cubicBezTo>
                  <a:pt x="3013" y="425"/>
                  <a:pt x="2830" y="106"/>
                  <a:pt x="2534" y="15"/>
                </a:cubicBezTo>
                <a:cubicBezTo>
                  <a:pt x="2488" y="5"/>
                  <a:pt x="2443" y="0"/>
                  <a:pt x="2400" y="0"/>
                </a:cubicBezTo>
                <a:close/>
                <a:moveTo>
                  <a:pt x="1890" y="5286"/>
                </a:moveTo>
                <a:cubicBezTo>
                  <a:pt x="1876" y="5286"/>
                  <a:pt x="1863" y="5286"/>
                  <a:pt x="1849" y="5287"/>
                </a:cubicBezTo>
                <a:cubicBezTo>
                  <a:pt x="1529" y="5333"/>
                  <a:pt x="1301" y="5607"/>
                  <a:pt x="1347" y="5926"/>
                </a:cubicBezTo>
                <a:cubicBezTo>
                  <a:pt x="1415" y="6588"/>
                  <a:pt x="1552" y="7250"/>
                  <a:pt x="1735" y="7889"/>
                </a:cubicBezTo>
                <a:cubicBezTo>
                  <a:pt x="1803" y="8140"/>
                  <a:pt x="2031" y="8300"/>
                  <a:pt x="2283" y="8300"/>
                </a:cubicBezTo>
                <a:cubicBezTo>
                  <a:pt x="2328" y="8300"/>
                  <a:pt x="2397" y="8300"/>
                  <a:pt x="2442" y="8277"/>
                </a:cubicBezTo>
                <a:cubicBezTo>
                  <a:pt x="2739" y="8186"/>
                  <a:pt x="2922" y="7866"/>
                  <a:pt x="2830" y="7570"/>
                </a:cubicBezTo>
                <a:cubicBezTo>
                  <a:pt x="2671" y="6999"/>
                  <a:pt x="2534" y="6406"/>
                  <a:pt x="2465" y="5789"/>
                </a:cubicBezTo>
                <a:cubicBezTo>
                  <a:pt x="2443" y="5506"/>
                  <a:pt x="2172" y="5286"/>
                  <a:pt x="1890" y="5286"/>
                </a:cubicBezTo>
                <a:close/>
                <a:moveTo>
                  <a:pt x="3739" y="10252"/>
                </a:moveTo>
                <a:cubicBezTo>
                  <a:pt x="3629" y="10252"/>
                  <a:pt x="3518" y="10286"/>
                  <a:pt x="3424" y="10354"/>
                </a:cubicBezTo>
                <a:cubicBezTo>
                  <a:pt x="3150" y="10537"/>
                  <a:pt x="3081" y="10879"/>
                  <a:pt x="3264" y="11153"/>
                </a:cubicBezTo>
                <a:cubicBezTo>
                  <a:pt x="3469" y="11450"/>
                  <a:pt x="3675" y="11747"/>
                  <a:pt x="3926" y="12043"/>
                </a:cubicBezTo>
                <a:cubicBezTo>
                  <a:pt x="4086" y="12249"/>
                  <a:pt x="4268" y="12477"/>
                  <a:pt x="4428" y="12705"/>
                </a:cubicBezTo>
                <a:cubicBezTo>
                  <a:pt x="4542" y="12842"/>
                  <a:pt x="4725" y="12911"/>
                  <a:pt x="4885" y="12911"/>
                </a:cubicBezTo>
                <a:cubicBezTo>
                  <a:pt x="4999" y="12911"/>
                  <a:pt x="5136" y="12888"/>
                  <a:pt x="5227" y="12797"/>
                </a:cubicBezTo>
                <a:cubicBezTo>
                  <a:pt x="5478" y="12614"/>
                  <a:pt x="5524" y="12249"/>
                  <a:pt x="5341" y="11998"/>
                </a:cubicBezTo>
                <a:cubicBezTo>
                  <a:pt x="5159" y="11770"/>
                  <a:pt x="4976" y="11541"/>
                  <a:pt x="4816" y="11336"/>
                </a:cubicBezTo>
                <a:cubicBezTo>
                  <a:pt x="4588" y="11062"/>
                  <a:pt x="4405" y="10788"/>
                  <a:pt x="4200" y="10514"/>
                </a:cubicBezTo>
                <a:cubicBezTo>
                  <a:pt x="4100" y="10343"/>
                  <a:pt x="3921" y="10252"/>
                  <a:pt x="3739" y="10252"/>
                </a:cubicBezTo>
                <a:close/>
                <a:moveTo>
                  <a:pt x="6890" y="14566"/>
                </a:moveTo>
                <a:cubicBezTo>
                  <a:pt x="6779" y="14566"/>
                  <a:pt x="6668" y="14600"/>
                  <a:pt x="6574" y="14668"/>
                </a:cubicBezTo>
                <a:cubicBezTo>
                  <a:pt x="6300" y="14828"/>
                  <a:pt x="6231" y="15193"/>
                  <a:pt x="6414" y="15444"/>
                </a:cubicBezTo>
                <a:cubicBezTo>
                  <a:pt x="6756" y="15969"/>
                  <a:pt x="7099" y="16517"/>
                  <a:pt x="7418" y="17042"/>
                </a:cubicBezTo>
                <a:cubicBezTo>
                  <a:pt x="7532" y="17225"/>
                  <a:pt x="7715" y="17316"/>
                  <a:pt x="7920" y="17316"/>
                </a:cubicBezTo>
                <a:cubicBezTo>
                  <a:pt x="8012" y="17316"/>
                  <a:pt x="8103" y="17293"/>
                  <a:pt x="8217" y="17225"/>
                </a:cubicBezTo>
                <a:cubicBezTo>
                  <a:pt x="8468" y="17065"/>
                  <a:pt x="8560" y="16723"/>
                  <a:pt x="8400" y="16449"/>
                </a:cubicBezTo>
                <a:cubicBezTo>
                  <a:pt x="8057" y="15901"/>
                  <a:pt x="7715" y="15353"/>
                  <a:pt x="7373" y="14828"/>
                </a:cubicBezTo>
                <a:cubicBezTo>
                  <a:pt x="7259" y="14657"/>
                  <a:pt x="7074" y="14566"/>
                  <a:pt x="6890" y="14566"/>
                </a:cubicBezTo>
                <a:close/>
                <a:moveTo>
                  <a:pt x="9574" y="19175"/>
                </a:moveTo>
                <a:cubicBezTo>
                  <a:pt x="9487" y="19175"/>
                  <a:pt x="9398" y="19194"/>
                  <a:pt x="9313" y="19233"/>
                </a:cubicBezTo>
                <a:cubicBezTo>
                  <a:pt x="9039" y="19393"/>
                  <a:pt x="8925" y="19736"/>
                  <a:pt x="9062" y="20009"/>
                </a:cubicBezTo>
                <a:cubicBezTo>
                  <a:pt x="9358" y="20557"/>
                  <a:pt x="9632" y="21128"/>
                  <a:pt x="9883" y="21699"/>
                </a:cubicBezTo>
                <a:cubicBezTo>
                  <a:pt x="9975" y="21904"/>
                  <a:pt x="10180" y="22041"/>
                  <a:pt x="10408" y="22041"/>
                </a:cubicBezTo>
                <a:cubicBezTo>
                  <a:pt x="10477" y="22041"/>
                  <a:pt x="10568" y="22018"/>
                  <a:pt x="10637" y="21995"/>
                </a:cubicBezTo>
                <a:cubicBezTo>
                  <a:pt x="10933" y="21858"/>
                  <a:pt x="11047" y="21516"/>
                  <a:pt x="10933" y="21242"/>
                </a:cubicBezTo>
                <a:cubicBezTo>
                  <a:pt x="10659" y="20649"/>
                  <a:pt x="10386" y="20055"/>
                  <a:pt x="10089" y="19485"/>
                </a:cubicBezTo>
                <a:cubicBezTo>
                  <a:pt x="9991" y="19289"/>
                  <a:pt x="9790" y="19175"/>
                  <a:pt x="9574" y="19175"/>
                </a:cubicBezTo>
                <a:close/>
                <a:moveTo>
                  <a:pt x="11704" y="24081"/>
                </a:moveTo>
                <a:cubicBezTo>
                  <a:pt x="11637" y="24081"/>
                  <a:pt x="11569" y="24093"/>
                  <a:pt x="11504" y="24118"/>
                </a:cubicBezTo>
                <a:cubicBezTo>
                  <a:pt x="11207" y="24209"/>
                  <a:pt x="11047" y="24552"/>
                  <a:pt x="11162" y="24848"/>
                </a:cubicBezTo>
                <a:cubicBezTo>
                  <a:pt x="11390" y="25442"/>
                  <a:pt x="11572" y="26035"/>
                  <a:pt x="11755" y="26629"/>
                </a:cubicBezTo>
                <a:cubicBezTo>
                  <a:pt x="11846" y="26880"/>
                  <a:pt x="12052" y="27017"/>
                  <a:pt x="12303" y="27017"/>
                </a:cubicBezTo>
                <a:cubicBezTo>
                  <a:pt x="12371" y="27017"/>
                  <a:pt x="12417" y="27017"/>
                  <a:pt x="12485" y="26994"/>
                </a:cubicBezTo>
                <a:cubicBezTo>
                  <a:pt x="12782" y="26903"/>
                  <a:pt x="12942" y="26583"/>
                  <a:pt x="12851" y="26286"/>
                </a:cubicBezTo>
                <a:cubicBezTo>
                  <a:pt x="12668" y="25670"/>
                  <a:pt x="12463" y="25054"/>
                  <a:pt x="12234" y="24460"/>
                </a:cubicBezTo>
                <a:cubicBezTo>
                  <a:pt x="12163" y="24229"/>
                  <a:pt x="11939" y="24081"/>
                  <a:pt x="11704" y="24081"/>
                </a:cubicBezTo>
                <a:close/>
                <a:moveTo>
                  <a:pt x="13189" y="29217"/>
                </a:moveTo>
                <a:cubicBezTo>
                  <a:pt x="13146" y="29217"/>
                  <a:pt x="13101" y="29221"/>
                  <a:pt x="13056" y="29231"/>
                </a:cubicBezTo>
                <a:cubicBezTo>
                  <a:pt x="12737" y="29277"/>
                  <a:pt x="12554" y="29596"/>
                  <a:pt x="12622" y="29893"/>
                </a:cubicBezTo>
                <a:cubicBezTo>
                  <a:pt x="12759" y="30509"/>
                  <a:pt x="12874" y="31125"/>
                  <a:pt x="12965" y="31742"/>
                </a:cubicBezTo>
                <a:cubicBezTo>
                  <a:pt x="13010" y="32016"/>
                  <a:pt x="13262" y="32221"/>
                  <a:pt x="13535" y="32221"/>
                </a:cubicBezTo>
                <a:lnTo>
                  <a:pt x="13627" y="32221"/>
                </a:lnTo>
                <a:cubicBezTo>
                  <a:pt x="13923" y="32175"/>
                  <a:pt x="14152" y="31879"/>
                  <a:pt x="14083" y="31559"/>
                </a:cubicBezTo>
                <a:cubicBezTo>
                  <a:pt x="13992" y="30943"/>
                  <a:pt x="13878" y="30304"/>
                  <a:pt x="13741" y="29665"/>
                </a:cubicBezTo>
                <a:cubicBezTo>
                  <a:pt x="13682" y="29390"/>
                  <a:pt x="13455" y="29217"/>
                  <a:pt x="13189" y="29217"/>
                </a:cubicBezTo>
                <a:close/>
                <a:moveTo>
                  <a:pt x="13922" y="34502"/>
                </a:moveTo>
                <a:cubicBezTo>
                  <a:pt x="13907" y="34502"/>
                  <a:pt x="13893" y="34502"/>
                  <a:pt x="13878" y="34504"/>
                </a:cubicBezTo>
                <a:cubicBezTo>
                  <a:pt x="13558" y="34504"/>
                  <a:pt x="13330" y="34777"/>
                  <a:pt x="13330" y="35097"/>
                </a:cubicBezTo>
                <a:cubicBezTo>
                  <a:pt x="13376" y="35736"/>
                  <a:pt x="13398" y="36352"/>
                  <a:pt x="13398" y="36969"/>
                </a:cubicBezTo>
                <a:cubicBezTo>
                  <a:pt x="13398" y="37288"/>
                  <a:pt x="13650" y="37539"/>
                  <a:pt x="13969" y="37539"/>
                </a:cubicBezTo>
                <a:cubicBezTo>
                  <a:pt x="14289" y="37539"/>
                  <a:pt x="14540" y="37288"/>
                  <a:pt x="14540" y="36969"/>
                </a:cubicBezTo>
                <a:cubicBezTo>
                  <a:pt x="14540" y="36330"/>
                  <a:pt x="14517" y="35690"/>
                  <a:pt x="14471" y="35029"/>
                </a:cubicBezTo>
                <a:cubicBezTo>
                  <a:pt x="14449" y="34724"/>
                  <a:pt x="14220" y="34502"/>
                  <a:pt x="13922" y="34502"/>
                </a:cubicBezTo>
                <a:close/>
                <a:moveTo>
                  <a:pt x="13811" y="39820"/>
                </a:moveTo>
                <a:cubicBezTo>
                  <a:pt x="13509" y="39820"/>
                  <a:pt x="13238" y="40041"/>
                  <a:pt x="13216" y="40324"/>
                </a:cubicBezTo>
                <a:cubicBezTo>
                  <a:pt x="13147" y="40963"/>
                  <a:pt x="13056" y="41579"/>
                  <a:pt x="12942" y="42173"/>
                </a:cubicBezTo>
                <a:cubicBezTo>
                  <a:pt x="12874" y="42492"/>
                  <a:pt x="13079" y="42789"/>
                  <a:pt x="13398" y="42858"/>
                </a:cubicBezTo>
                <a:lnTo>
                  <a:pt x="13490" y="42858"/>
                </a:lnTo>
                <a:cubicBezTo>
                  <a:pt x="13764" y="42858"/>
                  <a:pt x="14015" y="42675"/>
                  <a:pt x="14060" y="42378"/>
                </a:cubicBezTo>
                <a:cubicBezTo>
                  <a:pt x="14175" y="41762"/>
                  <a:pt x="14266" y="41100"/>
                  <a:pt x="14357" y="40461"/>
                </a:cubicBezTo>
                <a:cubicBezTo>
                  <a:pt x="14380" y="40141"/>
                  <a:pt x="14152" y="39867"/>
                  <a:pt x="13855" y="39822"/>
                </a:cubicBezTo>
                <a:cubicBezTo>
                  <a:pt x="13840" y="39821"/>
                  <a:pt x="13825" y="39820"/>
                  <a:pt x="13811" y="39820"/>
                </a:cubicBezTo>
                <a:close/>
                <a:moveTo>
                  <a:pt x="12658" y="45046"/>
                </a:moveTo>
                <a:cubicBezTo>
                  <a:pt x="12417" y="45046"/>
                  <a:pt x="12190" y="45196"/>
                  <a:pt x="12097" y="45437"/>
                </a:cubicBezTo>
                <a:cubicBezTo>
                  <a:pt x="11915" y="46030"/>
                  <a:pt x="11687" y="46601"/>
                  <a:pt x="11458" y="47172"/>
                </a:cubicBezTo>
                <a:cubicBezTo>
                  <a:pt x="11321" y="47468"/>
                  <a:pt x="11458" y="47788"/>
                  <a:pt x="11755" y="47925"/>
                </a:cubicBezTo>
                <a:cubicBezTo>
                  <a:pt x="11824" y="47948"/>
                  <a:pt x="11892" y="47970"/>
                  <a:pt x="11983" y="47970"/>
                </a:cubicBezTo>
                <a:cubicBezTo>
                  <a:pt x="12189" y="47970"/>
                  <a:pt x="12417" y="47833"/>
                  <a:pt x="12508" y="47628"/>
                </a:cubicBezTo>
                <a:cubicBezTo>
                  <a:pt x="12759" y="47035"/>
                  <a:pt x="12988" y="46418"/>
                  <a:pt x="13193" y="45779"/>
                </a:cubicBezTo>
                <a:cubicBezTo>
                  <a:pt x="13284" y="45482"/>
                  <a:pt x="13125" y="45163"/>
                  <a:pt x="12828" y="45072"/>
                </a:cubicBezTo>
                <a:cubicBezTo>
                  <a:pt x="12771" y="45054"/>
                  <a:pt x="12714" y="45046"/>
                  <a:pt x="12658" y="45046"/>
                </a:cubicBezTo>
                <a:close/>
                <a:moveTo>
                  <a:pt x="10356" y="49854"/>
                </a:moveTo>
                <a:cubicBezTo>
                  <a:pt x="10173" y="49854"/>
                  <a:pt x="9997" y="49945"/>
                  <a:pt x="9883" y="50116"/>
                </a:cubicBezTo>
                <a:cubicBezTo>
                  <a:pt x="9564" y="50641"/>
                  <a:pt x="9199" y="51143"/>
                  <a:pt x="8811" y="51622"/>
                </a:cubicBezTo>
                <a:cubicBezTo>
                  <a:pt x="8628" y="51874"/>
                  <a:pt x="8674" y="52239"/>
                  <a:pt x="8925" y="52421"/>
                </a:cubicBezTo>
                <a:cubicBezTo>
                  <a:pt x="9016" y="52513"/>
                  <a:pt x="9153" y="52558"/>
                  <a:pt x="9267" y="52558"/>
                </a:cubicBezTo>
                <a:cubicBezTo>
                  <a:pt x="9427" y="52558"/>
                  <a:pt x="9609" y="52467"/>
                  <a:pt x="9724" y="52330"/>
                </a:cubicBezTo>
                <a:cubicBezTo>
                  <a:pt x="10112" y="51828"/>
                  <a:pt x="10500" y="51280"/>
                  <a:pt x="10865" y="50732"/>
                </a:cubicBezTo>
                <a:cubicBezTo>
                  <a:pt x="11025" y="50458"/>
                  <a:pt x="10956" y="50116"/>
                  <a:pt x="10682" y="49956"/>
                </a:cubicBezTo>
                <a:cubicBezTo>
                  <a:pt x="10579" y="49887"/>
                  <a:pt x="10466" y="49854"/>
                  <a:pt x="10356" y="49854"/>
                </a:cubicBezTo>
                <a:close/>
                <a:moveTo>
                  <a:pt x="6893" y="53892"/>
                </a:moveTo>
                <a:cubicBezTo>
                  <a:pt x="6762" y="53892"/>
                  <a:pt x="6631" y="53939"/>
                  <a:pt x="6528" y="54042"/>
                </a:cubicBezTo>
                <a:cubicBezTo>
                  <a:pt x="6072" y="54430"/>
                  <a:pt x="5569" y="54818"/>
                  <a:pt x="5067" y="55160"/>
                </a:cubicBezTo>
                <a:cubicBezTo>
                  <a:pt x="4816" y="55343"/>
                  <a:pt x="4748" y="55708"/>
                  <a:pt x="4930" y="55959"/>
                </a:cubicBezTo>
                <a:cubicBezTo>
                  <a:pt x="5044" y="56119"/>
                  <a:pt x="5227" y="56210"/>
                  <a:pt x="5410" y="56210"/>
                </a:cubicBezTo>
                <a:cubicBezTo>
                  <a:pt x="5524" y="56210"/>
                  <a:pt x="5638" y="56165"/>
                  <a:pt x="5729" y="56096"/>
                </a:cubicBezTo>
                <a:cubicBezTo>
                  <a:pt x="6254" y="55731"/>
                  <a:pt x="6779" y="55320"/>
                  <a:pt x="7281" y="54886"/>
                </a:cubicBezTo>
                <a:cubicBezTo>
                  <a:pt x="7510" y="54681"/>
                  <a:pt x="7532" y="54316"/>
                  <a:pt x="7327" y="54088"/>
                </a:cubicBezTo>
                <a:cubicBezTo>
                  <a:pt x="7214" y="53962"/>
                  <a:pt x="7053" y="53892"/>
                  <a:pt x="6893" y="53892"/>
                </a:cubicBezTo>
                <a:close/>
                <a:moveTo>
                  <a:pt x="2418" y="56751"/>
                </a:moveTo>
                <a:cubicBezTo>
                  <a:pt x="2341" y="56751"/>
                  <a:pt x="2264" y="56768"/>
                  <a:pt x="2191" y="56804"/>
                </a:cubicBezTo>
                <a:cubicBezTo>
                  <a:pt x="1621" y="57055"/>
                  <a:pt x="1050" y="57283"/>
                  <a:pt x="457" y="57489"/>
                </a:cubicBezTo>
                <a:cubicBezTo>
                  <a:pt x="160" y="57580"/>
                  <a:pt x="0" y="57899"/>
                  <a:pt x="114" y="58196"/>
                </a:cubicBezTo>
                <a:cubicBezTo>
                  <a:pt x="183" y="58447"/>
                  <a:pt x="411" y="58584"/>
                  <a:pt x="639" y="58584"/>
                </a:cubicBezTo>
                <a:cubicBezTo>
                  <a:pt x="708" y="58584"/>
                  <a:pt x="776" y="58584"/>
                  <a:pt x="822" y="58561"/>
                </a:cubicBezTo>
                <a:cubicBezTo>
                  <a:pt x="1461" y="58356"/>
                  <a:pt x="2077" y="58105"/>
                  <a:pt x="2648" y="57854"/>
                </a:cubicBezTo>
                <a:cubicBezTo>
                  <a:pt x="2944" y="57717"/>
                  <a:pt x="3059" y="57374"/>
                  <a:pt x="2944" y="57101"/>
                </a:cubicBezTo>
                <a:cubicBezTo>
                  <a:pt x="2844" y="56882"/>
                  <a:pt x="2632" y="56751"/>
                  <a:pt x="2418" y="5675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2" name="Google Shape;4152;p29"/>
          <p:cNvSpPr/>
          <p:nvPr/>
        </p:nvSpPr>
        <p:spPr>
          <a:xfrm flipH="1">
            <a:off x="-1048533" y="2746167"/>
            <a:ext cx="1906700" cy="1345700"/>
          </a:xfrm>
          <a:custGeom>
            <a:avLst/>
            <a:gdLst/>
            <a:ahLst/>
            <a:cxnLst/>
            <a:rect l="l" t="t" r="r" b="b"/>
            <a:pathLst>
              <a:path w="57201" h="40371" extrusionOk="0">
                <a:moveTo>
                  <a:pt x="6581" y="0"/>
                </a:moveTo>
                <a:cubicBezTo>
                  <a:pt x="3989" y="0"/>
                  <a:pt x="1907" y="228"/>
                  <a:pt x="1438" y="906"/>
                </a:cubicBezTo>
                <a:cubicBezTo>
                  <a:pt x="0" y="2960"/>
                  <a:pt x="8423" y="15742"/>
                  <a:pt x="8423" y="15742"/>
                </a:cubicBezTo>
                <a:lnTo>
                  <a:pt x="47157" y="40097"/>
                </a:lnTo>
                <a:lnTo>
                  <a:pt x="47614" y="40371"/>
                </a:lnTo>
                <a:lnTo>
                  <a:pt x="49919" y="36536"/>
                </a:lnTo>
                <a:lnTo>
                  <a:pt x="57201" y="24279"/>
                </a:lnTo>
                <a:lnTo>
                  <a:pt x="19470" y="974"/>
                </a:lnTo>
                <a:cubicBezTo>
                  <a:pt x="19470" y="974"/>
                  <a:pt x="11936" y="0"/>
                  <a:pt x="658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3" name="Google Shape;4153;p29"/>
          <p:cNvSpPr/>
          <p:nvPr/>
        </p:nvSpPr>
        <p:spPr>
          <a:xfrm flipH="1">
            <a:off x="-1040167" y="2987100"/>
            <a:ext cx="1465400" cy="961733"/>
          </a:xfrm>
          <a:custGeom>
            <a:avLst/>
            <a:gdLst/>
            <a:ahLst/>
            <a:cxnLst/>
            <a:rect l="l" t="t" r="r" b="b"/>
            <a:pathLst>
              <a:path w="43962" h="28852" extrusionOk="0">
                <a:moveTo>
                  <a:pt x="3538" y="0"/>
                </a:moveTo>
                <a:lnTo>
                  <a:pt x="2922" y="503"/>
                </a:lnTo>
                <a:lnTo>
                  <a:pt x="0" y="5113"/>
                </a:lnTo>
                <a:lnTo>
                  <a:pt x="41131" y="28852"/>
                </a:lnTo>
                <a:lnTo>
                  <a:pt x="43962" y="22985"/>
                </a:lnTo>
                <a:lnTo>
                  <a:pt x="353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4" name="Google Shape;4154;p29"/>
          <p:cNvSpPr/>
          <p:nvPr/>
        </p:nvSpPr>
        <p:spPr>
          <a:xfrm flipH="1">
            <a:off x="107201" y="2746500"/>
            <a:ext cx="722833" cy="564800"/>
          </a:xfrm>
          <a:custGeom>
            <a:avLst/>
            <a:gdLst/>
            <a:ahLst/>
            <a:cxnLst/>
            <a:rect l="l" t="t" r="r" b="b"/>
            <a:pathLst>
              <a:path w="21685" h="16944" extrusionOk="0">
                <a:moveTo>
                  <a:pt x="5499" y="0"/>
                </a:moveTo>
                <a:cubicBezTo>
                  <a:pt x="3022" y="0"/>
                  <a:pt x="1056" y="245"/>
                  <a:pt x="594" y="896"/>
                </a:cubicBezTo>
                <a:cubicBezTo>
                  <a:pt x="1" y="1740"/>
                  <a:pt x="1119" y="4479"/>
                  <a:pt x="2626" y="7378"/>
                </a:cubicBezTo>
                <a:cubicBezTo>
                  <a:pt x="4726" y="11395"/>
                  <a:pt x="7579" y="15732"/>
                  <a:pt x="7579" y="15732"/>
                </a:cubicBezTo>
                <a:cubicBezTo>
                  <a:pt x="9400" y="16601"/>
                  <a:pt x="10651" y="16943"/>
                  <a:pt x="11493" y="16943"/>
                </a:cubicBezTo>
                <a:cubicBezTo>
                  <a:pt x="14584" y="16943"/>
                  <a:pt x="12144" y="12332"/>
                  <a:pt x="12144" y="12331"/>
                </a:cubicBezTo>
                <a:lnTo>
                  <a:pt x="12144" y="12331"/>
                </a:lnTo>
                <a:cubicBezTo>
                  <a:pt x="12144" y="12331"/>
                  <a:pt x="14294" y="13628"/>
                  <a:pt x="16195" y="13628"/>
                </a:cubicBezTo>
                <a:cubicBezTo>
                  <a:pt x="17092" y="13628"/>
                  <a:pt x="17933" y="13339"/>
                  <a:pt x="18467" y="12491"/>
                </a:cubicBezTo>
                <a:cubicBezTo>
                  <a:pt x="20064" y="9957"/>
                  <a:pt x="15956" y="7401"/>
                  <a:pt x="15682" y="7218"/>
                </a:cubicBezTo>
                <a:lnTo>
                  <a:pt x="15682" y="7218"/>
                </a:lnTo>
                <a:cubicBezTo>
                  <a:pt x="15837" y="7270"/>
                  <a:pt x="17150" y="7679"/>
                  <a:pt x="18428" y="7679"/>
                </a:cubicBezTo>
                <a:cubicBezTo>
                  <a:pt x="19412" y="7679"/>
                  <a:pt x="20375" y="7436"/>
                  <a:pt x="20772" y="6602"/>
                </a:cubicBezTo>
                <a:cubicBezTo>
                  <a:pt x="21685" y="4639"/>
                  <a:pt x="18626" y="964"/>
                  <a:pt x="18626" y="964"/>
                </a:cubicBezTo>
                <a:cubicBezTo>
                  <a:pt x="18626" y="964"/>
                  <a:pt x="11482" y="51"/>
                  <a:pt x="6164" y="6"/>
                </a:cubicBezTo>
                <a:cubicBezTo>
                  <a:pt x="5939" y="2"/>
                  <a:pt x="5717" y="0"/>
                  <a:pt x="549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5" name="Google Shape;4155;p29"/>
          <p:cNvSpPr/>
          <p:nvPr/>
        </p:nvSpPr>
        <p:spPr>
          <a:xfrm flipH="1">
            <a:off x="612401" y="2746501"/>
            <a:ext cx="217633" cy="245967"/>
          </a:xfrm>
          <a:custGeom>
            <a:avLst/>
            <a:gdLst/>
            <a:ahLst/>
            <a:cxnLst/>
            <a:rect l="l" t="t" r="r" b="b"/>
            <a:pathLst>
              <a:path w="6529" h="7379" extrusionOk="0">
                <a:moveTo>
                  <a:pt x="5499" y="0"/>
                </a:moveTo>
                <a:cubicBezTo>
                  <a:pt x="3022" y="0"/>
                  <a:pt x="1056" y="245"/>
                  <a:pt x="594" y="896"/>
                </a:cubicBezTo>
                <a:cubicBezTo>
                  <a:pt x="1" y="1740"/>
                  <a:pt x="1119" y="4479"/>
                  <a:pt x="2626" y="7378"/>
                </a:cubicBezTo>
                <a:cubicBezTo>
                  <a:pt x="3196" y="7059"/>
                  <a:pt x="3744" y="6648"/>
                  <a:pt x="4201" y="6191"/>
                </a:cubicBezTo>
                <a:cubicBezTo>
                  <a:pt x="5799" y="4594"/>
                  <a:pt x="6529" y="2197"/>
                  <a:pt x="6164" y="6"/>
                </a:cubicBezTo>
                <a:cubicBezTo>
                  <a:pt x="5939" y="2"/>
                  <a:pt x="5717" y="0"/>
                  <a:pt x="549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6" name="Google Shape;4156;p29"/>
          <p:cNvSpPr/>
          <p:nvPr/>
        </p:nvSpPr>
        <p:spPr>
          <a:xfrm flipH="1">
            <a:off x="-446700" y="4954634"/>
            <a:ext cx="338600" cy="337833"/>
          </a:xfrm>
          <a:custGeom>
            <a:avLst/>
            <a:gdLst/>
            <a:ahLst/>
            <a:cxnLst/>
            <a:rect l="l" t="t" r="r" b="b"/>
            <a:pathLst>
              <a:path w="10158" h="10135" extrusionOk="0">
                <a:moveTo>
                  <a:pt x="6141" y="1"/>
                </a:moveTo>
                <a:lnTo>
                  <a:pt x="3995" y="3150"/>
                </a:lnTo>
                <a:lnTo>
                  <a:pt x="1" y="2534"/>
                </a:lnTo>
                <a:lnTo>
                  <a:pt x="2580" y="5296"/>
                </a:lnTo>
                <a:lnTo>
                  <a:pt x="526" y="8514"/>
                </a:lnTo>
                <a:lnTo>
                  <a:pt x="4246" y="7145"/>
                </a:lnTo>
                <a:lnTo>
                  <a:pt x="7054" y="10135"/>
                </a:lnTo>
                <a:lnTo>
                  <a:pt x="6666" y="6346"/>
                </a:lnTo>
                <a:lnTo>
                  <a:pt x="10158" y="4817"/>
                </a:lnTo>
                <a:lnTo>
                  <a:pt x="6711" y="3858"/>
                </a:lnTo>
                <a:lnTo>
                  <a:pt x="6141"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157" name="Google Shape;4157;p29"/>
          <p:cNvGrpSpPr/>
          <p:nvPr/>
        </p:nvGrpSpPr>
        <p:grpSpPr>
          <a:xfrm flipH="1">
            <a:off x="8887689" y="-850862"/>
            <a:ext cx="3901879" cy="2886244"/>
            <a:chOff x="-786400" y="-333347"/>
            <a:chExt cx="2926409" cy="2164683"/>
          </a:xfrm>
        </p:grpSpPr>
        <p:sp>
          <p:nvSpPr>
            <p:cNvPr id="4158" name="Google Shape;4158;p29"/>
            <p:cNvSpPr/>
            <p:nvPr/>
          </p:nvSpPr>
          <p:spPr>
            <a:xfrm rot="10800000">
              <a:off x="-262098" y="428993"/>
              <a:ext cx="766638" cy="894361"/>
            </a:xfrm>
            <a:custGeom>
              <a:avLst/>
              <a:gdLst/>
              <a:ahLst/>
              <a:cxnLst/>
              <a:rect l="l" t="t" r="r" b="b"/>
              <a:pathLst>
                <a:path w="15258" h="17800" extrusionOk="0">
                  <a:moveTo>
                    <a:pt x="10812" y="0"/>
                  </a:moveTo>
                  <a:cubicBezTo>
                    <a:pt x="10607" y="0"/>
                    <a:pt x="10416" y="25"/>
                    <a:pt x="10246" y="78"/>
                  </a:cubicBezTo>
                  <a:cubicBezTo>
                    <a:pt x="9254" y="392"/>
                    <a:pt x="8795" y="1614"/>
                    <a:pt x="8202" y="2352"/>
                  </a:cubicBezTo>
                  <a:cubicBezTo>
                    <a:pt x="7331" y="3428"/>
                    <a:pt x="6460" y="4493"/>
                    <a:pt x="5601" y="5557"/>
                  </a:cubicBezTo>
                  <a:cubicBezTo>
                    <a:pt x="4730" y="6634"/>
                    <a:pt x="3859" y="7699"/>
                    <a:pt x="2988" y="8763"/>
                  </a:cubicBezTo>
                  <a:cubicBezTo>
                    <a:pt x="2565" y="9295"/>
                    <a:pt x="2129" y="9840"/>
                    <a:pt x="1694" y="10372"/>
                  </a:cubicBezTo>
                  <a:cubicBezTo>
                    <a:pt x="992" y="11231"/>
                    <a:pt x="0" y="11945"/>
                    <a:pt x="97" y="13203"/>
                  </a:cubicBezTo>
                  <a:cubicBezTo>
                    <a:pt x="194" y="14606"/>
                    <a:pt x="290" y="16021"/>
                    <a:pt x="387" y="17436"/>
                  </a:cubicBezTo>
                  <a:cubicBezTo>
                    <a:pt x="399" y="17533"/>
                    <a:pt x="411" y="17630"/>
                    <a:pt x="472" y="17703"/>
                  </a:cubicBezTo>
                  <a:cubicBezTo>
                    <a:pt x="527" y="17773"/>
                    <a:pt x="606" y="17800"/>
                    <a:pt x="692" y="17800"/>
                  </a:cubicBezTo>
                  <a:cubicBezTo>
                    <a:pt x="814" y="17800"/>
                    <a:pt x="952" y="17747"/>
                    <a:pt x="1065" y="17691"/>
                  </a:cubicBezTo>
                  <a:cubicBezTo>
                    <a:pt x="2286" y="17049"/>
                    <a:pt x="3665" y="16517"/>
                    <a:pt x="4790" y="15719"/>
                  </a:cubicBezTo>
                  <a:cubicBezTo>
                    <a:pt x="5625" y="15126"/>
                    <a:pt x="6145" y="14146"/>
                    <a:pt x="6738" y="13336"/>
                  </a:cubicBezTo>
                  <a:cubicBezTo>
                    <a:pt x="7621" y="12102"/>
                    <a:pt x="8540" y="10880"/>
                    <a:pt x="9472" y="9670"/>
                  </a:cubicBezTo>
                  <a:cubicBezTo>
                    <a:pt x="9750" y="9307"/>
                    <a:pt x="10065" y="8981"/>
                    <a:pt x="10379" y="8630"/>
                  </a:cubicBezTo>
                  <a:cubicBezTo>
                    <a:pt x="11165" y="7747"/>
                    <a:pt x="11952" y="6864"/>
                    <a:pt x="12714" y="5957"/>
                  </a:cubicBezTo>
                  <a:cubicBezTo>
                    <a:pt x="13319" y="5243"/>
                    <a:pt x="14238" y="4384"/>
                    <a:pt x="14577" y="3501"/>
                  </a:cubicBezTo>
                  <a:cubicBezTo>
                    <a:pt x="15258" y="1760"/>
                    <a:pt x="12537" y="0"/>
                    <a:pt x="10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29"/>
            <p:cNvSpPr/>
            <p:nvPr/>
          </p:nvSpPr>
          <p:spPr>
            <a:xfrm rot="10800000">
              <a:off x="244371" y="428978"/>
              <a:ext cx="257154" cy="283934"/>
            </a:xfrm>
            <a:custGeom>
              <a:avLst/>
              <a:gdLst/>
              <a:ahLst/>
              <a:cxnLst/>
              <a:rect l="l" t="t" r="r" b="b"/>
              <a:pathLst>
                <a:path w="5118" h="5651" extrusionOk="0">
                  <a:moveTo>
                    <a:pt x="261" y="1"/>
                  </a:moveTo>
                  <a:cubicBezTo>
                    <a:pt x="247" y="1"/>
                    <a:pt x="233" y="1"/>
                    <a:pt x="218" y="1"/>
                  </a:cubicBezTo>
                  <a:cubicBezTo>
                    <a:pt x="158" y="98"/>
                    <a:pt x="110" y="183"/>
                    <a:pt x="73" y="292"/>
                  </a:cubicBezTo>
                  <a:cubicBezTo>
                    <a:pt x="1" y="533"/>
                    <a:pt x="13" y="800"/>
                    <a:pt x="37" y="1054"/>
                  </a:cubicBezTo>
                  <a:cubicBezTo>
                    <a:pt x="134" y="2457"/>
                    <a:pt x="230" y="3872"/>
                    <a:pt x="327" y="5287"/>
                  </a:cubicBezTo>
                  <a:cubicBezTo>
                    <a:pt x="339" y="5384"/>
                    <a:pt x="351" y="5481"/>
                    <a:pt x="412" y="5554"/>
                  </a:cubicBezTo>
                  <a:cubicBezTo>
                    <a:pt x="467" y="5624"/>
                    <a:pt x="546" y="5651"/>
                    <a:pt x="632" y="5651"/>
                  </a:cubicBezTo>
                  <a:cubicBezTo>
                    <a:pt x="754" y="5651"/>
                    <a:pt x="892" y="5598"/>
                    <a:pt x="1005" y="5542"/>
                  </a:cubicBezTo>
                  <a:cubicBezTo>
                    <a:pt x="2226" y="4900"/>
                    <a:pt x="3605" y="4368"/>
                    <a:pt x="4730" y="3570"/>
                  </a:cubicBezTo>
                  <a:cubicBezTo>
                    <a:pt x="4864" y="3485"/>
                    <a:pt x="4985" y="3376"/>
                    <a:pt x="5093" y="3279"/>
                  </a:cubicBezTo>
                  <a:cubicBezTo>
                    <a:pt x="5118" y="2953"/>
                    <a:pt x="5033" y="2614"/>
                    <a:pt x="4839" y="2360"/>
                  </a:cubicBezTo>
                  <a:cubicBezTo>
                    <a:pt x="4581" y="2018"/>
                    <a:pt x="4153" y="1810"/>
                    <a:pt x="3725" y="1810"/>
                  </a:cubicBezTo>
                  <a:cubicBezTo>
                    <a:pt x="3652" y="1810"/>
                    <a:pt x="3580" y="1816"/>
                    <a:pt x="3509" y="1828"/>
                  </a:cubicBezTo>
                  <a:cubicBezTo>
                    <a:pt x="3593" y="1417"/>
                    <a:pt x="3376" y="957"/>
                    <a:pt x="3001" y="751"/>
                  </a:cubicBezTo>
                  <a:cubicBezTo>
                    <a:pt x="2855" y="669"/>
                    <a:pt x="2686" y="629"/>
                    <a:pt x="2516" y="629"/>
                  </a:cubicBezTo>
                  <a:cubicBezTo>
                    <a:pt x="2261" y="629"/>
                    <a:pt x="2004" y="718"/>
                    <a:pt x="1815" y="884"/>
                  </a:cubicBezTo>
                  <a:cubicBezTo>
                    <a:pt x="1578" y="280"/>
                    <a:pt x="935"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29"/>
            <p:cNvSpPr/>
            <p:nvPr/>
          </p:nvSpPr>
          <p:spPr>
            <a:xfrm rot="10800000">
              <a:off x="364105" y="428974"/>
              <a:ext cx="128878" cy="131340"/>
            </a:xfrm>
            <a:custGeom>
              <a:avLst/>
              <a:gdLst/>
              <a:ahLst/>
              <a:cxnLst/>
              <a:rect l="l" t="t" r="r" b="b"/>
              <a:pathLst>
                <a:path w="2565" h="2614" extrusionOk="0">
                  <a:moveTo>
                    <a:pt x="0" y="0"/>
                  </a:moveTo>
                  <a:cubicBezTo>
                    <a:pt x="60" y="750"/>
                    <a:pt x="109" y="1500"/>
                    <a:pt x="157" y="2250"/>
                  </a:cubicBezTo>
                  <a:cubicBezTo>
                    <a:pt x="169" y="2347"/>
                    <a:pt x="181" y="2444"/>
                    <a:pt x="242" y="2517"/>
                  </a:cubicBezTo>
                  <a:cubicBezTo>
                    <a:pt x="297" y="2587"/>
                    <a:pt x="376" y="2614"/>
                    <a:pt x="462" y="2614"/>
                  </a:cubicBezTo>
                  <a:cubicBezTo>
                    <a:pt x="584" y="2614"/>
                    <a:pt x="722" y="2561"/>
                    <a:pt x="835" y="2505"/>
                  </a:cubicBezTo>
                  <a:cubicBezTo>
                    <a:pt x="1391" y="2214"/>
                    <a:pt x="1984" y="1948"/>
                    <a:pt x="2565" y="1658"/>
                  </a:cubicBezTo>
                  <a:cubicBezTo>
                    <a:pt x="2504" y="1549"/>
                    <a:pt x="2431" y="1440"/>
                    <a:pt x="2359" y="1331"/>
                  </a:cubicBezTo>
                  <a:cubicBezTo>
                    <a:pt x="2069" y="932"/>
                    <a:pt x="1718" y="581"/>
                    <a:pt x="1282" y="339"/>
                  </a:cubicBezTo>
                  <a:cubicBezTo>
                    <a:pt x="895" y="121"/>
                    <a:pt x="448"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29"/>
            <p:cNvSpPr/>
            <p:nvPr/>
          </p:nvSpPr>
          <p:spPr>
            <a:xfrm rot="-9036938">
              <a:off x="-311550" y="1507406"/>
              <a:ext cx="644364" cy="177247"/>
            </a:xfrm>
            <a:custGeom>
              <a:avLst/>
              <a:gdLst/>
              <a:ahLst/>
              <a:cxnLst/>
              <a:rect l="l" t="t" r="r" b="b"/>
              <a:pathLst>
                <a:path w="16043" h="4413" extrusionOk="0">
                  <a:moveTo>
                    <a:pt x="13047" y="1"/>
                  </a:moveTo>
                  <a:cubicBezTo>
                    <a:pt x="12265" y="1"/>
                    <a:pt x="11523" y="82"/>
                    <a:pt x="11168" y="116"/>
                  </a:cubicBezTo>
                  <a:cubicBezTo>
                    <a:pt x="7974" y="467"/>
                    <a:pt x="4829" y="1314"/>
                    <a:pt x="1647" y="1749"/>
                  </a:cubicBezTo>
                  <a:cubicBezTo>
                    <a:pt x="1" y="1969"/>
                    <a:pt x="266" y="4412"/>
                    <a:pt x="1803" y="4412"/>
                  </a:cubicBezTo>
                  <a:cubicBezTo>
                    <a:pt x="1870" y="4412"/>
                    <a:pt x="1939" y="4408"/>
                    <a:pt x="2010" y="4398"/>
                  </a:cubicBezTo>
                  <a:cubicBezTo>
                    <a:pt x="2010" y="4398"/>
                    <a:pt x="8107" y="3564"/>
                    <a:pt x="8119" y="3564"/>
                  </a:cubicBezTo>
                  <a:cubicBezTo>
                    <a:pt x="9861" y="3322"/>
                    <a:pt x="11615" y="3309"/>
                    <a:pt x="13333" y="2874"/>
                  </a:cubicBezTo>
                  <a:cubicBezTo>
                    <a:pt x="13986" y="2705"/>
                    <a:pt x="15208" y="2451"/>
                    <a:pt x="15534" y="1749"/>
                  </a:cubicBezTo>
                  <a:cubicBezTo>
                    <a:pt x="16043" y="636"/>
                    <a:pt x="15172" y="201"/>
                    <a:pt x="14047" y="55"/>
                  </a:cubicBezTo>
                  <a:cubicBezTo>
                    <a:pt x="13724" y="16"/>
                    <a:pt x="13382" y="1"/>
                    <a:pt x="13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29"/>
            <p:cNvSpPr/>
            <p:nvPr/>
          </p:nvSpPr>
          <p:spPr>
            <a:xfrm rot="-9036938">
              <a:off x="4613" y="1356115"/>
              <a:ext cx="177368" cy="167327"/>
            </a:xfrm>
            <a:custGeom>
              <a:avLst/>
              <a:gdLst/>
              <a:ahLst/>
              <a:cxnLst/>
              <a:rect l="l" t="t" r="r" b="b"/>
              <a:pathLst>
                <a:path w="4416" h="4166" extrusionOk="0">
                  <a:moveTo>
                    <a:pt x="2246" y="1"/>
                  </a:moveTo>
                  <a:cubicBezTo>
                    <a:pt x="1982" y="1"/>
                    <a:pt x="1719" y="50"/>
                    <a:pt x="1476" y="153"/>
                  </a:cubicBezTo>
                  <a:cubicBezTo>
                    <a:pt x="509" y="577"/>
                    <a:pt x="1" y="1629"/>
                    <a:pt x="279" y="2633"/>
                  </a:cubicBezTo>
                  <a:cubicBezTo>
                    <a:pt x="540" y="3558"/>
                    <a:pt x="1387" y="4166"/>
                    <a:pt x="2294" y="4166"/>
                  </a:cubicBezTo>
                  <a:cubicBezTo>
                    <a:pt x="2561" y="4166"/>
                    <a:pt x="2833" y="4113"/>
                    <a:pt x="3097" y="4000"/>
                  </a:cubicBezTo>
                  <a:cubicBezTo>
                    <a:pt x="3581" y="3795"/>
                    <a:pt x="4005" y="3371"/>
                    <a:pt x="4198" y="2887"/>
                  </a:cubicBezTo>
                  <a:cubicBezTo>
                    <a:pt x="4416" y="2355"/>
                    <a:pt x="4392" y="1786"/>
                    <a:pt x="4198" y="1266"/>
                  </a:cubicBezTo>
                  <a:cubicBezTo>
                    <a:pt x="3897" y="471"/>
                    <a:pt x="3063"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29"/>
            <p:cNvSpPr/>
            <p:nvPr/>
          </p:nvSpPr>
          <p:spPr>
            <a:xfrm rot="10800000">
              <a:off x="1067228" y="-325499"/>
              <a:ext cx="1072781" cy="1011130"/>
            </a:xfrm>
            <a:custGeom>
              <a:avLst/>
              <a:gdLst/>
              <a:ahLst/>
              <a:cxnLst/>
              <a:rect l="l" t="t" r="r" b="b"/>
              <a:pathLst>
                <a:path w="21351" h="20124" extrusionOk="0">
                  <a:moveTo>
                    <a:pt x="10855" y="0"/>
                  </a:moveTo>
                  <a:cubicBezTo>
                    <a:pt x="9563" y="0"/>
                    <a:pt x="8277" y="244"/>
                    <a:pt x="7089" y="756"/>
                  </a:cubicBezTo>
                  <a:cubicBezTo>
                    <a:pt x="2407" y="2764"/>
                    <a:pt x="0" y="7857"/>
                    <a:pt x="1343" y="12720"/>
                  </a:cubicBezTo>
                  <a:cubicBezTo>
                    <a:pt x="2576" y="17187"/>
                    <a:pt x="6684" y="20123"/>
                    <a:pt x="11066" y="20123"/>
                  </a:cubicBezTo>
                  <a:cubicBezTo>
                    <a:pt x="12355" y="20123"/>
                    <a:pt x="13669" y="19869"/>
                    <a:pt x="14940" y="19324"/>
                  </a:cubicBezTo>
                  <a:cubicBezTo>
                    <a:pt x="17274" y="18332"/>
                    <a:pt x="19319" y="16264"/>
                    <a:pt x="20286" y="13917"/>
                  </a:cubicBezTo>
                  <a:cubicBezTo>
                    <a:pt x="21351" y="11365"/>
                    <a:pt x="21206" y="8631"/>
                    <a:pt x="20250" y="6091"/>
                  </a:cubicBezTo>
                  <a:cubicBezTo>
                    <a:pt x="18818" y="2279"/>
                    <a:pt x="14810" y="0"/>
                    <a:pt x="10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29"/>
            <p:cNvSpPr/>
            <p:nvPr/>
          </p:nvSpPr>
          <p:spPr>
            <a:xfrm rot="10800000">
              <a:off x="1139522" y="206997"/>
              <a:ext cx="644342" cy="478584"/>
            </a:xfrm>
            <a:custGeom>
              <a:avLst/>
              <a:gdLst/>
              <a:ahLst/>
              <a:cxnLst/>
              <a:rect l="l" t="t" r="r" b="b"/>
              <a:pathLst>
                <a:path w="12824" h="9525" extrusionOk="0">
                  <a:moveTo>
                    <a:pt x="3768" y="0"/>
                  </a:moveTo>
                  <a:cubicBezTo>
                    <a:pt x="2477" y="0"/>
                    <a:pt x="1191" y="243"/>
                    <a:pt x="1" y="755"/>
                  </a:cubicBezTo>
                  <a:lnTo>
                    <a:pt x="3763" y="9525"/>
                  </a:lnTo>
                  <a:lnTo>
                    <a:pt x="12823" y="5327"/>
                  </a:lnTo>
                  <a:cubicBezTo>
                    <a:pt x="11175" y="1977"/>
                    <a:pt x="7451" y="0"/>
                    <a:pt x="3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29"/>
            <p:cNvSpPr/>
            <p:nvPr/>
          </p:nvSpPr>
          <p:spPr>
            <a:xfrm rot="10800000">
              <a:off x="1148065" y="-325361"/>
              <a:ext cx="706897" cy="532346"/>
            </a:xfrm>
            <a:custGeom>
              <a:avLst/>
              <a:gdLst/>
              <a:ahLst/>
              <a:cxnLst/>
              <a:rect l="l" t="t" r="r" b="b"/>
              <a:pathLst>
                <a:path w="14069" h="10595" extrusionOk="0">
                  <a:moveTo>
                    <a:pt x="5178" y="0"/>
                  </a:moveTo>
                  <a:lnTo>
                    <a:pt x="0" y="9012"/>
                  </a:lnTo>
                  <a:cubicBezTo>
                    <a:pt x="1603" y="10027"/>
                    <a:pt x="3479" y="10595"/>
                    <a:pt x="5405" y="10595"/>
                  </a:cubicBezTo>
                  <a:cubicBezTo>
                    <a:pt x="6692" y="10595"/>
                    <a:pt x="8002" y="10341"/>
                    <a:pt x="9267" y="9798"/>
                  </a:cubicBezTo>
                  <a:cubicBezTo>
                    <a:pt x="11226" y="8964"/>
                    <a:pt x="12980" y="7367"/>
                    <a:pt x="14069" y="5492"/>
                  </a:cubicBezTo>
                  <a:lnTo>
                    <a:pt x="51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29"/>
            <p:cNvSpPr/>
            <p:nvPr/>
          </p:nvSpPr>
          <p:spPr>
            <a:xfrm rot="10800000">
              <a:off x="616957" y="683834"/>
              <a:ext cx="634142" cy="580028"/>
            </a:xfrm>
            <a:custGeom>
              <a:avLst/>
              <a:gdLst/>
              <a:ahLst/>
              <a:cxnLst/>
              <a:rect l="l" t="t" r="r" b="b"/>
              <a:pathLst>
                <a:path w="12621" h="11544" extrusionOk="0">
                  <a:moveTo>
                    <a:pt x="10704" y="0"/>
                  </a:moveTo>
                  <a:cubicBezTo>
                    <a:pt x="10372" y="0"/>
                    <a:pt x="10046" y="131"/>
                    <a:pt x="9741" y="321"/>
                  </a:cubicBezTo>
                  <a:cubicBezTo>
                    <a:pt x="9112" y="732"/>
                    <a:pt x="8568" y="1422"/>
                    <a:pt x="8157" y="1857"/>
                  </a:cubicBezTo>
                  <a:cubicBezTo>
                    <a:pt x="7201" y="2873"/>
                    <a:pt x="6282" y="3914"/>
                    <a:pt x="5302" y="4894"/>
                  </a:cubicBezTo>
                  <a:cubicBezTo>
                    <a:pt x="5302" y="4894"/>
                    <a:pt x="935" y="9261"/>
                    <a:pt x="935" y="9261"/>
                  </a:cubicBezTo>
                  <a:cubicBezTo>
                    <a:pt x="1" y="10204"/>
                    <a:pt x="912" y="11543"/>
                    <a:pt x="1939" y="11543"/>
                  </a:cubicBezTo>
                  <a:cubicBezTo>
                    <a:pt x="2242" y="11543"/>
                    <a:pt x="2555" y="11426"/>
                    <a:pt x="2834" y="11148"/>
                  </a:cubicBezTo>
                  <a:lnTo>
                    <a:pt x="7189" y="6781"/>
                  </a:lnTo>
                  <a:cubicBezTo>
                    <a:pt x="8532" y="5450"/>
                    <a:pt x="9838" y="4095"/>
                    <a:pt x="11181" y="2765"/>
                  </a:cubicBezTo>
                  <a:cubicBezTo>
                    <a:pt x="11979" y="1990"/>
                    <a:pt x="12620" y="406"/>
                    <a:pt x="10975" y="31"/>
                  </a:cubicBezTo>
                  <a:cubicBezTo>
                    <a:pt x="10885" y="10"/>
                    <a:pt x="10794" y="0"/>
                    <a:pt x="10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29"/>
            <p:cNvSpPr/>
            <p:nvPr/>
          </p:nvSpPr>
          <p:spPr>
            <a:xfrm rot="10800000">
              <a:off x="948222" y="1030626"/>
              <a:ext cx="288758" cy="268359"/>
            </a:xfrm>
            <a:custGeom>
              <a:avLst/>
              <a:gdLst/>
              <a:ahLst/>
              <a:cxnLst/>
              <a:rect l="l" t="t" r="r" b="b"/>
              <a:pathLst>
                <a:path w="5747" h="5341" extrusionOk="0">
                  <a:moveTo>
                    <a:pt x="3020" y="1246"/>
                  </a:moveTo>
                  <a:cubicBezTo>
                    <a:pt x="3254" y="1246"/>
                    <a:pt x="3487" y="1305"/>
                    <a:pt x="3690" y="1431"/>
                  </a:cubicBezTo>
                  <a:cubicBezTo>
                    <a:pt x="4017" y="1637"/>
                    <a:pt x="4271" y="1939"/>
                    <a:pt x="4367" y="2314"/>
                  </a:cubicBezTo>
                  <a:cubicBezTo>
                    <a:pt x="4464" y="2665"/>
                    <a:pt x="4416" y="3077"/>
                    <a:pt x="4234" y="3391"/>
                  </a:cubicBezTo>
                  <a:cubicBezTo>
                    <a:pt x="3972" y="3855"/>
                    <a:pt x="3488" y="4102"/>
                    <a:pt x="2996" y="4102"/>
                  </a:cubicBezTo>
                  <a:cubicBezTo>
                    <a:pt x="2693" y="4102"/>
                    <a:pt x="2388" y="4008"/>
                    <a:pt x="2130" y="3814"/>
                  </a:cubicBezTo>
                  <a:cubicBezTo>
                    <a:pt x="1561" y="3379"/>
                    <a:pt x="1392" y="2593"/>
                    <a:pt x="1755" y="1964"/>
                  </a:cubicBezTo>
                  <a:cubicBezTo>
                    <a:pt x="2002" y="1518"/>
                    <a:pt x="2515" y="1246"/>
                    <a:pt x="3020" y="1246"/>
                  </a:cubicBezTo>
                  <a:close/>
                  <a:moveTo>
                    <a:pt x="3040" y="1"/>
                  </a:moveTo>
                  <a:cubicBezTo>
                    <a:pt x="2094" y="1"/>
                    <a:pt x="1136" y="510"/>
                    <a:pt x="666" y="1335"/>
                  </a:cubicBezTo>
                  <a:cubicBezTo>
                    <a:pt x="1" y="2520"/>
                    <a:pt x="315" y="3984"/>
                    <a:pt x="1380" y="4794"/>
                  </a:cubicBezTo>
                  <a:cubicBezTo>
                    <a:pt x="1864" y="5164"/>
                    <a:pt x="2437" y="5341"/>
                    <a:pt x="3004" y="5341"/>
                  </a:cubicBezTo>
                  <a:cubicBezTo>
                    <a:pt x="3922" y="5341"/>
                    <a:pt x="4825" y="4876"/>
                    <a:pt x="5311" y="4008"/>
                  </a:cubicBezTo>
                  <a:cubicBezTo>
                    <a:pt x="5650" y="3415"/>
                    <a:pt x="5747" y="2653"/>
                    <a:pt x="5577" y="2000"/>
                  </a:cubicBezTo>
                  <a:cubicBezTo>
                    <a:pt x="5396" y="1286"/>
                    <a:pt x="4924" y="742"/>
                    <a:pt x="4307" y="355"/>
                  </a:cubicBezTo>
                  <a:cubicBezTo>
                    <a:pt x="3922" y="112"/>
                    <a:pt x="3482" y="1"/>
                    <a:pt x="3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29"/>
            <p:cNvSpPr/>
            <p:nvPr/>
          </p:nvSpPr>
          <p:spPr>
            <a:xfrm rot="10800000">
              <a:off x="592026" y="681917"/>
              <a:ext cx="288758" cy="268660"/>
            </a:xfrm>
            <a:custGeom>
              <a:avLst/>
              <a:gdLst/>
              <a:ahLst/>
              <a:cxnLst/>
              <a:rect l="l" t="t" r="r" b="b"/>
              <a:pathLst>
                <a:path w="5747" h="5347" extrusionOk="0">
                  <a:moveTo>
                    <a:pt x="3013" y="1250"/>
                  </a:moveTo>
                  <a:cubicBezTo>
                    <a:pt x="3248" y="1250"/>
                    <a:pt x="3482" y="1310"/>
                    <a:pt x="3690" y="1441"/>
                  </a:cubicBezTo>
                  <a:cubicBezTo>
                    <a:pt x="4016" y="1647"/>
                    <a:pt x="4270" y="1937"/>
                    <a:pt x="4367" y="2324"/>
                  </a:cubicBezTo>
                  <a:cubicBezTo>
                    <a:pt x="4464" y="2675"/>
                    <a:pt x="4403" y="3074"/>
                    <a:pt x="4234" y="3388"/>
                  </a:cubicBezTo>
                  <a:cubicBezTo>
                    <a:pt x="3964" y="3853"/>
                    <a:pt x="3481" y="4104"/>
                    <a:pt x="2991" y="4104"/>
                  </a:cubicBezTo>
                  <a:cubicBezTo>
                    <a:pt x="2690" y="4104"/>
                    <a:pt x="2387" y="4010"/>
                    <a:pt x="2129" y="3812"/>
                  </a:cubicBezTo>
                  <a:cubicBezTo>
                    <a:pt x="1561" y="3376"/>
                    <a:pt x="1391" y="2602"/>
                    <a:pt x="1742" y="1973"/>
                  </a:cubicBezTo>
                  <a:cubicBezTo>
                    <a:pt x="1998" y="1527"/>
                    <a:pt x="2508" y="1250"/>
                    <a:pt x="3013" y="1250"/>
                  </a:cubicBezTo>
                  <a:close/>
                  <a:moveTo>
                    <a:pt x="3044" y="1"/>
                  </a:moveTo>
                  <a:cubicBezTo>
                    <a:pt x="2095" y="1"/>
                    <a:pt x="1137" y="517"/>
                    <a:pt x="666" y="1344"/>
                  </a:cubicBezTo>
                  <a:cubicBezTo>
                    <a:pt x="0" y="2530"/>
                    <a:pt x="303" y="3981"/>
                    <a:pt x="1379" y="4804"/>
                  </a:cubicBezTo>
                  <a:cubicBezTo>
                    <a:pt x="1857" y="5171"/>
                    <a:pt x="2423" y="5347"/>
                    <a:pt x="2985" y="5347"/>
                  </a:cubicBezTo>
                  <a:cubicBezTo>
                    <a:pt x="3905" y="5347"/>
                    <a:pt x="4815" y="4876"/>
                    <a:pt x="5311" y="4005"/>
                  </a:cubicBezTo>
                  <a:cubicBezTo>
                    <a:pt x="5649" y="3425"/>
                    <a:pt x="5746" y="2663"/>
                    <a:pt x="5577" y="2009"/>
                  </a:cubicBezTo>
                  <a:cubicBezTo>
                    <a:pt x="5383" y="1296"/>
                    <a:pt x="4912" y="739"/>
                    <a:pt x="4307" y="352"/>
                  </a:cubicBezTo>
                  <a:cubicBezTo>
                    <a:pt x="3920" y="111"/>
                    <a:pt x="3483" y="1"/>
                    <a:pt x="30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29"/>
            <p:cNvSpPr/>
            <p:nvPr/>
          </p:nvSpPr>
          <p:spPr>
            <a:xfrm rot="-10162432">
              <a:off x="-713019" y="-239908"/>
              <a:ext cx="888015" cy="878468"/>
            </a:xfrm>
            <a:custGeom>
              <a:avLst/>
              <a:gdLst/>
              <a:ahLst/>
              <a:cxnLst/>
              <a:rect l="l" t="t" r="r" b="b"/>
              <a:pathLst>
                <a:path w="17674" h="17484" extrusionOk="0">
                  <a:moveTo>
                    <a:pt x="5184" y="1"/>
                  </a:moveTo>
                  <a:cubicBezTo>
                    <a:pt x="4994" y="1"/>
                    <a:pt x="4844" y="22"/>
                    <a:pt x="4742" y="68"/>
                  </a:cubicBezTo>
                  <a:cubicBezTo>
                    <a:pt x="4742" y="68"/>
                    <a:pt x="1" y="16641"/>
                    <a:pt x="291" y="17451"/>
                  </a:cubicBezTo>
                  <a:cubicBezTo>
                    <a:pt x="299" y="17473"/>
                    <a:pt x="319" y="17483"/>
                    <a:pt x="350" y="17483"/>
                  </a:cubicBezTo>
                  <a:cubicBezTo>
                    <a:pt x="1492" y="17483"/>
                    <a:pt x="17674" y="3867"/>
                    <a:pt x="17674" y="3867"/>
                  </a:cubicBezTo>
                  <a:cubicBezTo>
                    <a:pt x="17674" y="3867"/>
                    <a:pt x="7742" y="1"/>
                    <a:pt x="5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29"/>
            <p:cNvSpPr/>
            <p:nvPr/>
          </p:nvSpPr>
          <p:spPr>
            <a:xfrm rot="10800000">
              <a:off x="466212" y="-333347"/>
              <a:ext cx="380556" cy="747445"/>
            </a:xfrm>
            <a:custGeom>
              <a:avLst/>
              <a:gdLst/>
              <a:ahLst/>
              <a:cxnLst/>
              <a:rect l="l" t="t" r="r" b="b"/>
              <a:pathLst>
                <a:path w="7574" h="14876" extrusionOk="0">
                  <a:moveTo>
                    <a:pt x="4041" y="1"/>
                  </a:moveTo>
                  <a:cubicBezTo>
                    <a:pt x="2885" y="1"/>
                    <a:pt x="2126" y="1266"/>
                    <a:pt x="1706" y="2389"/>
                  </a:cubicBezTo>
                  <a:cubicBezTo>
                    <a:pt x="1247" y="3635"/>
                    <a:pt x="1114" y="4965"/>
                    <a:pt x="1186" y="6296"/>
                  </a:cubicBezTo>
                  <a:cubicBezTo>
                    <a:pt x="823" y="6357"/>
                    <a:pt x="472" y="6465"/>
                    <a:pt x="194" y="6707"/>
                  </a:cubicBezTo>
                  <a:cubicBezTo>
                    <a:pt x="1" y="6865"/>
                    <a:pt x="85" y="7143"/>
                    <a:pt x="267" y="7264"/>
                  </a:cubicBezTo>
                  <a:cubicBezTo>
                    <a:pt x="279" y="7276"/>
                    <a:pt x="291" y="7276"/>
                    <a:pt x="291" y="7276"/>
                  </a:cubicBezTo>
                  <a:cubicBezTo>
                    <a:pt x="315" y="7288"/>
                    <a:pt x="339" y="7300"/>
                    <a:pt x="364" y="7300"/>
                  </a:cubicBezTo>
                  <a:cubicBezTo>
                    <a:pt x="586" y="7389"/>
                    <a:pt x="815" y="7419"/>
                    <a:pt x="1051" y="7419"/>
                  </a:cubicBezTo>
                  <a:cubicBezTo>
                    <a:pt x="1136" y="7419"/>
                    <a:pt x="1221" y="7415"/>
                    <a:pt x="1307" y="7409"/>
                  </a:cubicBezTo>
                  <a:cubicBezTo>
                    <a:pt x="1331" y="7590"/>
                    <a:pt x="1356" y="7760"/>
                    <a:pt x="1392" y="7929"/>
                  </a:cubicBezTo>
                  <a:cubicBezTo>
                    <a:pt x="1803" y="10215"/>
                    <a:pt x="2940" y="12236"/>
                    <a:pt x="3472" y="14449"/>
                  </a:cubicBezTo>
                  <a:cubicBezTo>
                    <a:pt x="3540" y="14727"/>
                    <a:pt x="3813" y="14876"/>
                    <a:pt x="4077" y="14876"/>
                  </a:cubicBezTo>
                  <a:cubicBezTo>
                    <a:pt x="4330" y="14876"/>
                    <a:pt x="4574" y="14739"/>
                    <a:pt x="4622" y="14449"/>
                  </a:cubicBezTo>
                  <a:cubicBezTo>
                    <a:pt x="4815" y="13288"/>
                    <a:pt x="4440" y="12211"/>
                    <a:pt x="4126" y="11111"/>
                  </a:cubicBezTo>
                  <a:cubicBezTo>
                    <a:pt x="3775" y="9853"/>
                    <a:pt x="3412" y="8607"/>
                    <a:pt x="3243" y="7324"/>
                  </a:cubicBezTo>
                  <a:cubicBezTo>
                    <a:pt x="3702" y="7324"/>
                    <a:pt x="4150" y="7300"/>
                    <a:pt x="4549" y="7058"/>
                  </a:cubicBezTo>
                  <a:cubicBezTo>
                    <a:pt x="5033" y="6756"/>
                    <a:pt x="4900" y="6078"/>
                    <a:pt x="4392" y="5897"/>
                  </a:cubicBezTo>
                  <a:cubicBezTo>
                    <a:pt x="4215" y="5833"/>
                    <a:pt x="4034" y="5806"/>
                    <a:pt x="3850" y="5806"/>
                  </a:cubicBezTo>
                  <a:cubicBezTo>
                    <a:pt x="3618" y="5806"/>
                    <a:pt x="3382" y="5848"/>
                    <a:pt x="3146" y="5909"/>
                  </a:cubicBezTo>
                  <a:cubicBezTo>
                    <a:pt x="3134" y="5014"/>
                    <a:pt x="3231" y="4131"/>
                    <a:pt x="3497" y="3284"/>
                  </a:cubicBezTo>
                  <a:cubicBezTo>
                    <a:pt x="3657" y="2785"/>
                    <a:pt x="3787" y="2125"/>
                    <a:pt x="4191" y="2125"/>
                  </a:cubicBezTo>
                  <a:cubicBezTo>
                    <a:pt x="4306" y="2125"/>
                    <a:pt x="4443" y="2178"/>
                    <a:pt x="4610" y="2304"/>
                  </a:cubicBezTo>
                  <a:cubicBezTo>
                    <a:pt x="5130" y="2703"/>
                    <a:pt x="5190" y="3296"/>
                    <a:pt x="5360" y="3889"/>
                  </a:cubicBezTo>
                  <a:cubicBezTo>
                    <a:pt x="5463" y="4247"/>
                    <a:pt x="5801" y="4448"/>
                    <a:pt x="6134" y="4448"/>
                  </a:cubicBezTo>
                  <a:cubicBezTo>
                    <a:pt x="6386" y="4448"/>
                    <a:pt x="6634" y="4333"/>
                    <a:pt x="6775" y="4082"/>
                  </a:cubicBezTo>
                  <a:cubicBezTo>
                    <a:pt x="7573" y="2631"/>
                    <a:pt x="6231" y="901"/>
                    <a:pt x="4936" y="236"/>
                  </a:cubicBezTo>
                  <a:cubicBezTo>
                    <a:pt x="4615" y="73"/>
                    <a:pt x="4316" y="1"/>
                    <a:pt x="40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29"/>
            <p:cNvSpPr/>
            <p:nvPr/>
          </p:nvSpPr>
          <p:spPr>
            <a:xfrm rot="10800000">
              <a:off x="210648" y="1089614"/>
              <a:ext cx="324583" cy="310966"/>
            </a:xfrm>
            <a:custGeom>
              <a:avLst/>
              <a:gdLst/>
              <a:ahLst/>
              <a:cxnLst/>
              <a:rect l="l" t="t" r="r" b="b"/>
              <a:pathLst>
                <a:path w="6460" h="6189" extrusionOk="0">
                  <a:moveTo>
                    <a:pt x="4505" y="0"/>
                  </a:moveTo>
                  <a:cubicBezTo>
                    <a:pt x="4274" y="0"/>
                    <a:pt x="4035" y="98"/>
                    <a:pt x="3824" y="332"/>
                  </a:cubicBezTo>
                  <a:cubicBezTo>
                    <a:pt x="3461" y="756"/>
                    <a:pt x="3086" y="1179"/>
                    <a:pt x="2735" y="1602"/>
                  </a:cubicBezTo>
                  <a:cubicBezTo>
                    <a:pt x="2566" y="1457"/>
                    <a:pt x="2409" y="1300"/>
                    <a:pt x="2264" y="1143"/>
                  </a:cubicBezTo>
                  <a:cubicBezTo>
                    <a:pt x="2055" y="934"/>
                    <a:pt x="1822" y="846"/>
                    <a:pt x="1597" y="846"/>
                  </a:cubicBezTo>
                  <a:cubicBezTo>
                    <a:pt x="846" y="846"/>
                    <a:pt x="190" y="1829"/>
                    <a:pt x="860" y="2546"/>
                  </a:cubicBezTo>
                  <a:cubicBezTo>
                    <a:pt x="1066" y="2764"/>
                    <a:pt x="1272" y="2969"/>
                    <a:pt x="1489" y="3175"/>
                  </a:cubicBezTo>
                  <a:cubicBezTo>
                    <a:pt x="1151" y="3635"/>
                    <a:pt x="824" y="4106"/>
                    <a:pt x="522" y="4590"/>
                  </a:cubicBezTo>
                  <a:cubicBezTo>
                    <a:pt x="1" y="5430"/>
                    <a:pt x="734" y="6189"/>
                    <a:pt x="1499" y="6189"/>
                  </a:cubicBezTo>
                  <a:cubicBezTo>
                    <a:pt x="1835" y="6189"/>
                    <a:pt x="2177" y="6042"/>
                    <a:pt x="2421" y="5691"/>
                  </a:cubicBezTo>
                  <a:cubicBezTo>
                    <a:pt x="2663" y="5352"/>
                    <a:pt x="2893" y="5014"/>
                    <a:pt x="3135" y="4663"/>
                  </a:cubicBezTo>
                  <a:cubicBezTo>
                    <a:pt x="3558" y="5026"/>
                    <a:pt x="3993" y="5377"/>
                    <a:pt x="4441" y="5703"/>
                  </a:cubicBezTo>
                  <a:cubicBezTo>
                    <a:pt x="4626" y="5842"/>
                    <a:pt x="4813" y="5902"/>
                    <a:pt x="4989" y="5902"/>
                  </a:cubicBezTo>
                  <a:cubicBezTo>
                    <a:pt x="5841" y="5902"/>
                    <a:pt x="6459" y="4508"/>
                    <a:pt x="5518" y="3877"/>
                  </a:cubicBezTo>
                  <a:cubicBezTo>
                    <a:pt x="5106" y="3598"/>
                    <a:pt x="4707" y="3308"/>
                    <a:pt x="4320" y="3006"/>
                  </a:cubicBezTo>
                  <a:cubicBezTo>
                    <a:pt x="4635" y="2594"/>
                    <a:pt x="4949" y="2183"/>
                    <a:pt x="5276" y="1784"/>
                  </a:cubicBezTo>
                  <a:cubicBezTo>
                    <a:pt x="5913" y="1026"/>
                    <a:pt x="5252" y="0"/>
                    <a:pt x="4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29"/>
            <p:cNvSpPr/>
            <p:nvPr/>
          </p:nvSpPr>
          <p:spPr>
            <a:xfrm rot="10800000">
              <a:off x="-334268" y="800293"/>
              <a:ext cx="130537" cy="99535"/>
            </a:xfrm>
            <a:custGeom>
              <a:avLst/>
              <a:gdLst/>
              <a:ahLst/>
              <a:cxnLst/>
              <a:rect l="l" t="t" r="r" b="b"/>
              <a:pathLst>
                <a:path w="2598" h="1981" extrusionOk="0">
                  <a:moveTo>
                    <a:pt x="880" y="1"/>
                  </a:moveTo>
                  <a:cubicBezTo>
                    <a:pt x="772" y="1"/>
                    <a:pt x="661" y="72"/>
                    <a:pt x="674" y="201"/>
                  </a:cubicBezTo>
                  <a:cubicBezTo>
                    <a:pt x="686" y="419"/>
                    <a:pt x="711" y="624"/>
                    <a:pt x="723" y="842"/>
                  </a:cubicBezTo>
                  <a:cubicBezTo>
                    <a:pt x="638" y="848"/>
                    <a:pt x="550" y="851"/>
                    <a:pt x="463" y="851"/>
                  </a:cubicBezTo>
                  <a:cubicBezTo>
                    <a:pt x="375" y="851"/>
                    <a:pt x="287" y="848"/>
                    <a:pt x="203" y="842"/>
                  </a:cubicBezTo>
                  <a:cubicBezTo>
                    <a:pt x="199" y="842"/>
                    <a:pt x="195" y="842"/>
                    <a:pt x="191" y="842"/>
                  </a:cubicBezTo>
                  <a:cubicBezTo>
                    <a:pt x="32" y="842"/>
                    <a:pt x="0" y="1097"/>
                    <a:pt x="154" y="1145"/>
                  </a:cubicBezTo>
                  <a:cubicBezTo>
                    <a:pt x="336" y="1181"/>
                    <a:pt x="541" y="1229"/>
                    <a:pt x="759" y="1253"/>
                  </a:cubicBezTo>
                  <a:cubicBezTo>
                    <a:pt x="771" y="1508"/>
                    <a:pt x="759" y="1749"/>
                    <a:pt x="965" y="1943"/>
                  </a:cubicBezTo>
                  <a:cubicBezTo>
                    <a:pt x="995" y="1968"/>
                    <a:pt x="1029" y="1981"/>
                    <a:pt x="1063" y="1981"/>
                  </a:cubicBezTo>
                  <a:cubicBezTo>
                    <a:pt x="1109" y="1981"/>
                    <a:pt x="1154" y="1956"/>
                    <a:pt x="1182" y="1907"/>
                  </a:cubicBezTo>
                  <a:cubicBezTo>
                    <a:pt x="1328" y="1713"/>
                    <a:pt x="1291" y="1508"/>
                    <a:pt x="1243" y="1290"/>
                  </a:cubicBezTo>
                  <a:cubicBezTo>
                    <a:pt x="1727" y="1290"/>
                    <a:pt x="2211" y="1193"/>
                    <a:pt x="2501" y="878"/>
                  </a:cubicBezTo>
                  <a:cubicBezTo>
                    <a:pt x="2598" y="770"/>
                    <a:pt x="2525" y="612"/>
                    <a:pt x="2380" y="600"/>
                  </a:cubicBezTo>
                  <a:cubicBezTo>
                    <a:pt x="2343" y="596"/>
                    <a:pt x="2307" y="594"/>
                    <a:pt x="2270" y="594"/>
                  </a:cubicBezTo>
                  <a:cubicBezTo>
                    <a:pt x="1970" y="594"/>
                    <a:pt x="1679" y="716"/>
                    <a:pt x="1388" y="770"/>
                  </a:cubicBezTo>
                  <a:cubicBezTo>
                    <a:pt x="1315" y="782"/>
                    <a:pt x="1243" y="794"/>
                    <a:pt x="1158" y="806"/>
                  </a:cubicBezTo>
                  <a:cubicBezTo>
                    <a:pt x="1134" y="588"/>
                    <a:pt x="1098" y="370"/>
                    <a:pt x="1061" y="141"/>
                  </a:cubicBezTo>
                  <a:cubicBezTo>
                    <a:pt x="1045" y="45"/>
                    <a:pt x="964" y="1"/>
                    <a:pt x="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29"/>
            <p:cNvSpPr/>
            <p:nvPr/>
          </p:nvSpPr>
          <p:spPr>
            <a:xfrm rot="10800000">
              <a:off x="716030" y="490525"/>
              <a:ext cx="123854" cy="108881"/>
            </a:xfrm>
            <a:custGeom>
              <a:avLst/>
              <a:gdLst/>
              <a:ahLst/>
              <a:cxnLst/>
              <a:rect l="l" t="t" r="r" b="b"/>
              <a:pathLst>
                <a:path w="2465" h="2167" extrusionOk="0">
                  <a:moveTo>
                    <a:pt x="686" y="1"/>
                  </a:moveTo>
                  <a:cubicBezTo>
                    <a:pt x="546" y="1"/>
                    <a:pt x="409" y="151"/>
                    <a:pt x="493" y="319"/>
                  </a:cubicBezTo>
                  <a:cubicBezTo>
                    <a:pt x="565" y="440"/>
                    <a:pt x="614" y="561"/>
                    <a:pt x="662" y="682"/>
                  </a:cubicBezTo>
                  <a:cubicBezTo>
                    <a:pt x="505" y="730"/>
                    <a:pt x="348" y="803"/>
                    <a:pt x="190" y="875"/>
                  </a:cubicBezTo>
                  <a:cubicBezTo>
                    <a:pt x="1" y="970"/>
                    <a:pt x="123" y="1220"/>
                    <a:pt x="293" y="1220"/>
                  </a:cubicBezTo>
                  <a:cubicBezTo>
                    <a:pt x="318" y="1220"/>
                    <a:pt x="345" y="1215"/>
                    <a:pt x="372" y="1202"/>
                  </a:cubicBezTo>
                  <a:cubicBezTo>
                    <a:pt x="517" y="1141"/>
                    <a:pt x="650" y="1081"/>
                    <a:pt x="795" y="1045"/>
                  </a:cubicBezTo>
                  <a:cubicBezTo>
                    <a:pt x="819" y="1129"/>
                    <a:pt x="844" y="1214"/>
                    <a:pt x="856" y="1311"/>
                  </a:cubicBezTo>
                  <a:cubicBezTo>
                    <a:pt x="904" y="1601"/>
                    <a:pt x="916" y="1879"/>
                    <a:pt x="1110" y="2109"/>
                  </a:cubicBezTo>
                  <a:cubicBezTo>
                    <a:pt x="1139" y="2149"/>
                    <a:pt x="1185" y="2166"/>
                    <a:pt x="1233" y="2166"/>
                  </a:cubicBezTo>
                  <a:cubicBezTo>
                    <a:pt x="1303" y="2166"/>
                    <a:pt x="1376" y="2130"/>
                    <a:pt x="1412" y="2073"/>
                  </a:cubicBezTo>
                  <a:cubicBezTo>
                    <a:pt x="1594" y="1746"/>
                    <a:pt x="1497" y="1311"/>
                    <a:pt x="1315" y="899"/>
                  </a:cubicBezTo>
                  <a:cubicBezTo>
                    <a:pt x="1594" y="851"/>
                    <a:pt x="1884" y="815"/>
                    <a:pt x="2186" y="815"/>
                  </a:cubicBezTo>
                  <a:cubicBezTo>
                    <a:pt x="2464" y="815"/>
                    <a:pt x="2452" y="379"/>
                    <a:pt x="2186" y="379"/>
                  </a:cubicBezTo>
                  <a:cubicBezTo>
                    <a:pt x="1823" y="391"/>
                    <a:pt x="1473" y="452"/>
                    <a:pt x="1122" y="537"/>
                  </a:cubicBezTo>
                  <a:cubicBezTo>
                    <a:pt x="1037" y="367"/>
                    <a:pt x="940" y="222"/>
                    <a:pt x="856" y="101"/>
                  </a:cubicBezTo>
                  <a:cubicBezTo>
                    <a:pt x="811" y="30"/>
                    <a:pt x="748" y="1"/>
                    <a:pt x="6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083177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2"/>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314401" y="284734"/>
            <a:ext cx="11563191" cy="6288533"/>
            <a:chOff x="235800" y="213550"/>
            <a:chExt cx="8672393" cy="4716400"/>
          </a:xfrm>
        </p:grpSpPr>
        <p:sp>
          <p:nvSpPr>
            <p:cNvPr id="10" name="Google Shape;10;p2"/>
            <p:cNvSpPr/>
            <p:nvPr/>
          </p:nvSpPr>
          <p:spPr>
            <a:xfrm>
              <a:off x="420024" y="213550"/>
              <a:ext cx="8311596" cy="4715505"/>
            </a:xfrm>
            <a:custGeom>
              <a:avLst/>
              <a:gdLst/>
              <a:ahLst/>
              <a:cxnLst/>
              <a:rect l="l" t="t" r="r" b="b"/>
              <a:pathLst>
                <a:path w="141824" h="89559" extrusionOk="0">
                  <a:moveTo>
                    <a:pt x="9819" y="0"/>
                  </a:moveTo>
                  <a:cubicBezTo>
                    <a:pt x="4591" y="0"/>
                    <a:pt x="304" y="4267"/>
                    <a:pt x="285" y="9500"/>
                  </a:cubicBezTo>
                  <a:lnTo>
                    <a:pt x="20" y="79757"/>
                  </a:lnTo>
                  <a:cubicBezTo>
                    <a:pt x="1" y="85001"/>
                    <a:pt x="4276" y="89308"/>
                    <a:pt x="9520" y="89327"/>
                  </a:cubicBezTo>
                  <a:lnTo>
                    <a:pt x="40300" y="89442"/>
                  </a:lnTo>
                  <a:lnTo>
                    <a:pt x="135808" y="89551"/>
                  </a:lnTo>
                  <a:lnTo>
                    <a:pt x="137983" y="89559"/>
                  </a:lnTo>
                  <a:cubicBezTo>
                    <a:pt x="137987" y="89559"/>
                    <a:pt x="137992" y="89559"/>
                    <a:pt x="137996" y="89559"/>
                  </a:cubicBezTo>
                  <a:cubicBezTo>
                    <a:pt x="139922" y="89559"/>
                    <a:pt x="141502" y="87986"/>
                    <a:pt x="141510" y="86060"/>
                  </a:cubicBezTo>
                  <a:lnTo>
                    <a:pt x="141818" y="3758"/>
                  </a:lnTo>
                  <a:cubicBezTo>
                    <a:pt x="141823" y="1829"/>
                    <a:pt x="140249" y="242"/>
                    <a:pt x="138319" y="235"/>
                  </a:cubicBezTo>
                  <a:lnTo>
                    <a:pt x="136144" y="225"/>
                  </a:lnTo>
                  <a:lnTo>
                    <a:pt x="40635" y="116"/>
                  </a:lnTo>
                  <a:lnTo>
                    <a:pt x="9855" y="0"/>
                  </a:lnTo>
                  <a:cubicBezTo>
                    <a:pt x="9843" y="0"/>
                    <a:pt x="9831" y="0"/>
                    <a:pt x="9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596481" y="214234"/>
              <a:ext cx="8311713" cy="4715716"/>
            </a:xfrm>
            <a:custGeom>
              <a:avLst/>
              <a:gdLst/>
              <a:ahLst/>
              <a:cxnLst/>
              <a:rect l="l" t="t" r="r" b="b"/>
              <a:pathLst>
                <a:path w="141826" h="89563" extrusionOk="0">
                  <a:moveTo>
                    <a:pt x="9822" y="1"/>
                  </a:moveTo>
                  <a:cubicBezTo>
                    <a:pt x="4592" y="1"/>
                    <a:pt x="306" y="4268"/>
                    <a:pt x="285" y="9501"/>
                  </a:cubicBezTo>
                  <a:lnTo>
                    <a:pt x="21" y="79759"/>
                  </a:lnTo>
                  <a:cubicBezTo>
                    <a:pt x="1" y="85004"/>
                    <a:pt x="4276" y="89308"/>
                    <a:pt x="9520" y="89329"/>
                  </a:cubicBezTo>
                  <a:lnTo>
                    <a:pt x="40301" y="89445"/>
                  </a:lnTo>
                  <a:lnTo>
                    <a:pt x="135810" y="89553"/>
                  </a:lnTo>
                  <a:lnTo>
                    <a:pt x="137984" y="89562"/>
                  </a:lnTo>
                  <a:cubicBezTo>
                    <a:pt x="137988" y="89562"/>
                    <a:pt x="137993" y="89562"/>
                    <a:pt x="137997" y="89562"/>
                  </a:cubicBezTo>
                  <a:cubicBezTo>
                    <a:pt x="139924" y="89562"/>
                    <a:pt x="141504" y="87990"/>
                    <a:pt x="141511" y="86063"/>
                  </a:cubicBezTo>
                  <a:lnTo>
                    <a:pt x="141820" y="3761"/>
                  </a:lnTo>
                  <a:cubicBezTo>
                    <a:pt x="141826" y="1827"/>
                    <a:pt x="140249" y="239"/>
                    <a:pt x="138317" y="233"/>
                  </a:cubicBezTo>
                  <a:lnTo>
                    <a:pt x="136143" y="225"/>
                  </a:lnTo>
                  <a:lnTo>
                    <a:pt x="40635" y="117"/>
                  </a:lnTo>
                  <a:lnTo>
                    <a:pt x="9856" y="1"/>
                  </a:lnTo>
                  <a:cubicBezTo>
                    <a:pt x="9845" y="1"/>
                    <a:pt x="9833" y="1"/>
                    <a:pt x="9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810919" y="559949"/>
              <a:ext cx="311650" cy="311755"/>
            </a:xfrm>
            <a:custGeom>
              <a:avLst/>
              <a:gdLst/>
              <a:ahLst/>
              <a:cxnLst/>
              <a:rect l="l" t="t" r="r" b="b"/>
              <a:pathLst>
                <a:path w="5919" h="5921" extrusionOk="0">
                  <a:moveTo>
                    <a:pt x="23" y="0"/>
                  </a:moveTo>
                  <a:lnTo>
                    <a:pt x="0" y="5896"/>
                  </a:lnTo>
                  <a:lnTo>
                    <a:pt x="5897" y="5920"/>
                  </a:lnTo>
                  <a:lnTo>
                    <a:pt x="5918" y="23"/>
                  </a:lnTo>
                  <a:lnTo>
                    <a:pt x="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250174" y="605967"/>
              <a:ext cx="733502" cy="85034"/>
            </a:xfrm>
            <a:custGeom>
              <a:avLst/>
              <a:gdLst/>
              <a:ahLst/>
              <a:cxnLst/>
              <a:rect l="l" t="t" r="r" b="b"/>
              <a:pathLst>
                <a:path w="13931" h="1615" extrusionOk="0">
                  <a:moveTo>
                    <a:pt x="786" y="0"/>
                  </a:moveTo>
                  <a:cubicBezTo>
                    <a:pt x="355" y="0"/>
                    <a:pt x="3" y="349"/>
                    <a:pt x="2" y="782"/>
                  </a:cubicBezTo>
                  <a:cubicBezTo>
                    <a:pt x="1" y="1214"/>
                    <a:pt x="350" y="1567"/>
                    <a:pt x="783" y="1568"/>
                  </a:cubicBezTo>
                  <a:lnTo>
                    <a:pt x="13141" y="1614"/>
                  </a:lnTo>
                  <a:cubicBezTo>
                    <a:pt x="13141" y="1614"/>
                    <a:pt x="13142" y="1614"/>
                    <a:pt x="13142" y="1614"/>
                  </a:cubicBezTo>
                  <a:cubicBezTo>
                    <a:pt x="13574" y="1614"/>
                    <a:pt x="13926" y="1265"/>
                    <a:pt x="13927" y="833"/>
                  </a:cubicBezTo>
                  <a:cubicBezTo>
                    <a:pt x="13930" y="399"/>
                    <a:pt x="13579" y="47"/>
                    <a:pt x="13147" y="46"/>
                  </a:cubicBezTo>
                  <a:lnTo>
                    <a:pt x="788" y="0"/>
                  </a:lnTo>
                  <a:cubicBezTo>
                    <a:pt x="788"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249700" y="738071"/>
              <a:ext cx="733397" cy="85034"/>
            </a:xfrm>
            <a:custGeom>
              <a:avLst/>
              <a:gdLst/>
              <a:ahLst/>
              <a:cxnLst/>
              <a:rect l="l" t="t" r="r" b="b"/>
              <a:pathLst>
                <a:path w="13929" h="1615" extrusionOk="0">
                  <a:moveTo>
                    <a:pt x="782" y="0"/>
                  </a:moveTo>
                  <a:cubicBezTo>
                    <a:pt x="353" y="0"/>
                    <a:pt x="3" y="350"/>
                    <a:pt x="1" y="782"/>
                  </a:cubicBezTo>
                  <a:cubicBezTo>
                    <a:pt x="0" y="1214"/>
                    <a:pt x="349" y="1566"/>
                    <a:pt x="783" y="1568"/>
                  </a:cubicBezTo>
                  <a:lnTo>
                    <a:pt x="13140" y="1614"/>
                  </a:lnTo>
                  <a:cubicBezTo>
                    <a:pt x="13141" y="1614"/>
                    <a:pt x="13143" y="1614"/>
                    <a:pt x="13144" y="1614"/>
                  </a:cubicBezTo>
                  <a:cubicBezTo>
                    <a:pt x="13575" y="1614"/>
                    <a:pt x="13926" y="1265"/>
                    <a:pt x="13927" y="833"/>
                  </a:cubicBezTo>
                  <a:cubicBezTo>
                    <a:pt x="13929" y="400"/>
                    <a:pt x="13580" y="47"/>
                    <a:pt x="13145" y="46"/>
                  </a:cubicBezTo>
                  <a:lnTo>
                    <a:pt x="788" y="0"/>
                  </a:lnTo>
                  <a:cubicBezTo>
                    <a:pt x="786" y="0"/>
                    <a:pt x="784" y="0"/>
                    <a:pt x="7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808918" y="1088367"/>
              <a:ext cx="311650" cy="311755"/>
            </a:xfrm>
            <a:custGeom>
              <a:avLst/>
              <a:gdLst/>
              <a:ahLst/>
              <a:cxnLst/>
              <a:rect l="l" t="t" r="r" b="b"/>
              <a:pathLst>
                <a:path w="5919" h="5921" extrusionOk="0">
                  <a:moveTo>
                    <a:pt x="23" y="1"/>
                  </a:moveTo>
                  <a:lnTo>
                    <a:pt x="1" y="5898"/>
                  </a:lnTo>
                  <a:lnTo>
                    <a:pt x="5897" y="5920"/>
                  </a:lnTo>
                  <a:lnTo>
                    <a:pt x="5919" y="23"/>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248173" y="1134385"/>
              <a:ext cx="733449" cy="85086"/>
            </a:xfrm>
            <a:custGeom>
              <a:avLst/>
              <a:gdLst/>
              <a:ahLst/>
              <a:cxnLst/>
              <a:rect l="l" t="t" r="r" b="b"/>
              <a:pathLst>
                <a:path w="13930" h="1616" extrusionOk="0">
                  <a:moveTo>
                    <a:pt x="784" y="0"/>
                  </a:moveTo>
                  <a:cubicBezTo>
                    <a:pt x="353" y="0"/>
                    <a:pt x="2" y="348"/>
                    <a:pt x="1" y="782"/>
                  </a:cubicBezTo>
                  <a:cubicBezTo>
                    <a:pt x="0" y="1213"/>
                    <a:pt x="349" y="1566"/>
                    <a:pt x="783" y="1568"/>
                  </a:cubicBezTo>
                  <a:lnTo>
                    <a:pt x="13141" y="1615"/>
                  </a:lnTo>
                  <a:cubicBezTo>
                    <a:pt x="13142" y="1615"/>
                    <a:pt x="13142" y="1615"/>
                    <a:pt x="13143" y="1615"/>
                  </a:cubicBezTo>
                  <a:cubicBezTo>
                    <a:pt x="13574" y="1615"/>
                    <a:pt x="13927" y="1266"/>
                    <a:pt x="13928" y="834"/>
                  </a:cubicBezTo>
                  <a:cubicBezTo>
                    <a:pt x="13930" y="399"/>
                    <a:pt x="13582" y="48"/>
                    <a:pt x="13145" y="47"/>
                  </a:cubicBezTo>
                  <a:lnTo>
                    <a:pt x="788" y="0"/>
                  </a:lnTo>
                  <a:cubicBezTo>
                    <a:pt x="787" y="0"/>
                    <a:pt x="785"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247647" y="1266594"/>
              <a:ext cx="733502" cy="84981"/>
            </a:xfrm>
            <a:custGeom>
              <a:avLst/>
              <a:gdLst/>
              <a:ahLst/>
              <a:cxnLst/>
              <a:rect l="l" t="t" r="r" b="b"/>
              <a:pathLst>
                <a:path w="13931" h="1614" extrusionOk="0">
                  <a:moveTo>
                    <a:pt x="785" y="0"/>
                  </a:moveTo>
                  <a:cubicBezTo>
                    <a:pt x="354" y="0"/>
                    <a:pt x="3" y="348"/>
                    <a:pt x="2" y="780"/>
                  </a:cubicBezTo>
                  <a:cubicBezTo>
                    <a:pt x="1" y="1212"/>
                    <a:pt x="350" y="1565"/>
                    <a:pt x="783" y="1566"/>
                  </a:cubicBezTo>
                  <a:lnTo>
                    <a:pt x="13141" y="1613"/>
                  </a:lnTo>
                  <a:cubicBezTo>
                    <a:pt x="13142" y="1613"/>
                    <a:pt x="13143" y="1613"/>
                    <a:pt x="13144" y="1613"/>
                  </a:cubicBezTo>
                  <a:cubicBezTo>
                    <a:pt x="13578" y="1613"/>
                    <a:pt x="13927" y="1265"/>
                    <a:pt x="13928" y="832"/>
                  </a:cubicBezTo>
                  <a:cubicBezTo>
                    <a:pt x="13930" y="399"/>
                    <a:pt x="13581" y="47"/>
                    <a:pt x="13146" y="47"/>
                  </a:cubicBezTo>
                  <a:lnTo>
                    <a:pt x="788" y="0"/>
                  </a:lnTo>
                  <a:cubicBezTo>
                    <a:pt x="787" y="0"/>
                    <a:pt x="786"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806970" y="1616837"/>
              <a:ext cx="311650" cy="311755"/>
            </a:xfrm>
            <a:custGeom>
              <a:avLst/>
              <a:gdLst/>
              <a:ahLst/>
              <a:cxnLst/>
              <a:rect l="l" t="t" r="r" b="b"/>
              <a:pathLst>
                <a:path w="5919" h="5921" extrusionOk="0">
                  <a:moveTo>
                    <a:pt x="22" y="1"/>
                  </a:moveTo>
                  <a:lnTo>
                    <a:pt x="0" y="5898"/>
                  </a:lnTo>
                  <a:lnTo>
                    <a:pt x="5897" y="5920"/>
                  </a:lnTo>
                  <a:lnTo>
                    <a:pt x="5918" y="24"/>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246172" y="1662802"/>
              <a:ext cx="733449" cy="85086"/>
            </a:xfrm>
            <a:custGeom>
              <a:avLst/>
              <a:gdLst/>
              <a:ahLst/>
              <a:cxnLst/>
              <a:rect l="l" t="t" r="r" b="b"/>
              <a:pathLst>
                <a:path w="13930" h="1616" extrusionOk="0">
                  <a:moveTo>
                    <a:pt x="787" y="0"/>
                  </a:moveTo>
                  <a:cubicBezTo>
                    <a:pt x="356" y="0"/>
                    <a:pt x="4" y="350"/>
                    <a:pt x="3" y="781"/>
                  </a:cubicBezTo>
                  <a:cubicBezTo>
                    <a:pt x="1" y="1214"/>
                    <a:pt x="350" y="1567"/>
                    <a:pt x="784" y="1568"/>
                  </a:cubicBezTo>
                  <a:lnTo>
                    <a:pt x="13142" y="1615"/>
                  </a:lnTo>
                  <a:cubicBezTo>
                    <a:pt x="13143" y="1615"/>
                    <a:pt x="13145" y="1615"/>
                    <a:pt x="13147" y="1615"/>
                  </a:cubicBezTo>
                  <a:cubicBezTo>
                    <a:pt x="13577" y="1615"/>
                    <a:pt x="13927" y="1265"/>
                    <a:pt x="13928" y="835"/>
                  </a:cubicBezTo>
                  <a:cubicBezTo>
                    <a:pt x="13929" y="400"/>
                    <a:pt x="13580" y="48"/>
                    <a:pt x="13147" y="47"/>
                  </a:cubicBezTo>
                  <a:lnTo>
                    <a:pt x="789" y="0"/>
                  </a:lnTo>
                  <a:cubicBezTo>
                    <a:pt x="789"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245751" y="1794959"/>
              <a:ext cx="733344" cy="85034"/>
            </a:xfrm>
            <a:custGeom>
              <a:avLst/>
              <a:gdLst/>
              <a:ahLst/>
              <a:cxnLst/>
              <a:rect l="l" t="t" r="r" b="b"/>
              <a:pathLst>
                <a:path w="13928" h="1615" extrusionOk="0">
                  <a:moveTo>
                    <a:pt x="787" y="0"/>
                  </a:moveTo>
                  <a:cubicBezTo>
                    <a:pt x="355" y="0"/>
                    <a:pt x="2" y="349"/>
                    <a:pt x="1" y="782"/>
                  </a:cubicBezTo>
                  <a:cubicBezTo>
                    <a:pt x="0" y="1214"/>
                    <a:pt x="350" y="1565"/>
                    <a:pt x="783" y="1568"/>
                  </a:cubicBezTo>
                  <a:lnTo>
                    <a:pt x="13140" y="1614"/>
                  </a:lnTo>
                  <a:cubicBezTo>
                    <a:pt x="13141" y="1614"/>
                    <a:pt x="13143" y="1614"/>
                    <a:pt x="13144" y="1614"/>
                  </a:cubicBezTo>
                  <a:cubicBezTo>
                    <a:pt x="13575" y="1614"/>
                    <a:pt x="13926" y="1266"/>
                    <a:pt x="13927" y="834"/>
                  </a:cubicBezTo>
                  <a:cubicBezTo>
                    <a:pt x="13928" y="400"/>
                    <a:pt x="13579" y="47"/>
                    <a:pt x="13146" y="47"/>
                  </a:cubicBezTo>
                  <a:lnTo>
                    <a:pt x="789" y="0"/>
                  </a:lnTo>
                  <a:cubicBezTo>
                    <a:pt x="788"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804969" y="2145307"/>
              <a:ext cx="311650" cy="311703"/>
            </a:xfrm>
            <a:custGeom>
              <a:avLst/>
              <a:gdLst/>
              <a:ahLst/>
              <a:cxnLst/>
              <a:rect l="l" t="t" r="r" b="b"/>
              <a:pathLst>
                <a:path w="5919" h="5920" extrusionOk="0">
                  <a:moveTo>
                    <a:pt x="23" y="1"/>
                  </a:moveTo>
                  <a:lnTo>
                    <a:pt x="1" y="5897"/>
                  </a:lnTo>
                  <a:lnTo>
                    <a:pt x="5896" y="5919"/>
                  </a:lnTo>
                  <a:lnTo>
                    <a:pt x="5919"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244172" y="2191325"/>
              <a:ext cx="733502" cy="85034"/>
            </a:xfrm>
            <a:custGeom>
              <a:avLst/>
              <a:gdLst/>
              <a:ahLst/>
              <a:cxnLst/>
              <a:rect l="l" t="t" r="r" b="b"/>
              <a:pathLst>
                <a:path w="13931" h="1615" extrusionOk="0">
                  <a:moveTo>
                    <a:pt x="786" y="0"/>
                  </a:moveTo>
                  <a:cubicBezTo>
                    <a:pt x="353" y="0"/>
                    <a:pt x="2" y="349"/>
                    <a:pt x="1" y="780"/>
                  </a:cubicBezTo>
                  <a:cubicBezTo>
                    <a:pt x="0" y="1214"/>
                    <a:pt x="349" y="1567"/>
                    <a:pt x="783" y="1568"/>
                  </a:cubicBezTo>
                  <a:lnTo>
                    <a:pt x="13140" y="1614"/>
                  </a:lnTo>
                  <a:cubicBezTo>
                    <a:pt x="13141" y="1614"/>
                    <a:pt x="13141" y="1614"/>
                    <a:pt x="13142" y="1614"/>
                  </a:cubicBezTo>
                  <a:cubicBezTo>
                    <a:pt x="13574" y="1614"/>
                    <a:pt x="13927" y="1265"/>
                    <a:pt x="13928" y="833"/>
                  </a:cubicBezTo>
                  <a:cubicBezTo>
                    <a:pt x="13931" y="400"/>
                    <a:pt x="13581" y="48"/>
                    <a:pt x="13146" y="46"/>
                  </a:cubicBezTo>
                  <a:lnTo>
                    <a:pt x="788" y="0"/>
                  </a:lnTo>
                  <a:cubicBezTo>
                    <a:pt x="787"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243645" y="2323324"/>
              <a:ext cx="733555" cy="85086"/>
            </a:xfrm>
            <a:custGeom>
              <a:avLst/>
              <a:gdLst/>
              <a:ahLst/>
              <a:cxnLst/>
              <a:rect l="l" t="t" r="r" b="b"/>
              <a:pathLst>
                <a:path w="13932" h="1616" extrusionOk="0">
                  <a:moveTo>
                    <a:pt x="788" y="1"/>
                  </a:moveTo>
                  <a:cubicBezTo>
                    <a:pt x="356" y="1"/>
                    <a:pt x="4" y="350"/>
                    <a:pt x="3" y="782"/>
                  </a:cubicBezTo>
                  <a:cubicBezTo>
                    <a:pt x="1" y="1216"/>
                    <a:pt x="352" y="1568"/>
                    <a:pt x="784" y="1569"/>
                  </a:cubicBezTo>
                  <a:lnTo>
                    <a:pt x="13143" y="1616"/>
                  </a:lnTo>
                  <a:cubicBezTo>
                    <a:pt x="13144" y="1616"/>
                    <a:pt x="13145" y="1616"/>
                    <a:pt x="13146" y="1616"/>
                  </a:cubicBezTo>
                  <a:cubicBezTo>
                    <a:pt x="13577" y="1616"/>
                    <a:pt x="13928" y="1266"/>
                    <a:pt x="13929" y="835"/>
                  </a:cubicBezTo>
                  <a:cubicBezTo>
                    <a:pt x="13931" y="401"/>
                    <a:pt x="13581" y="51"/>
                    <a:pt x="13147" y="47"/>
                  </a:cubicBezTo>
                  <a:lnTo>
                    <a:pt x="789" y="1"/>
                  </a:lnTo>
                  <a:cubicBezTo>
                    <a:pt x="789" y="1"/>
                    <a:pt x="788" y="1"/>
                    <a:pt x="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802968" y="2673830"/>
              <a:ext cx="311650" cy="311703"/>
            </a:xfrm>
            <a:custGeom>
              <a:avLst/>
              <a:gdLst/>
              <a:ahLst/>
              <a:cxnLst/>
              <a:rect l="l" t="t" r="r" b="b"/>
              <a:pathLst>
                <a:path w="5919" h="5920" extrusionOk="0">
                  <a:moveTo>
                    <a:pt x="23" y="1"/>
                  </a:moveTo>
                  <a:lnTo>
                    <a:pt x="0" y="5897"/>
                  </a:lnTo>
                  <a:lnTo>
                    <a:pt x="5898" y="5919"/>
                  </a:lnTo>
                  <a:lnTo>
                    <a:pt x="5918" y="22"/>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242224" y="2719638"/>
              <a:ext cx="733502" cy="85139"/>
            </a:xfrm>
            <a:custGeom>
              <a:avLst/>
              <a:gdLst/>
              <a:ahLst/>
              <a:cxnLst/>
              <a:rect l="l" t="t" r="r" b="b"/>
              <a:pathLst>
                <a:path w="13931" h="1617" extrusionOk="0">
                  <a:moveTo>
                    <a:pt x="790" y="1"/>
                  </a:moveTo>
                  <a:cubicBezTo>
                    <a:pt x="356" y="1"/>
                    <a:pt x="5" y="350"/>
                    <a:pt x="2" y="782"/>
                  </a:cubicBezTo>
                  <a:cubicBezTo>
                    <a:pt x="1" y="1217"/>
                    <a:pt x="351" y="1569"/>
                    <a:pt x="783" y="1570"/>
                  </a:cubicBezTo>
                  <a:lnTo>
                    <a:pt x="13140" y="1617"/>
                  </a:lnTo>
                  <a:cubicBezTo>
                    <a:pt x="13575" y="1617"/>
                    <a:pt x="13926" y="1270"/>
                    <a:pt x="13927" y="838"/>
                  </a:cubicBezTo>
                  <a:cubicBezTo>
                    <a:pt x="13930" y="402"/>
                    <a:pt x="13580" y="51"/>
                    <a:pt x="13149" y="48"/>
                  </a:cubicBezTo>
                  <a:lnTo>
                    <a:pt x="7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241697" y="2851795"/>
              <a:ext cx="733502" cy="85086"/>
            </a:xfrm>
            <a:custGeom>
              <a:avLst/>
              <a:gdLst/>
              <a:ahLst/>
              <a:cxnLst/>
              <a:rect l="l" t="t" r="r" b="b"/>
              <a:pathLst>
                <a:path w="13931" h="1616" extrusionOk="0">
                  <a:moveTo>
                    <a:pt x="787" y="1"/>
                  </a:moveTo>
                  <a:cubicBezTo>
                    <a:pt x="354" y="1"/>
                    <a:pt x="4" y="350"/>
                    <a:pt x="2" y="783"/>
                  </a:cubicBezTo>
                  <a:cubicBezTo>
                    <a:pt x="0" y="1216"/>
                    <a:pt x="350" y="1569"/>
                    <a:pt x="784" y="1570"/>
                  </a:cubicBezTo>
                  <a:lnTo>
                    <a:pt x="13141" y="1616"/>
                  </a:lnTo>
                  <a:cubicBezTo>
                    <a:pt x="13142" y="1616"/>
                    <a:pt x="13142" y="1616"/>
                    <a:pt x="13143" y="1616"/>
                  </a:cubicBezTo>
                  <a:cubicBezTo>
                    <a:pt x="13577" y="1616"/>
                    <a:pt x="13927" y="1266"/>
                    <a:pt x="13930" y="835"/>
                  </a:cubicBezTo>
                  <a:cubicBezTo>
                    <a:pt x="13931" y="401"/>
                    <a:pt x="13582" y="49"/>
                    <a:pt x="13147"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800968" y="3202195"/>
              <a:ext cx="311703" cy="311808"/>
            </a:xfrm>
            <a:custGeom>
              <a:avLst/>
              <a:gdLst/>
              <a:ahLst/>
              <a:cxnLst/>
              <a:rect l="l" t="t" r="r" b="b"/>
              <a:pathLst>
                <a:path w="5920" h="5922" extrusionOk="0">
                  <a:moveTo>
                    <a:pt x="23" y="1"/>
                  </a:moveTo>
                  <a:lnTo>
                    <a:pt x="1" y="5897"/>
                  </a:lnTo>
                  <a:lnTo>
                    <a:pt x="5898" y="5921"/>
                  </a:lnTo>
                  <a:lnTo>
                    <a:pt x="5920"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240275" y="3248161"/>
              <a:ext cx="733449" cy="85086"/>
            </a:xfrm>
            <a:custGeom>
              <a:avLst/>
              <a:gdLst/>
              <a:ahLst/>
              <a:cxnLst/>
              <a:rect l="l" t="t" r="r" b="b"/>
              <a:pathLst>
                <a:path w="13930" h="1616" extrusionOk="0">
                  <a:moveTo>
                    <a:pt x="787" y="1"/>
                  </a:moveTo>
                  <a:cubicBezTo>
                    <a:pt x="353" y="1"/>
                    <a:pt x="2" y="350"/>
                    <a:pt x="1" y="782"/>
                  </a:cubicBezTo>
                  <a:cubicBezTo>
                    <a:pt x="0" y="1216"/>
                    <a:pt x="350" y="1568"/>
                    <a:pt x="783" y="1570"/>
                  </a:cubicBezTo>
                  <a:lnTo>
                    <a:pt x="13141" y="1616"/>
                  </a:lnTo>
                  <a:cubicBezTo>
                    <a:pt x="13142" y="1616"/>
                    <a:pt x="13144" y="1616"/>
                    <a:pt x="13145" y="1616"/>
                  </a:cubicBezTo>
                  <a:cubicBezTo>
                    <a:pt x="13575" y="1616"/>
                    <a:pt x="13927" y="1268"/>
                    <a:pt x="13928" y="835"/>
                  </a:cubicBezTo>
                  <a:cubicBezTo>
                    <a:pt x="13930" y="401"/>
                    <a:pt x="13581" y="50"/>
                    <a:pt x="13146"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239749" y="3380318"/>
              <a:ext cx="733502" cy="84981"/>
            </a:xfrm>
            <a:custGeom>
              <a:avLst/>
              <a:gdLst/>
              <a:ahLst/>
              <a:cxnLst/>
              <a:rect l="l" t="t" r="r" b="b"/>
              <a:pathLst>
                <a:path w="13931" h="1614" extrusionOk="0">
                  <a:moveTo>
                    <a:pt x="783" y="1"/>
                  </a:moveTo>
                  <a:cubicBezTo>
                    <a:pt x="353" y="1"/>
                    <a:pt x="5" y="350"/>
                    <a:pt x="2" y="780"/>
                  </a:cubicBezTo>
                  <a:cubicBezTo>
                    <a:pt x="1" y="1215"/>
                    <a:pt x="351" y="1566"/>
                    <a:pt x="783" y="1569"/>
                  </a:cubicBezTo>
                  <a:lnTo>
                    <a:pt x="13141" y="1614"/>
                  </a:lnTo>
                  <a:cubicBezTo>
                    <a:pt x="13142" y="1614"/>
                    <a:pt x="13144" y="1614"/>
                    <a:pt x="13146" y="1614"/>
                  </a:cubicBezTo>
                  <a:cubicBezTo>
                    <a:pt x="13576" y="1614"/>
                    <a:pt x="13926" y="1263"/>
                    <a:pt x="13927" y="835"/>
                  </a:cubicBezTo>
                  <a:cubicBezTo>
                    <a:pt x="13930" y="400"/>
                    <a:pt x="13580" y="48"/>
                    <a:pt x="13147" y="45"/>
                  </a:cubicBezTo>
                  <a:lnTo>
                    <a:pt x="788" y="1"/>
                  </a:lnTo>
                  <a:cubicBezTo>
                    <a:pt x="787" y="1"/>
                    <a:pt x="785" y="1"/>
                    <a:pt x="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799019" y="3730665"/>
              <a:ext cx="311650" cy="311755"/>
            </a:xfrm>
            <a:custGeom>
              <a:avLst/>
              <a:gdLst/>
              <a:ahLst/>
              <a:cxnLst/>
              <a:rect l="l" t="t" r="r" b="b"/>
              <a:pathLst>
                <a:path w="5919" h="5921" extrusionOk="0">
                  <a:moveTo>
                    <a:pt x="22" y="1"/>
                  </a:moveTo>
                  <a:lnTo>
                    <a:pt x="0" y="5897"/>
                  </a:lnTo>
                  <a:lnTo>
                    <a:pt x="5898" y="5920"/>
                  </a:lnTo>
                  <a:lnTo>
                    <a:pt x="5918" y="23"/>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238275" y="3776578"/>
              <a:ext cx="733449" cy="85034"/>
            </a:xfrm>
            <a:custGeom>
              <a:avLst/>
              <a:gdLst/>
              <a:ahLst/>
              <a:cxnLst/>
              <a:rect l="l" t="t" r="r" b="b"/>
              <a:pathLst>
                <a:path w="13930" h="1615" extrusionOk="0">
                  <a:moveTo>
                    <a:pt x="786" y="1"/>
                  </a:moveTo>
                  <a:cubicBezTo>
                    <a:pt x="355" y="1"/>
                    <a:pt x="3" y="351"/>
                    <a:pt x="2" y="782"/>
                  </a:cubicBezTo>
                  <a:cubicBezTo>
                    <a:pt x="1" y="1215"/>
                    <a:pt x="350" y="1568"/>
                    <a:pt x="783" y="1569"/>
                  </a:cubicBezTo>
                  <a:lnTo>
                    <a:pt x="13140" y="1615"/>
                  </a:lnTo>
                  <a:cubicBezTo>
                    <a:pt x="13142" y="1615"/>
                    <a:pt x="13144" y="1615"/>
                    <a:pt x="13146" y="1615"/>
                  </a:cubicBezTo>
                  <a:cubicBezTo>
                    <a:pt x="13577" y="1615"/>
                    <a:pt x="13926" y="1267"/>
                    <a:pt x="13928" y="834"/>
                  </a:cubicBezTo>
                  <a:cubicBezTo>
                    <a:pt x="13929" y="404"/>
                    <a:pt x="13580" y="50"/>
                    <a:pt x="13147" y="48"/>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237801" y="3908683"/>
              <a:ext cx="733449" cy="85139"/>
            </a:xfrm>
            <a:custGeom>
              <a:avLst/>
              <a:gdLst/>
              <a:ahLst/>
              <a:cxnLst/>
              <a:rect l="l" t="t" r="r" b="b"/>
              <a:pathLst>
                <a:path w="13930" h="1617" extrusionOk="0">
                  <a:moveTo>
                    <a:pt x="789" y="1"/>
                  </a:moveTo>
                  <a:cubicBezTo>
                    <a:pt x="354" y="1"/>
                    <a:pt x="2" y="350"/>
                    <a:pt x="1" y="782"/>
                  </a:cubicBezTo>
                  <a:cubicBezTo>
                    <a:pt x="0" y="1216"/>
                    <a:pt x="349" y="1569"/>
                    <a:pt x="783" y="1570"/>
                  </a:cubicBezTo>
                  <a:lnTo>
                    <a:pt x="13140" y="1617"/>
                  </a:lnTo>
                  <a:cubicBezTo>
                    <a:pt x="13141" y="1617"/>
                    <a:pt x="13141" y="1617"/>
                    <a:pt x="13142" y="1617"/>
                  </a:cubicBezTo>
                  <a:cubicBezTo>
                    <a:pt x="13575" y="1617"/>
                    <a:pt x="13926" y="1267"/>
                    <a:pt x="13927" y="835"/>
                  </a:cubicBezTo>
                  <a:cubicBezTo>
                    <a:pt x="13930" y="402"/>
                    <a:pt x="13579" y="50"/>
                    <a:pt x="13146" y="47"/>
                  </a:cubicBezTo>
                  <a:lnTo>
                    <a:pt x="7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797071" y="4259188"/>
              <a:ext cx="311650" cy="311650"/>
            </a:xfrm>
            <a:custGeom>
              <a:avLst/>
              <a:gdLst/>
              <a:ahLst/>
              <a:cxnLst/>
              <a:rect l="l" t="t" r="r" b="b"/>
              <a:pathLst>
                <a:path w="5919" h="5919" extrusionOk="0">
                  <a:moveTo>
                    <a:pt x="22" y="1"/>
                  </a:moveTo>
                  <a:lnTo>
                    <a:pt x="1" y="5896"/>
                  </a:lnTo>
                  <a:lnTo>
                    <a:pt x="5897" y="5919"/>
                  </a:lnTo>
                  <a:lnTo>
                    <a:pt x="5919" y="22"/>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236274" y="4305048"/>
              <a:ext cx="733449" cy="85086"/>
            </a:xfrm>
            <a:custGeom>
              <a:avLst/>
              <a:gdLst/>
              <a:ahLst/>
              <a:cxnLst/>
              <a:rect l="l" t="t" r="r" b="b"/>
              <a:pathLst>
                <a:path w="13930" h="1616" extrusionOk="0">
                  <a:moveTo>
                    <a:pt x="786" y="1"/>
                  </a:moveTo>
                  <a:cubicBezTo>
                    <a:pt x="353" y="1"/>
                    <a:pt x="3" y="350"/>
                    <a:pt x="1" y="782"/>
                  </a:cubicBezTo>
                  <a:cubicBezTo>
                    <a:pt x="0" y="1215"/>
                    <a:pt x="349" y="1568"/>
                    <a:pt x="783" y="1570"/>
                  </a:cubicBezTo>
                  <a:lnTo>
                    <a:pt x="13140" y="1616"/>
                  </a:lnTo>
                  <a:cubicBezTo>
                    <a:pt x="13141" y="1616"/>
                    <a:pt x="13141" y="1616"/>
                    <a:pt x="13142" y="1616"/>
                  </a:cubicBezTo>
                  <a:cubicBezTo>
                    <a:pt x="13575" y="1616"/>
                    <a:pt x="13928" y="1267"/>
                    <a:pt x="13929" y="834"/>
                  </a:cubicBezTo>
                  <a:cubicBezTo>
                    <a:pt x="13930" y="401"/>
                    <a:pt x="13581" y="49"/>
                    <a:pt x="13146" y="49"/>
                  </a:cubicBezTo>
                  <a:lnTo>
                    <a:pt x="788" y="1"/>
                  </a:lnTo>
                  <a:cubicBezTo>
                    <a:pt x="787" y="1"/>
                    <a:pt x="786"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235800" y="4437100"/>
              <a:ext cx="733449" cy="85192"/>
            </a:xfrm>
            <a:custGeom>
              <a:avLst/>
              <a:gdLst/>
              <a:ahLst/>
              <a:cxnLst/>
              <a:rect l="l" t="t" r="r" b="b"/>
              <a:pathLst>
                <a:path w="13930" h="1618" extrusionOk="0">
                  <a:moveTo>
                    <a:pt x="786" y="1"/>
                  </a:moveTo>
                  <a:cubicBezTo>
                    <a:pt x="355" y="1"/>
                    <a:pt x="3" y="349"/>
                    <a:pt x="2" y="782"/>
                  </a:cubicBezTo>
                  <a:cubicBezTo>
                    <a:pt x="1" y="1218"/>
                    <a:pt x="351" y="1568"/>
                    <a:pt x="783" y="1571"/>
                  </a:cubicBezTo>
                  <a:lnTo>
                    <a:pt x="13141" y="1618"/>
                  </a:lnTo>
                  <a:cubicBezTo>
                    <a:pt x="13142" y="1618"/>
                    <a:pt x="13143" y="1618"/>
                    <a:pt x="13144" y="1618"/>
                  </a:cubicBezTo>
                  <a:cubicBezTo>
                    <a:pt x="13576" y="1618"/>
                    <a:pt x="13927" y="1269"/>
                    <a:pt x="13928" y="836"/>
                  </a:cubicBezTo>
                  <a:cubicBezTo>
                    <a:pt x="13929" y="402"/>
                    <a:pt x="13579" y="50"/>
                    <a:pt x="13146" y="47"/>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 name="Google Shape;36;p2"/>
          <p:cNvSpPr txBox="1">
            <a:spLocks noGrp="1"/>
          </p:cNvSpPr>
          <p:nvPr>
            <p:ph type="subTitle" idx="1"/>
          </p:nvPr>
        </p:nvSpPr>
        <p:spPr>
          <a:xfrm>
            <a:off x="3295767" y="4876300"/>
            <a:ext cx="6090000" cy="59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b="1">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37" name="Google Shape;37;p2"/>
          <p:cNvSpPr txBox="1">
            <a:spLocks noGrp="1"/>
          </p:cNvSpPr>
          <p:nvPr>
            <p:ph type="ctrTitle"/>
          </p:nvPr>
        </p:nvSpPr>
        <p:spPr>
          <a:xfrm>
            <a:off x="3295933" y="3984217"/>
            <a:ext cx="6090000" cy="6936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rgbClr val="191919"/>
              </a:buClr>
              <a:buSzPts val="5200"/>
              <a:buNone/>
              <a:defRPr sz="2933"/>
            </a:lvl1pPr>
            <a:lvl2pPr lvl="1" algn="ctr" rtl="0">
              <a:spcBef>
                <a:spcPts val="0"/>
              </a:spcBef>
              <a:spcAft>
                <a:spcPts val="0"/>
              </a:spcAft>
              <a:buClr>
                <a:srgbClr val="191919"/>
              </a:buClr>
              <a:buSzPts val="5200"/>
              <a:buNone/>
              <a:defRPr sz="6933">
                <a:solidFill>
                  <a:srgbClr val="191919"/>
                </a:solidFill>
              </a:defRPr>
            </a:lvl2pPr>
            <a:lvl3pPr lvl="2" algn="ctr" rtl="0">
              <a:spcBef>
                <a:spcPts val="0"/>
              </a:spcBef>
              <a:spcAft>
                <a:spcPts val="0"/>
              </a:spcAft>
              <a:buClr>
                <a:srgbClr val="191919"/>
              </a:buClr>
              <a:buSzPts val="5200"/>
              <a:buNone/>
              <a:defRPr sz="6933">
                <a:solidFill>
                  <a:srgbClr val="191919"/>
                </a:solidFill>
              </a:defRPr>
            </a:lvl3pPr>
            <a:lvl4pPr lvl="3" algn="ctr" rtl="0">
              <a:spcBef>
                <a:spcPts val="0"/>
              </a:spcBef>
              <a:spcAft>
                <a:spcPts val="0"/>
              </a:spcAft>
              <a:buClr>
                <a:srgbClr val="191919"/>
              </a:buClr>
              <a:buSzPts val="5200"/>
              <a:buNone/>
              <a:defRPr sz="6933">
                <a:solidFill>
                  <a:srgbClr val="191919"/>
                </a:solidFill>
              </a:defRPr>
            </a:lvl4pPr>
            <a:lvl5pPr lvl="4" algn="ctr" rtl="0">
              <a:spcBef>
                <a:spcPts val="0"/>
              </a:spcBef>
              <a:spcAft>
                <a:spcPts val="0"/>
              </a:spcAft>
              <a:buClr>
                <a:srgbClr val="191919"/>
              </a:buClr>
              <a:buSzPts val="5200"/>
              <a:buNone/>
              <a:defRPr sz="6933">
                <a:solidFill>
                  <a:srgbClr val="191919"/>
                </a:solidFill>
              </a:defRPr>
            </a:lvl5pPr>
            <a:lvl6pPr lvl="5" algn="ctr" rtl="0">
              <a:spcBef>
                <a:spcPts val="0"/>
              </a:spcBef>
              <a:spcAft>
                <a:spcPts val="0"/>
              </a:spcAft>
              <a:buClr>
                <a:srgbClr val="191919"/>
              </a:buClr>
              <a:buSzPts val="5200"/>
              <a:buNone/>
              <a:defRPr sz="6933">
                <a:solidFill>
                  <a:srgbClr val="191919"/>
                </a:solidFill>
              </a:defRPr>
            </a:lvl6pPr>
            <a:lvl7pPr lvl="6" algn="ctr" rtl="0">
              <a:spcBef>
                <a:spcPts val="0"/>
              </a:spcBef>
              <a:spcAft>
                <a:spcPts val="0"/>
              </a:spcAft>
              <a:buClr>
                <a:srgbClr val="191919"/>
              </a:buClr>
              <a:buSzPts val="5200"/>
              <a:buNone/>
              <a:defRPr sz="6933">
                <a:solidFill>
                  <a:srgbClr val="191919"/>
                </a:solidFill>
              </a:defRPr>
            </a:lvl7pPr>
            <a:lvl8pPr lvl="7" algn="ctr" rtl="0">
              <a:spcBef>
                <a:spcPts val="0"/>
              </a:spcBef>
              <a:spcAft>
                <a:spcPts val="0"/>
              </a:spcAft>
              <a:buClr>
                <a:srgbClr val="191919"/>
              </a:buClr>
              <a:buSzPts val="5200"/>
              <a:buNone/>
              <a:defRPr sz="6933">
                <a:solidFill>
                  <a:srgbClr val="191919"/>
                </a:solidFill>
              </a:defRPr>
            </a:lvl8pPr>
            <a:lvl9pPr lvl="8" algn="ctr" rtl="0">
              <a:spcBef>
                <a:spcPts val="0"/>
              </a:spcBef>
              <a:spcAft>
                <a:spcPts val="0"/>
              </a:spcAft>
              <a:buClr>
                <a:srgbClr val="191919"/>
              </a:buClr>
              <a:buSzPts val="5200"/>
              <a:buNone/>
              <a:defRPr sz="6933">
                <a:solidFill>
                  <a:srgbClr val="191919"/>
                </a:solidFill>
              </a:defRPr>
            </a:lvl9pPr>
          </a:lstStyle>
          <a:p>
            <a:endParaRPr/>
          </a:p>
        </p:txBody>
      </p:sp>
      <p:sp>
        <p:nvSpPr>
          <p:cNvPr id="38" name="Google Shape;38;p2"/>
          <p:cNvSpPr txBox="1">
            <a:spLocks noGrp="1"/>
          </p:cNvSpPr>
          <p:nvPr>
            <p:ph type="ctrTitle" idx="2"/>
          </p:nvPr>
        </p:nvSpPr>
        <p:spPr>
          <a:xfrm>
            <a:off x="3295933" y="1384067"/>
            <a:ext cx="6090000" cy="24864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5200"/>
              <a:buNone/>
              <a:defRPr sz="9600" b="1"/>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Tree>
    <p:extLst>
      <p:ext uri="{BB962C8B-B14F-4D97-AF65-F5344CB8AC3E}">
        <p14:creationId xmlns:p14="http://schemas.microsoft.com/office/powerpoint/2010/main" val="375381166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2"/>
        </a:solidFill>
        <a:effectLst/>
      </p:bgPr>
    </p:bg>
    <p:spTree>
      <p:nvGrpSpPr>
        <p:cNvPr id="1" name="Shape 39"/>
        <p:cNvGrpSpPr/>
        <p:nvPr/>
      </p:nvGrpSpPr>
      <p:grpSpPr>
        <a:xfrm>
          <a:off x="0" y="0"/>
          <a:ext cx="0" cy="0"/>
          <a:chOff x="0" y="0"/>
          <a:chExt cx="0" cy="0"/>
        </a:xfrm>
      </p:grpSpPr>
      <p:grpSp>
        <p:nvGrpSpPr>
          <p:cNvPr id="40" name="Google Shape;40;p3"/>
          <p:cNvGrpSpPr/>
          <p:nvPr/>
        </p:nvGrpSpPr>
        <p:grpSpPr>
          <a:xfrm>
            <a:off x="314401" y="284734"/>
            <a:ext cx="11563191" cy="6288533"/>
            <a:chOff x="235800" y="213550"/>
            <a:chExt cx="8672393" cy="4716400"/>
          </a:xfrm>
        </p:grpSpPr>
        <p:sp>
          <p:nvSpPr>
            <p:cNvPr id="41" name="Google Shape;41;p3"/>
            <p:cNvSpPr/>
            <p:nvPr/>
          </p:nvSpPr>
          <p:spPr>
            <a:xfrm>
              <a:off x="420024" y="213550"/>
              <a:ext cx="8311596" cy="4715505"/>
            </a:xfrm>
            <a:custGeom>
              <a:avLst/>
              <a:gdLst/>
              <a:ahLst/>
              <a:cxnLst/>
              <a:rect l="l" t="t" r="r" b="b"/>
              <a:pathLst>
                <a:path w="141824" h="89559" extrusionOk="0">
                  <a:moveTo>
                    <a:pt x="9819" y="0"/>
                  </a:moveTo>
                  <a:cubicBezTo>
                    <a:pt x="4591" y="0"/>
                    <a:pt x="304" y="4267"/>
                    <a:pt x="285" y="9500"/>
                  </a:cubicBezTo>
                  <a:lnTo>
                    <a:pt x="20" y="79757"/>
                  </a:lnTo>
                  <a:cubicBezTo>
                    <a:pt x="1" y="85001"/>
                    <a:pt x="4276" y="89308"/>
                    <a:pt x="9520" y="89327"/>
                  </a:cubicBezTo>
                  <a:lnTo>
                    <a:pt x="40300" y="89442"/>
                  </a:lnTo>
                  <a:lnTo>
                    <a:pt x="135808" y="89551"/>
                  </a:lnTo>
                  <a:lnTo>
                    <a:pt x="137983" y="89559"/>
                  </a:lnTo>
                  <a:cubicBezTo>
                    <a:pt x="137987" y="89559"/>
                    <a:pt x="137992" y="89559"/>
                    <a:pt x="137996" y="89559"/>
                  </a:cubicBezTo>
                  <a:cubicBezTo>
                    <a:pt x="139922" y="89559"/>
                    <a:pt x="141502" y="87986"/>
                    <a:pt x="141510" y="86060"/>
                  </a:cubicBezTo>
                  <a:lnTo>
                    <a:pt x="141818" y="3758"/>
                  </a:lnTo>
                  <a:cubicBezTo>
                    <a:pt x="141823" y="1829"/>
                    <a:pt x="140249" y="242"/>
                    <a:pt x="138319" y="235"/>
                  </a:cubicBezTo>
                  <a:lnTo>
                    <a:pt x="136144" y="225"/>
                  </a:lnTo>
                  <a:lnTo>
                    <a:pt x="40635" y="116"/>
                  </a:lnTo>
                  <a:lnTo>
                    <a:pt x="9855" y="0"/>
                  </a:lnTo>
                  <a:cubicBezTo>
                    <a:pt x="9843" y="0"/>
                    <a:pt x="9831" y="0"/>
                    <a:pt x="9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3"/>
            <p:cNvSpPr/>
            <p:nvPr/>
          </p:nvSpPr>
          <p:spPr>
            <a:xfrm>
              <a:off x="596481" y="214234"/>
              <a:ext cx="8311713" cy="4715716"/>
            </a:xfrm>
            <a:custGeom>
              <a:avLst/>
              <a:gdLst/>
              <a:ahLst/>
              <a:cxnLst/>
              <a:rect l="l" t="t" r="r" b="b"/>
              <a:pathLst>
                <a:path w="141826" h="89563" extrusionOk="0">
                  <a:moveTo>
                    <a:pt x="9822" y="1"/>
                  </a:moveTo>
                  <a:cubicBezTo>
                    <a:pt x="4592" y="1"/>
                    <a:pt x="306" y="4268"/>
                    <a:pt x="285" y="9501"/>
                  </a:cubicBezTo>
                  <a:lnTo>
                    <a:pt x="21" y="79759"/>
                  </a:lnTo>
                  <a:cubicBezTo>
                    <a:pt x="1" y="85004"/>
                    <a:pt x="4276" y="89308"/>
                    <a:pt x="9520" y="89329"/>
                  </a:cubicBezTo>
                  <a:lnTo>
                    <a:pt x="40301" y="89445"/>
                  </a:lnTo>
                  <a:lnTo>
                    <a:pt x="135810" y="89553"/>
                  </a:lnTo>
                  <a:lnTo>
                    <a:pt x="137984" y="89562"/>
                  </a:lnTo>
                  <a:cubicBezTo>
                    <a:pt x="137988" y="89562"/>
                    <a:pt x="137993" y="89562"/>
                    <a:pt x="137997" y="89562"/>
                  </a:cubicBezTo>
                  <a:cubicBezTo>
                    <a:pt x="139924" y="89562"/>
                    <a:pt x="141504" y="87990"/>
                    <a:pt x="141511" y="86063"/>
                  </a:cubicBezTo>
                  <a:lnTo>
                    <a:pt x="141820" y="3761"/>
                  </a:lnTo>
                  <a:cubicBezTo>
                    <a:pt x="141826" y="1827"/>
                    <a:pt x="140249" y="239"/>
                    <a:pt x="138317" y="233"/>
                  </a:cubicBezTo>
                  <a:lnTo>
                    <a:pt x="136143" y="225"/>
                  </a:lnTo>
                  <a:lnTo>
                    <a:pt x="40635" y="117"/>
                  </a:lnTo>
                  <a:lnTo>
                    <a:pt x="9856" y="1"/>
                  </a:lnTo>
                  <a:cubicBezTo>
                    <a:pt x="9845" y="1"/>
                    <a:pt x="9833" y="1"/>
                    <a:pt x="9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3"/>
            <p:cNvSpPr/>
            <p:nvPr/>
          </p:nvSpPr>
          <p:spPr>
            <a:xfrm>
              <a:off x="810919" y="559949"/>
              <a:ext cx="311650" cy="311755"/>
            </a:xfrm>
            <a:custGeom>
              <a:avLst/>
              <a:gdLst/>
              <a:ahLst/>
              <a:cxnLst/>
              <a:rect l="l" t="t" r="r" b="b"/>
              <a:pathLst>
                <a:path w="5919" h="5921" extrusionOk="0">
                  <a:moveTo>
                    <a:pt x="23" y="0"/>
                  </a:moveTo>
                  <a:lnTo>
                    <a:pt x="0" y="5896"/>
                  </a:lnTo>
                  <a:lnTo>
                    <a:pt x="5897" y="5920"/>
                  </a:lnTo>
                  <a:lnTo>
                    <a:pt x="5918" y="23"/>
                  </a:lnTo>
                  <a:lnTo>
                    <a:pt x="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3"/>
            <p:cNvSpPr/>
            <p:nvPr/>
          </p:nvSpPr>
          <p:spPr>
            <a:xfrm>
              <a:off x="250174" y="605967"/>
              <a:ext cx="733502" cy="85034"/>
            </a:xfrm>
            <a:custGeom>
              <a:avLst/>
              <a:gdLst/>
              <a:ahLst/>
              <a:cxnLst/>
              <a:rect l="l" t="t" r="r" b="b"/>
              <a:pathLst>
                <a:path w="13931" h="1615" extrusionOk="0">
                  <a:moveTo>
                    <a:pt x="786" y="0"/>
                  </a:moveTo>
                  <a:cubicBezTo>
                    <a:pt x="355" y="0"/>
                    <a:pt x="3" y="349"/>
                    <a:pt x="2" y="782"/>
                  </a:cubicBezTo>
                  <a:cubicBezTo>
                    <a:pt x="1" y="1214"/>
                    <a:pt x="350" y="1567"/>
                    <a:pt x="783" y="1568"/>
                  </a:cubicBezTo>
                  <a:lnTo>
                    <a:pt x="13141" y="1614"/>
                  </a:lnTo>
                  <a:cubicBezTo>
                    <a:pt x="13141" y="1614"/>
                    <a:pt x="13142" y="1614"/>
                    <a:pt x="13142" y="1614"/>
                  </a:cubicBezTo>
                  <a:cubicBezTo>
                    <a:pt x="13574" y="1614"/>
                    <a:pt x="13926" y="1265"/>
                    <a:pt x="13927" y="833"/>
                  </a:cubicBezTo>
                  <a:cubicBezTo>
                    <a:pt x="13930" y="399"/>
                    <a:pt x="13579" y="47"/>
                    <a:pt x="13147" y="46"/>
                  </a:cubicBezTo>
                  <a:lnTo>
                    <a:pt x="788" y="0"/>
                  </a:lnTo>
                  <a:cubicBezTo>
                    <a:pt x="788" y="0"/>
                    <a:pt x="787" y="0"/>
                    <a:pt x="7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3"/>
            <p:cNvSpPr/>
            <p:nvPr/>
          </p:nvSpPr>
          <p:spPr>
            <a:xfrm>
              <a:off x="249700" y="738071"/>
              <a:ext cx="733397" cy="85034"/>
            </a:xfrm>
            <a:custGeom>
              <a:avLst/>
              <a:gdLst/>
              <a:ahLst/>
              <a:cxnLst/>
              <a:rect l="l" t="t" r="r" b="b"/>
              <a:pathLst>
                <a:path w="13929" h="1615" extrusionOk="0">
                  <a:moveTo>
                    <a:pt x="782" y="0"/>
                  </a:moveTo>
                  <a:cubicBezTo>
                    <a:pt x="353" y="0"/>
                    <a:pt x="3" y="350"/>
                    <a:pt x="1" y="782"/>
                  </a:cubicBezTo>
                  <a:cubicBezTo>
                    <a:pt x="0" y="1214"/>
                    <a:pt x="349" y="1566"/>
                    <a:pt x="783" y="1568"/>
                  </a:cubicBezTo>
                  <a:lnTo>
                    <a:pt x="13140" y="1614"/>
                  </a:lnTo>
                  <a:cubicBezTo>
                    <a:pt x="13141" y="1614"/>
                    <a:pt x="13143" y="1614"/>
                    <a:pt x="13144" y="1614"/>
                  </a:cubicBezTo>
                  <a:cubicBezTo>
                    <a:pt x="13575" y="1614"/>
                    <a:pt x="13926" y="1265"/>
                    <a:pt x="13927" y="833"/>
                  </a:cubicBezTo>
                  <a:cubicBezTo>
                    <a:pt x="13929" y="400"/>
                    <a:pt x="13580" y="47"/>
                    <a:pt x="13145" y="46"/>
                  </a:cubicBezTo>
                  <a:lnTo>
                    <a:pt x="788" y="0"/>
                  </a:lnTo>
                  <a:cubicBezTo>
                    <a:pt x="786" y="0"/>
                    <a:pt x="784" y="0"/>
                    <a:pt x="7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3"/>
            <p:cNvSpPr/>
            <p:nvPr/>
          </p:nvSpPr>
          <p:spPr>
            <a:xfrm>
              <a:off x="808918" y="1088367"/>
              <a:ext cx="311650" cy="311755"/>
            </a:xfrm>
            <a:custGeom>
              <a:avLst/>
              <a:gdLst/>
              <a:ahLst/>
              <a:cxnLst/>
              <a:rect l="l" t="t" r="r" b="b"/>
              <a:pathLst>
                <a:path w="5919" h="5921" extrusionOk="0">
                  <a:moveTo>
                    <a:pt x="23" y="1"/>
                  </a:moveTo>
                  <a:lnTo>
                    <a:pt x="1" y="5898"/>
                  </a:lnTo>
                  <a:lnTo>
                    <a:pt x="5897" y="5920"/>
                  </a:lnTo>
                  <a:lnTo>
                    <a:pt x="5919" y="23"/>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3"/>
            <p:cNvSpPr/>
            <p:nvPr/>
          </p:nvSpPr>
          <p:spPr>
            <a:xfrm>
              <a:off x="248173" y="1134385"/>
              <a:ext cx="733449" cy="85086"/>
            </a:xfrm>
            <a:custGeom>
              <a:avLst/>
              <a:gdLst/>
              <a:ahLst/>
              <a:cxnLst/>
              <a:rect l="l" t="t" r="r" b="b"/>
              <a:pathLst>
                <a:path w="13930" h="1616" extrusionOk="0">
                  <a:moveTo>
                    <a:pt x="784" y="0"/>
                  </a:moveTo>
                  <a:cubicBezTo>
                    <a:pt x="353" y="0"/>
                    <a:pt x="2" y="348"/>
                    <a:pt x="1" y="782"/>
                  </a:cubicBezTo>
                  <a:cubicBezTo>
                    <a:pt x="0" y="1213"/>
                    <a:pt x="349" y="1566"/>
                    <a:pt x="783" y="1568"/>
                  </a:cubicBezTo>
                  <a:lnTo>
                    <a:pt x="13141" y="1615"/>
                  </a:lnTo>
                  <a:cubicBezTo>
                    <a:pt x="13142" y="1615"/>
                    <a:pt x="13142" y="1615"/>
                    <a:pt x="13143" y="1615"/>
                  </a:cubicBezTo>
                  <a:cubicBezTo>
                    <a:pt x="13574" y="1615"/>
                    <a:pt x="13927" y="1266"/>
                    <a:pt x="13928" y="834"/>
                  </a:cubicBezTo>
                  <a:cubicBezTo>
                    <a:pt x="13930" y="399"/>
                    <a:pt x="13582" y="48"/>
                    <a:pt x="13145" y="47"/>
                  </a:cubicBezTo>
                  <a:lnTo>
                    <a:pt x="788" y="0"/>
                  </a:lnTo>
                  <a:cubicBezTo>
                    <a:pt x="787" y="0"/>
                    <a:pt x="785" y="0"/>
                    <a:pt x="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3"/>
            <p:cNvSpPr/>
            <p:nvPr/>
          </p:nvSpPr>
          <p:spPr>
            <a:xfrm>
              <a:off x="247647" y="1266594"/>
              <a:ext cx="733502" cy="84981"/>
            </a:xfrm>
            <a:custGeom>
              <a:avLst/>
              <a:gdLst/>
              <a:ahLst/>
              <a:cxnLst/>
              <a:rect l="l" t="t" r="r" b="b"/>
              <a:pathLst>
                <a:path w="13931" h="1614" extrusionOk="0">
                  <a:moveTo>
                    <a:pt x="785" y="0"/>
                  </a:moveTo>
                  <a:cubicBezTo>
                    <a:pt x="354" y="0"/>
                    <a:pt x="3" y="348"/>
                    <a:pt x="2" y="780"/>
                  </a:cubicBezTo>
                  <a:cubicBezTo>
                    <a:pt x="1" y="1212"/>
                    <a:pt x="350" y="1565"/>
                    <a:pt x="783" y="1566"/>
                  </a:cubicBezTo>
                  <a:lnTo>
                    <a:pt x="13141" y="1613"/>
                  </a:lnTo>
                  <a:cubicBezTo>
                    <a:pt x="13142" y="1613"/>
                    <a:pt x="13143" y="1613"/>
                    <a:pt x="13144" y="1613"/>
                  </a:cubicBezTo>
                  <a:cubicBezTo>
                    <a:pt x="13578" y="1613"/>
                    <a:pt x="13927" y="1265"/>
                    <a:pt x="13928" y="832"/>
                  </a:cubicBezTo>
                  <a:cubicBezTo>
                    <a:pt x="13930" y="399"/>
                    <a:pt x="13581" y="47"/>
                    <a:pt x="13146" y="47"/>
                  </a:cubicBezTo>
                  <a:lnTo>
                    <a:pt x="788" y="0"/>
                  </a:lnTo>
                  <a:cubicBezTo>
                    <a:pt x="787" y="0"/>
                    <a:pt x="786" y="0"/>
                    <a:pt x="7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3"/>
            <p:cNvSpPr/>
            <p:nvPr/>
          </p:nvSpPr>
          <p:spPr>
            <a:xfrm>
              <a:off x="806970" y="1616837"/>
              <a:ext cx="311650" cy="311755"/>
            </a:xfrm>
            <a:custGeom>
              <a:avLst/>
              <a:gdLst/>
              <a:ahLst/>
              <a:cxnLst/>
              <a:rect l="l" t="t" r="r" b="b"/>
              <a:pathLst>
                <a:path w="5919" h="5921" extrusionOk="0">
                  <a:moveTo>
                    <a:pt x="22" y="1"/>
                  </a:moveTo>
                  <a:lnTo>
                    <a:pt x="0" y="5898"/>
                  </a:lnTo>
                  <a:lnTo>
                    <a:pt x="5897" y="5920"/>
                  </a:lnTo>
                  <a:lnTo>
                    <a:pt x="5918" y="24"/>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3"/>
            <p:cNvSpPr/>
            <p:nvPr/>
          </p:nvSpPr>
          <p:spPr>
            <a:xfrm>
              <a:off x="246172" y="1662802"/>
              <a:ext cx="733449" cy="85086"/>
            </a:xfrm>
            <a:custGeom>
              <a:avLst/>
              <a:gdLst/>
              <a:ahLst/>
              <a:cxnLst/>
              <a:rect l="l" t="t" r="r" b="b"/>
              <a:pathLst>
                <a:path w="13930" h="1616" extrusionOk="0">
                  <a:moveTo>
                    <a:pt x="787" y="0"/>
                  </a:moveTo>
                  <a:cubicBezTo>
                    <a:pt x="356" y="0"/>
                    <a:pt x="4" y="350"/>
                    <a:pt x="3" y="781"/>
                  </a:cubicBezTo>
                  <a:cubicBezTo>
                    <a:pt x="1" y="1214"/>
                    <a:pt x="350" y="1567"/>
                    <a:pt x="784" y="1568"/>
                  </a:cubicBezTo>
                  <a:lnTo>
                    <a:pt x="13142" y="1615"/>
                  </a:lnTo>
                  <a:cubicBezTo>
                    <a:pt x="13143" y="1615"/>
                    <a:pt x="13145" y="1615"/>
                    <a:pt x="13147" y="1615"/>
                  </a:cubicBezTo>
                  <a:cubicBezTo>
                    <a:pt x="13577" y="1615"/>
                    <a:pt x="13927" y="1265"/>
                    <a:pt x="13928" y="835"/>
                  </a:cubicBezTo>
                  <a:cubicBezTo>
                    <a:pt x="13929" y="400"/>
                    <a:pt x="13580" y="48"/>
                    <a:pt x="13147" y="47"/>
                  </a:cubicBezTo>
                  <a:lnTo>
                    <a:pt x="789" y="0"/>
                  </a:lnTo>
                  <a:cubicBezTo>
                    <a:pt x="789" y="0"/>
                    <a:pt x="788"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3"/>
            <p:cNvSpPr/>
            <p:nvPr/>
          </p:nvSpPr>
          <p:spPr>
            <a:xfrm>
              <a:off x="245751" y="1794959"/>
              <a:ext cx="733344" cy="85034"/>
            </a:xfrm>
            <a:custGeom>
              <a:avLst/>
              <a:gdLst/>
              <a:ahLst/>
              <a:cxnLst/>
              <a:rect l="l" t="t" r="r" b="b"/>
              <a:pathLst>
                <a:path w="13928" h="1615" extrusionOk="0">
                  <a:moveTo>
                    <a:pt x="787" y="0"/>
                  </a:moveTo>
                  <a:cubicBezTo>
                    <a:pt x="355" y="0"/>
                    <a:pt x="2" y="349"/>
                    <a:pt x="1" y="782"/>
                  </a:cubicBezTo>
                  <a:cubicBezTo>
                    <a:pt x="0" y="1214"/>
                    <a:pt x="350" y="1565"/>
                    <a:pt x="783" y="1568"/>
                  </a:cubicBezTo>
                  <a:lnTo>
                    <a:pt x="13140" y="1614"/>
                  </a:lnTo>
                  <a:cubicBezTo>
                    <a:pt x="13141" y="1614"/>
                    <a:pt x="13143" y="1614"/>
                    <a:pt x="13144" y="1614"/>
                  </a:cubicBezTo>
                  <a:cubicBezTo>
                    <a:pt x="13575" y="1614"/>
                    <a:pt x="13926" y="1266"/>
                    <a:pt x="13927" y="834"/>
                  </a:cubicBezTo>
                  <a:cubicBezTo>
                    <a:pt x="13928" y="400"/>
                    <a:pt x="13579" y="47"/>
                    <a:pt x="13146" y="47"/>
                  </a:cubicBezTo>
                  <a:lnTo>
                    <a:pt x="789" y="0"/>
                  </a:lnTo>
                  <a:cubicBezTo>
                    <a:pt x="788" y="0"/>
                    <a:pt x="788"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3"/>
            <p:cNvSpPr/>
            <p:nvPr/>
          </p:nvSpPr>
          <p:spPr>
            <a:xfrm>
              <a:off x="804969" y="2145307"/>
              <a:ext cx="311650" cy="311703"/>
            </a:xfrm>
            <a:custGeom>
              <a:avLst/>
              <a:gdLst/>
              <a:ahLst/>
              <a:cxnLst/>
              <a:rect l="l" t="t" r="r" b="b"/>
              <a:pathLst>
                <a:path w="5919" h="5920" extrusionOk="0">
                  <a:moveTo>
                    <a:pt x="23" y="1"/>
                  </a:moveTo>
                  <a:lnTo>
                    <a:pt x="1" y="5897"/>
                  </a:lnTo>
                  <a:lnTo>
                    <a:pt x="5896" y="5919"/>
                  </a:lnTo>
                  <a:lnTo>
                    <a:pt x="5919"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3"/>
            <p:cNvSpPr/>
            <p:nvPr/>
          </p:nvSpPr>
          <p:spPr>
            <a:xfrm>
              <a:off x="244172" y="2191325"/>
              <a:ext cx="733502" cy="85034"/>
            </a:xfrm>
            <a:custGeom>
              <a:avLst/>
              <a:gdLst/>
              <a:ahLst/>
              <a:cxnLst/>
              <a:rect l="l" t="t" r="r" b="b"/>
              <a:pathLst>
                <a:path w="13931" h="1615" extrusionOk="0">
                  <a:moveTo>
                    <a:pt x="786" y="0"/>
                  </a:moveTo>
                  <a:cubicBezTo>
                    <a:pt x="353" y="0"/>
                    <a:pt x="2" y="349"/>
                    <a:pt x="1" y="780"/>
                  </a:cubicBezTo>
                  <a:cubicBezTo>
                    <a:pt x="0" y="1214"/>
                    <a:pt x="349" y="1567"/>
                    <a:pt x="783" y="1568"/>
                  </a:cubicBezTo>
                  <a:lnTo>
                    <a:pt x="13140" y="1614"/>
                  </a:lnTo>
                  <a:cubicBezTo>
                    <a:pt x="13141" y="1614"/>
                    <a:pt x="13141" y="1614"/>
                    <a:pt x="13142" y="1614"/>
                  </a:cubicBezTo>
                  <a:cubicBezTo>
                    <a:pt x="13574" y="1614"/>
                    <a:pt x="13927" y="1265"/>
                    <a:pt x="13928" y="833"/>
                  </a:cubicBezTo>
                  <a:cubicBezTo>
                    <a:pt x="13931" y="400"/>
                    <a:pt x="13581" y="48"/>
                    <a:pt x="13146" y="46"/>
                  </a:cubicBezTo>
                  <a:lnTo>
                    <a:pt x="788" y="0"/>
                  </a:lnTo>
                  <a:cubicBezTo>
                    <a:pt x="787" y="0"/>
                    <a:pt x="787" y="0"/>
                    <a:pt x="7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3"/>
            <p:cNvSpPr/>
            <p:nvPr/>
          </p:nvSpPr>
          <p:spPr>
            <a:xfrm>
              <a:off x="243645" y="2323324"/>
              <a:ext cx="733555" cy="85086"/>
            </a:xfrm>
            <a:custGeom>
              <a:avLst/>
              <a:gdLst/>
              <a:ahLst/>
              <a:cxnLst/>
              <a:rect l="l" t="t" r="r" b="b"/>
              <a:pathLst>
                <a:path w="13932" h="1616" extrusionOk="0">
                  <a:moveTo>
                    <a:pt x="788" y="1"/>
                  </a:moveTo>
                  <a:cubicBezTo>
                    <a:pt x="356" y="1"/>
                    <a:pt x="4" y="350"/>
                    <a:pt x="3" y="782"/>
                  </a:cubicBezTo>
                  <a:cubicBezTo>
                    <a:pt x="1" y="1216"/>
                    <a:pt x="352" y="1568"/>
                    <a:pt x="784" y="1569"/>
                  </a:cubicBezTo>
                  <a:lnTo>
                    <a:pt x="13143" y="1616"/>
                  </a:lnTo>
                  <a:cubicBezTo>
                    <a:pt x="13144" y="1616"/>
                    <a:pt x="13145" y="1616"/>
                    <a:pt x="13146" y="1616"/>
                  </a:cubicBezTo>
                  <a:cubicBezTo>
                    <a:pt x="13577" y="1616"/>
                    <a:pt x="13928" y="1266"/>
                    <a:pt x="13929" y="835"/>
                  </a:cubicBezTo>
                  <a:cubicBezTo>
                    <a:pt x="13931" y="401"/>
                    <a:pt x="13581" y="51"/>
                    <a:pt x="13147" y="47"/>
                  </a:cubicBezTo>
                  <a:lnTo>
                    <a:pt x="789" y="1"/>
                  </a:lnTo>
                  <a:cubicBezTo>
                    <a:pt x="789" y="1"/>
                    <a:pt x="788" y="1"/>
                    <a:pt x="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3"/>
            <p:cNvSpPr/>
            <p:nvPr/>
          </p:nvSpPr>
          <p:spPr>
            <a:xfrm>
              <a:off x="802968" y="2673830"/>
              <a:ext cx="311650" cy="311703"/>
            </a:xfrm>
            <a:custGeom>
              <a:avLst/>
              <a:gdLst/>
              <a:ahLst/>
              <a:cxnLst/>
              <a:rect l="l" t="t" r="r" b="b"/>
              <a:pathLst>
                <a:path w="5919" h="5920" extrusionOk="0">
                  <a:moveTo>
                    <a:pt x="23" y="1"/>
                  </a:moveTo>
                  <a:lnTo>
                    <a:pt x="0" y="5897"/>
                  </a:lnTo>
                  <a:lnTo>
                    <a:pt x="5898" y="5919"/>
                  </a:lnTo>
                  <a:lnTo>
                    <a:pt x="5918" y="22"/>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3"/>
            <p:cNvSpPr/>
            <p:nvPr/>
          </p:nvSpPr>
          <p:spPr>
            <a:xfrm>
              <a:off x="242224" y="2719638"/>
              <a:ext cx="733502" cy="85139"/>
            </a:xfrm>
            <a:custGeom>
              <a:avLst/>
              <a:gdLst/>
              <a:ahLst/>
              <a:cxnLst/>
              <a:rect l="l" t="t" r="r" b="b"/>
              <a:pathLst>
                <a:path w="13931" h="1617" extrusionOk="0">
                  <a:moveTo>
                    <a:pt x="790" y="1"/>
                  </a:moveTo>
                  <a:cubicBezTo>
                    <a:pt x="356" y="1"/>
                    <a:pt x="5" y="350"/>
                    <a:pt x="2" y="782"/>
                  </a:cubicBezTo>
                  <a:cubicBezTo>
                    <a:pt x="1" y="1217"/>
                    <a:pt x="351" y="1569"/>
                    <a:pt x="783" y="1570"/>
                  </a:cubicBezTo>
                  <a:lnTo>
                    <a:pt x="13140" y="1617"/>
                  </a:lnTo>
                  <a:cubicBezTo>
                    <a:pt x="13575" y="1617"/>
                    <a:pt x="13926" y="1270"/>
                    <a:pt x="13927" y="838"/>
                  </a:cubicBezTo>
                  <a:cubicBezTo>
                    <a:pt x="13930" y="402"/>
                    <a:pt x="13580" y="51"/>
                    <a:pt x="13149" y="48"/>
                  </a:cubicBezTo>
                  <a:lnTo>
                    <a:pt x="7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3"/>
            <p:cNvSpPr/>
            <p:nvPr/>
          </p:nvSpPr>
          <p:spPr>
            <a:xfrm>
              <a:off x="241697" y="2851795"/>
              <a:ext cx="733502" cy="85086"/>
            </a:xfrm>
            <a:custGeom>
              <a:avLst/>
              <a:gdLst/>
              <a:ahLst/>
              <a:cxnLst/>
              <a:rect l="l" t="t" r="r" b="b"/>
              <a:pathLst>
                <a:path w="13931" h="1616" extrusionOk="0">
                  <a:moveTo>
                    <a:pt x="787" y="1"/>
                  </a:moveTo>
                  <a:cubicBezTo>
                    <a:pt x="354" y="1"/>
                    <a:pt x="4" y="350"/>
                    <a:pt x="2" y="783"/>
                  </a:cubicBezTo>
                  <a:cubicBezTo>
                    <a:pt x="0" y="1216"/>
                    <a:pt x="350" y="1569"/>
                    <a:pt x="784" y="1570"/>
                  </a:cubicBezTo>
                  <a:lnTo>
                    <a:pt x="13141" y="1616"/>
                  </a:lnTo>
                  <a:cubicBezTo>
                    <a:pt x="13142" y="1616"/>
                    <a:pt x="13142" y="1616"/>
                    <a:pt x="13143" y="1616"/>
                  </a:cubicBezTo>
                  <a:cubicBezTo>
                    <a:pt x="13577" y="1616"/>
                    <a:pt x="13927" y="1266"/>
                    <a:pt x="13930" y="835"/>
                  </a:cubicBezTo>
                  <a:cubicBezTo>
                    <a:pt x="13931" y="401"/>
                    <a:pt x="13582" y="49"/>
                    <a:pt x="13147" y="48"/>
                  </a:cubicBezTo>
                  <a:lnTo>
                    <a:pt x="789" y="1"/>
                  </a:lnTo>
                  <a:cubicBezTo>
                    <a:pt x="788" y="1"/>
                    <a:pt x="788"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3"/>
            <p:cNvSpPr/>
            <p:nvPr/>
          </p:nvSpPr>
          <p:spPr>
            <a:xfrm>
              <a:off x="800968" y="3202195"/>
              <a:ext cx="311703" cy="311808"/>
            </a:xfrm>
            <a:custGeom>
              <a:avLst/>
              <a:gdLst/>
              <a:ahLst/>
              <a:cxnLst/>
              <a:rect l="l" t="t" r="r" b="b"/>
              <a:pathLst>
                <a:path w="5920" h="5922" extrusionOk="0">
                  <a:moveTo>
                    <a:pt x="23" y="1"/>
                  </a:moveTo>
                  <a:lnTo>
                    <a:pt x="1" y="5897"/>
                  </a:lnTo>
                  <a:lnTo>
                    <a:pt x="5898" y="5921"/>
                  </a:lnTo>
                  <a:lnTo>
                    <a:pt x="5920"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3"/>
            <p:cNvSpPr/>
            <p:nvPr/>
          </p:nvSpPr>
          <p:spPr>
            <a:xfrm>
              <a:off x="240275" y="3248161"/>
              <a:ext cx="733449" cy="85086"/>
            </a:xfrm>
            <a:custGeom>
              <a:avLst/>
              <a:gdLst/>
              <a:ahLst/>
              <a:cxnLst/>
              <a:rect l="l" t="t" r="r" b="b"/>
              <a:pathLst>
                <a:path w="13930" h="1616" extrusionOk="0">
                  <a:moveTo>
                    <a:pt x="787" y="1"/>
                  </a:moveTo>
                  <a:cubicBezTo>
                    <a:pt x="353" y="1"/>
                    <a:pt x="2" y="350"/>
                    <a:pt x="1" y="782"/>
                  </a:cubicBezTo>
                  <a:cubicBezTo>
                    <a:pt x="0" y="1216"/>
                    <a:pt x="350" y="1568"/>
                    <a:pt x="783" y="1570"/>
                  </a:cubicBezTo>
                  <a:lnTo>
                    <a:pt x="13141" y="1616"/>
                  </a:lnTo>
                  <a:cubicBezTo>
                    <a:pt x="13142" y="1616"/>
                    <a:pt x="13144" y="1616"/>
                    <a:pt x="13145" y="1616"/>
                  </a:cubicBezTo>
                  <a:cubicBezTo>
                    <a:pt x="13575" y="1616"/>
                    <a:pt x="13927" y="1268"/>
                    <a:pt x="13928" y="835"/>
                  </a:cubicBezTo>
                  <a:cubicBezTo>
                    <a:pt x="13930" y="401"/>
                    <a:pt x="13581" y="50"/>
                    <a:pt x="13146" y="48"/>
                  </a:cubicBezTo>
                  <a:lnTo>
                    <a:pt x="789" y="1"/>
                  </a:lnTo>
                  <a:cubicBezTo>
                    <a:pt x="788" y="1"/>
                    <a:pt x="788"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3"/>
            <p:cNvSpPr/>
            <p:nvPr/>
          </p:nvSpPr>
          <p:spPr>
            <a:xfrm>
              <a:off x="239749" y="3380318"/>
              <a:ext cx="733502" cy="84981"/>
            </a:xfrm>
            <a:custGeom>
              <a:avLst/>
              <a:gdLst/>
              <a:ahLst/>
              <a:cxnLst/>
              <a:rect l="l" t="t" r="r" b="b"/>
              <a:pathLst>
                <a:path w="13931" h="1614" extrusionOk="0">
                  <a:moveTo>
                    <a:pt x="783" y="1"/>
                  </a:moveTo>
                  <a:cubicBezTo>
                    <a:pt x="353" y="1"/>
                    <a:pt x="5" y="350"/>
                    <a:pt x="2" y="780"/>
                  </a:cubicBezTo>
                  <a:cubicBezTo>
                    <a:pt x="1" y="1215"/>
                    <a:pt x="351" y="1566"/>
                    <a:pt x="783" y="1569"/>
                  </a:cubicBezTo>
                  <a:lnTo>
                    <a:pt x="13141" y="1614"/>
                  </a:lnTo>
                  <a:cubicBezTo>
                    <a:pt x="13142" y="1614"/>
                    <a:pt x="13144" y="1614"/>
                    <a:pt x="13146" y="1614"/>
                  </a:cubicBezTo>
                  <a:cubicBezTo>
                    <a:pt x="13576" y="1614"/>
                    <a:pt x="13926" y="1263"/>
                    <a:pt x="13927" y="835"/>
                  </a:cubicBezTo>
                  <a:cubicBezTo>
                    <a:pt x="13930" y="400"/>
                    <a:pt x="13580" y="48"/>
                    <a:pt x="13147" y="45"/>
                  </a:cubicBezTo>
                  <a:lnTo>
                    <a:pt x="788" y="1"/>
                  </a:lnTo>
                  <a:cubicBezTo>
                    <a:pt x="787" y="1"/>
                    <a:pt x="785" y="1"/>
                    <a:pt x="7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3"/>
            <p:cNvSpPr/>
            <p:nvPr/>
          </p:nvSpPr>
          <p:spPr>
            <a:xfrm>
              <a:off x="799019" y="3730665"/>
              <a:ext cx="311650" cy="311755"/>
            </a:xfrm>
            <a:custGeom>
              <a:avLst/>
              <a:gdLst/>
              <a:ahLst/>
              <a:cxnLst/>
              <a:rect l="l" t="t" r="r" b="b"/>
              <a:pathLst>
                <a:path w="5919" h="5921" extrusionOk="0">
                  <a:moveTo>
                    <a:pt x="22" y="1"/>
                  </a:moveTo>
                  <a:lnTo>
                    <a:pt x="0" y="5897"/>
                  </a:lnTo>
                  <a:lnTo>
                    <a:pt x="5898" y="5920"/>
                  </a:lnTo>
                  <a:lnTo>
                    <a:pt x="5918" y="23"/>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3"/>
            <p:cNvSpPr/>
            <p:nvPr/>
          </p:nvSpPr>
          <p:spPr>
            <a:xfrm>
              <a:off x="238275" y="3776578"/>
              <a:ext cx="733449" cy="85034"/>
            </a:xfrm>
            <a:custGeom>
              <a:avLst/>
              <a:gdLst/>
              <a:ahLst/>
              <a:cxnLst/>
              <a:rect l="l" t="t" r="r" b="b"/>
              <a:pathLst>
                <a:path w="13930" h="1615" extrusionOk="0">
                  <a:moveTo>
                    <a:pt x="786" y="1"/>
                  </a:moveTo>
                  <a:cubicBezTo>
                    <a:pt x="355" y="1"/>
                    <a:pt x="3" y="351"/>
                    <a:pt x="2" y="782"/>
                  </a:cubicBezTo>
                  <a:cubicBezTo>
                    <a:pt x="1" y="1215"/>
                    <a:pt x="350" y="1568"/>
                    <a:pt x="783" y="1569"/>
                  </a:cubicBezTo>
                  <a:lnTo>
                    <a:pt x="13140" y="1615"/>
                  </a:lnTo>
                  <a:cubicBezTo>
                    <a:pt x="13142" y="1615"/>
                    <a:pt x="13144" y="1615"/>
                    <a:pt x="13146" y="1615"/>
                  </a:cubicBezTo>
                  <a:cubicBezTo>
                    <a:pt x="13577" y="1615"/>
                    <a:pt x="13926" y="1267"/>
                    <a:pt x="13928" y="834"/>
                  </a:cubicBezTo>
                  <a:cubicBezTo>
                    <a:pt x="13929" y="404"/>
                    <a:pt x="13580" y="50"/>
                    <a:pt x="13147" y="48"/>
                  </a:cubicBezTo>
                  <a:lnTo>
                    <a:pt x="788" y="1"/>
                  </a:lnTo>
                  <a:cubicBezTo>
                    <a:pt x="788" y="1"/>
                    <a:pt x="787" y="1"/>
                    <a:pt x="7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3"/>
            <p:cNvSpPr/>
            <p:nvPr/>
          </p:nvSpPr>
          <p:spPr>
            <a:xfrm>
              <a:off x="237801" y="3908683"/>
              <a:ext cx="733449" cy="85139"/>
            </a:xfrm>
            <a:custGeom>
              <a:avLst/>
              <a:gdLst/>
              <a:ahLst/>
              <a:cxnLst/>
              <a:rect l="l" t="t" r="r" b="b"/>
              <a:pathLst>
                <a:path w="13930" h="1617" extrusionOk="0">
                  <a:moveTo>
                    <a:pt x="789" y="1"/>
                  </a:moveTo>
                  <a:cubicBezTo>
                    <a:pt x="354" y="1"/>
                    <a:pt x="2" y="350"/>
                    <a:pt x="1" y="782"/>
                  </a:cubicBezTo>
                  <a:cubicBezTo>
                    <a:pt x="0" y="1216"/>
                    <a:pt x="349" y="1569"/>
                    <a:pt x="783" y="1570"/>
                  </a:cubicBezTo>
                  <a:lnTo>
                    <a:pt x="13140" y="1617"/>
                  </a:lnTo>
                  <a:cubicBezTo>
                    <a:pt x="13141" y="1617"/>
                    <a:pt x="13141" y="1617"/>
                    <a:pt x="13142" y="1617"/>
                  </a:cubicBezTo>
                  <a:cubicBezTo>
                    <a:pt x="13575" y="1617"/>
                    <a:pt x="13926" y="1267"/>
                    <a:pt x="13927" y="835"/>
                  </a:cubicBezTo>
                  <a:cubicBezTo>
                    <a:pt x="13930" y="402"/>
                    <a:pt x="13579" y="50"/>
                    <a:pt x="13146" y="47"/>
                  </a:cubicBezTo>
                  <a:lnTo>
                    <a:pt x="7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3"/>
            <p:cNvSpPr/>
            <p:nvPr/>
          </p:nvSpPr>
          <p:spPr>
            <a:xfrm>
              <a:off x="1326852" y="576450"/>
              <a:ext cx="7375789" cy="3990588"/>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3"/>
            <p:cNvSpPr/>
            <p:nvPr/>
          </p:nvSpPr>
          <p:spPr>
            <a:xfrm>
              <a:off x="797071" y="4259188"/>
              <a:ext cx="311650" cy="311650"/>
            </a:xfrm>
            <a:custGeom>
              <a:avLst/>
              <a:gdLst/>
              <a:ahLst/>
              <a:cxnLst/>
              <a:rect l="l" t="t" r="r" b="b"/>
              <a:pathLst>
                <a:path w="5919" h="5919" extrusionOk="0">
                  <a:moveTo>
                    <a:pt x="22" y="1"/>
                  </a:moveTo>
                  <a:lnTo>
                    <a:pt x="1" y="5896"/>
                  </a:lnTo>
                  <a:lnTo>
                    <a:pt x="5897" y="5919"/>
                  </a:lnTo>
                  <a:lnTo>
                    <a:pt x="5919" y="22"/>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3"/>
            <p:cNvSpPr/>
            <p:nvPr/>
          </p:nvSpPr>
          <p:spPr>
            <a:xfrm>
              <a:off x="236274" y="4305048"/>
              <a:ext cx="733449" cy="85086"/>
            </a:xfrm>
            <a:custGeom>
              <a:avLst/>
              <a:gdLst/>
              <a:ahLst/>
              <a:cxnLst/>
              <a:rect l="l" t="t" r="r" b="b"/>
              <a:pathLst>
                <a:path w="13930" h="1616" extrusionOk="0">
                  <a:moveTo>
                    <a:pt x="786" y="1"/>
                  </a:moveTo>
                  <a:cubicBezTo>
                    <a:pt x="353" y="1"/>
                    <a:pt x="3" y="350"/>
                    <a:pt x="1" y="782"/>
                  </a:cubicBezTo>
                  <a:cubicBezTo>
                    <a:pt x="0" y="1215"/>
                    <a:pt x="349" y="1568"/>
                    <a:pt x="783" y="1570"/>
                  </a:cubicBezTo>
                  <a:lnTo>
                    <a:pt x="13140" y="1616"/>
                  </a:lnTo>
                  <a:cubicBezTo>
                    <a:pt x="13141" y="1616"/>
                    <a:pt x="13141" y="1616"/>
                    <a:pt x="13142" y="1616"/>
                  </a:cubicBezTo>
                  <a:cubicBezTo>
                    <a:pt x="13575" y="1616"/>
                    <a:pt x="13928" y="1267"/>
                    <a:pt x="13929" y="834"/>
                  </a:cubicBezTo>
                  <a:cubicBezTo>
                    <a:pt x="13930" y="401"/>
                    <a:pt x="13581" y="49"/>
                    <a:pt x="13146" y="49"/>
                  </a:cubicBezTo>
                  <a:lnTo>
                    <a:pt x="788" y="1"/>
                  </a:lnTo>
                  <a:cubicBezTo>
                    <a:pt x="787" y="1"/>
                    <a:pt x="786" y="1"/>
                    <a:pt x="7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3"/>
            <p:cNvSpPr/>
            <p:nvPr/>
          </p:nvSpPr>
          <p:spPr>
            <a:xfrm>
              <a:off x="235800" y="4437100"/>
              <a:ext cx="733449" cy="85192"/>
            </a:xfrm>
            <a:custGeom>
              <a:avLst/>
              <a:gdLst/>
              <a:ahLst/>
              <a:cxnLst/>
              <a:rect l="l" t="t" r="r" b="b"/>
              <a:pathLst>
                <a:path w="13930" h="1618" extrusionOk="0">
                  <a:moveTo>
                    <a:pt x="786" y="1"/>
                  </a:moveTo>
                  <a:cubicBezTo>
                    <a:pt x="355" y="1"/>
                    <a:pt x="3" y="349"/>
                    <a:pt x="2" y="782"/>
                  </a:cubicBezTo>
                  <a:cubicBezTo>
                    <a:pt x="1" y="1218"/>
                    <a:pt x="351" y="1568"/>
                    <a:pt x="783" y="1571"/>
                  </a:cubicBezTo>
                  <a:lnTo>
                    <a:pt x="13141" y="1618"/>
                  </a:lnTo>
                  <a:cubicBezTo>
                    <a:pt x="13142" y="1618"/>
                    <a:pt x="13143" y="1618"/>
                    <a:pt x="13144" y="1618"/>
                  </a:cubicBezTo>
                  <a:cubicBezTo>
                    <a:pt x="13576" y="1618"/>
                    <a:pt x="13927" y="1269"/>
                    <a:pt x="13928" y="836"/>
                  </a:cubicBezTo>
                  <a:cubicBezTo>
                    <a:pt x="13929" y="402"/>
                    <a:pt x="13579" y="50"/>
                    <a:pt x="13146" y="47"/>
                  </a:cubicBezTo>
                  <a:lnTo>
                    <a:pt x="788" y="1"/>
                  </a:lnTo>
                  <a:cubicBezTo>
                    <a:pt x="788" y="1"/>
                    <a:pt x="787" y="1"/>
                    <a:pt x="7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 name="Google Shape;68;p3"/>
          <p:cNvSpPr txBox="1">
            <a:spLocks noGrp="1"/>
          </p:cNvSpPr>
          <p:nvPr>
            <p:ph type="title"/>
          </p:nvPr>
        </p:nvSpPr>
        <p:spPr>
          <a:xfrm>
            <a:off x="3434117" y="3344684"/>
            <a:ext cx="58136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066" b="1"/>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69" name="Google Shape;69;p3"/>
          <p:cNvSpPr txBox="1">
            <a:spLocks noGrp="1"/>
          </p:cNvSpPr>
          <p:nvPr>
            <p:ph type="title" idx="2" hasCustomPrompt="1"/>
          </p:nvPr>
        </p:nvSpPr>
        <p:spPr>
          <a:xfrm>
            <a:off x="4240333" y="1460884"/>
            <a:ext cx="4201200" cy="2227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14666">
                <a:solidFill>
                  <a:schemeClr val="accent4"/>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70" name="Google Shape;70;p3"/>
          <p:cNvSpPr txBox="1">
            <a:spLocks noGrp="1"/>
          </p:cNvSpPr>
          <p:nvPr>
            <p:ph type="subTitle" idx="1"/>
          </p:nvPr>
        </p:nvSpPr>
        <p:spPr>
          <a:xfrm>
            <a:off x="3434117" y="4754717"/>
            <a:ext cx="5813600" cy="5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1">
                <a:solidFill>
                  <a:schemeClr val="lt1"/>
                </a:solidFill>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09711331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71"/>
        <p:cNvGrpSpPr/>
        <p:nvPr/>
      </p:nvGrpSpPr>
      <p:grpSpPr>
        <a:xfrm>
          <a:off x="0" y="0"/>
          <a:ext cx="0" cy="0"/>
          <a:chOff x="0" y="0"/>
          <a:chExt cx="0" cy="0"/>
        </a:xfrm>
      </p:grpSpPr>
      <p:grpSp>
        <p:nvGrpSpPr>
          <p:cNvPr id="72" name="Google Shape;72;p4"/>
          <p:cNvGrpSpPr/>
          <p:nvPr/>
        </p:nvGrpSpPr>
        <p:grpSpPr>
          <a:xfrm>
            <a:off x="314300" y="305800"/>
            <a:ext cx="11563200" cy="6246400"/>
            <a:chOff x="235725" y="229350"/>
            <a:chExt cx="8672400" cy="4684800"/>
          </a:xfrm>
        </p:grpSpPr>
        <p:sp>
          <p:nvSpPr>
            <p:cNvPr id="73" name="Google Shape;73;p4"/>
            <p:cNvSpPr/>
            <p:nvPr/>
          </p:nvSpPr>
          <p:spPr>
            <a:xfrm>
              <a:off x="235725" y="229350"/>
              <a:ext cx="8672400" cy="4684800"/>
            </a:xfrm>
            <a:prstGeom prst="roundRect">
              <a:avLst>
                <a:gd name="adj" fmla="val 3106"/>
              </a:avLst>
            </a:pr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4"/>
            <p:cNvSpPr/>
            <p:nvPr/>
          </p:nvSpPr>
          <p:spPr>
            <a:xfrm>
              <a:off x="408325" y="369475"/>
              <a:ext cx="8327348" cy="4404555"/>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 name="Google Shape;75;p4"/>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6" name="Google Shape;76;p4"/>
          <p:cNvSpPr txBox="1">
            <a:spLocks noGrp="1"/>
          </p:cNvSpPr>
          <p:nvPr>
            <p:ph type="body" idx="1"/>
          </p:nvPr>
        </p:nvSpPr>
        <p:spPr>
          <a:xfrm>
            <a:off x="960000" y="1649440"/>
            <a:ext cx="10272000" cy="4488400"/>
          </a:xfrm>
          <a:prstGeom prst="rect">
            <a:avLst/>
          </a:prstGeom>
        </p:spPr>
        <p:txBody>
          <a:bodyPr spcFirstLastPara="1" wrap="square" lIns="91425" tIns="91425" rIns="91425" bIns="91425" anchor="t" anchorCtr="0">
            <a:noAutofit/>
          </a:bodyPr>
          <a:lstStyle>
            <a:lvl1pPr marL="609585" lvl="0" indent="-423323" rtl="0">
              <a:lnSpc>
                <a:spcPct val="115000"/>
              </a:lnSpc>
              <a:spcBef>
                <a:spcPts val="0"/>
              </a:spcBef>
              <a:spcAft>
                <a:spcPts val="0"/>
              </a:spcAft>
              <a:buClr>
                <a:srgbClr val="434343"/>
              </a:buClr>
              <a:buSzPts val="1400"/>
              <a:buChar char="●"/>
              <a:defRPr sz="1867">
                <a:solidFill>
                  <a:srgbClr val="434343"/>
                </a:solidFill>
              </a:defRPr>
            </a:lvl1pPr>
            <a:lvl2pPr marL="1219170" lvl="1" indent="-423323" rtl="0">
              <a:lnSpc>
                <a:spcPct val="115000"/>
              </a:lnSpc>
              <a:spcBef>
                <a:spcPts val="2133"/>
              </a:spcBef>
              <a:spcAft>
                <a:spcPts val="0"/>
              </a:spcAft>
              <a:buClr>
                <a:srgbClr val="434343"/>
              </a:buClr>
              <a:buSzPts val="1400"/>
              <a:buChar char="○"/>
              <a:defRPr>
                <a:solidFill>
                  <a:srgbClr val="434343"/>
                </a:solidFill>
              </a:defRPr>
            </a:lvl2pPr>
            <a:lvl3pPr marL="1828754" lvl="2" indent="-423323" rtl="0">
              <a:lnSpc>
                <a:spcPct val="115000"/>
              </a:lnSpc>
              <a:spcBef>
                <a:spcPts val="2133"/>
              </a:spcBef>
              <a:spcAft>
                <a:spcPts val="0"/>
              </a:spcAft>
              <a:buClr>
                <a:srgbClr val="434343"/>
              </a:buClr>
              <a:buSzPts val="1400"/>
              <a:buChar char="■"/>
              <a:defRPr>
                <a:solidFill>
                  <a:srgbClr val="434343"/>
                </a:solidFill>
              </a:defRPr>
            </a:lvl3pPr>
            <a:lvl4pPr marL="2438339" lvl="3" indent="-423323" rtl="0">
              <a:lnSpc>
                <a:spcPct val="115000"/>
              </a:lnSpc>
              <a:spcBef>
                <a:spcPts val="2133"/>
              </a:spcBef>
              <a:spcAft>
                <a:spcPts val="0"/>
              </a:spcAft>
              <a:buClr>
                <a:srgbClr val="434343"/>
              </a:buClr>
              <a:buSzPts val="1400"/>
              <a:buChar char="●"/>
              <a:defRPr>
                <a:solidFill>
                  <a:srgbClr val="434343"/>
                </a:solidFill>
              </a:defRPr>
            </a:lvl4pPr>
            <a:lvl5pPr marL="3047924" lvl="4" indent="-423323" rtl="0">
              <a:lnSpc>
                <a:spcPct val="115000"/>
              </a:lnSpc>
              <a:spcBef>
                <a:spcPts val="2133"/>
              </a:spcBef>
              <a:spcAft>
                <a:spcPts val="0"/>
              </a:spcAft>
              <a:buClr>
                <a:srgbClr val="434343"/>
              </a:buClr>
              <a:buSzPts val="1400"/>
              <a:buChar char="○"/>
              <a:defRPr>
                <a:solidFill>
                  <a:srgbClr val="434343"/>
                </a:solidFill>
              </a:defRPr>
            </a:lvl5pPr>
            <a:lvl6pPr marL="3657509" lvl="5" indent="-423323" rtl="0">
              <a:lnSpc>
                <a:spcPct val="115000"/>
              </a:lnSpc>
              <a:spcBef>
                <a:spcPts val="2133"/>
              </a:spcBef>
              <a:spcAft>
                <a:spcPts val="0"/>
              </a:spcAft>
              <a:buClr>
                <a:srgbClr val="434343"/>
              </a:buClr>
              <a:buSzPts val="1400"/>
              <a:buChar char="■"/>
              <a:defRPr>
                <a:solidFill>
                  <a:srgbClr val="434343"/>
                </a:solidFill>
              </a:defRPr>
            </a:lvl6pPr>
            <a:lvl7pPr marL="4267093" lvl="6" indent="-423323" rtl="0">
              <a:lnSpc>
                <a:spcPct val="115000"/>
              </a:lnSpc>
              <a:spcBef>
                <a:spcPts val="2133"/>
              </a:spcBef>
              <a:spcAft>
                <a:spcPts val="0"/>
              </a:spcAft>
              <a:buClr>
                <a:srgbClr val="434343"/>
              </a:buClr>
              <a:buSzPts val="1400"/>
              <a:buChar char="●"/>
              <a:defRPr>
                <a:solidFill>
                  <a:srgbClr val="434343"/>
                </a:solidFill>
              </a:defRPr>
            </a:lvl7pPr>
            <a:lvl8pPr marL="4876678" lvl="7" indent="-423323" rtl="0">
              <a:lnSpc>
                <a:spcPct val="115000"/>
              </a:lnSpc>
              <a:spcBef>
                <a:spcPts val="2133"/>
              </a:spcBef>
              <a:spcAft>
                <a:spcPts val="0"/>
              </a:spcAft>
              <a:buClr>
                <a:srgbClr val="434343"/>
              </a:buClr>
              <a:buSzPts val="1400"/>
              <a:buChar char="○"/>
              <a:defRPr>
                <a:solidFill>
                  <a:srgbClr val="434343"/>
                </a:solidFill>
              </a:defRPr>
            </a:lvl8pPr>
            <a:lvl9pPr marL="5486263" lvl="8" indent="-423323" rtl="0">
              <a:lnSpc>
                <a:spcPct val="115000"/>
              </a:lnSpc>
              <a:spcBef>
                <a:spcPts val="2133"/>
              </a:spcBef>
              <a:spcAft>
                <a:spcPts val="2133"/>
              </a:spcAft>
              <a:buClr>
                <a:srgbClr val="434343"/>
              </a:buClr>
              <a:buSzPts val="1400"/>
              <a:buChar char="■"/>
              <a:defRPr>
                <a:solidFill>
                  <a:srgbClr val="434343"/>
                </a:solidFill>
              </a:defRPr>
            </a:lvl9pPr>
          </a:lstStyle>
          <a:p>
            <a:endParaRPr/>
          </a:p>
        </p:txBody>
      </p:sp>
      <p:cxnSp>
        <p:nvCxnSpPr>
          <p:cNvPr id="77" name="Google Shape;77;p4"/>
          <p:cNvCxnSpPr/>
          <p:nvPr/>
        </p:nvCxnSpPr>
        <p:spPr>
          <a:xfrm>
            <a:off x="1089033" y="1472400"/>
            <a:ext cx="829200" cy="0"/>
          </a:xfrm>
          <a:prstGeom prst="straightConnector1">
            <a:avLst/>
          </a:prstGeom>
          <a:noFill/>
          <a:ln w="19050" cap="flat" cmpd="sng">
            <a:solidFill>
              <a:schemeClr val="dk2"/>
            </a:solidFill>
            <a:prstDash val="dash"/>
            <a:round/>
            <a:headEnd type="none" w="med" len="med"/>
            <a:tailEnd type="none" w="med" len="med"/>
          </a:ln>
        </p:spPr>
      </p:cxnSp>
    </p:spTree>
    <p:extLst>
      <p:ext uri="{BB962C8B-B14F-4D97-AF65-F5344CB8AC3E}">
        <p14:creationId xmlns:p14="http://schemas.microsoft.com/office/powerpoint/2010/main" val="427628927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78"/>
        <p:cNvGrpSpPr/>
        <p:nvPr/>
      </p:nvGrpSpPr>
      <p:grpSpPr>
        <a:xfrm>
          <a:off x="0" y="0"/>
          <a:ext cx="0" cy="0"/>
          <a:chOff x="0" y="0"/>
          <a:chExt cx="0" cy="0"/>
        </a:xfrm>
      </p:grpSpPr>
      <p:grpSp>
        <p:nvGrpSpPr>
          <p:cNvPr id="79" name="Google Shape;79;p5"/>
          <p:cNvGrpSpPr/>
          <p:nvPr/>
        </p:nvGrpSpPr>
        <p:grpSpPr>
          <a:xfrm>
            <a:off x="314300" y="305800"/>
            <a:ext cx="11563200" cy="6246400"/>
            <a:chOff x="235725" y="229350"/>
            <a:chExt cx="8672400" cy="4684800"/>
          </a:xfrm>
        </p:grpSpPr>
        <p:sp>
          <p:nvSpPr>
            <p:cNvPr id="80" name="Google Shape;80;p5"/>
            <p:cNvSpPr/>
            <p:nvPr/>
          </p:nvSpPr>
          <p:spPr>
            <a:xfrm>
              <a:off x="235725" y="229350"/>
              <a:ext cx="8672400" cy="4684800"/>
            </a:xfrm>
            <a:prstGeom prst="roundRect">
              <a:avLst>
                <a:gd name="adj" fmla="val 3106"/>
              </a:avLst>
            </a:pr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5"/>
            <p:cNvSpPr/>
            <p:nvPr/>
          </p:nvSpPr>
          <p:spPr>
            <a:xfrm>
              <a:off x="408325" y="369475"/>
              <a:ext cx="8327348" cy="4404555"/>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 name="Google Shape;82;p5"/>
          <p:cNvSpPr txBox="1">
            <a:spLocks noGrp="1"/>
          </p:cNvSpPr>
          <p:nvPr>
            <p:ph type="subTitle" idx="1"/>
          </p:nvPr>
        </p:nvSpPr>
        <p:spPr>
          <a:xfrm>
            <a:off x="960000" y="4891267"/>
            <a:ext cx="3876800" cy="658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Font typeface="Bebas Neue"/>
              <a:buNone/>
              <a:defRPr sz="2400">
                <a:latin typeface="Love Ya Like A Sister"/>
                <a:ea typeface="Love Ya Like A Sister"/>
                <a:cs typeface="Love Ya Like A Sister"/>
                <a:sym typeface="Love Ya Like A Sister"/>
              </a:defRPr>
            </a:lvl1pPr>
            <a:lvl2pPr lvl="1" algn="ctr">
              <a:lnSpc>
                <a:spcPct val="100000"/>
              </a:lnSpc>
              <a:spcBef>
                <a:spcPts val="2133"/>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2133"/>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2133"/>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2133"/>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2133"/>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2133"/>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2133"/>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2133"/>
              </a:spcBef>
              <a:spcAft>
                <a:spcPts val="2133"/>
              </a:spcAft>
              <a:buSzPts val="1400"/>
              <a:buFont typeface="Bebas Neue"/>
              <a:buNone/>
              <a:defRPr>
                <a:latin typeface="Bebas Neue"/>
                <a:ea typeface="Bebas Neue"/>
                <a:cs typeface="Bebas Neue"/>
                <a:sym typeface="Bebas Neue"/>
              </a:defRPr>
            </a:lvl9pPr>
          </a:lstStyle>
          <a:p>
            <a:endParaRPr/>
          </a:p>
        </p:txBody>
      </p:sp>
      <p:sp>
        <p:nvSpPr>
          <p:cNvPr id="83" name="Google Shape;83;p5"/>
          <p:cNvSpPr txBox="1">
            <a:spLocks noGrp="1"/>
          </p:cNvSpPr>
          <p:nvPr>
            <p:ph type="subTitle" idx="2"/>
          </p:nvPr>
        </p:nvSpPr>
        <p:spPr>
          <a:xfrm>
            <a:off x="7355300" y="2234267"/>
            <a:ext cx="3876800" cy="6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Bebas Neue"/>
              <a:buNone/>
              <a:defRPr sz="2400">
                <a:latin typeface="Love Ya Like A Sister"/>
                <a:ea typeface="Love Ya Like A Sister"/>
                <a:cs typeface="Love Ya Like A Sister"/>
                <a:sym typeface="Love Ya Like A Sister"/>
              </a:defRPr>
            </a:lvl1pPr>
            <a:lvl2pPr lvl="1" algn="ctr" rtl="0">
              <a:lnSpc>
                <a:spcPct val="100000"/>
              </a:lnSpc>
              <a:spcBef>
                <a:spcPts val="2133"/>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2133"/>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2133"/>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2133"/>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2133"/>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2133"/>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2133"/>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2133"/>
              </a:spcBef>
              <a:spcAft>
                <a:spcPts val="2133"/>
              </a:spcAft>
              <a:buSzPts val="1400"/>
              <a:buFont typeface="Bebas Neue"/>
              <a:buNone/>
              <a:defRPr>
                <a:latin typeface="Bebas Neue"/>
                <a:ea typeface="Bebas Neue"/>
                <a:cs typeface="Bebas Neue"/>
                <a:sym typeface="Bebas Neue"/>
              </a:defRPr>
            </a:lvl9pPr>
          </a:lstStyle>
          <a:p>
            <a:endParaRPr/>
          </a:p>
        </p:txBody>
      </p:sp>
      <p:sp>
        <p:nvSpPr>
          <p:cNvPr id="84" name="Google Shape;84;p5"/>
          <p:cNvSpPr txBox="1">
            <a:spLocks noGrp="1"/>
          </p:cNvSpPr>
          <p:nvPr>
            <p:ph type="subTitle" idx="3"/>
          </p:nvPr>
        </p:nvSpPr>
        <p:spPr>
          <a:xfrm>
            <a:off x="960000" y="5537600"/>
            <a:ext cx="3876800" cy="44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85" name="Google Shape;85;p5"/>
          <p:cNvSpPr txBox="1">
            <a:spLocks noGrp="1"/>
          </p:cNvSpPr>
          <p:nvPr>
            <p:ph type="subTitle" idx="4"/>
          </p:nvPr>
        </p:nvSpPr>
        <p:spPr>
          <a:xfrm>
            <a:off x="7355300" y="2880600"/>
            <a:ext cx="3876800" cy="44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86" name="Google Shape;86;p5"/>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87" name="Google Shape;87;p5"/>
          <p:cNvCxnSpPr/>
          <p:nvPr/>
        </p:nvCxnSpPr>
        <p:spPr>
          <a:xfrm>
            <a:off x="1089033" y="1472400"/>
            <a:ext cx="829200" cy="0"/>
          </a:xfrm>
          <a:prstGeom prst="straightConnector1">
            <a:avLst/>
          </a:prstGeom>
          <a:noFill/>
          <a:ln w="19050" cap="flat" cmpd="sng">
            <a:solidFill>
              <a:schemeClr val="dk2"/>
            </a:solidFill>
            <a:prstDash val="dash"/>
            <a:round/>
            <a:headEnd type="none" w="med" len="med"/>
            <a:tailEnd type="none" w="med" len="med"/>
          </a:ln>
        </p:spPr>
      </p:cxnSp>
    </p:spTree>
    <p:extLst>
      <p:ext uri="{BB962C8B-B14F-4D97-AF65-F5344CB8AC3E}">
        <p14:creationId xmlns:p14="http://schemas.microsoft.com/office/powerpoint/2010/main" val="57554561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2"/>
        </a:solidFill>
        <a:effectLst/>
      </p:bgPr>
    </p:bg>
    <p:spTree>
      <p:nvGrpSpPr>
        <p:cNvPr id="1" name="Shape 88"/>
        <p:cNvGrpSpPr/>
        <p:nvPr/>
      </p:nvGrpSpPr>
      <p:grpSpPr>
        <a:xfrm>
          <a:off x="0" y="0"/>
          <a:ext cx="0" cy="0"/>
          <a:chOff x="0" y="0"/>
          <a:chExt cx="0" cy="0"/>
        </a:xfrm>
      </p:grpSpPr>
      <p:grpSp>
        <p:nvGrpSpPr>
          <p:cNvPr id="89" name="Google Shape;89;p6"/>
          <p:cNvGrpSpPr/>
          <p:nvPr/>
        </p:nvGrpSpPr>
        <p:grpSpPr>
          <a:xfrm>
            <a:off x="314300" y="305800"/>
            <a:ext cx="11563200" cy="6246400"/>
            <a:chOff x="235725" y="229350"/>
            <a:chExt cx="8672400" cy="4684800"/>
          </a:xfrm>
        </p:grpSpPr>
        <p:sp>
          <p:nvSpPr>
            <p:cNvPr id="90" name="Google Shape;90;p6"/>
            <p:cNvSpPr/>
            <p:nvPr/>
          </p:nvSpPr>
          <p:spPr>
            <a:xfrm>
              <a:off x="235725" y="229350"/>
              <a:ext cx="8672400" cy="4684800"/>
            </a:xfrm>
            <a:prstGeom prst="roundRect">
              <a:avLst>
                <a:gd name="adj" fmla="val 3106"/>
              </a:avLst>
            </a:pr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6"/>
            <p:cNvSpPr/>
            <p:nvPr/>
          </p:nvSpPr>
          <p:spPr>
            <a:xfrm>
              <a:off x="408325" y="369475"/>
              <a:ext cx="8327348" cy="4404555"/>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2" name="Google Shape;92;p6"/>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93" name="Google Shape;93;p6"/>
          <p:cNvCxnSpPr/>
          <p:nvPr/>
        </p:nvCxnSpPr>
        <p:spPr>
          <a:xfrm>
            <a:off x="1089033" y="1472400"/>
            <a:ext cx="829200" cy="0"/>
          </a:xfrm>
          <a:prstGeom prst="straightConnector1">
            <a:avLst/>
          </a:prstGeom>
          <a:noFill/>
          <a:ln w="19050" cap="flat" cmpd="sng">
            <a:solidFill>
              <a:schemeClr val="dk2"/>
            </a:solidFill>
            <a:prstDash val="dash"/>
            <a:round/>
            <a:headEnd type="none" w="med" len="med"/>
            <a:tailEnd type="none" w="med" len="med"/>
          </a:ln>
        </p:spPr>
      </p:cxnSp>
    </p:spTree>
    <p:extLst>
      <p:ext uri="{BB962C8B-B14F-4D97-AF65-F5344CB8AC3E}">
        <p14:creationId xmlns:p14="http://schemas.microsoft.com/office/powerpoint/2010/main" val="282134746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2"/>
        </a:solidFill>
        <a:effectLst/>
      </p:bgPr>
    </p:bg>
    <p:spTree>
      <p:nvGrpSpPr>
        <p:cNvPr id="1" name="Shape 94"/>
        <p:cNvGrpSpPr/>
        <p:nvPr/>
      </p:nvGrpSpPr>
      <p:grpSpPr>
        <a:xfrm>
          <a:off x="0" y="0"/>
          <a:ext cx="0" cy="0"/>
          <a:chOff x="0" y="0"/>
          <a:chExt cx="0" cy="0"/>
        </a:xfrm>
      </p:grpSpPr>
      <p:grpSp>
        <p:nvGrpSpPr>
          <p:cNvPr id="95" name="Google Shape;95;p7"/>
          <p:cNvGrpSpPr/>
          <p:nvPr/>
        </p:nvGrpSpPr>
        <p:grpSpPr>
          <a:xfrm>
            <a:off x="314300" y="305800"/>
            <a:ext cx="11563200" cy="6246400"/>
            <a:chOff x="235725" y="229350"/>
            <a:chExt cx="8672400" cy="4684800"/>
          </a:xfrm>
        </p:grpSpPr>
        <p:sp>
          <p:nvSpPr>
            <p:cNvPr id="96" name="Google Shape;96;p7"/>
            <p:cNvSpPr/>
            <p:nvPr/>
          </p:nvSpPr>
          <p:spPr>
            <a:xfrm>
              <a:off x="235725" y="229350"/>
              <a:ext cx="8672400" cy="4684800"/>
            </a:xfrm>
            <a:prstGeom prst="roundRect">
              <a:avLst>
                <a:gd name="adj" fmla="val 3106"/>
              </a:avLst>
            </a:pr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7"/>
            <p:cNvSpPr/>
            <p:nvPr/>
          </p:nvSpPr>
          <p:spPr>
            <a:xfrm>
              <a:off x="408325" y="369475"/>
              <a:ext cx="8327348" cy="4404555"/>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8" name="Google Shape;98;p7"/>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7"/>
          <p:cNvSpPr txBox="1">
            <a:spLocks noGrp="1"/>
          </p:cNvSpPr>
          <p:nvPr>
            <p:ph type="subTitle" idx="1"/>
          </p:nvPr>
        </p:nvSpPr>
        <p:spPr>
          <a:xfrm>
            <a:off x="6376900" y="3603017"/>
            <a:ext cx="4855200" cy="9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cxnSp>
        <p:nvCxnSpPr>
          <p:cNvPr id="100" name="Google Shape;100;p7"/>
          <p:cNvCxnSpPr/>
          <p:nvPr/>
        </p:nvCxnSpPr>
        <p:spPr>
          <a:xfrm>
            <a:off x="1089033" y="1472400"/>
            <a:ext cx="829200" cy="0"/>
          </a:xfrm>
          <a:prstGeom prst="straightConnector1">
            <a:avLst/>
          </a:prstGeom>
          <a:noFill/>
          <a:ln w="19050" cap="flat" cmpd="sng">
            <a:solidFill>
              <a:schemeClr val="dk2"/>
            </a:solidFill>
            <a:prstDash val="dash"/>
            <a:round/>
            <a:headEnd type="none" w="med" len="med"/>
            <a:tailEnd type="none" w="med" len="med"/>
          </a:ln>
        </p:spPr>
      </p:cxnSp>
      <p:sp>
        <p:nvSpPr>
          <p:cNvPr id="101" name="Google Shape;101;p7"/>
          <p:cNvSpPr txBox="1">
            <a:spLocks noGrp="1"/>
          </p:cNvSpPr>
          <p:nvPr>
            <p:ph type="subTitle" idx="2"/>
          </p:nvPr>
        </p:nvSpPr>
        <p:spPr>
          <a:xfrm>
            <a:off x="6376767" y="2944617"/>
            <a:ext cx="4855200" cy="65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Bebas Neue"/>
              <a:buNone/>
              <a:defRPr sz="2400">
                <a:latin typeface="Love Ya Like A Sister"/>
                <a:ea typeface="Love Ya Like A Sister"/>
                <a:cs typeface="Love Ya Like A Sister"/>
                <a:sym typeface="Love Ya Like A Sister"/>
              </a:defRPr>
            </a:lvl1pPr>
            <a:lvl2pPr lvl="1" algn="ctr" rtl="0">
              <a:lnSpc>
                <a:spcPct val="100000"/>
              </a:lnSpc>
              <a:spcBef>
                <a:spcPts val="2133"/>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2133"/>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2133"/>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2133"/>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2133"/>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2133"/>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2133"/>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2133"/>
              </a:spcBef>
              <a:spcAft>
                <a:spcPts val="2133"/>
              </a:spcAft>
              <a:buSzPts val="1400"/>
              <a:buFont typeface="Bebas Neue"/>
              <a:buNone/>
              <a:defRPr>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312576255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102"/>
        <p:cNvGrpSpPr/>
        <p:nvPr/>
      </p:nvGrpSpPr>
      <p:grpSpPr>
        <a:xfrm>
          <a:off x="0" y="0"/>
          <a:ext cx="0" cy="0"/>
          <a:chOff x="0" y="0"/>
          <a:chExt cx="0" cy="0"/>
        </a:xfrm>
      </p:grpSpPr>
      <p:grpSp>
        <p:nvGrpSpPr>
          <p:cNvPr id="103" name="Google Shape;103;p8"/>
          <p:cNvGrpSpPr/>
          <p:nvPr/>
        </p:nvGrpSpPr>
        <p:grpSpPr>
          <a:xfrm>
            <a:off x="314401" y="284734"/>
            <a:ext cx="11563191" cy="6288533"/>
            <a:chOff x="235800" y="213550"/>
            <a:chExt cx="8672393" cy="4716400"/>
          </a:xfrm>
        </p:grpSpPr>
        <p:sp>
          <p:nvSpPr>
            <p:cNvPr id="104" name="Google Shape;104;p8"/>
            <p:cNvSpPr/>
            <p:nvPr/>
          </p:nvSpPr>
          <p:spPr>
            <a:xfrm>
              <a:off x="420024" y="213550"/>
              <a:ext cx="8311596" cy="4715505"/>
            </a:xfrm>
            <a:custGeom>
              <a:avLst/>
              <a:gdLst/>
              <a:ahLst/>
              <a:cxnLst/>
              <a:rect l="l" t="t" r="r" b="b"/>
              <a:pathLst>
                <a:path w="141824" h="89559" extrusionOk="0">
                  <a:moveTo>
                    <a:pt x="9819" y="0"/>
                  </a:moveTo>
                  <a:cubicBezTo>
                    <a:pt x="4591" y="0"/>
                    <a:pt x="304" y="4267"/>
                    <a:pt x="285" y="9500"/>
                  </a:cubicBezTo>
                  <a:lnTo>
                    <a:pt x="20" y="79757"/>
                  </a:lnTo>
                  <a:cubicBezTo>
                    <a:pt x="1" y="85001"/>
                    <a:pt x="4276" y="89308"/>
                    <a:pt x="9520" y="89327"/>
                  </a:cubicBezTo>
                  <a:lnTo>
                    <a:pt x="40300" y="89442"/>
                  </a:lnTo>
                  <a:lnTo>
                    <a:pt x="135808" y="89551"/>
                  </a:lnTo>
                  <a:lnTo>
                    <a:pt x="137983" y="89559"/>
                  </a:lnTo>
                  <a:cubicBezTo>
                    <a:pt x="137987" y="89559"/>
                    <a:pt x="137992" y="89559"/>
                    <a:pt x="137996" y="89559"/>
                  </a:cubicBezTo>
                  <a:cubicBezTo>
                    <a:pt x="139922" y="89559"/>
                    <a:pt x="141502" y="87986"/>
                    <a:pt x="141510" y="86060"/>
                  </a:cubicBezTo>
                  <a:lnTo>
                    <a:pt x="141818" y="3758"/>
                  </a:lnTo>
                  <a:cubicBezTo>
                    <a:pt x="141823" y="1829"/>
                    <a:pt x="140249" y="242"/>
                    <a:pt x="138319" y="235"/>
                  </a:cubicBezTo>
                  <a:lnTo>
                    <a:pt x="136144" y="225"/>
                  </a:lnTo>
                  <a:lnTo>
                    <a:pt x="40635" y="116"/>
                  </a:lnTo>
                  <a:lnTo>
                    <a:pt x="9855" y="0"/>
                  </a:lnTo>
                  <a:cubicBezTo>
                    <a:pt x="9843" y="0"/>
                    <a:pt x="9831" y="0"/>
                    <a:pt x="9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8"/>
            <p:cNvSpPr/>
            <p:nvPr/>
          </p:nvSpPr>
          <p:spPr>
            <a:xfrm>
              <a:off x="596481" y="214234"/>
              <a:ext cx="8311713" cy="4715716"/>
            </a:xfrm>
            <a:custGeom>
              <a:avLst/>
              <a:gdLst/>
              <a:ahLst/>
              <a:cxnLst/>
              <a:rect l="l" t="t" r="r" b="b"/>
              <a:pathLst>
                <a:path w="141826" h="89563" extrusionOk="0">
                  <a:moveTo>
                    <a:pt x="9822" y="1"/>
                  </a:moveTo>
                  <a:cubicBezTo>
                    <a:pt x="4592" y="1"/>
                    <a:pt x="306" y="4268"/>
                    <a:pt x="285" y="9501"/>
                  </a:cubicBezTo>
                  <a:lnTo>
                    <a:pt x="21" y="79759"/>
                  </a:lnTo>
                  <a:cubicBezTo>
                    <a:pt x="1" y="85004"/>
                    <a:pt x="4276" y="89308"/>
                    <a:pt x="9520" y="89329"/>
                  </a:cubicBezTo>
                  <a:lnTo>
                    <a:pt x="40301" y="89445"/>
                  </a:lnTo>
                  <a:lnTo>
                    <a:pt x="135810" y="89553"/>
                  </a:lnTo>
                  <a:lnTo>
                    <a:pt x="137984" y="89562"/>
                  </a:lnTo>
                  <a:cubicBezTo>
                    <a:pt x="137988" y="89562"/>
                    <a:pt x="137993" y="89562"/>
                    <a:pt x="137997" y="89562"/>
                  </a:cubicBezTo>
                  <a:cubicBezTo>
                    <a:pt x="139924" y="89562"/>
                    <a:pt x="141504" y="87990"/>
                    <a:pt x="141511" y="86063"/>
                  </a:cubicBezTo>
                  <a:lnTo>
                    <a:pt x="141820" y="3761"/>
                  </a:lnTo>
                  <a:cubicBezTo>
                    <a:pt x="141826" y="1827"/>
                    <a:pt x="140249" y="239"/>
                    <a:pt x="138317" y="233"/>
                  </a:cubicBezTo>
                  <a:lnTo>
                    <a:pt x="136143" y="225"/>
                  </a:lnTo>
                  <a:lnTo>
                    <a:pt x="40635" y="117"/>
                  </a:lnTo>
                  <a:lnTo>
                    <a:pt x="9856" y="1"/>
                  </a:lnTo>
                  <a:cubicBezTo>
                    <a:pt x="9845" y="1"/>
                    <a:pt x="9833" y="1"/>
                    <a:pt x="9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8"/>
            <p:cNvSpPr/>
            <p:nvPr/>
          </p:nvSpPr>
          <p:spPr>
            <a:xfrm>
              <a:off x="810919" y="559949"/>
              <a:ext cx="311650" cy="311755"/>
            </a:xfrm>
            <a:custGeom>
              <a:avLst/>
              <a:gdLst/>
              <a:ahLst/>
              <a:cxnLst/>
              <a:rect l="l" t="t" r="r" b="b"/>
              <a:pathLst>
                <a:path w="5919" h="5921" extrusionOk="0">
                  <a:moveTo>
                    <a:pt x="23" y="0"/>
                  </a:moveTo>
                  <a:lnTo>
                    <a:pt x="0" y="5896"/>
                  </a:lnTo>
                  <a:lnTo>
                    <a:pt x="5897" y="5920"/>
                  </a:lnTo>
                  <a:lnTo>
                    <a:pt x="5918" y="23"/>
                  </a:lnTo>
                  <a:lnTo>
                    <a:pt x="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8"/>
            <p:cNvSpPr/>
            <p:nvPr/>
          </p:nvSpPr>
          <p:spPr>
            <a:xfrm>
              <a:off x="250174" y="605967"/>
              <a:ext cx="733502" cy="85034"/>
            </a:xfrm>
            <a:custGeom>
              <a:avLst/>
              <a:gdLst/>
              <a:ahLst/>
              <a:cxnLst/>
              <a:rect l="l" t="t" r="r" b="b"/>
              <a:pathLst>
                <a:path w="13931" h="1615" extrusionOk="0">
                  <a:moveTo>
                    <a:pt x="786" y="0"/>
                  </a:moveTo>
                  <a:cubicBezTo>
                    <a:pt x="355" y="0"/>
                    <a:pt x="3" y="349"/>
                    <a:pt x="2" y="782"/>
                  </a:cubicBezTo>
                  <a:cubicBezTo>
                    <a:pt x="1" y="1214"/>
                    <a:pt x="350" y="1567"/>
                    <a:pt x="783" y="1568"/>
                  </a:cubicBezTo>
                  <a:lnTo>
                    <a:pt x="13141" y="1614"/>
                  </a:lnTo>
                  <a:cubicBezTo>
                    <a:pt x="13141" y="1614"/>
                    <a:pt x="13142" y="1614"/>
                    <a:pt x="13142" y="1614"/>
                  </a:cubicBezTo>
                  <a:cubicBezTo>
                    <a:pt x="13574" y="1614"/>
                    <a:pt x="13926" y="1265"/>
                    <a:pt x="13927" y="833"/>
                  </a:cubicBezTo>
                  <a:cubicBezTo>
                    <a:pt x="13930" y="399"/>
                    <a:pt x="13579" y="47"/>
                    <a:pt x="13147" y="46"/>
                  </a:cubicBezTo>
                  <a:lnTo>
                    <a:pt x="788" y="0"/>
                  </a:lnTo>
                  <a:cubicBezTo>
                    <a:pt x="788"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8"/>
            <p:cNvSpPr/>
            <p:nvPr/>
          </p:nvSpPr>
          <p:spPr>
            <a:xfrm>
              <a:off x="249700" y="738071"/>
              <a:ext cx="733397" cy="85034"/>
            </a:xfrm>
            <a:custGeom>
              <a:avLst/>
              <a:gdLst/>
              <a:ahLst/>
              <a:cxnLst/>
              <a:rect l="l" t="t" r="r" b="b"/>
              <a:pathLst>
                <a:path w="13929" h="1615" extrusionOk="0">
                  <a:moveTo>
                    <a:pt x="782" y="0"/>
                  </a:moveTo>
                  <a:cubicBezTo>
                    <a:pt x="353" y="0"/>
                    <a:pt x="3" y="350"/>
                    <a:pt x="1" y="782"/>
                  </a:cubicBezTo>
                  <a:cubicBezTo>
                    <a:pt x="0" y="1214"/>
                    <a:pt x="349" y="1566"/>
                    <a:pt x="783" y="1568"/>
                  </a:cubicBezTo>
                  <a:lnTo>
                    <a:pt x="13140" y="1614"/>
                  </a:lnTo>
                  <a:cubicBezTo>
                    <a:pt x="13141" y="1614"/>
                    <a:pt x="13143" y="1614"/>
                    <a:pt x="13144" y="1614"/>
                  </a:cubicBezTo>
                  <a:cubicBezTo>
                    <a:pt x="13575" y="1614"/>
                    <a:pt x="13926" y="1265"/>
                    <a:pt x="13927" y="833"/>
                  </a:cubicBezTo>
                  <a:cubicBezTo>
                    <a:pt x="13929" y="400"/>
                    <a:pt x="13580" y="47"/>
                    <a:pt x="13145" y="46"/>
                  </a:cubicBezTo>
                  <a:lnTo>
                    <a:pt x="788" y="0"/>
                  </a:lnTo>
                  <a:cubicBezTo>
                    <a:pt x="786" y="0"/>
                    <a:pt x="784" y="0"/>
                    <a:pt x="7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8"/>
            <p:cNvSpPr/>
            <p:nvPr/>
          </p:nvSpPr>
          <p:spPr>
            <a:xfrm>
              <a:off x="808918" y="1088367"/>
              <a:ext cx="311650" cy="311755"/>
            </a:xfrm>
            <a:custGeom>
              <a:avLst/>
              <a:gdLst/>
              <a:ahLst/>
              <a:cxnLst/>
              <a:rect l="l" t="t" r="r" b="b"/>
              <a:pathLst>
                <a:path w="5919" h="5921" extrusionOk="0">
                  <a:moveTo>
                    <a:pt x="23" y="1"/>
                  </a:moveTo>
                  <a:lnTo>
                    <a:pt x="1" y="5898"/>
                  </a:lnTo>
                  <a:lnTo>
                    <a:pt x="5897" y="5920"/>
                  </a:lnTo>
                  <a:lnTo>
                    <a:pt x="5919" y="23"/>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8"/>
            <p:cNvSpPr/>
            <p:nvPr/>
          </p:nvSpPr>
          <p:spPr>
            <a:xfrm>
              <a:off x="248173" y="1134385"/>
              <a:ext cx="733449" cy="85086"/>
            </a:xfrm>
            <a:custGeom>
              <a:avLst/>
              <a:gdLst/>
              <a:ahLst/>
              <a:cxnLst/>
              <a:rect l="l" t="t" r="r" b="b"/>
              <a:pathLst>
                <a:path w="13930" h="1616" extrusionOk="0">
                  <a:moveTo>
                    <a:pt x="784" y="0"/>
                  </a:moveTo>
                  <a:cubicBezTo>
                    <a:pt x="353" y="0"/>
                    <a:pt x="2" y="348"/>
                    <a:pt x="1" y="782"/>
                  </a:cubicBezTo>
                  <a:cubicBezTo>
                    <a:pt x="0" y="1213"/>
                    <a:pt x="349" y="1566"/>
                    <a:pt x="783" y="1568"/>
                  </a:cubicBezTo>
                  <a:lnTo>
                    <a:pt x="13141" y="1615"/>
                  </a:lnTo>
                  <a:cubicBezTo>
                    <a:pt x="13142" y="1615"/>
                    <a:pt x="13142" y="1615"/>
                    <a:pt x="13143" y="1615"/>
                  </a:cubicBezTo>
                  <a:cubicBezTo>
                    <a:pt x="13574" y="1615"/>
                    <a:pt x="13927" y="1266"/>
                    <a:pt x="13928" y="834"/>
                  </a:cubicBezTo>
                  <a:cubicBezTo>
                    <a:pt x="13930" y="399"/>
                    <a:pt x="13582" y="48"/>
                    <a:pt x="13145" y="47"/>
                  </a:cubicBezTo>
                  <a:lnTo>
                    <a:pt x="788" y="0"/>
                  </a:lnTo>
                  <a:cubicBezTo>
                    <a:pt x="787" y="0"/>
                    <a:pt x="785"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8"/>
            <p:cNvSpPr/>
            <p:nvPr/>
          </p:nvSpPr>
          <p:spPr>
            <a:xfrm>
              <a:off x="247647" y="1266594"/>
              <a:ext cx="733502" cy="84981"/>
            </a:xfrm>
            <a:custGeom>
              <a:avLst/>
              <a:gdLst/>
              <a:ahLst/>
              <a:cxnLst/>
              <a:rect l="l" t="t" r="r" b="b"/>
              <a:pathLst>
                <a:path w="13931" h="1614" extrusionOk="0">
                  <a:moveTo>
                    <a:pt x="785" y="0"/>
                  </a:moveTo>
                  <a:cubicBezTo>
                    <a:pt x="354" y="0"/>
                    <a:pt x="3" y="348"/>
                    <a:pt x="2" y="780"/>
                  </a:cubicBezTo>
                  <a:cubicBezTo>
                    <a:pt x="1" y="1212"/>
                    <a:pt x="350" y="1565"/>
                    <a:pt x="783" y="1566"/>
                  </a:cubicBezTo>
                  <a:lnTo>
                    <a:pt x="13141" y="1613"/>
                  </a:lnTo>
                  <a:cubicBezTo>
                    <a:pt x="13142" y="1613"/>
                    <a:pt x="13143" y="1613"/>
                    <a:pt x="13144" y="1613"/>
                  </a:cubicBezTo>
                  <a:cubicBezTo>
                    <a:pt x="13578" y="1613"/>
                    <a:pt x="13927" y="1265"/>
                    <a:pt x="13928" y="832"/>
                  </a:cubicBezTo>
                  <a:cubicBezTo>
                    <a:pt x="13930" y="399"/>
                    <a:pt x="13581" y="47"/>
                    <a:pt x="13146" y="47"/>
                  </a:cubicBezTo>
                  <a:lnTo>
                    <a:pt x="788" y="0"/>
                  </a:lnTo>
                  <a:cubicBezTo>
                    <a:pt x="787" y="0"/>
                    <a:pt x="786"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8"/>
            <p:cNvSpPr/>
            <p:nvPr/>
          </p:nvSpPr>
          <p:spPr>
            <a:xfrm>
              <a:off x="806970" y="1616837"/>
              <a:ext cx="311650" cy="311755"/>
            </a:xfrm>
            <a:custGeom>
              <a:avLst/>
              <a:gdLst/>
              <a:ahLst/>
              <a:cxnLst/>
              <a:rect l="l" t="t" r="r" b="b"/>
              <a:pathLst>
                <a:path w="5919" h="5921" extrusionOk="0">
                  <a:moveTo>
                    <a:pt x="22" y="1"/>
                  </a:moveTo>
                  <a:lnTo>
                    <a:pt x="0" y="5898"/>
                  </a:lnTo>
                  <a:lnTo>
                    <a:pt x="5897" y="5920"/>
                  </a:lnTo>
                  <a:lnTo>
                    <a:pt x="5918" y="24"/>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8"/>
            <p:cNvSpPr/>
            <p:nvPr/>
          </p:nvSpPr>
          <p:spPr>
            <a:xfrm>
              <a:off x="246172" y="1662802"/>
              <a:ext cx="733449" cy="85086"/>
            </a:xfrm>
            <a:custGeom>
              <a:avLst/>
              <a:gdLst/>
              <a:ahLst/>
              <a:cxnLst/>
              <a:rect l="l" t="t" r="r" b="b"/>
              <a:pathLst>
                <a:path w="13930" h="1616" extrusionOk="0">
                  <a:moveTo>
                    <a:pt x="787" y="0"/>
                  </a:moveTo>
                  <a:cubicBezTo>
                    <a:pt x="356" y="0"/>
                    <a:pt x="4" y="350"/>
                    <a:pt x="3" y="781"/>
                  </a:cubicBezTo>
                  <a:cubicBezTo>
                    <a:pt x="1" y="1214"/>
                    <a:pt x="350" y="1567"/>
                    <a:pt x="784" y="1568"/>
                  </a:cubicBezTo>
                  <a:lnTo>
                    <a:pt x="13142" y="1615"/>
                  </a:lnTo>
                  <a:cubicBezTo>
                    <a:pt x="13143" y="1615"/>
                    <a:pt x="13145" y="1615"/>
                    <a:pt x="13147" y="1615"/>
                  </a:cubicBezTo>
                  <a:cubicBezTo>
                    <a:pt x="13577" y="1615"/>
                    <a:pt x="13927" y="1265"/>
                    <a:pt x="13928" y="835"/>
                  </a:cubicBezTo>
                  <a:cubicBezTo>
                    <a:pt x="13929" y="400"/>
                    <a:pt x="13580" y="48"/>
                    <a:pt x="13147" y="47"/>
                  </a:cubicBezTo>
                  <a:lnTo>
                    <a:pt x="789" y="0"/>
                  </a:lnTo>
                  <a:cubicBezTo>
                    <a:pt x="789"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8"/>
            <p:cNvSpPr/>
            <p:nvPr/>
          </p:nvSpPr>
          <p:spPr>
            <a:xfrm>
              <a:off x="245751" y="1794959"/>
              <a:ext cx="733344" cy="85034"/>
            </a:xfrm>
            <a:custGeom>
              <a:avLst/>
              <a:gdLst/>
              <a:ahLst/>
              <a:cxnLst/>
              <a:rect l="l" t="t" r="r" b="b"/>
              <a:pathLst>
                <a:path w="13928" h="1615" extrusionOk="0">
                  <a:moveTo>
                    <a:pt x="787" y="0"/>
                  </a:moveTo>
                  <a:cubicBezTo>
                    <a:pt x="355" y="0"/>
                    <a:pt x="2" y="349"/>
                    <a:pt x="1" y="782"/>
                  </a:cubicBezTo>
                  <a:cubicBezTo>
                    <a:pt x="0" y="1214"/>
                    <a:pt x="350" y="1565"/>
                    <a:pt x="783" y="1568"/>
                  </a:cubicBezTo>
                  <a:lnTo>
                    <a:pt x="13140" y="1614"/>
                  </a:lnTo>
                  <a:cubicBezTo>
                    <a:pt x="13141" y="1614"/>
                    <a:pt x="13143" y="1614"/>
                    <a:pt x="13144" y="1614"/>
                  </a:cubicBezTo>
                  <a:cubicBezTo>
                    <a:pt x="13575" y="1614"/>
                    <a:pt x="13926" y="1266"/>
                    <a:pt x="13927" y="834"/>
                  </a:cubicBezTo>
                  <a:cubicBezTo>
                    <a:pt x="13928" y="400"/>
                    <a:pt x="13579" y="47"/>
                    <a:pt x="13146" y="47"/>
                  </a:cubicBezTo>
                  <a:lnTo>
                    <a:pt x="789" y="0"/>
                  </a:lnTo>
                  <a:cubicBezTo>
                    <a:pt x="788"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8"/>
            <p:cNvSpPr/>
            <p:nvPr/>
          </p:nvSpPr>
          <p:spPr>
            <a:xfrm>
              <a:off x="804969" y="2145307"/>
              <a:ext cx="311650" cy="311703"/>
            </a:xfrm>
            <a:custGeom>
              <a:avLst/>
              <a:gdLst/>
              <a:ahLst/>
              <a:cxnLst/>
              <a:rect l="l" t="t" r="r" b="b"/>
              <a:pathLst>
                <a:path w="5919" h="5920" extrusionOk="0">
                  <a:moveTo>
                    <a:pt x="23" y="1"/>
                  </a:moveTo>
                  <a:lnTo>
                    <a:pt x="1" y="5897"/>
                  </a:lnTo>
                  <a:lnTo>
                    <a:pt x="5896" y="5919"/>
                  </a:lnTo>
                  <a:lnTo>
                    <a:pt x="5919"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8"/>
            <p:cNvSpPr/>
            <p:nvPr/>
          </p:nvSpPr>
          <p:spPr>
            <a:xfrm>
              <a:off x="244172" y="2191325"/>
              <a:ext cx="733502" cy="85034"/>
            </a:xfrm>
            <a:custGeom>
              <a:avLst/>
              <a:gdLst/>
              <a:ahLst/>
              <a:cxnLst/>
              <a:rect l="l" t="t" r="r" b="b"/>
              <a:pathLst>
                <a:path w="13931" h="1615" extrusionOk="0">
                  <a:moveTo>
                    <a:pt x="786" y="0"/>
                  </a:moveTo>
                  <a:cubicBezTo>
                    <a:pt x="353" y="0"/>
                    <a:pt x="2" y="349"/>
                    <a:pt x="1" y="780"/>
                  </a:cubicBezTo>
                  <a:cubicBezTo>
                    <a:pt x="0" y="1214"/>
                    <a:pt x="349" y="1567"/>
                    <a:pt x="783" y="1568"/>
                  </a:cubicBezTo>
                  <a:lnTo>
                    <a:pt x="13140" y="1614"/>
                  </a:lnTo>
                  <a:cubicBezTo>
                    <a:pt x="13141" y="1614"/>
                    <a:pt x="13141" y="1614"/>
                    <a:pt x="13142" y="1614"/>
                  </a:cubicBezTo>
                  <a:cubicBezTo>
                    <a:pt x="13574" y="1614"/>
                    <a:pt x="13927" y="1265"/>
                    <a:pt x="13928" y="833"/>
                  </a:cubicBezTo>
                  <a:cubicBezTo>
                    <a:pt x="13931" y="400"/>
                    <a:pt x="13581" y="48"/>
                    <a:pt x="13146" y="46"/>
                  </a:cubicBezTo>
                  <a:lnTo>
                    <a:pt x="788" y="0"/>
                  </a:lnTo>
                  <a:cubicBezTo>
                    <a:pt x="787"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8"/>
            <p:cNvSpPr/>
            <p:nvPr/>
          </p:nvSpPr>
          <p:spPr>
            <a:xfrm>
              <a:off x="243645" y="2323324"/>
              <a:ext cx="733555" cy="85086"/>
            </a:xfrm>
            <a:custGeom>
              <a:avLst/>
              <a:gdLst/>
              <a:ahLst/>
              <a:cxnLst/>
              <a:rect l="l" t="t" r="r" b="b"/>
              <a:pathLst>
                <a:path w="13932" h="1616" extrusionOk="0">
                  <a:moveTo>
                    <a:pt x="788" y="1"/>
                  </a:moveTo>
                  <a:cubicBezTo>
                    <a:pt x="356" y="1"/>
                    <a:pt x="4" y="350"/>
                    <a:pt x="3" y="782"/>
                  </a:cubicBezTo>
                  <a:cubicBezTo>
                    <a:pt x="1" y="1216"/>
                    <a:pt x="352" y="1568"/>
                    <a:pt x="784" y="1569"/>
                  </a:cubicBezTo>
                  <a:lnTo>
                    <a:pt x="13143" y="1616"/>
                  </a:lnTo>
                  <a:cubicBezTo>
                    <a:pt x="13144" y="1616"/>
                    <a:pt x="13145" y="1616"/>
                    <a:pt x="13146" y="1616"/>
                  </a:cubicBezTo>
                  <a:cubicBezTo>
                    <a:pt x="13577" y="1616"/>
                    <a:pt x="13928" y="1266"/>
                    <a:pt x="13929" y="835"/>
                  </a:cubicBezTo>
                  <a:cubicBezTo>
                    <a:pt x="13931" y="401"/>
                    <a:pt x="13581" y="51"/>
                    <a:pt x="13147" y="47"/>
                  </a:cubicBezTo>
                  <a:lnTo>
                    <a:pt x="789" y="1"/>
                  </a:lnTo>
                  <a:cubicBezTo>
                    <a:pt x="789" y="1"/>
                    <a:pt x="788" y="1"/>
                    <a:pt x="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8"/>
            <p:cNvSpPr/>
            <p:nvPr/>
          </p:nvSpPr>
          <p:spPr>
            <a:xfrm>
              <a:off x="802968" y="2673830"/>
              <a:ext cx="311650" cy="311703"/>
            </a:xfrm>
            <a:custGeom>
              <a:avLst/>
              <a:gdLst/>
              <a:ahLst/>
              <a:cxnLst/>
              <a:rect l="l" t="t" r="r" b="b"/>
              <a:pathLst>
                <a:path w="5919" h="5920" extrusionOk="0">
                  <a:moveTo>
                    <a:pt x="23" y="1"/>
                  </a:moveTo>
                  <a:lnTo>
                    <a:pt x="0" y="5897"/>
                  </a:lnTo>
                  <a:lnTo>
                    <a:pt x="5898" y="5919"/>
                  </a:lnTo>
                  <a:lnTo>
                    <a:pt x="5918" y="22"/>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8"/>
            <p:cNvSpPr/>
            <p:nvPr/>
          </p:nvSpPr>
          <p:spPr>
            <a:xfrm>
              <a:off x="242224" y="2719638"/>
              <a:ext cx="733502" cy="85139"/>
            </a:xfrm>
            <a:custGeom>
              <a:avLst/>
              <a:gdLst/>
              <a:ahLst/>
              <a:cxnLst/>
              <a:rect l="l" t="t" r="r" b="b"/>
              <a:pathLst>
                <a:path w="13931" h="1617" extrusionOk="0">
                  <a:moveTo>
                    <a:pt x="790" y="1"/>
                  </a:moveTo>
                  <a:cubicBezTo>
                    <a:pt x="356" y="1"/>
                    <a:pt x="5" y="350"/>
                    <a:pt x="2" y="782"/>
                  </a:cubicBezTo>
                  <a:cubicBezTo>
                    <a:pt x="1" y="1217"/>
                    <a:pt x="351" y="1569"/>
                    <a:pt x="783" y="1570"/>
                  </a:cubicBezTo>
                  <a:lnTo>
                    <a:pt x="13140" y="1617"/>
                  </a:lnTo>
                  <a:cubicBezTo>
                    <a:pt x="13575" y="1617"/>
                    <a:pt x="13926" y="1270"/>
                    <a:pt x="13927" y="838"/>
                  </a:cubicBezTo>
                  <a:cubicBezTo>
                    <a:pt x="13930" y="402"/>
                    <a:pt x="13580" y="51"/>
                    <a:pt x="13149" y="48"/>
                  </a:cubicBezTo>
                  <a:lnTo>
                    <a:pt x="7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8"/>
            <p:cNvSpPr/>
            <p:nvPr/>
          </p:nvSpPr>
          <p:spPr>
            <a:xfrm>
              <a:off x="241697" y="2851795"/>
              <a:ext cx="733502" cy="85086"/>
            </a:xfrm>
            <a:custGeom>
              <a:avLst/>
              <a:gdLst/>
              <a:ahLst/>
              <a:cxnLst/>
              <a:rect l="l" t="t" r="r" b="b"/>
              <a:pathLst>
                <a:path w="13931" h="1616" extrusionOk="0">
                  <a:moveTo>
                    <a:pt x="787" y="1"/>
                  </a:moveTo>
                  <a:cubicBezTo>
                    <a:pt x="354" y="1"/>
                    <a:pt x="4" y="350"/>
                    <a:pt x="2" y="783"/>
                  </a:cubicBezTo>
                  <a:cubicBezTo>
                    <a:pt x="0" y="1216"/>
                    <a:pt x="350" y="1569"/>
                    <a:pt x="784" y="1570"/>
                  </a:cubicBezTo>
                  <a:lnTo>
                    <a:pt x="13141" y="1616"/>
                  </a:lnTo>
                  <a:cubicBezTo>
                    <a:pt x="13142" y="1616"/>
                    <a:pt x="13142" y="1616"/>
                    <a:pt x="13143" y="1616"/>
                  </a:cubicBezTo>
                  <a:cubicBezTo>
                    <a:pt x="13577" y="1616"/>
                    <a:pt x="13927" y="1266"/>
                    <a:pt x="13930" y="835"/>
                  </a:cubicBezTo>
                  <a:cubicBezTo>
                    <a:pt x="13931" y="401"/>
                    <a:pt x="13582" y="49"/>
                    <a:pt x="13147"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8"/>
            <p:cNvSpPr/>
            <p:nvPr/>
          </p:nvSpPr>
          <p:spPr>
            <a:xfrm>
              <a:off x="800968" y="3202195"/>
              <a:ext cx="311703" cy="311808"/>
            </a:xfrm>
            <a:custGeom>
              <a:avLst/>
              <a:gdLst/>
              <a:ahLst/>
              <a:cxnLst/>
              <a:rect l="l" t="t" r="r" b="b"/>
              <a:pathLst>
                <a:path w="5920" h="5922" extrusionOk="0">
                  <a:moveTo>
                    <a:pt x="23" y="1"/>
                  </a:moveTo>
                  <a:lnTo>
                    <a:pt x="1" y="5897"/>
                  </a:lnTo>
                  <a:lnTo>
                    <a:pt x="5898" y="5921"/>
                  </a:lnTo>
                  <a:lnTo>
                    <a:pt x="5920"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8"/>
            <p:cNvSpPr/>
            <p:nvPr/>
          </p:nvSpPr>
          <p:spPr>
            <a:xfrm>
              <a:off x="240275" y="3248161"/>
              <a:ext cx="733449" cy="85086"/>
            </a:xfrm>
            <a:custGeom>
              <a:avLst/>
              <a:gdLst/>
              <a:ahLst/>
              <a:cxnLst/>
              <a:rect l="l" t="t" r="r" b="b"/>
              <a:pathLst>
                <a:path w="13930" h="1616" extrusionOk="0">
                  <a:moveTo>
                    <a:pt x="787" y="1"/>
                  </a:moveTo>
                  <a:cubicBezTo>
                    <a:pt x="353" y="1"/>
                    <a:pt x="2" y="350"/>
                    <a:pt x="1" y="782"/>
                  </a:cubicBezTo>
                  <a:cubicBezTo>
                    <a:pt x="0" y="1216"/>
                    <a:pt x="350" y="1568"/>
                    <a:pt x="783" y="1570"/>
                  </a:cubicBezTo>
                  <a:lnTo>
                    <a:pt x="13141" y="1616"/>
                  </a:lnTo>
                  <a:cubicBezTo>
                    <a:pt x="13142" y="1616"/>
                    <a:pt x="13144" y="1616"/>
                    <a:pt x="13145" y="1616"/>
                  </a:cubicBezTo>
                  <a:cubicBezTo>
                    <a:pt x="13575" y="1616"/>
                    <a:pt x="13927" y="1268"/>
                    <a:pt x="13928" y="835"/>
                  </a:cubicBezTo>
                  <a:cubicBezTo>
                    <a:pt x="13930" y="401"/>
                    <a:pt x="13581" y="50"/>
                    <a:pt x="13146"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8"/>
            <p:cNvSpPr/>
            <p:nvPr/>
          </p:nvSpPr>
          <p:spPr>
            <a:xfrm>
              <a:off x="239749" y="3380318"/>
              <a:ext cx="733502" cy="84981"/>
            </a:xfrm>
            <a:custGeom>
              <a:avLst/>
              <a:gdLst/>
              <a:ahLst/>
              <a:cxnLst/>
              <a:rect l="l" t="t" r="r" b="b"/>
              <a:pathLst>
                <a:path w="13931" h="1614" extrusionOk="0">
                  <a:moveTo>
                    <a:pt x="783" y="1"/>
                  </a:moveTo>
                  <a:cubicBezTo>
                    <a:pt x="353" y="1"/>
                    <a:pt x="5" y="350"/>
                    <a:pt x="2" y="780"/>
                  </a:cubicBezTo>
                  <a:cubicBezTo>
                    <a:pt x="1" y="1215"/>
                    <a:pt x="351" y="1566"/>
                    <a:pt x="783" y="1569"/>
                  </a:cubicBezTo>
                  <a:lnTo>
                    <a:pt x="13141" y="1614"/>
                  </a:lnTo>
                  <a:cubicBezTo>
                    <a:pt x="13142" y="1614"/>
                    <a:pt x="13144" y="1614"/>
                    <a:pt x="13146" y="1614"/>
                  </a:cubicBezTo>
                  <a:cubicBezTo>
                    <a:pt x="13576" y="1614"/>
                    <a:pt x="13926" y="1263"/>
                    <a:pt x="13927" y="835"/>
                  </a:cubicBezTo>
                  <a:cubicBezTo>
                    <a:pt x="13930" y="400"/>
                    <a:pt x="13580" y="48"/>
                    <a:pt x="13147" y="45"/>
                  </a:cubicBezTo>
                  <a:lnTo>
                    <a:pt x="788" y="1"/>
                  </a:lnTo>
                  <a:cubicBezTo>
                    <a:pt x="787" y="1"/>
                    <a:pt x="785" y="1"/>
                    <a:pt x="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8"/>
            <p:cNvSpPr/>
            <p:nvPr/>
          </p:nvSpPr>
          <p:spPr>
            <a:xfrm>
              <a:off x="799019" y="3730665"/>
              <a:ext cx="311650" cy="311755"/>
            </a:xfrm>
            <a:custGeom>
              <a:avLst/>
              <a:gdLst/>
              <a:ahLst/>
              <a:cxnLst/>
              <a:rect l="l" t="t" r="r" b="b"/>
              <a:pathLst>
                <a:path w="5919" h="5921" extrusionOk="0">
                  <a:moveTo>
                    <a:pt x="22" y="1"/>
                  </a:moveTo>
                  <a:lnTo>
                    <a:pt x="0" y="5897"/>
                  </a:lnTo>
                  <a:lnTo>
                    <a:pt x="5898" y="5920"/>
                  </a:lnTo>
                  <a:lnTo>
                    <a:pt x="5918" y="23"/>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8"/>
            <p:cNvSpPr/>
            <p:nvPr/>
          </p:nvSpPr>
          <p:spPr>
            <a:xfrm>
              <a:off x="238275" y="3776578"/>
              <a:ext cx="733449" cy="85034"/>
            </a:xfrm>
            <a:custGeom>
              <a:avLst/>
              <a:gdLst/>
              <a:ahLst/>
              <a:cxnLst/>
              <a:rect l="l" t="t" r="r" b="b"/>
              <a:pathLst>
                <a:path w="13930" h="1615" extrusionOk="0">
                  <a:moveTo>
                    <a:pt x="786" y="1"/>
                  </a:moveTo>
                  <a:cubicBezTo>
                    <a:pt x="355" y="1"/>
                    <a:pt x="3" y="351"/>
                    <a:pt x="2" y="782"/>
                  </a:cubicBezTo>
                  <a:cubicBezTo>
                    <a:pt x="1" y="1215"/>
                    <a:pt x="350" y="1568"/>
                    <a:pt x="783" y="1569"/>
                  </a:cubicBezTo>
                  <a:lnTo>
                    <a:pt x="13140" y="1615"/>
                  </a:lnTo>
                  <a:cubicBezTo>
                    <a:pt x="13142" y="1615"/>
                    <a:pt x="13144" y="1615"/>
                    <a:pt x="13146" y="1615"/>
                  </a:cubicBezTo>
                  <a:cubicBezTo>
                    <a:pt x="13577" y="1615"/>
                    <a:pt x="13926" y="1267"/>
                    <a:pt x="13928" y="834"/>
                  </a:cubicBezTo>
                  <a:cubicBezTo>
                    <a:pt x="13929" y="404"/>
                    <a:pt x="13580" y="50"/>
                    <a:pt x="13147" y="48"/>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8"/>
            <p:cNvSpPr/>
            <p:nvPr/>
          </p:nvSpPr>
          <p:spPr>
            <a:xfrm>
              <a:off x="237801" y="3908683"/>
              <a:ext cx="733449" cy="85139"/>
            </a:xfrm>
            <a:custGeom>
              <a:avLst/>
              <a:gdLst/>
              <a:ahLst/>
              <a:cxnLst/>
              <a:rect l="l" t="t" r="r" b="b"/>
              <a:pathLst>
                <a:path w="13930" h="1617" extrusionOk="0">
                  <a:moveTo>
                    <a:pt x="789" y="1"/>
                  </a:moveTo>
                  <a:cubicBezTo>
                    <a:pt x="354" y="1"/>
                    <a:pt x="2" y="350"/>
                    <a:pt x="1" y="782"/>
                  </a:cubicBezTo>
                  <a:cubicBezTo>
                    <a:pt x="0" y="1216"/>
                    <a:pt x="349" y="1569"/>
                    <a:pt x="783" y="1570"/>
                  </a:cubicBezTo>
                  <a:lnTo>
                    <a:pt x="13140" y="1617"/>
                  </a:lnTo>
                  <a:cubicBezTo>
                    <a:pt x="13141" y="1617"/>
                    <a:pt x="13141" y="1617"/>
                    <a:pt x="13142" y="1617"/>
                  </a:cubicBezTo>
                  <a:cubicBezTo>
                    <a:pt x="13575" y="1617"/>
                    <a:pt x="13926" y="1267"/>
                    <a:pt x="13927" y="835"/>
                  </a:cubicBezTo>
                  <a:cubicBezTo>
                    <a:pt x="13930" y="402"/>
                    <a:pt x="13579" y="50"/>
                    <a:pt x="13146" y="47"/>
                  </a:cubicBezTo>
                  <a:lnTo>
                    <a:pt x="7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8"/>
            <p:cNvSpPr/>
            <p:nvPr/>
          </p:nvSpPr>
          <p:spPr>
            <a:xfrm>
              <a:off x="797071" y="4259188"/>
              <a:ext cx="311650" cy="311650"/>
            </a:xfrm>
            <a:custGeom>
              <a:avLst/>
              <a:gdLst/>
              <a:ahLst/>
              <a:cxnLst/>
              <a:rect l="l" t="t" r="r" b="b"/>
              <a:pathLst>
                <a:path w="5919" h="5919" extrusionOk="0">
                  <a:moveTo>
                    <a:pt x="22" y="1"/>
                  </a:moveTo>
                  <a:lnTo>
                    <a:pt x="1" y="5896"/>
                  </a:lnTo>
                  <a:lnTo>
                    <a:pt x="5897" y="5919"/>
                  </a:lnTo>
                  <a:lnTo>
                    <a:pt x="5919" y="22"/>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8"/>
            <p:cNvSpPr/>
            <p:nvPr/>
          </p:nvSpPr>
          <p:spPr>
            <a:xfrm>
              <a:off x="236274" y="4305048"/>
              <a:ext cx="733449" cy="85086"/>
            </a:xfrm>
            <a:custGeom>
              <a:avLst/>
              <a:gdLst/>
              <a:ahLst/>
              <a:cxnLst/>
              <a:rect l="l" t="t" r="r" b="b"/>
              <a:pathLst>
                <a:path w="13930" h="1616" extrusionOk="0">
                  <a:moveTo>
                    <a:pt x="786" y="1"/>
                  </a:moveTo>
                  <a:cubicBezTo>
                    <a:pt x="353" y="1"/>
                    <a:pt x="3" y="350"/>
                    <a:pt x="1" y="782"/>
                  </a:cubicBezTo>
                  <a:cubicBezTo>
                    <a:pt x="0" y="1215"/>
                    <a:pt x="349" y="1568"/>
                    <a:pt x="783" y="1570"/>
                  </a:cubicBezTo>
                  <a:lnTo>
                    <a:pt x="13140" y="1616"/>
                  </a:lnTo>
                  <a:cubicBezTo>
                    <a:pt x="13141" y="1616"/>
                    <a:pt x="13141" y="1616"/>
                    <a:pt x="13142" y="1616"/>
                  </a:cubicBezTo>
                  <a:cubicBezTo>
                    <a:pt x="13575" y="1616"/>
                    <a:pt x="13928" y="1267"/>
                    <a:pt x="13929" y="834"/>
                  </a:cubicBezTo>
                  <a:cubicBezTo>
                    <a:pt x="13930" y="401"/>
                    <a:pt x="13581" y="49"/>
                    <a:pt x="13146" y="49"/>
                  </a:cubicBezTo>
                  <a:lnTo>
                    <a:pt x="788" y="1"/>
                  </a:lnTo>
                  <a:cubicBezTo>
                    <a:pt x="787" y="1"/>
                    <a:pt x="786"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8"/>
            <p:cNvSpPr/>
            <p:nvPr/>
          </p:nvSpPr>
          <p:spPr>
            <a:xfrm>
              <a:off x="235800" y="4437100"/>
              <a:ext cx="733449" cy="85192"/>
            </a:xfrm>
            <a:custGeom>
              <a:avLst/>
              <a:gdLst/>
              <a:ahLst/>
              <a:cxnLst/>
              <a:rect l="l" t="t" r="r" b="b"/>
              <a:pathLst>
                <a:path w="13930" h="1618" extrusionOk="0">
                  <a:moveTo>
                    <a:pt x="786" y="1"/>
                  </a:moveTo>
                  <a:cubicBezTo>
                    <a:pt x="355" y="1"/>
                    <a:pt x="3" y="349"/>
                    <a:pt x="2" y="782"/>
                  </a:cubicBezTo>
                  <a:cubicBezTo>
                    <a:pt x="1" y="1218"/>
                    <a:pt x="351" y="1568"/>
                    <a:pt x="783" y="1571"/>
                  </a:cubicBezTo>
                  <a:lnTo>
                    <a:pt x="13141" y="1618"/>
                  </a:lnTo>
                  <a:cubicBezTo>
                    <a:pt x="13142" y="1618"/>
                    <a:pt x="13143" y="1618"/>
                    <a:pt x="13144" y="1618"/>
                  </a:cubicBezTo>
                  <a:cubicBezTo>
                    <a:pt x="13576" y="1618"/>
                    <a:pt x="13927" y="1269"/>
                    <a:pt x="13928" y="836"/>
                  </a:cubicBezTo>
                  <a:cubicBezTo>
                    <a:pt x="13929" y="402"/>
                    <a:pt x="13579" y="50"/>
                    <a:pt x="13146" y="47"/>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0" name="Google Shape;130;p8"/>
          <p:cNvSpPr txBox="1">
            <a:spLocks noGrp="1"/>
          </p:cNvSpPr>
          <p:nvPr>
            <p:ph type="title"/>
          </p:nvPr>
        </p:nvSpPr>
        <p:spPr>
          <a:xfrm>
            <a:off x="3366133" y="1742800"/>
            <a:ext cx="59496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96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147454467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131"/>
        <p:cNvGrpSpPr/>
        <p:nvPr/>
      </p:nvGrpSpPr>
      <p:grpSpPr>
        <a:xfrm>
          <a:off x="0" y="0"/>
          <a:ext cx="0" cy="0"/>
          <a:chOff x="0" y="0"/>
          <a:chExt cx="0" cy="0"/>
        </a:xfrm>
      </p:grpSpPr>
      <p:grpSp>
        <p:nvGrpSpPr>
          <p:cNvPr id="132" name="Google Shape;132;p9"/>
          <p:cNvGrpSpPr/>
          <p:nvPr/>
        </p:nvGrpSpPr>
        <p:grpSpPr>
          <a:xfrm>
            <a:off x="314401" y="284734"/>
            <a:ext cx="11563191" cy="6288533"/>
            <a:chOff x="235800" y="213550"/>
            <a:chExt cx="8672393" cy="4716400"/>
          </a:xfrm>
        </p:grpSpPr>
        <p:sp>
          <p:nvSpPr>
            <p:cNvPr id="133" name="Google Shape;133;p9"/>
            <p:cNvSpPr/>
            <p:nvPr/>
          </p:nvSpPr>
          <p:spPr>
            <a:xfrm>
              <a:off x="420024" y="213550"/>
              <a:ext cx="8311596" cy="4715505"/>
            </a:xfrm>
            <a:custGeom>
              <a:avLst/>
              <a:gdLst/>
              <a:ahLst/>
              <a:cxnLst/>
              <a:rect l="l" t="t" r="r" b="b"/>
              <a:pathLst>
                <a:path w="141824" h="89559" extrusionOk="0">
                  <a:moveTo>
                    <a:pt x="9819" y="0"/>
                  </a:moveTo>
                  <a:cubicBezTo>
                    <a:pt x="4591" y="0"/>
                    <a:pt x="304" y="4267"/>
                    <a:pt x="285" y="9500"/>
                  </a:cubicBezTo>
                  <a:lnTo>
                    <a:pt x="20" y="79757"/>
                  </a:lnTo>
                  <a:cubicBezTo>
                    <a:pt x="1" y="85001"/>
                    <a:pt x="4276" y="89308"/>
                    <a:pt x="9520" y="89327"/>
                  </a:cubicBezTo>
                  <a:lnTo>
                    <a:pt x="40300" y="89442"/>
                  </a:lnTo>
                  <a:lnTo>
                    <a:pt x="135808" y="89551"/>
                  </a:lnTo>
                  <a:lnTo>
                    <a:pt x="137983" y="89559"/>
                  </a:lnTo>
                  <a:cubicBezTo>
                    <a:pt x="137987" y="89559"/>
                    <a:pt x="137992" y="89559"/>
                    <a:pt x="137996" y="89559"/>
                  </a:cubicBezTo>
                  <a:cubicBezTo>
                    <a:pt x="139922" y="89559"/>
                    <a:pt x="141502" y="87986"/>
                    <a:pt x="141510" y="86060"/>
                  </a:cubicBezTo>
                  <a:lnTo>
                    <a:pt x="141818" y="3758"/>
                  </a:lnTo>
                  <a:cubicBezTo>
                    <a:pt x="141823" y="1829"/>
                    <a:pt x="140249" y="242"/>
                    <a:pt x="138319" y="235"/>
                  </a:cubicBezTo>
                  <a:lnTo>
                    <a:pt x="136144" y="225"/>
                  </a:lnTo>
                  <a:lnTo>
                    <a:pt x="40635" y="116"/>
                  </a:lnTo>
                  <a:lnTo>
                    <a:pt x="9855" y="0"/>
                  </a:lnTo>
                  <a:cubicBezTo>
                    <a:pt x="9843" y="0"/>
                    <a:pt x="9831" y="0"/>
                    <a:pt x="9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9"/>
            <p:cNvSpPr/>
            <p:nvPr/>
          </p:nvSpPr>
          <p:spPr>
            <a:xfrm>
              <a:off x="596481" y="214234"/>
              <a:ext cx="8311713" cy="4715716"/>
            </a:xfrm>
            <a:custGeom>
              <a:avLst/>
              <a:gdLst/>
              <a:ahLst/>
              <a:cxnLst/>
              <a:rect l="l" t="t" r="r" b="b"/>
              <a:pathLst>
                <a:path w="141826" h="89563" extrusionOk="0">
                  <a:moveTo>
                    <a:pt x="9822" y="1"/>
                  </a:moveTo>
                  <a:cubicBezTo>
                    <a:pt x="4592" y="1"/>
                    <a:pt x="306" y="4268"/>
                    <a:pt x="285" y="9501"/>
                  </a:cubicBezTo>
                  <a:lnTo>
                    <a:pt x="21" y="79759"/>
                  </a:lnTo>
                  <a:cubicBezTo>
                    <a:pt x="1" y="85004"/>
                    <a:pt x="4276" y="89308"/>
                    <a:pt x="9520" y="89329"/>
                  </a:cubicBezTo>
                  <a:lnTo>
                    <a:pt x="40301" y="89445"/>
                  </a:lnTo>
                  <a:lnTo>
                    <a:pt x="135810" y="89553"/>
                  </a:lnTo>
                  <a:lnTo>
                    <a:pt x="137984" y="89562"/>
                  </a:lnTo>
                  <a:cubicBezTo>
                    <a:pt x="137988" y="89562"/>
                    <a:pt x="137993" y="89562"/>
                    <a:pt x="137997" y="89562"/>
                  </a:cubicBezTo>
                  <a:cubicBezTo>
                    <a:pt x="139924" y="89562"/>
                    <a:pt x="141504" y="87990"/>
                    <a:pt x="141511" y="86063"/>
                  </a:cubicBezTo>
                  <a:lnTo>
                    <a:pt x="141820" y="3761"/>
                  </a:lnTo>
                  <a:cubicBezTo>
                    <a:pt x="141826" y="1827"/>
                    <a:pt x="140249" y="239"/>
                    <a:pt x="138317" y="233"/>
                  </a:cubicBezTo>
                  <a:lnTo>
                    <a:pt x="136143" y="225"/>
                  </a:lnTo>
                  <a:lnTo>
                    <a:pt x="40635" y="117"/>
                  </a:lnTo>
                  <a:lnTo>
                    <a:pt x="9856" y="1"/>
                  </a:lnTo>
                  <a:cubicBezTo>
                    <a:pt x="9845" y="1"/>
                    <a:pt x="9833" y="1"/>
                    <a:pt x="9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9"/>
            <p:cNvSpPr/>
            <p:nvPr/>
          </p:nvSpPr>
          <p:spPr>
            <a:xfrm>
              <a:off x="810919" y="559949"/>
              <a:ext cx="311650" cy="311755"/>
            </a:xfrm>
            <a:custGeom>
              <a:avLst/>
              <a:gdLst/>
              <a:ahLst/>
              <a:cxnLst/>
              <a:rect l="l" t="t" r="r" b="b"/>
              <a:pathLst>
                <a:path w="5919" h="5921" extrusionOk="0">
                  <a:moveTo>
                    <a:pt x="23" y="0"/>
                  </a:moveTo>
                  <a:lnTo>
                    <a:pt x="0" y="5896"/>
                  </a:lnTo>
                  <a:lnTo>
                    <a:pt x="5897" y="5920"/>
                  </a:lnTo>
                  <a:lnTo>
                    <a:pt x="5918" y="23"/>
                  </a:lnTo>
                  <a:lnTo>
                    <a:pt x="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9"/>
            <p:cNvSpPr/>
            <p:nvPr/>
          </p:nvSpPr>
          <p:spPr>
            <a:xfrm>
              <a:off x="250174" y="605967"/>
              <a:ext cx="733502" cy="85034"/>
            </a:xfrm>
            <a:custGeom>
              <a:avLst/>
              <a:gdLst/>
              <a:ahLst/>
              <a:cxnLst/>
              <a:rect l="l" t="t" r="r" b="b"/>
              <a:pathLst>
                <a:path w="13931" h="1615" extrusionOk="0">
                  <a:moveTo>
                    <a:pt x="786" y="0"/>
                  </a:moveTo>
                  <a:cubicBezTo>
                    <a:pt x="355" y="0"/>
                    <a:pt x="3" y="349"/>
                    <a:pt x="2" y="782"/>
                  </a:cubicBezTo>
                  <a:cubicBezTo>
                    <a:pt x="1" y="1214"/>
                    <a:pt x="350" y="1567"/>
                    <a:pt x="783" y="1568"/>
                  </a:cubicBezTo>
                  <a:lnTo>
                    <a:pt x="13141" y="1614"/>
                  </a:lnTo>
                  <a:cubicBezTo>
                    <a:pt x="13141" y="1614"/>
                    <a:pt x="13142" y="1614"/>
                    <a:pt x="13142" y="1614"/>
                  </a:cubicBezTo>
                  <a:cubicBezTo>
                    <a:pt x="13574" y="1614"/>
                    <a:pt x="13926" y="1265"/>
                    <a:pt x="13927" y="833"/>
                  </a:cubicBezTo>
                  <a:cubicBezTo>
                    <a:pt x="13930" y="399"/>
                    <a:pt x="13579" y="47"/>
                    <a:pt x="13147" y="46"/>
                  </a:cubicBezTo>
                  <a:lnTo>
                    <a:pt x="788" y="0"/>
                  </a:lnTo>
                  <a:cubicBezTo>
                    <a:pt x="788"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9"/>
            <p:cNvSpPr/>
            <p:nvPr/>
          </p:nvSpPr>
          <p:spPr>
            <a:xfrm>
              <a:off x="249700" y="738071"/>
              <a:ext cx="733397" cy="85034"/>
            </a:xfrm>
            <a:custGeom>
              <a:avLst/>
              <a:gdLst/>
              <a:ahLst/>
              <a:cxnLst/>
              <a:rect l="l" t="t" r="r" b="b"/>
              <a:pathLst>
                <a:path w="13929" h="1615" extrusionOk="0">
                  <a:moveTo>
                    <a:pt x="782" y="0"/>
                  </a:moveTo>
                  <a:cubicBezTo>
                    <a:pt x="353" y="0"/>
                    <a:pt x="3" y="350"/>
                    <a:pt x="1" y="782"/>
                  </a:cubicBezTo>
                  <a:cubicBezTo>
                    <a:pt x="0" y="1214"/>
                    <a:pt x="349" y="1566"/>
                    <a:pt x="783" y="1568"/>
                  </a:cubicBezTo>
                  <a:lnTo>
                    <a:pt x="13140" y="1614"/>
                  </a:lnTo>
                  <a:cubicBezTo>
                    <a:pt x="13141" y="1614"/>
                    <a:pt x="13143" y="1614"/>
                    <a:pt x="13144" y="1614"/>
                  </a:cubicBezTo>
                  <a:cubicBezTo>
                    <a:pt x="13575" y="1614"/>
                    <a:pt x="13926" y="1265"/>
                    <a:pt x="13927" y="833"/>
                  </a:cubicBezTo>
                  <a:cubicBezTo>
                    <a:pt x="13929" y="400"/>
                    <a:pt x="13580" y="47"/>
                    <a:pt x="13145" y="46"/>
                  </a:cubicBezTo>
                  <a:lnTo>
                    <a:pt x="788" y="0"/>
                  </a:lnTo>
                  <a:cubicBezTo>
                    <a:pt x="786" y="0"/>
                    <a:pt x="784" y="0"/>
                    <a:pt x="7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9"/>
            <p:cNvSpPr/>
            <p:nvPr/>
          </p:nvSpPr>
          <p:spPr>
            <a:xfrm>
              <a:off x="808918" y="1088367"/>
              <a:ext cx="311650" cy="311755"/>
            </a:xfrm>
            <a:custGeom>
              <a:avLst/>
              <a:gdLst/>
              <a:ahLst/>
              <a:cxnLst/>
              <a:rect l="l" t="t" r="r" b="b"/>
              <a:pathLst>
                <a:path w="5919" h="5921" extrusionOk="0">
                  <a:moveTo>
                    <a:pt x="23" y="1"/>
                  </a:moveTo>
                  <a:lnTo>
                    <a:pt x="1" y="5898"/>
                  </a:lnTo>
                  <a:lnTo>
                    <a:pt x="5897" y="5920"/>
                  </a:lnTo>
                  <a:lnTo>
                    <a:pt x="5919" y="23"/>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9"/>
            <p:cNvSpPr/>
            <p:nvPr/>
          </p:nvSpPr>
          <p:spPr>
            <a:xfrm>
              <a:off x="248173" y="1134385"/>
              <a:ext cx="733449" cy="85086"/>
            </a:xfrm>
            <a:custGeom>
              <a:avLst/>
              <a:gdLst/>
              <a:ahLst/>
              <a:cxnLst/>
              <a:rect l="l" t="t" r="r" b="b"/>
              <a:pathLst>
                <a:path w="13930" h="1616" extrusionOk="0">
                  <a:moveTo>
                    <a:pt x="784" y="0"/>
                  </a:moveTo>
                  <a:cubicBezTo>
                    <a:pt x="353" y="0"/>
                    <a:pt x="2" y="348"/>
                    <a:pt x="1" y="782"/>
                  </a:cubicBezTo>
                  <a:cubicBezTo>
                    <a:pt x="0" y="1213"/>
                    <a:pt x="349" y="1566"/>
                    <a:pt x="783" y="1568"/>
                  </a:cubicBezTo>
                  <a:lnTo>
                    <a:pt x="13141" y="1615"/>
                  </a:lnTo>
                  <a:cubicBezTo>
                    <a:pt x="13142" y="1615"/>
                    <a:pt x="13142" y="1615"/>
                    <a:pt x="13143" y="1615"/>
                  </a:cubicBezTo>
                  <a:cubicBezTo>
                    <a:pt x="13574" y="1615"/>
                    <a:pt x="13927" y="1266"/>
                    <a:pt x="13928" y="834"/>
                  </a:cubicBezTo>
                  <a:cubicBezTo>
                    <a:pt x="13930" y="399"/>
                    <a:pt x="13582" y="48"/>
                    <a:pt x="13145" y="47"/>
                  </a:cubicBezTo>
                  <a:lnTo>
                    <a:pt x="788" y="0"/>
                  </a:lnTo>
                  <a:cubicBezTo>
                    <a:pt x="787" y="0"/>
                    <a:pt x="785"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9"/>
            <p:cNvSpPr/>
            <p:nvPr/>
          </p:nvSpPr>
          <p:spPr>
            <a:xfrm>
              <a:off x="247647" y="1266594"/>
              <a:ext cx="733502" cy="84981"/>
            </a:xfrm>
            <a:custGeom>
              <a:avLst/>
              <a:gdLst/>
              <a:ahLst/>
              <a:cxnLst/>
              <a:rect l="l" t="t" r="r" b="b"/>
              <a:pathLst>
                <a:path w="13931" h="1614" extrusionOk="0">
                  <a:moveTo>
                    <a:pt x="785" y="0"/>
                  </a:moveTo>
                  <a:cubicBezTo>
                    <a:pt x="354" y="0"/>
                    <a:pt x="3" y="348"/>
                    <a:pt x="2" y="780"/>
                  </a:cubicBezTo>
                  <a:cubicBezTo>
                    <a:pt x="1" y="1212"/>
                    <a:pt x="350" y="1565"/>
                    <a:pt x="783" y="1566"/>
                  </a:cubicBezTo>
                  <a:lnTo>
                    <a:pt x="13141" y="1613"/>
                  </a:lnTo>
                  <a:cubicBezTo>
                    <a:pt x="13142" y="1613"/>
                    <a:pt x="13143" y="1613"/>
                    <a:pt x="13144" y="1613"/>
                  </a:cubicBezTo>
                  <a:cubicBezTo>
                    <a:pt x="13578" y="1613"/>
                    <a:pt x="13927" y="1265"/>
                    <a:pt x="13928" y="832"/>
                  </a:cubicBezTo>
                  <a:cubicBezTo>
                    <a:pt x="13930" y="399"/>
                    <a:pt x="13581" y="47"/>
                    <a:pt x="13146" y="47"/>
                  </a:cubicBezTo>
                  <a:lnTo>
                    <a:pt x="788" y="0"/>
                  </a:lnTo>
                  <a:cubicBezTo>
                    <a:pt x="787" y="0"/>
                    <a:pt x="786"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9"/>
            <p:cNvSpPr/>
            <p:nvPr/>
          </p:nvSpPr>
          <p:spPr>
            <a:xfrm>
              <a:off x="806970" y="1616837"/>
              <a:ext cx="311650" cy="311755"/>
            </a:xfrm>
            <a:custGeom>
              <a:avLst/>
              <a:gdLst/>
              <a:ahLst/>
              <a:cxnLst/>
              <a:rect l="l" t="t" r="r" b="b"/>
              <a:pathLst>
                <a:path w="5919" h="5921" extrusionOk="0">
                  <a:moveTo>
                    <a:pt x="22" y="1"/>
                  </a:moveTo>
                  <a:lnTo>
                    <a:pt x="0" y="5898"/>
                  </a:lnTo>
                  <a:lnTo>
                    <a:pt x="5897" y="5920"/>
                  </a:lnTo>
                  <a:lnTo>
                    <a:pt x="5918" y="24"/>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9"/>
            <p:cNvSpPr/>
            <p:nvPr/>
          </p:nvSpPr>
          <p:spPr>
            <a:xfrm>
              <a:off x="246172" y="1662802"/>
              <a:ext cx="733449" cy="85086"/>
            </a:xfrm>
            <a:custGeom>
              <a:avLst/>
              <a:gdLst/>
              <a:ahLst/>
              <a:cxnLst/>
              <a:rect l="l" t="t" r="r" b="b"/>
              <a:pathLst>
                <a:path w="13930" h="1616" extrusionOk="0">
                  <a:moveTo>
                    <a:pt x="787" y="0"/>
                  </a:moveTo>
                  <a:cubicBezTo>
                    <a:pt x="356" y="0"/>
                    <a:pt x="4" y="350"/>
                    <a:pt x="3" y="781"/>
                  </a:cubicBezTo>
                  <a:cubicBezTo>
                    <a:pt x="1" y="1214"/>
                    <a:pt x="350" y="1567"/>
                    <a:pt x="784" y="1568"/>
                  </a:cubicBezTo>
                  <a:lnTo>
                    <a:pt x="13142" y="1615"/>
                  </a:lnTo>
                  <a:cubicBezTo>
                    <a:pt x="13143" y="1615"/>
                    <a:pt x="13145" y="1615"/>
                    <a:pt x="13147" y="1615"/>
                  </a:cubicBezTo>
                  <a:cubicBezTo>
                    <a:pt x="13577" y="1615"/>
                    <a:pt x="13927" y="1265"/>
                    <a:pt x="13928" y="835"/>
                  </a:cubicBezTo>
                  <a:cubicBezTo>
                    <a:pt x="13929" y="400"/>
                    <a:pt x="13580" y="48"/>
                    <a:pt x="13147" y="47"/>
                  </a:cubicBezTo>
                  <a:lnTo>
                    <a:pt x="789" y="0"/>
                  </a:lnTo>
                  <a:cubicBezTo>
                    <a:pt x="789"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9"/>
            <p:cNvSpPr/>
            <p:nvPr/>
          </p:nvSpPr>
          <p:spPr>
            <a:xfrm>
              <a:off x="245751" y="1794959"/>
              <a:ext cx="733344" cy="85034"/>
            </a:xfrm>
            <a:custGeom>
              <a:avLst/>
              <a:gdLst/>
              <a:ahLst/>
              <a:cxnLst/>
              <a:rect l="l" t="t" r="r" b="b"/>
              <a:pathLst>
                <a:path w="13928" h="1615" extrusionOk="0">
                  <a:moveTo>
                    <a:pt x="787" y="0"/>
                  </a:moveTo>
                  <a:cubicBezTo>
                    <a:pt x="355" y="0"/>
                    <a:pt x="2" y="349"/>
                    <a:pt x="1" y="782"/>
                  </a:cubicBezTo>
                  <a:cubicBezTo>
                    <a:pt x="0" y="1214"/>
                    <a:pt x="350" y="1565"/>
                    <a:pt x="783" y="1568"/>
                  </a:cubicBezTo>
                  <a:lnTo>
                    <a:pt x="13140" y="1614"/>
                  </a:lnTo>
                  <a:cubicBezTo>
                    <a:pt x="13141" y="1614"/>
                    <a:pt x="13143" y="1614"/>
                    <a:pt x="13144" y="1614"/>
                  </a:cubicBezTo>
                  <a:cubicBezTo>
                    <a:pt x="13575" y="1614"/>
                    <a:pt x="13926" y="1266"/>
                    <a:pt x="13927" y="834"/>
                  </a:cubicBezTo>
                  <a:cubicBezTo>
                    <a:pt x="13928" y="400"/>
                    <a:pt x="13579" y="47"/>
                    <a:pt x="13146" y="47"/>
                  </a:cubicBezTo>
                  <a:lnTo>
                    <a:pt x="789" y="0"/>
                  </a:lnTo>
                  <a:cubicBezTo>
                    <a:pt x="788"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9"/>
            <p:cNvSpPr/>
            <p:nvPr/>
          </p:nvSpPr>
          <p:spPr>
            <a:xfrm>
              <a:off x="804969" y="2145307"/>
              <a:ext cx="311650" cy="311703"/>
            </a:xfrm>
            <a:custGeom>
              <a:avLst/>
              <a:gdLst/>
              <a:ahLst/>
              <a:cxnLst/>
              <a:rect l="l" t="t" r="r" b="b"/>
              <a:pathLst>
                <a:path w="5919" h="5920" extrusionOk="0">
                  <a:moveTo>
                    <a:pt x="23" y="1"/>
                  </a:moveTo>
                  <a:lnTo>
                    <a:pt x="1" y="5897"/>
                  </a:lnTo>
                  <a:lnTo>
                    <a:pt x="5896" y="5919"/>
                  </a:lnTo>
                  <a:lnTo>
                    <a:pt x="5919"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9"/>
            <p:cNvSpPr/>
            <p:nvPr/>
          </p:nvSpPr>
          <p:spPr>
            <a:xfrm>
              <a:off x="244172" y="2191325"/>
              <a:ext cx="733502" cy="85034"/>
            </a:xfrm>
            <a:custGeom>
              <a:avLst/>
              <a:gdLst/>
              <a:ahLst/>
              <a:cxnLst/>
              <a:rect l="l" t="t" r="r" b="b"/>
              <a:pathLst>
                <a:path w="13931" h="1615" extrusionOk="0">
                  <a:moveTo>
                    <a:pt x="786" y="0"/>
                  </a:moveTo>
                  <a:cubicBezTo>
                    <a:pt x="353" y="0"/>
                    <a:pt x="2" y="349"/>
                    <a:pt x="1" y="780"/>
                  </a:cubicBezTo>
                  <a:cubicBezTo>
                    <a:pt x="0" y="1214"/>
                    <a:pt x="349" y="1567"/>
                    <a:pt x="783" y="1568"/>
                  </a:cubicBezTo>
                  <a:lnTo>
                    <a:pt x="13140" y="1614"/>
                  </a:lnTo>
                  <a:cubicBezTo>
                    <a:pt x="13141" y="1614"/>
                    <a:pt x="13141" y="1614"/>
                    <a:pt x="13142" y="1614"/>
                  </a:cubicBezTo>
                  <a:cubicBezTo>
                    <a:pt x="13574" y="1614"/>
                    <a:pt x="13927" y="1265"/>
                    <a:pt x="13928" y="833"/>
                  </a:cubicBezTo>
                  <a:cubicBezTo>
                    <a:pt x="13931" y="400"/>
                    <a:pt x="13581" y="48"/>
                    <a:pt x="13146" y="46"/>
                  </a:cubicBezTo>
                  <a:lnTo>
                    <a:pt x="788" y="0"/>
                  </a:lnTo>
                  <a:cubicBezTo>
                    <a:pt x="787"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9"/>
            <p:cNvSpPr/>
            <p:nvPr/>
          </p:nvSpPr>
          <p:spPr>
            <a:xfrm>
              <a:off x="243645" y="2323324"/>
              <a:ext cx="733555" cy="85086"/>
            </a:xfrm>
            <a:custGeom>
              <a:avLst/>
              <a:gdLst/>
              <a:ahLst/>
              <a:cxnLst/>
              <a:rect l="l" t="t" r="r" b="b"/>
              <a:pathLst>
                <a:path w="13932" h="1616" extrusionOk="0">
                  <a:moveTo>
                    <a:pt x="788" y="1"/>
                  </a:moveTo>
                  <a:cubicBezTo>
                    <a:pt x="356" y="1"/>
                    <a:pt x="4" y="350"/>
                    <a:pt x="3" y="782"/>
                  </a:cubicBezTo>
                  <a:cubicBezTo>
                    <a:pt x="1" y="1216"/>
                    <a:pt x="352" y="1568"/>
                    <a:pt x="784" y="1569"/>
                  </a:cubicBezTo>
                  <a:lnTo>
                    <a:pt x="13143" y="1616"/>
                  </a:lnTo>
                  <a:cubicBezTo>
                    <a:pt x="13144" y="1616"/>
                    <a:pt x="13145" y="1616"/>
                    <a:pt x="13146" y="1616"/>
                  </a:cubicBezTo>
                  <a:cubicBezTo>
                    <a:pt x="13577" y="1616"/>
                    <a:pt x="13928" y="1266"/>
                    <a:pt x="13929" y="835"/>
                  </a:cubicBezTo>
                  <a:cubicBezTo>
                    <a:pt x="13931" y="401"/>
                    <a:pt x="13581" y="51"/>
                    <a:pt x="13147" y="47"/>
                  </a:cubicBezTo>
                  <a:lnTo>
                    <a:pt x="789" y="1"/>
                  </a:lnTo>
                  <a:cubicBezTo>
                    <a:pt x="789" y="1"/>
                    <a:pt x="788" y="1"/>
                    <a:pt x="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9"/>
            <p:cNvSpPr/>
            <p:nvPr/>
          </p:nvSpPr>
          <p:spPr>
            <a:xfrm>
              <a:off x="802968" y="2673830"/>
              <a:ext cx="311650" cy="311703"/>
            </a:xfrm>
            <a:custGeom>
              <a:avLst/>
              <a:gdLst/>
              <a:ahLst/>
              <a:cxnLst/>
              <a:rect l="l" t="t" r="r" b="b"/>
              <a:pathLst>
                <a:path w="5919" h="5920" extrusionOk="0">
                  <a:moveTo>
                    <a:pt x="23" y="1"/>
                  </a:moveTo>
                  <a:lnTo>
                    <a:pt x="0" y="5897"/>
                  </a:lnTo>
                  <a:lnTo>
                    <a:pt x="5898" y="5919"/>
                  </a:lnTo>
                  <a:lnTo>
                    <a:pt x="5918" y="22"/>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9"/>
            <p:cNvSpPr/>
            <p:nvPr/>
          </p:nvSpPr>
          <p:spPr>
            <a:xfrm>
              <a:off x="242224" y="2719638"/>
              <a:ext cx="733502" cy="85139"/>
            </a:xfrm>
            <a:custGeom>
              <a:avLst/>
              <a:gdLst/>
              <a:ahLst/>
              <a:cxnLst/>
              <a:rect l="l" t="t" r="r" b="b"/>
              <a:pathLst>
                <a:path w="13931" h="1617" extrusionOk="0">
                  <a:moveTo>
                    <a:pt x="790" y="1"/>
                  </a:moveTo>
                  <a:cubicBezTo>
                    <a:pt x="356" y="1"/>
                    <a:pt x="5" y="350"/>
                    <a:pt x="2" y="782"/>
                  </a:cubicBezTo>
                  <a:cubicBezTo>
                    <a:pt x="1" y="1217"/>
                    <a:pt x="351" y="1569"/>
                    <a:pt x="783" y="1570"/>
                  </a:cubicBezTo>
                  <a:lnTo>
                    <a:pt x="13140" y="1617"/>
                  </a:lnTo>
                  <a:cubicBezTo>
                    <a:pt x="13575" y="1617"/>
                    <a:pt x="13926" y="1270"/>
                    <a:pt x="13927" y="838"/>
                  </a:cubicBezTo>
                  <a:cubicBezTo>
                    <a:pt x="13930" y="402"/>
                    <a:pt x="13580" y="51"/>
                    <a:pt x="13149" y="48"/>
                  </a:cubicBezTo>
                  <a:lnTo>
                    <a:pt x="7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9"/>
            <p:cNvSpPr/>
            <p:nvPr/>
          </p:nvSpPr>
          <p:spPr>
            <a:xfrm>
              <a:off x="241697" y="2851795"/>
              <a:ext cx="733502" cy="85086"/>
            </a:xfrm>
            <a:custGeom>
              <a:avLst/>
              <a:gdLst/>
              <a:ahLst/>
              <a:cxnLst/>
              <a:rect l="l" t="t" r="r" b="b"/>
              <a:pathLst>
                <a:path w="13931" h="1616" extrusionOk="0">
                  <a:moveTo>
                    <a:pt x="787" y="1"/>
                  </a:moveTo>
                  <a:cubicBezTo>
                    <a:pt x="354" y="1"/>
                    <a:pt x="4" y="350"/>
                    <a:pt x="2" y="783"/>
                  </a:cubicBezTo>
                  <a:cubicBezTo>
                    <a:pt x="0" y="1216"/>
                    <a:pt x="350" y="1569"/>
                    <a:pt x="784" y="1570"/>
                  </a:cubicBezTo>
                  <a:lnTo>
                    <a:pt x="13141" y="1616"/>
                  </a:lnTo>
                  <a:cubicBezTo>
                    <a:pt x="13142" y="1616"/>
                    <a:pt x="13142" y="1616"/>
                    <a:pt x="13143" y="1616"/>
                  </a:cubicBezTo>
                  <a:cubicBezTo>
                    <a:pt x="13577" y="1616"/>
                    <a:pt x="13927" y="1266"/>
                    <a:pt x="13930" y="835"/>
                  </a:cubicBezTo>
                  <a:cubicBezTo>
                    <a:pt x="13931" y="401"/>
                    <a:pt x="13582" y="49"/>
                    <a:pt x="13147"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9"/>
            <p:cNvSpPr/>
            <p:nvPr/>
          </p:nvSpPr>
          <p:spPr>
            <a:xfrm>
              <a:off x="800968" y="3202195"/>
              <a:ext cx="311703" cy="311808"/>
            </a:xfrm>
            <a:custGeom>
              <a:avLst/>
              <a:gdLst/>
              <a:ahLst/>
              <a:cxnLst/>
              <a:rect l="l" t="t" r="r" b="b"/>
              <a:pathLst>
                <a:path w="5920" h="5922" extrusionOk="0">
                  <a:moveTo>
                    <a:pt x="23" y="1"/>
                  </a:moveTo>
                  <a:lnTo>
                    <a:pt x="1" y="5897"/>
                  </a:lnTo>
                  <a:lnTo>
                    <a:pt x="5898" y="5921"/>
                  </a:lnTo>
                  <a:lnTo>
                    <a:pt x="5920"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9"/>
            <p:cNvSpPr/>
            <p:nvPr/>
          </p:nvSpPr>
          <p:spPr>
            <a:xfrm>
              <a:off x="240275" y="3248161"/>
              <a:ext cx="733449" cy="85086"/>
            </a:xfrm>
            <a:custGeom>
              <a:avLst/>
              <a:gdLst/>
              <a:ahLst/>
              <a:cxnLst/>
              <a:rect l="l" t="t" r="r" b="b"/>
              <a:pathLst>
                <a:path w="13930" h="1616" extrusionOk="0">
                  <a:moveTo>
                    <a:pt x="787" y="1"/>
                  </a:moveTo>
                  <a:cubicBezTo>
                    <a:pt x="353" y="1"/>
                    <a:pt x="2" y="350"/>
                    <a:pt x="1" y="782"/>
                  </a:cubicBezTo>
                  <a:cubicBezTo>
                    <a:pt x="0" y="1216"/>
                    <a:pt x="350" y="1568"/>
                    <a:pt x="783" y="1570"/>
                  </a:cubicBezTo>
                  <a:lnTo>
                    <a:pt x="13141" y="1616"/>
                  </a:lnTo>
                  <a:cubicBezTo>
                    <a:pt x="13142" y="1616"/>
                    <a:pt x="13144" y="1616"/>
                    <a:pt x="13145" y="1616"/>
                  </a:cubicBezTo>
                  <a:cubicBezTo>
                    <a:pt x="13575" y="1616"/>
                    <a:pt x="13927" y="1268"/>
                    <a:pt x="13928" y="835"/>
                  </a:cubicBezTo>
                  <a:cubicBezTo>
                    <a:pt x="13930" y="401"/>
                    <a:pt x="13581" y="50"/>
                    <a:pt x="13146"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9"/>
            <p:cNvSpPr/>
            <p:nvPr/>
          </p:nvSpPr>
          <p:spPr>
            <a:xfrm>
              <a:off x="239749" y="3380318"/>
              <a:ext cx="733502" cy="84981"/>
            </a:xfrm>
            <a:custGeom>
              <a:avLst/>
              <a:gdLst/>
              <a:ahLst/>
              <a:cxnLst/>
              <a:rect l="l" t="t" r="r" b="b"/>
              <a:pathLst>
                <a:path w="13931" h="1614" extrusionOk="0">
                  <a:moveTo>
                    <a:pt x="783" y="1"/>
                  </a:moveTo>
                  <a:cubicBezTo>
                    <a:pt x="353" y="1"/>
                    <a:pt x="5" y="350"/>
                    <a:pt x="2" y="780"/>
                  </a:cubicBezTo>
                  <a:cubicBezTo>
                    <a:pt x="1" y="1215"/>
                    <a:pt x="351" y="1566"/>
                    <a:pt x="783" y="1569"/>
                  </a:cubicBezTo>
                  <a:lnTo>
                    <a:pt x="13141" y="1614"/>
                  </a:lnTo>
                  <a:cubicBezTo>
                    <a:pt x="13142" y="1614"/>
                    <a:pt x="13144" y="1614"/>
                    <a:pt x="13146" y="1614"/>
                  </a:cubicBezTo>
                  <a:cubicBezTo>
                    <a:pt x="13576" y="1614"/>
                    <a:pt x="13926" y="1263"/>
                    <a:pt x="13927" y="835"/>
                  </a:cubicBezTo>
                  <a:cubicBezTo>
                    <a:pt x="13930" y="400"/>
                    <a:pt x="13580" y="48"/>
                    <a:pt x="13147" y="45"/>
                  </a:cubicBezTo>
                  <a:lnTo>
                    <a:pt x="788" y="1"/>
                  </a:lnTo>
                  <a:cubicBezTo>
                    <a:pt x="787" y="1"/>
                    <a:pt x="785" y="1"/>
                    <a:pt x="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9"/>
            <p:cNvSpPr/>
            <p:nvPr/>
          </p:nvSpPr>
          <p:spPr>
            <a:xfrm>
              <a:off x="799019" y="3730665"/>
              <a:ext cx="311650" cy="311755"/>
            </a:xfrm>
            <a:custGeom>
              <a:avLst/>
              <a:gdLst/>
              <a:ahLst/>
              <a:cxnLst/>
              <a:rect l="l" t="t" r="r" b="b"/>
              <a:pathLst>
                <a:path w="5919" h="5921" extrusionOk="0">
                  <a:moveTo>
                    <a:pt x="22" y="1"/>
                  </a:moveTo>
                  <a:lnTo>
                    <a:pt x="0" y="5897"/>
                  </a:lnTo>
                  <a:lnTo>
                    <a:pt x="5898" y="5920"/>
                  </a:lnTo>
                  <a:lnTo>
                    <a:pt x="5918" y="23"/>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9"/>
            <p:cNvSpPr/>
            <p:nvPr/>
          </p:nvSpPr>
          <p:spPr>
            <a:xfrm>
              <a:off x="238275" y="3776578"/>
              <a:ext cx="733449" cy="85034"/>
            </a:xfrm>
            <a:custGeom>
              <a:avLst/>
              <a:gdLst/>
              <a:ahLst/>
              <a:cxnLst/>
              <a:rect l="l" t="t" r="r" b="b"/>
              <a:pathLst>
                <a:path w="13930" h="1615" extrusionOk="0">
                  <a:moveTo>
                    <a:pt x="786" y="1"/>
                  </a:moveTo>
                  <a:cubicBezTo>
                    <a:pt x="355" y="1"/>
                    <a:pt x="3" y="351"/>
                    <a:pt x="2" y="782"/>
                  </a:cubicBezTo>
                  <a:cubicBezTo>
                    <a:pt x="1" y="1215"/>
                    <a:pt x="350" y="1568"/>
                    <a:pt x="783" y="1569"/>
                  </a:cubicBezTo>
                  <a:lnTo>
                    <a:pt x="13140" y="1615"/>
                  </a:lnTo>
                  <a:cubicBezTo>
                    <a:pt x="13142" y="1615"/>
                    <a:pt x="13144" y="1615"/>
                    <a:pt x="13146" y="1615"/>
                  </a:cubicBezTo>
                  <a:cubicBezTo>
                    <a:pt x="13577" y="1615"/>
                    <a:pt x="13926" y="1267"/>
                    <a:pt x="13928" y="834"/>
                  </a:cubicBezTo>
                  <a:cubicBezTo>
                    <a:pt x="13929" y="404"/>
                    <a:pt x="13580" y="50"/>
                    <a:pt x="13147" y="48"/>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9"/>
            <p:cNvSpPr/>
            <p:nvPr/>
          </p:nvSpPr>
          <p:spPr>
            <a:xfrm>
              <a:off x="237801" y="3908683"/>
              <a:ext cx="733449" cy="85139"/>
            </a:xfrm>
            <a:custGeom>
              <a:avLst/>
              <a:gdLst/>
              <a:ahLst/>
              <a:cxnLst/>
              <a:rect l="l" t="t" r="r" b="b"/>
              <a:pathLst>
                <a:path w="13930" h="1617" extrusionOk="0">
                  <a:moveTo>
                    <a:pt x="789" y="1"/>
                  </a:moveTo>
                  <a:cubicBezTo>
                    <a:pt x="354" y="1"/>
                    <a:pt x="2" y="350"/>
                    <a:pt x="1" y="782"/>
                  </a:cubicBezTo>
                  <a:cubicBezTo>
                    <a:pt x="0" y="1216"/>
                    <a:pt x="349" y="1569"/>
                    <a:pt x="783" y="1570"/>
                  </a:cubicBezTo>
                  <a:lnTo>
                    <a:pt x="13140" y="1617"/>
                  </a:lnTo>
                  <a:cubicBezTo>
                    <a:pt x="13141" y="1617"/>
                    <a:pt x="13141" y="1617"/>
                    <a:pt x="13142" y="1617"/>
                  </a:cubicBezTo>
                  <a:cubicBezTo>
                    <a:pt x="13575" y="1617"/>
                    <a:pt x="13926" y="1267"/>
                    <a:pt x="13927" y="835"/>
                  </a:cubicBezTo>
                  <a:cubicBezTo>
                    <a:pt x="13930" y="402"/>
                    <a:pt x="13579" y="50"/>
                    <a:pt x="13146" y="47"/>
                  </a:cubicBezTo>
                  <a:lnTo>
                    <a:pt x="7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9"/>
            <p:cNvSpPr/>
            <p:nvPr/>
          </p:nvSpPr>
          <p:spPr>
            <a:xfrm>
              <a:off x="797071" y="4259188"/>
              <a:ext cx="311650" cy="311650"/>
            </a:xfrm>
            <a:custGeom>
              <a:avLst/>
              <a:gdLst/>
              <a:ahLst/>
              <a:cxnLst/>
              <a:rect l="l" t="t" r="r" b="b"/>
              <a:pathLst>
                <a:path w="5919" h="5919" extrusionOk="0">
                  <a:moveTo>
                    <a:pt x="22" y="1"/>
                  </a:moveTo>
                  <a:lnTo>
                    <a:pt x="1" y="5896"/>
                  </a:lnTo>
                  <a:lnTo>
                    <a:pt x="5897" y="5919"/>
                  </a:lnTo>
                  <a:lnTo>
                    <a:pt x="5919" y="22"/>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9"/>
            <p:cNvSpPr/>
            <p:nvPr/>
          </p:nvSpPr>
          <p:spPr>
            <a:xfrm>
              <a:off x="236274" y="4305048"/>
              <a:ext cx="733449" cy="85086"/>
            </a:xfrm>
            <a:custGeom>
              <a:avLst/>
              <a:gdLst/>
              <a:ahLst/>
              <a:cxnLst/>
              <a:rect l="l" t="t" r="r" b="b"/>
              <a:pathLst>
                <a:path w="13930" h="1616" extrusionOk="0">
                  <a:moveTo>
                    <a:pt x="786" y="1"/>
                  </a:moveTo>
                  <a:cubicBezTo>
                    <a:pt x="353" y="1"/>
                    <a:pt x="3" y="350"/>
                    <a:pt x="1" y="782"/>
                  </a:cubicBezTo>
                  <a:cubicBezTo>
                    <a:pt x="0" y="1215"/>
                    <a:pt x="349" y="1568"/>
                    <a:pt x="783" y="1570"/>
                  </a:cubicBezTo>
                  <a:lnTo>
                    <a:pt x="13140" y="1616"/>
                  </a:lnTo>
                  <a:cubicBezTo>
                    <a:pt x="13141" y="1616"/>
                    <a:pt x="13141" y="1616"/>
                    <a:pt x="13142" y="1616"/>
                  </a:cubicBezTo>
                  <a:cubicBezTo>
                    <a:pt x="13575" y="1616"/>
                    <a:pt x="13928" y="1267"/>
                    <a:pt x="13929" y="834"/>
                  </a:cubicBezTo>
                  <a:cubicBezTo>
                    <a:pt x="13930" y="401"/>
                    <a:pt x="13581" y="49"/>
                    <a:pt x="13146" y="49"/>
                  </a:cubicBezTo>
                  <a:lnTo>
                    <a:pt x="788" y="1"/>
                  </a:lnTo>
                  <a:cubicBezTo>
                    <a:pt x="787" y="1"/>
                    <a:pt x="786"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9"/>
            <p:cNvSpPr/>
            <p:nvPr/>
          </p:nvSpPr>
          <p:spPr>
            <a:xfrm>
              <a:off x="235800" y="4437100"/>
              <a:ext cx="733449" cy="85192"/>
            </a:xfrm>
            <a:custGeom>
              <a:avLst/>
              <a:gdLst/>
              <a:ahLst/>
              <a:cxnLst/>
              <a:rect l="l" t="t" r="r" b="b"/>
              <a:pathLst>
                <a:path w="13930" h="1618" extrusionOk="0">
                  <a:moveTo>
                    <a:pt x="786" y="1"/>
                  </a:moveTo>
                  <a:cubicBezTo>
                    <a:pt x="355" y="1"/>
                    <a:pt x="3" y="349"/>
                    <a:pt x="2" y="782"/>
                  </a:cubicBezTo>
                  <a:cubicBezTo>
                    <a:pt x="1" y="1218"/>
                    <a:pt x="351" y="1568"/>
                    <a:pt x="783" y="1571"/>
                  </a:cubicBezTo>
                  <a:lnTo>
                    <a:pt x="13141" y="1618"/>
                  </a:lnTo>
                  <a:cubicBezTo>
                    <a:pt x="13142" y="1618"/>
                    <a:pt x="13143" y="1618"/>
                    <a:pt x="13144" y="1618"/>
                  </a:cubicBezTo>
                  <a:cubicBezTo>
                    <a:pt x="13576" y="1618"/>
                    <a:pt x="13927" y="1269"/>
                    <a:pt x="13928" y="836"/>
                  </a:cubicBezTo>
                  <a:cubicBezTo>
                    <a:pt x="13929" y="402"/>
                    <a:pt x="13579" y="50"/>
                    <a:pt x="13146" y="47"/>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9" name="Google Shape;159;p9"/>
          <p:cNvSpPr txBox="1">
            <a:spLocks noGrp="1"/>
          </p:cNvSpPr>
          <p:nvPr>
            <p:ph type="title"/>
          </p:nvPr>
        </p:nvSpPr>
        <p:spPr>
          <a:xfrm>
            <a:off x="3434133" y="2082217"/>
            <a:ext cx="5813600" cy="198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12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0" name="Google Shape;160;p9"/>
          <p:cNvSpPr txBox="1">
            <a:spLocks noGrp="1"/>
          </p:cNvSpPr>
          <p:nvPr>
            <p:ph type="subTitle" idx="1"/>
          </p:nvPr>
        </p:nvSpPr>
        <p:spPr>
          <a:xfrm>
            <a:off x="3434133" y="4116984"/>
            <a:ext cx="5813600" cy="65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1">
                <a:solidFill>
                  <a:schemeClr val="lt1"/>
                </a:solidFill>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655766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8"/>
        <p:cNvGrpSpPr/>
        <p:nvPr/>
      </p:nvGrpSpPr>
      <p:grpSpPr>
        <a:xfrm>
          <a:off x="0" y="0"/>
          <a:ext cx="0" cy="0"/>
          <a:chOff x="0" y="0"/>
          <a:chExt cx="0" cy="0"/>
        </a:xfrm>
      </p:grpSpPr>
      <p:grpSp>
        <p:nvGrpSpPr>
          <p:cNvPr id="119" name="Google Shape;119;p7"/>
          <p:cNvGrpSpPr/>
          <p:nvPr/>
        </p:nvGrpSpPr>
        <p:grpSpPr>
          <a:xfrm>
            <a:off x="10177007" y="5767653"/>
            <a:ext cx="1809341" cy="943324"/>
            <a:chOff x="1787352" y="2530363"/>
            <a:chExt cx="1540651" cy="803239"/>
          </a:xfrm>
        </p:grpSpPr>
        <p:sp>
          <p:nvSpPr>
            <p:cNvPr id="120" name="Google Shape;120;p7"/>
            <p:cNvSpPr/>
            <p:nvPr/>
          </p:nvSpPr>
          <p:spPr>
            <a:xfrm>
              <a:off x="1971678" y="2530363"/>
              <a:ext cx="914442" cy="628420"/>
            </a:xfrm>
            <a:custGeom>
              <a:avLst/>
              <a:gdLst/>
              <a:ahLst/>
              <a:cxnLst/>
              <a:rect l="l" t="t" r="r" b="b"/>
              <a:pathLst>
                <a:path w="16545" h="11370" extrusionOk="0">
                  <a:moveTo>
                    <a:pt x="279" y="1"/>
                  </a:moveTo>
                  <a:cubicBezTo>
                    <a:pt x="213" y="1"/>
                    <a:pt x="160" y="1"/>
                    <a:pt x="160" y="54"/>
                  </a:cubicBezTo>
                  <a:cubicBezTo>
                    <a:pt x="54" y="120"/>
                    <a:pt x="1" y="173"/>
                    <a:pt x="1" y="279"/>
                  </a:cubicBezTo>
                  <a:lnTo>
                    <a:pt x="1" y="8603"/>
                  </a:lnTo>
                  <a:cubicBezTo>
                    <a:pt x="1" y="8551"/>
                    <a:pt x="54" y="8445"/>
                    <a:pt x="107" y="8445"/>
                  </a:cubicBezTo>
                  <a:cubicBezTo>
                    <a:pt x="160" y="8392"/>
                    <a:pt x="213" y="8326"/>
                    <a:pt x="279" y="8326"/>
                  </a:cubicBezTo>
                  <a:lnTo>
                    <a:pt x="543" y="8326"/>
                  </a:lnTo>
                  <a:lnTo>
                    <a:pt x="543" y="715"/>
                  </a:lnTo>
                  <a:lnTo>
                    <a:pt x="13011" y="6340"/>
                  </a:lnTo>
                  <a:cubicBezTo>
                    <a:pt x="12852" y="6076"/>
                    <a:pt x="12733" y="5798"/>
                    <a:pt x="12574" y="5520"/>
                  </a:cubicBezTo>
                  <a:lnTo>
                    <a:pt x="385" y="54"/>
                  </a:lnTo>
                  <a:cubicBezTo>
                    <a:pt x="385" y="1"/>
                    <a:pt x="332" y="1"/>
                    <a:pt x="279" y="1"/>
                  </a:cubicBezTo>
                  <a:close/>
                  <a:moveTo>
                    <a:pt x="3085" y="10814"/>
                  </a:moveTo>
                  <a:lnTo>
                    <a:pt x="3085" y="11092"/>
                  </a:lnTo>
                  <a:cubicBezTo>
                    <a:pt x="3085" y="11198"/>
                    <a:pt x="3032" y="11251"/>
                    <a:pt x="2979" y="11303"/>
                  </a:cubicBezTo>
                  <a:cubicBezTo>
                    <a:pt x="2926" y="11370"/>
                    <a:pt x="2860" y="11370"/>
                    <a:pt x="2807" y="11370"/>
                  </a:cubicBezTo>
                  <a:lnTo>
                    <a:pt x="16545" y="11370"/>
                  </a:lnTo>
                  <a:cubicBezTo>
                    <a:pt x="16426" y="11198"/>
                    <a:pt x="16267" y="11039"/>
                    <a:pt x="16095" y="10814"/>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7"/>
            <p:cNvSpPr/>
            <p:nvPr/>
          </p:nvSpPr>
          <p:spPr>
            <a:xfrm>
              <a:off x="2666643" y="2835398"/>
              <a:ext cx="661361" cy="323385"/>
            </a:xfrm>
            <a:custGeom>
              <a:avLst/>
              <a:gdLst/>
              <a:ahLst/>
              <a:cxnLst/>
              <a:rect l="l" t="t" r="r" b="b"/>
              <a:pathLst>
                <a:path w="11966" h="5851" extrusionOk="0">
                  <a:moveTo>
                    <a:pt x="0" y="1"/>
                  </a:moveTo>
                  <a:cubicBezTo>
                    <a:pt x="159" y="279"/>
                    <a:pt x="278" y="557"/>
                    <a:pt x="437" y="821"/>
                  </a:cubicBezTo>
                  <a:lnTo>
                    <a:pt x="10417" y="5295"/>
                  </a:lnTo>
                  <a:lnTo>
                    <a:pt x="3521" y="5295"/>
                  </a:lnTo>
                  <a:cubicBezTo>
                    <a:pt x="3693" y="5520"/>
                    <a:pt x="3852" y="5679"/>
                    <a:pt x="3971" y="5851"/>
                  </a:cubicBezTo>
                  <a:lnTo>
                    <a:pt x="11687" y="5851"/>
                  </a:lnTo>
                  <a:cubicBezTo>
                    <a:pt x="11793" y="5851"/>
                    <a:pt x="11912" y="5784"/>
                    <a:pt x="11965" y="5626"/>
                  </a:cubicBezTo>
                  <a:cubicBezTo>
                    <a:pt x="11965" y="5520"/>
                    <a:pt x="11912" y="5401"/>
                    <a:pt x="11793" y="5348"/>
                  </a:cubicBezTo>
                  <a:lnTo>
                    <a:pt x="0" y="1"/>
                  </a:ln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7"/>
            <p:cNvSpPr/>
            <p:nvPr/>
          </p:nvSpPr>
          <p:spPr>
            <a:xfrm>
              <a:off x="1971678" y="2990485"/>
              <a:ext cx="170508" cy="168297"/>
            </a:xfrm>
            <a:custGeom>
              <a:avLst/>
              <a:gdLst/>
              <a:ahLst/>
              <a:cxnLst/>
              <a:rect l="l" t="t" r="r" b="b"/>
              <a:pathLst>
                <a:path w="3085" h="3045" extrusionOk="0">
                  <a:moveTo>
                    <a:pt x="2529" y="556"/>
                  </a:moveTo>
                  <a:lnTo>
                    <a:pt x="2529" y="2489"/>
                  </a:lnTo>
                  <a:lnTo>
                    <a:pt x="543" y="2489"/>
                  </a:lnTo>
                  <a:lnTo>
                    <a:pt x="543" y="556"/>
                  </a:lnTo>
                  <a:close/>
                  <a:moveTo>
                    <a:pt x="279" y="1"/>
                  </a:moveTo>
                  <a:cubicBezTo>
                    <a:pt x="213" y="1"/>
                    <a:pt x="160" y="67"/>
                    <a:pt x="107" y="120"/>
                  </a:cubicBezTo>
                  <a:cubicBezTo>
                    <a:pt x="54" y="120"/>
                    <a:pt x="1" y="226"/>
                    <a:pt x="1" y="278"/>
                  </a:cubicBezTo>
                  <a:lnTo>
                    <a:pt x="1" y="2767"/>
                  </a:lnTo>
                  <a:cubicBezTo>
                    <a:pt x="1" y="2873"/>
                    <a:pt x="54" y="2926"/>
                    <a:pt x="107" y="2978"/>
                  </a:cubicBezTo>
                  <a:cubicBezTo>
                    <a:pt x="160" y="3045"/>
                    <a:pt x="213" y="3045"/>
                    <a:pt x="279" y="3045"/>
                  </a:cubicBezTo>
                  <a:lnTo>
                    <a:pt x="2807" y="3045"/>
                  </a:lnTo>
                  <a:cubicBezTo>
                    <a:pt x="2860" y="3045"/>
                    <a:pt x="2926" y="3045"/>
                    <a:pt x="2979" y="2978"/>
                  </a:cubicBezTo>
                  <a:cubicBezTo>
                    <a:pt x="3032" y="2926"/>
                    <a:pt x="3085" y="2873"/>
                    <a:pt x="3085" y="2767"/>
                  </a:cubicBezTo>
                  <a:lnTo>
                    <a:pt x="3085" y="2489"/>
                  </a:lnTo>
                  <a:lnTo>
                    <a:pt x="3085" y="278"/>
                  </a:lnTo>
                  <a:cubicBezTo>
                    <a:pt x="3085" y="226"/>
                    <a:pt x="3032" y="120"/>
                    <a:pt x="2979" y="120"/>
                  </a:cubicBezTo>
                  <a:cubicBezTo>
                    <a:pt x="2926" y="67"/>
                    <a:pt x="2860" y="1"/>
                    <a:pt x="2807"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7"/>
            <p:cNvSpPr/>
            <p:nvPr/>
          </p:nvSpPr>
          <p:spPr>
            <a:xfrm>
              <a:off x="2584733" y="2634989"/>
              <a:ext cx="118554" cy="120765"/>
            </a:xfrm>
            <a:custGeom>
              <a:avLst/>
              <a:gdLst/>
              <a:ahLst/>
              <a:cxnLst/>
              <a:rect l="l" t="t" r="r" b="b"/>
              <a:pathLst>
                <a:path w="2145" h="2185" extrusionOk="0">
                  <a:moveTo>
                    <a:pt x="887" y="1284"/>
                  </a:moveTo>
                  <a:cubicBezTo>
                    <a:pt x="953" y="1284"/>
                    <a:pt x="1032" y="1297"/>
                    <a:pt x="1085" y="1311"/>
                  </a:cubicBezTo>
                  <a:cubicBezTo>
                    <a:pt x="1151" y="1324"/>
                    <a:pt x="1204" y="1350"/>
                    <a:pt x="1257" y="1377"/>
                  </a:cubicBezTo>
                  <a:cubicBezTo>
                    <a:pt x="1310" y="1403"/>
                    <a:pt x="1350" y="1430"/>
                    <a:pt x="1376" y="1469"/>
                  </a:cubicBezTo>
                  <a:cubicBezTo>
                    <a:pt x="1403" y="1509"/>
                    <a:pt x="1416" y="1549"/>
                    <a:pt x="1416" y="1588"/>
                  </a:cubicBezTo>
                  <a:cubicBezTo>
                    <a:pt x="1416" y="1641"/>
                    <a:pt x="1403" y="1681"/>
                    <a:pt x="1363" y="1721"/>
                  </a:cubicBezTo>
                  <a:cubicBezTo>
                    <a:pt x="1337" y="1761"/>
                    <a:pt x="1297" y="1787"/>
                    <a:pt x="1231" y="1813"/>
                  </a:cubicBezTo>
                  <a:cubicBezTo>
                    <a:pt x="1178" y="1840"/>
                    <a:pt x="1112" y="1866"/>
                    <a:pt x="1046" y="1880"/>
                  </a:cubicBezTo>
                  <a:cubicBezTo>
                    <a:pt x="966" y="1906"/>
                    <a:pt x="887" y="1906"/>
                    <a:pt x="807" y="1906"/>
                  </a:cubicBezTo>
                  <a:cubicBezTo>
                    <a:pt x="675" y="1906"/>
                    <a:pt x="569" y="1893"/>
                    <a:pt x="463" y="1840"/>
                  </a:cubicBezTo>
                  <a:cubicBezTo>
                    <a:pt x="371" y="1800"/>
                    <a:pt x="318" y="1734"/>
                    <a:pt x="318" y="1641"/>
                  </a:cubicBezTo>
                  <a:cubicBezTo>
                    <a:pt x="318" y="1588"/>
                    <a:pt x="331" y="1536"/>
                    <a:pt x="371" y="1496"/>
                  </a:cubicBezTo>
                  <a:cubicBezTo>
                    <a:pt x="397" y="1456"/>
                    <a:pt x="437" y="1416"/>
                    <a:pt x="490" y="1390"/>
                  </a:cubicBezTo>
                  <a:cubicBezTo>
                    <a:pt x="529" y="1350"/>
                    <a:pt x="596" y="1337"/>
                    <a:pt x="662" y="1311"/>
                  </a:cubicBezTo>
                  <a:cubicBezTo>
                    <a:pt x="728" y="1297"/>
                    <a:pt x="807" y="1284"/>
                    <a:pt x="887" y="1284"/>
                  </a:cubicBezTo>
                  <a:close/>
                  <a:moveTo>
                    <a:pt x="926" y="0"/>
                  </a:moveTo>
                  <a:cubicBezTo>
                    <a:pt x="688" y="0"/>
                    <a:pt x="490" y="53"/>
                    <a:pt x="344" y="159"/>
                  </a:cubicBezTo>
                  <a:cubicBezTo>
                    <a:pt x="199" y="265"/>
                    <a:pt x="132" y="397"/>
                    <a:pt x="132" y="569"/>
                  </a:cubicBezTo>
                  <a:cubicBezTo>
                    <a:pt x="132" y="649"/>
                    <a:pt x="159" y="715"/>
                    <a:pt x="199" y="781"/>
                  </a:cubicBezTo>
                  <a:cubicBezTo>
                    <a:pt x="238" y="861"/>
                    <a:pt x="304" y="887"/>
                    <a:pt x="397" y="887"/>
                  </a:cubicBezTo>
                  <a:cubicBezTo>
                    <a:pt x="463" y="887"/>
                    <a:pt x="503" y="874"/>
                    <a:pt x="543" y="847"/>
                  </a:cubicBezTo>
                  <a:cubicBezTo>
                    <a:pt x="582" y="821"/>
                    <a:pt x="596" y="781"/>
                    <a:pt x="596" y="728"/>
                  </a:cubicBezTo>
                  <a:cubicBezTo>
                    <a:pt x="596" y="675"/>
                    <a:pt x="582" y="636"/>
                    <a:pt x="556" y="622"/>
                  </a:cubicBezTo>
                  <a:cubicBezTo>
                    <a:pt x="529" y="596"/>
                    <a:pt x="503" y="583"/>
                    <a:pt x="490" y="583"/>
                  </a:cubicBezTo>
                  <a:cubicBezTo>
                    <a:pt x="450" y="569"/>
                    <a:pt x="437" y="569"/>
                    <a:pt x="410" y="556"/>
                  </a:cubicBezTo>
                  <a:cubicBezTo>
                    <a:pt x="397" y="556"/>
                    <a:pt x="397" y="530"/>
                    <a:pt x="397" y="503"/>
                  </a:cubicBezTo>
                  <a:cubicBezTo>
                    <a:pt x="397" y="477"/>
                    <a:pt x="410" y="437"/>
                    <a:pt x="437" y="411"/>
                  </a:cubicBezTo>
                  <a:cubicBezTo>
                    <a:pt x="476" y="384"/>
                    <a:pt x="516" y="358"/>
                    <a:pt x="556" y="344"/>
                  </a:cubicBezTo>
                  <a:cubicBezTo>
                    <a:pt x="609" y="318"/>
                    <a:pt x="662" y="305"/>
                    <a:pt x="728" y="291"/>
                  </a:cubicBezTo>
                  <a:cubicBezTo>
                    <a:pt x="781" y="278"/>
                    <a:pt x="834" y="278"/>
                    <a:pt x="887" y="278"/>
                  </a:cubicBezTo>
                  <a:cubicBezTo>
                    <a:pt x="1072" y="278"/>
                    <a:pt x="1204" y="331"/>
                    <a:pt x="1297" y="450"/>
                  </a:cubicBezTo>
                  <a:cubicBezTo>
                    <a:pt x="1376" y="569"/>
                    <a:pt x="1416" y="728"/>
                    <a:pt x="1416" y="927"/>
                  </a:cubicBezTo>
                  <a:cubicBezTo>
                    <a:pt x="1416" y="940"/>
                    <a:pt x="1416" y="966"/>
                    <a:pt x="1416" y="1006"/>
                  </a:cubicBezTo>
                  <a:lnTo>
                    <a:pt x="1416" y="1099"/>
                  </a:lnTo>
                  <a:lnTo>
                    <a:pt x="1416" y="1218"/>
                  </a:lnTo>
                  <a:cubicBezTo>
                    <a:pt x="1218" y="1086"/>
                    <a:pt x="1006" y="1006"/>
                    <a:pt x="768" y="1006"/>
                  </a:cubicBezTo>
                  <a:cubicBezTo>
                    <a:pt x="649" y="1006"/>
                    <a:pt x="543" y="1033"/>
                    <a:pt x="450" y="1059"/>
                  </a:cubicBezTo>
                  <a:cubicBezTo>
                    <a:pt x="357" y="1086"/>
                    <a:pt x="278" y="1138"/>
                    <a:pt x="212" y="1191"/>
                  </a:cubicBezTo>
                  <a:cubicBezTo>
                    <a:pt x="146" y="1244"/>
                    <a:pt x="93" y="1311"/>
                    <a:pt x="53" y="1390"/>
                  </a:cubicBezTo>
                  <a:cubicBezTo>
                    <a:pt x="13" y="1469"/>
                    <a:pt x="0" y="1549"/>
                    <a:pt x="0" y="1641"/>
                  </a:cubicBezTo>
                  <a:cubicBezTo>
                    <a:pt x="0" y="1800"/>
                    <a:pt x="53" y="1946"/>
                    <a:pt x="185" y="2038"/>
                  </a:cubicBezTo>
                  <a:cubicBezTo>
                    <a:pt x="318" y="2131"/>
                    <a:pt x="490" y="2184"/>
                    <a:pt x="701" y="2184"/>
                  </a:cubicBezTo>
                  <a:cubicBezTo>
                    <a:pt x="847" y="2184"/>
                    <a:pt x="979" y="2158"/>
                    <a:pt x="1099" y="2118"/>
                  </a:cubicBezTo>
                  <a:cubicBezTo>
                    <a:pt x="1218" y="2065"/>
                    <a:pt x="1324" y="1999"/>
                    <a:pt x="1429" y="1919"/>
                  </a:cubicBezTo>
                  <a:cubicBezTo>
                    <a:pt x="1456" y="2012"/>
                    <a:pt x="1496" y="2078"/>
                    <a:pt x="1562" y="2131"/>
                  </a:cubicBezTo>
                  <a:cubicBezTo>
                    <a:pt x="1628" y="2171"/>
                    <a:pt x="1707" y="2184"/>
                    <a:pt x="1787" y="2184"/>
                  </a:cubicBezTo>
                  <a:cubicBezTo>
                    <a:pt x="1840" y="2184"/>
                    <a:pt x="1879" y="2184"/>
                    <a:pt x="1919" y="2171"/>
                  </a:cubicBezTo>
                  <a:cubicBezTo>
                    <a:pt x="1959" y="2158"/>
                    <a:pt x="1999" y="2131"/>
                    <a:pt x="2038" y="2105"/>
                  </a:cubicBezTo>
                  <a:cubicBezTo>
                    <a:pt x="2078" y="2078"/>
                    <a:pt x="2091" y="2038"/>
                    <a:pt x="2118" y="1999"/>
                  </a:cubicBezTo>
                  <a:cubicBezTo>
                    <a:pt x="2144" y="1959"/>
                    <a:pt x="2144" y="1893"/>
                    <a:pt x="2144" y="1840"/>
                  </a:cubicBezTo>
                  <a:cubicBezTo>
                    <a:pt x="2144" y="1800"/>
                    <a:pt x="2144" y="1761"/>
                    <a:pt x="2131" y="1734"/>
                  </a:cubicBezTo>
                  <a:cubicBezTo>
                    <a:pt x="2118" y="1694"/>
                    <a:pt x="2091" y="1681"/>
                    <a:pt x="2051" y="1681"/>
                  </a:cubicBezTo>
                  <a:cubicBezTo>
                    <a:pt x="2012" y="1681"/>
                    <a:pt x="1972" y="1694"/>
                    <a:pt x="1959" y="1721"/>
                  </a:cubicBezTo>
                  <a:cubicBezTo>
                    <a:pt x="1946" y="1747"/>
                    <a:pt x="1932" y="1761"/>
                    <a:pt x="1932" y="1787"/>
                  </a:cubicBezTo>
                  <a:cubicBezTo>
                    <a:pt x="1919" y="1827"/>
                    <a:pt x="1906" y="1853"/>
                    <a:pt x="1893" y="1880"/>
                  </a:cubicBezTo>
                  <a:cubicBezTo>
                    <a:pt x="1893" y="1893"/>
                    <a:pt x="1866" y="1906"/>
                    <a:pt x="1840" y="1906"/>
                  </a:cubicBezTo>
                  <a:cubicBezTo>
                    <a:pt x="1787" y="1906"/>
                    <a:pt x="1760" y="1893"/>
                    <a:pt x="1747" y="1840"/>
                  </a:cubicBezTo>
                  <a:cubicBezTo>
                    <a:pt x="1734" y="1800"/>
                    <a:pt x="1734" y="1708"/>
                    <a:pt x="1734" y="1562"/>
                  </a:cubicBezTo>
                  <a:lnTo>
                    <a:pt x="1734" y="1403"/>
                  </a:lnTo>
                  <a:cubicBezTo>
                    <a:pt x="1734" y="1337"/>
                    <a:pt x="1734" y="1271"/>
                    <a:pt x="1734" y="1218"/>
                  </a:cubicBezTo>
                  <a:cubicBezTo>
                    <a:pt x="1734" y="1152"/>
                    <a:pt x="1747" y="1086"/>
                    <a:pt x="1747" y="1033"/>
                  </a:cubicBezTo>
                  <a:cubicBezTo>
                    <a:pt x="1747" y="980"/>
                    <a:pt x="1747" y="927"/>
                    <a:pt x="1747" y="900"/>
                  </a:cubicBezTo>
                  <a:cubicBezTo>
                    <a:pt x="1747" y="291"/>
                    <a:pt x="1469" y="0"/>
                    <a:pt x="926"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7"/>
            <p:cNvSpPr/>
            <p:nvPr/>
          </p:nvSpPr>
          <p:spPr>
            <a:xfrm>
              <a:off x="1787352" y="2713970"/>
              <a:ext cx="141215" cy="212955"/>
            </a:xfrm>
            <a:custGeom>
              <a:avLst/>
              <a:gdLst/>
              <a:ahLst/>
              <a:cxnLst/>
              <a:rect l="l" t="t" r="r" b="b"/>
              <a:pathLst>
                <a:path w="2555" h="3853" extrusionOk="0">
                  <a:moveTo>
                    <a:pt x="1655" y="1959"/>
                  </a:moveTo>
                  <a:cubicBezTo>
                    <a:pt x="1708" y="1959"/>
                    <a:pt x="1761" y="1973"/>
                    <a:pt x="1827" y="1999"/>
                  </a:cubicBezTo>
                  <a:cubicBezTo>
                    <a:pt x="1893" y="2026"/>
                    <a:pt x="1946" y="2065"/>
                    <a:pt x="2012" y="2132"/>
                  </a:cubicBezTo>
                  <a:cubicBezTo>
                    <a:pt x="2065" y="2184"/>
                    <a:pt x="2118" y="2277"/>
                    <a:pt x="2158" y="2370"/>
                  </a:cubicBezTo>
                  <a:cubicBezTo>
                    <a:pt x="2198" y="2476"/>
                    <a:pt x="2211" y="2595"/>
                    <a:pt x="2211" y="2754"/>
                  </a:cubicBezTo>
                  <a:cubicBezTo>
                    <a:pt x="2211" y="2912"/>
                    <a:pt x="2184" y="3045"/>
                    <a:pt x="2131" y="3151"/>
                  </a:cubicBezTo>
                  <a:cubicBezTo>
                    <a:pt x="2092" y="3256"/>
                    <a:pt x="2039" y="3336"/>
                    <a:pt x="1959" y="3402"/>
                  </a:cubicBezTo>
                  <a:cubicBezTo>
                    <a:pt x="1893" y="3455"/>
                    <a:pt x="1814" y="3495"/>
                    <a:pt x="1734" y="3521"/>
                  </a:cubicBezTo>
                  <a:cubicBezTo>
                    <a:pt x="1655" y="3548"/>
                    <a:pt x="1576" y="3548"/>
                    <a:pt x="1523" y="3548"/>
                  </a:cubicBezTo>
                  <a:cubicBezTo>
                    <a:pt x="1324" y="3548"/>
                    <a:pt x="1178" y="3495"/>
                    <a:pt x="1086" y="3376"/>
                  </a:cubicBezTo>
                  <a:cubicBezTo>
                    <a:pt x="993" y="3256"/>
                    <a:pt x="940" y="3071"/>
                    <a:pt x="940" y="2846"/>
                  </a:cubicBezTo>
                  <a:cubicBezTo>
                    <a:pt x="940" y="2793"/>
                    <a:pt x="953" y="2714"/>
                    <a:pt x="980" y="2608"/>
                  </a:cubicBezTo>
                  <a:cubicBezTo>
                    <a:pt x="1006" y="2515"/>
                    <a:pt x="1059" y="2423"/>
                    <a:pt x="1112" y="2317"/>
                  </a:cubicBezTo>
                  <a:cubicBezTo>
                    <a:pt x="1165" y="2224"/>
                    <a:pt x="1245" y="2132"/>
                    <a:pt x="1337" y="2065"/>
                  </a:cubicBezTo>
                  <a:cubicBezTo>
                    <a:pt x="1430" y="1999"/>
                    <a:pt x="1536" y="1959"/>
                    <a:pt x="1655" y="1959"/>
                  </a:cubicBezTo>
                  <a:close/>
                  <a:moveTo>
                    <a:pt x="398" y="1"/>
                  </a:moveTo>
                  <a:cubicBezTo>
                    <a:pt x="265" y="1"/>
                    <a:pt x="173" y="14"/>
                    <a:pt x="106" y="40"/>
                  </a:cubicBezTo>
                  <a:cubicBezTo>
                    <a:pt x="40" y="67"/>
                    <a:pt x="1" y="93"/>
                    <a:pt x="1" y="146"/>
                  </a:cubicBezTo>
                  <a:cubicBezTo>
                    <a:pt x="1" y="173"/>
                    <a:pt x="27" y="199"/>
                    <a:pt x="67" y="212"/>
                  </a:cubicBezTo>
                  <a:cubicBezTo>
                    <a:pt x="120" y="239"/>
                    <a:pt x="159" y="239"/>
                    <a:pt x="212" y="239"/>
                  </a:cubicBezTo>
                  <a:lnTo>
                    <a:pt x="398" y="239"/>
                  </a:lnTo>
                  <a:cubicBezTo>
                    <a:pt x="530" y="239"/>
                    <a:pt x="596" y="279"/>
                    <a:pt x="596" y="371"/>
                  </a:cubicBezTo>
                  <a:lnTo>
                    <a:pt x="596" y="557"/>
                  </a:lnTo>
                  <a:lnTo>
                    <a:pt x="596" y="821"/>
                  </a:lnTo>
                  <a:cubicBezTo>
                    <a:pt x="596" y="927"/>
                    <a:pt x="609" y="1033"/>
                    <a:pt x="609" y="1139"/>
                  </a:cubicBezTo>
                  <a:lnTo>
                    <a:pt x="609" y="1483"/>
                  </a:lnTo>
                  <a:cubicBezTo>
                    <a:pt x="609" y="1721"/>
                    <a:pt x="596" y="1920"/>
                    <a:pt x="596" y="2092"/>
                  </a:cubicBezTo>
                  <a:cubicBezTo>
                    <a:pt x="596" y="2264"/>
                    <a:pt x="596" y="2409"/>
                    <a:pt x="596" y="2542"/>
                  </a:cubicBezTo>
                  <a:cubicBezTo>
                    <a:pt x="596" y="2674"/>
                    <a:pt x="583" y="2780"/>
                    <a:pt x="583" y="2886"/>
                  </a:cubicBezTo>
                  <a:cubicBezTo>
                    <a:pt x="583" y="2979"/>
                    <a:pt x="583" y="3071"/>
                    <a:pt x="583" y="3151"/>
                  </a:cubicBezTo>
                  <a:lnTo>
                    <a:pt x="570" y="3402"/>
                  </a:lnTo>
                  <a:cubicBezTo>
                    <a:pt x="570" y="3495"/>
                    <a:pt x="556" y="3587"/>
                    <a:pt x="556" y="3680"/>
                  </a:cubicBezTo>
                  <a:cubicBezTo>
                    <a:pt x="556" y="3733"/>
                    <a:pt x="583" y="3786"/>
                    <a:pt x="609" y="3812"/>
                  </a:cubicBezTo>
                  <a:cubicBezTo>
                    <a:pt x="636" y="3839"/>
                    <a:pt x="676" y="3852"/>
                    <a:pt x="715" y="3852"/>
                  </a:cubicBezTo>
                  <a:cubicBezTo>
                    <a:pt x="755" y="3852"/>
                    <a:pt x="781" y="3839"/>
                    <a:pt x="808" y="3826"/>
                  </a:cubicBezTo>
                  <a:cubicBezTo>
                    <a:pt x="821" y="3826"/>
                    <a:pt x="848" y="3799"/>
                    <a:pt x="861" y="3773"/>
                  </a:cubicBezTo>
                  <a:cubicBezTo>
                    <a:pt x="861" y="3746"/>
                    <a:pt x="874" y="3706"/>
                    <a:pt x="874" y="3667"/>
                  </a:cubicBezTo>
                  <a:cubicBezTo>
                    <a:pt x="874" y="3614"/>
                    <a:pt x="887" y="3548"/>
                    <a:pt x="887" y="3481"/>
                  </a:cubicBezTo>
                  <a:cubicBezTo>
                    <a:pt x="914" y="3521"/>
                    <a:pt x="940" y="3561"/>
                    <a:pt x="980" y="3614"/>
                  </a:cubicBezTo>
                  <a:cubicBezTo>
                    <a:pt x="1020" y="3654"/>
                    <a:pt x="1059" y="3680"/>
                    <a:pt x="1112" y="3720"/>
                  </a:cubicBezTo>
                  <a:cubicBezTo>
                    <a:pt x="1152" y="3759"/>
                    <a:pt x="1218" y="3786"/>
                    <a:pt x="1284" y="3799"/>
                  </a:cubicBezTo>
                  <a:cubicBezTo>
                    <a:pt x="1351" y="3826"/>
                    <a:pt x="1430" y="3839"/>
                    <a:pt x="1523" y="3839"/>
                  </a:cubicBezTo>
                  <a:cubicBezTo>
                    <a:pt x="1628" y="3839"/>
                    <a:pt x="1748" y="3826"/>
                    <a:pt x="1867" y="3786"/>
                  </a:cubicBezTo>
                  <a:cubicBezTo>
                    <a:pt x="1986" y="3746"/>
                    <a:pt x="2105" y="3693"/>
                    <a:pt x="2198" y="3614"/>
                  </a:cubicBezTo>
                  <a:cubicBezTo>
                    <a:pt x="2303" y="3521"/>
                    <a:pt x="2383" y="3415"/>
                    <a:pt x="2449" y="3283"/>
                  </a:cubicBezTo>
                  <a:cubicBezTo>
                    <a:pt x="2515" y="3151"/>
                    <a:pt x="2555" y="2979"/>
                    <a:pt x="2555" y="2780"/>
                  </a:cubicBezTo>
                  <a:cubicBezTo>
                    <a:pt x="2555" y="2661"/>
                    <a:pt x="2542" y="2529"/>
                    <a:pt x="2502" y="2409"/>
                  </a:cubicBezTo>
                  <a:cubicBezTo>
                    <a:pt x="2476" y="2277"/>
                    <a:pt x="2436" y="2158"/>
                    <a:pt x="2370" y="2052"/>
                  </a:cubicBezTo>
                  <a:cubicBezTo>
                    <a:pt x="2317" y="1946"/>
                    <a:pt x="2224" y="1854"/>
                    <a:pt x="2118" y="1774"/>
                  </a:cubicBezTo>
                  <a:cubicBezTo>
                    <a:pt x="2012" y="1708"/>
                    <a:pt x="1893" y="1668"/>
                    <a:pt x="1734" y="1668"/>
                  </a:cubicBezTo>
                  <a:cubicBezTo>
                    <a:pt x="1562" y="1668"/>
                    <a:pt x="1403" y="1721"/>
                    <a:pt x="1271" y="1827"/>
                  </a:cubicBezTo>
                  <a:cubicBezTo>
                    <a:pt x="1126" y="1920"/>
                    <a:pt x="1020" y="2065"/>
                    <a:pt x="927" y="2251"/>
                  </a:cubicBezTo>
                  <a:lnTo>
                    <a:pt x="927" y="173"/>
                  </a:lnTo>
                  <a:cubicBezTo>
                    <a:pt x="927" y="93"/>
                    <a:pt x="914" y="40"/>
                    <a:pt x="887" y="27"/>
                  </a:cubicBezTo>
                  <a:cubicBezTo>
                    <a:pt x="861" y="14"/>
                    <a:pt x="834" y="1"/>
                    <a:pt x="808"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7"/>
            <p:cNvSpPr/>
            <p:nvPr/>
          </p:nvSpPr>
          <p:spPr>
            <a:xfrm>
              <a:off x="2506415" y="3201175"/>
              <a:ext cx="111977" cy="132427"/>
            </a:xfrm>
            <a:custGeom>
              <a:avLst/>
              <a:gdLst/>
              <a:ahLst/>
              <a:cxnLst/>
              <a:rect l="l" t="t" r="r" b="b"/>
              <a:pathLst>
                <a:path w="2026" h="2396" extrusionOk="0">
                  <a:moveTo>
                    <a:pt x="1761" y="0"/>
                  </a:moveTo>
                  <a:cubicBezTo>
                    <a:pt x="1708" y="0"/>
                    <a:pt x="1682" y="14"/>
                    <a:pt x="1655" y="40"/>
                  </a:cubicBezTo>
                  <a:cubicBezTo>
                    <a:pt x="1629" y="66"/>
                    <a:pt x="1629" y="93"/>
                    <a:pt x="1629" y="133"/>
                  </a:cubicBezTo>
                  <a:lnTo>
                    <a:pt x="1629" y="265"/>
                  </a:lnTo>
                  <a:cubicBezTo>
                    <a:pt x="1629" y="318"/>
                    <a:pt x="1629" y="358"/>
                    <a:pt x="1629" y="384"/>
                  </a:cubicBezTo>
                  <a:cubicBezTo>
                    <a:pt x="1563" y="291"/>
                    <a:pt x="1483" y="212"/>
                    <a:pt x="1391" y="186"/>
                  </a:cubicBezTo>
                  <a:cubicBezTo>
                    <a:pt x="1298" y="159"/>
                    <a:pt x="1192" y="133"/>
                    <a:pt x="1073" y="133"/>
                  </a:cubicBezTo>
                  <a:cubicBezTo>
                    <a:pt x="927" y="133"/>
                    <a:pt x="782" y="172"/>
                    <a:pt x="649" y="225"/>
                  </a:cubicBezTo>
                  <a:cubicBezTo>
                    <a:pt x="517" y="291"/>
                    <a:pt x="398" y="371"/>
                    <a:pt x="305" y="490"/>
                  </a:cubicBezTo>
                  <a:cubicBezTo>
                    <a:pt x="213" y="583"/>
                    <a:pt x="133" y="715"/>
                    <a:pt x="80" y="861"/>
                  </a:cubicBezTo>
                  <a:cubicBezTo>
                    <a:pt x="27" y="1006"/>
                    <a:pt x="1" y="1165"/>
                    <a:pt x="1" y="1324"/>
                  </a:cubicBezTo>
                  <a:cubicBezTo>
                    <a:pt x="1" y="1469"/>
                    <a:pt x="14" y="1615"/>
                    <a:pt x="67" y="1747"/>
                  </a:cubicBezTo>
                  <a:cubicBezTo>
                    <a:pt x="120" y="1880"/>
                    <a:pt x="186" y="1986"/>
                    <a:pt x="266" y="2091"/>
                  </a:cubicBezTo>
                  <a:cubicBezTo>
                    <a:pt x="358" y="2184"/>
                    <a:pt x="464" y="2264"/>
                    <a:pt x="596" y="2316"/>
                  </a:cubicBezTo>
                  <a:cubicBezTo>
                    <a:pt x="729" y="2369"/>
                    <a:pt x="874" y="2396"/>
                    <a:pt x="1033" y="2396"/>
                  </a:cubicBezTo>
                  <a:cubicBezTo>
                    <a:pt x="1443" y="2396"/>
                    <a:pt x="1761" y="2237"/>
                    <a:pt x="1973" y="1906"/>
                  </a:cubicBezTo>
                  <a:cubicBezTo>
                    <a:pt x="1999" y="1880"/>
                    <a:pt x="1999" y="1853"/>
                    <a:pt x="2013" y="1840"/>
                  </a:cubicBezTo>
                  <a:cubicBezTo>
                    <a:pt x="2026" y="1827"/>
                    <a:pt x="2026" y="1800"/>
                    <a:pt x="2026" y="1774"/>
                  </a:cubicBezTo>
                  <a:cubicBezTo>
                    <a:pt x="2026" y="1734"/>
                    <a:pt x="2013" y="1708"/>
                    <a:pt x="1973" y="1681"/>
                  </a:cubicBezTo>
                  <a:cubicBezTo>
                    <a:pt x="1946" y="1668"/>
                    <a:pt x="1920" y="1655"/>
                    <a:pt x="1880" y="1655"/>
                  </a:cubicBezTo>
                  <a:cubicBezTo>
                    <a:pt x="1867" y="1655"/>
                    <a:pt x="1841" y="1668"/>
                    <a:pt x="1814" y="1681"/>
                  </a:cubicBezTo>
                  <a:cubicBezTo>
                    <a:pt x="1788" y="1694"/>
                    <a:pt x="1761" y="1721"/>
                    <a:pt x="1735" y="1774"/>
                  </a:cubicBezTo>
                  <a:cubicBezTo>
                    <a:pt x="1668" y="1866"/>
                    <a:pt x="1589" y="1946"/>
                    <a:pt x="1470" y="2012"/>
                  </a:cubicBezTo>
                  <a:cubicBezTo>
                    <a:pt x="1351" y="2078"/>
                    <a:pt x="1192" y="2105"/>
                    <a:pt x="1020" y="2105"/>
                  </a:cubicBezTo>
                  <a:cubicBezTo>
                    <a:pt x="808" y="2105"/>
                    <a:pt x="636" y="2039"/>
                    <a:pt x="530" y="1893"/>
                  </a:cubicBezTo>
                  <a:cubicBezTo>
                    <a:pt x="411" y="1761"/>
                    <a:pt x="358" y="1562"/>
                    <a:pt x="358" y="1324"/>
                  </a:cubicBezTo>
                  <a:cubicBezTo>
                    <a:pt x="358" y="1191"/>
                    <a:pt x="371" y="1059"/>
                    <a:pt x="398" y="953"/>
                  </a:cubicBezTo>
                  <a:cubicBezTo>
                    <a:pt x="438" y="847"/>
                    <a:pt x="491" y="755"/>
                    <a:pt x="557" y="675"/>
                  </a:cubicBezTo>
                  <a:cubicBezTo>
                    <a:pt x="610" y="583"/>
                    <a:pt x="689" y="530"/>
                    <a:pt x="768" y="490"/>
                  </a:cubicBezTo>
                  <a:cubicBezTo>
                    <a:pt x="861" y="437"/>
                    <a:pt x="954" y="411"/>
                    <a:pt x="1060" y="411"/>
                  </a:cubicBezTo>
                  <a:cubicBezTo>
                    <a:pt x="1271" y="411"/>
                    <a:pt x="1417" y="464"/>
                    <a:pt x="1496" y="556"/>
                  </a:cubicBezTo>
                  <a:cubicBezTo>
                    <a:pt x="1576" y="649"/>
                    <a:pt x="1629" y="781"/>
                    <a:pt x="1629" y="940"/>
                  </a:cubicBezTo>
                  <a:cubicBezTo>
                    <a:pt x="1629" y="966"/>
                    <a:pt x="1642" y="993"/>
                    <a:pt x="1668" y="1006"/>
                  </a:cubicBezTo>
                  <a:cubicBezTo>
                    <a:pt x="1695" y="1033"/>
                    <a:pt x="1721" y="1033"/>
                    <a:pt x="1748" y="1033"/>
                  </a:cubicBezTo>
                  <a:cubicBezTo>
                    <a:pt x="1788" y="1033"/>
                    <a:pt x="1827" y="1019"/>
                    <a:pt x="1867" y="1006"/>
                  </a:cubicBezTo>
                  <a:cubicBezTo>
                    <a:pt x="1893" y="980"/>
                    <a:pt x="1920" y="953"/>
                    <a:pt x="1920" y="940"/>
                  </a:cubicBezTo>
                  <a:lnTo>
                    <a:pt x="1920" y="768"/>
                  </a:lnTo>
                  <a:lnTo>
                    <a:pt x="1920" y="543"/>
                  </a:lnTo>
                  <a:cubicBezTo>
                    <a:pt x="1920" y="477"/>
                    <a:pt x="1920" y="397"/>
                    <a:pt x="1920" y="331"/>
                  </a:cubicBezTo>
                  <a:lnTo>
                    <a:pt x="1920" y="159"/>
                  </a:lnTo>
                  <a:cubicBezTo>
                    <a:pt x="1920" y="106"/>
                    <a:pt x="1907" y="66"/>
                    <a:pt x="1880" y="40"/>
                  </a:cubicBezTo>
                  <a:cubicBezTo>
                    <a:pt x="1854" y="14"/>
                    <a:pt x="1814" y="0"/>
                    <a:pt x="1761"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6" name="Google Shape;126;p7"/>
          <p:cNvSpPr txBox="1">
            <a:spLocks noGrp="1"/>
          </p:cNvSpPr>
          <p:nvPr>
            <p:ph type="subTitle" idx="1"/>
          </p:nvPr>
        </p:nvSpPr>
        <p:spPr>
          <a:xfrm>
            <a:off x="7537233" y="3009900"/>
            <a:ext cx="3072400" cy="182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133">
                <a:latin typeface="Mukta Light"/>
                <a:ea typeface="Mukta Light"/>
                <a:cs typeface="Mukta Light"/>
                <a:sym typeface="Mukta Light"/>
              </a:defRPr>
            </a:lvl1pPr>
            <a:lvl2pPr lvl="1" rtl="0">
              <a:spcBef>
                <a:spcPts val="0"/>
              </a:spcBef>
              <a:spcAft>
                <a:spcPts val="0"/>
              </a:spcAft>
              <a:buNone/>
              <a:defRPr sz="2133">
                <a:latin typeface="Mukta Light"/>
                <a:ea typeface="Mukta Light"/>
                <a:cs typeface="Mukta Light"/>
                <a:sym typeface="Mukta Light"/>
              </a:defRPr>
            </a:lvl2pPr>
            <a:lvl3pPr lvl="2" rtl="0">
              <a:spcBef>
                <a:spcPts val="0"/>
              </a:spcBef>
              <a:spcAft>
                <a:spcPts val="0"/>
              </a:spcAft>
              <a:buNone/>
              <a:defRPr sz="2133">
                <a:latin typeface="Mukta Light"/>
                <a:ea typeface="Mukta Light"/>
                <a:cs typeface="Mukta Light"/>
                <a:sym typeface="Mukta Light"/>
              </a:defRPr>
            </a:lvl3pPr>
            <a:lvl4pPr lvl="3" rtl="0">
              <a:spcBef>
                <a:spcPts val="0"/>
              </a:spcBef>
              <a:spcAft>
                <a:spcPts val="0"/>
              </a:spcAft>
              <a:buNone/>
              <a:defRPr sz="2133">
                <a:latin typeface="Mukta Light"/>
                <a:ea typeface="Mukta Light"/>
                <a:cs typeface="Mukta Light"/>
                <a:sym typeface="Mukta Light"/>
              </a:defRPr>
            </a:lvl4pPr>
            <a:lvl5pPr lvl="4" rtl="0">
              <a:spcBef>
                <a:spcPts val="0"/>
              </a:spcBef>
              <a:spcAft>
                <a:spcPts val="0"/>
              </a:spcAft>
              <a:buNone/>
              <a:defRPr sz="2133">
                <a:latin typeface="Mukta Light"/>
                <a:ea typeface="Mukta Light"/>
                <a:cs typeface="Mukta Light"/>
                <a:sym typeface="Mukta Light"/>
              </a:defRPr>
            </a:lvl5pPr>
            <a:lvl6pPr lvl="5" rtl="0">
              <a:spcBef>
                <a:spcPts val="0"/>
              </a:spcBef>
              <a:spcAft>
                <a:spcPts val="0"/>
              </a:spcAft>
              <a:buNone/>
              <a:defRPr sz="2133">
                <a:latin typeface="Mukta Light"/>
                <a:ea typeface="Mukta Light"/>
                <a:cs typeface="Mukta Light"/>
                <a:sym typeface="Mukta Light"/>
              </a:defRPr>
            </a:lvl6pPr>
            <a:lvl7pPr lvl="6" rtl="0">
              <a:spcBef>
                <a:spcPts val="0"/>
              </a:spcBef>
              <a:spcAft>
                <a:spcPts val="0"/>
              </a:spcAft>
              <a:buNone/>
              <a:defRPr sz="2133">
                <a:latin typeface="Mukta Light"/>
                <a:ea typeface="Mukta Light"/>
                <a:cs typeface="Mukta Light"/>
                <a:sym typeface="Mukta Light"/>
              </a:defRPr>
            </a:lvl7pPr>
            <a:lvl8pPr lvl="7" rtl="0">
              <a:spcBef>
                <a:spcPts val="0"/>
              </a:spcBef>
              <a:spcAft>
                <a:spcPts val="0"/>
              </a:spcAft>
              <a:buNone/>
              <a:defRPr sz="2133">
                <a:latin typeface="Mukta Light"/>
                <a:ea typeface="Mukta Light"/>
                <a:cs typeface="Mukta Light"/>
                <a:sym typeface="Mukta Light"/>
              </a:defRPr>
            </a:lvl8pPr>
            <a:lvl9pPr lvl="8" rtl="0">
              <a:spcBef>
                <a:spcPts val="0"/>
              </a:spcBef>
              <a:spcAft>
                <a:spcPts val="0"/>
              </a:spcAft>
              <a:buNone/>
              <a:defRPr sz="2133">
                <a:latin typeface="Mukta Light"/>
                <a:ea typeface="Mukta Light"/>
                <a:cs typeface="Mukta Light"/>
                <a:sym typeface="Mukta Light"/>
              </a:defRPr>
            </a:lvl9pPr>
          </a:lstStyle>
          <a:p>
            <a:endParaRPr/>
          </a:p>
        </p:txBody>
      </p:sp>
      <p:sp>
        <p:nvSpPr>
          <p:cNvPr id="127" name="Google Shape;127;p7"/>
          <p:cNvSpPr txBox="1">
            <a:spLocks noGrp="1"/>
          </p:cNvSpPr>
          <p:nvPr>
            <p:ph type="title"/>
          </p:nvPr>
        </p:nvSpPr>
        <p:spPr>
          <a:xfrm>
            <a:off x="960000" y="5425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8" name="Google Shape;128;p7"/>
          <p:cNvSpPr/>
          <p:nvPr/>
        </p:nvSpPr>
        <p:spPr>
          <a:xfrm rot="-1315996">
            <a:off x="11266624" y="1403195"/>
            <a:ext cx="279005" cy="278048"/>
          </a:xfrm>
          <a:custGeom>
            <a:avLst/>
            <a:gdLst/>
            <a:ahLst/>
            <a:cxnLst/>
            <a:rect l="l" t="t" r="r" b="b"/>
            <a:pathLst>
              <a:path w="3786" h="3773" extrusionOk="0">
                <a:moveTo>
                  <a:pt x="371" y="1"/>
                </a:moveTo>
                <a:cubicBezTo>
                  <a:pt x="279" y="1"/>
                  <a:pt x="186" y="14"/>
                  <a:pt x="107" y="54"/>
                </a:cubicBezTo>
                <a:cubicBezTo>
                  <a:pt x="27" y="80"/>
                  <a:pt x="1" y="133"/>
                  <a:pt x="1" y="199"/>
                </a:cubicBezTo>
                <a:cubicBezTo>
                  <a:pt x="1" y="279"/>
                  <a:pt x="40" y="318"/>
                  <a:pt x="120" y="332"/>
                </a:cubicBezTo>
                <a:cubicBezTo>
                  <a:pt x="199" y="345"/>
                  <a:pt x="318" y="358"/>
                  <a:pt x="477" y="358"/>
                </a:cubicBezTo>
                <a:lnTo>
                  <a:pt x="596" y="358"/>
                </a:lnTo>
                <a:cubicBezTo>
                  <a:pt x="636" y="371"/>
                  <a:pt x="662" y="371"/>
                  <a:pt x="689" y="385"/>
                </a:cubicBezTo>
                <a:cubicBezTo>
                  <a:pt x="715" y="398"/>
                  <a:pt x="729" y="411"/>
                  <a:pt x="755" y="437"/>
                </a:cubicBezTo>
                <a:cubicBezTo>
                  <a:pt x="768" y="464"/>
                  <a:pt x="795" y="490"/>
                  <a:pt x="808" y="530"/>
                </a:cubicBezTo>
                <a:lnTo>
                  <a:pt x="2012" y="2714"/>
                </a:lnTo>
                <a:cubicBezTo>
                  <a:pt x="1959" y="2833"/>
                  <a:pt x="1907" y="2939"/>
                  <a:pt x="1854" y="3032"/>
                </a:cubicBezTo>
                <a:cubicBezTo>
                  <a:pt x="1801" y="3124"/>
                  <a:pt x="1748" y="3190"/>
                  <a:pt x="1682" y="3257"/>
                </a:cubicBezTo>
                <a:cubicBezTo>
                  <a:pt x="1629" y="3296"/>
                  <a:pt x="1562" y="3349"/>
                  <a:pt x="1496" y="3376"/>
                </a:cubicBezTo>
                <a:cubicBezTo>
                  <a:pt x="1430" y="3415"/>
                  <a:pt x="1351" y="3429"/>
                  <a:pt x="1284" y="3429"/>
                </a:cubicBezTo>
                <a:cubicBezTo>
                  <a:pt x="1165" y="3429"/>
                  <a:pt x="1073" y="3402"/>
                  <a:pt x="993" y="3349"/>
                </a:cubicBezTo>
                <a:cubicBezTo>
                  <a:pt x="914" y="3296"/>
                  <a:pt x="874" y="3230"/>
                  <a:pt x="874" y="3164"/>
                </a:cubicBezTo>
                <a:cubicBezTo>
                  <a:pt x="874" y="3137"/>
                  <a:pt x="887" y="3098"/>
                  <a:pt x="901" y="3071"/>
                </a:cubicBezTo>
                <a:cubicBezTo>
                  <a:pt x="927" y="3045"/>
                  <a:pt x="954" y="3018"/>
                  <a:pt x="993" y="3018"/>
                </a:cubicBezTo>
                <a:cubicBezTo>
                  <a:pt x="1020" y="3018"/>
                  <a:pt x="1033" y="3018"/>
                  <a:pt x="1059" y="3005"/>
                </a:cubicBezTo>
                <a:cubicBezTo>
                  <a:pt x="1099" y="3005"/>
                  <a:pt x="1126" y="2992"/>
                  <a:pt x="1139" y="2979"/>
                </a:cubicBezTo>
                <a:cubicBezTo>
                  <a:pt x="1165" y="2965"/>
                  <a:pt x="1192" y="2939"/>
                  <a:pt x="1205" y="2912"/>
                </a:cubicBezTo>
                <a:cubicBezTo>
                  <a:pt x="1218" y="2899"/>
                  <a:pt x="1232" y="2859"/>
                  <a:pt x="1232" y="2820"/>
                </a:cubicBezTo>
                <a:cubicBezTo>
                  <a:pt x="1232" y="2754"/>
                  <a:pt x="1205" y="2701"/>
                  <a:pt x="1152" y="2674"/>
                </a:cubicBezTo>
                <a:cubicBezTo>
                  <a:pt x="1112" y="2648"/>
                  <a:pt x="1059" y="2634"/>
                  <a:pt x="1007" y="2634"/>
                </a:cubicBezTo>
                <a:cubicBezTo>
                  <a:pt x="954" y="2634"/>
                  <a:pt x="901" y="2634"/>
                  <a:pt x="848" y="2661"/>
                </a:cubicBezTo>
                <a:cubicBezTo>
                  <a:pt x="782" y="2687"/>
                  <a:pt x="742" y="2714"/>
                  <a:pt x="689" y="2754"/>
                </a:cubicBezTo>
                <a:cubicBezTo>
                  <a:pt x="649" y="2807"/>
                  <a:pt x="623" y="2859"/>
                  <a:pt x="583" y="2926"/>
                </a:cubicBezTo>
                <a:cubicBezTo>
                  <a:pt x="570" y="2992"/>
                  <a:pt x="557" y="3071"/>
                  <a:pt x="557" y="3164"/>
                </a:cubicBezTo>
                <a:cubicBezTo>
                  <a:pt x="557" y="3257"/>
                  <a:pt x="570" y="3349"/>
                  <a:pt x="609" y="3415"/>
                </a:cubicBezTo>
                <a:cubicBezTo>
                  <a:pt x="649" y="3495"/>
                  <a:pt x="689" y="3561"/>
                  <a:pt x="755" y="3614"/>
                </a:cubicBezTo>
                <a:cubicBezTo>
                  <a:pt x="821" y="3667"/>
                  <a:pt x="887" y="3707"/>
                  <a:pt x="967" y="3733"/>
                </a:cubicBezTo>
                <a:cubicBezTo>
                  <a:pt x="1046" y="3759"/>
                  <a:pt x="1126" y="3773"/>
                  <a:pt x="1218" y="3773"/>
                </a:cubicBezTo>
                <a:cubicBezTo>
                  <a:pt x="1377" y="3773"/>
                  <a:pt x="1536" y="3733"/>
                  <a:pt x="1668" y="3667"/>
                </a:cubicBezTo>
                <a:cubicBezTo>
                  <a:pt x="1801" y="3614"/>
                  <a:pt x="1920" y="3508"/>
                  <a:pt x="2039" y="3376"/>
                </a:cubicBezTo>
                <a:cubicBezTo>
                  <a:pt x="2132" y="3257"/>
                  <a:pt x="2224" y="3111"/>
                  <a:pt x="2304" y="2952"/>
                </a:cubicBezTo>
                <a:cubicBezTo>
                  <a:pt x="2383" y="2780"/>
                  <a:pt x="2449" y="2595"/>
                  <a:pt x="2529" y="2370"/>
                </a:cubicBezTo>
                <a:lnTo>
                  <a:pt x="3164" y="596"/>
                </a:lnTo>
                <a:cubicBezTo>
                  <a:pt x="3190" y="530"/>
                  <a:pt x="3217" y="490"/>
                  <a:pt x="3243" y="477"/>
                </a:cubicBezTo>
                <a:cubicBezTo>
                  <a:pt x="3283" y="464"/>
                  <a:pt x="3349" y="451"/>
                  <a:pt x="3442" y="451"/>
                </a:cubicBezTo>
                <a:cubicBezTo>
                  <a:pt x="3534" y="451"/>
                  <a:pt x="3601" y="437"/>
                  <a:pt x="3680" y="411"/>
                </a:cubicBezTo>
                <a:cubicBezTo>
                  <a:pt x="3746" y="398"/>
                  <a:pt x="3786" y="345"/>
                  <a:pt x="3786" y="279"/>
                </a:cubicBezTo>
                <a:cubicBezTo>
                  <a:pt x="3786" y="212"/>
                  <a:pt x="3746" y="160"/>
                  <a:pt x="3680" y="146"/>
                </a:cubicBezTo>
                <a:cubicBezTo>
                  <a:pt x="3614" y="120"/>
                  <a:pt x="3534" y="107"/>
                  <a:pt x="3442" y="107"/>
                </a:cubicBezTo>
                <a:lnTo>
                  <a:pt x="2409" y="107"/>
                </a:lnTo>
                <a:cubicBezTo>
                  <a:pt x="2317" y="107"/>
                  <a:pt x="2251" y="120"/>
                  <a:pt x="2224" y="146"/>
                </a:cubicBezTo>
                <a:cubicBezTo>
                  <a:pt x="2198" y="160"/>
                  <a:pt x="2184" y="212"/>
                  <a:pt x="2184" y="279"/>
                </a:cubicBezTo>
                <a:cubicBezTo>
                  <a:pt x="2184" y="318"/>
                  <a:pt x="2211" y="358"/>
                  <a:pt x="2251" y="398"/>
                </a:cubicBezTo>
                <a:cubicBezTo>
                  <a:pt x="2290" y="437"/>
                  <a:pt x="2370" y="451"/>
                  <a:pt x="2462" y="451"/>
                </a:cubicBezTo>
                <a:cubicBezTo>
                  <a:pt x="2568" y="451"/>
                  <a:pt x="2621" y="464"/>
                  <a:pt x="2648" y="477"/>
                </a:cubicBezTo>
                <a:cubicBezTo>
                  <a:pt x="2674" y="504"/>
                  <a:pt x="2687" y="517"/>
                  <a:pt x="2687" y="557"/>
                </a:cubicBezTo>
                <a:cubicBezTo>
                  <a:pt x="2687" y="623"/>
                  <a:pt x="2674" y="689"/>
                  <a:pt x="2648" y="795"/>
                </a:cubicBezTo>
                <a:lnTo>
                  <a:pt x="2184" y="2224"/>
                </a:lnTo>
                <a:lnTo>
                  <a:pt x="1324" y="623"/>
                </a:lnTo>
                <a:cubicBezTo>
                  <a:pt x="1311" y="583"/>
                  <a:pt x="1298" y="543"/>
                  <a:pt x="1284" y="504"/>
                </a:cubicBezTo>
                <a:cubicBezTo>
                  <a:pt x="1271" y="464"/>
                  <a:pt x="1271" y="437"/>
                  <a:pt x="1271" y="424"/>
                </a:cubicBezTo>
                <a:cubicBezTo>
                  <a:pt x="1271" y="385"/>
                  <a:pt x="1284" y="358"/>
                  <a:pt x="1298" y="358"/>
                </a:cubicBezTo>
                <a:cubicBezTo>
                  <a:pt x="1311" y="345"/>
                  <a:pt x="1324" y="345"/>
                  <a:pt x="1351" y="345"/>
                </a:cubicBezTo>
                <a:cubicBezTo>
                  <a:pt x="1430" y="345"/>
                  <a:pt x="1483" y="332"/>
                  <a:pt x="1509" y="292"/>
                </a:cubicBezTo>
                <a:cubicBezTo>
                  <a:pt x="1549" y="252"/>
                  <a:pt x="1562" y="212"/>
                  <a:pt x="1562" y="160"/>
                </a:cubicBezTo>
                <a:cubicBezTo>
                  <a:pt x="1562" y="120"/>
                  <a:pt x="1536" y="80"/>
                  <a:pt x="1509" y="54"/>
                </a:cubicBezTo>
                <a:cubicBezTo>
                  <a:pt x="1483" y="14"/>
                  <a:pt x="1417" y="1"/>
                  <a:pt x="131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9" name="Google Shape;129;p7"/>
          <p:cNvSpPr/>
          <p:nvPr/>
        </p:nvSpPr>
        <p:spPr>
          <a:xfrm>
            <a:off x="11366491" y="719329"/>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452160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161"/>
        <p:cNvGrpSpPr/>
        <p:nvPr/>
      </p:nvGrpSpPr>
      <p:grpSpPr>
        <a:xfrm>
          <a:off x="0" y="0"/>
          <a:ext cx="0" cy="0"/>
          <a:chOff x="0" y="0"/>
          <a:chExt cx="0" cy="0"/>
        </a:xfrm>
      </p:grpSpPr>
      <p:grpSp>
        <p:nvGrpSpPr>
          <p:cNvPr id="162" name="Google Shape;162;p10"/>
          <p:cNvGrpSpPr/>
          <p:nvPr/>
        </p:nvGrpSpPr>
        <p:grpSpPr>
          <a:xfrm>
            <a:off x="1507146" y="886554"/>
            <a:ext cx="9177705" cy="5084869"/>
            <a:chOff x="1130359" y="664915"/>
            <a:chExt cx="6883279" cy="3813652"/>
          </a:xfrm>
        </p:grpSpPr>
        <p:sp>
          <p:nvSpPr>
            <p:cNvPr id="163" name="Google Shape;163;p10"/>
            <p:cNvSpPr/>
            <p:nvPr/>
          </p:nvSpPr>
          <p:spPr>
            <a:xfrm rot="5400000">
              <a:off x="7611455" y="4179633"/>
              <a:ext cx="56604" cy="541265"/>
            </a:xfrm>
            <a:custGeom>
              <a:avLst/>
              <a:gdLst/>
              <a:ahLst/>
              <a:cxnLst/>
              <a:rect l="l" t="t" r="r" b="b"/>
              <a:pathLst>
                <a:path w="2582" h="21396" extrusionOk="0">
                  <a:moveTo>
                    <a:pt x="1340" y="0"/>
                  </a:moveTo>
                  <a:cubicBezTo>
                    <a:pt x="691" y="0"/>
                    <a:pt x="1" y="451"/>
                    <a:pt x="5" y="1289"/>
                  </a:cubicBezTo>
                  <a:cubicBezTo>
                    <a:pt x="38" y="7629"/>
                    <a:pt x="65" y="13969"/>
                    <a:pt x="129" y="20309"/>
                  </a:cubicBezTo>
                  <a:cubicBezTo>
                    <a:pt x="136" y="21048"/>
                    <a:pt x="674" y="21396"/>
                    <a:pt x="1244" y="21396"/>
                  </a:cubicBezTo>
                  <a:cubicBezTo>
                    <a:pt x="1892" y="21396"/>
                    <a:pt x="2582" y="20944"/>
                    <a:pt x="2574" y="20107"/>
                  </a:cubicBezTo>
                  <a:cubicBezTo>
                    <a:pt x="2509" y="13769"/>
                    <a:pt x="2483" y="7428"/>
                    <a:pt x="2452" y="1088"/>
                  </a:cubicBezTo>
                  <a:cubicBezTo>
                    <a:pt x="2447" y="348"/>
                    <a:pt x="1909" y="0"/>
                    <a:pt x="13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10"/>
            <p:cNvSpPr/>
            <p:nvPr/>
          </p:nvSpPr>
          <p:spPr>
            <a:xfrm rot="5400000">
              <a:off x="7949183" y="4411964"/>
              <a:ext cx="62479" cy="66431"/>
            </a:xfrm>
            <a:custGeom>
              <a:avLst/>
              <a:gdLst/>
              <a:ahLst/>
              <a:cxnLst/>
              <a:rect l="l" t="t" r="r" b="b"/>
              <a:pathLst>
                <a:path w="2850" h="2626" extrusionOk="0">
                  <a:moveTo>
                    <a:pt x="1421" y="1"/>
                  </a:moveTo>
                  <a:cubicBezTo>
                    <a:pt x="803" y="1"/>
                    <a:pt x="253" y="440"/>
                    <a:pt x="135" y="1070"/>
                  </a:cubicBezTo>
                  <a:cubicBezTo>
                    <a:pt x="0" y="1783"/>
                    <a:pt x="469" y="2468"/>
                    <a:pt x="1182" y="2603"/>
                  </a:cubicBezTo>
                  <a:cubicBezTo>
                    <a:pt x="1264" y="2618"/>
                    <a:pt x="1346" y="2626"/>
                    <a:pt x="1427" y="2626"/>
                  </a:cubicBezTo>
                  <a:cubicBezTo>
                    <a:pt x="2045" y="2626"/>
                    <a:pt x="2596" y="2186"/>
                    <a:pt x="2714" y="1556"/>
                  </a:cubicBezTo>
                  <a:cubicBezTo>
                    <a:pt x="2850" y="843"/>
                    <a:pt x="2381" y="158"/>
                    <a:pt x="1667" y="24"/>
                  </a:cubicBezTo>
                  <a:cubicBezTo>
                    <a:pt x="1585" y="8"/>
                    <a:pt x="1502" y="1"/>
                    <a:pt x="14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10"/>
            <p:cNvSpPr/>
            <p:nvPr/>
          </p:nvSpPr>
          <p:spPr>
            <a:xfrm rot="10800000">
              <a:off x="1130359" y="3834028"/>
              <a:ext cx="56604" cy="541265"/>
            </a:xfrm>
            <a:custGeom>
              <a:avLst/>
              <a:gdLst/>
              <a:ahLst/>
              <a:cxnLst/>
              <a:rect l="l" t="t" r="r" b="b"/>
              <a:pathLst>
                <a:path w="2582" h="21396" extrusionOk="0">
                  <a:moveTo>
                    <a:pt x="1340" y="0"/>
                  </a:moveTo>
                  <a:cubicBezTo>
                    <a:pt x="691" y="0"/>
                    <a:pt x="1" y="451"/>
                    <a:pt x="5" y="1289"/>
                  </a:cubicBezTo>
                  <a:cubicBezTo>
                    <a:pt x="38" y="7629"/>
                    <a:pt x="65" y="13969"/>
                    <a:pt x="129" y="20309"/>
                  </a:cubicBezTo>
                  <a:cubicBezTo>
                    <a:pt x="136" y="21048"/>
                    <a:pt x="674" y="21396"/>
                    <a:pt x="1244" y="21396"/>
                  </a:cubicBezTo>
                  <a:cubicBezTo>
                    <a:pt x="1892" y="21396"/>
                    <a:pt x="2582" y="20944"/>
                    <a:pt x="2574" y="20107"/>
                  </a:cubicBezTo>
                  <a:cubicBezTo>
                    <a:pt x="2509" y="13769"/>
                    <a:pt x="2483" y="7428"/>
                    <a:pt x="2452" y="1088"/>
                  </a:cubicBezTo>
                  <a:cubicBezTo>
                    <a:pt x="2447" y="348"/>
                    <a:pt x="1909" y="0"/>
                    <a:pt x="13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10"/>
            <p:cNvSpPr/>
            <p:nvPr/>
          </p:nvSpPr>
          <p:spPr>
            <a:xfrm rot="10800000">
              <a:off x="1132507" y="4412111"/>
              <a:ext cx="62479" cy="66431"/>
            </a:xfrm>
            <a:custGeom>
              <a:avLst/>
              <a:gdLst/>
              <a:ahLst/>
              <a:cxnLst/>
              <a:rect l="l" t="t" r="r" b="b"/>
              <a:pathLst>
                <a:path w="2850" h="2626" extrusionOk="0">
                  <a:moveTo>
                    <a:pt x="1421" y="1"/>
                  </a:moveTo>
                  <a:cubicBezTo>
                    <a:pt x="803" y="1"/>
                    <a:pt x="253" y="440"/>
                    <a:pt x="135" y="1070"/>
                  </a:cubicBezTo>
                  <a:cubicBezTo>
                    <a:pt x="0" y="1783"/>
                    <a:pt x="469" y="2468"/>
                    <a:pt x="1182" y="2603"/>
                  </a:cubicBezTo>
                  <a:cubicBezTo>
                    <a:pt x="1264" y="2618"/>
                    <a:pt x="1346" y="2626"/>
                    <a:pt x="1427" y="2626"/>
                  </a:cubicBezTo>
                  <a:cubicBezTo>
                    <a:pt x="2045" y="2626"/>
                    <a:pt x="2596" y="2186"/>
                    <a:pt x="2714" y="1556"/>
                  </a:cubicBezTo>
                  <a:cubicBezTo>
                    <a:pt x="2850" y="843"/>
                    <a:pt x="2381" y="158"/>
                    <a:pt x="1667" y="24"/>
                  </a:cubicBezTo>
                  <a:cubicBezTo>
                    <a:pt x="1585" y="8"/>
                    <a:pt x="1502" y="1"/>
                    <a:pt x="14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10"/>
            <p:cNvSpPr/>
            <p:nvPr/>
          </p:nvSpPr>
          <p:spPr>
            <a:xfrm rot="5400000">
              <a:off x="1372705" y="430608"/>
              <a:ext cx="56604" cy="541265"/>
            </a:xfrm>
            <a:custGeom>
              <a:avLst/>
              <a:gdLst/>
              <a:ahLst/>
              <a:cxnLst/>
              <a:rect l="l" t="t" r="r" b="b"/>
              <a:pathLst>
                <a:path w="2582" h="21396" extrusionOk="0">
                  <a:moveTo>
                    <a:pt x="1340" y="0"/>
                  </a:moveTo>
                  <a:cubicBezTo>
                    <a:pt x="691" y="0"/>
                    <a:pt x="1" y="451"/>
                    <a:pt x="5" y="1289"/>
                  </a:cubicBezTo>
                  <a:cubicBezTo>
                    <a:pt x="38" y="7629"/>
                    <a:pt x="65" y="13969"/>
                    <a:pt x="129" y="20309"/>
                  </a:cubicBezTo>
                  <a:cubicBezTo>
                    <a:pt x="136" y="21048"/>
                    <a:pt x="674" y="21396"/>
                    <a:pt x="1244" y="21396"/>
                  </a:cubicBezTo>
                  <a:cubicBezTo>
                    <a:pt x="1892" y="21396"/>
                    <a:pt x="2582" y="20944"/>
                    <a:pt x="2574" y="20107"/>
                  </a:cubicBezTo>
                  <a:cubicBezTo>
                    <a:pt x="2509" y="13769"/>
                    <a:pt x="2483" y="7428"/>
                    <a:pt x="2452" y="1088"/>
                  </a:cubicBezTo>
                  <a:cubicBezTo>
                    <a:pt x="2447" y="348"/>
                    <a:pt x="1909" y="0"/>
                    <a:pt x="13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10"/>
            <p:cNvSpPr/>
            <p:nvPr/>
          </p:nvSpPr>
          <p:spPr>
            <a:xfrm rot="5400000">
              <a:off x="1710433" y="662939"/>
              <a:ext cx="62479" cy="66431"/>
            </a:xfrm>
            <a:custGeom>
              <a:avLst/>
              <a:gdLst/>
              <a:ahLst/>
              <a:cxnLst/>
              <a:rect l="l" t="t" r="r" b="b"/>
              <a:pathLst>
                <a:path w="2850" h="2626" extrusionOk="0">
                  <a:moveTo>
                    <a:pt x="1421" y="1"/>
                  </a:moveTo>
                  <a:cubicBezTo>
                    <a:pt x="803" y="1"/>
                    <a:pt x="253" y="440"/>
                    <a:pt x="135" y="1070"/>
                  </a:cubicBezTo>
                  <a:cubicBezTo>
                    <a:pt x="0" y="1783"/>
                    <a:pt x="469" y="2468"/>
                    <a:pt x="1182" y="2603"/>
                  </a:cubicBezTo>
                  <a:cubicBezTo>
                    <a:pt x="1264" y="2618"/>
                    <a:pt x="1346" y="2626"/>
                    <a:pt x="1427" y="2626"/>
                  </a:cubicBezTo>
                  <a:cubicBezTo>
                    <a:pt x="2045" y="2626"/>
                    <a:pt x="2596" y="2186"/>
                    <a:pt x="2714" y="1556"/>
                  </a:cubicBezTo>
                  <a:cubicBezTo>
                    <a:pt x="2850" y="843"/>
                    <a:pt x="2381" y="158"/>
                    <a:pt x="1667" y="24"/>
                  </a:cubicBezTo>
                  <a:cubicBezTo>
                    <a:pt x="1585" y="8"/>
                    <a:pt x="1502" y="1"/>
                    <a:pt x="14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10"/>
            <p:cNvSpPr/>
            <p:nvPr/>
          </p:nvSpPr>
          <p:spPr>
            <a:xfrm rot="10800000">
              <a:off x="7948934" y="664928"/>
              <a:ext cx="56604" cy="541265"/>
            </a:xfrm>
            <a:custGeom>
              <a:avLst/>
              <a:gdLst/>
              <a:ahLst/>
              <a:cxnLst/>
              <a:rect l="l" t="t" r="r" b="b"/>
              <a:pathLst>
                <a:path w="2582" h="21396" extrusionOk="0">
                  <a:moveTo>
                    <a:pt x="1340" y="0"/>
                  </a:moveTo>
                  <a:cubicBezTo>
                    <a:pt x="691" y="0"/>
                    <a:pt x="1" y="451"/>
                    <a:pt x="5" y="1289"/>
                  </a:cubicBezTo>
                  <a:cubicBezTo>
                    <a:pt x="38" y="7629"/>
                    <a:pt x="65" y="13969"/>
                    <a:pt x="129" y="20309"/>
                  </a:cubicBezTo>
                  <a:cubicBezTo>
                    <a:pt x="136" y="21048"/>
                    <a:pt x="674" y="21396"/>
                    <a:pt x="1244" y="21396"/>
                  </a:cubicBezTo>
                  <a:cubicBezTo>
                    <a:pt x="1892" y="21396"/>
                    <a:pt x="2582" y="20944"/>
                    <a:pt x="2574" y="20107"/>
                  </a:cubicBezTo>
                  <a:cubicBezTo>
                    <a:pt x="2509" y="13769"/>
                    <a:pt x="2483" y="7428"/>
                    <a:pt x="2452" y="1088"/>
                  </a:cubicBezTo>
                  <a:cubicBezTo>
                    <a:pt x="2447" y="348"/>
                    <a:pt x="1909" y="0"/>
                    <a:pt x="13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10"/>
            <p:cNvSpPr/>
            <p:nvPr/>
          </p:nvSpPr>
          <p:spPr>
            <a:xfrm rot="10800000">
              <a:off x="7951082" y="1243011"/>
              <a:ext cx="62479" cy="66431"/>
            </a:xfrm>
            <a:custGeom>
              <a:avLst/>
              <a:gdLst/>
              <a:ahLst/>
              <a:cxnLst/>
              <a:rect l="l" t="t" r="r" b="b"/>
              <a:pathLst>
                <a:path w="2850" h="2626" extrusionOk="0">
                  <a:moveTo>
                    <a:pt x="1421" y="1"/>
                  </a:moveTo>
                  <a:cubicBezTo>
                    <a:pt x="803" y="1"/>
                    <a:pt x="253" y="440"/>
                    <a:pt x="135" y="1070"/>
                  </a:cubicBezTo>
                  <a:cubicBezTo>
                    <a:pt x="0" y="1783"/>
                    <a:pt x="469" y="2468"/>
                    <a:pt x="1182" y="2603"/>
                  </a:cubicBezTo>
                  <a:cubicBezTo>
                    <a:pt x="1264" y="2618"/>
                    <a:pt x="1346" y="2626"/>
                    <a:pt x="1427" y="2626"/>
                  </a:cubicBezTo>
                  <a:cubicBezTo>
                    <a:pt x="2045" y="2626"/>
                    <a:pt x="2596" y="2186"/>
                    <a:pt x="2714" y="1556"/>
                  </a:cubicBezTo>
                  <a:cubicBezTo>
                    <a:pt x="2850" y="843"/>
                    <a:pt x="2381" y="158"/>
                    <a:pt x="1667" y="24"/>
                  </a:cubicBezTo>
                  <a:cubicBezTo>
                    <a:pt x="1585" y="8"/>
                    <a:pt x="1502" y="1"/>
                    <a:pt x="14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1" name="Google Shape;171;p10"/>
          <p:cNvSpPr txBox="1">
            <a:spLocks noGrp="1"/>
          </p:cNvSpPr>
          <p:nvPr>
            <p:ph type="title"/>
          </p:nvPr>
        </p:nvSpPr>
        <p:spPr>
          <a:xfrm>
            <a:off x="960000" y="1925200"/>
            <a:ext cx="5680400" cy="30076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5300"/>
              <a:buNone/>
              <a:defRPr sz="7066">
                <a:solidFill>
                  <a:schemeClr val="lt1"/>
                </a:solidFill>
              </a:defRPr>
            </a:lvl1pPr>
            <a:lvl2pPr lvl="1" rtl="0">
              <a:spcBef>
                <a:spcPts val="0"/>
              </a:spcBef>
              <a:spcAft>
                <a:spcPts val="0"/>
              </a:spcAft>
              <a:buClr>
                <a:schemeClr val="lt1"/>
              </a:buClr>
              <a:buSzPts val="5300"/>
              <a:buNone/>
              <a:defRPr sz="7066">
                <a:solidFill>
                  <a:schemeClr val="lt1"/>
                </a:solidFill>
              </a:defRPr>
            </a:lvl2pPr>
            <a:lvl3pPr lvl="2" rtl="0">
              <a:spcBef>
                <a:spcPts val="0"/>
              </a:spcBef>
              <a:spcAft>
                <a:spcPts val="0"/>
              </a:spcAft>
              <a:buClr>
                <a:schemeClr val="lt1"/>
              </a:buClr>
              <a:buSzPts val="5300"/>
              <a:buNone/>
              <a:defRPr sz="7066">
                <a:solidFill>
                  <a:schemeClr val="lt1"/>
                </a:solidFill>
              </a:defRPr>
            </a:lvl3pPr>
            <a:lvl4pPr lvl="3" rtl="0">
              <a:spcBef>
                <a:spcPts val="0"/>
              </a:spcBef>
              <a:spcAft>
                <a:spcPts val="0"/>
              </a:spcAft>
              <a:buClr>
                <a:schemeClr val="lt1"/>
              </a:buClr>
              <a:buSzPts val="5300"/>
              <a:buNone/>
              <a:defRPr sz="7066">
                <a:solidFill>
                  <a:schemeClr val="lt1"/>
                </a:solidFill>
              </a:defRPr>
            </a:lvl4pPr>
            <a:lvl5pPr lvl="4" rtl="0">
              <a:spcBef>
                <a:spcPts val="0"/>
              </a:spcBef>
              <a:spcAft>
                <a:spcPts val="0"/>
              </a:spcAft>
              <a:buClr>
                <a:schemeClr val="lt1"/>
              </a:buClr>
              <a:buSzPts val="5300"/>
              <a:buNone/>
              <a:defRPr sz="7066">
                <a:solidFill>
                  <a:schemeClr val="lt1"/>
                </a:solidFill>
              </a:defRPr>
            </a:lvl5pPr>
            <a:lvl6pPr lvl="5" rtl="0">
              <a:spcBef>
                <a:spcPts val="0"/>
              </a:spcBef>
              <a:spcAft>
                <a:spcPts val="0"/>
              </a:spcAft>
              <a:buClr>
                <a:schemeClr val="lt1"/>
              </a:buClr>
              <a:buSzPts val="5300"/>
              <a:buNone/>
              <a:defRPr sz="7066">
                <a:solidFill>
                  <a:schemeClr val="lt1"/>
                </a:solidFill>
              </a:defRPr>
            </a:lvl6pPr>
            <a:lvl7pPr lvl="6" rtl="0">
              <a:spcBef>
                <a:spcPts val="0"/>
              </a:spcBef>
              <a:spcAft>
                <a:spcPts val="0"/>
              </a:spcAft>
              <a:buClr>
                <a:schemeClr val="lt1"/>
              </a:buClr>
              <a:buSzPts val="5300"/>
              <a:buNone/>
              <a:defRPr sz="7066">
                <a:solidFill>
                  <a:schemeClr val="lt1"/>
                </a:solidFill>
              </a:defRPr>
            </a:lvl7pPr>
            <a:lvl8pPr lvl="7" rtl="0">
              <a:spcBef>
                <a:spcPts val="0"/>
              </a:spcBef>
              <a:spcAft>
                <a:spcPts val="0"/>
              </a:spcAft>
              <a:buClr>
                <a:schemeClr val="lt1"/>
              </a:buClr>
              <a:buSzPts val="5300"/>
              <a:buNone/>
              <a:defRPr sz="7066">
                <a:solidFill>
                  <a:schemeClr val="lt1"/>
                </a:solidFill>
              </a:defRPr>
            </a:lvl8pPr>
            <a:lvl9pPr lvl="8" rtl="0">
              <a:spcBef>
                <a:spcPts val="0"/>
              </a:spcBef>
              <a:spcAft>
                <a:spcPts val="0"/>
              </a:spcAft>
              <a:buClr>
                <a:schemeClr val="lt1"/>
              </a:buClr>
              <a:buSzPts val="5300"/>
              <a:buNone/>
              <a:defRPr sz="7066">
                <a:solidFill>
                  <a:schemeClr val="lt1"/>
                </a:solidFill>
              </a:defRPr>
            </a:lvl9pPr>
          </a:lstStyle>
          <a:p>
            <a:endParaRPr/>
          </a:p>
        </p:txBody>
      </p:sp>
    </p:spTree>
    <p:extLst>
      <p:ext uri="{BB962C8B-B14F-4D97-AF65-F5344CB8AC3E}">
        <p14:creationId xmlns:p14="http://schemas.microsoft.com/office/powerpoint/2010/main" val="305134061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2"/>
        </a:solidFill>
        <a:effectLst/>
      </p:bgPr>
    </p:bg>
    <p:spTree>
      <p:nvGrpSpPr>
        <p:cNvPr id="1" name="Shape 172"/>
        <p:cNvGrpSpPr/>
        <p:nvPr/>
      </p:nvGrpSpPr>
      <p:grpSpPr>
        <a:xfrm>
          <a:off x="0" y="0"/>
          <a:ext cx="0" cy="0"/>
          <a:chOff x="0" y="0"/>
          <a:chExt cx="0" cy="0"/>
        </a:xfrm>
      </p:grpSpPr>
      <p:grpSp>
        <p:nvGrpSpPr>
          <p:cNvPr id="173" name="Google Shape;173;p11"/>
          <p:cNvGrpSpPr/>
          <p:nvPr/>
        </p:nvGrpSpPr>
        <p:grpSpPr>
          <a:xfrm>
            <a:off x="314401" y="284734"/>
            <a:ext cx="11563191" cy="6288533"/>
            <a:chOff x="235800" y="213550"/>
            <a:chExt cx="8672393" cy="4716400"/>
          </a:xfrm>
        </p:grpSpPr>
        <p:sp>
          <p:nvSpPr>
            <p:cNvPr id="174" name="Google Shape;174;p11"/>
            <p:cNvSpPr/>
            <p:nvPr/>
          </p:nvSpPr>
          <p:spPr>
            <a:xfrm>
              <a:off x="420024" y="213550"/>
              <a:ext cx="8311596" cy="4715505"/>
            </a:xfrm>
            <a:custGeom>
              <a:avLst/>
              <a:gdLst/>
              <a:ahLst/>
              <a:cxnLst/>
              <a:rect l="l" t="t" r="r" b="b"/>
              <a:pathLst>
                <a:path w="141824" h="89559" extrusionOk="0">
                  <a:moveTo>
                    <a:pt x="9819" y="0"/>
                  </a:moveTo>
                  <a:cubicBezTo>
                    <a:pt x="4591" y="0"/>
                    <a:pt x="304" y="4267"/>
                    <a:pt x="285" y="9500"/>
                  </a:cubicBezTo>
                  <a:lnTo>
                    <a:pt x="20" y="79757"/>
                  </a:lnTo>
                  <a:cubicBezTo>
                    <a:pt x="1" y="85001"/>
                    <a:pt x="4276" y="89308"/>
                    <a:pt x="9520" y="89327"/>
                  </a:cubicBezTo>
                  <a:lnTo>
                    <a:pt x="40300" y="89442"/>
                  </a:lnTo>
                  <a:lnTo>
                    <a:pt x="135808" y="89551"/>
                  </a:lnTo>
                  <a:lnTo>
                    <a:pt x="137983" y="89559"/>
                  </a:lnTo>
                  <a:cubicBezTo>
                    <a:pt x="137987" y="89559"/>
                    <a:pt x="137992" y="89559"/>
                    <a:pt x="137996" y="89559"/>
                  </a:cubicBezTo>
                  <a:cubicBezTo>
                    <a:pt x="139922" y="89559"/>
                    <a:pt x="141502" y="87986"/>
                    <a:pt x="141510" y="86060"/>
                  </a:cubicBezTo>
                  <a:lnTo>
                    <a:pt x="141818" y="3758"/>
                  </a:lnTo>
                  <a:cubicBezTo>
                    <a:pt x="141823" y="1829"/>
                    <a:pt x="140249" y="242"/>
                    <a:pt x="138319" y="235"/>
                  </a:cubicBezTo>
                  <a:lnTo>
                    <a:pt x="136144" y="225"/>
                  </a:lnTo>
                  <a:lnTo>
                    <a:pt x="40635" y="116"/>
                  </a:lnTo>
                  <a:lnTo>
                    <a:pt x="9855" y="0"/>
                  </a:lnTo>
                  <a:cubicBezTo>
                    <a:pt x="9843" y="0"/>
                    <a:pt x="9831" y="0"/>
                    <a:pt x="9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11"/>
            <p:cNvSpPr/>
            <p:nvPr/>
          </p:nvSpPr>
          <p:spPr>
            <a:xfrm>
              <a:off x="596481" y="214234"/>
              <a:ext cx="8311713" cy="4715716"/>
            </a:xfrm>
            <a:custGeom>
              <a:avLst/>
              <a:gdLst/>
              <a:ahLst/>
              <a:cxnLst/>
              <a:rect l="l" t="t" r="r" b="b"/>
              <a:pathLst>
                <a:path w="141826" h="89563" extrusionOk="0">
                  <a:moveTo>
                    <a:pt x="9822" y="1"/>
                  </a:moveTo>
                  <a:cubicBezTo>
                    <a:pt x="4592" y="1"/>
                    <a:pt x="306" y="4268"/>
                    <a:pt x="285" y="9501"/>
                  </a:cubicBezTo>
                  <a:lnTo>
                    <a:pt x="21" y="79759"/>
                  </a:lnTo>
                  <a:cubicBezTo>
                    <a:pt x="1" y="85004"/>
                    <a:pt x="4276" y="89308"/>
                    <a:pt x="9520" y="89329"/>
                  </a:cubicBezTo>
                  <a:lnTo>
                    <a:pt x="40301" y="89445"/>
                  </a:lnTo>
                  <a:lnTo>
                    <a:pt x="135810" y="89553"/>
                  </a:lnTo>
                  <a:lnTo>
                    <a:pt x="137984" y="89562"/>
                  </a:lnTo>
                  <a:cubicBezTo>
                    <a:pt x="137988" y="89562"/>
                    <a:pt x="137993" y="89562"/>
                    <a:pt x="137997" y="89562"/>
                  </a:cubicBezTo>
                  <a:cubicBezTo>
                    <a:pt x="139924" y="89562"/>
                    <a:pt x="141504" y="87990"/>
                    <a:pt x="141511" y="86063"/>
                  </a:cubicBezTo>
                  <a:lnTo>
                    <a:pt x="141820" y="3761"/>
                  </a:lnTo>
                  <a:cubicBezTo>
                    <a:pt x="141826" y="1827"/>
                    <a:pt x="140249" y="239"/>
                    <a:pt x="138317" y="233"/>
                  </a:cubicBezTo>
                  <a:lnTo>
                    <a:pt x="136143" y="225"/>
                  </a:lnTo>
                  <a:lnTo>
                    <a:pt x="40635" y="117"/>
                  </a:lnTo>
                  <a:lnTo>
                    <a:pt x="9856" y="1"/>
                  </a:lnTo>
                  <a:cubicBezTo>
                    <a:pt x="9845" y="1"/>
                    <a:pt x="9833" y="1"/>
                    <a:pt x="9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11"/>
            <p:cNvSpPr/>
            <p:nvPr/>
          </p:nvSpPr>
          <p:spPr>
            <a:xfrm>
              <a:off x="810919" y="559949"/>
              <a:ext cx="311650" cy="311755"/>
            </a:xfrm>
            <a:custGeom>
              <a:avLst/>
              <a:gdLst/>
              <a:ahLst/>
              <a:cxnLst/>
              <a:rect l="l" t="t" r="r" b="b"/>
              <a:pathLst>
                <a:path w="5919" h="5921" extrusionOk="0">
                  <a:moveTo>
                    <a:pt x="23" y="0"/>
                  </a:moveTo>
                  <a:lnTo>
                    <a:pt x="0" y="5896"/>
                  </a:lnTo>
                  <a:lnTo>
                    <a:pt x="5897" y="5920"/>
                  </a:lnTo>
                  <a:lnTo>
                    <a:pt x="5918" y="23"/>
                  </a:lnTo>
                  <a:lnTo>
                    <a:pt x="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11"/>
            <p:cNvSpPr/>
            <p:nvPr/>
          </p:nvSpPr>
          <p:spPr>
            <a:xfrm>
              <a:off x="250174" y="605967"/>
              <a:ext cx="733502" cy="85034"/>
            </a:xfrm>
            <a:custGeom>
              <a:avLst/>
              <a:gdLst/>
              <a:ahLst/>
              <a:cxnLst/>
              <a:rect l="l" t="t" r="r" b="b"/>
              <a:pathLst>
                <a:path w="13931" h="1615" extrusionOk="0">
                  <a:moveTo>
                    <a:pt x="786" y="0"/>
                  </a:moveTo>
                  <a:cubicBezTo>
                    <a:pt x="355" y="0"/>
                    <a:pt x="3" y="349"/>
                    <a:pt x="2" y="782"/>
                  </a:cubicBezTo>
                  <a:cubicBezTo>
                    <a:pt x="1" y="1214"/>
                    <a:pt x="350" y="1567"/>
                    <a:pt x="783" y="1568"/>
                  </a:cubicBezTo>
                  <a:lnTo>
                    <a:pt x="13141" y="1614"/>
                  </a:lnTo>
                  <a:cubicBezTo>
                    <a:pt x="13141" y="1614"/>
                    <a:pt x="13142" y="1614"/>
                    <a:pt x="13142" y="1614"/>
                  </a:cubicBezTo>
                  <a:cubicBezTo>
                    <a:pt x="13574" y="1614"/>
                    <a:pt x="13926" y="1265"/>
                    <a:pt x="13927" y="833"/>
                  </a:cubicBezTo>
                  <a:cubicBezTo>
                    <a:pt x="13930" y="399"/>
                    <a:pt x="13579" y="47"/>
                    <a:pt x="13147" y="46"/>
                  </a:cubicBezTo>
                  <a:lnTo>
                    <a:pt x="788" y="0"/>
                  </a:lnTo>
                  <a:cubicBezTo>
                    <a:pt x="788"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11"/>
            <p:cNvSpPr/>
            <p:nvPr/>
          </p:nvSpPr>
          <p:spPr>
            <a:xfrm>
              <a:off x="249700" y="738071"/>
              <a:ext cx="733397" cy="85034"/>
            </a:xfrm>
            <a:custGeom>
              <a:avLst/>
              <a:gdLst/>
              <a:ahLst/>
              <a:cxnLst/>
              <a:rect l="l" t="t" r="r" b="b"/>
              <a:pathLst>
                <a:path w="13929" h="1615" extrusionOk="0">
                  <a:moveTo>
                    <a:pt x="782" y="0"/>
                  </a:moveTo>
                  <a:cubicBezTo>
                    <a:pt x="353" y="0"/>
                    <a:pt x="3" y="350"/>
                    <a:pt x="1" y="782"/>
                  </a:cubicBezTo>
                  <a:cubicBezTo>
                    <a:pt x="0" y="1214"/>
                    <a:pt x="349" y="1566"/>
                    <a:pt x="783" y="1568"/>
                  </a:cubicBezTo>
                  <a:lnTo>
                    <a:pt x="13140" y="1614"/>
                  </a:lnTo>
                  <a:cubicBezTo>
                    <a:pt x="13141" y="1614"/>
                    <a:pt x="13143" y="1614"/>
                    <a:pt x="13144" y="1614"/>
                  </a:cubicBezTo>
                  <a:cubicBezTo>
                    <a:pt x="13575" y="1614"/>
                    <a:pt x="13926" y="1265"/>
                    <a:pt x="13927" y="833"/>
                  </a:cubicBezTo>
                  <a:cubicBezTo>
                    <a:pt x="13929" y="400"/>
                    <a:pt x="13580" y="47"/>
                    <a:pt x="13145" y="46"/>
                  </a:cubicBezTo>
                  <a:lnTo>
                    <a:pt x="788" y="0"/>
                  </a:lnTo>
                  <a:cubicBezTo>
                    <a:pt x="786" y="0"/>
                    <a:pt x="784" y="0"/>
                    <a:pt x="7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11"/>
            <p:cNvSpPr/>
            <p:nvPr/>
          </p:nvSpPr>
          <p:spPr>
            <a:xfrm>
              <a:off x="808918" y="1088367"/>
              <a:ext cx="311650" cy="311755"/>
            </a:xfrm>
            <a:custGeom>
              <a:avLst/>
              <a:gdLst/>
              <a:ahLst/>
              <a:cxnLst/>
              <a:rect l="l" t="t" r="r" b="b"/>
              <a:pathLst>
                <a:path w="5919" h="5921" extrusionOk="0">
                  <a:moveTo>
                    <a:pt x="23" y="1"/>
                  </a:moveTo>
                  <a:lnTo>
                    <a:pt x="1" y="5898"/>
                  </a:lnTo>
                  <a:lnTo>
                    <a:pt x="5897" y="5920"/>
                  </a:lnTo>
                  <a:lnTo>
                    <a:pt x="5919" y="23"/>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11"/>
            <p:cNvSpPr/>
            <p:nvPr/>
          </p:nvSpPr>
          <p:spPr>
            <a:xfrm>
              <a:off x="248173" y="1134385"/>
              <a:ext cx="733449" cy="85086"/>
            </a:xfrm>
            <a:custGeom>
              <a:avLst/>
              <a:gdLst/>
              <a:ahLst/>
              <a:cxnLst/>
              <a:rect l="l" t="t" r="r" b="b"/>
              <a:pathLst>
                <a:path w="13930" h="1616" extrusionOk="0">
                  <a:moveTo>
                    <a:pt x="784" y="0"/>
                  </a:moveTo>
                  <a:cubicBezTo>
                    <a:pt x="353" y="0"/>
                    <a:pt x="2" y="348"/>
                    <a:pt x="1" y="782"/>
                  </a:cubicBezTo>
                  <a:cubicBezTo>
                    <a:pt x="0" y="1213"/>
                    <a:pt x="349" y="1566"/>
                    <a:pt x="783" y="1568"/>
                  </a:cubicBezTo>
                  <a:lnTo>
                    <a:pt x="13141" y="1615"/>
                  </a:lnTo>
                  <a:cubicBezTo>
                    <a:pt x="13142" y="1615"/>
                    <a:pt x="13142" y="1615"/>
                    <a:pt x="13143" y="1615"/>
                  </a:cubicBezTo>
                  <a:cubicBezTo>
                    <a:pt x="13574" y="1615"/>
                    <a:pt x="13927" y="1266"/>
                    <a:pt x="13928" y="834"/>
                  </a:cubicBezTo>
                  <a:cubicBezTo>
                    <a:pt x="13930" y="399"/>
                    <a:pt x="13582" y="48"/>
                    <a:pt x="13145" y="47"/>
                  </a:cubicBezTo>
                  <a:lnTo>
                    <a:pt x="788" y="0"/>
                  </a:lnTo>
                  <a:cubicBezTo>
                    <a:pt x="787" y="0"/>
                    <a:pt x="785"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11"/>
            <p:cNvSpPr/>
            <p:nvPr/>
          </p:nvSpPr>
          <p:spPr>
            <a:xfrm>
              <a:off x="247647" y="1266594"/>
              <a:ext cx="733502" cy="84981"/>
            </a:xfrm>
            <a:custGeom>
              <a:avLst/>
              <a:gdLst/>
              <a:ahLst/>
              <a:cxnLst/>
              <a:rect l="l" t="t" r="r" b="b"/>
              <a:pathLst>
                <a:path w="13931" h="1614" extrusionOk="0">
                  <a:moveTo>
                    <a:pt x="785" y="0"/>
                  </a:moveTo>
                  <a:cubicBezTo>
                    <a:pt x="354" y="0"/>
                    <a:pt x="3" y="348"/>
                    <a:pt x="2" y="780"/>
                  </a:cubicBezTo>
                  <a:cubicBezTo>
                    <a:pt x="1" y="1212"/>
                    <a:pt x="350" y="1565"/>
                    <a:pt x="783" y="1566"/>
                  </a:cubicBezTo>
                  <a:lnTo>
                    <a:pt x="13141" y="1613"/>
                  </a:lnTo>
                  <a:cubicBezTo>
                    <a:pt x="13142" y="1613"/>
                    <a:pt x="13143" y="1613"/>
                    <a:pt x="13144" y="1613"/>
                  </a:cubicBezTo>
                  <a:cubicBezTo>
                    <a:pt x="13578" y="1613"/>
                    <a:pt x="13927" y="1265"/>
                    <a:pt x="13928" y="832"/>
                  </a:cubicBezTo>
                  <a:cubicBezTo>
                    <a:pt x="13930" y="399"/>
                    <a:pt x="13581" y="47"/>
                    <a:pt x="13146" y="47"/>
                  </a:cubicBezTo>
                  <a:lnTo>
                    <a:pt x="788" y="0"/>
                  </a:lnTo>
                  <a:cubicBezTo>
                    <a:pt x="787" y="0"/>
                    <a:pt x="786"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11"/>
            <p:cNvSpPr/>
            <p:nvPr/>
          </p:nvSpPr>
          <p:spPr>
            <a:xfrm>
              <a:off x="806970" y="1616837"/>
              <a:ext cx="311650" cy="311755"/>
            </a:xfrm>
            <a:custGeom>
              <a:avLst/>
              <a:gdLst/>
              <a:ahLst/>
              <a:cxnLst/>
              <a:rect l="l" t="t" r="r" b="b"/>
              <a:pathLst>
                <a:path w="5919" h="5921" extrusionOk="0">
                  <a:moveTo>
                    <a:pt x="22" y="1"/>
                  </a:moveTo>
                  <a:lnTo>
                    <a:pt x="0" y="5898"/>
                  </a:lnTo>
                  <a:lnTo>
                    <a:pt x="5897" y="5920"/>
                  </a:lnTo>
                  <a:lnTo>
                    <a:pt x="5918" y="24"/>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11"/>
            <p:cNvSpPr/>
            <p:nvPr/>
          </p:nvSpPr>
          <p:spPr>
            <a:xfrm>
              <a:off x="246172" y="1662802"/>
              <a:ext cx="733449" cy="85086"/>
            </a:xfrm>
            <a:custGeom>
              <a:avLst/>
              <a:gdLst/>
              <a:ahLst/>
              <a:cxnLst/>
              <a:rect l="l" t="t" r="r" b="b"/>
              <a:pathLst>
                <a:path w="13930" h="1616" extrusionOk="0">
                  <a:moveTo>
                    <a:pt x="787" y="0"/>
                  </a:moveTo>
                  <a:cubicBezTo>
                    <a:pt x="356" y="0"/>
                    <a:pt x="4" y="350"/>
                    <a:pt x="3" y="781"/>
                  </a:cubicBezTo>
                  <a:cubicBezTo>
                    <a:pt x="1" y="1214"/>
                    <a:pt x="350" y="1567"/>
                    <a:pt x="784" y="1568"/>
                  </a:cubicBezTo>
                  <a:lnTo>
                    <a:pt x="13142" y="1615"/>
                  </a:lnTo>
                  <a:cubicBezTo>
                    <a:pt x="13143" y="1615"/>
                    <a:pt x="13145" y="1615"/>
                    <a:pt x="13147" y="1615"/>
                  </a:cubicBezTo>
                  <a:cubicBezTo>
                    <a:pt x="13577" y="1615"/>
                    <a:pt x="13927" y="1265"/>
                    <a:pt x="13928" y="835"/>
                  </a:cubicBezTo>
                  <a:cubicBezTo>
                    <a:pt x="13929" y="400"/>
                    <a:pt x="13580" y="48"/>
                    <a:pt x="13147" y="47"/>
                  </a:cubicBezTo>
                  <a:lnTo>
                    <a:pt x="789" y="0"/>
                  </a:lnTo>
                  <a:cubicBezTo>
                    <a:pt x="789"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11"/>
            <p:cNvSpPr/>
            <p:nvPr/>
          </p:nvSpPr>
          <p:spPr>
            <a:xfrm>
              <a:off x="245751" y="1794959"/>
              <a:ext cx="733344" cy="85034"/>
            </a:xfrm>
            <a:custGeom>
              <a:avLst/>
              <a:gdLst/>
              <a:ahLst/>
              <a:cxnLst/>
              <a:rect l="l" t="t" r="r" b="b"/>
              <a:pathLst>
                <a:path w="13928" h="1615" extrusionOk="0">
                  <a:moveTo>
                    <a:pt x="787" y="0"/>
                  </a:moveTo>
                  <a:cubicBezTo>
                    <a:pt x="355" y="0"/>
                    <a:pt x="2" y="349"/>
                    <a:pt x="1" y="782"/>
                  </a:cubicBezTo>
                  <a:cubicBezTo>
                    <a:pt x="0" y="1214"/>
                    <a:pt x="350" y="1565"/>
                    <a:pt x="783" y="1568"/>
                  </a:cubicBezTo>
                  <a:lnTo>
                    <a:pt x="13140" y="1614"/>
                  </a:lnTo>
                  <a:cubicBezTo>
                    <a:pt x="13141" y="1614"/>
                    <a:pt x="13143" y="1614"/>
                    <a:pt x="13144" y="1614"/>
                  </a:cubicBezTo>
                  <a:cubicBezTo>
                    <a:pt x="13575" y="1614"/>
                    <a:pt x="13926" y="1266"/>
                    <a:pt x="13927" y="834"/>
                  </a:cubicBezTo>
                  <a:cubicBezTo>
                    <a:pt x="13928" y="400"/>
                    <a:pt x="13579" y="47"/>
                    <a:pt x="13146" y="47"/>
                  </a:cubicBezTo>
                  <a:lnTo>
                    <a:pt x="789" y="0"/>
                  </a:lnTo>
                  <a:cubicBezTo>
                    <a:pt x="788"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11"/>
            <p:cNvSpPr/>
            <p:nvPr/>
          </p:nvSpPr>
          <p:spPr>
            <a:xfrm>
              <a:off x="804969" y="2145307"/>
              <a:ext cx="311650" cy="311703"/>
            </a:xfrm>
            <a:custGeom>
              <a:avLst/>
              <a:gdLst/>
              <a:ahLst/>
              <a:cxnLst/>
              <a:rect l="l" t="t" r="r" b="b"/>
              <a:pathLst>
                <a:path w="5919" h="5920" extrusionOk="0">
                  <a:moveTo>
                    <a:pt x="23" y="1"/>
                  </a:moveTo>
                  <a:lnTo>
                    <a:pt x="1" y="5897"/>
                  </a:lnTo>
                  <a:lnTo>
                    <a:pt x="5896" y="5919"/>
                  </a:lnTo>
                  <a:lnTo>
                    <a:pt x="5919"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11"/>
            <p:cNvSpPr/>
            <p:nvPr/>
          </p:nvSpPr>
          <p:spPr>
            <a:xfrm>
              <a:off x="244172" y="2191325"/>
              <a:ext cx="733502" cy="85034"/>
            </a:xfrm>
            <a:custGeom>
              <a:avLst/>
              <a:gdLst/>
              <a:ahLst/>
              <a:cxnLst/>
              <a:rect l="l" t="t" r="r" b="b"/>
              <a:pathLst>
                <a:path w="13931" h="1615" extrusionOk="0">
                  <a:moveTo>
                    <a:pt x="786" y="0"/>
                  </a:moveTo>
                  <a:cubicBezTo>
                    <a:pt x="353" y="0"/>
                    <a:pt x="2" y="349"/>
                    <a:pt x="1" y="780"/>
                  </a:cubicBezTo>
                  <a:cubicBezTo>
                    <a:pt x="0" y="1214"/>
                    <a:pt x="349" y="1567"/>
                    <a:pt x="783" y="1568"/>
                  </a:cubicBezTo>
                  <a:lnTo>
                    <a:pt x="13140" y="1614"/>
                  </a:lnTo>
                  <a:cubicBezTo>
                    <a:pt x="13141" y="1614"/>
                    <a:pt x="13141" y="1614"/>
                    <a:pt x="13142" y="1614"/>
                  </a:cubicBezTo>
                  <a:cubicBezTo>
                    <a:pt x="13574" y="1614"/>
                    <a:pt x="13927" y="1265"/>
                    <a:pt x="13928" y="833"/>
                  </a:cubicBezTo>
                  <a:cubicBezTo>
                    <a:pt x="13931" y="400"/>
                    <a:pt x="13581" y="48"/>
                    <a:pt x="13146" y="46"/>
                  </a:cubicBezTo>
                  <a:lnTo>
                    <a:pt x="788" y="0"/>
                  </a:lnTo>
                  <a:cubicBezTo>
                    <a:pt x="787"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11"/>
            <p:cNvSpPr/>
            <p:nvPr/>
          </p:nvSpPr>
          <p:spPr>
            <a:xfrm>
              <a:off x="243645" y="2323324"/>
              <a:ext cx="733555" cy="85086"/>
            </a:xfrm>
            <a:custGeom>
              <a:avLst/>
              <a:gdLst/>
              <a:ahLst/>
              <a:cxnLst/>
              <a:rect l="l" t="t" r="r" b="b"/>
              <a:pathLst>
                <a:path w="13932" h="1616" extrusionOk="0">
                  <a:moveTo>
                    <a:pt x="788" y="1"/>
                  </a:moveTo>
                  <a:cubicBezTo>
                    <a:pt x="356" y="1"/>
                    <a:pt x="4" y="350"/>
                    <a:pt x="3" y="782"/>
                  </a:cubicBezTo>
                  <a:cubicBezTo>
                    <a:pt x="1" y="1216"/>
                    <a:pt x="352" y="1568"/>
                    <a:pt x="784" y="1569"/>
                  </a:cubicBezTo>
                  <a:lnTo>
                    <a:pt x="13143" y="1616"/>
                  </a:lnTo>
                  <a:cubicBezTo>
                    <a:pt x="13144" y="1616"/>
                    <a:pt x="13145" y="1616"/>
                    <a:pt x="13146" y="1616"/>
                  </a:cubicBezTo>
                  <a:cubicBezTo>
                    <a:pt x="13577" y="1616"/>
                    <a:pt x="13928" y="1266"/>
                    <a:pt x="13929" y="835"/>
                  </a:cubicBezTo>
                  <a:cubicBezTo>
                    <a:pt x="13931" y="401"/>
                    <a:pt x="13581" y="51"/>
                    <a:pt x="13147" y="47"/>
                  </a:cubicBezTo>
                  <a:lnTo>
                    <a:pt x="789" y="1"/>
                  </a:lnTo>
                  <a:cubicBezTo>
                    <a:pt x="789" y="1"/>
                    <a:pt x="788" y="1"/>
                    <a:pt x="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11"/>
            <p:cNvSpPr/>
            <p:nvPr/>
          </p:nvSpPr>
          <p:spPr>
            <a:xfrm>
              <a:off x="802968" y="2673830"/>
              <a:ext cx="311650" cy="311703"/>
            </a:xfrm>
            <a:custGeom>
              <a:avLst/>
              <a:gdLst/>
              <a:ahLst/>
              <a:cxnLst/>
              <a:rect l="l" t="t" r="r" b="b"/>
              <a:pathLst>
                <a:path w="5919" h="5920" extrusionOk="0">
                  <a:moveTo>
                    <a:pt x="23" y="1"/>
                  </a:moveTo>
                  <a:lnTo>
                    <a:pt x="0" y="5897"/>
                  </a:lnTo>
                  <a:lnTo>
                    <a:pt x="5898" y="5919"/>
                  </a:lnTo>
                  <a:lnTo>
                    <a:pt x="5918" y="22"/>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11"/>
            <p:cNvSpPr/>
            <p:nvPr/>
          </p:nvSpPr>
          <p:spPr>
            <a:xfrm>
              <a:off x="242224" y="2719638"/>
              <a:ext cx="733502" cy="85139"/>
            </a:xfrm>
            <a:custGeom>
              <a:avLst/>
              <a:gdLst/>
              <a:ahLst/>
              <a:cxnLst/>
              <a:rect l="l" t="t" r="r" b="b"/>
              <a:pathLst>
                <a:path w="13931" h="1617" extrusionOk="0">
                  <a:moveTo>
                    <a:pt x="790" y="1"/>
                  </a:moveTo>
                  <a:cubicBezTo>
                    <a:pt x="356" y="1"/>
                    <a:pt x="5" y="350"/>
                    <a:pt x="2" y="782"/>
                  </a:cubicBezTo>
                  <a:cubicBezTo>
                    <a:pt x="1" y="1217"/>
                    <a:pt x="351" y="1569"/>
                    <a:pt x="783" y="1570"/>
                  </a:cubicBezTo>
                  <a:lnTo>
                    <a:pt x="13140" y="1617"/>
                  </a:lnTo>
                  <a:cubicBezTo>
                    <a:pt x="13575" y="1617"/>
                    <a:pt x="13926" y="1270"/>
                    <a:pt x="13927" y="838"/>
                  </a:cubicBezTo>
                  <a:cubicBezTo>
                    <a:pt x="13930" y="402"/>
                    <a:pt x="13580" y="51"/>
                    <a:pt x="13149" y="48"/>
                  </a:cubicBezTo>
                  <a:lnTo>
                    <a:pt x="7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11"/>
            <p:cNvSpPr/>
            <p:nvPr/>
          </p:nvSpPr>
          <p:spPr>
            <a:xfrm>
              <a:off x="241697" y="2851795"/>
              <a:ext cx="733502" cy="85086"/>
            </a:xfrm>
            <a:custGeom>
              <a:avLst/>
              <a:gdLst/>
              <a:ahLst/>
              <a:cxnLst/>
              <a:rect l="l" t="t" r="r" b="b"/>
              <a:pathLst>
                <a:path w="13931" h="1616" extrusionOk="0">
                  <a:moveTo>
                    <a:pt x="787" y="1"/>
                  </a:moveTo>
                  <a:cubicBezTo>
                    <a:pt x="354" y="1"/>
                    <a:pt x="4" y="350"/>
                    <a:pt x="2" y="783"/>
                  </a:cubicBezTo>
                  <a:cubicBezTo>
                    <a:pt x="0" y="1216"/>
                    <a:pt x="350" y="1569"/>
                    <a:pt x="784" y="1570"/>
                  </a:cubicBezTo>
                  <a:lnTo>
                    <a:pt x="13141" y="1616"/>
                  </a:lnTo>
                  <a:cubicBezTo>
                    <a:pt x="13142" y="1616"/>
                    <a:pt x="13142" y="1616"/>
                    <a:pt x="13143" y="1616"/>
                  </a:cubicBezTo>
                  <a:cubicBezTo>
                    <a:pt x="13577" y="1616"/>
                    <a:pt x="13927" y="1266"/>
                    <a:pt x="13930" y="835"/>
                  </a:cubicBezTo>
                  <a:cubicBezTo>
                    <a:pt x="13931" y="401"/>
                    <a:pt x="13582" y="49"/>
                    <a:pt x="13147"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11"/>
            <p:cNvSpPr/>
            <p:nvPr/>
          </p:nvSpPr>
          <p:spPr>
            <a:xfrm>
              <a:off x="800968" y="3202195"/>
              <a:ext cx="311703" cy="311808"/>
            </a:xfrm>
            <a:custGeom>
              <a:avLst/>
              <a:gdLst/>
              <a:ahLst/>
              <a:cxnLst/>
              <a:rect l="l" t="t" r="r" b="b"/>
              <a:pathLst>
                <a:path w="5920" h="5922" extrusionOk="0">
                  <a:moveTo>
                    <a:pt x="23" y="1"/>
                  </a:moveTo>
                  <a:lnTo>
                    <a:pt x="1" y="5897"/>
                  </a:lnTo>
                  <a:lnTo>
                    <a:pt x="5898" y="5921"/>
                  </a:lnTo>
                  <a:lnTo>
                    <a:pt x="5920"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11"/>
            <p:cNvSpPr/>
            <p:nvPr/>
          </p:nvSpPr>
          <p:spPr>
            <a:xfrm>
              <a:off x="240275" y="3248161"/>
              <a:ext cx="733449" cy="85086"/>
            </a:xfrm>
            <a:custGeom>
              <a:avLst/>
              <a:gdLst/>
              <a:ahLst/>
              <a:cxnLst/>
              <a:rect l="l" t="t" r="r" b="b"/>
              <a:pathLst>
                <a:path w="13930" h="1616" extrusionOk="0">
                  <a:moveTo>
                    <a:pt x="787" y="1"/>
                  </a:moveTo>
                  <a:cubicBezTo>
                    <a:pt x="353" y="1"/>
                    <a:pt x="2" y="350"/>
                    <a:pt x="1" y="782"/>
                  </a:cubicBezTo>
                  <a:cubicBezTo>
                    <a:pt x="0" y="1216"/>
                    <a:pt x="350" y="1568"/>
                    <a:pt x="783" y="1570"/>
                  </a:cubicBezTo>
                  <a:lnTo>
                    <a:pt x="13141" y="1616"/>
                  </a:lnTo>
                  <a:cubicBezTo>
                    <a:pt x="13142" y="1616"/>
                    <a:pt x="13144" y="1616"/>
                    <a:pt x="13145" y="1616"/>
                  </a:cubicBezTo>
                  <a:cubicBezTo>
                    <a:pt x="13575" y="1616"/>
                    <a:pt x="13927" y="1268"/>
                    <a:pt x="13928" y="835"/>
                  </a:cubicBezTo>
                  <a:cubicBezTo>
                    <a:pt x="13930" y="401"/>
                    <a:pt x="13581" y="50"/>
                    <a:pt x="13146"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11"/>
            <p:cNvSpPr/>
            <p:nvPr/>
          </p:nvSpPr>
          <p:spPr>
            <a:xfrm>
              <a:off x="239749" y="3380318"/>
              <a:ext cx="733502" cy="84981"/>
            </a:xfrm>
            <a:custGeom>
              <a:avLst/>
              <a:gdLst/>
              <a:ahLst/>
              <a:cxnLst/>
              <a:rect l="l" t="t" r="r" b="b"/>
              <a:pathLst>
                <a:path w="13931" h="1614" extrusionOk="0">
                  <a:moveTo>
                    <a:pt x="783" y="1"/>
                  </a:moveTo>
                  <a:cubicBezTo>
                    <a:pt x="353" y="1"/>
                    <a:pt x="5" y="350"/>
                    <a:pt x="2" y="780"/>
                  </a:cubicBezTo>
                  <a:cubicBezTo>
                    <a:pt x="1" y="1215"/>
                    <a:pt x="351" y="1566"/>
                    <a:pt x="783" y="1569"/>
                  </a:cubicBezTo>
                  <a:lnTo>
                    <a:pt x="13141" y="1614"/>
                  </a:lnTo>
                  <a:cubicBezTo>
                    <a:pt x="13142" y="1614"/>
                    <a:pt x="13144" y="1614"/>
                    <a:pt x="13146" y="1614"/>
                  </a:cubicBezTo>
                  <a:cubicBezTo>
                    <a:pt x="13576" y="1614"/>
                    <a:pt x="13926" y="1263"/>
                    <a:pt x="13927" y="835"/>
                  </a:cubicBezTo>
                  <a:cubicBezTo>
                    <a:pt x="13930" y="400"/>
                    <a:pt x="13580" y="48"/>
                    <a:pt x="13147" y="45"/>
                  </a:cubicBezTo>
                  <a:lnTo>
                    <a:pt x="788" y="1"/>
                  </a:lnTo>
                  <a:cubicBezTo>
                    <a:pt x="787" y="1"/>
                    <a:pt x="785" y="1"/>
                    <a:pt x="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11"/>
            <p:cNvSpPr/>
            <p:nvPr/>
          </p:nvSpPr>
          <p:spPr>
            <a:xfrm>
              <a:off x="799019" y="3730665"/>
              <a:ext cx="311650" cy="311755"/>
            </a:xfrm>
            <a:custGeom>
              <a:avLst/>
              <a:gdLst/>
              <a:ahLst/>
              <a:cxnLst/>
              <a:rect l="l" t="t" r="r" b="b"/>
              <a:pathLst>
                <a:path w="5919" h="5921" extrusionOk="0">
                  <a:moveTo>
                    <a:pt x="22" y="1"/>
                  </a:moveTo>
                  <a:lnTo>
                    <a:pt x="0" y="5897"/>
                  </a:lnTo>
                  <a:lnTo>
                    <a:pt x="5898" y="5920"/>
                  </a:lnTo>
                  <a:lnTo>
                    <a:pt x="5918" y="23"/>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11"/>
            <p:cNvSpPr/>
            <p:nvPr/>
          </p:nvSpPr>
          <p:spPr>
            <a:xfrm>
              <a:off x="238275" y="3776578"/>
              <a:ext cx="733449" cy="85034"/>
            </a:xfrm>
            <a:custGeom>
              <a:avLst/>
              <a:gdLst/>
              <a:ahLst/>
              <a:cxnLst/>
              <a:rect l="l" t="t" r="r" b="b"/>
              <a:pathLst>
                <a:path w="13930" h="1615" extrusionOk="0">
                  <a:moveTo>
                    <a:pt x="786" y="1"/>
                  </a:moveTo>
                  <a:cubicBezTo>
                    <a:pt x="355" y="1"/>
                    <a:pt x="3" y="351"/>
                    <a:pt x="2" y="782"/>
                  </a:cubicBezTo>
                  <a:cubicBezTo>
                    <a:pt x="1" y="1215"/>
                    <a:pt x="350" y="1568"/>
                    <a:pt x="783" y="1569"/>
                  </a:cubicBezTo>
                  <a:lnTo>
                    <a:pt x="13140" y="1615"/>
                  </a:lnTo>
                  <a:cubicBezTo>
                    <a:pt x="13142" y="1615"/>
                    <a:pt x="13144" y="1615"/>
                    <a:pt x="13146" y="1615"/>
                  </a:cubicBezTo>
                  <a:cubicBezTo>
                    <a:pt x="13577" y="1615"/>
                    <a:pt x="13926" y="1267"/>
                    <a:pt x="13928" y="834"/>
                  </a:cubicBezTo>
                  <a:cubicBezTo>
                    <a:pt x="13929" y="404"/>
                    <a:pt x="13580" y="50"/>
                    <a:pt x="13147" y="48"/>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11"/>
            <p:cNvSpPr/>
            <p:nvPr/>
          </p:nvSpPr>
          <p:spPr>
            <a:xfrm>
              <a:off x="237801" y="3908683"/>
              <a:ext cx="733449" cy="85139"/>
            </a:xfrm>
            <a:custGeom>
              <a:avLst/>
              <a:gdLst/>
              <a:ahLst/>
              <a:cxnLst/>
              <a:rect l="l" t="t" r="r" b="b"/>
              <a:pathLst>
                <a:path w="13930" h="1617" extrusionOk="0">
                  <a:moveTo>
                    <a:pt x="789" y="1"/>
                  </a:moveTo>
                  <a:cubicBezTo>
                    <a:pt x="354" y="1"/>
                    <a:pt x="2" y="350"/>
                    <a:pt x="1" y="782"/>
                  </a:cubicBezTo>
                  <a:cubicBezTo>
                    <a:pt x="0" y="1216"/>
                    <a:pt x="349" y="1569"/>
                    <a:pt x="783" y="1570"/>
                  </a:cubicBezTo>
                  <a:lnTo>
                    <a:pt x="13140" y="1617"/>
                  </a:lnTo>
                  <a:cubicBezTo>
                    <a:pt x="13141" y="1617"/>
                    <a:pt x="13141" y="1617"/>
                    <a:pt x="13142" y="1617"/>
                  </a:cubicBezTo>
                  <a:cubicBezTo>
                    <a:pt x="13575" y="1617"/>
                    <a:pt x="13926" y="1267"/>
                    <a:pt x="13927" y="835"/>
                  </a:cubicBezTo>
                  <a:cubicBezTo>
                    <a:pt x="13930" y="402"/>
                    <a:pt x="13579" y="50"/>
                    <a:pt x="13146" y="47"/>
                  </a:cubicBezTo>
                  <a:lnTo>
                    <a:pt x="7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11"/>
            <p:cNvSpPr/>
            <p:nvPr/>
          </p:nvSpPr>
          <p:spPr>
            <a:xfrm>
              <a:off x="797071" y="4259188"/>
              <a:ext cx="311650" cy="311650"/>
            </a:xfrm>
            <a:custGeom>
              <a:avLst/>
              <a:gdLst/>
              <a:ahLst/>
              <a:cxnLst/>
              <a:rect l="l" t="t" r="r" b="b"/>
              <a:pathLst>
                <a:path w="5919" h="5919" extrusionOk="0">
                  <a:moveTo>
                    <a:pt x="22" y="1"/>
                  </a:moveTo>
                  <a:lnTo>
                    <a:pt x="1" y="5896"/>
                  </a:lnTo>
                  <a:lnTo>
                    <a:pt x="5897" y="5919"/>
                  </a:lnTo>
                  <a:lnTo>
                    <a:pt x="5919" y="22"/>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11"/>
            <p:cNvSpPr/>
            <p:nvPr/>
          </p:nvSpPr>
          <p:spPr>
            <a:xfrm>
              <a:off x="236274" y="4305048"/>
              <a:ext cx="733449" cy="85086"/>
            </a:xfrm>
            <a:custGeom>
              <a:avLst/>
              <a:gdLst/>
              <a:ahLst/>
              <a:cxnLst/>
              <a:rect l="l" t="t" r="r" b="b"/>
              <a:pathLst>
                <a:path w="13930" h="1616" extrusionOk="0">
                  <a:moveTo>
                    <a:pt x="786" y="1"/>
                  </a:moveTo>
                  <a:cubicBezTo>
                    <a:pt x="353" y="1"/>
                    <a:pt x="3" y="350"/>
                    <a:pt x="1" y="782"/>
                  </a:cubicBezTo>
                  <a:cubicBezTo>
                    <a:pt x="0" y="1215"/>
                    <a:pt x="349" y="1568"/>
                    <a:pt x="783" y="1570"/>
                  </a:cubicBezTo>
                  <a:lnTo>
                    <a:pt x="13140" y="1616"/>
                  </a:lnTo>
                  <a:cubicBezTo>
                    <a:pt x="13141" y="1616"/>
                    <a:pt x="13141" y="1616"/>
                    <a:pt x="13142" y="1616"/>
                  </a:cubicBezTo>
                  <a:cubicBezTo>
                    <a:pt x="13575" y="1616"/>
                    <a:pt x="13928" y="1267"/>
                    <a:pt x="13929" y="834"/>
                  </a:cubicBezTo>
                  <a:cubicBezTo>
                    <a:pt x="13930" y="401"/>
                    <a:pt x="13581" y="49"/>
                    <a:pt x="13146" y="49"/>
                  </a:cubicBezTo>
                  <a:lnTo>
                    <a:pt x="788" y="1"/>
                  </a:lnTo>
                  <a:cubicBezTo>
                    <a:pt x="787" y="1"/>
                    <a:pt x="786"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11"/>
            <p:cNvSpPr/>
            <p:nvPr/>
          </p:nvSpPr>
          <p:spPr>
            <a:xfrm>
              <a:off x="235800" y="4437100"/>
              <a:ext cx="733449" cy="85192"/>
            </a:xfrm>
            <a:custGeom>
              <a:avLst/>
              <a:gdLst/>
              <a:ahLst/>
              <a:cxnLst/>
              <a:rect l="l" t="t" r="r" b="b"/>
              <a:pathLst>
                <a:path w="13930" h="1618" extrusionOk="0">
                  <a:moveTo>
                    <a:pt x="786" y="1"/>
                  </a:moveTo>
                  <a:cubicBezTo>
                    <a:pt x="355" y="1"/>
                    <a:pt x="3" y="349"/>
                    <a:pt x="2" y="782"/>
                  </a:cubicBezTo>
                  <a:cubicBezTo>
                    <a:pt x="1" y="1218"/>
                    <a:pt x="351" y="1568"/>
                    <a:pt x="783" y="1571"/>
                  </a:cubicBezTo>
                  <a:lnTo>
                    <a:pt x="13141" y="1618"/>
                  </a:lnTo>
                  <a:cubicBezTo>
                    <a:pt x="13142" y="1618"/>
                    <a:pt x="13143" y="1618"/>
                    <a:pt x="13144" y="1618"/>
                  </a:cubicBezTo>
                  <a:cubicBezTo>
                    <a:pt x="13576" y="1618"/>
                    <a:pt x="13927" y="1269"/>
                    <a:pt x="13928" y="836"/>
                  </a:cubicBezTo>
                  <a:cubicBezTo>
                    <a:pt x="13929" y="402"/>
                    <a:pt x="13579" y="50"/>
                    <a:pt x="13146" y="47"/>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0" name="Google Shape;200;p11"/>
          <p:cNvSpPr txBox="1">
            <a:spLocks noGrp="1"/>
          </p:cNvSpPr>
          <p:nvPr>
            <p:ph type="title" hasCustomPrompt="1"/>
          </p:nvPr>
        </p:nvSpPr>
        <p:spPr>
          <a:xfrm>
            <a:off x="2261733" y="2077967"/>
            <a:ext cx="8768000" cy="20148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28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201" name="Google Shape;201;p11"/>
          <p:cNvSpPr txBox="1">
            <a:spLocks noGrp="1"/>
          </p:cNvSpPr>
          <p:nvPr>
            <p:ph type="subTitle" idx="1"/>
          </p:nvPr>
        </p:nvSpPr>
        <p:spPr>
          <a:xfrm>
            <a:off x="2261733" y="4273400"/>
            <a:ext cx="8768000" cy="6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2133"/>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383184857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02"/>
        <p:cNvGrpSpPr/>
        <p:nvPr/>
      </p:nvGrpSpPr>
      <p:grpSpPr>
        <a:xfrm>
          <a:off x="0" y="0"/>
          <a:ext cx="0" cy="0"/>
          <a:chOff x="0" y="0"/>
          <a:chExt cx="0" cy="0"/>
        </a:xfrm>
      </p:grpSpPr>
    </p:spTree>
    <p:extLst>
      <p:ext uri="{BB962C8B-B14F-4D97-AF65-F5344CB8AC3E}">
        <p14:creationId xmlns:p14="http://schemas.microsoft.com/office/powerpoint/2010/main" val="88029098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2"/>
        </a:solidFill>
        <a:effectLst/>
      </p:bgPr>
    </p:bg>
    <p:spTree>
      <p:nvGrpSpPr>
        <p:cNvPr id="1" name="Shape 203"/>
        <p:cNvGrpSpPr/>
        <p:nvPr/>
      </p:nvGrpSpPr>
      <p:grpSpPr>
        <a:xfrm>
          <a:off x="0" y="0"/>
          <a:ext cx="0" cy="0"/>
          <a:chOff x="0" y="0"/>
          <a:chExt cx="0" cy="0"/>
        </a:xfrm>
      </p:grpSpPr>
      <p:grpSp>
        <p:nvGrpSpPr>
          <p:cNvPr id="204" name="Google Shape;204;p13"/>
          <p:cNvGrpSpPr/>
          <p:nvPr/>
        </p:nvGrpSpPr>
        <p:grpSpPr>
          <a:xfrm>
            <a:off x="314401" y="284734"/>
            <a:ext cx="11563191" cy="6288533"/>
            <a:chOff x="235800" y="213550"/>
            <a:chExt cx="8672393" cy="4716400"/>
          </a:xfrm>
        </p:grpSpPr>
        <p:sp>
          <p:nvSpPr>
            <p:cNvPr id="205" name="Google Shape;205;p13"/>
            <p:cNvSpPr/>
            <p:nvPr/>
          </p:nvSpPr>
          <p:spPr>
            <a:xfrm>
              <a:off x="420024" y="213550"/>
              <a:ext cx="8311596" cy="4715505"/>
            </a:xfrm>
            <a:custGeom>
              <a:avLst/>
              <a:gdLst/>
              <a:ahLst/>
              <a:cxnLst/>
              <a:rect l="l" t="t" r="r" b="b"/>
              <a:pathLst>
                <a:path w="141824" h="89559" extrusionOk="0">
                  <a:moveTo>
                    <a:pt x="9819" y="0"/>
                  </a:moveTo>
                  <a:cubicBezTo>
                    <a:pt x="4591" y="0"/>
                    <a:pt x="304" y="4267"/>
                    <a:pt x="285" y="9500"/>
                  </a:cubicBezTo>
                  <a:lnTo>
                    <a:pt x="20" y="79757"/>
                  </a:lnTo>
                  <a:cubicBezTo>
                    <a:pt x="1" y="85001"/>
                    <a:pt x="4276" y="89308"/>
                    <a:pt x="9520" y="89327"/>
                  </a:cubicBezTo>
                  <a:lnTo>
                    <a:pt x="40300" y="89442"/>
                  </a:lnTo>
                  <a:lnTo>
                    <a:pt x="135808" y="89551"/>
                  </a:lnTo>
                  <a:lnTo>
                    <a:pt x="137983" y="89559"/>
                  </a:lnTo>
                  <a:cubicBezTo>
                    <a:pt x="137987" y="89559"/>
                    <a:pt x="137992" y="89559"/>
                    <a:pt x="137996" y="89559"/>
                  </a:cubicBezTo>
                  <a:cubicBezTo>
                    <a:pt x="139922" y="89559"/>
                    <a:pt x="141502" y="87986"/>
                    <a:pt x="141510" y="86060"/>
                  </a:cubicBezTo>
                  <a:lnTo>
                    <a:pt x="141818" y="3758"/>
                  </a:lnTo>
                  <a:cubicBezTo>
                    <a:pt x="141823" y="1829"/>
                    <a:pt x="140249" y="242"/>
                    <a:pt x="138319" y="235"/>
                  </a:cubicBezTo>
                  <a:lnTo>
                    <a:pt x="136144" y="225"/>
                  </a:lnTo>
                  <a:lnTo>
                    <a:pt x="40635" y="116"/>
                  </a:lnTo>
                  <a:lnTo>
                    <a:pt x="9855" y="0"/>
                  </a:lnTo>
                  <a:cubicBezTo>
                    <a:pt x="9843" y="0"/>
                    <a:pt x="9831" y="0"/>
                    <a:pt x="9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13"/>
            <p:cNvSpPr/>
            <p:nvPr/>
          </p:nvSpPr>
          <p:spPr>
            <a:xfrm>
              <a:off x="596481" y="214234"/>
              <a:ext cx="8311713" cy="4715716"/>
            </a:xfrm>
            <a:custGeom>
              <a:avLst/>
              <a:gdLst/>
              <a:ahLst/>
              <a:cxnLst/>
              <a:rect l="l" t="t" r="r" b="b"/>
              <a:pathLst>
                <a:path w="141826" h="89563" extrusionOk="0">
                  <a:moveTo>
                    <a:pt x="9822" y="1"/>
                  </a:moveTo>
                  <a:cubicBezTo>
                    <a:pt x="4592" y="1"/>
                    <a:pt x="306" y="4268"/>
                    <a:pt x="285" y="9501"/>
                  </a:cubicBezTo>
                  <a:lnTo>
                    <a:pt x="21" y="79759"/>
                  </a:lnTo>
                  <a:cubicBezTo>
                    <a:pt x="1" y="85004"/>
                    <a:pt x="4276" y="89308"/>
                    <a:pt x="9520" y="89329"/>
                  </a:cubicBezTo>
                  <a:lnTo>
                    <a:pt x="40301" y="89445"/>
                  </a:lnTo>
                  <a:lnTo>
                    <a:pt x="135810" y="89553"/>
                  </a:lnTo>
                  <a:lnTo>
                    <a:pt x="137984" y="89562"/>
                  </a:lnTo>
                  <a:cubicBezTo>
                    <a:pt x="137988" y="89562"/>
                    <a:pt x="137993" y="89562"/>
                    <a:pt x="137997" y="89562"/>
                  </a:cubicBezTo>
                  <a:cubicBezTo>
                    <a:pt x="139924" y="89562"/>
                    <a:pt x="141504" y="87990"/>
                    <a:pt x="141511" y="86063"/>
                  </a:cubicBezTo>
                  <a:lnTo>
                    <a:pt x="141820" y="3761"/>
                  </a:lnTo>
                  <a:cubicBezTo>
                    <a:pt x="141826" y="1827"/>
                    <a:pt x="140249" y="239"/>
                    <a:pt x="138317" y="233"/>
                  </a:cubicBezTo>
                  <a:lnTo>
                    <a:pt x="136143" y="225"/>
                  </a:lnTo>
                  <a:lnTo>
                    <a:pt x="40635" y="117"/>
                  </a:lnTo>
                  <a:lnTo>
                    <a:pt x="9856" y="1"/>
                  </a:lnTo>
                  <a:cubicBezTo>
                    <a:pt x="9845" y="1"/>
                    <a:pt x="9833" y="1"/>
                    <a:pt x="9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13"/>
            <p:cNvSpPr/>
            <p:nvPr/>
          </p:nvSpPr>
          <p:spPr>
            <a:xfrm>
              <a:off x="810919" y="559949"/>
              <a:ext cx="311650" cy="311755"/>
            </a:xfrm>
            <a:custGeom>
              <a:avLst/>
              <a:gdLst/>
              <a:ahLst/>
              <a:cxnLst/>
              <a:rect l="l" t="t" r="r" b="b"/>
              <a:pathLst>
                <a:path w="5919" h="5921" extrusionOk="0">
                  <a:moveTo>
                    <a:pt x="23" y="0"/>
                  </a:moveTo>
                  <a:lnTo>
                    <a:pt x="0" y="5896"/>
                  </a:lnTo>
                  <a:lnTo>
                    <a:pt x="5897" y="5920"/>
                  </a:lnTo>
                  <a:lnTo>
                    <a:pt x="5918" y="23"/>
                  </a:lnTo>
                  <a:lnTo>
                    <a:pt x="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13"/>
            <p:cNvSpPr/>
            <p:nvPr/>
          </p:nvSpPr>
          <p:spPr>
            <a:xfrm>
              <a:off x="250174" y="605967"/>
              <a:ext cx="733502" cy="85034"/>
            </a:xfrm>
            <a:custGeom>
              <a:avLst/>
              <a:gdLst/>
              <a:ahLst/>
              <a:cxnLst/>
              <a:rect l="l" t="t" r="r" b="b"/>
              <a:pathLst>
                <a:path w="13931" h="1615" extrusionOk="0">
                  <a:moveTo>
                    <a:pt x="786" y="0"/>
                  </a:moveTo>
                  <a:cubicBezTo>
                    <a:pt x="355" y="0"/>
                    <a:pt x="3" y="349"/>
                    <a:pt x="2" y="782"/>
                  </a:cubicBezTo>
                  <a:cubicBezTo>
                    <a:pt x="1" y="1214"/>
                    <a:pt x="350" y="1567"/>
                    <a:pt x="783" y="1568"/>
                  </a:cubicBezTo>
                  <a:lnTo>
                    <a:pt x="13141" y="1614"/>
                  </a:lnTo>
                  <a:cubicBezTo>
                    <a:pt x="13141" y="1614"/>
                    <a:pt x="13142" y="1614"/>
                    <a:pt x="13142" y="1614"/>
                  </a:cubicBezTo>
                  <a:cubicBezTo>
                    <a:pt x="13574" y="1614"/>
                    <a:pt x="13926" y="1265"/>
                    <a:pt x="13927" y="833"/>
                  </a:cubicBezTo>
                  <a:cubicBezTo>
                    <a:pt x="13930" y="399"/>
                    <a:pt x="13579" y="47"/>
                    <a:pt x="13147" y="46"/>
                  </a:cubicBezTo>
                  <a:lnTo>
                    <a:pt x="788" y="0"/>
                  </a:lnTo>
                  <a:cubicBezTo>
                    <a:pt x="788"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13"/>
            <p:cNvSpPr/>
            <p:nvPr/>
          </p:nvSpPr>
          <p:spPr>
            <a:xfrm>
              <a:off x="249700" y="738071"/>
              <a:ext cx="733397" cy="85034"/>
            </a:xfrm>
            <a:custGeom>
              <a:avLst/>
              <a:gdLst/>
              <a:ahLst/>
              <a:cxnLst/>
              <a:rect l="l" t="t" r="r" b="b"/>
              <a:pathLst>
                <a:path w="13929" h="1615" extrusionOk="0">
                  <a:moveTo>
                    <a:pt x="782" y="0"/>
                  </a:moveTo>
                  <a:cubicBezTo>
                    <a:pt x="353" y="0"/>
                    <a:pt x="3" y="350"/>
                    <a:pt x="1" y="782"/>
                  </a:cubicBezTo>
                  <a:cubicBezTo>
                    <a:pt x="0" y="1214"/>
                    <a:pt x="349" y="1566"/>
                    <a:pt x="783" y="1568"/>
                  </a:cubicBezTo>
                  <a:lnTo>
                    <a:pt x="13140" y="1614"/>
                  </a:lnTo>
                  <a:cubicBezTo>
                    <a:pt x="13141" y="1614"/>
                    <a:pt x="13143" y="1614"/>
                    <a:pt x="13144" y="1614"/>
                  </a:cubicBezTo>
                  <a:cubicBezTo>
                    <a:pt x="13575" y="1614"/>
                    <a:pt x="13926" y="1265"/>
                    <a:pt x="13927" y="833"/>
                  </a:cubicBezTo>
                  <a:cubicBezTo>
                    <a:pt x="13929" y="400"/>
                    <a:pt x="13580" y="47"/>
                    <a:pt x="13145" y="46"/>
                  </a:cubicBezTo>
                  <a:lnTo>
                    <a:pt x="788" y="0"/>
                  </a:lnTo>
                  <a:cubicBezTo>
                    <a:pt x="786" y="0"/>
                    <a:pt x="784" y="0"/>
                    <a:pt x="7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13"/>
            <p:cNvSpPr/>
            <p:nvPr/>
          </p:nvSpPr>
          <p:spPr>
            <a:xfrm>
              <a:off x="808918" y="1088367"/>
              <a:ext cx="311650" cy="311755"/>
            </a:xfrm>
            <a:custGeom>
              <a:avLst/>
              <a:gdLst/>
              <a:ahLst/>
              <a:cxnLst/>
              <a:rect l="l" t="t" r="r" b="b"/>
              <a:pathLst>
                <a:path w="5919" h="5921" extrusionOk="0">
                  <a:moveTo>
                    <a:pt x="23" y="1"/>
                  </a:moveTo>
                  <a:lnTo>
                    <a:pt x="1" y="5898"/>
                  </a:lnTo>
                  <a:lnTo>
                    <a:pt x="5897" y="5920"/>
                  </a:lnTo>
                  <a:lnTo>
                    <a:pt x="5919" y="23"/>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13"/>
            <p:cNvSpPr/>
            <p:nvPr/>
          </p:nvSpPr>
          <p:spPr>
            <a:xfrm>
              <a:off x="248173" y="1134385"/>
              <a:ext cx="733449" cy="85086"/>
            </a:xfrm>
            <a:custGeom>
              <a:avLst/>
              <a:gdLst/>
              <a:ahLst/>
              <a:cxnLst/>
              <a:rect l="l" t="t" r="r" b="b"/>
              <a:pathLst>
                <a:path w="13930" h="1616" extrusionOk="0">
                  <a:moveTo>
                    <a:pt x="784" y="0"/>
                  </a:moveTo>
                  <a:cubicBezTo>
                    <a:pt x="353" y="0"/>
                    <a:pt x="2" y="348"/>
                    <a:pt x="1" y="782"/>
                  </a:cubicBezTo>
                  <a:cubicBezTo>
                    <a:pt x="0" y="1213"/>
                    <a:pt x="349" y="1566"/>
                    <a:pt x="783" y="1568"/>
                  </a:cubicBezTo>
                  <a:lnTo>
                    <a:pt x="13141" y="1615"/>
                  </a:lnTo>
                  <a:cubicBezTo>
                    <a:pt x="13142" y="1615"/>
                    <a:pt x="13142" y="1615"/>
                    <a:pt x="13143" y="1615"/>
                  </a:cubicBezTo>
                  <a:cubicBezTo>
                    <a:pt x="13574" y="1615"/>
                    <a:pt x="13927" y="1266"/>
                    <a:pt x="13928" y="834"/>
                  </a:cubicBezTo>
                  <a:cubicBezTo>
                    <a:pt x="13930" y="399"/>
                    <a:pt x="13582" y="48"/>
                    <a:pt x="13145" y="47"/>
                  </a:cubicBezTo>
                  <a:lnTo>
                    <a:pt x="788" y="0"/>
                  </a:lnTo>
                  <a:cubicBezTo>
                    <a:pt x="787" y="0"/>
                    <a:pt x="785"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13"/>
            <p:cNvSpPr/>
            <p:nvPr/>
          </p:nvSpPr>
          <p:spPr>
            <a:xfrm>
              <a:off x="247647" y="1266594"/>
              <a:ext cx="733502" cy="84981"/>
            </a:xfrm>
            <a:custGeom>
              <a:avLst/>
              <a:gdLst/>
              <a:ahLst/>
              <a:cxnLst/>
              <a:rect l="l" t="t" r="r" b="b"/>
              <a:pathLst>
                <a:path w="13931" h="1614" extrusionOk="0">
                  <a:moveTo>
                    <a:pt x="785" y="0"/>
                  </a:moveTo>
                  <a:cubicBezTo>
                    <a:pt x="354" y="0"/>
                    <a:pt x="3" y="348"/>
                    <a:pt x="2" y="780"/>
                  </a:cubicBezTo>
                  <a:cubicBezTo>
                    <a:pt x="1" y="1212"/>
                    <a:pt x="350" y="1565"/>
                    <a:pt x="783" y="1566"/>
                  </a:cubicBezTo>
                  <a:lnTo>
                    <a:pt x="13141" y="1613"/>
                  </a:lnTo>
                  <a:cubicBezTo>
                    <a:pt x="13142" y="1613"/>
                    <a:pt x="13143" y="1613"/>
                    <a:pt x="13144" y="1613"/>
                  </a:cubicBezTo>
                  <a:cubicBezTo>
                    <a:pt x="13578" y="1613"/>
                    <a:pt x="13927" y="1265"/>
                    <a:pt x="13928" y="832"/>
                  </a:cubicBezTo>
                  <a:cubicBezTo>
                    <a:pt x="13930" y="399"/>
                    <a:pt x="13581" y="47"/>
                    <a:pt x="13146" y="47"/>
                  </a:cubicBezTo>
                  <a:lnTo>
                    <a:pt x="788" y="0"/>
                  </a:lnTo>
                  <a:cubicBezTo>
                    <a:pt x="787" y="0"/>
                    <a:pt x="786"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13"/>
            <p:cNvSpPr/>
            <p:nvPr/>
          </p:nvSpPr>
          <p:spPr>
            <a:xfrm>
              <a:off x="806970" y="1616837"/>
              <a:ext cx="311650" cy="311755"/>
            </a:xfrm>
            <a:custGeom>
              <a:avLst/>
              <a:gdLst/>
              <a:ahLst/>
              <a:cxnLst/>
              <a:rect l="l" t="t" r="r" b="b"/>
              <a:pathLst>
                <a:path w="5919" h="5921" extrusionOk="0">
                  <a:moveTo>
                    <a:pt x="22" y="1"/>
                  </a:moveTo>
                  <a:lnTo>
                    <a:pt x="0" y="5898"/>
                  </a:lnTo>
                  <a:lnTo>
                    <a:pt x="5897" y="5920"/>
                  </a:lnTo>
                  <a:lnTo>
                    <a:pt x="5918" y="24"/>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13"/>
            <p:cNvSpPr/>
            <p:nvPr/>
          </p:nvSpPr>
          <p:spPr>
            <a:xfrm>
              <a:off x="246172" y="1662802"/>
              <a:ext cx="733449" cy="85086"/>
            </a:xfrm>
            <a:custGeom>
              <a:avLst/>
              <a:gdLst/>
              <a:ahLst/>
              <a:cxnLst/>
              <a:rect l="l" t="t" r="r" b="b"/>
              <a:pathLst>
                <a:path w="13930" h="1616" extrusionOk="0">
                  <a:moveTo>
                    <a:pt x="787" y="0"/>
                  </a:moveTo>
                  <a:cubicBezTo>
                    <a:pt x="356" y="0"/>
                    <a:pt x="4" y="350"/>
                    <a:pt x="3" y="781"/>
                  </a:cubicBezTo>
                  <a:cubicBezTo>
                    <a:pt x="1" y="1214"/>
                    <a:pt x="350" y="1567"/>
                    <a:pt x="784" y="1568"/>
                  </a:cubicBezTo>
                  <a:lnTo>
                    <a:pt x="13142" y="1615"/>
                  </a:lnTo>
                  <a:cubicBezTo>
                    <a:pt x="13143" y="1615"/>
                    <a:pt x="13145" y="1615"/>
                    <a:pt x="13147" y="1615"/>
                  </a:cubicBezTo>
                  <a:cubicBezTo>
                    <a:pt x="13577" y="1615"/>
                    <a:pt x="13927" y="1265"/>
                    <a:pt x="13928" y="835"/>
                  </a:cubicBezTo>
                  <a:cubicBezTo>
                    <a:pt x="13929" y="400"/>
                    <a:pt x="13580" y="48"/>
                    <a:pt x="13147" y="47"/>
                  </a:cubicBezTo>
                  <a:lnTo>
                    <a:pt x="789" y="0"/>
                  </a:lnTo>
                  <a:cubicBezTo>
                    <a:pt x="789"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13"/>
            <p:cNvSpPr/>
            <p:nvPr/>
          </p:nvSpPr>
          <p:spPr>
            <a:xfrm>
              <a:off x="245751" y="1794959"/>
              <a:ext cx="733344" cy="85034"/>
            </a:xfrm>
            <a:custGeom>
              <a:avLst/>
              <a:gdLst/>
              <a:ahLst/>
              <a:cxnLst/>
              <a:rect l="l" t="t" r="r" b="b"/>
              <a:pathLst>
                <a:path w="13928" h="1615" extrusionOk="0">
                  <a:moveTo>
                    <a:pt x="787" y="0"/>
                  </a:moveTo>
                  <a:cubicBezTo>
                    <a:pt x="355" y="0"/>
                    <a:pt x="2" y="349"/>
                    <a:pt x="1" y="782"/>
                  </a:cubicBezTo>
                  <a:cubicBezTo>
                    <a:pt x="0" y="1214"/>
                    <a:pt x="350" y="1565"/>
                    <a:pt x="783" y="1568"/>
                  </a:cubicBezTo>
                  <a:lnTo>
                    <a:pt x="13140" y="1614"/>
                  </a:lnTo>
                  <a:cubicBezTo>
                    <a:pt x="13141" y="1614"/>
                    <a:pt x="13143" y="1614"/>
                    <a:pt x="13144" y="1614"/>
                  </a:cubicBezTo>
                  <a:cubicBezTo>
                    <a:pt x="13575" y="1614"/>
                    <a:pt x="13926" y="1266"/>
                    <a:pt x="13927" y="834"/>
                  </a:cubicBezTo>
                  <a:cubicBezTo>
                    <a:pt x="13928" y="400"/>
                    <a:pt x="13579" y="47"/>
                    <a:pt x="13146" y="47"/>
                  </a:cubicBezTo>
                  <a:lnTo>
                    <a:pt x="789" y="0"/>
                  </a:lnTo>
                  <a:cubicBezTo>
                    <a:pt x="788"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13"/>
            <p:cNvSpPr/>
            <p:nvPr/>
          </p:nvSpPr>
          <p:spPr>
            <a:xfrm>
              <a:off x="804969" y="2145307"/>
              <a:ext cx="311650" cy="311703"/>
            </a:xfrm>
            <a:custGeom>
              <a:avLst/>
              <a:gdLst/>
              <a:ahLst/>
              <a:cxnLst/>
              <a:rect l="l" t="t" r="r" b="b"/>
              <a:pathLst>
                <a:path w="5919" h="5920" extrusionOk="0">
                  <a:moveTo>
                    <a:pt x="23" y="1"/>
                  </a:moveTo>
                  <a:lnTo>
                    <a:pt x="1" y="5897"/>
                  </a:lnTo>
                  <a:lnTo>
                    <a:pt x="5896" y="5919"/>
                  </a:lnTo>
                  <a:lnTo>
                    <a:pt x="5919"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13"/>
            <p:cNvSpPr/>
            <p:nvPr/>
          </p:nvSpPr>
          <p:spPr>
            <a:xfrm>
              <a:off x="244172" y="2191325"/>
              <a:ext cx="733502" cy="85034"/>
            </a:xfrm>
            <a:custGeom>
              <a:avLst/>
              <a:gdLst/>
              <a:ahLst/>
              <a:cxnLst/>
              <a:rect l="l" t="t" r="r" b="b"/>
              <a:pathLst>
                <a:path w="13931" h="1615" extrusionOk="0">
                  <a:moveTo>
                    <a:pt x="786" y="0"/>
                  </a:moveTo>
                  <a:cubicBezTo>
                    <a:pt x="353" y="0"/>
                    <a:pt x="2" y="349"/>
                    <a:pt x="1" y="780"/>
                  </a:cubicBezTo>
                  <a:cubicBezTo>
                    <a:pt x="0" y="1214"/>
                    <a:pt x="349" y="1567"/>
                    <a:pt x="783" y="1568"/>
                  </a:cubicBezTo>
                  <a:lnTo>
                    <a:pt x="13140" y="1614"/>
                  </a:lnTo>
                  <a:cubicBezTo>
                    <a:pt x="13141" y="1614"/>
                    <a:pt x="13141" y="1614"/>
                    <a:pt x="13142" y="1614"/>
                  </a:cubicBezTo>
                  <a:cubicBezTo>
                    <a:pt x="13574" y="1614"/>
                    <a:pt x="13927" y="1265"/>
                    <a:pt x="13928" y="833"/>
                  </a:cubicBezTo>
                  <a:cubicBezTo>
                    <a:pt x="13931" y="400"/>
                    <a:pt x="13581" y="48"/>
                    <a:pt x="13146" y="46"/>
                  </a:cubicBezTo>
                  <a:lnTo>
                    <a:pt x="788" y="0"/>
                  </a:lnTo>
                  <a:cubicBezTo>
                    <a:pt x="787"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13"/>
            <p:cNvSpPr/>
            <p:nvPr/>
          </p:nvSpPr>
          <p:spPr>
            <a:xfrm>
              <a:off x="243645" y="2323324"/>
              <a:ext cx="733555" cy="85086"/>
            </a:xfrm>
            <a:custGeom>
              <a:avLst/>
              <a:gdLst/>
              <a:ahLst/>
              <a:cxnLst/>
              <a:rect l="l" t="t" r="r" b="b"/>
              <a:pathLst>
                <a:path w="13932" h="1616" extrusionOk="0">
                  <a:moveTo>
                    <a:pt x="788" y="1"/>
                  </a:moveTo>
                  <a:cubicBezTo>
                    <a:pt x="356" y="1"/>
                    <a:pt x="4" y="350"/>
                    <a:pt x="3" y="782"/>
                  </a:cubicBezTo>
                  <a:cubicBezTo>
                    <a:pt x="1" y="1216"/>
                    <a:pt x="352" y="1568"/>
                    <a:pt x="784" y="1569"/>
                  </a:cubicBezTo>
                  <a:lnTo>
                    <a:pt x="13143" y="1616"/>
                  </a:lnTo>
                  <a:cubicBezTo>
                    <a:pt x="13144" y="1616"/>
                    <a:pt x="13145" y="1616"/>
                    <a:pt x="13146" y="1616"/>
                  </a:cubicBezTo>
                  <a:cubicBezTo>
                    <a:pt x="13577" y="1616"/>
                    <a:pt x="13928" y="1266"/>
                    <a:pt x="13929" y="835"/>
                  </a:cubicBezTo>
                  <a:cubicBezTo>
                    <a:pt x="13931" y="401"/>
                    <a:pt x="13581" y="51"/>
                    <a:pt x="13147" y="47"/>
                  </a:cubicBezTo>
                  <a:lnTo>
                    <a:pt x="789" y="1"/>
                  </a:lnTo>
                  <a:cubicBezTo>
                    <a:pt x="789" y="1"/>
                    <a:pt x="788" y="1"/>
                    <a:pt x="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13"/>
            <p:cNvSpPr/>
            <p:nvPr/>
          </p:nvSpPr>
          <p:spPr>
            <a:xfrm>
              <a:off x="802968" y="2673830"/>
              <a:ext cx="311650" cy="311703"/>
            </a:xfrm>
            <a:custGeom>
              <a:avLst/>
              <a:gdLst/>
              <a:ahLst/>
              <a:cxnLst/>
              <a:rect l="l" t="t" r="r" b="b"/>
              <a:pathLst>
                <a:path w="5919" h="5920" extrusionOk="0">
                  <a:moveTo>
                    <a:pt x="23" y="1"/>
                  </a:moveTo>
                  <a:lnTo>
                    <a:pt x="0" y="5897"/>
                  </a:lnTo>
                  <a:lnTo>
                    <a:pt x="5898" y="5919"/>
                  </a:lnTo>
                  <a:lnTo>
                    <a:pt x="5918" y="22"/>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13"/>
            <p:cNvSpPr/>
            <p:nvPr/>
          </p:nvSpPr>
          <p:spPr>
            <a:xfrm>
              <a:off x="242224" y="2719638"/>
              <a:ext cx="733502" cy="85139"/>
            </a:xfrm>
            <a:custGeom>
              <a:avLst/>
              <a:gdLst/>
              <a:ahLst/>
              <a:cxnLst/>
              <a:rect l="l" t="t" r="r" b="b"/>
              <a:pathLst>
                <a:path w="13931" h="1617" extrusionOk="0">
                  <a:moveTo>
                    <a:pt x="790" y="1"/>
                  </a:moveTo>
                  <a:cubicBezTo>
                    <a:pt x="356" y="1"/>
                    <a:pt x="5" y="350"/>
                    <a:pt x="2" y="782"/>
                  </a:cubicBezTo>
                  <a:cubicBezTo>
                    <a:pt x="1" y="1217"/>
                    <a:pt x="351" y="1569"/>
                    <a:pt x="783" y="1570"/>
                  </a:cubicBezTo>
                  <a:lnTo>
                    <a:pt x="13140" y="1617"/>
                  </a:lnTo>
                  <a:cubicBezTo>
                    <a:pt x="13575" y="1617"/>
                    <a:pt x="13926" y="1270"/>
                    <a:pt x="13927" y="838"/>
                  </a:cubicBezTo>
                  <a:cubicBezTo>
                    <a:pt x="13930" y="402"/>
                    <a:pt x="13580" y="51"/>
                    <a:pt x="13149" y="48"/>
                  </a:cubicBezTo>
                  <a:lnTo>
                    <a:pt x="7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13"/>
            <p:cNvSpPr/>
            <p:nvPr/>
          </p:nvSpPr>
          <p:spPr>
            <a:xfrm>
              <a:off x="241697" y="2851795"/>
              <a:ext cx="733502" cy="85086"/>
            </a:xfrm>
            <a:custGeom>
              <a:avLst/>
              <a:gdLst/>
              <a:ahLst/>
              <a:cxnLst/>
              <a:rect l="l" t="t" r="r" b="b"/>
              <a:pathLst>
                <a:path w="13931" h="1616" extrusionOk="0">
                  <a:moveTo>
                    <a:pt x="787" y="1"/>
                  </a:moveTo>
                  <a:cubicBezTo>
                    <a:pt x="354" y="1"/>
                    <a:pt x="4" y="350"/>
                    <a:pt x="2" y="783"/>
                  </a:cubicBezTo>
                  <a:cubicBezTo>
                    <a:pt x="0" y="1216"/>
                    <a:pt x="350" y="1569"/>
                    <a:pt x="784" y="1570"/>
                  </a:cubicBezTo>
                  <a:lnTo>
                    <a:pt x="13141" y="1616"/>
                  </a:lnTo>
                  <a:cubicBezTo>
                    <a:pt x="13142" y="1616"/>
                    <a:pt x="13142" y="1616"/>
                    <a:pt x="13143" y="1616"/>
                  </a:cubicBezTo>
                  <a:cubicBezTo>
                    <a:pt x="13577" y="1616"/>
                    <a:pt x="13927" y="1266"/>
                    <a:pt x="13930" y="835"/>
                  </a:cubicBezTo>
                  <a:cubicBezTo>
                    <a:pt x="13931" y="401"/>
                    <a:pt x="13582" y="49"/>
                    <a:pt x="13147"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13"/>
            <p:cNvSpPr/>
            <p:nvPr/>
          </p:nvSpPr>
          <p:spPr>
            <a:xfrm>
              <a:off x="800968" y="3202195"/>
              <a:ext cx="311703" cy="311808"/>
            </a:xfrm>
            <a:custGeom>
              <a:avLst/>
              <a:gdLst/>
              <a:ahLst/>
              <a:cxnLst/>
              <a:rect l="l" t="t" r="r" b="b"/>
              <a:pathLst>
                <a:path w="5920" h="5922" extrusionOk="0">
                  <a:moveTo>
                    <a:pt x="23" y="1"/>
                  </a:moveTo>
                  <a:lnTo>
                    <a:pt x="1" y="5897"/>
                  </a:lnTo>
                  <a:lnTo>
                    <a:pt x="5898" y="5921"/>
                  </a:lnTo>
                  <a:lnTo>
                    <a:pt x="5920"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13"/>
            <p:cNvSpPr/>
            <p:nvPr/>
          </p:nvSpPr>
          <p:spPr>
            <a:xfrm>
              <a:off x="240275" y="3248161"/>
              <a:ext cx="733449" cy="85086"/>
            </a:xfrm>
            <a:custGeom>
              <a:avLst/>
              <a:gdLst/>
              <a:ahLst/>
              <a:cxnLst/>
              <a:rect l="l" t="t" r="r" b="b"/>
              <a:pathLst>
                <a:path w="13930" h="1616" extrusionOk="0">
                  <a:moveTo>
                    <a:pt x="787" y="1"/>
                  </a:moveTo>
                  <a:cubicBezTo>
                    <a:pt x="353" y="1"/>
                    <a:pt x="2" y="350"/>
                    <a:pt x="1" y="782"/>
                  </a:cubicBezTo>
                  <a:cubicBezTo>
                    <a:pt x="0" y="1216"/>
                    <a:pt x="350" y="1568"/>
                    <a:pt x="783" y="1570"/>
                  </a:cubicBezTo>
                  <a:lnTo>
                    <a:pt x="13141" y="1616"/>
                  </a:lnTo>
                  <a:cubicBezTo>
                    <a:pt x="13142" y="1616"/>
                    <a:pt x="13144" y="1616"/>
                    <a:pt x="13145" y="1616"/>
                  </a:cubicBezTo>
                  <a:cubicBezTo>
                    <a:pt x="13575" y="1616"/>
                    <a:pt x="13927" y="1268"/>
                    <a:pt x="13928" y="835"/>
                  </a:cubicBezTo>
                  <a:cubicBezTo>
                    <a:pt x="13930" y="401"/>
                    <a:pt x="13581" y="50"/>
                    <a:pt x="13146"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13"/>
            <p:cNvSpPr/>
            <p:nvPr/>
          </p:nvSpPr>
          <p:spPr>
            <a:xfrm>
              <a:off x="239749" y="3380318"/>
              <a:ext cx="733502" cy="84981"/>
            </a:xfrm>
            <a:custGeom>
              <a:avLst/>
              <a:gdLst/>
              <a:ahLst/>
              <a:cxnLst/>
              <a:rect l="l" t="t" r="r" b="b"/>
              <a:pathLst>
                <a:path w="13931" h="1614" extrusionOk="0">
                  <a:moveTo>
                    <a:pt x="783" y="1"/>
                  </a:moveTo>
                  <a:cubicBezTo>
                    <a:pt x="353" y="1"/>
                    <a:pt x="5" y="350"/>
                    <a:pt x="2" y="780"/>
                  </a:cubicBezTo>
                  <a:cubicBezTo>
                    <a:pt x="1" y="1215"/>
                    <a:pt x="351" y="1566"/>
                    <a:pt x="783" y="1569"/>
                  </a:cubicBezTo>
                  <a:lnTo>
                    <a:pt x="13141" y="1614"/>
                  </a:lnTo>
                  <a:cubicBezTo>
                    <a:pt x="13142" y="1614"/>
                    <a:pt x="13144" y="1614"/>
                    <a:pt x="13146" y="1614"/>
                  </a:cubicBezTo>
                  <a:cubicBezTo>
                    <a:pt x="13576" y="1614"/>
                    <a:pt x="13926" y="1263"/>
                    <a:pt x="13927" y="835"/>
                  </a:cubicBezTo>
                  <a:cubicBezTo>
                    <a:pt x="13930" y="400"/>
                    <a:pt x="13580" y="48"/>
                    <a:pt x="13147" y="45"/>
                  </a:cubicBezTo>
                  <a:lnTo>
                    <a:pt x="788" y="1"/>
                  </a:lnTo>
                  <a:cubicBezTo>
                    <a:pt x="787" y="1"/>
                    <a:pt x="785" y="1"/>
                    <a:pt x="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13"/>
            <p:cNvSpPr/>
            <p:nvPr/>
          </p:nvSpPr>
          <p:spPr>
            <a:xfrm>
              <a:off x="799019" y="3730665"/>
              <a:ext cx="311650" cy="311755"/>
            </a:xfrm>
            <a:custGeom>
              <a:avLst/>
              <a:gdLst/>
              <a:ahLst/>
              <a:cxnLst/>
              <a:rect l="l" t="t" r="r" b="b"/>
              <a:pathLst>
                <a:path w="5919" h="5921" extrusionOk="0">
                  <a:moveTo>
                    <a:pt x="22" y="1"/>
                  </a:moveTo>
                  <a:lnTo>
                    <a:pt x="0" y="5897"/>
                  </a:lnTo>
                  <a:lnTo>
                    <a:pt x="5898" y="5920"/>
                  </a:lnTo>
                  <a:lnTo>
                    <a:pt x="5918" y="23"/>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13"/>
            <p:cNvSpPr/>
            <p:nvPr/>
          </p:nvSpPr>
          <p:spPr>
            <a:xfrm>
              <a:off x="238275" y="3776578"/>
              <a:ext cx="733449" cy="85034"/>
            </a:xfrm>
            <a:custGeom>
              <a:avLst/>
              <a:gdLst/>
              <a:ahLst/>
              <a:cxnLst/>
              <a:rect l="l" t="t" r="r" b="b"/>
              <a:pathLst>
                <a:path w="13930" h="1615" extrusionOk="0">
                  <a:moveTo>
                    <a:pt x="786" y="1"/>
                  </a:moveTo>
                  <a:cubicBezTo>
                    <a:pt x="355" y="1"/>
                    <a:pt x="3" y="351"/>
                    <a:pt x="2" y="782"/>
                  </a:cubicBezTo>
                  <a:cubicBezTo>
                    <a:pt x="1" y="1215"/>
                    <a:pt x="350" y="1568"/>
                    <a:pt x="783" y="1569"/>
                  </a:cubicBezTo>
                  <a:lnTo>
                    <a:pt x="13140" y="1615"/>
                  </a:lnTo>
                  <a:cubicBezTo>
                    <a:pt x="13142" y="1615"/>
                    <a:pt x="13144" y="1615"/>
                    <a:pt x="13146" y="1615"/>
                  </a:cubicBezTo>
                  <a:cubicBezTo>
                    <a:pt x="13577" y="1615"/>
                    <a:pt x="13926" y="1267"/>
                    <a:pt x="13928" y="834"/>
                  </a:cubicBezTo>
                  <a:cubicBezTo>
                    <a:pt x="13929" y="404"/>
                    <a:pt x="13580" y="50"/>
                    <a:pt x="13147" y="48"/>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13"/>
            <p:cNvSpPr/>
            <p:nvPr/>
          </p:nvSpPr>
          <p:spPr>
            <a:xfrm>
              <a:off x="237801" y="3908683"/>
              <a:ext cx="733449" cy="85139"/>
            </a:xfrm>
            <a:custGeom>
              <a:avLst/>
              <a:gdLst/>
              <a:ahLst/>
              <a:cxnLst/>
              <a:rect l="l" t="t" r="r" b="b"/>
              <a:pathLst>
                <a:path w="13930" h="1617" extrusionOk="0">
                  <a:moveTo>
                    <a:pt x="789" y="1"/>
                  </a:moveTo>
                  <a:cubicBezTo>
                    <a:pt x="354" y="1"/>
                    <a:pt x="2" y="350"/>
                    <a:pt x="1" y="782"/>
                  </a:cubicBezTo>
                  <a:cubicBezTo>
                    <a:pt x="0" y="1216"/>
                    <a:pt x="349" y="1569"/>
                    <a:pt x="783" y="1570"/>
                  </a:cubicBezTo>
                  <a:lnTo>
                    <a:pt x="13140" y="1617"/>
                  </a:lnTo>
                  <a:cubicBezTo>
                    <a:pt x="13141" y="1617"/>
                    <a:pt x="13141" y="1617"/>
                    <a:pt x="13142" y="1617"/>
                  </a:cubicBezTo>
                  <a:cubicBezTo>
                    <a:pt x="13575" y="1617"/>
                    <a:pt x="13926" y="1267"/>
                    <a:pt x="13927" y="835"/>
                  </a:cubicBezTo>
                  <a:cubicBezTo>
                    <a:pt x="13930" y="402"/>
                    <a:pt x="13579" y="50"/>
                    <a:pt x="13146" y="47"/>
                  </a:cubicBezTo>
                  <a:lnTo>
                    <a:pt x="7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13"/>
            <p:cNvSpPr/>
            <p:nvPr/>
          </p:nvSpPr>
          <p:spPr>
            <a:xfrm>
              <a:off x="797071" y="4259188"/>
              <a:ext cx="311650" cy="311650"/>
            </a:xfrm>
            <a:custGeom>
              <a:avLst/>
              <a:gdLst/>
              <a:ahLst/>
              <a:cxnLst/>
              <a:rect l="l" t="t" r="r" b="b"/>
              <a:pathLst>
                <a:path w="5919" h="5919" extrusionOk="0">
                  <a:moveTo>
                    <a:pt x="22" y="1"/>
                  </a:moveTo>
                  <a:lnTo>
                    <a:pt x="1" y="5896"/>
                  </a:lnTo>
                  <a:lnTo>
                    <a:pt x="5897" y="5919"/>
                  </a:lnTo>
                  <a:lnTo>
                    <a:pt x="5919" y="22"/>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13"/>
            <p:cNvSpPr/>
            <p:nvPr/>
          </p:nvSpPr>
          <p:spPr>
            <a:xfrm>
              <a:off x="236274" y="4305048"/>
              <a:ext cx="733449" cy="85086"/>
            </a:xfrm>
            <a:custGeom>
              <a:avLst/>
              <a:gdLst/>
              <a:ahLst/>
              <a:cxnLst/>
              <a:rect l="l" t="t" r="r" b="b"/>
              <a:pathLst>
                <a:path w="13930" h="1616" extrusionOk="0">
                  <a:moveTo>
                    <a:pt x="786" y="1"/>
                  </a:moveTo>
                  <a:cubicBezTo>
                    <a:pt x="353" y="1"/>
                    <a:pt x="3" y="350"/>
                    <a:pt x="1" y="782"/>
                  </a:cubicBezTo>
                  <a:cubicBezTo>
                    <a:pt x="0" y="1215"/>
                    <a:pt x="349" y="1568"/>
                    <a:pt x="783" y="1570"/>
                  </a:cubicBezTo>
                  <a:lnTo>
                    <a:pt x="13140" y="1616"/>
                  </a:lnTo>
                  <a:cubicBezTo>
                    <a:pt x="13141" y="1616"/>
                    <a:pt x="13141" y="1616"/>
                    <a:pt x="13142" y="1616"/>
                  </a:cubicBezTo>
                  <a:cubicBezTo>
                    <a:pt x="13575" y="1616"/>
                    <a:pt x="13928" y="1267"/>
                    <a:pt x="13929" y="834"/>
                  </a:cubicBezTo>
                  <a:cubicBezTo>
                    <a:pt x="13930" y="401"/>
                    <a:pt x="13581" y="49"/>
                    <a:pt x="13146" y="49"/>
                  </a:cubicBezTo>
                  <a:lnTo>
                    <a:pt x="788" y="1"/>
                  </a:lnTo>
                  <a:cubicBezTo>
                    <a:pt x="787" y="1"/>
                    <a:pt x="786"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13"/>
            <p:cNvSpPr/>
            <p:nvPr/>
          </p:nvSpPr>
          <p:spPr>
            <a:xfrm>
              <a:off x="235800" y="4437100"/>
              <a:ext cx="733449" cy="85192"/>
            </a:xfrm>
            <a:custGeom>
              <a:avLst/>
              <a:gdLst/>
              <a:ahLst/>
              <a:cxnLst/>
              <a:rect l="l" t="t" r="r" b="b"/>
              <a:pathLst>
                <a:path w="13930" h="1618" extrusionOk="0">
                  <a:moveTo>
                    <a:pt x="786" y="1"/>
                  </a:moveTo>
                  <a:cubicBezTo>
                    <a:pt x="355" y="1"/>
                    <a:pt x="3" y="349"/>
                    <a:pt x="2" y="782"/>
                  </a:cubicBezTo>
                  <a:cubicBezTo>
                    <a:pt x="1" y="1218"/>
                    <a:pt x="351" y="1568"/>
                    <a:pt x="783" y="1571"/>
                  </a:cubicBezTo>
                  <a:lnTo>
                    <a:pt x="13141" y="1618"/>
                  </a:lnTo>
                  <a:cubicBezTo>
                    <a:pt x="13142" y="1618"/>
                    <a:pt x="13143" y="1618"/>
                    <a:pt x="13144" y="1618"/>
                  </a:cubicBezTo>
                  <a:cubicBezTo>
                    <a:pt x="13576" y="1618"/>
                    <a:pt x="13927" y="1269"/>
                    <a:pt x="13928" y="836"/>
                  </a:cubicBezTo>
                  <a:cubicBezTo>
                    <a:pt x="13929" y="402"/>
                    <a:pt x="13579" y="50"/>
                    <a:pt x="13146" y="47"/>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1" name="Google Shape;231;p13"/>
          <p:cNvSpPr txBox="1">
            <a:spLocks noGrp="1"/>
          </p:cNvSpPr>
          <p:nvPr>
            <p:ph type="title"/>
          </p:nvPr>
        </p:nvSpPr>
        <p:spPr>
          <a:xfrm>
            <a:off x="3288908" y="4441551"/>
            <a:ext cx="64380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
        <p:nvSpPr>
          <p:cNvPr id="232" name="Google Shape;232;p13"/>
          <p:cNvSpPr txBox="1">
            <a:spLocks noGrp="1"/>
          </p:cNvSpPr>
          <p:nvPr>
            <p:ph type="subTitle" idx="1"/>
          </p:nvPr>
        </p:nvSpPr>
        <p:spPr>
          <a:xfrm>
            <a:off x="3288767" y="1707251"/>
            <a:ext cx="6438000" cy="261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54016508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accent2"/>
        </a:solidFill>
        <a:effectLst/>
      </p:bgPr>
    </p:bg>
    <p:spTree>
      <p:nvGrpSpPr>
        <p:cNvPr id="1" name="Shape 233"/>
        <p:cNvGrpSpPr/>
        <p:nvPr/>
      </p:nvGrpSpPr>
      <p:grpSpPr>
        <a:xfrm>
          <a:off x="0" y="0"/>
          <a:ext cx="0" cy="0"/>
          <a:chOff x="0" y="0"/>
          <a:chExt cx="0" cy="0"/>
        </a:xfrm>
      </p:grpSpPr>
      <p:grpSp>
        <p:nvGrpSpPr>
          <p:cNvPr id="234" name="Google Shape;234;p14"/>
          <p:cNvGrpSpPr/>
          <p:nvPr/>
        </p:nvGrpSpPr>
        <p:grpSpPr>
          <a:xfrm>
            <a:off x="314401" y="284734"/>
            <a:ext cx="11563191" cy="6288533"/>
            <a:chOff x="235800" y="213550"/>
            <a:chExt cx="8672393" cy="4716400"/>
          </a:xfrm>
        </p:grpSpPr>
        <p:sp>
          <p:nvSpPr>
            <p:cNvPr id="235" name="Google Shape;235;p14"/>
            <p:cNvSpPr/>
            <p:nvPr/>
          </p:nvSpPr>
          <p:spPr>
            <a:xfrm>
              <a:off x="420024" y="213550"/>
              <a:ext cx="8311596" cy="4715505"/>
            </a:xfrm>
            <a:custGeom>
              <a:avLst/>
              <a:gdLst/>
              <a:ahLst/>
              <a:cxnLst/>
              <a:rect l="l" t="t" r="r" b="b"/>
              <a:pathLst>
                <a:path w="141824" h="89559" extrusionOk="0">
                  <a:moveTo>
                    <a:pt x="9819" y="0"/>
                  </a:moveTo>
                  <a:cubicBezTo>
                    <a:pt x="4591" y="0"/>
                    <a:pt x="304" y="4267"/>
                    <a:pt x="285" y="9500"/>
                  </a:cubicBezTo>
                  <a:lnTo>
                    <a:pt x="20" y="79757"/>
                  </a:lnTo>
                  <a:cubicBezTo>
                    <a:pt x="1" y="85001"/>
                    <a:pt x="4276" y="89308"/>
                    <a:pt x="9520" y="89327"/>
                  </a:cubicBezTo>
                  <a:lnTo>
                    <a:pt x="40300" y="89442"/>
                  </a:lnTo>
                  <a:lnTo>
                    <a:pt x="135808" y="89551"/>
                  </a:lnTo>
                  <a:lnTo>
                    <a:pt x="137983" y="89559"/>
                  </a:lnTo>
                  <a:cubicBezTo>
                    <a:pt x="137987" y="89559"/>
                    <a:pt x="137992" y="89559"/>
                    <a:pt x="137996" y="89559"/>
                  </a:cubicBezTo>
                  <a:cubicBezTo>
                    <a:pt x="139922" y="89559"/>
                    <a:pt x="141502" y="87986"/>
                    <a:pt x="141510" y="86060"/>
                  </a:cubicBezTo>
                  <a:lnTo>
                    <a:pt x="141818" y="3758"/>
                  </a:lnTo>
                  <a:cubicBezTo>
                    <a:pt x="141823" y="1829"/>
                    <a:pt x="140249" y="242"/>
                    <a:pt x="138319" y="235"/>
                  </a:cubicBezTo>
                  <a:lnTo>
                    <a:pt x="136144" y="225"/>
                  </a:lnTo>
                  <a:lnTo>
                    <a:pt x="40635" y="116"/>
                  </a:lnTo>
                  <a:lnTo>
                    <a:pt x="9855" y="0"/>
                  </a:lnTo>
                  <a:cubicBezTo>
                    <a:pt x="9843" y="0"/>
                    <a:pt x="9831" y="0"/>
                    <a:pt x="9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14"/>
            <p:cNvSpPr/>
            <p:nvPr/>
          </p:nvSpPr>
          <p:spPr>
            <a:xfrm>
              <a:off x="596481" y="214234"/>
              <a:ext cx="8311713" cy="4715716"/>
            </a:xfrm>
            <a:custGeom>
              <a:avLst/>
              <a:gdLst/>
              <a:ahLst/>
              <a:cxnLst/>
              <a:rect l="l" t="t" r="r" b="b"/>
              <a:pathLst>
                <a:path w="141826" h="89563" extrusionOk="0">
                  <a:moveTo>
                    <a:pt x="9822" y="1"/>
                  </a:moveTo>
                  <a:cubicBezTo>
                    <a:pt x="4592" y="1"/>
                    <a:pt x="306" y="4268"/>
                    <a:pt x="285" y="9501"/>
                  </a:cubicBezTo>
                  <a:lnTo>
                    <a:pt x="21" y="79759"/>
                  </a:lnTo>
                  <a:cubicBezTo>
                    <a:pt x="1" y="85004"/>
                    <a:pt x="4276" y="89308"/>
                    <a:pt x="9520" y="89329"/>
                  </a:cubicBezTo>
                  <a:lnTo>
                    <a:pt x="40301" y="89445"/>
                  </a:lnTo>
                  <a:lnTo>
                    <a:pt x="135810" y="89553"/>
                  </a:lnTo>
                  <a:lnTo>
                    <a:pt x="137984" y="89562"/>
                  </a:lnTo>
                  <a:cubicBezTo>
                    <a:pt x="137988" y="89562"/>
                    <a:pt x="137993" y="89562"/>
                    <a:pt x="137997" y="89562"/>
                  </a:cubicBezTo>
                  <a:cubicBezTo>
                    <a:pt x="139924" y="89562"/>
                    <a:pt x="141504" y="87990"/>
                    <a:pt x="141511" y="86063"/>
                  </a:cubicBezTo>
                  <a:lnTo>
                    <a:pt x="141820" y="3761"/>
                  </a:lnTo>
                  <a:cubicBezTo>
                    <a:pt x="141826" y="1827"/>
                    <a:pt x="140249" y="239"/>
                    <a:pt x="138317" y="233"/>
                  </a:cubicBezTo>
                  <a:lnTo>
                    <a:pt x="136143" y="225"/>
                  </a:lnTo>
                  <a:lnTo>
                    <a:pt x="40635" y="117"/>
                  </a:lnTo>
                  <a:lnTo>
                    <a:pt x="9856" y="1"/>
                  </a:lnTo>
                  <a:cubicBezTo>
                    <a:pt x="9845" y="1"/>
                    <a:pt x="9833" y="1"/>
                    <a:pt x="9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14"/>
            <p:cNvSpPr/>
            <p:nvPr/>
          </p:nvSpPr>
          <p:spPr>
            <a:xfrm>
              <a:off x="810919" y="559949"/>
              <a:ext cx="311650" cy="311755"/>
            </a:xfrm>
            <a:custGeom>
              <a:avLst/>
              <a:gdLst/>
              <a:ahLst/>
              <a:cxnLst/>
              <a:rect l="l" t="t" r="r" b="b"/>
              <a:pathLst>
                <a:path w="5919" h="5921" extrusionOk="0">
                  <a:moveTo>
                    <a:pt x="23" y="0"/>
                  </a:moveTo>
                  <a:lnTo>
                    <a:pt x="0" y="5896"/>
                  </a:lnTo>
                  <a:lnTo>
                    <a:pt x="5897" y="5920"/>
                  </a:lnTo>
                  <a:lnTo>
                    <a:pt x="5918" y="23"/>
                  </a:lnTo>
                  <a:lnTo>
                    <a:pt x="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14"/>
            <p:cNvSpPr/>
            <p:nvPr/>
          </p:nvSpPr>
          <p:spPr>
            <a:xfrm>
              <a:off x="250174" y="605967"/>
              <a:ext cx="733502" cy="85034"/>
            </a:xfrm>
            <a:custGeom>
              <a:avLst/>
              <a:gdLst/>
              <a:ahLst/>
              <a:cxnLst/>
              <a:rect l="l" t="t" r="r" b="b"/>
              <a:pathLst>
                <a:path w="13931" h="1615" extrusionOk="0">
                  <a:moveTo>
                    <a:pt x="786" y="0"/>
                  </a:moveTo>
                  <a:cubicBezTo>
                    <a:pt x="355" y="0"/>
                    <a:pt x="3" y="349"/>
                    <a:pt x="2" y="782"/>
                  </a:cubicBezTo>
                  <a:cubicBezTo>
                    <a:pt x="1" y="1214"/>
                    <a:pt x="350" y="1567"/>
                    <a:pt x="783" y="1568"/>
                  </a:cubicBezTo>
                  <a:lnTo>
                    <a:pt x="13141" y="1614"/>
                  </a:lnTo>
                  <a:cubicBezTo>
                    <a:pt x="13141" y="1614"/>
                    <a:pt x="13142" y="1614"/>
                    <a:pt x="13142" y="1614"/>
                  </a:cubicBezTo>
                  <a:cubicBezTo>
                    <a:pt x="13574" y="1614"/>
                    <a:pt x="13926" y="1265"/>
                    <a:pt x="13927" y="833"/>
                  </a:cubicBezTo>
                  <a:cubicBezTo>
                    <a:pt x="13930" y="399"/>
                    <a:pt x="13579" y="47"/>
                    <a:pt x="13147" y="46"/>
                  </a:cubicBezTo>
                  <a:lnTo>
                    <a:pt x="788" y="0"/>
                  </a:lnTo>
                  <a:cubicBezTo>
                    <a:pt x="788" y="0"/>
                    <a:pt x="787" y="0"/>
                    <a:pt x="7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14"/>
            <p:cNvSpPr/>
            <p:nvPr/>
          </p:nvSpPr>
          <p:spPr>
            <a:xfrm>
              <a:off x="249700" y="738071"/>
              <a:ext cx="733397" cy="85034"/>
            </a:xfrm>
            <a:custGeom>
              <a:avLst/>
              <a:gdLst/>
              <a:ahLst/>
              <a:cxnLst/>
              <a:rect l="l" t="t" r="r" b="b"/>
              <a:pathLst>
                <a:path w="13929" h="1615" extrusionOk="0">
                  <a:moveTo>
                    <a:pt x="782" y="0"/>
                  </a:moveTo>
                  <a:cubicBezTo>
                    <a:pt x="353" y="0"/>
                    <a:pt x="3" y="350"/>
                    <a:pt x="1" y="782"/>
                  </a:cubicBezTo>
                  <a:cubicBezTo>
                    <a:pt x="0" y="1214"/>
                    <a:pt x="349" y="1566"/>
                    <a:pt x="783" y="1568"/>
                  </a:cubicBezTo>
                  <a:lnTo>
                    <a:pt x="13140" y="1614"/>
                  </a:lnTo>
                  <a:cubicBezTo>
                    <a:pt x="13141" y="1614"/>
                    <a:pt x="13143" y="1614"/>
                    <a:pt x="13144" y="1614"/>
                  </a:cubicBezTo>
                  <a:cubicBezTo>
                    <a:pt x="13575" y="1614"/>
                    <a:pt x="13926" y="1265"/>
                    <a:pt x="13927" y="833"/>
                  </a:cubicBezTo>
                  <a:cubicBezTo>
                    <a:pt x="13929" y="400"/>
                    <a:pt x="13580" y="47"/>
                    <a:pt x="13145" y="46"/>
                  </a:cubicBezTo>
                  <a:lnTo>
                    <a:pt x="788" y="0"/>
                  </a:lnTo>
                  <a:cubicBezTo>
                    <a:pt x="786" y="0"/>
                    <a:pt x="784" y="0"/>
                    <a:pt x="7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14"/>
            <p:cNvSpPr/>
            <p:nvPr/>
          </p:nvSpPr>
          <p:spPr>
            <a:xfrm>
              <a:off x="808918" y="1088367"/>
              <a:ext cx="311650" cy="311755"/>
            </a:xfrm>
            <a:custGeom>
              <a:avLst/>
              <a:gdLst/>
              <a:ahLst/>
              <a:cxnLst/>
              <a:rect l="l" t="t" r="r" b="b"/>
              <a:pathLst>
                <a:path w="5919" h="5921" extrusionOk="0">
                  <a:moveTo>
                    <a:pt x="23" y="1"/>
                  </a:moveTo>
                  <a:lnTo>
                    <a:pt x="1" y="5898"/>
                  </a:lnTo>
                  <a:lnTo>
                    <a:pt x="5897" y="5920"/>
                  </a:lnTo>
                  <a:lnTo>
                    <a:pt x="5919" y="23"/>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14"/>
            <p:cNvSpPr/>
            <p:nvPr/>
          </p:nvSpPr>
          <p:spPr>
            <a:xfrm>
              <a:off x="248173" y="1134385"/>
              <a:ext cx="733449" cy="85086"/>
            </a:xfrm>
            <a:custGeom>
              <a:avLst/>
              <a:gdLst/>
              <a:ahLst/>
              <a:cxnLst/>
              <a:rect l="l" t="t" r="r" b="b"/>
              <a:pathLst>
                <a:path w="13930" h="1616" extrusionOk="0">
                  <a:moveTo>
                    <a:pt x="784" y="0"/>
                  </a:moveTo>
                  <a:cubicBezTo>
                    <a:pt x="353" y="0"/>
                    <a:pt x="2" y="348"/>
                    <a:pt x="1" y="782"/>
                  </a:cubicBezTo>
                  <a:cubicBezTo>
                    <a:pt x="0" y="1213"/>
                    <a:pt x="349" y="1566"/>
                    <a:pt x="783" y="1568"/>
                  </a:cubicBezTo>
                  <a:lnTo>
                    <a:pt x="13141" y="1615"/>
                  </a:lnTo>
                  <a:cubicBezTo>
                    <a:pt x="13142" y="1615"/>
                    <a:pt x="13142" y="1615"/>
                    <a:pt x="13143" y="1615"/>
                  </a:cubicBezTo>
                  <a:cubicBezTo>
                    <a:pt x="13574" y="1615"/>
                    <a:pt x="13927" y="1266"/>
                    <a:pt x="13928" y="834"/>
                  </a:cubicBezTo>
                  <a:cubicBezTo>
                    <a:pt x="13930" y="399"/>
                    <a:pt x="13582" y="48"/>
                    <a:pt x="13145" y="47"/>
                  </a:cubicBezTo>
                  <a:lnTo>
                    <a:pt x="788" y="0"/>
                  </a:lnTo>
                  <a:cubicBezTo>
                    <a:pt x="787" y="0"/>
                    <a:pt x="785" y="0"/>
                    <a:pt x="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14"/>
            <p:cNvSpPr/>
            <p:nvPr/>
          </p:nvSpPr>
          <p:spPr>
            <a:xfrm>
              <a:off x="247647" y="1266594"/>
              <a:ext cx="733502" cy="84981"/>
            </a:xfrm>
            <a:custGeom>
              <a:avLst/>
              <a:gdLst/>
              <a:ahLst/>
              <a:cxnLst/>
              <a:rect l="l" t="t" r="r" b="b"/>
              <a:pathLst>
                <a:path w="13931" h="1614" extrusionOk="0">
                  <a:moveTo>
                    <a:pt x="785" y="0"/>
                  </a:moveTo>
                  <a:cubicBezTo>
                    <a:pt x="354" y="0"/>
                    <a:pt x="3" y="348"/>
                    <a:pt x="2" y="780"/>
                  </a:cubicBezTo>
                  <a:cubicBezTo>
                    <a:pt x="1" y="1212"/>
                    <a:pt x="350" y="1565"/>
                    <a:pt x="783" y="1566"/>
                  </a:cubicBezTo>
                  <a:lnTo>
                    <a:pt x="13141" y="1613"/>
                  </a:lnTo>
                  <a:cubicBezTo>
                    <a:pt x="13142" y="1613"/>
                    <a:pt x="13143" y="1613"/>
                    <a:pt x="13144" y="1613"/>
                  </a:cubicBezTo>
                  <a:cubicBezTo>
                    <a:pt x="13578" y="1613"/>
                    <a:pt x="13927" y="1265"/>
                    <a:pt x="13928" y="832"/>
                  </a:cubicBezTo>
                  <a:cubicBezTo>
                    <a:pt x="13930" y="399"/>
                    <a:pt x="13581" y="47"/>
                    <a:pt x="13146" y="47"/>
                  </a:cubicBezTo>
                  <a:lnTo>
                    <a:pt x="788" y="0"/>
                  </a:lnTo>
                  <a:cubicBezTo>
                    <a:pt x="787" y="0"/>
                    <a:pt x="786" y="0"/>
                    <a:pt x="7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14"/>
            <p:cNvSpPr/>
            <p:nvPr/>
          </p:nvSpPr>
          <p:spPr>
            <a:xfrm>
              <a:off x="806970" y="1616837"/>
              <a:ext cx="311650" cy="311755"/>
            </a:xfrm>
            <a:custGeom>
              <a:avLst/>
              <a:gdLst/>
              <a:ahLst/>
              <a:cxnLst/>
              <a:rect l="l" t="t" r="r" b="b"/>
              <a:pathLst>
                <a:path w="5919" h="5921" extrusionOk="0">
                  <a:moveTo>
                    <a:pt x="22" y="1"/>
                  </a:moveTo>
                  <a:lnTo>
                    <a:pt x="0" y="5898"/>
                  </a:lnTo>
                  <a:lnTo>
                    <a:pt x="5897" y="5920"/>
                  </a:lnTo>
                  <a:lnTo>
                    <a:pt x="5918" y="24"/>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14"/>
            <p:cNvSpPr/>
            <p:nvPr/>
          </p:nvSpPr>
          <p:spPr>
            <a:xfrm>
              <a:off x="246172" y="1662802"/>
              <a:ext cx="733449" cy="85086"/>
            </a:xfrm>
            <a:custGeom>
              <a:avLst/>
              <a:gdLst/>
              <a:ahLst/>
              <a:cxnLst/>
              <a:rect l="l" t="t" r="r" b="b"/>
              <a:pathLst>
                <a:path w="13930" h="1616" extrusionOk="0">
                  <a:moveTo>
                    <a:pt x="787" y="0"/>
                  </a:moveTo>
                  <a:cubicBezTo>
                    <a:pt x="356" y="0"/>
                    <a:pt x="4" y="350"/>
                    <a:pt x="3" y="781"/>
                  </a:cubicBezTo>
                  <a:cubicBezTo>
                    <a:pt x="1" y="1214"/>
                    <a:pt x="350" y="1567"/>
                    <a:pt x="784" y="1568"/>
                  </a:cubicBezTo>
                  <a:lnTo>
                    <a:pt x="13142" y="1615"/>
                  </a:lnTo>
                  <a:cubicBezTo>
                    <a:pt x="13143" y="1615"/>
                    <a:pt x="13145" y="1615"/>
                    <a:pt x="13147" y="1615"/>
                  </a:cubicBezTo>
                  <a:cubicBezTo>
                    <a:pt x="13577" y="1615"/>
                    <a:pt x="13927" y="1265"/>
                    <a:pt x="13928" y="835"/>
                  </a:cubicBezTo>
                  <a:cubicBezTo>
                    <a:pt x="13929" y="400"/>
                    <a:pt x="13580" y="48"/>
                    <a:pt x="13147" y="47"/>
                  </a:cubicBezTo>
                  <a:lnTo>
                    <a:pt x="789" y="0"/>
                  </a:lnTo>
                  <a:cubicBezTo>
                    <a:pt x="789" y="0"/>
                    <a:pt x="788"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14"/>
            <p:cNvSpPr/>
            <p:nvPr/>
          </p:nvSpPr>
          <p:spPr>
            <a:xfrm>
              <a:off x="245751" y="1794959"/>
              <a:ext cx="733344" cy="85034"/>
            </a:xfrm>
            <a:custGeom>
              <a:avLst/>
              <a:gdLst/>
              <a:ahLst/>
              <a:cxnLst/>
              <a:rect l="l" t="t" r="r" b="b"/>
              <a:pathLst>
                <a:path w="13928" h="1615" extrusionOk="0">
                  <a:moveTo>
                    <a:pt x="787" y="0"/>
                  </a:moveTo>
                  <a:cubicBezTo>
                    <a:pt x="355" y="0"/>
                    <a:pt x="2" y="349"/>
                    <a:pt x="1" y="782"/>
                  </a:cubicBezTo>
                  <a:cubicBezTo>
                    <a:pt x="0" y="1214"/>
                    <a:pt x="350" y="1565"/>
                    <a:pt x="783" y="1568"/>
                  </a:cubicBezTo>
                  <a:lnTo>
                    <a:pt x="13140" y="1614"/>
                  </a:lnTo>
                  <a:cubicBezTo>
                    <a:pt x="13141" y="1614"/>
                    <a:pt x="13143" y="1614"/>
                    <a:pt x="13144" y="1614"/>
                  </a:cubicBezTo>
                  <a:cubicBezTo>
                    <a:pt x="13575" y="1614"/>
                    <a:pt x="13926" y="1266"/>
                    <a:pt x="13927" y="834"/>
                  </a:cubicBezTo>
                  <a:cubicBezTo>
                    <a:pt x="13928" y="400"/>
                    <a:pt x="13579" y="47"/>
                    <a:pt x="13146" y="47"/>
                  </a:cubicBezTo>
                  <a:lnTo>
                    <a:pt x="789" y="0"/>
                  </a:lnTo>
                  <a:cubicBezTo>
                    <a:pt x="788" y="0"/>
                    <a:pt x="788"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14"/>
            <p:cNvSpPr/>
            <p:nvPr/>
          </p:nvSpPr>
          <p:spPr>
            <a:xfrm>
              <a:off x="804969" y="2145307"/>
              <a:ext cx="311650" cy="311703"/>
            </a:xfrm>
            <a:custGeom>
              <a:avLst/>
              <a:gdLst/>
              <a:ahLst/>
              <a:cxnLst/>
              <a:rect l="l" t="t" r="r" b="b"/>
              <a:pathLst>
                <a:path w="5919" h="5920" extrusionOk="0">
                  <a:moveTo>
                    <a:pt x="23" y="1"/>
                  </a:moveTo>
                  <a:lnTo>
                    <a:pt x="1" y="5897"/>
                  </a:lnTo>
                  <a:lnTo>
                    <a:pt x="5896" y="5919"/>
                  </a:lnTo>
                  <a:lnTo>
                    <a:pt x="5919"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14"/>
            <p:cNvSpPr/>
            <p:nvPr/>
          </p:nvSpPr>
          <p:spPr>
            <a:xfrm>
              <a:off x="244172" y="2191325"/>
              <a:ext cx="733502" cy="85034"/>
            </a:xfrm>
            <a:custGeom>
              <a:avLst/>
              <a:gdLst/>
              <a:ahLst/>
              <a:cxnLst/>
              <a:rect l="l" t="t" r="r" b="b"/>
              <a:pathLst>
                <a:path w="13931" h="1615" extrusionOk="0">
                  <a:moveTo>
                    <a:pt x="786" y="0"/>
                  </a:moveTo>
                  <a:cubicBezTo>
                    <a:pt x="353" y="0"/>
                    <a:pt x="2" y="349"/>
                    <a:pt x="1" y="780"/>
                  </a:cubicBezTo>
                  <a:cubicBezTo>
                    <a:pt x="0" y="1214"/>
                    <a:pt x="349" y="1567"/>
                    <a:pt x="783" y="1568"/>
                  </a:cubicBezTo>
                  <a:lnTo>
                    <a:pt x="13140" y="1614"/>
                  </a:lnTo>
                  <a:cubicBezTo>
                    <a:pt x="13141" y="1614"/>
                    <a:pt x="13141" y="1614"/>
                    <a:pt x="13142" y="1614"/>
                  </a:cubicBezTo>
                  <a:cubicBezTo>
                    <a:pt x="13574" y="1614"/>
                    <a:pt x="13927" y="1265"/>
                    <a:pt x="13928" y="833"/>
                  </a:cubicBezTo>
                  <a:cubicBezTo>
                    <a:pt x="13931" y="400"/>
                    <a:pt x="13581" y="48"/>
                    <a:pt x="13146" y="46"/>
                  </a:cubicBezTo>
                  <a:lnTo>
                    <a:pt x="788" y="0"/>
                  </a:lnTo>
                  <a:cubicBezTo>
                    <a:pt x="787" y="0"/>
                    <a:pt x="787" y="0"/>
                    <a:pt x="7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14"/>
            <p:cNvSpPr/>
            <p:nvPr/>
          </p:nvSpPr>
          <p:spPr>
            <a:xfrm>
              <a:off x="243645" y="2323324"/>
              <a:ext cx="733555" cy="85086"/>
            </a:xfrm>
            <a:custGeom>
              <a:avLst/>
              <a:gdLst/>
              <a:ahLst/>
              <a:cxnLst/>
              <a:rect l="l" t="t" r="r" b="b"/>
              <a:pathLst>
                <a:path w="13932" h="1616" extrusionOk="0">
                  <a:moveTo>
                    <a:pt x="788" y="1"/>
                  </a:moveTo>
                  <a:cubicBezTo>
                    <a:pt x="356" y="1"/>
                    <a:pt x="4" y="350"/>
                    <a:pt x="3" y="782"/>
                  </a:cubicBezTo>
                  <a:cubicBezTo>
                    <a:pt x="1" y="1216"/>
                    <a:pt x="352" y="1568"/>
                    <a:pt x="784" y="1569"/>
                  </a:cubicBezTo>
                  <a:lnTo>
                    <a:pt x="13143" y="1616"/>
                  </a:lnTo>
                  <a:cubicBezTo>
                    <a:pt x="13144" y="1616"/>
                    <a:pt x="13145" y="1616"/>
                    <a:pt x="13146" y="1616"/>
                  </a:cubicBezTo>
                  <a:cubicBezTo>
                    <a:pt x="13577" y="1616"/>
                    <a:pt x="13928" y="1266"/>
                    <a:pt x="13929" y="835"/>
                  </a:cubicBezTo>
                  <a:cubicBezTo>
                    <a:pt x="13931" y="401"/>
                    <a:pt x="13581" y="51"/>
                    <a:pt x="13147" y="47"/>
                  </a:cubicBezTo>
                  <a:lnTo>
                    <a:pt x="789" y="1"/>
                  </a:lnTo>
                  <a:cubicBezTo>
                    <a:pt x="789" y="1"/>
                    <a:pt x="788" y="1"/>
                    <a:pt x="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14"/>
            <p:cNvSpPr/>
            <p:nvPr/>
          </p:nvSpPr>
          <p:spPr>
            <a:xfrm>
              <a:off x="802968" y="2673830"/>
              <a:ext cx="311650" cy="311703"/>
            </a:xfrm>
            <a:custGeom>
              <a:avLst/>
              <a:gdLst/>
              <a:ahLst/>
              <a:cxnLst/>
              <a:rect l="l" t="t" r="r" b="b"/>
              <a:pathLst>
                <a:path w="5919" h="5920" extrusionOk="0">
                  <a:moveTo>
                    <a:pt x="23" y="1"/>
                  </a:moveTo>
                  <a:lnTo>
                    <a:pt x="0" y="5897"/>
                  </a:lnTo>
                  <a:lnTo>
                    <a:pt x="5898" y="5919"/>
                  </a:lnTo>
                  <a:lnTo>
                    <a:pt x="5918" y="22"/>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14"/>
            <p:cNvSpPr/>
            <p:nvPr/>
          </p:nvSpPr>
          <p:spPr>
            <a:xfrm>
              <a:off x="242224" y="2719638"/>
              <a:ext cx="733502" cy="85139"/>
            </a:xfrm>
            <a:custGeom>
              <a:avLst/>
              <a:gdLst/>
              <a:ahLst/>
              <a:cxnLst/>
              <a:rect l="l" t="t" r="r" b="b"/>
              <a:pathLst>
                <a:path w="13931" h="1617" extrusionOk="0">
                  <a:moveTo>
                    <a:pt x="790" y="1"/>
                  </a:moveTo>
                  <a:cubicBezTo>
                    <a:pt x="356" y="1"/>
                    <a:pt x="5" y="350"/>
                    <a:pt x="2" y="782"/>
                  </a:cubicBezTo>
                  <a:cubicBezTo>
                    <a:pt x="1" y="1217"/>
                    <a:pt x="351" y="1569"/>
                    <a:pt x="783" y="1570"/>
                  </a:cubicBezTo>
                  <a:lnTo>
                    <a:pt x="13140" y="1617"/>
                  </a:lnTo>
                  <a:cubicBezTo>
                    <a:pt x="13575" y="1617"/>
                    <a:pt x="13926" y="1270"/>
                    <a:pt x="13927" y="838"/>
                  </a:cubicBezTo>
                  <a:cubicBezTo>
                    <a:pt x="13930" y="402"/>
                    <a:pt x="13580" y="51"/>
                    <a:pt x="13149" y="48"/>
                  </a:cubicBezTo>
                  <a:lnTo>
                    <a:pt x="7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14"/>
            <p:cNvSpPr/>
            <p:nvPr/>
          </p:nvSpPr>
          <p:spPr>
            <a:xfrm>
              <a:off x="241697" y="2851795"/>
              <a:ext cx="733502" cy="85086"/>
            </a:xfrm>
            <a:custGeom>
              <a:avLst/>
              <a:gdLst/>
              <a:ahLst/>
              <a:cxnLst/>
              <a:rect l="l" t="t" r="r" b="b"/>
              <a:pathLst>
                <a:path w="13931" h="1616" extrusionOk="0">
                  <a:moveTo>
                    <a:pt x="787" y="1"/>
                  </a:moveTo>
                  <a:cubicBezTo>
                    <a:pt x="354" y="1"/>
                    <a:pt x="4" y="350"/>
                    <a:pt x="2" y="783"/>
                  </a:cubicBezTo>
                  <a:cubicBezTo>
                    <a:pt x="0" y="1216"/>
                    <a:pt x="350" y="1569"/>
                    <a:pt x="784" y="1570"/>
                  </a:cubicBezTo>
                  <a:lnTo>
                    <a:pt x="13141" y="1616"/>
                  </a:lnTo>
                  <a:cubicBezTo>
                    <a:pt x="13142" y="1616"/>
                    <a:pt x="13142" y="1616"/>
                    <a:pt x="13143" y="1616"/>
                  </a:cubicBezTo>
                  <a:cubicBezTo>
                    <a:pt x="13577" y="1616"/>
                    <a:pt x="13927" y="1266"/>
                    <a:pt x="13930" y="835"/>
                  </a:cubicBezTo>
                  <a:cubicBezTo>
                    <a:pt x="13931" y="401"/>
                    <a:pt x="13582" y="49"/>
                    <a:pt x="13147" y="48"/>
                  </a:cubicBezTo>
                  <a:lnTo>
                    <a:pt x="789" y="1"/>
                  </a:lnTo>
                  <a:cubicBezTo>
                    <a:pt x="788" y="1"/>
                    <a:pt x="788"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14"/>
            <p:cNvSpPr/>
            <p:nvPr/>
          </p:nvSpPr>
          <p:spPr>
            <a:xfrm>
              <a:off x="800968" y="3202195"/>
              <a:ext cx="311703" cy="311808"/>
            </a:xfrm>
            <a:custGeom>
              <a:avLst/>
              <a:gdLst/>
              <a:ahLst/>
              <a:cxnLst/>
              <a:rect l="l" t="t" r="r" b="b"/>
              <a:pathLst>
                <a:path w="5920" h="5922" extrusionOk="0">
                  <a:moveTo>
                    <a:pt x="23" y="1"/>
                  </a:moveTo>
                  <a:lnTo>
                    <a:pt x="1" y="5897"/>
                  </a:lnTo>
                  <a:lnTo>
                    <a:pt x="5898" y="5921"/>
                  </a:lnTo>
                  <a:lnTo>
                    <a:pt x="5920"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14"/>
            <p:cNvSpPr/>
            <p:nvPr/>
          </p:nvSpPr>
          <p:spPr>
            <a:xfrm>
              <a:off x="240275" y="3248161"/>
              <a:ext cx="733449" cy="85086"/>
            </a:xfrm>
            <a:custGeom>
              <a:avLst/>
              <a:gdLst/>
              <a:ahLst/>
              <a:cxnLst/>
              <a:rect l="l" t="t" r="r" b="b"/>
              <a:pathLst>
                <a:path w="13930" h="1616" extrusionOk="0">
                  <a:moveTo>
                    <a:pt x="787" y="1"/>
                  </a:moveTo>
                  <a:cubicBezTo>
                    <a:pt x="353" y="1"/>
                    <a:pt x="2" y="350"/>
                    <a:pt x="1" y="782"/>
                  </a:cubicBezTo>
                  <a:cubicBezTo>
                    <a:pt x="0" y="1216"/>
                    <a:pt x="350" y="1568"/>
                    <a:pt x="783" y="1570"/>
                  </a:cubicBezTo>
                  <a:lnTo>
                    <a:pt x="13141" y="1616"/>
                  </a:lnTo>
                  <a:cubicBezTo>
                    <a:pt x="13142" y="1616"/>
                    <a:pt x="13144" y="1616"/>
                    <a:pt x="13145" y="1616"/>
                  </a:cubicBezTo>
                  <a:cubicBezTo>
                    <a:pt x="13575" y="1616"/>
                    <a:pt x="13927" y="1268"/>
                    <a:pt x="13928" y="835"/>
                  </a:cubicBezTo>
                  <a:cubicBezTo>
                    <a:pt x="13930" y="401"/>
                    <a:pt x="13581" y="50"/>
                    <a:pt x="13146" y="48"/>
                  </a:cubicBezTo>
                  <a:lnTo>
                    <a:pt x="789" y="1"/>
                  </a:lnTo>
                  <a:cubicBezTo>
                    <a:pt x="788" y="1"/>
                    <a:pt x="788"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14"/>
            <p:cNvSpPr/>
            <p:nvPr/>
          </p:nvSpPr>
          <p:spPr>
            <a:xfrm>
              <a:off x="239749" y="3380318"/>
              <a:ext cx="733502" cy="84981"/>
            </a:xfrm>
            <a:custGeom>
              <a:avLst/>
              <a:gdLst/>
              <a:ahLst/>
              <a:cxnLst/>
              <a:rect l="l" t="t" r="r" b="b"/>
              <a:pathLst>
                <a:path w="13931" h="1614" extrusionOk="0">
                  <a:moveTo>
                    <a:pt x="783" y="1"/>
                  </a:moveTo>
                  <a:cubicBezTo>
                    <a:pt x="353" y="1"/>
                    <a:pt x="5" y="350"/>
                    <a:pt x="2" y="780"/>
                  </a:cubicBezTo>
                  <a:cubicBezTo>
                    <a:pt x="1" y="1215"/>
                    <a:pt x="351" y="1566"/>
                    <a:pt x="783" y="1569"/>
                  </a:cubicBezTo>
                  <a:lnTo>
                    <a:pt x="13141" y="1614"/>
                  </a:lnTo>
                  <a:cubicBezTo>
                    <a:pt x="13142" y="1614"/>
                    <a:pt x="13144" y="1614"/>
                    <a:pt x="13146" y="1614"/>
                  </a:cubicBezTo>
                  <a:cubicBezTo>
                    <a:pt x="13576" y="1614"/>
                    <a:pt x="13926" y="1263"/>
                    <a:pt x="13927" y="835"/>
                  </a:cubicBezTo>
                  <a:cubicBezTo>
                    <a:pt x="13930" y="400"/>
                    <a:pt x="13580" y="48"/>
                    <a:pt x="13147" y="45"/>
                  </a:cubicBezTo>
                  <a:lnTo>
                    <a:pt x="788" y="1"/>
                  </a:lnTo>
                  <a:cubicBezTo>
                    <a:pt x="787" y="1"/>
                    <a:pt x="785" y="1"/>
                    <a:pt x="7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14"/>
            <p:cNvSpPr/>
            <p:nvPr/>
          </p:nvSpPr>
          <p:spPr>
            <a:xfrm>
              <a:off x="799019" y="3730665"/>
              <a:ext cx="311650" cy="311755"/>
            </a:xfrm>
            <a:custGeom>
              <a:avLst/>
              <a:gdLst/>
              <a:ahLst/>
              <a:cxnLst/>
              <a:rect l="l" t="t" r="r" b="b"/>
              <a:pathLst>
                <a:path w="5919" h="5921" extrusionOk="0">
                  <a:moveTo>
                    <a:pt x="22" y="1"/>
                  </a:moveTo>
                  <a:lnTo>
                    <a:pt x="0" y="5897"/>
                  </a:lnTo>
                  <a:lnTo>
                    <a:pt x="5898" y="5920"/>
                  </a:lnTo>
                  <a:lnTo>
                    <a:pt x="5918" y="23"/>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14"/>
            <p:cNvSpPr/>
            <p:nvPr/>
          </p:nvSpPr>
          <p:spPr>
            <a:xfrm>
              <a:off x="238275" y="3776578"/>
              <a:ext cx="733449" cy="85034"/>
            </a:xfrm>
            <a:custGeom>
              <a:avLst/>
              <a:gdLst/>
              <a:ahLst/>
              <a:cxnLst/>
              <a:rect l="l" t="t" r="r" b="b"/>
              <a:pathLst>
                <a:path w="13930" h="1615" extrusionOk="0">
                  <a:moveTo>
                    <a:pt x="786" y="1"/>
                  </a:moveTo>
                  <a:cubicBezTo>
                    <a:pt x="355" y="1"/>
                    <a:pt x="3" y="351"/>
                    <a:pt x="2" y="782"/>
                  </a:cubicBezTo>
                  <a:cubicBezTo>
                    <a:pt x="1" y="1215"/>
                    <a:pt x="350" y="1568"/>
                    <a:pt x="783" y="1569"/>
                  </a:cubicBezTo>
                  <a:lnTo>
                    <a:pt x="13140" y="1615"/>
                  </a:lnTo>
                  <a:cubicBezTo>
                    <a:pt x="13142" y="1615"/>
                    <a:pt x="13144" y="1615"/>
                    <a:pt x="13146" y="1615"/>
                  </a:cubicBezTo>
                  <a:cubicBezTo>
                    <a:pt x="13577" y="1615"/>
                    <a:pt x="13926" y="1267"/>
                    <a:pt x="13928" y="834"/>
                  </a:cubicBezTo>
                  <a:cubicBezTo>
                    <a:pt x="13929" y="404"/>
                    <a:pt x="13580" y="50"/>
                    <a:pt x="13147" y="48"/>
                  </a:cubicBezTo>
                  <a:lnTo>
                    <a:pt x="788" y="1"/>
                  </a:lnTo>
                  <a:cubicBezTo>
                    <a:pt x="788" y="1"/>
                    <a:pt x="787" y="1"/>
                    <a:pt x="7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14"/>
            <p:cNvSpPr/>
            <p:nvPr/>
          </p:nvSpPr>
          <p:spPr>
            <a:xfrm>
              <a:off x="237801" y="3908683"/>
              <a:ext cx="733449" cy="85139"/>
            </a:xfrm>
            <a:custGeom>
              <a:avLst/>
              <a:gdLst/>
              <a:ahLst/>
              <a:cxnLst/>
              <a:rect l="l" t="t" r="r" b="b"/>
              <a:pathLst>
                <a:path w="13930" h="1617" extrusionOk="0">
                  <a:moveTo>
                    <a:pt x="789" y="1"/>
                  </a:moveTo>
                  <a:cubicBezTo>
                    <a:pt x="354" y="1"/>
                    <a:pt x="2" y="350"/>
                    <a:pt x="1" y="782"/>
                  </a:cubicBezTo>
                  <a:cubicBezTo>
                    <a:pt x="0" y="1216"/>
                    <a:pt x="349" y="1569"/>
                    <a:pt x="783" y="1570"/>
                  </a:cubicBezTo>
                  <a:lnTo>
                    <a:pt x="13140" y="1617"/>
                  </a:lnTo>
                  <a:cubicBezTo>
                    <a:pt x="13141" y="1617"/>
                    <a:pt x="13141" y="1617"/>
                    <a:pt x="13142" y="1617"/>
                  </a:cubicBezTo>
                  <a:cubicBezTo>
                    <a:pt x="13575" y="1617"/>
                    <a:pt x="13926" y="1267"/>
                    <a:pt x="13927" y="835"/>
                  </a:cubicBezTo>
                  <a:cubicBezTo>
                    <a:pt x="13930" y="402"/>
                    <a:pt x="13579" y="50"/>
                    <a:pt x="13146" y="47"/>
                  </a:cubicBezTo>
                  <a:lnTo>
                    <a:pt x="7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14"/>
            <p:cNvSpPr/>
            <p:nvPr/>
          </p:nvSpPr>
          <p:spPr>
            <a:xfrm>
              <a:off x="1326852" y="576450"/>
              <a:ext cx="7375789" cy="3990588"/>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14"/>
            <p:cNvSpPr/>
            <p:nvPr/>
          </p:nvSpPr>
          <p:spPr>
            <a:xfrm>
              <a:off x="797071" y="4259188"/>
              <a:ext cx="311650" cy="311650"/>
            </a:xfrm>
            <a:custGeom>
              <a:avLst/>
              <a:gdLst/>
              <a:ahLst/>
              <a:cxnLst/>
              <a:rect l="l" t="t" r="r" b="b"/>
              <a:pathLst>
                <a:path w="5919" h="5919" extrusionOk="0">
                  <a:moveTo>
                    <a:pt x="22" y="1"/>
                  </a:moveTo>
                  <a:lnTo>
                    <a:pt x="1" y="5896"/>
                  </a:lnTo>
                  <a:lnTo>
                    <a:pt x="5897" y="5919"/>
                  </a:lnTo>
                  <a:lnTo>
                    <a:pt x="5919" y="22"/>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14"/>
            <p:cNvSpPr/>
            <p:nvPr/>
          </p:nvSpPr>
          <p:spPr>
            <a:xfrm>
              <a:off x="236274" y="4305048"/>
              <a:ext cx="733449" cy="85086"/>
            </a:xfrm>
            <a:custGeom>
              <a:avLst/>
              <a:gdLst/>
              <a:ahLst/>
              <a:cxnLst/>
              <a:rect l="l" t="t" r="r" b="b"/>
              <a:pathLst>
                <a:path w="13930" h="1616" extrusionOk="0">
                  <a:moveTo>
                    <a:pt x="786" y="1"/>
                  </a:moveTo>
                  <a:cubicBezTo>
                    <a:pt x="353" y="1"/>
                    <a:pt x="3" y="350"/>
                    <a:pt x="1" y="782"/>
                  </a:cubicBezTo>
                  <a:cubicBezTo>
                    <a:pt x="0" y="1215"/>
                    <a:pt x="349" y="1568"/>
                    <a:pt x="783" y="1570"/>
                  </a:cubicBezTo>
                  <a:lnTo>
                    <a:pt x="13140" y="1616"/>
                  </a:lnTo>
                  <a:cubicBezTo>
                    <a:pt x="13141" y="1616"/>
                    <a:pt x="13141" y="1616"/>
                    <a:pt x="13142" y="1616"/>
                  </a:cubicBezTo>
                  <a:cubicBezTo>
                    <a:pt x="13575" y="1616"/>
                    <a:pt x="13928" y="1267"/>
                    <a:pt x="13929" y="834"/>
                  </a:cubicBezTo>
                  <a:cubicBezTo>
                    <a:pt x="13930" y="401"/>
                    <a:pt x="13581" y="49"/>
                    <a:pt x="13146" y="49"/>
                  </a:cubicBezTo>
                  <a:lnTo>
                    <a:pt x="788" y="1"/>
                  </a:lnTo>
                  <a:cubicBezTo>
                    <a:pt x="787" y="1"/>
                    <a:pt x="786" y="1"/>
                    <a:pt x="7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14"/>
            <p:cNvSpPr/>
            <p:nvPr/>
          </p:nvSpPr>
          <p:spPr>
            <a:xfrm>
              <a:off x="235800" y="4437100"/>
              <a:ext cx="733449" cy="85192"/>
            </a:xfrm>
            <a:custGeom>
              <a:avLst/>
              <a:gdLst/>
              <a:ahLst/>
              <a:cxnLst/>
              <a:rect l="l" t="t" r="r" b="b"/>
              <a:pathLst>
                <a:path w="13930" h="1618" extrusionOk="0">
                  <a:moveTo>
                    <a:pt x="786" y="1"/>
                  </a:moveTo>
                  <a:cubicBezTo>
                    <a:pt x="355" y="1"/>
                    <a:pt x="3" y="349"/>
                    <a:pt x="2" y="782"/>
                  </a:cubicBezTo>
                  <a:cubicBezTo>
                    <a:pt x="1" y="1218"/>
                    <a:pt x="351" y="1568"/>
                    <a:pt x="783" y="1571"/>
                  </a:cubicBezTo>
                  <a:lnTo>
                    <a:pt x="13141" y="1618"/>
                  </a:lnTo>
                  <a:cubicBezTo>
                    <a:pt x="13142" y="1618"/>
                    <a:pt x="13143" y="1618"/>
                    <a:pt x="13144" y="1618"/>
                  </a:cubicBezTo>
                  <a:cubicBezTo>
                    <a:pt x="13576" y="1618"/>
                    <a:pt x="13927" y="1269"/>
                    <a:pt x="13928" y="836"/>
                  </a:cubicBezTo>
                  <a:cubicBezTo>
                    <a:pt x="13929" y="402"/>
                    <a:pt x="13579" y="50"/>
                    <a:pt x="13146" y="47"/>
                  </a:cubicBezTo>
                  <a:lnTo>
                    <a:pt x="788" y="1"/>
                  </a:lnTo>
                  <a:cubicBezTo>
                    <a:pt x="788" y="1"/>
                    <a:pt x="787" y="1"/>
                    <a:pt x="7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2" name="Google Shape;262;p14"/>
          <p:cNvSpPr txBox="1">
            <a:spLocks noGrp="1"/>
          </p:cNvSpPr>
          <p:nvPr>
            <p:ph type="title"/>
          </p:nvPr>
        </p:nvSpPr>
        <p:spPr>
          <a:xfrm>
            <a:off x="2512284" y="2373784"/>
            <a:ext cx="5813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66" b="1"/>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63" name="Google Shape;263;p14"/>
          <p:cNvSpPr txBox="1">
            <a:spLocks noGrp="1"/>
          </p:cNvSpPr>
          <p:nvPr>
            <p:ph type="title" idx="2" hasCustomPrompt="1"/>
          </p:nvPr>
        </p:nvSpPr>
        <p:spPr>
          <a:xfrm>
            <a:off x="8377500" y="2373800"/>
            <a:ext cx="2424800" cy="20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4666">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64" name="Google Shape;264;p14"/>
          <p:cNvSpPr txBox="1">
            <a:spLocks noGrp="1"/>
          </p:cNvSpPr>
          <p:nvPr>
            <p:ph type="subTitle" idx="1"/>
          </p:nvPr>
        </p:nvSpPr>
        <p:spPr>
          <a:xfrm>
            <a:off x="2512284" y="3783817"/>
            <a:ext cx="5813600" cy="5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1"/>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88893731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265"/>
        <p:cNvGrpSpPr/>
        <p:nvPr/>
      </p:nvGrpSpPr>
      <p:grpSpPr>
        <a:xfrm>
          <a:off x="0" y="0"/>
          <a:ext cx="0" cy="0"/>
          <a:chOff x="0" y="0"/>
          <a:chExt cx="0" cy="0"/>
        </a:xfrm>
      </p:grpSpPr>
      <p:grpSp>
        <p:nvGrpSpPr>
          <p:cNvPr id="266" name="Google Shape;266;p15"/>
          <p:cNvGrpSpPr/>
          <p:nvPr/>
        </p:nvGrpSpPr>
        <p:grpSpPr>
          <a:xfrm>
            <a:off x="314300" y="305800"/>
            <a:ext cx="11563200" cy="6246400"/>
            <a:chOff x="235725" y="229350"/>
            <a:chExt cx="8672400" cy="4684800"/>
          </a:xfrm>
        </p:grpSpPr>
        <p:sp>
          <p:nvSpPr>
            <p:cNvPr id="267" name="Google Shape;267;p15"/>
            <p:cNvSpPr/>
            <p:nvPr/>
          </p:nvSpPr>
          <p:spPr>
            <a:xfrm>
              <a:off x="235725" y="229350"/>
              <a:ext cx="8672400" cy="4684800"/>
            </a:xfrm>
            <a:prstGeom prst="roundRect">
              <a:avLst>
                <a:gd name="adj" fmla="val 3106"/>
              </a:avLst>
            </a:pr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15"/>
            <p:cNvSpPr/>
            <p:nvPr/>
          </p:nvSpPr>
          <p:spPr>
            <a:xfrm>
              <a:off x="408325" y="369475"/>
              <a:ext cx="8327348" cy="4404555"/>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9" name="Google Shape;269;p15"/>
          <p:cNvSpPr txBox="1">
            <a:spLocks noGrp="1"/>
          </p:cNvSpPr>
          <p:nvPr>
            <p:ph type="title"/>
          </p:nvPr>
        </p:nvSpPr>
        <p:spPr>
          <a:xfrm>
            <a:off x="2083067" y="4040217"/>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
        <p:nvSpPr>
          <p:cNvPr id="270" name="Google Shape;270;p15"/>
          <p:cNvSpPr txBox="1">
            <a:spLocks noGrp="1"/>
          </p:cNvSpPr>
          <p:nvPr>
            <p:ph type="subTitle" idx="1"/>
          </p:nvPr>
        </p:nvSpPr>
        <p:spPr>
          <a:xfrm>
            <a:off x="2083067" y="4720673"/>
            <a:ext cx="3115200" cy="88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71" name="Google Shape;271;p15"/>
          <p:cNvSpPr txBox="1">
            <a:spLocks noGrp="1"/>
          </p:cNvSpPr>
          <p:nvPr>
            <p:ph type="title" idx="2"/>
          </p:nvPr>
        </p:nvSpPr>
        <p:spPr>
          <a:xfrm>
            <a:off x="6993733" y="4040217"/>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
        <p:nvSpPr>
          <p:cNvPr id="272" name="Google Shape;272;p15"/>
          <p:cNvSpPr txBox="1">
            <a:spLocks noGrp="1"/>
          </p:cNvSpPr>
          <p:nvPr>
            <p:ph type="subTitle" idx="3"/>
          </p:nvPr>
        </p:nvSpPr>
        <p:spPr>
          <a:xfrm>
            <a:off x="6993733" y="4720673"/>
            <a:ext cx="3115200" cy="88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cxnSp>
        <p:nvCxnSpPr>
          <p:cNvPr id="273" name="Google Shape;273;p15"/>
          <p:cNvCxnSpPr/>
          <p:nvPr/>
        </p:nvCxnSpPr>
        <p:spPr>
          <a:xfrm>
            <a:off x="1089033" y="1472400"/>
            <a:ext cx="829200" cy="0"/>
          </a:xfrm>
          <a:prstGeom prst="straightConnector1">
            <a:avLst/>
          </a:prstGeom>
          <a:noFill/>
          <a:ln w="19050" cap="flat" cmpd="sng">
            <a:solidFill>
              <a:schemeClr val="dk2"/>
            </a:solidFill>
            <a:prstDash val="dash"/>
            <a:round/>
            <a:headEnd type="none" w="med" len="med"/>
            <a:tailEnd type="none" w="med" len="med"/>
          </a:ln>
        </p:spPr>
      </p:cxnSp>
      <p:sp>
        <p:nvSpPr>
          <p:cNvPr id="274" name="Google Shape;274;p15"/>
          <p:cNvSpPr txBox="1">
            <a:spLocks noGrp="1"/>
          </p:cNvSpPr>
          <p:nvPr>
            <p:ph type="title" idx="4" hasCustomPrompt="1"/>
          </p:nvPr>
        </p:nvSpPr>
        <p:spPr>
          <a:xfrm>
            <a:off x="7338933" y="1938733"/>
            <a:ext cx="2424800" cy="20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4666">
                <a:solidFill>
                  <a:schemeClr val="accent4"/>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75" name="Google Shape;275;p15"/>
          <p:cNvSpPr txBox="1">
            <a:spLocks noGrp="1"/>
          </p:cNvSpPr>
          <p:nvPr>
            <p:ph type="title" idx="5" hasCustomPrompt="1"/>
          </p:nvPr>
        </p:nvSpPr>
        <p:spPr>
          <a:xfrm>
            <a:off x="2428267" y="1938733"/>
            <a:ext cx="2424800" cy="201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4666">
                <a:solidFill>
                  <a:schemeClr val="accent4"/>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76" name="Google Shape;276;p15"/>
          <p:cNvSpPr txBox="1">
            <a:spLocks noGrp="1"/>
          </p:cNvSpPr>
          <p:nvPr>
            <p:ph type="title" idx="6"/>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53082097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accent2"/>
        </a:solidFill>
        <a:effectLst/>
      </p:bgPr>
    </p:bg>
    <p:spTree>
      <p:nvGrpSpPr>
        <p:cNvPr id="1" name="Shape 277"/>
        <p:cNvGrpSpPr/>
        <p:nvPr/>
      </p:nvGrpSpPr>
      <p:grpSpPr>
        <a:xfrm>
          <a:off x="0" y="0"/>
          <a:ext cx="0" cy="0"/>
          <a:chOff x="0" y="0"/>
          <a:chExt cx="0" cy="0"/>
        </a:xfrm>
      </p:grpSpPr>
      <p:grpSp>
        <p:nvGrpSpPr>
          <p:cNvPr id="278" name="Google Shape;278;p16"/>
          <p:cNvGrpSpPr/>
          <p:nvPr/>
        </p:nvGrpSpPr>
        <p:grpSpPr>
          <a:xfrm>
            <a:off x="314300" y="305800"/>
            <a:ext cx="11563200" cy="6246400"/>
            <a:chOff x="235725" y="229350"/>
            <a:chExt cx="8672400" cy="4684800"/>
          </a:xfrm>
        </p:grpSpPr>
        <p:sp>
          <p:nvSpPr>
            <p:cNvPr id="279" name="Google Shape;279;p16"/>
            <p:cNvSpPr/>
            <p:nvPr/>
          </p:nvSpPr>
          <p:spPr>
            <a:xfrm>
              <a:off x="235725" y="229350"/>
              <a:ext cx="8672400" cy="4684800"/>
            </a:xfrm>
            <a:prstGeom prst="roundRect">
              <a:avLst>
                <a:gd name="adj" fmla="val 3106"/>
              </a:avLst>
            </a:pr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16"/>
            <p:cNvSpPr/>
            <p:nvPr/>
          </p:nvSpPr>
          <p:spPr>
            <a:xfrm>
              <a:off x="408325" y="369475"/>
              <a:ext cx="8327348" cy="4404555"/>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1" name="Google Shape;281;p16"/>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82" name="Google Shape;282;p16"/>
          <p:cNvSpPr txBox="1">
            <a:spLocks noGrp="1"/>
          </p:cNvSpPr>
          <p:nvPr>
            <p:ph type="subTitle" idx="1"/>
          </p:nvPr>
        </p:nvSpPr>
        <p:spPr>
          <a:xfrm>
            <a:off x="960133" y="3603017"/>
            <a:ext cx="4855200" cy="9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cxnSp>
        <p:nvCxnSpPr>
          <p:cNvPr id="283" name="Google Shape;283;p16"/>
          <p:cNvCxnSpPr/>
          <p:nvPr/>
        </p:nvCxnSpPr>
        <p:spPr>
          <a:xfrm>
            <a:off x="1089033" y="1472400"/>
            <a:ext cx="829200" cy="0"/>
          </a:xfrm>
          <a:prstGeom prst="straightConnector1">
            <a:avLst/>
          </a:prstGeom>
          <a:noFill/>
          <a:ln w="19050" cap="flat" cmpd="sng">
            <a:solidFill>
              <a:schemeClr val="dk2"/>
            </a:solidFill>
            <a:prstDash val="dash"/>
            <a:round/>
            <a:headEnd type="none" w="med" len="med"/>
            <a:tailEnd type="none" w="med" len="med"/>
          </a:ln>
        </p:spPr>
      </p:cxnSp>
      <p:sp>
        <p:nvSpPr>
          <p:cNvPr id="284" name="Google Shape;284;p16"/>
          <p:cNvSpPr txBox="1">
            <a:spLocks noGrp="1"/>
          </p:cNvSpPr>
          <p:nvPr>
            <p:ph type="subTitle" idx="2"/>
          </p:nvPr>
        </p:nvSpPr>
        <p:spPr>
          <a:xfrm>
            <a:off x="960000" y="2944617"/>
            <a:ext cx="4855200" cy="65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Bebas Neue"/>
              <a:buNone/>
              <a:defRPr sz="2400">
                <a:latin typeface="Love Ya Like A Sister"/>
                <a:ea typeface="Love Ya Like A Sister"/>
                <a:cs typeface="Love Ya Like A Sister"/>
                <a:sym typeface="Love Ya Like A Sister"/>
              </a:defRPr>
            </a:lvl1pPr>
            <a:lvl2pPr lvl="1" algn="ctr" rtl="0">
              <a:lnSpc>
                <a:spcPct val="100000"/>
              </a:lnSpc>
              <a:spcBef>
                <a:spcPts val="2133"/>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2133"/>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2133"/>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2133"/>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2133"/>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2133"/>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2133"/>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2133"/>
              </a:spcBef>
              <a:spcAft>
                <a:spcPts val="2133"/>
              </a:spcAft>
              <a:buSzPts val="1400"/>
              <a:buFont typeface="Bebas Neue"/>
              <a:buNone/>
              <a:defRPr>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310951687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bg>
      <p:bgPr>
        <a:solidFill>
          <a:schemeClr val="accent2"/>
        </a:solidFill>
        <a:effectLst/>
      </p:bgPr>
    </p:bg>
    <p:spTree>
      <p:nvGrpSpPr>
        <p:cNvPr id="1" name="Shape 285"/>
        <p:cNvGrpSpPr/>
        <p:nvPr/>
      </p:nvGrpSpPr>
      <p:grpSpPr>
        <a:xfrm>
          <a:off x="0" y="0"/>
          <a:ext cx="0" cy="0"/>
          <a:chOff x="0" y="0"/>
          <a:chExt cx="0" cy="0"/>
        </a:xfrm>
      </p:grpSpPr>
      <p:grpSp>
        <p:nvGrpSpPr>
          <p:cNvPr id="286" name="Google Shape;286;p17"/>
          <p:cNvGrpSpPr/>
          <p:nvPr/>
        </p:nvGrpSpPr>
        <p:grpSpPr>
          <a:xfrm>
            <a:off x="314300" y="305800"/>
            <a:ext cx="11563200" cy="6246400"/>
            <a:chOff x="235725" y="229350"/>
            <a:chExt cx="8672400" cy="4684800"/>
          </a:xfrm>
        </p:grpSpPr>
        <p:sp>
          <p:nvSpPr>
            <p:cNvPr id="287" name="Google Shape;287;p17"/>
            <p:cNvSpPr/>
            <p:nvPr/>
          </p:nvSpPr>
          <p:spPr>
            <a:xfrm>
              <a:off x="235725" y="229350"/>
              <a:ext cx="8672400" cy="4684800"/>
            </a:xfrm>
            <a:prstGeom prst="roundRect">
              <a:avLst>
                <a:gd name="adj" fmla="val 3106"/>
              </a:avLst>
            </a:pr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17"/>
            <p:cNvSpPr/>
            <p:nvPr/>
          </p:nvSpPr>
          <p:spPr>
            <a:xfrm>
              <a:off x="408325" y="369475"/>
              <a:ext cx="8327348" cy="4404555"/>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9" name="Google Shape;289;p17"/>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90" name="Google Shape;290;p17"/>
          <p:cNvSpPr txBox="1">
            <a:spLocks noGrp="1"/>
          </p:cNvSpPr>
          <p:nvPr>
            <p:ph type="title" idx="2"/>
          </p:nvPr>
        </p:nvSpPr>
        <p:spPr>
          <a:xfrm>
            <a:off x="960000" y="4811151"/>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
        <p:nvSpPr>
          <p:cNvPr id="291" name="Google Shape;291;p17"/>
          <p:cNvSpPr txBox="1">
            <a:spLocks noGrp="1"/>
          </p:cNvSpPr>
          <p:nvPr>
            <p:ph type="subTitle" idx="1"/>
          </p:nvPr>
        </p:nvSpPr>
        <p:spPr>
          <a:xfrm>
            <a:off x="906421" y="5491600"/>
            <a:ext cx="31884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2" name="Google Shape;292;p17"/>
          <p:cNvSpPr txBox="1">
            <a:spLocks noGrp="1"/>
          </p:cNvSpPr>
          <p:nvPr>
            <p:ph type="title" idx="3"/>
          </p:nvPr>
        </p:nvSpPr>
        <p:spPr>
          <a:xfrm>
            <a:off x="4538400" y="4811151"/>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
        <p:nvSpPr>
          <p:cNvPr id="293" name="Google Shape;293;p17"/>
          <p:cNvSpPr txBox="1">
            <a:spLocks noGrp="1"/>
          </p:cNvSpPr>
          <p:nvPr>
            <p:ph type="subTitle" idx="4"/>
          </p:nvPr>
        </p:nvSpPr>
        <p:spPr>
          <a:xfrm>
            <a:off x="4450195" y="5491600"/>
            <a:ext cx="31884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4" name="Google Shape;294;p17"/>
          <p:cNvSpPr txBox="1">
            <a:spLocks noGrp="1"/>
          </p:cNvSpPr>
          <p:nvPr>
            <p:ph type="title" idx="5"/>
          </p:nvPr>
        </p:nvSpPr>
        <p:spPr>
          <a:xfrm>
            <a:off x="8116800" y="4811151"/>
            <a:ext cx="3115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
        <p:nvSpPr>
          <p:cNvPr id="295" name="Google Shape;295;p17"/>
          <p:cNvSpPr txBox="1">
            <a:spLocks noGrp="1"/>
          </p:cNvSpPr>
          <p:nvPr>
            <p:ph type="subTitle" idx="6"/>
          </p:nvPr>
        </p:nvSpPr>
        <p:spPr>
          <a:xfrm>
            <a:off x="8083951" y="5491600"/>
            <a:ext cx="31884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cxnSp>
        <p:nvCxnSpPr>
          <p:cNvPr id="296" name="Google Shape;296;p17"/>
          <p:cNvCxnSpPr/>
          <p:nvPr/>
        </p:nvCxnSpPr>
        <p:spPr>
          <a:xfrm>
            <a:off x="1089033" y="1472400"/>
            <a:ext cx="829200" cy="0"/>
          </a:xfrm>
          <a:prstGeom prst="straightConnector1">
            <a:avLst/>
          </a:prstGeom>
          <a:noFill/>
          <a:ln w="19050" cap="flat" cmpd="sng">
            <a:solidFill>
              <a:schemeClr val="dk2"/>
            </a:solidFill>
            <a:prstDash val="dash"/>
            <a:round/>
            <a:headEnd type="none" w="med" len="med"/>
            <a:tailEnd type="none" w="med" len="med"/>
          </a:ln>
        </p:spPr>
      </p:cxnSp>
    </p:spTree>
    <p:extLst>
      <p:ext uri="{BB962C8B-B14F-4D97-AF65-F5344CB8AC3E}">
        <p14:creationId xmlns:p14="http://schemas.microsoft.com/office/powerpoint/2010/main" val="354957112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eight columns">
  <p:cSld name="Title and eight columns">
    <p:bg>
      <p:bgPr>
        <a:solidFill>
          <a:schemeClr val="accent2"/>
        </a:solidFill>
        <a:effectLst/>
      </p:bgPr>
    </p:bg>
    <p:spTree>
      <p:nvGrpSpPr>
        <p:cNvPr id="1" name="Shape 297"/>
        <p:cNvGrpSpPr/>
        <p:nvPr/>
      </p:nvGrpSpPr>
      <p:grpSpPr>
        <a:xfrm>
          <a:off x="0" y="0"/>
          <a:ext cx="0" cy="0"/>
          <a:chOff x="0" y="0"/>
          <a:chExt cx="0" cy="0"/>
        </a:xfrm>
      </p:grpSpPr>
      <p:grpSp>
        <p:nvGrpSpPr>
          <p:cNvPr id="298" name="Google Shape;298;p18"/>
          <p:cNvGrpSpPr/>
          <p:nvPr/>
        </p:nvGrpSpPr>
        <p:grpSpPr>
          <a:xfrm>
            <a:off x="314300" y="305800"/>
            <a:ext cx="11563200" cy="6246400"/>
            <a:chOff x="235725" y="229350"/>
            <a:chExt cx="8672400" cy="4684800"/>
          </a:xfrm>
        </p:grpSpPr>
        <p:sp>
          <p:nvSpPr>
            <p:cNvPr id="299" name="Google Shape;299;p18"/>
            <p:cNvSpPr/>
            <p:nvPr/>
          </p:nvSpPr>
          <p:spPr>
            <a:xfrm>
              <a:off x="235725" y="229350"/>
              <a:ext cx="8672400" cy="4684800"/>
            </a:xfrm>
            <a:prstGeom prst="roundRect">
              <a:avLst>
                <a:gd name="adj" fmla="val 3106"/>
              </a:avLst>
            </a:pr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18"/>
            <p:cNvSpPr/>
            <p:nvPr/>
          </p:nvSpPr>
          <p:spPr>
            <a:xfrm>
              <a:off x="408325" y="369475"/>
              <a:ext cx="8327348" cy="4404555"/>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1" name="Google Shape;301;p18"/>
          <p:cNvSpPr txBox="1">
            <a:spLocks noGrp="1"/>
          </p:cNvSpPr>
          <p:nvPr>
            <p:ph type="title"/>
          </p:nvPr>
        </p:nvSpPr>
        <p:spPr>
          <a:xfrm>
            <a:off x="960000" y="2604133"/>
            <a:ext cx="198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302" name="Google Shape;302;p18"/>
          <p:cNvSpPr txBox="1">
            <a:spLocks noGrp="1"/>
          </p:cNvSpPr>
          <p:nvPr>
            <p:ph type="subTitle" idx="1"/>
          </p:nvPr>
        </p:nvSpPr>
        <p:spPr>
          <a:xfrm>
            <a:off x="960000" y="3386167"/>
            <a:ext cx="1982800" cy="4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cxnSp>
        <p:nvCxnSpPr>
          <p:cNvPr id="303" name="Google Shape;303;p18"/>
          <p:cNvCxnSpPr/>
          <p:nvPr/>
        </p:nvCxnSpPr>
        <p:spPr>
          <a:xfrm>
            <a:off x="1089033" y="1472400"/>
            <a:ext cx="829200" cy="0"/>
          </a:xfrm>
          <a:prstGeom prst="straightConnector1">
            <a:avLst/>
          </a:prstGeom>
          <a:noFill/>
          <a:ln w="19050" cap="flat" cmpd="sng">
            <a:solidFill>
              <a:schemeClr val="dk2"/>
            </a:solidFill>
            <a:prstDash val="dash"/>
            <a:round/>
            <a:headEnd type="none" w="med" len="med"/>
            <a:tailEnd type="none" w="med" len="med"/>
          </a:ln>
        </p:spPr>
      </p:cxnSp>
      <p:sp>
        <p:nvSpPr>
          <p:cNvPr id="304" name="Google Shape;304;p18"/>
          <p:cNvSpPr txBox="1">
            <a:spLocks noGrp="1"/>
          </p:cNvSpPr>
          <p:nvPr>
            <p:ph type="title" idx="2"/>
          </p:nvPr>
        </p:nvSpPr>
        <p:spPr>
          <a:xfrm>
            <a:off x="3723067" y="2604133"/>
            <a:ext cx="198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305" name="Google Shape;305;p18"/>
          <p:cNvSpPr txBox="1">
            <a:spLocks noGrp="1"/>
          </p:cNvSpPr>
          <p:nvPr>
            <p:ph type="subTitle" idx="3"/>
          </p:nvPr>
        </p:nvSpPr>
        <p:spPr>
          <a:xfrm>
            <a:off x="3723067" y="3386167"/>
            <a:ext cx="1982800" cy="4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06" name="Google Shape;306;p18"/>
          <p:cNvSpPr txBox="1">
            <a:spLocks noGrp="1"/>
          </p:cNvSpPr>
          <p:nvPr>
            <p:ph type="title" idx="4"/>
          </p:nvPr>
        </p:nvSpPr>
        <p:spPr>
          <a:xfrm>
            <a:off x="6486133" y="2604133"/>
            <a:ext cx="198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307" name="Google Shape;307;p18"/>
          <p:cNvSpPr txBox="1">
            <a:spLocks noGrp="1"/>
          </p:cNvSpPr>
          <p:nvPr>
            <p:ph type="subTitle" idx="5"/>
          </p:nvPr>
        </p:nvSpPr>
        <p:spPr>
          <a:xfrm>
            <a:off x="6486133" y="3386167"/>
            <a:ext cx="1982800" cy="4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08" name="Google Shape;308;p18"/>
          <p:cNvSpPr txBox="1">
            <a:spLocks noGrp="1"/>
          </p:cNvSpPr>
          <p:nvPr>
            <p:ph type="title" idx="6"/>
          </p:nvPr>
        </p:nvSpPr>
        <p:spPr>
          <a:xfrm>
            <a:off x="9249200" y="2604133"/>
            <a:ext cx="198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309" name="Google Shape;309;p18"/>
          <p:cNvSpPr txBox="1">
            <a:spLocks noGrp="1"/>
          </p:cNvSpPr>
          <p:nvPr>
            <p:ph type="subTitle" idx="7"/>
          </p:nvPr>
        </p:nvSpPr>
        <p:spPr>
          <a:xfrm>
            <a:off x="9249200" y="3386167"/>
            <a:ext cx="1982800" cy="4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10" name="Google Shape;310;p18"/>
          <p:cNvSpPr txBox="1">
            <a:spLocks noGrp="1"/>
          </p:cNvSpPr>
          <p:nvPr>
            <p:ph type="title" idx="8"/>
          </p:nvPr>
        </p:nvSpPr>
        <p:spPr>
          <a:xfrm>
            <a:off x="960000" y="4889167"/>
            <a:ext cx="198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311" name="Google Shape;311;p18"/>
          <p:cNvSpPr txBox="1">
            <a:spLocks noGrp="1"/>
          </p:cNvSpPr>
          <p:nvPr>
            <p:ph type="subTitle" idx="9"/>
          </p:nvPr>
        </p:nvSpPr>
        <p:spPr>
          <a:xfrm>
            <a:off x="960000" y="5671200"/>
            <a:ext cx="1982800" cy="4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12" name="Google Shape;312;p18"/>
          <p:cNvSpPr txBox="1">
            <a:spLocks noGrp="1"/>
          </p:cNvSpPr>
          <p:nvPr>
            <p:ph type="title" idx="13"/>
          </p:nvPr>
        </p:nvSpPr>
        <p:spPr>
          <a:xfrm>
            <a:off x="3723067" y="4889167"/>
            <a:ext cx="198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313" name="Google Shape;313;p18"/>
          <p:cNvSpPr txBox="1">
            <a:spLocks noGrp="1"/>
          </p:cNvSpPr>
          <p:nvPr>
            <p:ph type="subTitle" idx="14"/>
          </p:nvPr>
        </p:nvSpPr>
        <p:spPr>
          <a:xfrm>
            <a:off x="3723067" y="5671200"/>
            <a:ext cx="1982800" cy="4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14" name="Google Shape;314;p18"/>
          <p:cNvSpPr txBox="1">
            <a:spLocks noGrp="1"/>
          </p:cNvSpPr>
          <p:nvPr>
            <p:ph type="title" idx="15"/>
          </p:nvPr>
        </p:nvSpPr>
        <p:spPr>
          <a:xfrm>
            <a:off x="6486133" y="4889167"/>
            <a:ext cx="198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315" name="Google Shape;315;p18"/>
          <p:cNvSpPr txBox="1">
            <a:spLocks noGrp="1"/>
          </p:cNvSpPr>
          <p:nvPr>
            <p:ph type="subTitle" idx="16"/>
          </p:nvPr>
        </p:nvSpPr>
        <p:spPr>
          <a:xfrm>
            <a:off x="6486133" y="5671200"/>
            <a:ext cx="1982800" cy="4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16" name="Google Shape;316;p18"/>
          <p:cNvSpPr txBox="1">
            <a:spLocks noGrp="1"/>
          </p:cNvSpPr>
          <p:nvPr>
            <p:ph type="title" idx="17"/>
          </p:nvPr>
        </p:nvSpPr>
        <p:spPr>
          <a:xfrm>
            <a:off x="9249200" y="4889167"/>
            <a:ext cx="19828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317" name="Google Shape;317;p18"/>
          <p:cNvSpPr txBox="1">
            <a:spLocks noGrp="1"/>
          </p:cNvSpPr>
          <p:nvPr>
            <p:ph type="subTitle" idx="18"/>
          </p:nvPr>
        </p:nvSpPr>
        <p:spPr>
          <a:xfrm>
            <a:off x="9249200" y="5671200"/>
            <a:ext cx="1982800" cy="4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18" name="Google Shape;318;p18"/>
          <p:cNvSpPr txBox="1">
            <a:spLocks noGrp="1"/>
          </p:cNvSpPr>
          <p:nvPr>
            <p:ph type="title" idx="19"/>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15358542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2"/>
        </a:solidFill>
        <a:effectLst/>
      </p:bgPr>
    </p:bg>
    <p:spTree>
      <p:nvGrpSpPr>
        <p:cNvPr id="1" name="Shape 319"/>
        <p:cNvGrpSpPr/>
        <p:nvPr/>
      </p:nvGrpSpPr>
      <p:grpSpPr>
        <a:xfrm>
          <a:off x="0" y="0"/>
          <a:ext cx="0" cy="0"/>
          <a:chOff x="0" y="0"/>
          <a:chExt cx="0" cy="0"/>
        </a:xfrm>
      </p:grpSpPr>
      <p:grpSp>
        <p:nvGrpSpPr>
          <p:cNvPr id="320" name="Google Shape;320;p19"/>
          <p:cNvGrpSpPr/>
          <p:nvPr/>
        </p:nvGrpSpPr>
        <p:grpSpPr>
          <a:xfrm>
            <a:off x="314401" y="284734"/>
            <a:ext cx="11563191" cy="6288533"/>
            <a:chOff x="235800" y="213550"/>
            <a:chExt cx="8672393" cy="4716400"/>
          </a:xfrm>
        </p:grpSpPr>
        <p:sp>
          <p:nvSpPr>
            <p:cNvPr id="321" name="Google Shape;321;p19"/>
            <p:cNvSpPr/>
            <p:nvPr/>
          </p:nvSpPr>
          <p:spPr>
            <a:xfrm>
              <a:off x="420024" y="213550"/>
              <a:ext cx="8311596" cy="4715505"/>
            </a:xfrm>
            <a:custGeom>
              <a:avLst/>
              <a:gdLst/>
              <a:ahLst/>
              <a:cxnLst/>
              <a:rect l="l" t="t" r="r" b="b"/>
              <a:pathLst>
                <a:path w="141824" h="89559" extrusionOk="0">
                  <a:moveTo>
                    <a:pt x="9819" y="0"/>
                  </a:moveTo>
                  <a:cubicBezTo>
                    <a:pt x="4591" y="0"/>
                    <a:pt x="304" y="4267"/>
                    <a:pt x="285" y="9500"/>
                  </a:cubicBezTo>
                  <a:lnTo>
                    <a:pt x="20" y="79757"/>
                  </a:lnTo>
                  <a:cubicBezTo>
                    <a:pt x="1" y="85001"/>
                    <a:pt x="4276" y="89308"/>
                    <a:pt x="9520" y="89327"/>
                  </a:cubicBezTo>
                  <a:lnTo>
                    <a:pt x="40300" y="89442"/>
                  </a:lnTo>
                  <a:lnTo>
                    <a:pt x="135808" y="89551"/>
                  </a:lnTo>
                  <a:lnTo>
                    <a:pt x="137983" y="89559"/>
                  </a:lnTo>
                  <a:cubicBezTo>
                    <a:pt x="137987" y="89559"/>
                    <a:pt x="137992" y="89559"/>
                    <a:pt x="137996" y="89559"/>
                  </a:cubicBezTo>
                  <a:cubicBezTo>
                    <a:pt x="139922" y="89559"/>
                    <a:pt x="141502" y="87986"/>
                    <a:pt x="141510" y="86060"/>
                  </a:cubicBezTo>
                  <a:lnTo>
                    <a:pt x="141818" y="3758"/>
                  </a:lnTo>
                  <a:cubicBezTo>
                    <a:pt x="141823" y="1829"/>
                    <a:pt x="140249" y="242"/>
                    <a:pt x="138319" y="235"/>
                  </a:cubicBezTo>
                  <a:lnTo>
                    <a:pt x="136144" y="225"/>
                  </a:lnTo>
                  <a:lnTo>
                    <a:pt x="40635" y="116"/>
                  </a:lnTo>
                  <a:lnTo>
                    <a:pt x="9855" y="0"/>
                  </a:lnTo>
                  <a:cubicBezTo>
                    <a:pt x="9843" y="0"/>
                    <a:pt x="9831" y="0"/>
                    <a:pt x="9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19"/>
            <p:cNvSpPr/>
            <p:nvPr/>
          </p:nvSpPr>
          <p:spPr>
            <a:xfrm>
              <a:off x="596481" y="214234"/>
              <a:ext cx="8311713" cy="4715716"/>
            </a:xfrm>
            <a:custGeom>
              <a:avLst/>
              <a:gdLst/>
              <a:ahLst/>
              <a:cxnLst/>
              <a:rect l="l" t="t" r="r" b="b"/>
              <a:pathLst>
                <a:path w="141826" h="89563" extrusionOk="0">
                  <a:moveTo>
                    <a:pt x="9822" y="1"/>
                  </a:moveTo>
                  <a:cubicBezTo>
                    <a:pt x="4592" y="1"/>
                    <a:pt x="306" y="4268"/>
                    <a:pt x="285" y="9501"/>
                  </a:cubicBezTo>
                  <a:lnTo>
                    <a:pt x="21" y="79759"/>
                  </a:lnTo>
                  <a:cubicBezTo>
                    <a:pt x="1" y="85004"/>
                    <a:pt x="4276" y="89308"/>
                    <a:pt x="9520" y="89329"/>
                  </a:cubicBezTo>
                  <a:lnTo>
                    <a:pt x="40301" y="89445"/>
                  </a:lnTo>
                  <a:lnTo>
                    <a:pt x="135810" y="89553"/>
                  </a:lnTo>
                  <a:lnTo>
                    <a:pt x="137984" y="89562"/>
                  </a:lnTo>
                  <a:cubicBezTo>
                    <a:pt x="137988" y="89562"/>
                    <a:pt x="137993" y="89562"/>
                    <a:pt x="137997" y="89562"/>
                  </a:cubicBezTo>
                  <a:cubicBezTo>
                    <a:pt x="139924" y="89562"/>
                    <a:pt x="141504" y="87990"/>
                    <a:pt x="141511" y="86063"/>
                  </a:cubicBezTo>
                  <a:lnTo>
                    <a:pt x="141820" y="3761"/>
                  </a:lnTo>
                  <a:cubicBezTo>
                    <a:pt x="141826" y="1827"/>
                    <a:pt x="140249" y="239"/>
                    <a:pt x="138317" y="233"/>
                  </a:cubicBezTo>
                  <a:lnTo>
                    <a:pt x="136143" y="225"/>
                  </a:lnTo>
                  <a:lnTo>
                    <a:pt x="40635" y="117"/>
                  </a:lnTo>
                  <a:lnTo>
                    <a:pt x="9856" y="1"/>
                  </a:lnTo>
                  <a:cubicBezTo>
                    <a:pt x="9845" y="1"/>
                    <a:pt x="9833" y="1"/>
                    <a:pt x="9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19"/>
            <p:cNvSpPr/>
            <p:nvPr/>
          </p:nvSpPr>
          <p:spPr>
            <a:xfrm>
              <a:off x="810919" y="559949"/>
              <a:ext cx="311650" cy="311755"/>
            </a:xfrm>
            <a:custGeom>
              <a:avLst/>
              <a:gdLst/>
              <a:ahLst/>
              <a:cxnLst/>
              <a:rect l="l" t="t" r="r" b="b"/>
              <a:pathLst>
                <a:path w="5919" h="5921" extrusionOk="0">
                  <a:moveTo>
                    <a:pt x="23" y="0"/>
                  </a:moveTo>
                  <a:lnTo>
                    <a:pt x="0" y="5896"/>
                  </a:lnTo>
                  <a:lnTo>
                    <a:pt x="5897" y="5920"/>
                  </a:lnTo>
                  <a:lnTo>
                    <a:pt x="5918" y="23"/>
                  </a:lnTo>
                  <a:lnTo>
                    <a:pt x="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19"/>
            <p:cNvSpPr/>
            <p:nvPr/>
          </p:nvSpPr>
          <p:spPr>
            <a:xfrm>
              <a:off x="250174" y="605967"/>
              <a:ext cx="733502" cy="85034"/>
            </a:xfrm>
            <a:custGeom>
              <a:avLst/>
              <a:gdLst/>
              <a:ahLst/>
              <a:cxnLst/>
              <a:rect l="l" t="t" r="r" b="b"/>
              <a:pathLst>
                <a:path w="13931" h="1615" extrusionOk="0">
                  <a:moveTo>
                    <a:pt x="786" y="0"/>
                  </a:moveTo>
                  <a:cubicBezTo>
                    <a:pt x="355" y="0"/>
                    <a:pt x="3" y="349"/>
                    <a:pt x="2" y="782"/>
                  </a:cubicBezTo>
                  <a:cubicBezTo>
                    <a:pt x="1" y="1214"/>
                    <a:pt x="350" y="1567"/>
                    <a:pt x="783" y="1568"/>
                  </a:cubicBezTo>
                  <a:lnTo>
                    <a:pt x="13141" y="1614"/>
                  </a:lnTo>
                  <a:cubicBezTo>
                    <a:pt x="13141" y="1614"/>
                    <a:pt x="13142" y="1614"/>
                    <a:pt x="13142" y="1614"/>
                  </a:cubicBezTo>
                  <a:cubicBezTo>
                    <a:pt x="13574" y="1614"/>
                    <a:pt x="13926" y="1265"/>
                    <a:pt x="13927" y="833"/>
                  </a:cubicBezTo>
                  <a:cubicBezTo>
                    <a:pt x="13930" y="399"/>
                    <a:pt x="13579" y="47"/>
                    <a:pt x="13147" y="46"/>
                  </a:cubicBezTo>
                  <a:lnTo>
                    <a:pt x="788" y="0"/>
                  </a:lnTo>
                  <a:cubicBezTo>
                    <a:pt x="788"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19"/>
            <p:cNvSpPr/>
            <p:nvPr/>
          </p:nvSpPr>
          <p:spPr>
            <a:xfrm>
              <a:off x="249700" y="738071"/>
              <a:ext cx="733397" cy="85034"/>
            </a:xfrm>
            <a:custGeom>
              <a:avLst/>
              <a:gdLst/>
              <a:ahLst/>
              <a:cxnLst/>
              <a:rect l="l" t="t" r="r" b="b"/>
              <a:pathLst>
                <a:path w="13929" h="1615" extrusionOk="0">
                  <a:moveTo>
                    <a:pt x="782" y="0"/>
                  </a:moveTo>
                  <a:cubicBezTo>
                    <a:pt x="353" y="0"/>
                    <a:pt x="3" y="350"/>
                    <a:pt x="1" y="782"/>
                  </a:cubicBezTo>
                  <a:cubicBezTo>
                    <a:pt x="0" y="1214"/>
                    <a:pt x="349" y="1566"/>
                    <a:pt x="783" y="1568"/>
                  </a:cubicBezTo>
                  <a:lnTo>
                    <a:pt x="13140" y="1614"/>
                  </a:lnTo>
                  <a:cubicBezTo>
                    <a:pt x="13141" y="1614"/>
                    <a:pt x="13143" y="1614"/>
                    <a:pt x="13144" y="1614"/>
                  </a:cubicBezTo>
                  <a:cubicBezTo>
                    <a:pt x="13575" y="1614"/>
                    <a:pt x="13926" y="1265"/>
                    <a:pt x="13927" y="833"/>
                  </a:cubicBezTo>
                  <a:cubicBezTo>
                    <a:pt x="13929" y="400"/>
                    <a:pt x="13580" y="47"/>
                    <a:pt x="13145" y="46"/>
                  </a:cubicBezTo>
                  <a:lnTo>
                    <a:pt x="788" y="0"/>
                  </a:lnTo>
                  <a:cubicBezTo>
                    <a:pt x="786" y="0"/>
                    <a:pt x="784" y="0"/>
                    <a:pt x="7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19"/>
            <p:cNvSpPr/>
            <p:nvPr/>
          </p:nvSpPr>
          <p:spPr>
            <a:xfrm>
              <a:off x="808918" y="1088367"/>
              <a:ext cx="311650" cy="311755"/>
            </a:xfrm>
            <a:custGeom>
              <a:avLst/>
              <a:gdLst/>
              <a:ahLst/>
              <a:cxnLst/>
              <a:rect l="l" t="t" r="r" b="b"/>
              <a:pathLst>
                <a:path w="5919" h="5921" extrusionOk="0">
                  <a:moveTo>
                    <a:pt x="23" y="1"/>
                  </a:moveTo>
                  <a:lnTo>
                    <a:pt x="1" y="5898"/>
                  </a:lnTo>
                  <a:lnTo>
                    <a:pt x="5897" y="5920"/>
                  </a:lnTo>
                  <a:lnTo>
                    <a:pt x="5919" y="23"/>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19"/>
            <p:cNvSpPr/>
            <p:nvPr/>
          </p:nvSpPr>
          <p:spPr>
            <a:xfrm>
              <a:off x="248173" y="1134385"/>
              <a:ext cx="733449" cy="85086"/>
            </a:xfrm>
            <a:custGeom>
              <a:avLst/>
              <a:gdLst/>
              <a:ahLst/>
              <a:cxnLst/>
              <a:rect l="l" t="t" r="r" b="b"/>
              <a:pathLst>
                <a:path w="13930" h="1616" extrusionOk="0">
                  <a:moveTo>
                    <a:pt x="784" y="0"/>
                  </a:moveTo>
                  <a:cubicBezTo>
                    <a:pt x="353" y="0"/>
                    <a:pt x="2" y="348"/>
                    <a:pt x="1" y="782"/>
                  </a:cubicBezTo>
                  <a:cubicBezTo>
                    <a:pt x="0" y="1213"/>
                    <a:pt x="349" y="1566"/>
                    <a:pt x="783" y="1568"/>
                  </a:cubicBezTo>
                  <a:lnTo>
                    <a:pt x="13141" y="1615"/>
                  </a:lnTo>
                  <a:cubicBezTo>
                    <a:pt x="13142" y="1615"/>
                    <a:pt x="13142" y="1615"/>
                    <a:pt x="13143" y="1615"/>
                  </a:cubicBezTo>
                  <a:cubicBezTo>
                    <a:pt x="13574" y="1615"/>
                    <a:pt x="13927" y="1266"/>
                    <a:pt x="13928" y="834"/>
                  </a:cubicBezTo>
                  <a:cubicBezTo>
                    <a:pt x="13930" y="399"/>
                    <a:pt x="13582" y="48"/>
                    <a:pt x="13145" y="47"/>
                  </a:cubicBezTo>
                  <a:lnTo>
                    <a:pt x="788" y="0"/>
                  </a:lnTo>
                  <a:cubicBezTo>
                    <a:pt x="787" y="0"/>
                    <a:pt x="785"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19"/>
            <p:cNvSpPr/>
            <p:nvPr/>
          </p:nvSpPr>
          <p:spPr>
            <a:xfrm>
              <a:off x="247647" y="1266594"/>
              <a:ext cx="733502" cy="84981"/>
            </a:xfrm>
            <a:custGeom>
              <a:avLst/>
              <a:gdLst/>
              <a:ahLst/>
              <a:cxnLst/>
              <a:rect l="l" t="t" r="r" b="b"/>
              <a:pathLst>
                <a:path w="13931" h="1614" extrusionOk="0">
                  <a:moveTo>
                    <a:pt x="785" y="0"/>
                  </a:moveTo>
                  <a:cubicBezTo>
                    <a:pt x="354" y="0"/>
                    <a:pt x="3" y="348"/>
                    <a:pt x="2" y="780"/>
                  </a:cubicBezTo>
                  <a:cubicBezTo>
                    <a:pt x="1" y="1212"/>
                    <a:pt x="350" y="1565"/>
                    <a:pt x="783" y="1566"/>
                  </a:cubicBezTo>
                  <a:lnTo>
                    <a:pt x="13141" y="1613"/>
                  </a:lnTo>
                  <a:cubicBezTo>
                    <a:pt x="13142" y="1613"/>
                    <a:pt x="13143" y="1613"/>
                    <a:pt x="13144" y="1613"/>
                  </a:cubicBezTo>
                  <a:cubicBezTo>
                    <a:pt x="13578" y="1613"/>
                    <a:pt x="13927" y="1265"/>
                    <a:pt x="13928" y="832"/>
                  </a:cubicBezTo>
                  <a:cubicBezTo>
                    <a:pt x="13930" y="399"/>
                    <a:pt x="13581" y="47"/>
                    <a:pt x="13146" y="47"/>
                  </a:cubicBezTo>
                  <a:lnTo>
                    <a:pt x="788" y="0"/>
                  </a:lnTo>
                  <a:cubicBezTo>
                    <a:pt x="787" y="0"/>
                    <a:pt x="786"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19"/>
            <p:cNvSpPr/>
            <p:nvPr/>
          </p:nvSpPr>
          <p:spPr>
            <a:xfrm>
              <a:off x="806970" y="1616837"/>
              <a:ext cx="311650" cy="311755"/>
            </a:xfrm>
            <a:custGeom>
              <a:avLst/>
              <a:gdLst/>
              <a:ahLst/>
              <a:cxnLst/>
              <a:rect l="l" t="t" r="r" b="b"/>
              <a:pathLst>
                <a:path w="5919" h="5921" extrusionOk="0">
                  <a:moveTo>
                    <a:pt x="22" y="1"/>
                  </a:moveTo>
                  <a:lnTo>
                    <a:pt x="0" y="5898"/>
                  </a:lnTo>
                  <a:lnTo>
                    <a:pt x="5897" y="5920"/>
                  </a:lnTo>
                  <a:lnTo>
                    <a:pt x="5918" y="24"/>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19"/>
            <p:cNvSpPr/>
            <p:nvPr/>
          </p:nvSpPr>
          <p:spPr>
            <a:xfrm>
              <a:off x="246172" y="1662802"/>
              <a:ext cx="733449" cy="85086"/>
            </a:xfrm>
            <a:custGeom>
              <a:avLst/>
              <a:gdLst/>
              <a:ahLst/>
              <a:cxnLst/>
              <a:rect l="l" t="t" r="r" b="b"/>
              <a:pathLst>
                <a:path w="13930" h="1616" extrusionOk="0">
                  <a:moveTo>
                    <a:pt x="787" y="0"/>
                  </a:moveTo>
                  <a:cubicBezTo>
                    <a:pt x="356" y="0"/>
                    <a:pt x="4" y="350"/>
                    <a:pt x="3" y="781"/>
                  </a:cubicBezTo>
                  <a:cubicBezTo>
                    <a:pt x="1" y="1214"/>
                    <a:pt x="350" y="1567"/>
                    <a:pt x="784" y="1568"/>
                  </a:cubicBezTo>
                  <a:lnTo>
                    <a:pt x="13142" y="1615"/>
                  </a:lnTo>
                  <a:cubicBezTo>
                    <a:pt x="13143" y="1615"/>
                    <a:pt x="13145" y="1615"/>
                    <a:pt x="13147" y="1615"/>
                  </a:cubicBezTo>
                  <a:cubicBezTo>
                    <a:pt x="13577" y="1615"/>
                    <a:pt x="13927" y="1265"/>
                    <a:pt x="13928" y="835"/>
                  </a:cubicBezTo>
                  <a:cubicBezTo>
                    <a:pt x="13929" y="400"/>
                    <a:pt x="13580" y="48"/>
                    <a:pt x="13147" y="47"/>
                  </a:cubicBezTo>
                  <a:lnTo>
                    <a:pt x="789" y="0"/>
                  </a:lnTo>
                  <a:cubicBezTo>
                    <a:pt x="789"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19"/>
            <p:cNvSpPr/>
            <p:nvPr/>
          </p:nvSpPr>
          <p:spPr>
            <a:xfrm>
              <a:off x="245751" y="1794959"/>
              <a:ext cx="733344" cy="85034"/>
            </a:xfrm>
            <a:custGeom>
              <a:avLst/>
              <a:gdLst/>
              <a:ahLst/>
              <a:cxnLst/>
              <a:rect l="l" t="t" r="r" b="b"/>
              <a:pathLst>
                <a:path w="13928" h="1615" extrusionOk="0">
                  <a:moveTo>
                    <a:pt x="787" y="0"/>
                  </a:moveTo>
                  <a:cubicBezTo>
                    <a:pt x="355" y="0"/>
                    <a:pt x="2" y="349"/>
                    <a:pt x="1" y="782"/>
                  </a:cubicBezTo>
                  <a:cubicBezTo>
                    <a:pt x="0" y="1214"/>
                    <a:pt x="350" y="1565"/>
                    <a:pt x="783" y="1568"/>
                  </a:cubicBezTo>
                  <a:lnTo>
                    <a:pt x="13140" y="1614"/>
                  </a:lnTo>
                  <a:cubicBezTo>
                    <a:pt x="13141" y="1614"/>
                    <a:pt x="13143" y="1614"/>
                    <a:pt x="13144" y="1614"/>
                  </a:cubicBezTo>
                  <a:cubicBezTo>
                    <a:pt x="13575" y="1614"/>
                    <a:pt x="13926" y="1266"/>
                    <a:pt x="13927" y="834"/>
                  </a:cubicBezTo>
                  <a:cubicBezTo>
                    <a:pt x="13928" y="400"/>
                    <a:pt x="13579" y="47"/>
                    <a:pt x="13146" y="47"/>
                  </a:cubicBezTo>
                  <a:lnTo>
                    <a:pt x="789" y="0"/>
                  </a:lnTo>
                  <a:cubicBezTo>
                    <a:pt x="788"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19"/>
            <p:cNvSpPr/>
            <p:nvPr/>
          </p:nvSpPr>
          <p:spPr>
            <a:xfrm>
              <a:off x="804969" y="2145307"/>
              <a:ext cx="311650" cy="311703"/>
            </a:xfrm>
            <a:custGeom>
              <a:avLst/>
              <a:gdLst/>
              <a:ahLst/>
              <a:cxnLst/>
              <a:rect l="l" t="t" r="r" b="b"/>
              <a:pathLst>
                <a:path w="5919" h="5920" extrusionOk="0">
                  <a:moveTo>
                    <a:pt x="23" y="1"/>
                  </a:moveTo>
                  <a:lnTo>
                    <a:pt x="1" y="5897"/>
                  </a:lnTo>
                  <a:lnTo>
                    <a:pt x="5896" y="5919"/>
                  </a:lnTo>
                  <a:lnTo>
                    <a:pt x="5919"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9"/>
            <p:cNvSpPr/>
            <p:nvPr/>
          </p:nvSpPr>
          <p:spPr>
            <a:xfrm>
              <a:off x="244172" y="2191325"/>
              <a:ext cx="733502" cy="85034"/>
            </a:xfrm>
            <a:custGeom>
              <a:avLst/>
              <a:gdLst/>
              <a:ahLst/>
              <a:cxnLst/>
              <a:rect l="l" t="t" r="r" b="b"/>
              <a:pathLst>
                <a:path w="13931" h="1615" extrusionOk="0">
                  <a:moveTo>
                    <a:pt x="786" y="0"/>
                  </a:moveTo>
                  <a:cubicBezTo>
                    <a:pt x="353" y="0"/>
                    <a:pt x="2" y="349"/>
                    <a:pt x="1" y="780"/>
                  </a:cubicBezTo>
                  <a:cubicBezTo>
                    <a:pt x="0" y="1214"/>
                    <a:pt x="349" y="1567"/>
                    <a:pt x="783" y="1568"/>
                  </a:cubicBezTo>
                  <a:lnTo>
                    <a:pt x="13140" y="1614"/>
                  </a:lnTo>
                  <a:cubicBezTo>
                    <a:pt x="13141" y="1614"/>
                    <a:pt x="13141" y="1614"/>
                    <a:pt x="13142" y="1614"/>
                  </a:cubicBezTo>
                  <a:cubicBezTo>
                    <a:pt x="13574" y="1614"/>
                    <a:pt x="13927" y="1265"/>
                    <a:pt x="13928" y="833"/>
                  </a:cubicBezTo>
                  <a:cubicBezTo>
                    <a:pt x="13931" y="400"/>
                    <a:pt x="13581" y="48"/>
                    <a:pt x="13146" y="46"/>
                  </a:cubicBezTo>
                  <a:lnTo>
                    <a:pt x="788" y="0"/>
                  </a:lnTo>
                  <a:cubicBezTo>
                    <a:pt x="787"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19"/>
            <p:cNvSpPr/>
            <p:nvPr/>
          </p:nvSpPr>
          <p:spPr>
            <a:xfrm>
              <a:off x="243645" y="2323324"/>
              <a:ext cx="733555" cy="85086"/>
            </a:xfrm>
            <a:custGeom>
              <a:avLst/>
              <a:gdLst/>
              <a:ahLst/>
              <a:cxnLst/>
              <a:rect l="l" t="t" r="r" b="b"/>
              <a:pathLst>
                <a:path w="13932" h="1616" extrusionOk="0">
                  <a:moveTo>
                    <a:pt x="788" y="1"/>
                  </a:moveTo>
                  <a:cubicBezTo>
                    <a:pt x="356" y="1"/>
                    <a:pt x="4" y="350"/>
                    <a:pt x="3" y="782"/>
                  </a:cubicBezTo>
                  <a:cubicBezTo>
                    <a:pt x="1" y="1216"/>
                    <a:pt x="352" y="1568"/>
                    <a:pt x="784" y="1569"/>
                  </a:cubicBezTo>
                  <a:lnTo>
                    <a:pt x="13143" y="1616"/>
                  </a:lnTo>
                  <a:cubicBezTo>
                    <a:pt x="13144" y="1616"/>
                    <a:pt x="13145" y="1616"/>
                    <a:pt x="13146" y="1616"/>
                  </a:cubicBezTo>
                  <a:cubicBezTo>
                    <a:pt x="13577" y="1616"/>
                    <a:pt x="13928" y="1266"/>
                    <a:pt x="13929" y="835"/>
                  </a:cubicBezTo>
                  <a:cubicBezTo>
                    <a:pt x="13931" y="401"/>
                    <a:pt x="13581" y="51"/>
                    <a:pt x="13147" y="47"/>
                  </a:cubicBezTo>
                  <a:lnTo>
                    <a:pt x="789" y="1"/>
                  </a:lnTo>
                  <a:cubicBezTo>
                    <a:pt x="789" y="1"/>
                    <a:pt x="788" y="1"/>
                    <a:pt x="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19"/>
            <p:cNvSpPr/>
            <p:nvPr/>
          </p:nvSpPr>
          <p:spPr>
            <a:xfrm>
              <a:off x="802968" y="2673830"/>
              <a:ext cx="311650" cy="311703"/>
            </a:xfrm>
            <a:custGeom>
              <a:avLst/>
              <a:gdLst/>
              <a:ahLst/>
              <a:cxnLst/>
              <a:rect l="l" t="t" r="r" b="b"/>
              <a:pathLst>
                <a:path w="5919" h="5920" extrusionOk="0">
                  <a:moveTo>
                    <a:pt x="23" y="1"/>
                  </a:moveTo>
                  <a:lnTo>
                    <a:pt x="0" y="5897"/>
                  </a:lnTo>
                  <a:lnTo>
                    <a:pt x="5898" y="5919"/>
                  </a:lnTo>
                  <a:lnTo>
                    <a:pt x="5918" y="22"/>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19"/>
            <p:cNvSpPr/>
            <p:nvPr/>
          </p:nvSpPr>
          <p:spPr>
            <a:xfrm>
              <a:off x="242224" y="2719638"/>
              <a:ext cx="733502" cy="85139"/>
            </a:xfrm>
            <a:custGeom>
              <a:avLst/>
              <a:gdLst/>
              <a:ahLst/>
              <a:cxnLst/>
              <a:rect l="l" t="t" r="r" b="b"/>
              <a:pathLst>
                <a:path w="13931" h="1617" extrusionOk="0">
                  <a:moveTo>
                    <a:pt x="790" y="1"/>
                  </a:moveTo>
                  <a:cubicBezTo>
                    <a:pt x="356" y="1"/>
                    <a:pt x="5" y="350"/>
                    <a:pt x="2" y="782"/>
                  </a:cubicBezTo>
                  <a:cubicBezTo>
                    <a:pt x="1" y="1217"/>
                    <a:pt x="351" y="1569"/>
                    <a:pt x="783" y="1570"/>
                  </a:cubicBezTo>
                  <a:lnTo>
                    <a:pt x="13140" y="1617"/>
                  </a:lnTo>
                  <a:cubicBezTo>
                    <a:pt x="13575" y="1617"/>
                    <a:pt x="13926" y="1270"/>
                    <a:pt x="13927" y="838"/>
                  </a:cubicBezTo>
                  <a:cubicBezTo>
                    <a:pt x="13930" y="402"/>
                    <a:pt x="13580" y="51"/>
                    <a:pt x="13149" y="48"/>
                  </a:cubicBezTo>
                  <a:lnTo>
                    <a:pt x="7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19"/>
            <p:cNvSpPr/>
            <p:nvPr/>
          </p:nvSpPr>
          <p:spPr>
            <a:xfrm>
              <a:off x="241697" y="2851795"/>
              <a:ext cx="733502" cy="85086"/>
            </a:xfrm>
            <a:custGeom>
              <a:avLst/>
              <a:gdLst/>
              <a:ahLst/>
              <a:cxnLst/>
              <a:rect l="l" t="t" r="r" b="b"/>
              <a:pathLst>
                <a:path w="13931" h="1616" extrusionOk="0">
                  <a:moveTo>
                    <a:pt x="787" y="1"/>
                  </a:moveTo>
                  <a:cubicBezTo>
                    <a:pt x="354" y="1"/>
                    <a:pt x="4" y="350"/>
                    <a:pt x="2" y="783"/>
                  </a:cubicBezTo>
                  <a:cubicBezTo>
                    <a:pt x="0" y="1216"/>
                    <a:pt x="350" y="1569"/>
                    <a:pt x="784" y="1570"/>
                  </a:cubicBezTo>
                  <a:lnTo>
                    <a:pt x="13141" y="1616"/>
                  </a:lnTo>
                  <a:cubicBezTo>
                    <a:pt x="13142" y="1616"/>
                    <a:pt x="13142" y="1616"/>
                    <a:pt x="13143" y="1616"/>
                  </a:cubicBezTo>
                  <a:cubicBezTo>
                    <a:pt x="13577" y="1616"/>
                    <a:pt x="13927" y="1266"/>
                    <a:pt x="13930" y="835"/>
                  </a:cubicBezTo>
                  <a:cubicBezTo>
                    <a:pt x="13931" y="401"/>
                    <a:pt x="13582" y="49"/>
                    <a:pt x="13147"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19"/>
            <p:cNvSpPr/>
            <p:nvPr/>
          </p:nvSpPr>
          <p:spPr>
            <a:xfrm>
              <a:off x="800968" y="3202195"/>
              <a:ext cx="311703" cy="311808"/>
            </a:xfrm>
            <a:custGeom>
              <a:avLst/>
              <a:gdLst/>
              <a:ahLst/>
              <a:cxnLst/>
              <a:rect l="l" t="t" r="r" b="b"/>
              <a:pathLst>
                <a:path w="5920" h="5922" extrusionOk="0">
                  <a:moveTo>
                    <a:pt x="23" y="1"/>
                  </a:moveTo>
                  <a:lnTo>
                    <a:pt x="1" y="5897"/>
                  </a:lnTo>
                  <a:lnTo>
                    <a:pt x="5898" y="5921"/>
                  </a:lnTo>
                  <a:lnTo>
                    <a:pt x="5920"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19"/>
            <p:cNvSpPr/>
            <p:nvPr/>
          </p:nvSpPr>
          <p:spPr>
            <a:xfrm>
              <a:off x="240275" y="3248161"/>
              <a:ext cx="733449" cy="85086"/>
            </a:xfrm>
            <a:custGeom>
              <a:avLst/>
              <a:gdLst/>
              <a:ahLst/>
              <a:cxnLst/>
              <a:rect l="l" t="t" r="r" b="b"/>
              <a:pathLst>
                <a:path w="13930" h="1616" extrusionOk="0">
                  <a:moveTo>
                    <a:pt x="787" y="1"/>
                  </a:moveTo>
                  <a:cubicBezTo>
                    <a:pt x="353" y="1"/>
                    <a:pt x="2" y="350"/>
                    <a:pt x="1" y="782"/>
                  </a:cubicBezTo>
                  <a:cubicBezTo>
                    <a:pt x="0" y="1216"/>
                    <a:pt x="350" y="1568"/>
                    <a:pt x="783" y="1570"/>
                  </a:cubicBezTo>
                  <a:lnTo>
                    <a:pt x="13141" y="1616"/>
                  </a:lnTo>
                  <a:cubicBezTo>
                    <a:pt x="13142" y="1616"/>
                    <a:pt x="13144" y="1616"/>
                    <a:pt x="13145" y="1616"/>
                  </a:cubicBezTo>
                  <a:cubicBezTo>
                    <a:pt x="13575" y="1616"/>
                    <a:pt x="13927" y="1268"/>
                    <a:pt x="13928" y="835"/>
                  </a:cubicBezTo>
                  <a:cubicBezTo>
                    <a:pt x="13930" y="401"/>
                    <a:pt x="13581" y="50"/>
                    <a:pt x="13146"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19"/>
            <p:cNvSpPr/>
            <p:nvPr/>
          </p:nvSpPr>
          <p:spPr>
            <a:xfrm>
              <a:off x="239749" y="3380318"/>
              <a:ext cx="733502" cy="84981"/>
            </a:xfrm>
            <a:custGeom>
              <a:avLst/>
              <a:gdLst/>
              <a:ahLst/>
              <a:cxnLst/>
              <a:rect l="l" t="t" r="r" b="b"/>
              <a:pathLst>
                <a:path w="13931" h="1614" extrusionOk="0">
                  <a:moveTo>
                    <a:pt x="783" y="1"/>
                  </a:moveTo>
                  <a:cubicBezTo>
                    <a:pt x="353" y="1"/>
                    <a:pt x="5" y="350"/>
                    <a:pt x="2" y="780"/>
                  </a:cubicBezTo>
                  <a:cubicBezTo>
                    <a:pt x="1" y="1215"/>
                    <a:pt x="351" y="1566"/>
                    <a:pt x="783" y="1569"/>
                  </a:cubicBezTo>
                  <a:lnTo>
                    <a:pt x="13141" y="1614"/>
                  </a:lnTo>
                  <a:cubicBezTo>
                    <a:pt x="13142" y="1614"/>
                    <a:pt x="13144" y="1614"/>
                    <a:pt x="13146" y="1614"/>
                  </a:cubicBezTo>
                  <a:cubicBezTo>
                    <a:pt x="13576" y="1614"/>
                    <a:pt x="13926" y="1263"/>
                    <a:pt x="13927" y="835"/>
                  </a:cubicBezTo>
                  <a:cubicBezTo>
                    <a:pt x="13930" y="400"/>
                    <a:pt x="13580" y="48"/>
                    <a:pt x="13147" y="45"/>
                  </a:cubicBezTo>
                  <a:lnTo>
                    <a:pt x="788" y="1"/>
                  </a:lnTo>
                  <a:cubicBezTo>
                    <a:pt x="787" y="1"/>
                    <a:pt x="785" y="1"/>
                    <a:pt x="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9"/>
            <p:cNvSpPr/>
            <p:nvPr/>
          </p:nvSpPr>
          <p:spPr>
            <a:xfrm>
              <a:off x="799019" y="3730665"/>
              <a:ext cx="311650" cy="311755"/>
            </a:xfrm>
            <a:custGeom>
              <a:avLst/>
              <a:gdLst/>
              <a:ahLst/>
              <a:cxnLst/>
              <a:rect l="l" t="t" r="r" b="b"/>
              <a:pathLst>
                <a:path w="5919" h="5921" extrusionOk="0">
                  <a:moveTo>
                    <a:pt x="22" y="1"/>
                  </a:moveTo>
                  <a:lnTo>
                    <a:pt x="0" y="5897"/>
                  </a:lnTo>
                  <a:lnTo>
                    <a:pt x="5898" y="5920"/>
                  </a:lnTo>
                  <a:lnTo>
                    <a:pt x="5918" y="23"/>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9"/>
            <p:cNvSpPr/>
            <p:nvPr/>
          </p:nvSpPr>
          <p:spPr>
            <a:xfrm>
              <a:off x="238275" y="3776578"/>
              <a:ext cx="733449" cy="85034"/>
            </a:xfrm>
            <a:custGeom>
              <a:avLst/>
              <a:gdLst/>
              <a:ahLst/>
              <a:cxnLst/>
              <a:rect l="l" t="t" r="r" b="b"/>
              <a:pathLst>
                <a:path w="13930" h="1615" extrusionOk="0">
                  <a:moveTo>
                    <a:pt x="786" y="1"/>
                  </a:moveTo>
                  <a:cubicBezTo>
                    <a:pt x="355" y="1"/>
                    <a:pt x="3" y="351"/>
                    <a:pt x="2" y="782"/>
                  </a:cubicBezTo>
                  <a:cubicBezTo>
                    <a:pt x="1" y="1215"/>
                    <a:pt x="350" y="1568"/>
                    <a:pt x="783" y="1569"/>
                  </a:cubicBezTo>
                  <a:lnTo>
                    <a:pt x="13140" y="1615"/>
                  </a:lnTo>
                  <a:cubicBezTo>
                    <a:pt x="13142" y="1615"/>
                    <a:pt x="13144" y="1615"/>
                    <a:pt x="13146" y="1615"/>
                  </a:cubicBezTo>
                  <a:cubicBezTo>
                    <a:pt x="13577" y="1615"/>
                    <a:pt x="13926" y="1267"/>
                    <a:pt x="13928" y="834"/>
                  </a:cubicBezTo>
                  <a:cubicBezTo>
                    <a:pt x="13929" y="404"/>
                    <a:pt x="13580" y="50"/>
                    <a:pt x="13147" y="48"/>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9"/>
            <p:cNvSpPr/>
            <p:nvPr/>
          </p:nvSpPr>
          <p:spPr>
            <a:xfrm>
              <a:off x="237801" y="3908683"/>
              <a:ext cx="733449" cy="85139"/>
            </a:xfrm>
            <a:custGeom>
              <a:avLst/>
              <a:gdLst/>
              <a:ahLst/>
              <a:cxnLst/>
              <a:rect l="l" t="t" r="r" b="b"/>
              <a:pathLst>
                <a:path w="13930" h="1617" extrusionOk="0">
                  <a:moveTo>
                    <a:pt x="789" y="1"/>
                  </a:moveTo>
                  <a:cubicBezTo>
                    <a:pt x="354" y="1"/>
                    <a:pt x="2" y="350"/>
                    <a:pt x="1" y="782"/>
                  </a:cubicBezTo>
                  <a:cubicBezTo>
                    <a:pt x="0" y="1216"/>
                    <a:pt x="349" y="1569"/>
                    <a:pt x="783" y="1570"/>
                  </a:cubicBezTo>
                  <a:lnTo>
                    <a:pt x="13140" y="1617"/>
                  </a:lnTo>
                  <a:cubicBezTo>
                    <a:pt x="13141" y="1617"/>
                    <a:pt x="13141" y="1617"/>
                    <a:pt x="13142" y="1617"/>
                  </a:cubicBezTo>
                  <a:cubicBezTo>
                    <a:pt x="13575" y="1617"/>
                    <a:pt x="13926" y="1267"/>
                    <a:pt x="13927" y="835"/>
                  </a:cubicBezTo>
                  <a:cubicBezTo>
                    <a:pt x="13930" y="402"/>
                    <a:pt x="13579" y="50"/>
                    <a:pt x="13146" y="47"/>
                  </a:cubicBezTo>
                  <a:lnTo>
                    <a:pt x="7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9"/>
            <p:cNvSpPr/>
            <p:nvPr/>
          </p:nvSpPr>
          <p:spPr>
            <a:xfrm>
              <a:off x="797071" y="4259188"/>
              <a:ext cx="311650" cy="311650"/>
            </a:xfrm>
            <a:custGeom>
              <a:avLst/>
              <a:gdLst/>
              <a:ahLst/>
              <a:cxnLst/>
              <a:rect l="l" t="t" r="r" b="b"/>
              <a:pathLst>
                <a:path w="5919" h="5919" extrusionOk="0">
                  <a:moveTo>
                    <a:pt x="22" y="1"/>
                  </a:moveTo>
                  <a:lnTo>
                    <a:pt x="1" y="5896"/>
                  </a:lnTo>
                  <a:lnTo>
                    <a:pt x="5897" y="5919"/>
                  </a:lnTo>
                  <a:lnTo>
                    <a:pt x="5919" y="22"/>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9"/>
            <p:cNvSpPr/>
            <p:nvPr/>
          </p:nvSpPr>
          <p:spPr>
            <a:xfrm>
              <a:off x="236274" y="4305048"/>
              <a:ext cx="733449" cy="85086"/>
            </a:xfrm>
            <a:custGeom>
              <a:avLst/>
              <a:gdLst/>
              <a:ahLst/>
              <a:cxnLst/>
              <a:rect l="l" t="t" r="r" b="b"/>
              <a:pathLst>
                <a:path w="13930" h="1616" extrusionOk="0">
                  <a:moveTo>
                    <a:pt x="786" y="1"/>
                  </a:moveTo>
                  <a:cubicBezTo>
                    <a:pt x="353" y="1"/>
                    <a:pt x="3" y="350"/>
                    <a:pt x="1" y="782"/>
                  </a:cubicBezTo>
                  <a:cubicBezTo>
                    <a:pt x="0" y="1215"/>
                    <a:pt x="349" y="1568"/>
                    <a:pt x="783" y="1570"/>
                  </a:cubicBezTo>
                  <a:lnTo>
                    <a:pt x="13140" y="1616"/>
                  </a:lnTo>
                  <a:cubicBezTo>
                    <a:pt x="13141" y="1616"/>
                    <a:pt x="13141" y="1616"/>
                    <a:pt x="13142" y="1616"/>
                  </a:cubicBezTo>
                  <a:cubicBezTo>
                    <a:pt x="13575" y="1616"/>
                    <a:pt x="13928" y="1267"/>
                    <a:pt x="13929" y="834"/>
                  </a:cubicBezTo>
                  <a:cubicBezTo>
                    <a:pt x="13930" y="401"/>
                    <a:pt x="13581" y="49"/>
                    <a:pt x="13146" y="49"/>
                  </a:cubicBezTo>
                  <a:lnTo>
                    <a:pt x="788" y="1"/>
                  </a:lnTo>
                  <a:cubicBezTo>
                    <a:pt x="787" y="1"/>
                    <a:pt x="786"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9"/>
            <p:cNvSpPr/>
            <p:nvPr/>
          </p:nvSpPr>
          <p:spPr>
            <a:xfrm>
              <a:off x="235800" y="4437100"/>
              <a:ext cx="733449" cy="85192"/>
            </a:xfrm>
            <a:custGeom>
              <a:avLst/>
              <a:gdLst/>
              <a:ahLst/>
              <a:cxnLst/>
              <a:rect l="l" t="t" r="r" b="b"/>
              <a:pathLst>
                <a:path w="13930" h="1618" extrusionOk="0">
                  <a:moveTo>
                    <a:pt x="786" y="1"/>
                  </a:moveTo>
                  <a:cubicBezTo>
                    <a:pt x="355" y="1"/>
                    <a:pt x="3" y="349"/>
                    <a:pt x="2" y="782"/>
                  </a:cubicBezTo>
                  <a:cubicBezTo>
                    <a:pt x="1" y="1218"/>
                    <a:pt x="351" y="1568"/>
                    <a:pt x="783" y="1571"/>
                  </a:cubicBezTo>
                  <a:lnTo>
                    <a:pt x="13141" y="1618"/>
                  </a:lnTo>
                  <a:cubicBezTo>
                    <a:pt x="13142" y="1618"/>
                    <a:pt x="13143" y="1618"/>
                    <a:pt x="13144" y="1618"/>
                  </a:cubicBezTo>
                  <a:cubicBezTo>
                    <a:pt x="13576" y="1618"/>
                    <a:pt x="13927" y="1269"/>
                    <a:pt x="13928" y="836"/>
                  </a:cubicBezTo>
                  <a:cubicBezTo>
                    <a:pt x="13929" y="402"/>
                    <a:pt x="13579" y="50"/>
                    <a:pt x="13146" y="47"/>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7" name="Google Shape;347;p19"/>
          <p:cNvSpPr txBox="1">
            <a:spLocks noGrp="1"/>
          </p:cNvSpPr>
          <p:nvPr>
            <p:ph type="ctrTitle"/>
          </p:nvPr>
        </p:nvSpPr>
        <p:spPr>
          <a:xfrm>
            <a:off x="3572400" y="720000"/>
            <a:ext cx="5047200" cy="20992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lt1"/>
              </a:buClr>
              <a:buSzPts val="5200"/>
              <a:buNone/>
              <a:defRPr sz="6933" b="1">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348" name="Google Shape;348;p19"/>
          <p:cNvSpPr txBox="1">
            <a:spLocks noGrp="1"/>
          </p:cNvSpPr>
          <p:nvPr>
            <p:ph type="subTitle" idx="1"/>
          </p:nvPr>
        </p:nvSpPr>
        <p:spPr>
          <a:xfrm>
            <a:off x="3572400" y="2941300"/>
            <a:ext cx="5047200" cy="16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
        <p:nvSpPr>
          <p:cNvPr id="349" name="Google Shape;349;p19"/>
          <p:cNvSpPr txBox="1">
            <a:spLocks noGrp="1"/>
          </p:cNvSpPr>
          <p:nvPr>
            <p:ph type="subTitle" idx="2"/>
          </p:nvPr>
        </p:nvSpPr>
        <p:spPr>
          <a:xfrm>
            <a:off x="3572403" y="5640233"/>
            <a:ext cx="5047200" cy="4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467"/>
            </a:lvl1pPr>
            <a:lvl2pPr lvl="1" algn="ctr" rtl="0">
              <a:lnSpc>
                <a:spcPct val="100000"/>
              </a:lnSpc>
              <a:spcBef>
                <a:spcPts val="0"/>
              </a:spcBef>
              <a:spcAft>
                <a:spcPts val="0"/>
              </a:spcAft>
              <a:buSzPts val="1100"/>
              <a:buNone/>
              <a:defRPr sz="1467"/>
            </a:lvl2pPr>
            <a:lvl3pPr lvl="2" algn="ctr" rtl="0">
              <a:lnSpc>
                <a:spcPct val="100000"/>
              </a:lnSpc>
              <a:spcBef>
                <a:spcPts val="0"/>
              </a:spcBef>
              <a:spcAft>
                <a:spcPts val="0"/>
              </a:spcAft>
              <a:buSzPts val="1100"/>
              <a:buNone/>
              <a:defRPr sz="1467"/>
            </a:lvl3pPr>
            <a:lvl4pPr lvl="3" algn="ctr" rtl="0">
              <a:lnSpc>
                <a:spcPct val="100000"/>
              </a:lnSpc>
              <a:spcBef>
                <a:spcPts val="0"/>
              </a:spcBef>
              <a:spcAft>
                <a:spcPts val="0"/>
              </a:spcAft>
              <a:buSzPts val="1100"/>
              <a:buNone/>
              <a:defRPr sz="1467"/>
            </a:lvl4pPr>
            <a:lvl5pPr lvl="4" algn="ctr" rtl="0">
              <a:lnSpc>
                <a:spcPct val="100000"/>
              </a:lnSpc>
              <a:spcBef>
                <a:spcPts val="0"/>
              </a:spcBef>
              <a:spcAft>
                <a:spcPts val="0"/>
              </a:spcAft>
              <a:buSzPts val="1100"/>
              <a:buNone/>
              <a:defRPr sz="1467"/>
            </a:lvl5pPr>
            <a:lvl6pPr lvl="5" algn="ctr" rtl="0">
              <a:lnSpc>
                <a:spcPct val="100000"/>
              </a:lnSpc>
              <a:spcBef>
                <a:spcPts val="0"/>
              </a:spcBef>
              <a:spcAft>
                <a:spcPts val="0"/>
              </a:spcAft>
              <a:buSzPts val="1100"/>
              <a:buNone/>
              <a:defRPr sz="1467"/>
            </a:lvl6pPr>
            <a:lvl7pPr lvl="6" algn="ctr" rtl="0">
              <a:lnSpc>
                <a:spcPct val="100000"/>
              </a:lnSpc>
              <a:spcBef>
                <a:spcPts val="0"/>
              </a:spcBef>
              <a:spcAft>
                <a:spcPts val="0"/>
              </a:spcAft>
              <a:buSzPts val="1100"/>
              <a:buNone/>
              <a:defRPr sz="1467"/>
            </a:lvl7pPr>
            <a:lvl8pPr lvl="7" algn="ctr" rtl="0">
              <a:lnSpc>
                <a:spcPct val="100000"/>
              </a:lnSpc>
              <a:spcBef>
                <a:spcPts val="0"/>
              </a:spcBef>
              <a:spcAft>
                <a:spcPts val="0"/>
              </a:spcAft>
              <a:buSzPts val="1100"/>
              <a:buNone/>
              <a:defRPr sz="1467"/>
            </a:lvl8pPr>
            <a:lvl9pPr lvl="8" algn="ctr" rtl="0">
              <a:lnSpc>
                <a:spcPct val="100000"/>
              </a:lnSpc>
              <a:spcBef>
                <a:spcPts val="0"/>
              </a:spcBef>
              <a:spcAft>
                <a:spcPts val="0"/>
              </a:spcAft>
              <a:buSzPts val="1100"/>
              <a:buNone/>
              <a:defRPr sz="1467"/>
            </a:lvl9pPr>
          </a:lstStyle>
          <a:p>
            <a:endParaRPr/>
          </a:p>
        </p:txBody>
      </p:sp>
      <p:sp>
        <p:nvSpPr>
          <p:cNvPr id="350" name="Google Shape;350;p19"/>
          <p:cNvSpPr txBox="1"/>
          <p:nvPr/>
        </p:nvSpPr>
        <p:spPr>
          <a:xfrm>
            <a:off x="3572400" y="4541600"/>
            <a:ext cx="5047200" cy="933600"/>
          </a:xfrm>
          <a:prstGeom prst="rect">
            <a:avLst/>
          </a:prstGeom>
          <a:noFill/>
          <a:ln>
            <a:noFill/>
          </a:ln>
        </p:spPr>
        <p:txBody>
          <a:bodyPr spcFirstLastPara="1" wrap="square" lIns="121900" tIns="121900" rIns="121900" bIns="121900" anchor="t" anchorCtr="0">
            <a:noAutofit/>
          </a:bodyPr>
          <a:lstStyle/>
          <a:p>
            <a:pPr marL="0" lvl="0" indent="0" algn="ctr" rtl="0">
              <a:spcBef>
                <a:spcPts val="400"/>
              </a:spcBef>
              <a:spcAft>
                <a:spcPts val="0"/>
              </a:spcAft>
              <a:buNone/>
            </a:pPr>
            <a:r>
              <a:rPr lang="en" sz="1600" b="1">
                <a:solidFill>
                  <a:schemeClr val="dk2"/>
                </a:solidFill>
                <a:latin typeface="Karla"/>
                <a:ea typeface="Karla"/>
                <a:cs typeface="Karla"/>
                <a:sym typeface="Karla"/>
              </a:rPr>
              <a:t>CREDITS:</a:t>
            </a:r>
            <a:r>
              <a:rPr lang="en" sz="1600">
                <a:solidFill>
                  <a:schemeClr val="dk2"/>
                </a:solidFill>
                <a:latin typeface="Karla"/>
                <a:ea typeface="Karla"/>
                <a:cs typeface="Karla"/>
                <a:sym typeface="Karla"/>
              </a:rPr>
              <a:t> This presentation template was created by </a:t>
            </a:r>
            <a:r>
              <a:rPr lang="en" sz="1600" b="1" u="sng">
                <a:solidFill>
                  <a:schemeClr val="dk2"/>
                </a:solidFill>
                <a:highlight>
                  <a:schemeClr val="lt1"/>
                </a:highlight>
                <a:latin typeface="Karla"/>
                <a:ea typeface="Karla"/>
                <a:cs typeface="Karla"/>
                <a:sym typeface="Karla"/>
                <a:hlinkClick r:id="rId2">
                  <a:extLst>
                    <a:ext uri="{A12FA001-AC4F-418D-AE19-62706E023703}">
                      <ahyp:hlinkClr xmlns:ahyp="http://schemas.microsoft.com/office/drawing/2018/hyperlinkcolor" val="tx"/>
                    </a:ext>
                  </a:extLst>
                </a:hlinkClick>
              </a:rPr>
              <a:t>Slidesgo</a:t>
            </a:r>
            <a:r>
              <a:rPr lang="en" sz="1600" b="1" u="sng">
                <a:solidFill>
                  <a:schemeClr val="dk2"/>
                </a:solidFill>
                <a:highlight>
                  <a:schemeClr val="lt1"/>
                </a:highlight>
                <a:latin typeface="Karla"/>
                <a:ea typeface="Karla"/>
                <a:cs typeface="Karla"/>
                <a:sym typeface="Karla"/>
              </a:rPr>
              <a:t>,</a:t>
            </a:r>
            <a:r>
              <a:rPr lang="en" sz="1600">
                <a:solidFill>
                  <a:schemeClr val="dk2"/>
                </a:solidFill>
                <a:latin typeface="Karla"/>
                <a:ea typeface="Karla"/>
                <a:cs typeface="Karla"/>
                <a:sym typeface="Karla"/>
              </a:rPr>
              <a:t> including icons by </a:t>
            </a:r>
            <a:r>
              <a:rPr lang="en" sz="1600" b="1" u="sng">
                <a:solidFill>
                  <a:schemeClr val="dk2"/>
                </a:solidFill>
                <a:highlight>
                  <a:schemeClr val="lt1"/>
                </a:highlight>
                <a:latin typeface="Karla"/>
                <a:ea typeface="Karla"/>
                <a:cs typeface="Karla"/>
                <a:sym typeface="Karla"/>
                <a:hlinkClick r:id="rId3">
                  <a:extLst>
                    <a:ext uri="{A12FA001-AC4F-418D-AE19-62706E023703}">
                      <ahyp:hlinkClr xmlns:ahyp="http://schemas.microsoft.com/office/drawing/2018/hyperlinkcolor" val="tx"/>
                    </a:ext>
                  </a:extLst>
                </a:hlinkClick>
              </a:rPr>
              <a:t>Flaticon</a:t>
            </a:r>
            <a:r>
              <a:rPr lang="en" sz="1600" b="1" u="sng">
                <a:solidFill>
                  <a:schemeClr val="dk2"/>
                </a:solidFill>
                <a:highlight>
                  <a:schemeClr val="lt1"/>
                </a:highlight>
                <a:latin typeface="Karla"/>
                <a:ea typeface="Karla"/>
                <a:cs typeface="Karla"/>
                <a:sym typeface="Karla"/>
              </a:rPr>
              <a:t>,</a:t>
            </a:r>
            <a:r>
              <a:rPr lang="en" sz="1600">
                <a:solidFill>
                  <a:schemeClr val="dk2"/>
                </a:solidFill>
                <a:latin typeface="Karla"/>
                <a:ea typeface="Karla"/>
                <a:cs typeface="Karla"/>
                <a:sym typeface="Karla"/>
              </a:rPr>
              <a:t> and infographics &amp; images by </a:t>
            </a:r>
            <a:r>
              <a:rPr lang="en" sz="1600" b="1" u="sng">
                <a:solidFill>
                  <a:schemeClr val="dk2"/>
                </a:solidFill>
                <a:highlight>
                  <a:schemeClr val="lt1"/>
                </a:highlight>
                <a:latin typeface="Karla"/>
                <a:ea typeface="Karla"/>
                <a:cs typeface="Karla"/>
                <a:sym typeface="Karla"/>
                <a:hlinkClick r:id="rId4">
                  <a:extLst>
                    <a:ext uri="{A12FA001-AC4F-418D-AE19-62706E023703}">
                      <ahyp:hlinkClr xmlns:ahyp="http://schemas.microsoft.com/office/drawing/2018/hyperlinkcolor" val="tx"/>
                    </a:ext>
                  </a:extLst>
                </a:hlinkClick>
              </a:rPr>
              <a:t>Freepik</a:t>
            </a:r>
            <a:endParaRPr sz="1600" b="1" u="sng">
              <a:solidFill>
                <a:schemeClr val="dk2"/>
              </a:solidFill>
              <a:highlight>
                <a:schemeClr val="lt1"/>
              </a:highlight>
              <a:latin typeface="Karla"/>
              <a:ea typeface="Karla"/>
              <a:cs typeface="Karla"/>
              <a:sym typeface="Karla"/>
            </a:endParaRPr>
          </a:p>
        </p:txBody>
      </p:sp>
      <p:cxnSp>
        <p:nvCxnSpPr>
          <p:cNvPr id="351" name="Google Shape;351;p19"/>
          <p:cNvCxnSpPr/>
          <p:nvPr/>
        </p:nvCxnSpPr>
        <p:spPr>
          <a:xfrm>
            <a:off x="5681400" y="2880200"/>
            <a:ext cx="829200" cy="0"/>
          </a:xfrm>
          <a:prstGeom prst="straightConnector1">
            <a:avLst/>
          </a:prstGeom>
          <a:noFill/>
          <a:ln w="19050" cap="flat" cmpd="sng">
            <a:solidFill>
              <a:schemeClr val="lt1"/>
            </a:solidFill>
            <a:prstDash val="dash"/>
            <a:round/>
            <a:headEnd type="none" w="med" len="med"/>
            <a:tailEnd type="none" w="med" len="med"/>
          </a:ln>
        </p:spPr>
      </p:cxnSp>
    </p:spTree>
    <p:extLst>
      <p:ext uri="{BB962C8B-B14F-4D97-AF65-F5344CB8AC3E}">
        <p14:creationId xmlns:p14="http://schemas.microsoft.com/office/powerpoint/2010/main" val="28796182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0"/>
        <p:cNvGrpSpPr/>
        <p:nvPr/>
      </p:nvGrpSpPr>
      <p:grpSpPr>
        <a:xfrm>
          <a:off x="0" y="0"/>
          <a:ext cx="0" cy="0"/>
          <a:chOff x="0" y="0"/>
          <a:chExt cx="0" cy="0"/>
        </a:xfrm>
      </p:grpSpPr>
      <p:sp>
        <p:nvSpPr>
          <p:cNvPr id="131" name="Google Shape;131;p8"/>
          <p:cNvSpPr/>
          <p:nvPr/>
        </p:nvSpPr>
        <p:spPr>
          <a:xfrm>
            <a:off x="2453139" y="-213861"/>
            <a:ext cx="7285724" cy="7285724"/>
          </a:xfrm>
          <a:custGeom>
            <a:avLst/>
            <a:gdLst/>
            <a:ahLst/>
            <a:cxnLst/>
            <a:rect l="l" t="t" r="r" b="b"/>
            <a:pathLst>
              <a:path w="79637" h="79637" extrusionOk="0">
                <a:moveTo>
                  <a:pt x="39825" y="0"/>
                </a:moveTo>
                <a:cubicBezTo>
                  <a:pt x="17815" y="0"/>
                  <a:pt x="0" y="17815"/>
                  <a:pt x="0" y="39812"/>
                </a:cubicBezTo>
                <a:cubicBezTo>
                  <a:pt x="0" y="61822"/>
                  <a:pt x="17815" y="79636"/>
                  <a:pt x="39825" y="79636"/>
                </a:cubicBezTo>
                <a:cubicBezTo>
                  <a:pt x="61822" y="79636"/>
                  <a:pt x="79637" y="61822"/>
                  <a:pt x="79637" y="39812"/>
                </a:cubicBezTo>
                <a:cubicBezTo>
                  <a:pt x="79637" y="17815"/>
                  <a:pt x="61822" y="0"/>
                  <a:pt x="3982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2" name="Google Shape;132;p8"/>
          <p:cNvSpPr/>
          <p:nvPr/>
        </p:nvSpPr>
        <p:spPr>
          <a:xfrm>
            <a:off x="1750891" y="912445"/>
            <a:ext cx="216540" cy="188239"/>
          </a:xfrm>
          <a:custGeom>
            <a:avLst/>
            <a:gdLst/>
            <a:ahLst/>
            <a:cxnLst/>
            <a:rect l="l" t="t" r="r" b="b"/>
            <a:pathLst>
              <a:path w="3336" h="2900" extrusionOk="0">
                <a:moveTo>
                  <a:pt x="477" y="1"/>
                </a:moveTo>
                <a:cubicBezTo>
                  <a:pt x="278" y="1"/>
                  <a:pt x="146" y="14"/>
                  <a:pt x="93" y="40"/>
                </a:cubicBezTo>
                <a:cubicBezTo>
                  <a:pt x="27" y="67"/>
                  <a:pt x="0" y="107"/>
                  <a:pt x="0" y="173"/>
                </a:cubicBezTo>
                <a:cubicBezTo>
                  <a:pt x="0" y="239"/>
                  <a:pt x="27" y="279"/>
                  <a:pt x="80" y="305"/>
                </a:cubicBezTo>
                <a:cubicBezTo>
                  <a:pt x="146" y="332"/>
                  <a:pt x="239" y="345"/>
                  <a:pt x="358" y="345"/>
                </a:cubicBezTo>
                <a:cubicBezTo>
                  <a:pt x="450" y="358"/>
                  <a:pt x="517" y="371"/>
                  <a:pt x="569" y="398"/>
                </a:cubicBezTo>
                <a:cubicBezTo>
                  <a:pt x="609" y="424"/>
                  <a:pt x="675" y="477"/>
                  <a:pt x="742" y="570"/>
                </a:cubicBezTo>
                <a:lnTo>
                  <a:pt x="1364" y="1457"/>
                </a:lnTo>
                <a:lnTo>
                  <a:pt x="1271" y="1576"/>
                </a:lnTo>
                <a:lnTo>
                  <a:pt x="1178" y="1695"/>
                </a:lnTo>
                <a:lnTo>
                  <a:pt x="1033" y="1893"/>
                </a:lnTo>
                <a:cubicBezTo>
                  <a:pt x="967" y="1973"/>
                  <a:pt x="887" y="2092"/>
                  <a:pt x="781" y="2238"/>
                </a:cubicBezTo>
                <a:cubicBezTo>
                  <a:pt x="742" y="2277"/>
                  <a:pt x="702" y="2304"/>
                  <a:pt x="662" y="2330"/>
                </a:cubicBezTo>
                <a:cubicBezTo>
                  <a:pt x="622" y="2343"/>
                  <a:pt x="569" y="2357"/>
                  <a:pt x="517" y="2370"/>
                </a:cubicBezTo>
                <a:cubicBezTo>
                  <a:pt x="424" y="2370"/>
                  <a:pt x="344" y="2396"/>
                  <a:pt x="265" y="2423"/>
                </a:cubicBezTo>
                <a:cubicBezTo>
                  <a:pt x="186" y="2436"/>
                  <a:pt x="133" y="2489"/>
                  <a:pt x="133" y="2555"/>
                </a:cubicBezTo>
                <a:cubicBezTo>
                  <a:pt x="133" y="2595"/>
                  <a:pt x="146" y="2621"/>
                  <a:pt x="159" y="2648"/>
                </a:cubicBezTo>
                <a:cubicBezTo>
                  <a:pt x="186" y="2674"/>
                  <a:pt x="212" y="2688"/>
                  <a:pt x="225" y="2701"/>
                </a:cubicBezTo>
                <a:cubicBezTo>
                  <a:pt x="265" y="2714"/>
                  <a:pt x="292" y="2727"/>
                  <a:pt x="318" y="2727"/>
                </a:cubicBezTo>
                <a:lnTo>
                  <a:pt x="609" y="2727"/>
                </a:lnTo>
                <a:cubicBezTo>
                  <a:pt x="702" y="2727"/>
                  <a:pt x="794" y="2714"/>
                  <a:pt x="874" y="2714"/>
                </a:cubicBezTo>
                <a:cubicBezTo>
                  <a:pt x="927" y="2714"/>
                  <a:pt x="967" y="2727"/>
                  <a:pt x="1006" y="2727"/>
                </a:cubicBezTo>
                <a:lnTo>
                  <a:pt x="1337" y="2727"/>
                </a:lnTo>
                <a:cubicBezTo>
                  <a:pt x="1390" y="2727"/>
                  <a:pt x="1443" y="2727"/>
                  <a:pt x="1509" y="2701"/>
                </a:cubicBezTo>
                <a:cubicBezTo>
                  <a:pt x="1562" y="2688"/>
                  <a:pt x="1602" y="2635"/>
                  <a:pt x="1602" y="2568"/>
                </a:cubicBezTo>
                <a:cubicBezTo>
                  <a:pt x="1602" y="2542"/>
                  <a:pt x="1575" y="2515"/>
                  <a:pt x="1549" y="2476"/>
                </a:cubicBezTo>
                <a:cubicBezTo>
                  <a:pt x="1509" y="2436"/>
                  <a:pt x="1430" y="2410"/>
                  <a:pt x="1311" y="2410"/>
                </a:cubicBezTo>
                <a:cubicBezTo>
                  <a:pt x="1258" y="2410"/>
                  <a:pt x="1218" y="2410"/>
                  <a:pt x="1205" y="2396"/>
                </a:cubicBezTo>
                <a:cubicBezTo>
                  <a:pt x="1205" y="2383"/>
                  <a:pt x="1192" y="2370"/>
                  <a:pt x="1192" y="2343"/>
                </a:cubicBezTo>
                <a:cubicBezTo>
                  <a:pt x="1192" y="2330"/>
                  <a:pt x="1205" y="2304"/>
                  <a:pt x="1244" y="2251"/>
                </a:cubicBezTo>
                <a:cubicBezTo>
                  <a:pt x="1271" y="2211"/>
                  <a:pt x="1297" y="2171"/>
                  <a:pt x="1324" y="2145"/>
                </a:cubicBezTo>
                <a:cubicBezTo>
                  <a:pt x="1364" y="2092"/>
                  <a:pt x="1403" y="2039"/>
                  <a:pt x="1443" y="1986"/>
                </a:cubicBezTo>
                <a:cubicBezTo>
                  <a:pt x="1483" y="1933"/>
                  <a:pt x="1536" y="1867"/>
                  <a:pt x="1602" y="1774"/>
                </a:cubicBezTo>
                <a:cubicBezTo>
                  <a:pt x="1655" y="1840"/>
                  <a:pt x="1708" y="1907"/>
                  <a:pt x="1761" y="1986"/>
                </a:cubicBezTo>
                <a:cubicBezTo>
                  <a:pt x="1827" y="2065"/>
                  <a:pt x="1867" y="2132"/>
                  <a:pt x="1919" y="2198"/>
                </a:cubicBezTo>
                <a:cubicBezTo>
                  <a:pt x="1959" y="2264"/>
                  <a:pt x="1999" y="2330"/>
                  <a:pt x="2025" y="2383"/>
                </a:cubicBezTo>
                <a:cubicBezTo>
                  <a:pt x="2065" y="2423"/>
                  <a:pt x="2078" y="2463"/>
                  <a:pt x="2078" y="2476"/>
                </a:cubicBezTo>
                <a:cubicBezTo>
                  <a:pt x="2078" y="2515"/>
                  <a:pt x="2065" y="2542"/>
                  <a:pt x="2052" y="2542"/>
                </a:cubicBezTo>
                <a:lnTo>
                  <a:pt x="1972" y="2568"/>
                </a:lnTo>
                <a:cubicBezTo>
                  <a:pt x="1933" y="2568"/>
                  <a:pt x="1906" y="2595"/>
                  <a:pt x="1893" y="2635"/>
                </a:cubicBezTo>
                <a:cubicBezTo>
                  <a:pt x="1880" y="2661"/>
                  <a:pt x="1880" y="2701"/>
                  <a:pt x="1880" y="2714"/>
                </a:cubicBezTo>
                <a:cubicBezTo>
                  <a:pt x="1880" y="2754"/>
                  <a:pt x="1893" y="2793"/>
                  <a:pt x="1933" y="2833"/>
                </a:cubicBezTo>
                <a:cubicBezTo>
                  <a:pt x="1986" y="2886"/>
                  <a:pt x="2052" y="2899"/>
                  <a:pt x="2158" y="2899"/>
                </a:cubicBezTo>
                <a:lnTo>
                  <a:pt x="3071" y="2899"/>
                </a:lnTo>
                <a:cubicBezTo>
                  <a:pt x="3124" y="2899"/>
                  <a:pt x="3190" y="2899"/>
                  <a:pt x="3243" y="2886"/>
                </a:cubicBezTo>
                <a:cubicBezTo>
                  <a:pt x="3296" y="2873"/>
                  <a:pt x="3336" y="2820"/>
                  <a:pt x="3336" y="2740"/>
                </a:cubicBezTo>
                <a:cubicBezTo>
                  <a:pt x="3336" y="2688"/>
                  <a:pt x="3309" y="2648"/>
                  <a:pt x="3256" y="2635"/>
                </a:cubicBezTo>
                <a:cubicBezTo>
                  <a:pt x="3217" y="2608"/>
                  <a:pt x="3150" y="2595"/>
                  <a:pt x="3084" y="2595"/>
                </a:cubicBezTo>
                <a:cubicBezTo>
                  <a:pt x="3018" y="2582"/>
                  <a:pt x="2952" y="2582"/>
                  <a:pt x="2899" y="2582"/>
                </a:cubicBezTo>
                <a:cubicBezTo>
                  <a:pt x="2846" y="2568"/>
                  <a:pt x="2793" y="2555"/>
                  <a:pt x="2727" y="2529"/>
                </a:cubicBezTo>
                <a:cubicBezTo>
                  <a:pt x="2700" y="2529"/>
                  <a:pt x="2674" y="2502"/>
                  <a:pt x="2634" y="2476"/>
                </a:cubicBezTo>
                <a:cubicBezTo>
                  <a:pt x="2594" y="2449"/>
                  <a:pt x="2555" y="2396"/>
                  <a:pt x="2489" y="2317"/>
                </a:cubicBezTo>
                <a:cubicBezTo>
                  <a:pt x="2422" y="2238"/>
                  <a:pt x="2330" y="2132"/>
                  <a:pt x="2237" y="1986"/>
                </a:cubicBezTo>
                <a:cubicBezTo>
                  <a:pt x="2131" y="1854"/>
                  <a:pt x="1999" y="1668"/>
                  <a:pt x="1840" y="1443"/>
                </a:cubicBezTo>
                <a:cubicBezTo>
                  <a:pt x="1919" y="1324"/>
                  <a:pt x="1999" y="1218"/>
                  <a:pt x="2065" y="1113"/>
                </a:cubicBezTo>
                <a:cubicBezTo>
                  <a:pt x="2144" y="993"/>
                  <a:pt x="2224" y="888"/>
                  <a:pt x="2330" y="768"/>
                </a:cubicBezTo>
                <a:cubicBezTo>
                  <a:pt x="2396" y="676"/>
                  <a:pt x="2475" y="623"/>
                  <a:pt x="2542" y="596"/>
                </a:cubicBezTo>
                <a:cubicBezTo>
                  <a:pt x="2581" y="583"/>
                  <a:pt x="2661" y="570"/>
                  <a:pt x="2753" y="570"/>
                </a:cubicBezTo>
                <a:cubicBezTo>
                  <a:pt x="2859" y="557"/>
                  <a:pt x="2992" y="557"/>
                  <a:pt x="3177" y="557"/>
                </a:cubicBezTo>
                <a:cubicBezTo>
                  <a:pt x="3217" y="557"/>
                  <a:pt x="3243" y="543"/>
                  <a:pt x="3269" y="504"/>
                </a:cubicBezTo>
                <a:cubicBezTo>
                  <a:pt x="3296" y="477"/>
                  <a:pt x="3309" y="438"/>
                  <a:pt x="3309" y="411"/>
                </a:cubicBezTo>
                <a:cubicBezTo>
                  <a:pt x="3309" y="279"/>
                  <a:pt x="3256" y="226"/>
                  <a:pt x="3164" y="226"/>
                </a:cubicBezTo>
                <a:lnTo>
                  <a:pt x="2025" y="226"/>
                </a:lnTo>
                <a:cubicBezTo>
                  <a:pt x="1946" y="226"/>
                  <a:pt x="1880" y="239"/>
                  <a:pt x="1827" y="265"/>
                </a:cubicBezTo>
                <a:cubicBezTo>
                  <a:pt x="1787" y="292"/>
                  <a:pt x="1761" y="332"/>
                  <a:pt x="1761" y="398"/>
                </a:cubicBezTo>
                <a:cubicBezTo>
                  <a:pt x="1761" y="451"/>
                  <a:pt x="1774" y="490"/>
                  <a:pt x="1800" y="504"/>
                </a:cubicBezTo>
                <a:cubicBezTo>
                  <a:pt x="1840" y="530"/>
                  <a:pt x="1867" y="543"/>
                  <a:pt x="1880" y="557"/>
                </a:cubicBezTo>
                <a:cubicBezTo>
                  <a:pt x="1906" y="570"/>
                  <a:pt x="1919" y="583"/>
                  <a:pt x="1919" y="583"/>
                </a:cubicBezTo>
                <a:cubicBezTo>
                  <a:pt x="1919" y="610"/>
                  <a:pt x="1906" y="649"/>
                  <a:pt x="1867" y="702"/>
                </a:cubicBezTo>
                <a:cubicBezTo>
                  <a:pt x="1840" y="755"/>
                  <a:pt x="1800" y="808"/>
                  <a:pt x="1747" y="888"/>
                </a:cubicBezTo>
                <a:lnTo>
                  <a:pt x="1602" y="1126"/>
                </a:lnTo>
                <a:cubicBezTo>
                  <a:pt x="1536" y="1033"/>
                  <a:pt x="1469" y="954"/>
                  <a:pt x="1417" y="874"/>
                </a:cubicBezTo>
                <a:cubicBezTo>
                  <a:pt x="1364" y="795"/>
                  <a:pt x="1311" y="715"/>
                  <a:pt x="1271" y="663"/>
                </a:cubicBezTo>
                <a:cubicBezTo>
                  <a:pt x="1231" y="596"/>
                  <a:pt x="1192" y="543"/>
                  <a:pt x="1165" y="504"/>
                </a:cubicBezTo>
                <a:cubicBezTo>
                  <a:pt x="1152" y="464"/>
                  <a:pt x="1139" y="424"/>
                  <a:pt x="1139" y="411"/>
                </a:cubicBezTo>
                <a:cubicBezTo>
                  <a:pt x="1139" y="385"/>
                  <a:pt x="1152" y="371"/>
                  <a:pt x="1178" y="371"/>
                </a:cubicBezTo>
                <a:cubicBezTo>
                  <a:pt x="1218" y="358"/>
                  <a:pt x="1271" y="358"/>
                  <a:pt x="1324" y="358"/>
                </a:cubicBezTo>
                <a:cubicBezTo>
                  <a:pt x="1390" y="358"/>
                  <a:pt x="1443" y="345"/>
                  <a:pt x="1469" y="305"/>
                </a:cubicBezTo>
                <a:cubicBezTo>
                  <a:pt x="1509" y="265"/>
                  <a:pt x="1522" y="226"/>
                  <a:pt x="1522" y="199"/>
                </a:cubicBezTo>
                <a:cubicBezTo>
                  <a:pt x="1522" y="173"/>
                  <a:pt x="1522" y="146"/>
                  <a:pt x="1522" y="133"/>
                </a:cubicBezTo>
                <a:cubicBezTo>
                  <a:pt x="1522" y="107"/>
                  <a:pt x="1509" y="80"/>
                  <a:pt x="1483" y="67"/>
                </a:cubicBezTo>
                <a:cubicBezTo>
                  <a:pt x="1456" y="40"/>
                  <a:pt x="1430" y="27"/>
                  <a:pt x="1377" y="14"/>
                </a:cubicBezTo>
                <a:cubicBezTo>
                  <a:pt x="1337" y="1"/>
                  <a:pt x="1271" y="1"/>
                  <a:pt x="1178" y="1"/>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3" name="Google Shape;133;p8"/>
          <p:cNvGrpSpPr/>
          <p:nvPr/>
        </p:nvGrpSpPr>
        <p:grpSpPr>
          <a:xfrm>
            <a:off x="9940403" y="5312721"/>
            <a:ext cx="900419" cy="406396"/>
            <a:chOff x="4763863" y="259761"/>
            <a:chExt cx="766705" cy="346045"/>
          </a:xfrm>
        </p:grpSpPr>
        <p:sp>
          <p:nvSpPr>
            <p:cNvPr id="134" name="Google Shape;134;p8"/>
            <p:cNvSpPr/>
            <p:nvPr/>
          </p:nvSpPr>
          <p:spPr>
            <a:xfrm>
              <a:off x="4763863" y="392187"/>
              <a:ext cx="184436" cy="160946"/>
            </a:xfrm>
            <a:custGeom>
              <a:avLst/>
              <a:gdLst/>
              <a:ahLst/>
              <a:cxnLst/>
              <a:rect l="l" t="t" r="r" b="b"/>
              <a:pathLst>
                <a:path w="3337" h="2912" extrusionOk="0">
                  <a:moveTo>
                    <a:pt x="477" y="0"/>
                  </a:moveTo>
                  <a:cubicBezTo>
                    <a:pt x="279" y="0"/>
                    <a:pt x="147" y="13"/>
                    <a:pt x="94" y="40"/>
                  </a:cubicBezTo>
                  <a:cubicBezTo>
                    <a:pt x="27" y="66"/>
                    <a:pt x="1" y="106"/>
                    <a:pt x="1" y="172"/>
                  </a:cubicBezTo>
                  <a:cubicBezTo>
                    <a:pt x="1" y="238"/>
                    <a:pt x="27" y="291"/>
                    <a:pt x="80" y="304"/>
                  </a:cubicBezTo>
                  <a:cubicBezTo>
                    <a:pt x="147" y="331"/>
                    <a:pt x="239" y="344"/>
                    <a:pt x="358" y="344"/>
                  </a:cubicBezTo>
                  <a:cubicBezTo>
                    <a:pt x="451" y="357"/>
                    <a:pt x="517" y="371"/>
                    <a:pt x="570" y="397"/>
                  </a:cubicBezTo>
                  <a:cubicBezTo>
                    <a:pt x="610" y="424"/>
                    <a:pt x="676" y="477"/>
                    <a:pt x="742" y="569"/>
                  </a:cubicBezTo>
                  <a:lnTo>
                    <a:pt x="1364" y="1456"/>
                  </a:lnTo>
                  <a:lnTo>
                    <a:pt x="1272" y="1575"/>
                  </a:lnTo>
                  <a:lnTo>
                    <a:pt x="1179" y="1707"/>
                  </a:lnTo>
                  <a:lnTo>
                    <a:pt x="1033" y="1906"/>
                  </a:lnTo>
                  <a:cubicBezTo>
                    <a:pt x="967" y="1972"/>
                    <a:pt x="888" y="2091"/>
                    <a:pt x="782" y="2237"/>
                  </a:cubicBezTo>
                  <a:cubicBezTo>
                    <a:pt x="742" y="2276"/>
                    <a:pt x="702" y="2303"/>
                    <a:pt x="663" y="2329"/>
                  </a:cubicBezTo>
                  <a:cubicBezTo>
                    <a:pt x="623" y="2343"/>
                    <a:pt x="570" y="2356"/>
                    <a:pt x="517" y="2369"/>
                  </a:cubicBezTo>
                  <a:cubicBezTo>
                    <a:pt x="424" y="2382"/>
                    <a:pt x="345" y="2396"/>
                    <a:pt x="266" y="2422"/>
                  </a:cubicBezTo>
                  <a:cubicBezTo>
                    <a:pt x="186" y="2435"/>
                    <a:pt x="133" y="2488"/>
                    <a:pt x="133" y="2554"/>
                  </a:cubicBezTo>
                  <a:cubicBezTo>
                    <a:pt x="133" y="2594"/>
                    <a:pt x="147" y="2634"/>
                    <a:pt x="160" y="2647"/>
                  </a:cubicBezTo>
                  <a:cubicBezTo>
                    <a:pt x="186" y="2674"/>
                    <a:pt x="213" y="2687"/>
                    <a:pt x="226" y="2700"/>
                  </a:cubicBezTo>
                  <a:cubicBezTo>
                    <a:pt x="266" y="2713"/>
                    <a:pt x="292" y="2726"/>
                    <a:pt x="319" y="2726"/>
                  </a:cubicBezTo>
                  <a:lnTo>
                    <a:pt x="1099" y="2726"/>
                  </a:lnTo>
                  <a:cubicBezTo>
                    <a:pt x="1139" y="2726"/>
                    <a:pt x="1166" y="2726"/>
                    <a:pt x="1205" y="2740"/>
                  </a:cubicBezTo>
                  <a:lnTo>
                    <a:pt x="1338" y="2740"/>
                  </a:lnTo>
                  <a:cubicBezTo>
                    <a:pt x="1391" y="2740"/>
                    <a:pt x="1444" y="2726"/>
                    <a:pt x="1510" y="2713"/>
                  </a:cubicBezTo>
                  <a:cubicBezTo>
                    <a:pt x="1563" y="2687"/>
                    <a:pt x="1602" y="2647"/>
                    <a:pt x="1602" y="2568"/>
                  </a:cubicBezTo>
                  <a:cubicBezTo>
                    <a:pt x="1602" y="2541"/>
                    <a:pt x="1576" y="2515"/>
                    <a:pt x="1549" y="2475"/>
                  </a:cubicBezTo>
                  <a:cubicBezTo>
                    <a:pt x="1510" y="2435"/>
                    <a:pt x="1430" y="2409"/>
                    <a:pt x="1311" y="2409"/>
                  </a:cubicBezTo>
                  <a:cubicBezTo>
                    <a:pt x="1258" y="2409"/>
                    <a:pt x="1219" y="2409"/>
                    <a:pt x="1205" y="2396"/>
                  </a:cubicBezTo>
                  <a:cubicBezTo>
                    <a:pt x="1205" y="2382"/>
                    <a:pt x="1192" y="2369"/>
                    <a:pt x="1192" y="2356"/>
                  </a:cubicBezTo>
                  <a:cubicBezTo>
                    <a:pt x="1192" y="2329"/>
                    <a:pt x="1205" y="2303"/>
                    <a:pt x="1245" y="2263"/>
                  </a:cubicBezTo>
                  <a:cubicBezTo>
                    <a:pt x="1272" y="2210"/>
                    <a:pt x="1298" y="2184"/>
                    <a:pt x="1324" y="2157"/>
                  </a:cubicBezTo>
                  <a:cubicBezTo>
                    <a:pt x="1364" y="2091"/>
                    <a:pt x="1404" y="2038"/>
                    <a:pt x="1444" y="1985"/>
                  </a:cubicBezTo>
                  <a:cubicBezTo>
                    <a:pt x="1483" y="1932"/>
                    <a:pt x="1536" y="1866"/>
                    <a:pt x="1602" y="1774"/>
                  </a:cubicBezTo>
                  <a:cubicBezTo>
                    <a:pt x="1655" y="1840"/>
                    <a:pt x="1708" y="1919"/>
                    <a:pt x="1761" y="1999"/>
                  </a:cubicBezTo>
                  <a:cubicBezTo>
                    <a:pt x="1827" y="2065"/>
                    <a:pt x="1867" y="2131"/>
                    <a:pt x="1920" y="2197"/>
                  </a:cubicBezTo>
                  <a:cubicBezTo>
                    <a:pt x="1960" y="2263"/>
                    <a:pt x="1999" y="2329"/>
                    <a:pt x="2026" y="2382"/>
                  </a:cubicBezTo>
                  <a:cubicBezTo>
                    <a:pt x="2066" y="2435"/>
                    <a:pt x="2079" y="2462"/>
                    <a:pt x="2079" y="2475"/>
                  </a:cubicBezTo>
                  <a:cubicBezTo>
                    <a:pt x="2079" y="2515"/>
                    <a:pt x="2066" y="2541"/>
                    <a:pt x="2052" y="2554"/>
                  </a:cubicBezTo>
                  <a:lnTo>
                    <a:pt x="1973" y="2568"/>
                  </a:lnTo>
                  <a:cubicBezTo>
                    <a:pt x="1933" y="2581"/>
                    <a:pt x="1907" y="2594"/>
                    <a:pt x="1894" y="2634"/>
                  </a:cubicBezTo>
                  <a:cubicBezTo>
                    <a:pt x="1880" y="2674"/>
                    <a:pt x="1880" y="2700"/>
                    <a:pt x="1880" y="2726"/>
                  </a:cubicBezTo>
                  <a:cubicBezTo>
                    <a:pt x="1880" y="2753"/>
                    <a:pt x="1894" y="2793"/>
                    <a:pt x="1933" y="2832"/>
                  </a:cubicBezTo>
                  <a:cubicBezTo>
                    <a:pt x="1986" y="2885"/>
                    <a:pt x="2052" y="2912"/>
                    <a:pt x="2158" y="2912"/>
                  </a:cubicBezTo>
                  <a:cubicBezTo>
                    <a:pt x="2238" y="2912"/>
                    <a:pt x="2304" y="2899"/>
                    <a:pt x="2357" y="2899"/>
                  </a:cubicBezTo>
                  <a:lnTo>
                    <a:pt x="2807" y="2899"/>
                  </a:lnTo>
                  <a:cubicBezTo>
                    <a:pt x="2873" y="2899"/>
                    <a:pt x="2966" y="2912"/>
                    <a:pt x="3072" y="2912"/>
                  </a:cubicBezTo>
                  <a:cubicBezTo>
                    <a:pt x="3124" y="2912"/>
                    <a:pt x="3191" y="2899"/>
                    <a:pt x="3244" y="2885"/>
                  </a:cubicBezTo>
                  <a:cubicBezTo>
                    <a:pt x="3297" y="2872"/>
                    <a:pt x="3336" y="2819"/>
                    <a:pt x="3336" y="2740"/>
                  </a:cubicBezTo>
                  <a:cubicBezTo>
                    <a:pt x="3336" y="2687"/>
                    <a:pt x="3310" y="2660"/>
                    <a:pt x="3257" y="2634"/>
                  </a:cubicBezTo>
                  <a:cubicBezTo>
                    <a:pt x="3217" y="2607"/>
                    <a:pt x="3151" y="2594"/>
                    <a:pt x="3085" y="2594"/>
                  </a:cubicBezTo>
                  <a:cubicBezTo>
                    <a:pt x="3019" y="2581"/>
                    <a:pt x="2952" y="2581"/>
                    <a:pt x="2899" y="2581"/>
                  </a:cubicBezTo>
                  <a:cubicBezTo>
                    <a:pt x="2847" y="2568"/>
                    <a:pt x="2794" y="2554"/>
                    <a:pt x="2727" y="2541"/>
                  </a:cubicBezTo>
                  <a:cubicBezTo>
                    <a:pt x="2701" y="2528"/>
                    <a:pt x="2674" y="2515"/>
                    <a:pt x="2635" y="2475"/>
                  </a:cubicBezTo>
                  <a:cubicBezTo>
                    <a:pt x="2595" y="2449"/>
                    <a:pt x="2555" y="2396"/>
                    <a:pt x="2489" y="2316"/>
                  </a:cubicBezTo>
                  <a:cubicBezTo>
                    <a:pt x="2423" y="2237"/>
                    <a:pt x="2330" y="2131"/>
                    <a:pt x="2238" y="1999"/>
                  </a:cubicBezTo>
                  <a:cubicBezTo>
                    <a:pt x="2132" y="1853"/>
                    <a:pt x="1999" y="1668"/>
                    <a:pt x="1841" y="1443"/>
                  </a:cubicBezTo>
                  <a:cubicBezTo>
                    <a:pt x="1920" y="1324"/>
                    <a:pt x="1999" y="1218"/>
                    <a:pt x="2066" y="1112"/>
                  </a:cubicBezTo>
                  <a:cubicBezTo>
                    <a:pt x="2145" y="993"/>
                    <a:pt x="2224" y="887"/>
                    <a:pt x="2330" y="768"/>
                  </a:cubicBezTo>
                  <a:cubicBezTo>
                    <a:pt x="2397" y="675"/>
                    <a:pt x="2476" y="622"/>
                    <a:pt x="2542" y="609"/>
                  </a:cubicBezTo>
                  <a:cubicBezTo>
                    <a:pt x="2582" y="582"/>
                    <a:pt x="2661" y="569"/>
                    <a:pt x="2754" y="569"/>
                  </a:cubicBezTo>
                  <a:cubicBezTo>
                    <a:pt x="2860" y="556"/>
                    <a:pt x="2992" y="556"/>
                    <a:pt x="3177" y="556"/>
                  </a:cubicBezTo>
                  <a:cubicBezTo>
                    <a:pt x="3217" y="556"/>
                    <a:pt x="3244" y="543"/>
                    <a:pt x="3270" y="516"/>
                  </a:cubicBezTo>
                  <a:cubicBezTo>
                    <a:pt x="3297" y="477"/>
                    <a:pt x="3310" y="437"/>
                    <a:pt x="3310" y="424"/>
                  </a:cubicBezTo>
                  <a:cubicBezTo>
                    <a:pt x="3310" y="291"/>
                    <a:pt x="3257" y="225"/>
                    <a:pt x="3164" y="225"/>
                  </a:cubicBezTo>
                  <a:lnTo>
                    <a:pt x="2026" y="225"/>
                  </a:lnTo>
                  <a:cubicBezTo>
                    <a:pt x="1947" y="225"/>
                    <a:pt x="1880" y="238"/>
                    <a:pt x="1827" y="265"/>
                  </a:cubicBezTo>
                  <a:cubicBezTo>
                    <a:pt x="1788" y="291"/>
                    <a:pt x="1761" y="331"/>
                    <a:pt x="1761" y="410"/>
                  </a:cubicBezTo>
                  <a:cubicBezTo>
                    <a:pt x="1761" y="450"/>
                    <a:pt x="1774" y="490"/>
                    <a:pt x="1801" y="516"/>
                  </a:cubicBezTo>
                  <a:cubicBezTo>
                    <a:pt x="1841" y="529"/>
                    <a:pt x="1867" y="543"/>
                    <a:pt x="1880" y="556"/>
                  </a:cubicBezTo>
                  <a:cubicBezTo>
                    <a:pt x="1907" y="569"/>
                    <a:pt x="1920" y="582"/>
                    <a:pt x="1920" y="596"/>
                  </a:cubicBezTo>
                  <a:cubicBezTo>
                    <a:pt x="1920" y="609"/>
                    <a:pt x="1907" y="649"/>
                    <a:pt x="1867" y="702"/>
                  </a:cubicBezTo>
                  <a:cubicBezTo>
                    <a:pt x="1841" y="754"/>
                    <a:pt x="1801" y="821"/>
                    <a:pt x="1748" y="900"/>
                  </a:cubicBezTo>
                  <a:lnTo>
                    <a:pt x="1602" y="1125"/>
                  </a:lnTo>
                  <a:cubicBezTo>
                    <a:pt x="1536" y="1032"/>
                    <a:pt x="1470" y="953"/>
                    <a:pt x="1417" y="874"/>
                  </a:cubicBezTo>
                  <a:cubicBezTo>
                    <a:pt x="1364" y="794"/>
                    <a:pt x="1311" y="715"/>
                    <a:pt x="1272" y="662"/>
                  </a:cubicBezTo>
                  <a:cubicBezTo>
                    <a:pt x="1232" y="596"/>
                    <a:pt x="1192" y="543"/>
                    <a:pt x="1166" y="503"/>
                  </a:cubicBezTo>
                  <a:cubicBezTo>
                    <a:pt x="1152" y="463"/>
                    <a:pt x="1139" y="437"/>
                    <a:pt x="1139" y="424"/>
                  </a:cubicBezTo>
                  <a:cubicBezTo>
                    <a:pt x="1139" y="384"/>
                    <a:pt x="1152" y="371"/>
                    <a:pt x="1179" y="371"/>
                  </a:cubicBezTo>
                  <a:cubicBezTo>
                    <a:pt x="1219" y="371"/>
                    <a:pt x="1272" y="357"/>
                    <a:pt x="1324" y="357"/>
                  </a:cubicBezTo>
                  <a:cubicBezTo>
                    <a:pt x="1391" y="357"/>
                    <a:pt x="1444" y="344"/>
                    <a:pt x="1470" y="304"/>
                  </a:cubicBezTo>
                  <a:cubicBezTo>
                    <a:pt x="1510" y="265"/>
                    <a:pt x="1523" y="238"/>
                    <a:pt x="1523" y="199"/>
                  </a:cubicBezTo>
                  <a:cubicBezTo>
                    <a:pt x="1523" y="172"/>
                    <a:pt x="1523" y="146"/>
                    <a:pt x="1523" y="132"/>
                  </a:cubicBezTo>
                  <a:cubicBezTo>
                    <a:pt x="1523" y="106"/>
                    <a:pt x="1510" y="79"/>
                    <a:pt x="1483" y="66"/>
                  </a:cubicBezTo>
                  <a:cubicBezTo>
                    <a:pt x="1457" y="40"/>
                    <a:pt x="1430" y="27"/>
                    <a:pt x="1377" y="13"/>
                  </a:cubicBezTo>
                  <a:cubicBezTo>
                    <a:pt x="1338" y="0"/>
                    <a:pt x="1272" y="0"/>
                    <a:pt x="1179"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8"/>
            <p:cNvSpPr/>
            <p:nvPr/>
          </p:nvSpPr>
          <p:spPr>
            <a:xfrm>
              <a:off x="4962835" y="259761"/>
              <a:ext cx="166860" cy="289725"/>
            </a:xfrm>
            <a:custGeom>
              <a:avLst/>
              <a:gdLst/>
              <a:ahLst/>
              <a:cxnLst/>
              <a:rect l="l" t="t" r="r" b="b"/>
              <a:pathLst>
                <a:path w="3019" h="5242" extrusionOk="0">
                  <a:moveTo>
                    <a:pt x="2873" y="0"/>
                  </a:moveTo>
                  <a:cubicBezTo>
                    <a:pt x="2767" y="0"/>
                    <a:pt x="2688" y="27"/>
                    <a:pt x="2635" y="80"/>
                  </a:cubicBezTo>
                  <a:cubicBezTo>
                    <a:pt x="2595" y="133"/>
                    <a:pt x="2529" y="225"/>
                    <a:pt x="2476" y="358"/>
                  </a:cubicBezTo>
                  <a:cubicBezTo>
                    <a:pt x="2383" y="530"/>
                    <a:pt x="2317" y="675"/>
                    <a:pt x="2264" y="781"/>
                  </a:cubicBezTo>
                  <a:lnTo>
                    <a:pt x="2119" y="1073"/>
                  </a:lnTo>
                  <a:cubicBezTo>
                    <a:pt x="2079" y="1152"/>
                    <a:pt x="2052" y="1231"/>
                    <a:pt x="2013" y="1298"/>
                  </a:cubicBezTo>
                  <a:cubicBezTo>
                    <a:pt x="1973" y="1377"/>
                    <a:pt x="1933" y="1456"/>
                    <a:pt x="1880" y="1562"/>
                  </a:cubicBezTo>
                  <a:cubicBezTo>
                    <a:pt x="1827" y="1668"/>
                    <a:pt x="1761" y="1787"/>
                    <a:pt x="1682" y="1946"/>
                  </a:cubicBezTo>
                  <a:cubicBezTo>
                    <a:pt x="1589" y="2092"/>
                    <a:pt x="1483" y="2277"/>
                    <a:pt x="1364" y="2515"/>
                  </a:cubicBezTo>
                  <a:cubicBezTo>
                    <a:pt x="1258" y="2700"/>
                    <a:pt x="1179" y="2846"/>
                    <a:pt x="1126" y="2952"/>
                  </a:cubicBezTo>
                  <a:cubicBezTo>
                    <a:pt x="1060" y="3058"/>
                    <a:pt x="1007" y="3150"/>
                    <a:pt x="967" y="3217"/>
                  </a:cubicBezTo>
                  <a:cubicBezTo>
                    <a:pt x="941" y="3283"/>
                    <a:pt x="901" y="3323"/>
                    <a:pt x="874" y="3362"/>
                  </a:cubicBezTo>
                  <a:cubicBezTo>
                    <a:pt x="861" y="3402"/>
                    <a:pt x="835" y="3442"/>
                    <a:pt x="808" y="3481"/>
                  </a:cubicBezTo>
                  <a:cubicBezTo>
                    <a:pt x="782" y="3521"/>
                    <a:pt x="755" y="3574"/>
                    <a:pt x="716" y="3640"/>
                  </a:cubicBezTo>
                  <a:cubicBezTo>
                    <a:pt x="689" y="3693"/>
                    <a:pt x="636" y="3786"/>
                    <a:pt x="583" y="3892"/>
                  </a:cubicBezTo>
                  <a:cubicBezTo>
                    <a:pt x="530" y="4011"/>
                    <a:pt x="451" y="4156"/>
                    <a:pt x="358" y="4328"/>
                  </a:cubicBezTo>
                  <a:cubicBezTo>
                    <a:pt x="266" y="4514"/>
                    <a:pt x="160" y="4739"/>
                    <a:pt x="14" y="5017"/>
                  </a:cubicBezTo>
                  <a:cubicBezTo>
                    <a:pt x="1" y="5030"/>
                    <a:pt x="1" y="5043"/>
                    <a:pt x="1" y="5070"/>
                  </a:cubicBezTo>
                  <a:cubicBezTo>
                    <a:pt x="1" y="5122"/>
                    <a:pt x="27" y="5162"/>
                    <a:pt x="54" y="5189"/>
                  </a:cubicBezTo>
                  <a:cubicBezTo>
                    <a:pt x="94" y="5228"/>
                    <a:pt x="133" y="5242"/>
                    <a:pt x="173" y="5242"/>
                  </a:cubicBezTo>
                  <a:cubicBezTo>
                    <a:pt x="239" y="5242"/>
                    <a:pt x="279" y="5228"/>
                    <a:pt x="332" y="5202"/>
                  </a:cubicBezTo>
                  <a:cubicBezTo>
                    <a:pt x="385" y="5175"/>
                    <a:pt x="411" y="5149"/>
                    <a:pt x="438" y="5096"/>
                  </a:cubicBezTo>
                  <a:lnTo>
                    <a:pt x="2939" y="384"/>
                  </a:lnTo>
                  <a:cubicBezTo>
                    <a:pt x="2952" y="358"/>
                    <a:pt x="2966" y="318"/>
                    <a:pt x="2992" y="265"/>
                  </a:cubicBezTo>
                  <a:cubicBezTo>
                    <a:pt x="3005" y="225"/>
                    <a:pt x="3019" y="186"/>
                    <a:pt x="3019" y="146"/>
                  </a:cubicBezTo>
                  <a:cubicBezTo>
                    <a:pt x="3019" y="120"/>
                    <a:pt x="3019" y="93"/>
                    <a:pt x="2992" y="53"/>
                  </a:cubicBezTo>
                  <a:cubicBezTo>
                    <a:pt x="2979" y="14"/>
                    <a:pt x="2939" y="0"/>
                    <a:pt x="2873"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8"/>
            <p:cNvSpPr/>
            <p:nvPr/>
          </p:nvSpPr>
          <p:spPr>
            <a:xfrm>
              <a:off x="5141357" y="259761"/>
              <a:ext cx="177085" cy="287515"/>
            </a:xfrm>
            <a:custGeom>
              <a:avLst/>
              <a:gdLst/>
              <a:ahLst/>
              <a:cxnLst/>
              <a:rect l="l" t="t" r="r" b="b"/>
              <a:pathLst>
                <a:path w="3204" h="5202" extrusionOk="0">
                  <a:moveTo>
                    <a:pt x="1668" y="0"/>
                  </a:moveTo>
                  <a:cubicBezTo>
                    <a:pt x="1417" y="0"/>
                    <a:pt x="1192" y="53"/>
                    <a:pt x="993" y="159"/>
                  </a:cubicBezTo>
                  <a:cubicBezTo>
                    <a:pt x="808" y="252"/>
                    <a:pt x="636" y="371"/>
                    <a:pt x="503" y="517"/>
                  </a:cubicBezTo>
                  <a:cubicBezTo>
                    <a:pt x="371" y="662"/>
                    <a:pt x="278" y="808"/>
                    <a:pt x="199" y="953"/>
                  </a:cubicBezTo>
                  <a:cubicBezTo>
                    <a:pt x="133" y="1099"/>
                    <a:pt x="106" y="1231"/>
                    <a:pt x="106" y="1324"/>
                  </a:cubicBezTo>
                  <a:cubicBezTo>
                    <a:pt x="106" y="1337"/>
                    <a:pt x="106" y="1377"/>
                    <a:pt x="106" y="1417"/>
                  </a:cubicBezTo>
                  <a:cubicBezTo>
                    <a:pt x="119" y="1456"/>
                    <a:pt x="133" y="1496"/>
                    <a:pt x="146" y="1549"/>
                  </a:cubicBezTo>
                  <a:cubicBezTo>
                    <a:pt x="159" y="1589"/>
                    <a:pt x="199" y="1615"/>
                    <a:pt x="225" y="1655"/>
                  </a:cubicBezTo>
                  <a:cubicBezTo>
                    <a:pt x="265" y="1681"/>
                    <a:pt x="318" y="1708"/>
                    <a:pt x="384" y="1708"/>
                  </a:cubicBezTo>
                  <a:cubicBezTo>
                    <a:pt x="503" y="1708"/>
                    <a:pt x="583" y="1681"/>
                    <a:pt x="649" y="1628"/>
                  </a:cubicBezTo>
                  <a:cubicBezTo>
                    <a:pt x="702" y="1575"/>
                    <a:pt x="742" y="1496"/>
                    <a:pt x="742" y="1417"/>
                  </a:cubicBezTo>
                  <a:cubicBezTo>
                    <a:pt x="742" y="1377"/>
                    <a:pt x="728" y="1350"/>
                    <a:pt x="715" y="1324"/>
                  </a:cubicBezTo>
                  <a:cubicBezTo>
                    <a:pt x="702" y="1298"/>
                    <a:pt x="689" y="1271"/>
                    <a:pt x="662" y="1245"/>
                  </a:cubicBezTo>
                  <a:lnTo>
                    <a:pt x="609" y="1178"/>
                  </a:lnTo>
                  <a:cubicBezTo>
                    <a:pt x="596" y="1165"/>
                    <a:pt x="596" y="1139"/>
                    <a:pt x="596" y="1099"/>
                  </a:cubicBezTo>
                  <a:cubicBezTo>
                    <a:pt x="596" y="1073"/>
                    <a:pt x="622" y="1020"/>
                    <a:pt x="662" y="940"/>
                  </a:cubicBezTo>
                  <a:cubicBezTo>
                    <a:pt x="715" y="861"/>
                    <a:pt x="781" y="768"/>
                    <a:pt x="861" y="689"/>
                  </a:cubicBezTo>
                  <a:cubicBezTo>
                    <a:pt x="953" y="609"/>
                    <a:pt x="1059" y="530"/>
                    <a:pt x="1178" y="477"/>
                  </a:cubicBezTo>
                  <a:cubicBezTo>
                    <a:pt x="1297" y="411"/>
                    <a:pt x="1443" y="371"/>
                    <a:pt x="1602" y="371"/>
                  </a:cubicBezTo>
                  <a:cubicBezTo>
                    <a:pt x="1761" y="371"/>
                    <a:pt x="1893" y="411"/>
                    <a:pt x="2012" y="464"/>
                  </a:cubicBezTo>
                  <a:cubicBezTo>
                    <a:pt x="2118" y="517"/>
                    <a:pt x="2211" y="583"/>
                    <a:pt x="2277" y="675"/>
                  </a:cubicBezTo>
                  <a:cubicBezTo>
                    <a:pt x="2343" y="755"/>
                    <a:pt x="2396" y="848"/>
                    <a:pt x="2422" y="953"/>
                  </a:cubicBezTo>
                  <a:cubicBezTo>
                    <a:pt x="2462" y="1059"/>
                    <a:pt x="2475" y="1152"/>
                    <a:pt x="2475" y="1258"/>
                  </a:cubicBezTo>
                  <a:cubicBezTo>
                    <a:pt x="2475" y="1456"/>
                    <a:pt x="2436" y="1668"/>
                    <a:pt x="2356" y="1906"/>
                  </a:cubicBezTo>
                  <a:cubicBezTo>
                    <a:pt x="2290" y="2131"/>
                    <a:pt x="2184" y="2356"/>
                    <a:pt x="2052" y="2595"/>
                  </a:cubicBezTo>
                  <a:cubicBezTo>
                    <a:pt x="1933" y="2820"/>
                    <a:pt x="1787" y="3058"/>
                    <a:pt x="1628" y="3283"/>
                  </a:cubicBezTo>
                  <a:cubicBezTo>
                    <a:pt x="1469" y="3508"/>
                    <a:pt x="1297" y="3720"/>
                    <a:pt x="1112" y="3931"/>
                  </a:cubicBezTo>
                  <a:cubicBezTo>
                    <a:pt x="940" y="4117"/>
                    <a:pt x="768" y="4302"/>
                    <a:pt x="596" y="4474"/>
                  </a:cubicBezTo>
                  <a:cubicBezTo>
                    <a:pt x="424" y="4633"/>
                    <a:pt x="265" y="4778"/>
                    <a:pt x="119" y="4884"/>
                  </a:cubicBezTo>
                  <a:cubicBezTo>
                    <a:pt x="93" y="4911"/>
                    <a:pt x="67" y="4937"/>
                    <a:pt x="27" y="4964"/>
                  </a:cubicBezTo>
                  <a:cubicBezTo>
                    <a:pt x="14" y="4977"/>
                    <a:pt x="0" y="5003"/>
                    <a:pt x="0" y="5043"/>
                  </a:cubicBezTo>
                  <a:cubicBezTo>
                    <a:pt x="0" y="5070"/>
                    <a:pt x="14" y="5109"/>
                    <a:pt x="27" y="5136"/>
                  </a:cubicBezTo>
                  <a:cubicBezTo>
                    <a:pt x="67" y="5175"/>
                    <a:pt x="106" y="5202"/>
                    <a:pt x="172" y="5202"/>
                  </a:cubicBezTo>
                  <a:cubicBezTo>
                    <a:pt x="225" y="5202"/>
                    <a:pt x="292" y="5189"/>
                    <a:pt x="331" y="5162"/>
                  </a:cubicBezTo>
                  <a:cubicBezTo>
                    <a:pt x="384" y="5149"/>
                    <a:pt x="411" y="5136"/>
                    <a:pt x="437" y="5109"/>
                  </a:cubicBezTo>
                  <a:lnTo>
                    <a:pt x="1112" y="5109"/>
                  </a:lnTo>
                  <a:cubicBezTo>
                    <a:pt x="1244" y="5109"/>
                    <a:pt x="1377" y="5109"/>
                    <a:pt x="1509" y="5122"/>
                  </a:cubicBezTo>
                  <a:lnTo>
                    <a:pt x="1880" y="5122"/>
                  </a:lnTo>
                  <a:cubicBezTo>
                    <a:pt x="2012" y="5122"/>
                    <a:pt x="2131" y="5122"/>
                    <a:pt x="2264" y="5136"/>
                  </a:cubicBezTo>
                  <a:lnTo>
                    <a:pt x="2674" y="5136"/>
                  </a:lnTo>
                  <a:cubicBezTo>
                    <a:pt x="2687" y="5136"/>
                    <a:pt x="2714" y="5122"/>
                    <a:pt x="2753" y="5096"/>
                  </a:cubicBezTo>
                  <a:cubicBezTo>
                    <a:pt x="2793" y="5083"/>
                    <a:pt x="2833" y="5043"/>
                    <a:pt x="2859" y="4990"/>
                  </a:cubicBezTo>
                  <a:cubicBezTo>
                    <a:pt x="2965" y="4792"/>
                    <a:pt x="3058" y="4646"/>
                    <a:pt x="3111" y="4553"/>
                  </a:cubicBezTo>
                  <a:cubicBezTo>
                    <a:pt x="3177" y="4461"/>
                    <a:pt x="3203" y="4395"/>
                    <a:pt x="3203" y="4355"/>
                  </a:cubicBezTo>
                  <a:cubicBezTo>
                    <a:pt x="3203" y="4302"/>
                    <a:pt x="3190" y="4275"/>
                    <a:pt x="3137" y="4249"/>
                  </a:cubicBezTo>
                  <a:cubicBezTo>
                    <a:pt x="3111" y="4236"/>
                    <a:pt x="3071" y="4222"/>
                    <a:pt x="3018" y="4222"/>
                  </a:cubicBezTo>
                  <a:cubicBezTo>
                    <a:pt x="2965" y="4222"/>
                    <a:pt x="2925" y="4236"/>
                    <a:pt x="2886" y="4275"/>
                  </a:cubicBezTo>
                  <a:cubicBezTo>
                    <a:pt x="2859" y="4302"/>
                    <a:pt x="2833" y="4328"/>
                    <a:pt x="2819" y="4368"/>
                  </a:cubicBezTo>
                  <a:lnTo>
                    <a:pt x="2647" y="4620"/>
                  </a:lnTo>
                  <a:cubicBezTo>
                    <a:pt x="2621" y="4672"/>
                    <a:pt x="2594" y="4699"/>
                    <a:pt x="2568" y="4712"/>
                  </a:cubicBezTo>
                  <a:cubicBezTo>
                    <a:pt x="2542" y="4725"/>
                    <a:pt x="2515" y="4739"/>
                    <a:pt x="2489" y="4739"/>
                  </a:cubicBezTo>
                  <a:lnTo>
                    <a:pt x="1800" y="4739"/>
                  </a:lnTo>
                  <a:cubicBezTo>
                    <a:pt x="1628" y="4725"/>
                    <a:pt x="1456" y="4725"/>
                    <a:pt x="1271" y="4725"/>
                  </a:cubicBezTo>
                  <a:cubicBezTo>
                    <a:pt x="1099" y="4725"/>
                    <a:pt x="940" y="4712"/>
                    <a:pt x="821" y="4712"/>
                  </a:cubicBezTo>
                  <a:cubicBezTo>
                    <a:pt x="940" y="4593"/>
                    <a:pt x="1072" y="4461"/>
                    <a:pt x="1218" y="4302"/>
                  </a:cubicBezTo>
                  <a:cubicBezTo>
                    <a:pt x="1377" y="4143"/>
                    <a:pt x="1536" y="3971"/>
                    <a:pt x="1681" y="3786"/>
                  </a:cubicBezTo>
                  <a:cubicBezTo>
                    <a:pt x="1840" y="3600"/>
                    <a:pt x="1999" y="3402"/>
                    <a:pt x="2144" y="3203"/>
                  </a:cubicBezTo>
                  <a:cubicBezTo>
                    <a:pt x="2290" y="2992"/>
                    <a:pt x="2436" y="2780"/>
                    <a:pt x="2542" y="2555"/>
                  </a:cubicBezTo>
                  <a:cubicBezTo>
                    <a:pt x="2661" y="2343"/>
                    <a:pt x="2753" y="2131"/>
                    <a:pt x="2833" y="1906"/>
                  </a:cubicBezTo>
                  <a:cubicBezTo>
                    <a:pt x="2899" y="1681"/>
                    <a:pt x="2939" y="1470"/>
                    <a:pt x="2939" y="1271"/>
                  </a:cubicBezTo>
                  <a:cubicBezTo>
                    <a:pt x="2939" y="1086"/>
                    <a:pt x="2912" y="927"/>
                    <a:pt x="2872" y="781"/>
                  </a:cubicBezTo>
                  <a:cubicBezTo>
                    <a:pt x="2833" y="623"/>
                    <a:pt x="2753" y="490"/>
                    <a:pt x="2647" y="371"/>
                  </a:cubicBezTo>
                  <a:cubicBezTo>
                    <a:pt x="2542" y="265"/>
                    <a:pt x="2409" y="173"/>
                    <a:pt x="2250" y="106"/>
                  </a:cubicBezTo>
                  <a:cubicBezTo>
                    <a:pt x="2092" y="40"/>
                    <a:pt x="1893" y="0"/>
                    <a:pt x="1668"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8"/>
            <p:cNvSpPr/>
            <p:nvPr/>
          </p:nvSpPr>
          <p:spPr>
            <a:xfrm>
              <a:off x="5320598" y="397272"/>
              <a:ext cx="209971" cy="208534"/>
            </a:xfrm>
            <a:custGeom>
              <a:avLst/>
              <a:gdLst/>
              <a:ahLst/>
              <a:cxnLst/>
              <a:rect l="l" t="t" r="r" b="b"/>
              <a:pathLst>
                <a:path w="3799" h="3773" extrusionOk="0">
                  <a:moveTo>
                    <a:pt x="384" y="1"/>
                  </a:moveTo>
                  <a:cubicBezTo>
                    <a:pt x="278" y="1"/>
                    <a:pt x="199" y="14"/>
                    <a:pt x="119" y="54"/>
                  </a:cubicBezTo>
                  <a:cubicBezTo>
                    <a:pt x="40" y="80"/>
                    <a:pt x="0" y="133"/>
                    <a:pt x="0" y="199"/>
                  </a:cubicBezTo>
                  <a:cubicBezTo>
                    <a:pt x="0" y="279"/>
                    <a:pt x="53" y="318"/>
                    <a:pt x="132" y="332"/>
                  </a:cubicBezTo>
                  <a:cubicBezTo>
                    <a:pt x="212" y="345"/>
                    <a:pt x="331" y="358"/>
                    <a:pt x="490" y="358"/>
                  </a:cubicBezTo>
                  <a:lnTo>
                    <a:pt x="609" y="358"/>
                  </a:lnTo>
                  <a:cubicBezTo>
                    <a:pt x="649" y="371"/>
                    <a:pt x="675" y="371"/>
                    <a:pt x="701" y="385"/>
                  </a:cubicBezTo>
                  <a:cubicBezTo>
                    <a:pt x="728" y="398"/>
                    <a:pt x="741" y="411"/>
                    <a:pt x="754" y="437"/>
                  </a:cubicBezTo>
                  <a:cubicBezTo>
                    <a:pt x="781" y="464"/>
                    <a:pt x="794" y="490"/>
                    <a:pt x="821" y="530"/>
                  </a:cubicBezTo>
                  <a:lnTo>
                    <a:pt x="2025" y="2714"/>
                  </a:lnTo>
                  <a:cubicBezTo>
                    <a:pt x="1972" y="2833"/>
                    <a:pt x="1919" y="2939"/>
                    <a:pt x="1866" y="3032"/>
                  </a:cubicBezTo>
                  <a:cubicBezTo>
                    <a:pt x="1813" y="3124"/>
                    <a:pt x="1760" y="3190"/>
                    <a:pt x="1694" y="3257"/>
                  </a:cubicBezTo>
                  <a:cubicBezTo>
                    <a:pt x="1641" y="3296"/>
                    <a:pt x="1575" y="3349"/>
                    <a:pt x="1509" y="3376"/>
                  </a:cubicBezTo>
                  <a:cubicBezTo>
                    <a:pt x="1429" y="3415"/>
                    <a:pt x="1363" y="3429"/>
                    <a:pt x="1297" y="3429"/>
                  </a:cubicBezTo>
                  <a:cubicBezTo>
                    <a:pt x="1178" y="3429"/>
                    <a:pt x="1072" y="3402"/>
                    <a:pt x="993" y="3349"/>
                  </a:cubicBezTo>
                  <a:cubicBezTo>
                    <a:pt x="926" y="3296"/>
                    <a:pt x="887" y="3230"/>
                    <a:pt x="887" y="3164"/>
                  </a:cubicBezTo>
                  <a:cubicBezTo>
                    <a:pt x="887" y="3137"/>
                    <a:pt x="900" y="3098"/>
                    <a:pt x="913" y="3071"/>
                  </a:cubicBezTo>
                  <a:cubicBezTo>
                    <a:pt x="940" y="3045"/>
                    <a:pt x="966" y="3018"/>
                    <a:pt x="993" y="3018"/>
                  </a:cubicBezTo>
                  <a:cubicBezTo>
                    <a:pt x="1019" y="3018"/>
                    <a:pt x="1046" y="3018"/>
                    <a:pt x="1072" y="3005"/>
                  </a:cubicBezTo>
                  <a:cubicBezTo>
                    <a:pt x="1099" y="3005"/>
                    <a:pt x="1125" y="2992"/>
                    <a:pt x="1151" y="2979"/>
                  </a:cubicBezTo>
                  <a:cubicBezTo>
                    <a:pt x="1178" y="2965"/>
                    <a:pt x="1204" y="2939"/>
                    <a:pt x="1218" y="2912"/>
                  </a:cubicBezTo>
                  <a:cubicBezTo>
                    <a:pt x="1231" y="2899"/>
                    <a:pt x="1244" y="2859"/>
                    <a:pt x="1244" y="2820"/>
                  </a:cubicBezTo>
                  <a:cubicBezTo>
                    <a:pt x="1244" y="2754"/>
                    <a:pt x="1218" y="2701"/>
                    <a:pt x="1165" y="2674"/>
                  </a:cubicBezTo>
                  <a:cubicBezTo>
                    <a:pt x="1125" y="2648"/>
                    <a:pt x="1072" y="2634"/>
                    <a:pt x="1019" y="2634"/>
                  </a:cubicBezTo>
                  <a:cubicBezTo>
                    <a:pt x="966" y="2634"/>
                    <a:pt x="913" y="2634"/>
                    <a:pt x="847" y="2661"/>
                  </a:cubicBezTo>
                  <a:cubicBezTo>
                    <a:pt x="794" y="2687"/>
                    <a:pt x="754" y="2714"/>
                    <a:pt x="701" y="2754"/>
                  </a:cubicBezTo>
                  <a:cubicBezTo>
                    <a:pt x="662" y="2807"/>
                    <a:pt x="622" y="2859"/>
                    <a:pt x="596" y="2926"/>
                  </a:cubicBezTo>
                  <a:cubicBezTo>
                    <a:pt x="569" y="2992"/>
                    <a:pt x="556" y="3071"/>
                    <a:pt x="556" y="3164"/>
                  </a:cubicBezTo>
                  <a:cubicBezTo>
                    <a:pt x="556" y="3257"/>
                    <a:pt x="582" y="3349"/>
                    <a:pt x="622" y="3415"/>
                  </a:cubicBezTo>
                  <a:cubicBezTo>
                    <a:pt x="649" y="3495"/>
                    <a:pt x="701" y="3561"/>
                    <a:pt x="768" y="3614"/>
                  </a:cubicBezTo>
                  <a:cubicBezTo>
                    <a:pt x="821" y="3667"/>
                    <a:pt x="900" y="3707"/>
                    <a:pt x="979" y="3733"/>
                  </a:cubicBezTo>
                  <a:cubicBezTo>
                    <a:pt x="1059" y="3759"/>
                    <a:pt x="1138" y="3773"/>
                    <a:pt x="1231" y="3773"/>
                  </a:cubicBezTo>
                  <a:cubicBezTo>
                    <a:pt x="1390" y="3773"/>
                    <a:pt x="1535" y="3733"/>
                    <a:pt x="1668" y="3667"/>
                  </a:cubicBezTo>
                  <a:cubicBezTo>
                    <a:pt x="1800" y="3614"/>
                    <a:pt x="1932" y="3508"/>
                    <a:pt x="2051" y="3376"/>
                  </a:cubicBezTo>
                  <a:cubicBezTo>
                    <a:pt x="2144" y="3257"/>
                    <a:pt x="2237" y="3111"/>
                    <a:pt x="2303" y="2952"/>
                  </a:cubicBezTo>
                  <a:cubicBezTo>
                    <a:pt x="2382" y="2780"/>
                    <a:pt x="2462" y="2595"/>
                    <a:pt x="2541" y="2370"/>
                  </a:cubicBezTo>
                  <a:lnTo>
                    <a:pt x="3176" y="596"/>
                  </a:lnTo>
                  <a:cubicBezTo>
                    <a:pt x="3203" y="530"/>
                    <a:pt x="3229" y="490"/>
                    <a:pt x="3256" y="477"/>
                  </a:cubicBezTo>
                  <a:cubicBezTo>
                    <a:pt x="3296" y="464"/>
                    <a:pt x="3362" y="451"/>
                    <a:pt x="3454" y="451"/>
                  </a:cubicBezTo>
                  <a:cubicBezTo>
                    <a:pt x="3534" y="451"/>
                    <a:pt x="3613" y="437"/>
                    <a:pt x="3679" y="411"/>
                  </a:cubicBezTo>
                  <a:cubicBezTo>
                    <a:pt x="3759" y="398"/>
                    <a:pt x="3799" y="345"/>
                    <a:pt x="3799" y="279"/>
                  </a:cubicBezTo>
                  <a:cubicBezTo>
                    <a:pt x="3799" y="212"/>
                    <a:pt x="3759" y="160"/>
                    <a:pt x="3693" y="146"/>
                  </a:cubicBezTo>
                  <a:cubicBezTo>
                    <a:pt x="3626" y="120"/>
                    <a:pt x="3547" y="107"/>
                    <a:pt x="3454" y="107"/>
                  </a:cubicBezTo>
                  <a:lnTo>
                    <a:pt x="2422" y="107"/>
                  </a:lnTo>
                  <a:cubicBezTo>
                    <a:pt x="2329" y="107"/>
                    <a:pt x="2263" y="120"/>
                    <a:pt x="2237" y="146"/>
                  </a:cubicBezTo>
                  <a:cubicBezTo>
                    <a:pt x="2210" y="160"/>
                    <a:pt x="2197" y="212"/>
                    <a:pt x="2197" y="279"/>
                  </a:cubicBezTo>
                  <a:cubicBezTo>
                    <a:pt x="2197" y="318"/>
                    <a:pt x="2224" y="358"/>
                    <a:pt x="2263" y="398"/>
                  </a:cubicBezTo>
                  <a:cubicBezTo>
                    <a:pt x="2303" y="437"/>
                    <a:pt x="2382" y="451"/>
                    <a:pt x="2475" y="451"/>
                  </a:cubicBezTo>
                  <a:cubicBezTo>
                    <a:pt x="2568" y="451"/>
                    <a:pt x="2634" y="464"/>
                    <a:pt x="2660" y="477"/>
                  </a:cubicBezTo>
                  <a:cubicBezTo>
                    <a:pt x="2687" y="504"/>
                    <a:pt x="2700" y="517"/>
                    <a:pt x="2700" y="557"/>
                  </a:cubicBezTo>
                  <a:cubicBezTo>
                    <a:pt x="2700" y="623"/>
                    <a:pt x="2687" y="689"/>
                    <a:pt x="2647" y="795"/>
                  </a:cubicBezTo>
                  <a:lnTo>
                    <a:pt x="2197" y="2224"/>
                  </a:lnTo>
                  <a:lnTo>
                    <a:pt x="1337" y="623"/>
                  </a:lnTo>
                  <a:cubicBezTo>
                    <a:pt x="1324" y="583"/>
                    <a:pt x="1310" y="543"/>
                    <a:pt x="1297" y="504"/>
                  </a:cubicBezTo>
                  <a:cubicBezTo>
                    <a:pt x="1284" y="464"/>
                    <a:pt x="1284" y="437"/>
                    <a:pt x="1284" y="424"/>
                  </a:cubicBezTo>
                  <a:cubicBezTo>
                    <a:pt x="1284" y="385"/>
                    <a:pt x="1284" y="358"/>
                    <a:pt x="1297" y="358"/>
                  </a:cubicBezTo>
                  <a:cubicBezTo>
                    <a:pt x="1324" y="345"/>
                    <a:pt x="1337" y="345"/>
                    <a:pt x="1363" y="345"/>
                  </a:cubicBezTo>
                  <a:cubicBezTo>
                    <a:pt x="1443" y="345"/>
                    <a:pt x="1496" y="332"/>
                    <a:pt x="1522" y="292"/>
                  </a:cubicBezTo>
                  <a:cubicBezTo>
                    <a:pt x="1549" y="252"/>
                    <a:pt x="1562" y="212"/>
                    <a:pt x="1562" y="160"/>
                  </a:cubicBezTo>
                  <a:cubicBezTo>
                    <a:pt x="1562" y="120"/>
                    <a:pt x="1549" y="80"/>
                    <a:pt x="1522" y="54"/>
                  </a:cubicBezTo>
                  <a:cubicBezTo>
                    <a:pt x="1496" y="14"/>
                    <a:pt x="1416" y="1"/>
                    <a:pt x="1310"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 name="Google Shape;138;p8"/>
          <p:cNvSpPr/>
          <p:nvPr/>
        </p:nvSpPr>
        <p:spPr>
          <a:xfrm>
            <a:off x="465350" y="526769"/>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 name="Google Shape;139;p8"/>
          <p:cNvSpPr/>
          <p:nvPr/>
        </p:nvSpPr>
        <p:spPr>
          <a:xfrm>
            <a:off x="465348" y="3925856"/>
            <a:ext cx="224329" cy="274115"/>
          </a:xfrm>
          <a:custGeom>
            <a:avLst/>
            <a:gdLst/>
            <a:ahLst/>
            <a:cxnLst/>
            <a:rect l="l" t="t" r="r" b="b"/>
            <a:pathLst>
              <a:path w="3456" h="4223" extrusionOk="0">
                <a:moveTo>
                  <a:pt x="755" y="371"/>
                </a:moveTo>
                <a:cubicBezTo>
                  <a:pt x="861" y="371"/>
                  <a:pt x="954" y="411"/>
                  <a:pt x="1046" y="490"/>
                </a:cubicBezTo>
                <a:cubicBezTo>
                  <a:pt x="1139" y="570"/>
                  <a:pt x="1179" y="702"/>
                  <a:pt x="1179" y="887"/>
                </a:cubicBezTo>
                <a:cubicBezTo>
                  <a:pt x="1179" y="1073"/>
                  <a:pt x="1139" y="1218"/>
                  <a:pt x="1046" y="1311"/>
                </a:cubicBezTo>
                <a:cubicBezTo>
                  <a:pt x="967" y="1417"/>
                  <a:pt x="861" y="1470"/>
                  <a:pt x="729" y="1470"/>
                </a:cubicBezTo>
                <a:cubicBezTo>
                  <a:pt x="610" y="1470"/>
                  <a:pt x="517" y="1417"/>
                  <a:pt x="451" y="1311"/>
                </a:cubicBezTo>
                <a:cubicBezTo>
                  <a:pt x="385" y="1205"/>
                  <a:pt x="345" y="1086"/>
                  <a:pt x="345" y="940"/>
                </a:cubicBezTo>
                <a:cubicBezTo>
                  <a:pt x="345" y="834"/>
                  <a:pt x="358" y="742"/>
                  <a:pt x="385" y="662"/>
                </a:cubicBezTo>
                <a:cubicBezTo>
                  <a:pt x="424" y="596"/>
                  <a:pt x="451" y="530"/>
                  <a:pt x="491" y="490"/>
                </a:cubicBezTo>
                <a:cubicBezTo>
                  <a:pt x="530" y="437"/>
                  <a:pt x="583" y="411"/>
                  <a:pt x="623" y="398"/>
                </a:cubicBezTo>
                <a:cubicBezTo>
                  <a:pt x="676" y="371"/>
                  <a:pt x="716" y="371"/>
                  <a:pt x="755" y="371"/>
                </a:cubicBezTo>
                <a:close/>
                <a:moveTo>
                  <a:pt x="2727" y="2806"/>
                </a:moveTo>
                <a:cubicBezTo>
                  <a:pt x="2807" y="2806"/>
                  <a:pt x="2886" y="2846"/>
                  <a:pt x="2966" y="2926"/>
                </a:cubicBezTo>
                <a:cubicBezTo>
                  <a:pt x="3058" y="2992"/>
                  <a:pt x="3098" y="3124"/>
                  <a:pt x="3098" y="3309"/>
                </a:cubicBezTo>
                <a:cubicBezTo>
                  <a:pt x="3098" y="3376"/>
                  <a:pt x="3085" y="3442"/>
                  <a:pt x="3071" y="3508"/>
                </a:cubicBezTo>
                <a:cubicBezTo>
                  <a:pt x="3058" y="3574"/>
                  <a:pt x="3032" y="3640"/>
                  <a:pt x="3005" y="3693"/>
                </a:cubicBezTo>
                <a:cubicBezTo>
                  <a:pt x="2966" y="3746"/>
                  <a:pt x="2926" y="3786"/>
                  <a:pt x="2873" y="3826"/>
                </a:cubicBezTo>
                <a:cubicBezTo>
                  <a:pt x="2833" y="3865"/>
                  <a:pt x="2767" y="3879"/>
                  <a:pt x="2688" y="3879"/>
                </a:cubicBezTo>
                <a:cubicBezTo>
                  <a:pt x="2608" y="3879"/>
                  <a:pt x="2542" y="3865"/>
                  <a:pt x="2489" y="3826"/>
                </a:cubicBezTo>
                <a:cubicBezTo>
                  <a:pt x="2449" y="3786"/>
                  <a:pt x="2410" y="3733"/>
                  <a:pt x="2383" y="3680"/>
                </a:cubicBezTo>
                <a:cubicBezTo>
                  <a:pt x="2343" y="3627"/>
                  <a:pt x="2330" y="3561"/>
                  <a:pt x="2317" y="3495"/>
                </a:cubicBezTo>
                <a:cubicBezTo>
                  <a:pt x="2317" y="3442"/>
                  <a:pt x="2304" y="3389"/>
                  <a:pt x="2304" y="3336"/>
                </a:cubicBezTo>
                <a:cubicBezTo>
                  <a:pt x="2304" y="3164"/>
                  <a:pt x="2343" y="3031"/>
                  <a:pt x="2423" y="2939"/>
                </a:cubicBezTo>
                <a:cubicBezTo>
                  <a:pt x="2516" y="2846"/>
                  <a:pt x="2608" y="2806"/>
                  <a:pt x="2727" y="2806"/>
                </a:cubicBezTo>
                <a:close/>
                <a:moveTo>
                  <a:pt x="3032" y="1"/>
                </a:moveTo>
                <a:cubicBezTo>
                  <a:pt x="2992" y="1"/>
                  <a:pt x="2952" y="14"/>
                  <a:pt x="2913" y="54"/>
                </a:cubicBezTo>
                <a:cubicBezTo>
                  <a:pt x="2873" y="93"/>
                  <a:pt x="2846" y="146"/>
                  <a:pt x="2807" y="199"/>
                </a:cubicBezTo>
                <a:cubicBezTo>
                  <a:pt x="2767" y="252"/>
                  <a:pt x="2727" y="305"/>
                  <a:pt x="2688" y="371"/>
                </a:cubicBezTo>
                <a:cubicBezTo>
                  <a:pt x="2648" y="424"/>
                  <a:pt x="2595" y="464"/>
                  <a:pt x="2555" y="504"/>
                </a:cubicBezTo>
                <a:cubicBezTo>
                  <a:pt x="2502" y="530"/>
                  <a:pt x="2449" y="557"/>
                  <a:pt x="2383" y="570"/>
                </a:cubicBezTo>
                <a:cubicBezTo>
                  <a:pt x="2317" y="583"/>
                  <a:pt x="2264" y="583"/>
                  <a:pt x="2211" y="583"/>
                </a:cubicBezTo>
                <a:cubicBezTo>
                  <a:pt x="2052" y="583"/>
                  <a:pt x="1933" y="570"/>
                  <a:pt x="1827" y="543"/>
                </a:cubicBezTo>
                <a:cubicBezTo>
                  <a:pt x="1735" y="517"/>
                  <a:pt x="1642" y="477"/>
                  <a:pt x="1576" y="437"/>
                </a:cubicBezTo>
                <a:cubicBezTo>
                  <a:pt x="1510" y="398"/>
                  <a:pt x="1443" y="345"/>
                  <a:pt x="1391" y="305"/>
                </a:cubicBezTo>
                <a:cubicBezTo>
                  <a:pt x="1338" y="252"/>
                  <a:pt x="1285" y="212"/>
                  <a:pt x="1232" y="173"/>
                </a:cubicBezTo>
                <a:cubicBezTo>
                  <a:pt x="1179" y="120"/>
                  <a:pt x="1113" y="93"/>
                  <a:pt x="1033" y="67"/>
                </a:cubicBezTo>
                <a:cubicBezTo>
                  <a:pt x="967" y="27"/>
                  <a:pt x="874" y="14"/>
                  <a:pt x="755" y="14"/>
                </a:cubicBezTo>
                <a:cubicBezTo>
                  <a:pt x="663" y="14"/>
                  <a:pt x="570" y="40"/>
                  <a:pt x="477" y="80"/>
                </a:cubicBezTo>
                <a:cubicBezTo>
                  <a:pt x="398" y="120"/>
                  <a:pt x="318" y="186"/>
                  <a:pt x="239" y="265"/>
                </a:cubicBezTo>
                <a:cubicBezTo>
                  <a:pt x="173" y="345"/>
                  <a:pt x="120" y="437"/>
                  <a:pt x="67" y="557"/>
                </a:cubicBezTo>
                <a:cubicBezTo>
                  <a:pt x="27" y="662"/>
                  <a:pt x="1" y="795"/>
                  <a:pt x="1" y="940"/>
                </a:cubicBezTo>
                <a:cubicBezTo>
                  <a:pt x="1" y="1086"/>
                  <a:pt x="27" y="1205"/>
                  <a:pt x="67" y="1324"/>
                </a:cubicBezTo>
                <a:cubicBezTo>
                  <a:pt x="107" y="1430"/>
                  <a:pt x="160" y="1523"/>
                  <a:pt x="239" y="1589"/>
                </a:cubicBezTo>
                <a:cubicBezTo>
                  <a:pt x="305" y="1668"/>
                  <a:pt x="385" y="1721"/>
                  <a:pt x="477" y="1748"/>
                </a:cubicBezTo>
                <a:cubicBezTo>
                  <a:pt x="570" y="1787"/>
                  <a:pt x="649" y="1814"/>
                  <a:pt x="742" y="1814"/>
                </a:cubicBezTo>
                <a:cubicBezTo>
                  <a:pt x="848" y="1814"/>
                  <a:pt x="941" y="1787"/>
                  <a:pt x="1033" y="1748"/>
                </a:cubicBezTo>
                <a:cubicBezTo>
                  <a:pt x="1139" y="1695"/>
                  <a:pt x="1218" y="1629"/>
                  <a:pt x="1298" y="1549"/>
                </a:cubicBezTo>
                <a:cubicBezTo>
                  <a:pt x="1364" y="1456"/>
                  <a:pt x="1417" y="1364"/>
                  <a:pt x="1457" y="1245"/>
                </a:cubicBezTo>
                <a:cubicBezTo>
                  <a:pt x="1510" y="1126"/>
                  <a:pt x="1523" y="993"/>
                  <a:pt x="1523" y="861"/>
                </a:cubicBezTo>
                <a:cubicBezTo>
                  <a:pt x="1523" y="848"/>
                  <a:pt x="1523" y="834"/>
                  <a:pt x="1523" y="834"/>
                </a:cubicBezTo>
                <a:lnTo>
                  <a:pt x="1523" y="795"/>
                </a:lnTo>
                <a:cubicBezTo>
                  <a:pt x="1629" y="834"/>
                  <a:pt x="1735" y="861"/>
                  <a:pt x="1841" y="874"/>
                </a:cubicBezTo>
                <a:cubicBezTo>
                  <a:pt x="1933" y="887"/>
                  <a:pt x="2052" y="901"/>
                  <a:pt x="2198" y="901"/>
                </a:cubicBezTo>
                <a:lnTo>
                  <a:pt x="2304" y="901"/>
                </a:lnTo>
                <a:cubicBezTo>
                  <a:pt x="2330" y="887"/>
                  <a:pt x="2370" y="887"/>
                  <a:pt x="2410" y="874"/>
                </a:cubicBezTo>
                <a:lnTo>
                  <a:pt x="2410" y="874"/>
                </a:lnTo>
                <a:cubicBezTo>
                  <a:pt x="2410" y="887"/>
                  <a:pt x="2396" y="927"/>
                  <a:pt x="2343" y="1007"/>
                </a:cubicBezTo>
                <a:cubicBezTo>
                  <a:pt x="2304" y="1099"/>
                  <a:pt x="2238" y="1205"/>
                  <a:pt x="2171" y="1337"/>
                </a:cubicBezTo>
                <a:cubicBezTo>
                  <a:pt x="2092" y="1470"/>
                  <a:pt x="2013" y="1629"/>
                  <a:pt x="1920" y="1814"/>
                </a:cubicBezTo>
                <a:cubicBezTo>
                  <a:pt x="1814" y="1986"/>
                  <a:pt x="1721" y="2158"/>
                  <a:pt x="1629" y="2343"/>
                </a:cubicBezTo>
                <a:cubicBezTo>
                  <a:pt x="1523" y="2529"/>
                  <a:pt x="1430" y="2701"/>
                  <a:pt x="1338" y="2886"/>
                </a:cubicBezTo>
                <a:cubicBezTo>
                  <a:pt x="1245" y="3058"/>
                  <a:pt x="1166" y="3217"/>
                  <a:pt x="1086" y="3362"/>
                </a:cubicBezTo>
                <a:cubicBezTo>
                  <a:pt x="1020" y="3508"/>
                  <a:pt x="954" y="3627"/>
                  <a:pt x="914" y="3720"/>
                </a:cubicBezTo>
                <a:cubicBezTo>
                  <a:pt x="861" y="3812"/>
                  <a:pt x="835" y="3865"/>
                  <a:pt x="835" y="3879"/>
                </a:cubicBezTo>
                <a:cubicBezTo>
                  <a:pt x="835" y="3905"/>
                  <a:pt x="861" y="3945"/>
                  <a:pt x="888" y="3958"/>
                </a:cubicBezTo>
                <a:cubicBezTo>
                  <a:pt x="914" y="3984"/>
                  <a:pt x="954" y="3998"/>
                  <a:pt x="1020" y="3998"/>
                </a:cubicBezTo>
                <a:cubicBezTo>
                  <a:pt x="1086" y="3998"/>
                  <a:pt x="1139" y="3984"/>
                  <a:pt x="1166" y="3958"/>
                </a:cubicBezTo>
                <a:cubicBezTo>
                  <a:pt x="1205" y="3918"/>
                  <a:pt x="1232" y="3879"/>
                  <a:pt x="1258" y="3852"/>
                </a:cubicBezTo>
                <a:cubicBezTo>
                  <a:pt x="1271" y="3799"/>
                  <a:pt x="1324" y="3706"/>
                  <a:pt x="1391" y="3574"/>
                </a:cubicBezTo>
                <a:cubicBezTo>
                  <a:pt x="1443" y="3442"/>
                  <a:pt x="1536" y="3283"/>
                  <a:pt x="1629" y="3111"/>
                </a:cubicBezTo>
                <a:cubicBezTo>
                  <a:pt x="1721" y="2926"/>
                  <a:pt x="1827" y="2727"/>
                  <a:pt x="1933" y="2515"/>
                </a:cubicBezTo>
                <a:lnTo>
                  <a:pt x="2291" y="1854"/>
                </a:lnTo>
                <a:cubicBezTo>
                  <a:pt x="2410" y="1642"/>
                  <a:pt x="2516" y="1417"/>
                  <a:pt x="2621" y="1218"/>
                </a:cubicBezTo>
                <a:cubicBezTo>
                  <a:pt x="2741" y="1007"/>
                  <a:pt x="2833" y="834"/>
                  <a:pt x="2913" y="662"/>
                </a:cubicBezTo>
                <a:cubicBezTo>
                  <a:pt x="3005" y="504"/>
                  <a:pt x="3071" y="371"/>
                  <a:pt x="3124" y="265"/>
                </a:cubicBezTo>
                <a:cubicBezTo>
                  <a:pt x="3177" y="159"/>
                  <a:pt x="3204" y="107"/>
                  <a:pt x="3204" y="93"/>
                </a:cubicBezTo>
                <a:cubicBezTo>
                  <a:pt x="3204" y="80"/>
                  <a:pt x="3191" y="54"/>
                  <a:pt x="3164" y="27"/>
                </a:cubicBezTo>
                <a:cubicBezTo>
                  <a:pt x="3151" y="1"/>
                  <a:pt x="3111" y="1"/>
                  <a:pt x="3032" y="1"/>
                </a:cubicBezTo>
                <a:close/>
                <a:moveTo>
                  <a:pt x="2741" y="2462"/>
                </a:moveTo>
                <a:cubicBezTo>
                  <a:pt x="2621" y="2462"/>
                  <a:pt x="2516" y="2489"/>
                  <a:pt x="2423" y="2529"/>
                </a:cubicBezTo>
                <a:cubicBezTo>
                  <a:pt x="2330" y="2568"/>
                  <a:pt x="2251" y="2634"/>
                  <a:pt x="2185" y="2714"/>
                </a:cubicBezTo>
                <a:cubicBezTo>
                  <a:pt x="2118" y="2793"/>
                  <a:pt x="2066" y="2886"/>
                  <a:pt x="2026" y="2992"/>
                </a:cubicBezTo>
                <a:cubicBezTo>
                  <a:pt x="1986" y="3098"/>
                  <a:pt x="1960" y="3217"/>
                  <a:pt x="1960" y="3349"/>
                </a:cubicBezTo>
                <a:cubicBezTo>
                  <a:pt x="1960" y="3468"/>
                  <a:pt x="1986" y="3574"/>
                  <a:pt x="2013" y="3680"/>
                </a:cubicBezTo>
                <a:cubicBezTo>
                  <a:pt x="2052" y="3773"/>
                  <a:pt x="2092" y="3865"/>
                  <a:pt x="2158" y="3958"/>
                </a:cubicBezTo>
                <a:cubicBezTo>
                  <a:pt x="2211" y="4037"/>
                  <a:pt x="2291" y="4104"/>
                  <a:pt x="2383" y="4143"/>
                </a:cubicBezTo>
                <a:cubicBezTo>
                  <a:pt x="2476" y="4196"/>
                  <a:pt x="2582" y="4223"/>
                  <a:pt x="2701" y="4223"/>
                </a:cubicBezTo>
                <a:cubicBezTo>
                  <a:pt x="2939" y="4223"/>
                  <a:pt x="3124" y="4143"/>
                  <a:pt x="3257" y="3984"/>
                </a:cubicBezTo>
                <a:cubicBezTo>
                  <a:pt x="3389" y="3826"/>
                  <a:pt x="3455" y="3601"/>
                  <a:pt x="3455" y="3336"/>
                </a:cubicBezTo>
                <a:cubicBezTo>
                  <a:pt x="3455" y="3217"/>
                  <a:pt x="3442" y="3098"/>
                  <a:pt x="3416" y="3005"/>
                </a:cubicBezTo>
                <a:cubicBezTo>
                  <a:pt x="3389" y="2899"/>
                  <a:pt x="3349" y="2806"/>
                  <a:pt x="3283" y="2727"/>
                </a:cubicBezTo>
                <a:cubicBezTo>
                  <a:pt x="3230" y="2634"/>
                  <a:pt x="3151" y="2581"/>
                  <a:pt x="3058" y="2529"/>
                </a:cubicBezTo>
                <a:cubicBezTo>
                  <a:pt x="2979" y="2489"/>
                  <a:pt x="2860" y="2462"/>
                  <a:pt x="2741" y="2462"/>
                </a:cubicBezTo>
                <a:close/>
              </a:path>
            </a:pathLst>
          </a:custGeom>
          <a:solidFill>
            <a:srgbClr val="3F79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0" name="Google Shape;140;p8"/>
          <p:cNvGrpSpPr/>
          <p:nvPr/>
        </p:nvGrpSpPr>
        <p:grpSpPr>
          <a:xfrm>
            <a:off x="10188005" y="967344"/>
            <a:ext cx="961368" cy="336813"/>
            <a:chOff x="2109963" y="768908"/>
            <a:chExt cx="818604" cy="286796"/>
          </a:xfrm>
        </p:grpSpPr>
        <p:sp>
          <p:nvSpPr>
            <p:cNvPr id="141" name="Google Shape;141;p8"/>
            <p:cNvSpPr/>
            <p:nvPr/>
          </p:nvSpPr>
          <p:spPr>
            <a:xfrm>
              <a:off x="2109963" y="768908"/>
              <a:ext cx="177804" cy="286796"/>
            </a:xfrm>
            <a:custGeom>
              <a:avLst/>
              <a:gdLst/>
              <a:ahLst/>
              <a:cxnLst/>
              <a:rect l="l" t="t" r="r" b="b"/>
              <a:pathLst>
                <a:path w="3217" h="5189" extrusionOk="0">
                  <a:moveTo>
                    <a:pt x="1668" y="0"/>
                  </a:moveTo>
                  <a:cubicBezTo>
                    <a:pt x="1416" y="0"/>
                    <a:pt x="1191" y="53"/>
                    <a:pt x="1006" y="146"/>
                  </a:cubicBezTo>
                  <a:cubicBezTo>
                    <a:pt x="808" y="252"/>
                    <a:pt x="649" y="371"/>
                    <a:pt x="516" y="516"/>
                  </a:cubicBezTo>
                  <a:cubicBezTo>
                    <a:pt x="384" y="649"/>
                    <a:pt x="278" y="808"/>
                    <a:pt x="212" y="953"/>
                  </a:cubicBezTo>
                  <a:cubicBezTo>
                    <a:pt x="146" y="1099"/>
                    <a:pt x="106" y="1231"/>
                    <a:pt x="106" y="1324"/>
                  </a:cubicBezTo>
                  <a:cubicBezTo>
                    <a:pt x="106" y="1337"/>
                    <a:pt x="119" y="1363"/>
                    <a:pt x="119" y="1416"/>
                  </a:cubicBezTo>
                  <a:cubicBezTo>
                    <a:pt x="119" y="1456"/>
                    <a:pt x="133" y="1496"/>
                    <a:pt x="146" y="1535"/>
                  </a:cubicBezTo>
                  <a:cubicBezTo>
                    <a:pt x="172" y="1575"/>
                    <a:pt x="199" y="1615"/>
                    <a:pt x="239" y="1655"/>
                  </a:cubicBezTo>
                  <a:cubicBezTo>
                    <a:pt x="278" y="1681"/>
                    <a:pt x="331" y="1694"/>
                    <a:pt x="397" y="1694"/>
                  </a:cubicBezTo>
                  <a:cubicBezTo>
                    <a:pt x="503" y="1694"/>
                    <a:pt x="583" y="1668"/>
                    <a:pt x="649" y="1615"/>
                  </a:cubicBezTo>
                  <a:cubicBezTo>
                    <a:pt x="715" y="1562"/>
                    <a:pt x="741" y="1496"/>
                    <a:pt x="741" y="1416"/>
                  </a:cubicBezTo>
                  <a:cubicBezTo>
                    <a:pt x="741" y="1377"/>
                    <a:pt x="728" y="1337"/>
                    <a:pt x="715" y="1324"/>
                  </a:cubicBezTo>
                  <a:cubicBezTo>
                    <a:pt x="702" y="1284"/>
                    <a:pt x="689" y="1271"/>
                    <a:pt x="662" y="1244"/>
                  </a:cubicBezTo>
                  <a:lnTo>
                    <a:pt x="622" y="1178"/>
                  </a:lnTo>
                  <a:cubicBezTo>
                    <a:pt x="609" y="1152"/>
                    <a:pt x="596" y="1125"/>
                    <a:pt x="596" y="1099"/>
                  </a:cubicBezTo>
                  <a:cubicBezTo>
                    <a:pt x="596" y="1072"/>
                    <a:pt x="622" y="1019"/>
                    <a:pt x="662" y="940"/>
                  </a:cubicBezTo>
                  <a:cubicBezTo>
                    <a:pt x="715" y="847"/>
                    <a:pt x="781" y="768"/>
                    <a:pt x="874" y="688"/>
                  </a:cubicBezTo>
                  <a:cubicBezTo>
                    <a:pt x="953" y="609"/>
                    <a:pt x="1059" y="530"/>
                    <a:pt x="1191" y="477"/>
                  </a:cubicBezTo>
                  <a:cubicBezTo>
                    <a:pt x="1311" y="410"/>
                    <a:pt x="1456" y="371"/>
                    <a:pt x="1602" y="371"/>
                  </a:cubicBezTo>
                  <a:cubicBezTo>
                    <a:pt x="1761" y="371"/>
                    <a:pt x="1906" y="397"/>
                    <a:pt x="2012" y="463"/>
                  </a:cubicBezTo>
                  <a:cubicBezTo>
                    <a:pt x="2131" y="516"/>
                    <a:pt x="2224" y="583"/>
                    <a:pt x="2290" y="675"/>
                  </a:cubicBezTo>
                  <a:cubicBezTo>
                    <a:pt x="2356" y="755"/>
                    <a:pt x="2409" y="847"/>
                    <a:pt x="2436" y="953"/>
                  </a:cubicBezTo>
                  <a:cubicBezTo>
                    <a:pt x="2462" y="1059"/>
                    <a:pt x="2489" y="1152"/>
                    <a:pt x="2489" y="1244"/>
                  </a:cubicBezTo>
                  <a:cubicBezTo>
                    <a:pt x="2489" y="1456"/>
                    <a:pt x="2449" y="1668"/>
                    <a:pt x="2369" y="1893"/>
                  </a:cubicBezTo>
                  <a:cubicBezTo>
                    <a:pt x="2290" y="2131"/>
                    <a:pt x="2184" y="2356"/>
                    <a:pt x="2065" y="2594"/>
                  </a:cubicBezTo>
                  <a:cubicBezTo>
                    <a:pt x="1946" y="2819"/>
                    <a:pt x="1800" y="3044"/>
                    <a:pt x="1628" y="3283"/>
                  </a:cubicBezTo>
                  <a:cubicBezTo>
                    <a:pt x="1469" y="3508"/>
                    <a:pt x="1297" y="3719"/>
                    <a:pt x="1125" y="3918"/>
                  </a:cubicBezTo>
                  <a:cubicBezTo>
                    <a:pt x="953" y="4116"/>
                    <a:pt x="781" y="4302"/>
                    <a:pt x="609" y="4474"/>
                  </a:cubicBezTo>
                  <a:cubicBezTo>
                    <a:pt x="437" y="4633"/>
                    <a:pt x="278" y="4778"/>
                    <a:pt x="133" y="4884"/>
                  </a:cubicBezTo>
                  <a:cubicBezTo>
                    <a:pt x="93" y="4910"/>
                    <a:pt x="66" y="4937"/>
                    <a:pt x="40" y="4963"/>
                  </a:cubicBezTo>
                  <a:cubicBezTo>
                    <a:pt x="14" y="4977"/>
                    <a:pt x="0" y="5003"/>
                    <a:pt x="0" y="5043"/>
                  </a:cubicBezTo>
                  <a:cubicBezTo>
                    <a:pt x="0" y="5069"/>
                    <a:pt x="14" y="5109"/>
                    <a:pt x="40" y="5135"/>
                  </a:cubicBezTo>
                  <a:cubicBezTo>
                    <a:pt x="66" y="5175"/>
                    <a:pt x="119" y="5188"/>
                    <a:pt x="186" y="5188"/>
                  </a:cubicBezTo>
                  <a:cubicBezTo>
                    <a:pt x="239" y="5188"/>
                    <a:pt x="291" y="5188"/>
                    <a:pt x="344" y="5162"/>
                  </a:cubicBezTo>
                  <a:cubicBezTo>
                    <a:pt x="384" y="5149"/>
                    <a:pt x="424" y="5122"/>
                    <a:pt x="437" y="5109"/>
                  </a:cubicBezTo>
                  <a:lnTo>
                    <a:pt x="1509" y="5109"/>
                  </a:lnTo>
                  <a:cubicBezTo>
                    <a:pt x="1641" y="5109"/>
                    <a:pt x="1761" y="5122"/>
                    <a:pt x="1893" y="5122"/>
                  </a:cubicBezTo>
                  <a:lnTo>
                    <a:pt x="2674" y="5122"/>
                  </a:lnTo>
                  <a:cubicBezTo>
                    <a:pt x="2700" y="5122"/>
                    <a:pt x="2727" y="5122"/>
                    <a:pt x="2766" y="5096"/>
                  </a:cubicBezTo>
                  <a:cubicBezTo>
                    <a:pt x="2806" y="5069"/>
                    <a:pt x="2833" y="5043"/>
                    <a:pt x="2859" y="4990"/>
                  </a:cubicBezTo>
                  <a:cubicBezTo>
                    <a:pt x="2978" y="4791"/>
                    <a:pt x="3058" y="4646"/>
                    <a:pt x="3124" y="4553"/>
                  </a:cubicBezTo>
                  <a:cubicBezTo>
                    <a:pt x="3177" y="4460"/>
                    <a:pt x="3216" y="4394"/>
                    <a:pt x="3216" y="4355"/>
                  </a:cubicBezTo>
                  <a:cubicBezTo>
                    <a:pt x="3216" y="4302"/>
                    <a:pt x="3190" y="4262"/>
                    <a:pt x="3150" y="4249"/>
                  </a:cubicBezTo>
                  <a:cubicBezTo>
                    <a:pt x="3111" y="4235"/>
                    <a:pt x="3071" y="4222"/>
                    <a:pt x="3031" y="4222"/>
                  </a:cubicBezTo>
                  <a:cubicBezTo>
                    <a:pt x="2965" y="4222"/>
                    <a:pt x="2925" y="4235"/>
                    <a:pt x="2899" y="4275"/>
                  </a:cubicBezTo>
                  <a:cubicBezTo>
                    <a:pt x="2872" y="4302"/>
                    <a:pt x="2846" y="4328"/>
                    <a:pt x="2819" y="4355"/>
                  </a:cubicBezTo>
                  <a:lnTo>
                    <a:pt x="2661" y="4619"/>
                  </a:lnTo>
                  <a:cubicBezTo>
                    <a:pt x="2621" y="4659"/>
                    <a:pt x="2594" y="4699"/>
                    <a:pt x="2568" y="4712"/>
                  </a:cubicBezTo>
                  <a:cubicBezTo>
                    <a:pt x="2555" y="4725"/>
                    <a:pt x="2528" y="4738"/>
                    <a:pt x="2489" y="4738"/>
                  </a:cubicBezTo>
                  <a:lnTo>
                    <a:pt x="2250" y="4738"/>
                  </a:lnTo>
                  <a:cubicBezTo>
                    <a:pt x="2131" y="4738"/>
                    <a:pt x="1972" y="4738"/>
                    <a:pt x="1800" y="4725"/>
                  </a:cubicBezTo>
                  <a:lnTo>
                    <a:pt x="1284" y="4725"/>
                  </a:lnTo>
                  <a:cubicBezTo>
                    <a:pt x="1099" y="4725"/>
                    <a:pt x="953" y="4712"/>
                    <a:pt x="821" y="4712"/>
                  </a:cubicBezTo>
                  <a:cubicBezTo>
                    <a:pt x="940" y="4593"/>
                    <a:pt x="1072" y="4460"/>
                    <a:pt x="1231" y="4302"/>
                  </a:cubicBezTo>
                  <a:cubicBezTo>
                    <a:pt x="1377" y="4143"/>
                    <a:pt x="1536" y="3971"/>
                    <a:pt x="1694" y="3785"/>
                  </a:cubicBezTo>
                  <a:cubicBezTo>
                    <a:pt x="1853" y="3600"/>
                    <a:pt x="1999" y="3402"/>
                    <a:pt x="2144" y="3190"/>
                  </a:cubicBezTo>
                  <a:cubicBezTo>
                    <a:pt x="2303" y="2978"/>
                    <a:pt x="2436" y="2766"/>
                    <a:pt x="2555" y="2555"/>
                  </a:cubicBezTo>
                  <a:cubicBezTo>
                    <a:pt x="2674" y="2343"/>
                    <a:pt x="2766" y="2118"/>
                    <a:pt x="2833" y="1906"/>
                  </a:cubicBezTo>
                  <a:cubicBezTo>
                    <a:pt x="2912" y="1681"/>
                    <a:pt x="2952" y="1469"/>
                    <a:pt x="2952" y="1258"/>
                  </a:cubicBezTo>
                  <a:cubicBezTo>
                    <a:pt x="2952" y="1085"/>
                    <a:pt x="2925" y="927"/>
                    <a:pt x="2872" y="781"/>
                  </a:cubicBezTo>
                  <a:cubicBezTo>
                    <a:pt x="2833" y="622"/>
                    <a:pt x="2753" y="490"/>
                    <a:pt x="2661" y="371"/>
                  </a:cubicBezTo>
                  <a:cubicBezTo>
                    <a:pt x="2555" y="252"/>
                    <a:pt x="2422" y="172"/>
                    <a:pt x="2264" y="106"/>
                  </a:cubicBezTo>
                  <a:cubicBezTo>
                    <a:pt x="2105" y="27"/>
                    <a:pt x="1906" y="0"/>
                    <a:pt x="1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8"/>
            <p:cNvSpPr/>
            <p:nvPr/>
          </p:nvSpPr>
          <p:spPr>
            <a:xfrm>
              <a:off x="2304514" y="857395"/>
              <a:ext cx="109821" cy="109766"/>
            </a:xfrm>
            <a:custGeom>
              <a:avLst/>
              <a:gdLst/>
              <a:ahLst/>
              <a:cxnLst/>
              <a:rect l="l" t="t" r="r" b="b"/>
              <a:pathLst>
                <a:path w="1987" h="1986" extrusionOk="0">
                  <a:moveTo>
                    <a:pt x="994" y="1"/>
                  </a:moveTo>
                  <a:cubicBezTo>
                    <a:pt x="927" y="1"/>
                    <a:pt x="888" y="27"/>
                    <a:pt x="848" y="67"/>
                  </a:cubicBezTo>
                  <a:cubicBezTo>
                    <a:pt x="808" y="93"/>
                    <a:pt x="795" y="146"/>
                    <a:pt x="795" y="186"/>
                  </a:cubicBezTo>
                  <a:cubicBezTo>
                    <a:pt x="795" y="252"/>
                    <a:pt x="795" y="345"/>
                    <a:pt x="795" y="451"/>
                  </a:cubicBezTo>
                  <a:cubicBezTo>
                    <a:pt x="808" y="557"/>
                    <a:pt x="808" y="676"/>
                    <a:pt x="808" y="808"/>
                  </a:cubicBezTo>
                  <a:lnTo>
                    <a:pt x="173" y="808"/>
                  </a:lnTo>
                  <a:cubicBezTo>
                    <a:pt x="133" y="808"/>
                    <a:pt x="94" y="821"/>
                    <a:pt x="67" y="861"/>
                  </a:cubicBezTo>
                  <a:cubicBezTo>
                    <a:pt x="27" y="887"/>
                    <a:pt x="1" y="940"/>
                    <a:pt x="1" y="1007"/>
                  </a:cubicBezTo>
                  <a:cubicBezTo>
                    <a:pt x="1" y="1073"/>
                    <a:pt x="27" y="1126"/>
                    <a:pt x="67" y="1165"/>
                  </a:cubicBezTo>
                  <a:cubicBezTo>
                    <a:pt x="107" y="1192"/>
                    <a:pt x="133" y="1205"/>
                    <a:pt x="173" y="1205"/>
                  </a:cubicBezTo>
                  <a:cubicBezTo>
                    <a:pt x="226" y="1205"/>
                    <a:pt x="305" y="1205"/>
                    <a:pt x="424" y="1192"/>
                  </a:cubicBezTo>
                  <a:lnTo>
                    <a:pt x="795" y="1192"/>
                  </a:lnTo>
                  <a:cubicBezTo>
                    <a:pt x="795" y="1298"/>
                    <a:pt x="782" y="1417"/>
                    <a:pt x="782" y="1536"/>
                  </a:cubicBezTo>
                  <a:cubicBezTo>
                    <a:pt x="782" y="1655"/>
                    <a:pt x="782" y="1761"/>
                    <a:pt x="782" y="1827"/>
                  </a:cubicBezTo>
                  <a:cubicBezTo>
                    <a:pt x="782" y="1854"/>
                    <a:pt x="795" y="1893"/>
                    <a:pt x="821" y="1933"/>
                  </a:cubicBezTo>
                  <a:cubicBezTo>
                    <a:pt x="861" y="1959"/>
                    <a:pt x="914" y="1986"/>
                    <a:pt x="980" y="1986"/>
                  </a:cubicBezTo>
                  <a:cubicBezTo>
                    <a:pt x="1060" y="1986"/>
                    <a:pt x="1113" y="1959"/>
                    <a:pt x="1139" y="1933"/>
                  </a:cubicBezTo>
                  <a:cubicBezTo>
                    <a:pt x="1179" y="1880"/>
                    <a:pt x="1192" y="1854"/>
                    <a:pt x="1192" y="1827"/>
                  </a:cubicBezTo>
                  <a:lnTo>
                    <a:pt x="1192" y="1192"/>
                  </a:lnTo>
                  <a:lnTo>
                    <a:pt x="1801" y="1192"/>
                  </a:lnTo>
                  <a:cubicBezTo>
                    <a:pt x="1854" y="1192"/>
                    <a:pt x="1894" y="1165"/>
                    <a:pt x="1920" y="1139"/>
                  </a:cubicBezTo>
                  <a:cubicBezTo>
                    <a:pt x="1960" y="1099"/>
                    <a:pt x="1986" y="1046"/>
                    <a:pt x="1986" y="980"/>
                  </a:cubicBezTo>
                  <a:cubicBezTo>
                    <a:pt x="1986" y="901"/>
                    <a:pt x="1973" y="848"/>
                    <a:pt x="1933" y="821"/>
                  </a:cubicBezTo>
                  <a:cubicBezTo>
                    <a:pt x="1907" y="795"/>
                    <a:pt x="1880" y="782"/>
                    <a:pt x="1854" y="782"/>
                  </a:cubicBezTo>
                  <a:cubicBezTo>
                    <a:pt x="1774" y="782"/>
                    <a:pt x="1669" y="782"/>
                    <a:pt x="1563" y="795"/>
                  </a:cubicBezTo>
                  <a:cubicBezTo>
                    <a:pt x="1457" y="808"/>
                    <a:pt x="1338" y="808"/>
                    <a:pt x="1192" y="808"/>
                  </a:cubicBezTo>
                  <a:lnTo>
                    <a:pt x="1192" y="464"/>
                  </a:lnTo>
                  <a:cubicBezTo>
                    <a:pt x="1205" y="345"/>
                    <a:pt x="1205" y="252"/>
                    <a:pt x="1205" y="186"/>
                  </a:cubicBezTo>
                  <a:cubicBezTo>
                    <a:pt x="1205" y="146"/>
                    <a:pt x="1179" y="93"/>
                    <a:pt x="1152" y="67"/>
                  </a:cubicBezTo>
                  <a:cubicBezTo>
                    <a:pt x="1113" y="27"/>
                    <a:pt x="1060" y="1"/>
                    <a:pt x="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8"/>
            <p:cNvSpPr/>
            <p:nvPr/>
          </p:nvSpPr>
          <p:spPr>
            <a:xfrm>
              <a:off x="2428871" y="768908"/>
              <a:ext cx="177085" cy="286796"/>
            </a:xfrm>
            <a:custGeom>
              <a:avLst/>
              <a:gdLst/>
              <a:ahLst/>
              <a:cxnLst/>
              <a:rect l="l" t="t" r="r" b="b"/>
              <a:pathLst>
                <a:path w="3204" h="5189" extrusionOk="0">
                  <a:moveTo>
                    <a:pt x="1669" y="0"/>
                  </a:moveTo>
                  <a:cubicBezTo>
                    <a:pt x="1417" y="0"/>
                    <a:pt x="1192" y="53"/>
                    <a:pt x="994" y="146"/>
                  </a:cubicBezTo>
                  <a:cubicBezTo>
                    <a:pt x="808" y="252"/>
                    <a:pt x="636" y="371"/>
                    <a:pt x="504" y="516"/>
                  </a:cubicBezTo>
                  <a:cubicBezTo>
                    <a:pt x="371" y="649"/>
                    <a:pt x="279" y="808"/>
                    <a:pt x="213" y="953"/>
                  </a:cubicBezTo>
                  <a:cubicBezTo>
                    <a:pt x="146" y="1099"/>
                    <a:pt x="107" y="1231"/>
                    <a:pt x="107" y="1324"/>
                  </a:cubicBezTo>
                  <a:cubicBezTo>
                    <a:pt x="107" y="1337"/>
                    <a:pt x="107" y="1363"/>
                    <a:pt x="120" y="1416"/>
                  </a:cubicBezTo>
                  <a:cubicBezTo>
                    <a:pt x="120" y="1456"/>
                    <a:pt x="133" y="1496"/>
                    <a:pt x="146" y="1535"/>
                  </a:cubicBezTo>
                  <a:cubicBezTo>
                    <a:pt x="160" y="1575"/>
                    <a:pt x="199" y="1615"/>
                    <a:pt x="226" y="1655"/>
                  </a:cubicBezTo>
                  <a:cubicBezTo>
                    <a:pt x="279" y="1681"/>
                    <a:pt x="332" y="1694"/>
                    <a:pt x="398" y="1694"/>
                  </a:cubicBezTo>
                  <a:cubicBezTo>
                    <a:pt x="504" y="1694"/>
                    <a:pt x="583" y="1668"/>
                    <a:pt x="649" y="1615"/>
                  </a:cubicBezTo>
                  <a:cubicBezTo>
                    <a:pt x="702" y="1562"/>
                    <a:pt x="742" y="1496"/>
                    <a:pt x="742" y="1416"/>
                  </a:cubicBezTo>
                  <a:cubicBezTo>
                    <a:pt x="742" y="1377"/>
                    <a:pt x="729" y="1337"/>
                    <a:pt x="716" y="1324"/>
                  </a:cubicBezTo>
                  <a:cubicBezTo>
                    <a:pt x="702" y="1284"/>
                    <a:pt x="689" y="1271"/>
                    <a:pt x="663" y="1244"/>
                  </a:cubicBezTo>
                  <a:lnTo>
                    <a:pt x="610" y="1178"/>
                  </a:lnTo>
                  <a:cubicBezTo>
                    <a:pt x="596" y="1152"/>
                    <a:pt x="596" y="1125"/>
                    <a:pt x="596" y="1099"/>
                  </a:cubicBezTo>
                  <a:cubicBezTo>
                    <a:pt x="596" y="1072"/>
                    <a:pt x="623" y="1019"/>
                    <a:pt x="663" y="940"/>
                  </a:cubicBezTo>
                  <a:cubicBezTo>
                    <a:pt x="716" y="847"/>
                    <a:pt x="782" y="768"/>
                    <a:pt x="861" y="688"/>
                  </a:cubicBezTo>
                  <a:cubicBezTo>
                    <a:pt x="954" y="609"/>
                    <a:pt x="1060" y="530"/>
                    <a:pt x="1179" y="477"/>
                  </a:cubicBezTo>
                  <a:cubicBezTo>
                    <a:pt x="1311" y="410"/>
                    <a:pt x="1444" y="371"/>
                    <a:pt x="1602" y="371"/>
                  </a:cubicBezTo>
                  <a:cubicBezTo>
                    <a:pt x="1761" y="371"/>
                    <a:pt x="1894" y="397"/>
                    <a:pt x="2013" y="463"/>
                  </a:cubicBezTo>
                  <a:cubicBezTo>
                    <a:pt x="2119" y="516"/>
                    <a:pt x="2211" y="583"/>
                    <a:pt x="2277" y="675"/>
                  </a:cubicBezTo>
                  <a:cubicBezTo>
                    <a:pt x="2357" y="755"/>
                    <a:pt x="2396" y="847"/>
                    <a:pt x="2423" y="953"/>
                  </a:cubicBezTo>
                  <a:cubicBezTo>
                    <a:pt x="2463" y="1059"/>
                    <a:pt x="2476" y="1152"/>
                    <a:pt x="2476" y="1244"/>
                  </a:cubicBezTo>
                  <a:cubicBezTo>
                    <a:pt x="2476" y="1456"/>
                    <a:pt x="2436" y="1668"/>
                    <a:pt x="2357" y="1893"/>
                  </a:cubicBezTo>
                  <a:cubicBezTo>
                    <a:pt x="2291" y="2131"/>
                    <a:pt x="2185" y="2356"/>
                    <a:pt x="2052" y="2594"/>
                  </a:cubicBezTo>
                  <a:cubicBezTo>
                    <a:pt x="1933" y="2819"/>
                    <a:pt x="1788" y="3044"/>
                    <a:pt x="1629" y="3283"/>
                  </a:cubicBezTo>
                  <a:cubicBezTo>
                    <a:pt x="1470" y="3508"/>
                    <a:pt x="1298" y="3719"/>
                    <a:pt x="1126" y="3918"/>
                  </a:cubicBezTo>
                  <a:cubicBezTo>
                    <a:pt x="954" y="4116"/>
                    <a:pt x="769" y="4302"/>
                    <a:pt x="596" y="4474"/>
                  </a:cubicBezTo>
                  <a:cubicBezTo>
                    <a:pt x="424" y="4633"/>
                    <a:pt x="266" y="4778"/>
                    <a:pt x="120" y="4884"/>
                  </a:cubicBezTo>
                  <a:cubicBezTo>
                    <a:pt x="94" y="4910"/>
                    <a:pt x="67" y="4937"/>
                    <a:pt x="27" y="4963"/>
                  </a:cubicBezTo>
                  <a:cubicBezTo>
                    <a:pt x="14" y="4977"/>
                    <a:pt x="1" y="5003"/>
                    <a:pt x="1" y="5043"/>
                  </a:cubicBezTo>
                  <a:cubicBezTo>
                    <a:pt x="1" y="5069"/>
                    <a:pt x="14" y="5109"/>
                    <a:pt x="27" y="5135"/>
                  </a:cubicBezTo>
                  <a:cubicBezTo>
                    <a:pt x="67" y="5175"/>
                    <a:pt x="107" y="5188"/>
                    <a:pt x="173" y="5188"/>
                  </a:cubicBezTo>
                  <a:cubicBezTo>
                    <a:pt x="239" y="5188"/>
                    <a:pt x="292" y="5188"/>
                    <a:pt x="332" y="5162"/>
                  </a:cubicBezTo>
                  <a:cubicBezTo>
                    <a:pt x="385" y="5149"/>
                    <a:pt x="424" y="5122"/>
                    <a:pt x="438" y="5109"/>
                  </a:cubicBezTo>
                  <a:lnTo>
                    <a:pt x="1510" y="5109"/>
                  </a:lnTo>
                  <a:cubicBezTo>
                    <a:pt x="1642" y="5109"/>
                    <a:pt x="1761" y="5122"/>
                    <a:pt x="1880" y="5122"/>
                  </a:cubicBezTo>
                  <a:lnTo>
                    <a:pt x="2674" y="5122"/>
                  </a:lnTo>
                  <a:cubicBezTo>
                    <a:pt x="2688" y="5122"/>
                    <a:pt x="2714" y="5122"/>
                    <a:pt x="2754" y="5096"/>
                  </a:cubicBezTo>
                  <a:cubicBezTo>
                    <a:pt x="2794" y="5069"/>
                    <a:pt x="2833" y="5043"/>
                    <a:pt x="2860" y="4990"/>
                  </a:cubicBezTo>
                  <a:cubicBezTo>
                    <a:pt x="2966" y="4791"/>
                    <a:pt x="3058" y="4646"/>
                    <a:pt x="3111" y="4553"/>
                  </a:cubicBezTo>
                  <a:cubicBezTo>
                    <a:pt x="3177" y="4460"/>
                    <a:pt x="3204" y="4394"/>
                    <a:pt x="3204" y="4355"/>
                  </a:cubicBezTo>
                  <a:cubicBezTo>
                    <a:pt x="3204" y="4302"/>
                    <a:pt x="3191" y="4262"/>
                    <a:pt x="3151" y="4249"/>
                  </a:cubicBezTo>
                  <a:cubicBezTo>
                    <a:pt x="3111" y="4235"/>
                    <a:pt x="3071" y="4222"/>
                    <a:pt x="3019" y="4222"/>
                  </a:cubicBezTo>
                  <a:cubicBezTo>
                    <a:pt x="2966" y="4222"/>
                    <a:pt x="2926" y="4235"/>
                    <a:pt x="2886" y="4275"/>
                  </a:cubicBezTo>
                  <a:cubicBezTo>
                    <a:pt x="2860" y="4302"/>
                    <a:pt x="2833" y="4328"/>
                    <a:pt x="2820" y="4355"/>
                  </a:cubicBezTo>
                  <a:lnTo>
                    <a:pt x="2648" y="4619"/>
                  </a:lnTo>
                  <a:cubicBezTo>
                    <a:pt x="2621" y="4659"/>
                    <a:pt x="2595" y="4699"/>
                    <a:pt x="2569" y="4712"/>
                  </a:cubicBezTo>
                  <a:cubicBezTo>
                    <a:pt x="2542" y="4725"/>
                    <a:pt x="2516" y="4738"/>
                    <a:pt x="2489" y="4738"/>
                  </a:cubicBezTo>
                  <a:lnTo>
                    <a:pt x="2251" y="4738"/>
                  </a:lnTo>
                  <a:cubicBezTo>
                    <a:pt x="2119" y="4738"/>
                    <a:pt x="1973" y="4738"/>
                    <a:pt x="1801" y="4725"/>
                  </a:cubicBezTo>
                  <a:lnTo>
                    <a:pt x="1271" y="4725"/>
                  </a:lnTo>
                  <a:cubicBezTo>
                    <a:pt x="1099" y="4725"/>
                    <a:pt x="941" y="4712"/>
                    <a:pt x="821" y="4712"/>
                  </a:cubicBezTo>
                  <a:cubicBezTo>
                    <a:pt x="941" y="4593"/>
                    <a:pt x="1073" y="4460"/>
                    <a:pt x="1232" y="4302"/>
                  </a:cubicBezTo>
                  <a:cubicBezTo>
                    <a:pt x="1377" y="4143"/>
                    <a:pt x="1536" y="3971"/>
                    <a:pt x="1682" y="3785"/>
                  </a:cubicBezTo>
                  <a:cubicBezTo>
                    <a:pt x="1841" y="3600"/>
                    <a:pt x="1999" y="3402"/>
                    <a:pt x="2145" y="3190"/>
                  </a:cubicBezTo>
                  <a:cubicBezTo>
                    <a:pt x="2291" y="2978"/>
                    <a:pt x="2436" y="2766"/>
                    <a:pt x="2542" y="2555"/>
                  </a:cubicBezTo>
                  <a:cubicBezTo>
                    <a:pt x="2661" y="2343"/>
                    <a:pt x="2754" y="2118"/>
                    <a:pt x="2833" y="1906"/>
                  </a:cubicBezTo>
                  <a:cubicBezTo>
                    <a:pt x="2899" y="1681"/>
                    <a:pt x="2939" y="1469"/>
                    <a:pt x="2939" y="1258"/>
                  </a:cubicBezTo>
                  <a:cubicBezTo>
                    <a:pt x="2939" y="1085"/>
                    <a:pt x="2913" y="927"/>
                    <a:pt x="2873" y="781"/>
                  </a:cubicBezTo>
                  <a:cubicBezTo>
                    <a:pt x="2833" y="622"/>
                    <a:pt x="2754" y="490"/>
                    <a:pt x="2648" y="371"/>
                  </a:cubicBezTo>
                  <a:cubicBezTo>
                    <a:pt x="2542" y="252"/>
                    <a:pt x="2423" y="172"/>
                    <a:pt x="2251" y="106"/>
                  </a:cubicBezTo>
                  <a:cubicBezTo>
                    <a:pt x="2092" y="27"/>
                    <a:pt x="1894" y="0"/>
                    <a:pt x="16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8"/>
            <p:cNvSpPr/>
            <p:nvPr/>
          </p:nvSpPr>
          <p:spPr>
            <a:xfrm>
              <a:off x="2632265" y="887407"/>
              <a:ext cx="93683" cy="78318"/>
            </a:xfrm>
            <a:custGeom>
              <a:avLst/>
              <a:gdLst/>
              <a:ahLst/>
              <a:cxnLst/>
              <a:rect l="l" t="t" r="r" b="b"/>
              <a:pathLst>
                <a:path w="1695" h="1417" extrusionOk="0">
                  <a:moveTo>
                    <a:pt x="159" y="0"/>
                  </a:moveTo>
                  <a:cubicBezTo>
                    <a:pt x="93" y="0"/>
                    <a:pt x="53" y="27"/>
                    <a:pt x="27" y="66"/>
                  </a:cubicBezTo>
                  <a:cubicBezTo>
                    <a:pt x="14" y="106"/>
                    <a:pt x="0" y="146"/>
                    <a:pt x="0" y="186"/>
                  </a:cubicBezTo>
                  <a:cubicBezTo>
                    <a:pt x="0" y="225"/>
                    <a:pt x="14" y="278"/>
                    <a:pt x="40" y="318"/>
                  </a:cubicBezTo>
                  <a:cubicBezTo>
                    <a:pt x="66" y="358"/>
                    <a:pt x="106" y="384"/>
                    <a:pt x="159" y="384"/>
                  </a:cubicBezTo>
                  <a:lnTo>
                    <a:pt x="821" y="384"/>
                  </a:lnTo>
                  <a:cubicBezTo>
                    <a:pt x="953" y="371"/>
                    <a:pt x="1086" y="371"/>
                    <a:pt x="1205" y="371"/>
                  </a:cubicBezTo>
                  <a:lnTo>
                    <a:pt x="1522" y="371"/>
                  </a:lnTo>
                  <a:cubicBezTo>
                    <a:pt x="1589" y="371"/>
                    <a:pt x="1641" y="344"/>
                    <a:pt x="1668" y="291"/>
                  </a:cubicBezTo>
                  <a:cubicBezTo>
                    <a:pt x="1681" y="239"/>
                    <a:pt x="1694" y="199"/>
                    <a:pt x="1694" y="172"/>
                  </a:cubicBezTo>
                  <a:cubicBezTo>
                    <a:pt x="1694" y="119"/>
                    <a:pt x="1681" y="80"/>
                    <a:pt x="1655" y="53"/>
                  </a:cubicBezTo>
                  <a:cubicBezTo>
                    <a:pt x="1628" y="14"/>
                    <a:pt x="1602" y="0"/>
                    <a:pt x="1575" y="0"/>
                  </a:cubicBezTo>
                  <a:cubicBezTo>
                    <a:pt x="1469" y="0"/>
                    <a:pt x="1364" y="0"/>
                    <a:pt x="1231" y="14"/>
                  </a:cubicBezTo>
                  <a:lnTo>
                    <a:pt x="278" y="14"/>
                  </a:lnTo>
                  <a:cubicBezTo>
                    <a:pt x="225" y="0"/>
                    <a:pt x="186" y="0"/>
                    <a:pt x="159" y="0"/>
                  </a:cubicBezTo>
                  <a:close/>
                  <a:moveTo>
                    <a:pt x="159" y="1033"/>
                  </a:moveTo>
                  <a:cubicBezTo>
                    <a:pt x="93" y="1033"/>
                    <a:pt x="53" y="1059"/>
                    <a:pt x="27" y="1099"/>
                  </a:cubicBezTo>
                  <a:cubicBezTo>
                    <a:pt x="14" y="1139"/>
                    <a:pt x="0" y="1178"/>
                    <a:pt x="0" y="1218"/>
                  </a:cubicBezTo>
                  <a:cubicBezTo>
                    <a:pt x="0" y="1271"/>
                    <a:pt x="14" y="1311"/>
                    <a:pt x="40" y="1350"/>
                  </a:cubicBezTo>
                  <a:cubicBezTo>
                    <a:pt x="66" y="1390"/>
                    <a:pt x="106" y="1416"/>
                    <a:pt x="159" y="1416"/>
                  </a:cubicBezTo>
                  <a:lnTo>
                    <a:pt x="821" y="1416"/>
                  </a:lnTo>
                  <a:cubicBezTo>
                    <a:pt x="953" y="1416"/>
                    <a:pt x="1086" y="1403"/>
                    <a:pt x="1205" y="1403"/>
                  </a:cubicBezTo>
                  <a:lnTo>
                    <a:pt x="1522" y="1403"/>
                  </a:lnTo>
                  <a:cubicBezTo>
                    <a:pt x="1589" y="1403"/>
                    <a:pt x="1641" y="1390"/>
                    <a:pt x="1668" y="1337"/>
                  </a:cubicBezTo>
                  <a:cubicBezTo>
                    <a:pt x="1681" y="1284"/>
                    <a:pt x="1694" y="1231"/>
                    <a:pt x="1694" y="1205"/>
                  </a:cubicBezTo>
                  <a:cubicBezTo>
                    <a:pt x="1694" y="1165"/>
                    <a:pt x="1681" y="1125"/>
                    <a:pt x="1655" y="1086"/>
                  </a:cubicBezTo>
                  <a:cubicBezTo>
                    <a:pt x="1628" y="1046"/>
                    <a:pt x="1602" y="1033"/>
                    <a:pt x="1575" y="1033"/>
                  </a:cubicBezTo>
                  <a:cubicBezTo>
                    <a:pt x="1469" y="1033"/>
                    <a:pt x="1364" y="1033"/>
                    <a:pt x="1231" y="1046"/>
                  </a:cubicBezTo>
                  <a:lnTo>
                    <a:pt x="278" y="1046"/>
                  </a:lnTo>
                  <a:cubicBezTo>
                    <a:pt x="225" y="1046"/>
                    <a:pt x="186" y="1033"/>
                    <a:pt x="159" y="10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8"/>
            <p:cNvSpPr/>
            <p:nvPr/>
          </p:nvSpPr>
          <p:spPr>
            <a:xfrm>
              <a:off x="2740539" y="770345"/>
              <a:ext cx="188029" cy="281711"/>
            </a:xfrm>
            <a:custGeom>
              <a:avLst/>
              <a:gdLst/>
              <a:ahLst/>
              <a:cxnLst/>
              <a:rect l="l" t="t" r="r" b="b"/>
              <a:pathLst>
                <a:path w="3402" h="5097" extrusionOk="0">
                  <a:moveTo>
                    <a:pt x="2528" y="609"/>
                  </a:moveTo>
                  <a:lnTo>
                    <a:pt x="2356" y="3190"/>
                  </a:lnTo>
                  <a:cubicBezTo>
                    <a:pt x="2210" y="3190"/>
                    <a:pt x="2038" y="3204"/>
                    <a:pt x="1853" y="3217"/>
                  </a:cubicBezTo>
                  <a:cubicBezTo>
                    <a:pt x="1668" y="3230"/>
                    <a:pt x="1496" y="3230"/>
                    <a:pt x="1324" y="3243"/>
                  </a:cubicBezTo>
                  <a:cubicBezTo>
                    <a:pt x="1165" y="3243"/>
                    <a:pt x="1019" y="3257"/>
                    <a:pt x="900" y="3257"/>
                  </a:cubicBezTo>
                  <a:lnTo>
                    <a:pt x="702" y="3257"/>
                  </a:lnTo>
                  <a:cubicBezTo>
                    <a:pt x="662" y="3257"/>
                    <a:pt x="635" y="3257"/>
                    <a:pt x="622" y="3243"/>
                  </a:cubicBezTo>
                  <a:cubicBezTo>
                    <a:pt x="622" y="3230"/>
                    <a:pt x="622" y="3230"/>
                    <a:pt x="622" y="3217"/>
                  </a:cubicBezTo>
                  <a:cubicBezTo>
                    <a:pt x="622" y="3190"/>
                    <a:pt x="622" y="3164"/>
                    <a:pt x="649" y="3137"/>
                  </a:cubicBezTo>
                  <a:cubicBezTo>
                    <a:pt x="675" y="3124"/>
                    <a:pt x="688" y="3098"/>
                    <a:pt x="688" y="3084"/>
                  </a:cubicBezTo>
                  <a:lnTo>
                    <a:pt x="2528" y="609"/>
                  </a:lnTo>
                  <a:close/>
                  <a:moveTo>
                    <a:pt x="2713" y="1"/>
                  </a:moveTo>
                  <a:cubicBezTo>
                    <a:pt x="2634" y="1"/>
                    <a:pt x="2581" y="27"/>
                    <a:pt x="2515" y="80"/>
                  </a:cubicBezTo>
                  <a:cubicBezTo>
                    <a:pt x="2462" y="120"/>
                    <a:pt x="2422" y="159"/>
                    <a:pt x="2409" y="173"/>
                  </a:cubicBezTo>
                  <a:cubicBezTo>
                    <a:pt x="2263" y="358"/>
                    <a:pt x="2131" y="530"/>
                    <a:pt x="2012" y="689"/>
                  </a:cubicBezTo>
                  <a:cubicBezTo>
                    <a:pt x="1893" y="834"/>
                    <a:pt x="1774" y="993"/>
                    <a:pt x="1668" y="1126"/>
                  </a:cubicBezTo>
                  <a:lnTo>
                    <a:pt x="1350" y="1562"/>
                  </a:lnTo>
                  <a:cubicBezTo>
                    <a:pt x="1244" y="1708"/>
                    <a:pt x="1125" y="1867"/>
                    <a:pt x="993" y="2039"/>
                  </a:cubicBezTo>
                  <a:cubicBezTo>
                    <a:pt x="874" y="2211"/>
                    <a:pt x="728" y="2396"/>
                    <a:pt x="582" y="2595"/>
                  </a:cubicBezTo>
                  <a:cubicBezTo>
                    <a:pt x="437" y="2807"/>
                    <a:pt x="265" y="3045"/>
                    <a:pt x="66" y="3309"/>
                  </a:cubicBezTo>
                  <a:cubicBezTo>
                    <a:pt x="40" y="3336"/>
                    <a:pt x="27" y="3362"/>
                    <a:pt x="13" y="3402"/>
                  </a:cubicBezTo>
                  <a:cubicBezTo>
                    <a:pt x="0" y="3415"/>
                    <a:pt x="0" y="3442"/>
                    <a:pt x="0" y="3468"/>
                  </a:cubicBezTo>
                  <a:cubicBezTo>
                    <a:pt x="0" y="3534"/>
                    <a:pt x="27" y="3574"/>
                    <a:pt x="80" y="3601"/>
                  </a:cubicBezTo>
                  <a:cubicBezTo>
                    <a:pt x="132" y="3640"/>
                    <a:pt x="185" y="3654"/>
                    <a:pt x="265" y="3654"/>
                  </a:cubicBezTo>
                  <a:cubicBezTo>
                    <a:pt x="344" y="3654"/>
                    <a:pt x="556" y="3654"/>
                    <a:pt x="900" y="3640"/>
                  </a:cubicBezTo>
                  <a:cubicBezTo>
                    <a:pt x="1231" y="3627"/>
                    <a:pt x="1721" y="3601"/>
                    <a:pt x="2343" y="3601"/>
                  </a:cubicBezTo>
                  <a:lnTo>
                    <a:pt x="2290" y="4554"/>
                  </a:lnTo>
                  <a:cubicBezTo>
                    <a:pt x="2290" y="4633"/>
                    <a:pt x="2263" y="4686"/>
                    <a:pt x="2197" y="4726"/>
                  </a:cubicBezTo>
                  <a:cubicBezTo>
                    <a:pt x="2144" y="4752"/>
                    <a:pt x="2078" y="4779"/>
                    <a:pt x="1985" y="4792"/>
                  </a:cubicBezTo>
                  <a:lnTo>
                    <a:pt x="1893" y="4792"/>
                  </a:lnTo>
                  <a:cubicBezTo>
                    <a:pt x="1853" y="4792"/>
                    <a:pt x="1800" y="4805"/>
                    <a:pt x="1747" y="4805"/>
                  </a:cubicBezTo>
                  <a:cubicBezTo>
                    <a:pt x="1694" y="4805"/>
                    <a:pt x="1641" y="4818"/>
                    <a:pt x="1575" y="4818"/>
                  </a:cubicBezTo>
                  <a:lnTo>
                    <a:pt x="1430" y="4818"/>
                  </a:lnTo>
                  <a:cubicBezTo>
                    <a:pt x="1390" y="4818"/>
                    <a:pt x="1350" y="4832"/>
                    <a:pt x="1310" y="4845"/>
                  </a:cubicBezTo>
                  <a:cubicBezTo>
                    <a:pt x="1271" y="4858"/>
                    <a:pt x="1244" y="4898"/>
                    <a:pt x="1244" y="4951"/>
                  </a:cubicBezTo>
                  <a:cubicBezTo>
                    <a:pt x="1244" y="5017"/>
                    <a:pt x="1271" y="5057"/>
                    <a:pt x="1324" y="5070"/>
                  </a:cubicBezTo>
                  <a:cubicBezTo>
                    <a:pt x="1377" y="5096"/>
                    <a:pt x="1416" y="5096"/>
                    <a:pt x="1456" y="5096"/>
                  </a:cubicBezTo>
                  <a:lnTo>
                    <a:pt x="2965" y="5096"/>
                  </a:lnTo>
                  <a:cubicBezTo>
                    <a:pt x="3044" y="5096"/>
                    <a:pt x="3110" y="5096"/>
                    <a:pt x="3163" y="5070"/>
                  </a:cubicBezTo>
                  <a:cubicBezTo>
                    <a:pt x="3216" y="5043"/>
                    <a:pt x="3230" y="5004"/>
                    <a:pt x="3230" y="4951"/>
                  </a:cubicBezTo>
                  <a:cubicBezTo>
                    <a:pt x="3230" y="4884"/>
                    <a:pt x="3216" y="4845"/>
                    <a:pt x="3163" y="4832"/>
                  </a:cubicBezTo>
                  <a:cubicBezTo>
                    <a:pt x="3124" y="4805"/>
                    <a:pt x="3057" y="4792"/>
                    <a:pt x="2965" y="4792"/>
                  </a:cubicBezTo>
                  <a:lnTo>
                    <a:pt x="2793" y="4792"/>
                  </a:lnTo>
                  <a:cubicBezTo>
                    <a:pt x="2740" y="4779"/>
                    <a:pt x="2713" y="4752"/>
                    <a:pt x="2713" y="4699"/>
                  </a:cubicBezTo>
                  <a:cubicBezTo>
                    <a:pt x="2713" y="4673"/>
                    <a:pt x="2713" y="4620"/>
                    <a:pt x="2713" y="4527"/>
                  </a:cubicBezTo>
                  <a:cubicBezTo>
                    <a:pt x="2727" y="4448"/>
                    <a:pt x="2727" y="4355"/>
                    <a:pt x="2727" y="4249"/>
                  </a:cubicBezTo>
                  <a:cubicBezTo>
                    <a:pt x="2740" y="4130"/>
                    <a:pt x="2740" y="4024"/>
                    <a:pt x="2753" y="3905"/>
                  </a:cubicBezTo>
                  <a:cubicBezTo>
                    <a:pt x="2753" y="3786"/>
                    <a:pt x="2766" y="3680"/>
                    <a:pt x="2766" y="3601"/>
                  </a:cubicBezTo>
                  <a:lnTo>
                    <a:pt x="3230" y="3601"/>
                  </a:lnTo>
                  <a:cubicBezTo>
                    <a:pt x="3256" y="3601"/>
                    <a:pt x="3296" y="3587"/>
                    <a:pt x="3335" y="3561"/>
                  </a:cubicBezTo>
                  <a:cubicBezTo>
                    <a:pt x="3388" y="3534"/>
                    <a:pt x="3402" y="3482"/>
                    <a:pt x="3402" y="3415"/>
                  </a:cubicBezTo>
                  <a:cubicBezTo>
                    <a:pt x="3402" y="3349"/>
                    <a:pt x="3388" y="3309"/>
                    <a:pt x="3349" y="3270"/>
                  </a:cubicBezTo>
                  <a:cubicBezTo>
                    <a:pt x="3309" y="3230"/>
                    <a:pt x="3256" y="3217"/>
                    <a:pt x="3190" y="3217"/>
                  </a:cubicBezTo>
                  <a:lnTo>
                    <a:pt x="2793" y="3190"/>
                  </a:lnTo>
                  <a:cubicBezTo>
                    <a:pt x="2793" y="3032"/>
                    <a:pt x="2793" y="2859"/>
                    <a:pt x="2806" y="2648"/>
                  </a:cubicBezTo>
                  <a:cubicBezTo>
                    <a:pt x="2806" y="2436"/>
                    <a:pt x="2819" y="2224"/>
                    <a:pt x="2832" y="1999"/>
                  </a:cubicBezTo>
                  <a:cubicBezTo>
                    <a:pt x="2846" y="1774"/>
                    <a:pt x="2859" y="1562"/>
                    <a:pt x="2872" y="1337"/>
                  </a:cubicBezTo>
                  <a:cubicBezTo>
                    <a:pt x="2899" y="1126"/>
                    <a:pt x="2912" y="927"/>
                    <a:pt x="2925" y="755"/>
                  </a:cubicBezTo>
                  <a:cubicBezTo>
                    <a:pt x="2938" y="583"/>
                    <a:pt x="2952" y="437"/>
                    <a:pt x="2952" y="318"/>
                  </a:cubicBezTo>
                  <a:cubicBezTo>
                    <a:pt x="2965" y="212"/>
                    <a:pt x="2965" y="146"/>
                    <a:pt x="2965" y="133"/>
                  </a:cubicBezTo>
                  <a:cubicBezTo>
                    <a:pt x="2965" y="93"/>
                    <a:pt x="2938" y="54"/>
                    <a:pt x="2899" y="40"/>
                  </a:cubicBezTo>
                  <a:cubicBezTo>
                    <a:pt x="2846" y="14"/>
                    <a:pt x="2780"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 name="Google Shape;146;p8"/>
          <p:cNvGrpSpPr/>
          <p:nvPr/>
        </p:nvGrpSpPr>
        <p:grpSpPr>
          <a:xfrm>
            <a:off x="10538182" y="2652907"/>
            <a:ext cx="793839" cy="579963"/>
            <a:chOff x="570141" y="1610117"/>
            <a:chExt cx="675952" cy="493837"/>
          </a:xfrm>
        </p:grpSpPr>
        <p:sp>
          <p:nvSpPr>
            <p:cNvPr id="147" name="Google Shape;147;p8"/>
            <p:cNvSpPr/>
            <p:nvPr/>
          </p:nvSpPr>
          <p:spPr>
            <a:xfrm>
              <a:off x="954157" y="1808371"/>
              <a:ext cx="250207" cy="292655"/>
            </a:xfrm>
            <a:custGeom>
              <a:avLst/>
              <a:gdLst/>
              <a:ahLst/>
              <a:cxnLst/>
              <a:rect l="l" t="t" r="r" b="b"/>
              <a:pathLst>
                <a:path w="4527" h="5295" extrusionOk="0">
                  <a:moveTo>
                    <a:pt x="2701" y="0"/>
                  </a:moveTo>
                  <a:cubicBezTo>
                    <a:pt x="2608" y="0"/>
                    <a:pt x="2555" y="14"/>
                    <a:pt x="2528" y="40"/>
                  </a:cubicBezTo>
                  <a:cubicBezTo>
                    <a:pt x="2502" y="53"/>
                    <a:pt x="2489" y="93"/>
                    <a:pt x="2489" y="146"/>
                  </a:cubicBezTo>
                  <a:cubicBezTo>
                    <a:pt x="2489" y="199"/>
                    <a:pt x="2502" y="239"/>
                    <a:pt x="2542" y="265"/>
                  </a:cubicBezTo>
                  <a:cubicBezTo>
                    <a:pt x="2595" y="292"/>
                    <a:pt x="2634" y="305"/>
                    <a:pt x="2701" y="305"/>
                  </a:cubicBezTo>
                  <a:cubicBezTo>
                    <a:pt x="2793" y="305"/>
                    <a:pt x="2846" y="305"/>
                    <a:pt x="2873" y="318"/>
                  </a:cubicBezTo>
                  <a:cubicBezTo>
                    <a:pt x="2912" y="318"/>
                    <a:pt x="2926" y="358"/>
                    <a:pt x="2926" y="397"/>
                  </a:cubicBezTo>
                  <a:cubicBezTo>
                    <a:pt x="2926" y="424"/>
                    <a:pt x="2912" y="477"/>
                    <a:pt x="2873" y="543"/>
                  </a:cubicBezTo>
                  <a:cubicBezTo>
                    <a:pt x="2846" y="609"/>
                    <a:pt x="2806" y="702"/>
                    <a:pt x="2753" y="808"/>
                  </a:cubicBezTo>
                  <a:cubicBezTo>
                    <a:pt x="2701" y="900"/>
                    <a:pt x="2648" y="1020"/>
                    <a:pt x="2581" y="1139"/>
                  </a:cubicBezTo>
                  <a:cubicBezTo>
                    <a:pt x="2515" y="1258"/>
                    <a:pt x="2462" y="1377"/>
                    <a:pt x="2396" y="1483"/>
                  </a:cubicBezTo>
                  <a:cubicBezTo>
                    <a:pt x="2330" y="1602"/>
                    <a:pt x="2277" y="1721"/>
                    <a:pt x="2224" y="1827"/>
                  </a:cubicBezTo>
                  <a:cubicBezTo>
                    <a:pt x="2171" y="1920"/>
                    <a:pt x="2131" y="2012"/>
                    <a:pt x="2092" y="2078"/>
                  </a:cubicBezTo>
                  <a:cubicBezTo>
                    <a:pt x="1959" y="1814"/>
                    <a:pt x="1827" y="1575"/>
                    <a:pt x="1721" y="1350"/>
                  </a:cubicBezTo>
                  <a:lnTo>
                    <a:pt x="1589" y="1086"/>
                  </a:lnTo>
                  <a:cubicBezTo>
                    <a:pt x="1536" y="993"/>
                    <a:pt x="1496" y="900"/>
                    <a:pt x="1456" y="834"/>
                  </a:cubicBezTo>
                  <a:cubicBezTo>
                    <a:pt x="1430" y="755"/>
                    <a:pt x="1403" y="689"/>
                    <a:pt x="1377" y="649"/>
                  </a:cubicBezTo>
                  <a:cubicBezTo>
                    <a:pt x="1364" y="596"/>
                    <a:pt x="1351" y="556"/>
                    <a:pt x="1351" y="543"/>
                  </a:cubicBezTo>
                  <a:cubicBezTo>
                    <a:pt x="1351" y="503"/>
                    <a:pt x="1377" y="477"/>
                    <a:pt x="1443" y="464"/>
                  </a:cubicBezTo>
                  <a:cubicBezTo>
                    <a:pt x="1496" y="450"/>
                    <a:pt x="1562" y="437"/>
                    <a:pt x="1628" y="437"/>
                  </a:cubicBezTo>
                  <a:cubicBezTo>
                    <a:pt x="1708" y="424"/>
                    <a:pt x="1774" y="411"/>
                    <a:pt x="1827" y="384"/>
                  </a:cubicBezTo>
                  <a:cubicBezTo>
                    <a:pt x="1893" y="371"/>
                    <a:pt x="1920" y="331"/>
                    <a:pt x="1920" y="278"/>
                  </a:cubicBezTo>
                  <a:cubicBezTo>
                    <a:pt x="1920" y="225"/>
                    <a:pt x="1906" y="186"/>
                    <a:pt x="1880" y="172"/>
                  </a:cubicBezTo>
                  <a:cubicBezTo>
                    <a:pt x="1853" y="146"/>
                    <a:pt x="1801" y="133"/>
                    <a:pt x="1721" y="133"/>
                  </a:cubicBezTo>
                  <a:lnTo>
                    <a:pt x="345" y="133"/>
                  </a:lnTo>
                  <a:cubicBezTo>
                    <a:pt x="212" y="133"/>
                    <a:pt x="133" y="186"/>
                    <a:pt x="133" y="278"/>
                  </a:cubicBezTo>
                  <a:cubicBezTo>
                    <a:pt x="133" y="331"/>
                    <a:pt x="159" y="371"/>
                    <a:pt x="199" y="397"/>
                  </a:cubicBezTo>
                  <a:cubicBezTo>
                    <a:pt x="252" y="411"/>
                    <a:pt x="305" y="424"/>
                    <a:pt x="358" y="424"/>
                  </a:cubicBezTo>
                  <a:cubicBezTo>
                    <a:pt x="503" y="424"/>
                    <a:pt x="623" y="437"/>
                    <a:pt x="715" y="464"/>
                  </a:cubicBezTo>
                  <a:cubicBezTo>
                    <a:pt x="808" y="490"/>
                    <a:pt x="874" y="543"/>
                    <a:pt x="914" y="622"/>
                  </a:cubicBezTo>
                  <a:lnTo>
                    <a:pt x="1880" y="2515"/>
                  </a:lnTo>
                  <a:lnTo>
                    <a:pt x="887" y="4514"/>
                  </a:lnTo>
                  <a:cubicBezTo>
                    <a:pt x="848" y="4593"/>
                    <a:pt x="808" y="4646"/>
                    <a:pt x="781" y="4686"/>
                  </a:cubicBezTo>
                  <a:cubicBezTo>
                    <a:pt x="742" y="4725"/>
                    <a:pt x="676" y="4752"/>
                    <a:pt x="596" y="4752"/>
                  </a:cubicBezTo>
                  <a:cubicBezTo>
                    <a:pt x="583" y="4752"/>
                    <a:pt x="556" y="4752"/>
                    <a:pt x="530" y="4765"/>
                  </a:cubicBezTo>
                  <a:cubicBezTo>
                    <a:pt x="490" y="4765"/>
                    <a:pt x="451" y="4765"/>
                    <a:pt x="411" y="4778"/>
                  </a:cubicBezTo>
                  <a:cubicBezTo>
                    <a:pt x="371" y="4778"/>
                    <a:pt x="331" y="4778"/>
                    <a:pt x="292" y="4792"/>
                  </a:cubicBezTo>
                  <a:lnTo>
                    <a:pt x="186" y="4792"/>
                  </a:lnTo>
                  <a:cubicBezTo>
                    <a:pt x="146" y="4792"/>
                    <a:pt x="106" y="4805"/>
                    <a:pt x="67" y="4818"/>
                  </a:cubicBezTo>
                  <a:cubicBezTo>
                    <a:pt x="14" y="4845"/>
                    <a:pt x="1" y="4871"/>
                    <a:pt x="1" y="4924"/>
                  </a:cubicBezTo>
                  <a:cubicBezTo>
                    <a:pt x="1" y="4977"/>
                    <a:pt x="27" y="5017"/>
                    <a:pt x="67" y="5043"/>
                  </a:cubicBezTo>
                  <a:cubicBezTo>
                    <a:pt x="120" y="5056"/>
                    <a:pt x="159" y="5070"/>
                    <a:pt x="199" y="5070"/>
                  </a:cubicBezTo>
                  <a:lnTo>
                    <a:pt x="1708" y="5070"/>
                  </a:lnTo>
                  <a:cubicBezTo>
                    <a:pt x="1787" y="5070"/>
                    <a:pt x="1840" y="5056"/>
                    <a:pt x="1880" y="5030"/>
                  </a:cubicBezTo>
                  <a:cubicBezTo>
                    <a:pt x="1906" y="5003"/>
                    <a:pt x="1920" y="4964"/>
                    <a:pt x="1920" y="4911"/>
                  </a:cubicBezTo>
                  <a:cubicBezTo>
                    <a:pt x="1920" y="4858"/>
                    <a:pt x="1893" y="4818"/>
                    <a:pt x="1853" y="4805"/>
                  </a:cubicBezTo>
                  <a:cubicBezTo>
                    <a:pt x="1814" y="4778"/>
                    <a:pt x="1761" y="4765"/>
                    <a:pt x="1708" y="4765"/>
                  </a:cubicBezTo>
                  <a:lnTo>
                    <a:pt x="1562" y="4765"/>
                  </a:lnTo>
                  <a:cubicBezTo>
                    <a:pt x="1523" y="4765"/>
                    <a:pt x="1483" y="4765"/>
                    <a:pt x="1443" y="4752"/>
                  </a:cubicBezTo>
                  <a:cubicBezTo>
                    <a:pt x="1403" y="4752"/>
                    <a:pt x="1364" y="4739"/>
                    <a:pt x="1351" y="4725"/>
                  </a:cubicBezTo>
                  <a:cubicBezTo>
                    <a:pt x="1324" y="4712"/>
                    <a:pt x="1311" y="4699"/>
                    <a:pt x="1311" y="4672"/>
                  </a:cubicBezTo>
                  <a:cubicBezTo>
                    <a:pt x="1311" y="4646"/>
                    <a:pt x="1324" y="4593"/>
                    <a:pt x="1364" y="4514"/>
                  </a:cubicBezTo>
                  <a:cubicBezTo>
                    <a:pt x="1403" y="4421"/>
                    <a:pt x="1456" y="4315"/>
                    <a:pt x="1509" y="4183"/>
                  </a:cubicBezTo>
                  <a:cubicBezTo>
                    <a:pt x="1576" y="4064"/>
                    <a:pt x="1642" y="3931"/>
                    <a:pt x="1708" y="3786"/>
                  </a:cubicBezTo>
                  <a:cubicBezTo>
                    <a:pt x="1774" y="3640"/>
                    <a:pt x="1840" y="3508"/>
                    <a:pt x="1893" y="3389"/>
                  </a:cubicBezTo>
                  <a:cubicBezTo>
                    <a:pt x="1959" y="3270"/>
                    <a:pt x="1999" y="3164"/>
                    <a:pt x="2039" y="3084"/>
                  </a:cubicBezTo>
                  <a:cubicBezTo>
                    <a:pt x="2078" y="3005"/>
                    <a:pt x="2105" y="2965"/>
                    <a:pt x="2105" y="2965"/>
                  </a:cubicBezTo>
                  <a:cubicBezTo>
                    <a:pt x="2290" y="3309"/>
                    <a:pt x="2449" y="3627"/>
                    <a:pt x="2595" y="3905"/>
                  </a:cubicBezTo>
                  <a:cubicBezTo>
                    <a:pt x="2661" y="4024"/>
                    <a:pt x="2714" y="4143"/>
                    <a:pt x="2780" y="4249"/>
                  </a:cubicBezTo>
                  <a:cubicBezTo>
                    <a:pt x="2833" y="4368"/>
                    <a:pt x="2886" y="4474"/>
                    <a:pt x="2939" y="4580"/>
                  </a:cubicBezTo>
                  <a:cubicBezTo>
                    <a:pt x="2992" y="4672"/>
                    <a:pt x="3031" y="4752"/>
                    <a:pt x="3058" y="4818"/>
                  </a:cubicBezTo>
                  <a:cubicBezTo>
                    <a:pt x="3084" y="4884"/>
                    <a:pt x="3098" y="4911"/>
                    <a:pt x="3098" y="4937"/>
                  </a:cubicBezTo>
                  <a:cubicBezTo>
                    <a:pt x="3098" y="4964"/>
                    <a:pt x="3071" y="4977"/>
                    <a:pt x="3031" y="4977"/>
                  </a:cubicBezTo>
                  <a:cubicBezTo>
                    <a:pt x="2992" y="4990"/>
                    <a:pt x="2939" y="5003"/>
                    <a:pt x="2886" y="5003"/>
                  </a:cubicBezTo>
                  <a:cubicBezTo>
                    <a:pt x="2833" y="5017"/>
                    <a:pt x="2793" y="5030"/>
                    <a:pt x="2740" y="5056"/>
                  </a:cubicBezTo>
                  <a:cubicBezTo>
                    <a:pt x="2701" y="5070"/>
                    <a:pt x="2687" y="5109"/>
                    <a:pt x="2687" y="5162"/>
                  </a:cubicBezTo>
                  <a:cubicBezTo>
                    <a:pt x="2687" y="5215"/>
                    <a:pt x="2701" y="5242"/>
                    <a:pt x="2727" y="5268"/>
                  </a:cubicBezTo>
                  <a:cubicBezTo>
                    <a:pt x="2753" y="5281"/>
                    <a:pt x="2806" y="5295"/>
                    <a:pt x="2873" y="5295"/>
                  </a:cubicBezTo>
                  <a:lnTo>
                    <a:pt x="4276" y="5295"/>
                  </a:lnTo>
                  <a:cubicBezTo>
                    <a:pt x="4342" y="5295"/>
                    <a:pt x="4408" y="5281"/>
                    <a:pt x="4448" y="5268"/>
                  </a:cubicBezTo>
                  <a:cubicBezTo>
                    <a:pt x="4501" y="5255"/>
                    <a:pt x="4527" y="5215"/>
                    <a:pt x="4527" y="5162"/>
                  </a:cubicBezTo>
                  <a:cubicBezTo>
                    <a:pt x="4527" y="5109"/>
                    <a:pt x="4501" y="5070"/>
                    <a:pt x="4461" y="5043"/>
                  </a:cubicBezTo>
                  <a:cubicBezTo>
                    <a:pt x="4408" y="5030"/>
                    <a:pt x="4355" y="5017"/>
                    <a:pt x="4276" y="5017"/>
                  </a:cubicBezTo>
                  <a:cubicBezTo>
                    <a:pt x="4077" y="5017"/>
                    <a:pt x="3905" y="5003"/>
                    <a:pt x="3773" y="4977"/>
                  </a:cubicBezTo>
                  <a:cubicBezTo>
                    <a:pt x="3640" y="4950"/>
                    <a:pt x="3561" y="4897"/>
                    <a:pt x="3508" y="4818"/>
                  </a:cubicBezTo>
                  <a:lnTo>
                    <a:pt x="2303" y="2515"/>
                  </a:lnTo>
                  <a:lnTo>
                    <a:pt x="3336" y="556"/>
                  </a:lnTo>
                  <a:cubicBezTo>
                    <a:pt x="3376" y="477"/>
                    <a:pt x="3415" y="424"/>
                    <a:pt x="3455" y="384"/>
                  </a:cubicBezTo>
                  <a:cubicBezTo>
                    <a:pt x="3481" y="345"/>
                    <a:pt x="3548" y="318"/>
                    <a:pt x="3640" y="318"/>
                  </a:cubicBezTo>
                  <a:cubicBezTo>
                    <a:pt x="3680" y="318"/>
                    <a:pt x="3733" y="305"/>
                    <a:pt x="3826" y="305"/>
                  </a:cubicBezTo>
                  <a:cubicBezTo>
                    <a:pt x="3918" y="305"/>
                    <a:pt x="4011" y="292"/>
                    <a:pt x="4090" y="278"/>
                  </a:cubicBezTo>
                  <a:cubicBezTo>
                    <a:pt x="4143" y="265"/>
                    <a:pt x="4183" y="252"/>
                    <a:pt x="4209" y="239"/>
                  </a:cubicBezTo>
                  <a:cubicBezTo>
                    <a:pt x="4262" y="212"/>
                    <a:pt x="4276" y="186"/>
                    <a:pt x="4276" y="133"/>
                  </a:cubicBezTo>
                  <a:cubicBezTo>
                    <a:pt x="4276" y="80"/>
                    <a:pt x="4262" y="40"/>
                    <a:pt x="4209" y="27"/>
                  </a:cubicBezTo>
                  <a:cubicBezTo>
                    <a:pt x="4183" y="14"/>
                    <a:pt x="4130" y="0"/>
                    <a:pt x="4077"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8"/>
            <p:cNvSpPr/>
            <p:nvPr/>
          </p:nvSpPr>
          <p:spPr>
            <a:xfrm>
              <a:off x="570141" y="1610117"/>
              <a:ext cx="214337" cy="166142"/>
            </a:xfrm>
            <a:custGeom>
              <a:avLst/>
              <a:gdLst/>
              <a:ahLst/>
              <a:cxnLst/>
              <a:rect l="l" t="t" r="r" b="b"/>
              <a:pathLst>
                <a:path w="3878" h="3006" extrusionOk="0">
                  <a:moveTo>
                    <a:pt x="2263" y="1"/>
                  </a:moveTo>
                  <a:cubicBezTo>
                    <a:pt x="2065" y="1"/>
                    <a:pt x="1866" y="54"/>
                    <a:pt x="1681" y="160"/>
                  </a:cubicBezTo>
                  <a:cubicBezTo>
                    <a:pt x="1509" y="265"/>
                    <a:pt x="1363" y="411"/>
                    <a:pt x="1271" y="610"/>
                  </a:cubicBezTo>
                  <a:lnTo>
                    <a:pt x="1257" y="226"/>
                  </a:lnTo>
                  <a:cubicBezTo>
                    <a:pt x="1257" y="146"/>
                    <a:pt x="1244" y="93"/>
                    <a:pt x="1218" y="67"/>
                  </a:cubicBezTo>
                  <a:cubicBezTo>
                    <a:pt x="1191" y="40"/>
                    <a:pt x="1125" y="27"/>
                    <a:pt x="1019" y="27"/>
                  </a:cubicBezTo>
                  <a:cubicBezTo>
                    <a:pt x="821" y="27"/>
                    <a:pt x="649" y="27"/>
                    <a:pt x="529" y="40"/>
                  </a:cubicBezTo>
                  <a:cubicBezTo>
                    <a:pt x="397" y="40"/>
                    <a:pt x="291" y="54"/>
                    <a:pt x="212" y="67"/>
                  </a:cubicBezTo>
                  <a:cubicBezTo>
                    <a:pt x="132" y="80"/>
                    <a:pt x="79" y="107"/>
                    <a:pt x="53" y="133"/>
                  </a:cubicBezTo>
                  <a:cubicBezTo>
                    <a:pt x="13" y="160"/>
                    <a:pt x="0" y="199"/>
                    <a:pt x="0" y="239"/>
                  </a:cubicBezTo>
                  <a:cubicBezTo>
                    <a:pt x="0" y="265"/>
                    <a:pt x="13" y="279"/>
                    <a:pt x="40" y="305"/>
                  </a:cubicBezTo>
                  <a:cubicBezTo>
                    <a:pt x="66" y="305"/>
                    <a:pt x="106" y="318"/>
                    <a:pt x="146" y="332"/>
                  </a:cubicBezTo>
                  <a:cubicBezTo>
                    <a:pt x="185" y="332"/>
                    <a:pt x="225" y="332"/>
                    <a:pt x="265" y="345"/>
                  </a:cubicBezTo>
                  <a:lnTo>
                    <a:pt x="728" y="345"/>
                  </a:lnTo>
                  <a:cubicBezTo>
                    <a:pt x="794" y="345"/>
                    <a:pt x="834" y="411"/>
                    <a:pt x="834" y="543"/>
                  </a:cubicBezTo>
                  <a:cubicBezTo>
                    <a:pt x="834" y="570"/>
                    <a:pt x="834" y="649"/>
                    <a:pt x="821" y="782"/>
                  </a:cubicBezTo>
                  <a:cubicBezTo>
                    <a:pt x="821" y="914"/>
                    <a:pt x="821" y="1060"/>
                    <a:pt x="821" y="1218"/>
                  </a:cubicBezTo>
                  <a:cubicBezTo>
                    <a:pt x="821" y="1390"/>
                    <a:pt x="807" y="1549"/>
                    <a:pt x="807" y="1708"/>
                  </a:cubicBezTo>
                  <a:cubicBezTo>
                    <a:pt x="807" y="1854"/>
                    <a:pt x="807" y="1973"/>
                    <a:pt x="807" y="2039"/>
                  </a:cubicBezTo>
                  <a:cubicBezTo>
                    <a:pt x="807" y="2079"/>
                    <a:pt x="794" y="2105"/>
                    <a:pt x="794" y="2145"/>
                  </a:cubicBezTo>
                  <a:cubicBezTo>
                    <a:pt x="794" y="2184"/>
                    <a:pt x="781" y="2224"/>
                    <a:pt x="768" y="2251"/>
                  </a:cubicBezTo>
                  <a:cubicBezTo>
                    <a:pt x="754" y="2290"/>
                    <a:pt x="741" y="2317"/>
                    <a:pt x="715" y="2343"/>
                  </a:cubicBezTo>
                  <a:cubicBezTo>
                    <a:pt x="688" y="2357"/>
                    <a:pt x="662" y="2370"/>
                    <a:pt x="622" y="2370"/>
                  </a:cubicBezTo>
                  <a:lnTo>
                    <a:pt x="503" y="2370"/>
                  </a:lnTo>
                  <a:cubicBezTo>
                    <a:pt x="450" y="2370"/>
                    <a:pt x="410" y="2383"/>
                    <a:pt x="344" y="2409"/>
                  </a:cubicBezTo>
                  <a:cubicBezTo>
                    <a:pt x="304" y="2436"/>
                    <a:pt x="278" y="2489"/>
                    <a:pt x="278" y="2555"/>
                  </a:cubicBezTo>
                  <a:cubicBezTo>
                    <a:pt x="278" y="2634"/>
                    <a:pt x="304" y="2687"/>
                    <a:pt x="357" y="2701"/>
                  </a:cubicBezTo>
                  <a:cubicBezTo>
                    <a:pt x="410" y="2714"/>
                    <a:pt x="476" y="2727"/>
                    <a:pt x="543" y="2727"/>
                  </a:cubicBezTo>
                  <a:lnTo>
                    <a:pt x="1112" y="2727"/>
                  </a:lnTo>
                  <a:cubicBezTo>
                    <a:pt x="1244" y="2714"/>
                    <a:pt x="1363" y="2714"/>
                    <a:pt x="1469" y="2714"/>
                  </a:cubicBezTo>
                  <a:lnTo>
                    <a:pt x="1654" y="2714"/>
                  </a:lnTo>
                  <a:cubicBezTo>
                    <a:pt x="1747" y="2714"/>
                    <a:pt x="1800" y="2714"/>
                    <a:pt x="1840" y="2687"/>
                  </a:cubicBezTo>
                  <a:cubicBezTo>
                    <a:pt x="1879" y="2661"/>
                    <a:pt x="1906" y="2621"/>
                    <a:pt x="1906" y="2555"/>
                  </a:cubicBezTo>
                  <a:cubicBezTo>
                    <a:pt x="1906" y="2476"/>
                    <a:pt x="1879" y="2409"/>
                    <a:pt x="1826" y="2396"/>
                  </a:cubicBezTo>
                  <a:cubicBezTo>
                    <a:pt x="1787" y="2370"/>
                    <a:pt x="1734" y="2357"/>
                    <a:pt x="1654" y="2357"/>
                  </a:cubicBezTo>
                  <a:lnTo>
                    <a:pt x="1244" y="2357"/>
                  </a:lnTo>
                  <a:lnTo>
                    <a:pt x="1244" y="1668"/>
                  </a:lnTo>
                  <a:cubicBezTo>
                    <a:pt x="1244" y="1536"/>
                    <a:pt x="1257" y="1417"/>
                    <a:pt x="1271" y="1298"/>
                  </a:cubicBezTo>
                  <a:cubicBezTo>
                    <a:pt x="1297" y="1165"/>
                    <a:pt x="1337" y="1060"/>
                    <a:pt x="1376" y="954"/>
                  </a:cubicBezTo>
                  <a:cubicBezTo>
                    <a:pt x="1456" y="808"/>
                    <a:pt x="1549" y="662"/>
                    <a:pt x="1681" y="557"/>
                  </a:cubicBezTo>
                  <a:cubicBezTo>
                    <a:pt x="1813" y="437"/>
                    <a:pt x="1972" y="371"/>
                    <a:pt x="2144" y="371"/>
                  </a:cubicBezTo>
                  <a:cubicBezTo>
                    <a:pt x="2276" y="371"/>
                    <a:pt x="2396" y="411"/>
                    <a:pt x="2462" y="490"/>
                  </a:cubicBezTo>
                  <a:cubicBezTo>
                    <a:pt x="2554" y="570"/>
                    <a:pt x="2607" y="676"/>
                    <a:pt x="2647" y="808"/>
                  </a:cubicBezTo>
                  <a:cubicBezTo>
                    <a:pt x="2700" y="927"/>
                    <a:pt x="2726" y="1086"/>
                    <a:pt x="2740" y="1258"/>
                  </a:cubicBezTo>
                  <a:cubicBezTo>
                    <a:pt x="2753" y="1430"/>
                    <a:pt x="2766" y="1615"/>
                    <a:pt x="2766" y="1801"/>
                  </a:cubicBezTo>
                  <a:cubicBezTo>
                    <a:pt x="2766" y="1814"/>
                    <a:pt x="2766" y="1880"/>
                    <a:pt x="2753" y="1986"/>
                  </a:cubicBezTo>
                  <a:cubicBezTo>
                    <a:pt x="2753" y="2105"/>
                    <a:pt x="2753" y="2251"/>
                    <a:pt x="2740" y="2409"/>
                  </a:cubicBezTo>
                  <a:cubicBezTo>
                    <a:pt x="2740" y="2502"/>
                    <a:pt x="2713" y="2568"/>
                    <a:pt x="2687" y="2595"/>
                  </a:cubicBezTo>
                  <a:cubicBezTo>
                    <a:pt x="2647" y="2621"/>
                    <a:pt x="2581" y="2634"/>
                    <a:pt x="2475" y="2648"/>
                  </a:cubicBezTo>
                  <a:cubicBezTo>
                    <a:pt x="2449" y="2661"/>
                    <a:pt x="2409" y="2674"/>
                    <a:pt x="2369" y="2701"/>
                  </a:cubicBezTo>
                  <a:cubicBezTo>
                    <a:pt x="2329" y="2727"/>
                    <a:pt x="2303" y="2767"/>
                    <a:pt x="2303" y="2833"/>
                  </a:cubicBezTo>
                  <a:cubicBezTo>
                    <a:pt x="2303" y="2899"/>
                    <a:pt x="2329" y="2939"/>
                    <a:pt x="2369" y="2965"/>
                  </a:cubicBezTo>
                  <a:cubicBezTo>
                    <a:pt x="2409" y="2992"/>
                    <a:pt x="2462" y="3005"/>
                    <a:pt x="2515" y="3005"/>
                  </a:cubicBezTo>
                  <a:cubicBezTo>
                    <a:pt x="2528" y="3005"/>
                    <a:pt x="2594" y="3005"/>
                    <a:pt x="2700" y="2992"/>
                  </a:cubicBezTo>
                  <a:lnTo>
                    <a:pt x="3653" y="2992"/>
                  </a:lnTo>
                  <a:cubicBezTo>
                    <a:pt x="3706" y="2992"/>
                    <a:pt x="3759" y="2979"/>
                    <a:pt x="3812" y="2965"/>
                  </a:cubicBezTo>
                  <a:cubicBezTo>
                    <a:pt x="3851" y="2939"/>
                    <a:pt x="3878" y="2899"/>
                    <a:pt x="3878" y="2833"/>
                  </a:cubicBezTo>
                  <a:cubicBezTo>
                    <a:pt x="3878" y="2793"/>
                    <a:pt x="3865" y="2754"/>
                    <a:pt x="3838" y="2727"/>
                  </a:cubicBezTo>
                  <a:cubicBezTo>
                    <a:pt x="3812" y="2701"/>
                    <a:pt x="3785" y="2687"/>
                    <a:pt x="3746" y="2674"/>
                  </a:cubicBezTo>
                  <a:cubicBezTo>
                    <a:pt x="3706" y="2648"/>
                    <a:pt x="3666" y="2648"/>
                    <a:pt x="3626" y="2634"/>
                  </a:cubicBezTo>
                  <a:lnTo>
                    <a:pt x="3203" y="2634"/>
                  </a:lnTo>
                  <a:lnTo>
                    <a:pt x="3203" y="1205"/>
                  </a:lnTo>
                  <a:cubicBezTo>
                    <a:pt x="3203" y="954"/>
                    <a:pt x="3163" y="755"/>
                    <a:pt x="3110" y="596"/>
                  </a:cubicBezTo>
                  <a:cubicBezTo>
                    <a:pt x="3044" y="437"/>
                    <a:pt x="2965" y="318"/>
                    <a:pt x="2872" y="226"/>
                  </a:cubicBezTo>
                  <a:cubicBezTo>
                    <a:pt x="2779" y="146"/>
                    <a:pt x="2674" y="80"/>
                    <a:pt x="2554" y="54"/>
                  </a:cubicBezTo>
                  <a:cubicBezTo>
                    <a:pt x="2449" y="14"/>
                    <a:pt x="2356" y="1"/>
                    <a:pt x="2263"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8"/>
            <p:cNvSpPr/>
            <p:nvPr/>
          </p:nvSpPr>
          <p:spPr>
            <a:xfrm>
              <a:off x="611815" y="1689153"/>
              <a:ext cx="634279" cy="414801"/>
            </a:xfrm>
            <a:custGeom>
              <a:avLst/>
              <a:gdLst/>
              <a:ahLst/>
              <a:cxnLst/>
              <a:rect l="l" t="t" r="r" b="b"/>
              <a:pathLst>
                <a:path w="11476" h="7505" extrusionOk="0">
                  <a:moveTo>
                    <a:pt x="4633" y="0"/>
                  </a:moveTo>
                  <a:cubicBezTo>
                    <a:pt x="4527" y="0"/>
                    <a:pt x="4474" y="53"/>
                    <a:pt x="4421" y="172"/>
                  </a:cubicBezTo>
                  <a:lnTo>
                    <a:pt x="3428" y="6234"/>
                  </a:lnTo>
                  <a:lnTo>
                    <a:pt x="2595" y="3031"/>
                  </a:lnTo>
                  <a:cubicBezTo>
                    <a:pt x="2542" y="2925"/>
                    <a:pt x="2489" y="2872"/>
                    <a:pt x="2383" y="2872"/>
                  </a:cubicBezTo>
                  <a:lnTo>
                    <a:pt x="225" y="2872"/>
                  </a:lnTo>
                  <a:cubicBezTo>
                    <a:pt x="120" y="2872"/>
                    <a:pt x="0" y="2978"/>
                    <a:pt x="0" y="3097"/>
                  </a:cubicBezTo>
                  <a:cubicBezTo>
                    <a:pt x="0" y="3203"/>
                    <a:pt x="120" y="3309"/>
                    <a:pt x="225" y="3309"/>
                  </a:cubicBezTo>
                  <a:lnTo>
                    <a:pt x="2211" y="3309"/>
                  </a:lnTo>
                  <a:lnTo>
                    <a:pt x="3256" y="7332"/>
                  </a:lnTo>
                  <a:cubicBezTo>
                    <a:pt x="3309" y="7452"/>
                    <a:pt x="3375" y="7504"/>
                    <a:pt x="3481" y="7504"/>
                  </a:cubicBezTo>
                  <a:cubicBezTo>
                    <a:pt x="3587" y="7504"/>
                    <a:pt x="3706" y="7399"/>
                    <a:pt x="3706" y="7332"/>
                  </a:cubicBezTo>
                  <a:lnTo>
                    <a:pt x="4858" y="450"/>
                  </a:lnTo>
                  <a:lnTo>
                    <a:pt x="11250" y="450"/>
                  </a:lnTo>
                  <a:cubicBezTo>
                    <a:pt x="11370" y="450"/>
                    <a:pt x="11475" y="331"/>
                    <a:pt x="11475" y="225"/>
                  </a:cubicBezTo>
                  <a:cubicBezTo>
                    <a:pt x="11475" y="119"/>
                    <a:pt x="11370" y="0"/>
                    <a:pt x="11250"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0" name="Google Shape;150;p8"/>
          <p:cNvGrpSpPr/>
          <p:nvPr/>
        </p:nvGrpSpPr>
        <p:grpSpPr>
          <a:xfrm>
            <a:off x="1215642" y="2298152"/>
            <a:ext cx="751777" cy="344537"/>
            <a:chOff x="6301529" y="2700815"/>
            <a:chExt cx="640137" cy="293373"/>
          </a:xfrm>
        </p:grpSpPr>
        <p:sp>
          <p:nvSpPr>
            <p:cNvPr id="151" name="Google Shape;151;p8"/>
            <p:cNvSpPr/>
            <p:nvPr/>
          </p:nvSpPr>
          <p:spPr>
            <a:xfrm>
              <a:off x="6301529" y="2703026"/>
              <a:ext cx="188802" cy="281656"/>
            </a:xfrm>
            <a:custGeom>
              <a:avLst/>
              <a:gdLst/>
              <a:ahLst/>
              <a:cxnLst/>
              <a:rect l="l" t="t" r="r" b="b"/>
              <a:pathLst>
                <a:path w="3416" h="5096" extrusionOk="0">
                  <a:moveTo>
                    <a:pt x="2528" y="609"/>
                  </a:moveTo>
                  <a:lnTo>
                    <a:pt x="2356" y="3177"/>
                  </a:lnTo>
                  <a:cubicBezTo>
                    <a:pt x="2211" y="3190"/>
                    <a:pt x="2039" y="3203"/>
                    <a:pt x="1853" y="3216"/>
                  </a:cubicBezTo>
                  <a:cubicBezTo>
                    <a:pt x="1668" y="3216"/>
                    <a:pt x="1496" y="3229"/>
                    <a:pt x="1324" y="3243"/>
                  </a:cubicBezTo>
                  <a:cubicBezTo>
                    <a:pt x="1165" y="3243"/>
                    <a:pt x="1020" y="3243"/>
                    <a:pt x="901" y="3256"/>
                  </a:cubicBezTo>
                  <a:lnTo>
                    <a:pt x="702" y="3256"/>
                  </a:lnTo>
                  <a:cubicBezTo>
                    <a:pt x="662" y="3256"/>
                    <a:pt x="636" y="3256"/>
                    <a:pt x="623" y="3243"/>
                  </a:cubicBezTo>
                  <a:cubicBezTo>
                    <a:pt x="623" y="3229"/>
                    <a:pt x="623" y="3216"/>
                    <a:pt x="623" y="3203"/>
                  </a:cubicBezTo>
                  <a:cubicBezTo>
                    <a:pt x="623" y="3177"/>
                    <a:pt x="623" y="3163"/>
                    <a:pt x="649" y="3137"/>
                  </a:cubicBezTo>
                  <a:cubicBezTo>
                    <a:pt x="676" y="3110"/>
                    <a:pt x="689" y="3097"/>
                    <a:pt x="689" y="3084"/>
                  </a:cubicBezTo>
                  <a:lnTo>
                    <a:pt x="2528" y="609"/>
                  </a:lnTo>
                  <a:close/>
                  <a:moveTo>
                    <a:pt x="2714" y="0"/>
                  </a:moveTo>
                  <a:cubicBezTo>
                    <a:pt x="2648" y="0"/>
                    <a:pt x="2581" y="27"/>
                    <a:pt x="2515" y="66"/>
                  </a:cubicBezTo>
                  <a:cubicBezTo>
                    <a:pt x="2462" y="119"/>
                    <a:pt x="2423" y="146"/>
                    <a:pt x="2409" y="172"/>
                  </a:cubicBezTo>
                  <a:cubicBezTo>
                    <a:pt x="2264" y="357"/>
                    <a:pt x="2131" y="530"/>
                    <a:pt x="2012" y="688"/>
                  </a:cubicBezTo>
                  <a:cubicBezTo>
                    <a:pt x="1893" y="834"/>
                    <a:pt x="1774" y="980"/>
                    <a:pt x="1668" y="1125"/>
                  </a:cubicBezTo>
                  <a:lnTo>
                    <a:pt x="1351" y="1562"/>
                  </a:lnTo>
                  <a:cubicBezTo>
                    <a:pt x="1245" y="1707"/>
                    <a:pt x="1126" y="1866"/>
                    <a:pt x="993" y="2038"/>
                  </a:cubicBezTo>
                  <a:cubicBezTo>
                    <a:pt x="874" y="2197"/>
                    <a:pt x="728" y="2396"/>
                    <a:pt x="583" y="2594"/>
                  </a:cubicBezTo>
                  <a:cubicBezTo>
                    <a:pt x="437" y="2806"/>
                    <a:pt x="265" y="3031"/>
                    <a:pt x="67" y="3296"/>
                  </a:cubicBezTo>
                  <a:cubicBezTo>
                    <a:pt x="40" y="3335"/>
                    <a:pt x="27" y="3362"/>
                    <a:pt x="14" y="3388"/>
                  </a:cubicBezTo>
                  <a:cubicBezTo>
                    <a:pt x="1" y="3415"/>
                    <a:pt x="1" y="3441"/>
                    <a:pt x="1" y="3468"/>
                  </a:cubicBezTo>
                  <a:cubicBezTo>
                    <a:pt x="1" y="3521"/>
                    <a:pt x="27" y="3574"/>
                    <a:pt x="80" y="3600"/>
                  </a:cubicBezTo>
                  <a:cubicBezTo>
                    <a:pt x="133" y="3640"/>
                    <a:pt x="186" y="3653"/>
                    <a:pt x="265" y="3653"/>
                  </a:cubicBezTo>
                  <a:cubicBezTo>
                    <a:pt x="345" y="3653"/>
                    <a:pt x="570" y="3640"/>
                    <a:pt x="901" y="3627"/>
                  </a:cubicBezTo>
                  <a:cubicBezTo>
                    <a:pt x="1231" y="3613"/>
                    <a:pt x="1721" y="3600"/>
                    <a:pt x="2343" y="3587"/>
                  </a:cubicBezTo>
                  <a:lnTo>
                    <a:pt x="2343" y="3587"/>
                  </a:lnTo>
                  <a:lnTo>
                    <a:pt x="2290" y="4540"/>
                  </a:lnTo>
                  <a:cubicBezTo>
                    <a:pt x="2290" y="4632"/>
                    <a:pt x="2264" y="4685"/>
                    <a:pt x="2211" y="4725"/>
                  </a:cubicBezTo>
                  <a:cubicBezTo>
                    <a:pt x="2158" y="4752"/>
                    <a:pt x="2078" y="4778"/>
                    <a:pt x="1986" y="4778"/>
                  </a:cubicBezTo>
                  <a:cubicBezTo>
                    <a:pt x="1973" y="4778"/>
                    <a:pt x="1946" y="4778"/>
                    <a:pt x="1893" y="4791"/>
                  </a:cubicBezTo>
                  <a:cubicBezTo>
                    <a:pt x="1853" y="4791"/>
                    <a:pt x="1801" y="4791"/>
                    <a:pt x="1748" y="4804"/>
                  </a:cubicBezTo>
                  <a:cubicBezTo>
                    <a:pt x="1695" y="4804"/>
                    <a:pt x="1642" y="4804"/>
                    <a:pt x="1576" y="4818"/>
                  </a:cubicBezTo>
                  <a:lnTo>
                    <a:pt x="1430" y="4818"/>
                  </a:lnTo>
                  <a:cubicBezTo>
                    <a:pt x="1390" y="4818"/>
                    <a:pt x="1351" y="4831"/>
                    <a:pt x="1311" y="4844"/>
                  </a:cubicBezTo>
                  <a:cubicBezTo>
                    <a:pt x="1271" y="4857"/>
                    <a:pt x="1245" y="4897"/>
                    <a:pt x="1245" y="4950"/>
                  </a:cubicBezTo>
                  <a:cubicBezTo>
                    <a:pt x="1245" y="5003"/>
                    <a:pt x="1271" y="5056"/>
                    <a:pt x="1324" y="5069"/>
                  </a:cubicBezTo>
                  <a:cubicBezTo>
                    <a:pt x="1377" y="5082"/>
                    <a:pt x="1417" y="5096"/>
                    <a:pt x="1456" y="5096"/>
                  </a:cubicBezTo>
                  <a:lnTo>
                    <a:pt x="2965" y="5096"/>
                  </a:lnTo>
                  <a:cubicBezTo>
                    <a:pt x="3045" y="5096"/>
                    <a:pt x="3111" y="5082"/>
                    <a:pt x="3164" y="5069"/>
                  </a:cubicBezTo>
                  <a:cubicBezTo>
                    <a:pt x="3217" y="5043"/>
                    <a:pt x="3230" y="5003"/>
                    <a:pt x="3230" y="4937"/>
                  </a:cubicBezTo>
                  <a:cubicBezTo>
                    <a:pt x="3230" y="4884"/>
                    <a:pt x="3217" y="4844"/>
                    <a:pt x="3164" y="4818"/>
                  </a:cubicBezTo>
                  <a:cubicBezTo>
                    <a:pt x="3124" y="4804"/>
                    <a:pt x="3058" y="4791"/>
                    <a:pt x="2965" y="4791"/>
                  </a:cubicBezTo>
                  <a:cubicBezTo>
                    <a:pt x="2912" y="4791"/>
                    <a:pt x="2859" y="4791"/>
                    <a:pt x="2793" y="4778"/>
                  </a:cubicBezTo>
                  <a:cubicBezTo>
                    <a:pt x="2740" y="4778"/>
                    <a:pt x="2714" y="4738"/>
                    <a:pt x="2714" y="4699"/>
                  </a:cubicBezTo>
                  <a:cubicBezTo>
                    <a:pt x="2714" y="4672"/>
                    <a:pt x="2714" y="4619"/>
                    <a:pt x="2714" y="4527"/>
                  </a:cubicBezTo>
                  <a:cubicBezTo>
                    <a:pt x="2727" y="4447"/>
                    <a:pt x="2727" y="4341"/>
                    <a:pt x="2727" y="4235"/>
                  </a:cubicBezTo>
                  <a:cubicBezTo>
                    <a:pt x="2740" y="4129"/>
                    <a:pt x="2740" y="4010"/>
                    <a:pt x="2753" y="3904"/>
                  </a:cubicBezTo>
                  <a:cubicBezTo>
                    <a:pt x="2753" y="3785"/>
                    <a:pt x="2767" y="3679"/>
                    <a:pt x="2767" y="3587"/>
                  </a:cubicBezTo>
                  <a:lnTo>
                    <a:pt x="3230" y="3587"/>
                  </a:lnTo>
                  <a:cubicBezTo>
                    <a:pt x="3256" y="3587"/>
                    <a:pt x="3296" y="3574"/>
                    <a:pt x="3336" y="3547"/>
                  </a:cubicBezTo>
                  <a:cubicBezTo>
                    <a:pt x="3389" y="3534"/>
                    <a:pt x="3415" y="3481"/>
                    <a:pt x="3415" y="3415"/>
                  </a:cubicBezTo>
                  <a:cubicBezTo>
                    <a:pt x="3415" y="3349"/>
                    <a:pt x="3389" y="3296"/>
                    <a:pt x="3349" y="3269"/>
                  </a:cubicBezTo>
                  <a:cubicBezTo>
                    <a:pt x="3309" y="3229"/>
                    <a:pt x="3256" y="3216"/>
                    <a:pt x="3190" y="3203"/>
                  </a:cubicBezTo>
                  <a:lnTo>
                    <a:pt x="2793" y="3177"/>
                  </a:lnTo>
                  <a:cubicBezTo>
                    <a:pt x="2793" y="3031"/>
                    <a:pt x="2793" y="2846"/>
                    <a:pt x="2806" y="2647"/>
                  </a:cubicBezTo>
                  <a:cubicBezTo>
                    <a:pt x="2806" y="2435"/>
                    <a:pt x="2820" y="2224"/>
                    <a:pt x="2833" y="1999"/>
                  </a:cubicBezTo>
                  <a:cubicBezTo>
                    <a:pt x="2846" y="1774"/>
                    <a:pt x="2859" y="1549"/>
                    <a:pt x="2873" y="1337"/>
                  </a:cubicBezTo>
                  <a:cubicBezTo>
                    <a:pt x="2899" y="1112"/>
                    <a:pt x="2912" y="927"/>
                    <a:pt x="2926" y="755"/>
                  </a:cubicBezTo>
                  <a:cubicBezTo>
                    <a:pt x="2939" y="569"/>
                    <a:pt x="2952" y="424"/>
                    <a:pt x="2952" y="318"/>
                  </a:cubicBezTo>
                  <a:cubicBezTo>
                    <a:pt x="2965" y="199"/>
                    <a:pt x="2965" y="146"/>
                    <a:pt x="2965" y="132"/>
                  </a:cubicBezTo>
                  <a:cubicBezTo>
                    <a:pt x="2965" y="93"/>
                    <a:pt x="2952" y="53"/>
                    <a:pt x="2899" y="40"/>
                  </a:cubicBezTo>
                  <a:cubicBezTo>
                    <a:pt x="2846" y="13"/>
                    <a:pt x="2780" y="0"/>
                    <a:pt x="2714"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8"/>
            <p:cNvSpPr/>
            <p:nvPr/>
          </p:nvSpPr>
          <p:spPr>
            <a:xfrm>
              <a:off x="6504149" y="2700815"/>
              <a:ext cx="177804" cy="287515"/>
            </a:xfrm>
            <a:custGeom>
              <a:avLst/>
              <a:gdLst/>
              <a:ahLst/>
              <a:cxnLst/>
              <a:rect l="l" t="t" r="r" b="b"/>
              <a:pathLst>
                <a:path w="3217" h="5202" extrusionOk="0">
                  <a:moveTo>
                    <a:pt x="1668" y="0"/>
                  </a:moveTo>
                  <a:cubicBezTo>
                    <a:pt x="1417" y="0"/>
                    <a:pt x="1192" y="53"/>
                    <a:pt x="1007" y="159"/>
                  </a:cubicBezTo>
                  <a:cubicBezTo>
                    <a:pt x="808" y="265"/>
                    <a:pt x="649" y="384"/>
                    <a:pt x="517" y="530"/>
                  </a:cubicBezTo>
                  <a:cubicBezTo>
                    <a:pt x="385" y="662"/>
                    <a:pt x="279" y="808"/>
                    <a:pt x="212" y="967"/>
                  </a:cubicBezTo>
                  <a:cubicBezTo>
                    <a:pt x="146" y="1112"/>
                    <a:pt x="120" y="1231"/>
                    <a:pt x="120" y="1337"/>
                  </a:cubicBezTo>
                  <a:cubicBezTo>
                    <a:pt x="120" y="1350"/>
                    <a:pt x="120" y="1377"/>
                    <a:pt x="120" y="1417"/>
                  </a:cubicBezTo>
                  <a:cubicBezTo>
                    <a:pt x="120" y="1456"/>
                    <a:pt x="133" y="1509"/>
                    <a:pt x="146" y="1549"/>
                  </a:cubicBezTo>
                  <a:cubicBezTo>
                    <a:pt x="173" y="1589"/>
                    <a:pt x="199" y="1628"/>
                    <a:pt x="239" y="1655"/>
                  </a:cubicBezTo>
                  <a:cubicBezTo>
                    <a:pt x="279" y="1695"/>
                    <a:pt x="332" y="1708"/>
                    <a:pt x="398" y="1708"/>
                  </a:cubicBezTo>
                  <a:cubicBezTo>
                    <a:pt x="504" y="1708"/>
                    <a:pt x="583" y="1681"/>
                    <a:pt x="649" y="1628"/>
                  </a:cubicBezTo>
                  <a:cubicBezTo>
                    <a:pt x="715" y="1575"/>
                    <a:pt x="742" y="1509"/>
                    <a:pt x="742" y="1417"/>
                  </a:cubicBezTo>
                  <a:cubicBezTo>
                    <a:pt x="742" y="1377"/>
                    <a:pt x="729" y="1350"/>
                    <a:pt x="715" y="1324"/>
                  </a:cubicBezTo>
                  <a:cubicBezTo>
                    <a:pt x="702" y="1297"/>
                    <a:pt x="689" y="1271"/>
                    <a:pt x="662" y="1258"/>
                  </a:cubicBezTo>
                  <a:lnTo>
                    <a:pt x="623" y="1192"/>
                  </a:lnTo>
                  <a:cubicBezTo>
                    <a:pt x="610" y="1165"/>
                    <a:pt x="596" y="1139"/>
                    <a:pt x="596" y="1112"/>
                  </a:cubicBezTo>
                  <a:cubicBezTo>
                    <a:pt x="596" y="1072"/>
                    <a:pt x="623" y="1020"/>
                    <a:pt x="662" y="940"/>
                  </a:cubicBezTo>
                  <a:cubicBezTo>
                    <a:pt x="715" y="861"/>
                    <a:pt x="782" y="781"/>
                    <a:pt x="874" y="702"/>
                  </a:cubicBezTo>
                  <a:cubicBezTo>
                    <a:pt x="954" y="609"/>
                    <a:pt x="1060" y="543"/>
                    <a:pt x="1192" y="477"/>
                  </a:cubicBezTo>
                  <a:cubicBezTo>
                    <a:pt x="1311" y="411"/>
                    <a:pt x="1457" y="384"/>
                    <a:pt x="1602" y="384"/>
                  </a:cubicBezTo>
                  <a:cubicBezTo>
                    <a:pt x="1774" y="384"/>
                    <a:pt x="1907" y="411"/>
                    <a:pt x="2012" y="464"/>
                  </a:cubicBezTo>
                  <a:cubicBezTo>
                    <a:pt x="2132" y="517"/>
                    <a:pt x="2224" y="596"/>
                    <a:pt x="2290" y="675"/>
                  </a:cubicBezTo>
                  <a:cubicBezTo>
                    <a:pt x="2357" y="768"/>
                    <a:pt x="2410" y="861"/>
                    <a:pt x="2436" y="967"/>
                  </a:cubicBezTo>
                  <a:cubicBezTo>
                    <a:pt x="2462" y="1059"/>
                    <a:pt x="2489" y="1165"/>
                    <a:pt x="2489" y="1258"/>
                  </a:cubicBezTo>
                  <a:cubicBezTo>
                    <a:pt x="2489" y="1470"/>
                    <a:pt x="2449" y="1681"/>
                    <a:pt x="2370" y="1906"/>
                  </a:cubicBezTo>
                  <a:cubicBezTo>
                    <a:pt x="2290" y="2131"/>
                    <a:pt x="2198" y="2370"/>
                    <a:pt x="2065" y="2595"/>
                  </a:cubicBezTo>
                  <a:cubicBezTo>
                    <a:pt x="1946" y="2833"/>
                    <a:pt x="1801" y="3058"/>
                    <a:pt x="1629" y="3296"/>
                  </a:cubicBezTo>
                  <a:cubicBezTo>
                    <a:pt x="1470" y="3521"/>
                    <a:pt x="1298" y="3733"/>
                    <a:pt x="1126" y="3931"/>
                  </a:cubicBezTo>
                  <a:cubicBezTo>
                    <a:pt x="954" y="4130"/>
                    <a:pt x="782" y="4315"/>
                    <a:pt x="610" y="4487"/>
                  </a:cubicBezTo>
                  <a:cubicBezTo>
                    <a:pt x="437" y="4646"/>
                    <a:pt x="279" y="4778"/>
                    <a:pt x="133" y="4884"/>
                  </a:cubicBezTo>
                  <a:cubicBezTo>
                    <a:pt x="93" y="4924"/>
                    <a:pt x="67" y="4950"/>
                    <a:pt x="40" y="4964"/>
                  </a:cubicBezTo>
                  <a:cubicBezTo>
                    <a:pt x="14" y="4990"/>
                    <a:pt x="1" y="5017"/>
                    <a:pt x="1" y="5043"/>
                  </a:cubicBezTo>
                  <a:cubicBezTo>
                    <a:pt x="1" y="5083"/>
                    <a:pt x="14" y="5109"/>
                    <a:pt x="40" y="5149"/>
                  </a:cubicBezTo>
                  <a:cubicBezTo>
                    <a:pt x="67" y="5189"/>
                    <a:pt x="120" y="5202"/>
                    <a:pt x="186" y="5202"/>
                  </a:cubicBezTo>
                  <a:cubicBezTo>
                    <a:pt x="239" y="5202"/>
                    <a:pt x="292" y="5189"/>
                    <a:pt x="345" y="5175"/>
                  </a:cubicBezTo>
                  <a:cubicBezTo>
                    <a:pt x="385" y="5162"/>
                    <a:pt x="424" y="5136"/>
                    <a:pt x="437" y="5122"/>
                  </a:cubicBezTo>
                  <a:lnTo>
                    <a:pt x="1510" y="5122"/>
                  </a:lnTo>
                  <a:cubicBezTo>
                    <a:pt x="1642" y="5122"/>
                    <a:pt x="1774" y="5122"/>
                    <a:pt x="1893" y="5136"/>
                  </a:cubicBezTo>
                  <a:lnTo>
                    <a:pt x="2674" y="5136"/>
                  </a:lnTo>
                  <a:cubicBezTo>
                    <a:pt x="2701" y="5136"/>
                    <a:pt x="2727" y="5122"/>
                    <a:pt x="2767" y="5109"/>
                  </a:cubicBezTo>
                  <a:cubicBezTo>
                    <a:pt x="2807" y="5083"/>
                    <a:pt x="2833" y="5043"/>
                    <a:pt x="2873" y="5003"/>
                  </a:cubicBezTo>
                  <a:cubicBezTo>
                    <a:pt x="2979" y="4805"/>
                    <a:pt x="3058" y="4659"/>
                    <a:pt x="3124" y="4567"/>
                  </a:cubicBezTo>
                  <a:cubicBezTo>
                    <a:pt x="3177" y="4461"/>
                    <a:pt x="3217" y="4394"/>
                    <a:pt x="3217" y="4355"/>
                  </a:cubicBezTo>
                  <a:cubicBezTo>
                    <a:pt x="3217" y="4315"/>
                    <a:pt x="3190" y="4275"/>
                    <a:pt x="3151" y="4262"/>
                  </a:cubicBezTo>
                  <a:cubicBezTo>
                    <a:pt x="3111" y="4236"/>
                    <a:pt x="3071" y="4222"/>
                    <a:pt x="3032" y="4222"/>
                  </a:cubicBezTo>
                  <a:cubicBezTo>
                    <a:pt x="2965" y="4222"/>
                    <a:pt x="2926" y="4249"/>
                    <a:pt x="2899" y="4275"/>
                  </a:cubicBezTo>
                  <a:cubicBezTo>
                    <a:pt x="2873" y="4302"/>
                    <a:pt x="2846" y="4342"/>
                    <a:pt x="2820" y="4368"/>
                  </a:cubicBezTo>
                  <a:lnTo>
                    <a:pt x="2661" y="4619"/>
                  </a:lnTo>
                  <a:cubicBezTo>
                    <a:pt x="2621" y="4672"/>
                    <a:pt x="2595" y="4712"/>
                    <a:pt x="2568" y="4725"/>
                  </a:cubicBezTo>
                  <a:cubicBezTo>
                    <a:pt x="2555" y="4739"/>
                    <a:pt x="2529" y="4752"/>
                    <a:pt x="2502" y="4752"/>
                  </a:cubicBezTo>
                  <a:lnTo>
                    <a:pt x="2251" y="4752"/>
                  </a:lnTo>
                  <a:cubicBezTo>
                    <a:pt x="2132" y="4752"/>
                    <a:pt x="1973" y="4739"/>
                    <a:pt x="1801" y="4739"/>
                  </a:cubicBezTo>
                  <a:lnTo>
                    <a:pt x="1285" y="4739"/>
                  </a:lnTo>
                  <a:cubicBezTo>
                    <a:pt x="1099" y="4725"/>
                    <a:pt x="954" y="4725"/>
                    <a:pt x="821" y="4712"/>
                  </a:cubicBezTo>
                  <a:cubicBezTo>
                    <a:pt x="940" y="4606"/>
                    <a:pt x="1073" y="4474"/>
                    <a:pt x="1232" y="4315"/>
                  </a:cubicBezTo>
                  <a:cubicBezTo>
                    <a:pt x="1377" y="4156"/>
                    <a:pt x="1536" y="3984"/>
                    <a:pt x="1695" y="3799"/>
                  </a:cubicBezTo>
                  <a:cubicBezTo>
                    <a:pt x="1854" y="3614"/>
                    <a:pt x="1999" y="3415"/>
                    <a:pt x="2145" y="3203"/>
                  </a:cubicBezTo>
                  <a:cubicBezTo>
                    <a:pt x="2304" y="2992"/>
                    <a:pt x="2436" y="2780"/>
                    <a:pt x="2555" y="2568"/>
                  </a:cubicBezTo>
                  <a:cubicBezTo>
                    <a:pt x="2674" y="2343"/>
                    <a:pt x="2767" y="2131"/>
                    <a:pt x="2833" y="1920"/>
                  </a:cubicBezTo>
                  <a:cubicBezTo>
                    <a:pt x="2912" y="1695"/>
                    <a:pt x="2952" y="1483"/>
                    <a:pt x="2952" y="1271"/>
                  </a:cubicBezTo>
                  <a:cubicBezTo>
                    <a:pt x="2952" y="1099"/>
                    <a:pt x="2926" y="940"/>
                    <a:pt x="2873" y="781"/>
                  </a:cubicBezTo>
                  <a:cubicBezTo>
                    <a:pt x="2833" y="622"/>
                    <a:pt x="2754" y="490"/>
                    <a:pt x="2661" y="384"/>
                  </a:cubicBezTo>
                  <a:cubicBezTo>
                    <a:pt x="2555" y="265"/>
                    <a:pt x="2423" y="172"/>
                    <a:pt x="2264" y="106"/>
                  </a:cubicBezTo>
                  <a:cubicBezTo>
                    <a:pt x="2105" y="40"/>
                    <a:pt x="1907" y="0"/>
                    <a:pt x="1668"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8"/>
            <p:cNvSpPr/>
            <p:nvPr/>
          </p:nvSpPr>
          <p:spPr>
            <a:xfrm>
              <a:off x="6708261" y="2850763"/>
              <a:ext cx="40292" cy="139778"/>
            </a:xfrm>
            <a:custGeom>
              <a:avLst/>
              <a:gdLst/>
              <a:ahLst/>
              <a:cxnLst/>
              <a:rect l="l" t="t" r="r" b="b"/>
              <a:pathLst>
                <a:path w="729" h="2529" extrusionOk="0">
                  <a:moveTo>
                    <a:pt x="371" y="1"/>
                  </a:moveTo>
                  <a:cubicBezTo>
                    <a:pt x="305" y="1"/>
                    <a:pt x="252" y="14"/>
                    <a:pt x="199" y="40"/>
                  </a:cubicBezTo>
                  <a:cubicBezTo>
                    <a:pt x="159" y="54"/>
                    <a:pt x="119" y="80"/>
                    <a:pt x="93" y="120"/>
                  </a:cubicBezTo>
                  <a:cubicBezTo>
                    <a:pt x="53" y="146"/>
                    <a:pt x="40" y="186"/>
                    <a:pt x="27" y="226"/>
                  </a:cubicBezTo>
                  <a:cubicBezTo>
                    <a:pt x="14" y="265"/>
                    <a:pt x="0" y="305"/>
                    <a:pt x="0" y="331"/>
                  </a:cubicBezTo>
                  <a:cubicBezTo>
                    <a:pt x="0" y="411"/>
                    <a:pt x="40" y="490"/>
                    <a:pt x="93" y="556"/>
                  </a:cubicBezTo>
                  <a:cubicBezTo>
                    <a:pt x="146" y="623"/>
                    <a:pt x="225" y="662"/>
                    <a:pt x="358" y="662"/>
                  </a:cubicBezTo>
                  <a:cubicBezTo>
                    <a:pt x="477" y="662"/>
                    <a:pt x="569" y="623"/>
                    <a:pt x="636" y="556"/>
                  </a:cubicBezTo>
                  <a:cubicBezTo>
                    <a:pt x="702" y="490"/>
                    <a:pt x="728" y="411"/>
                    <a:pt x="728" y="318"/>
                  </a:cubicBezTo>
                  <a:cubicBezTo>
                    <a:pt x="728" y="252"/>
                    <a:pt x="702" y="173"/>
                    <a:pt x="649" y="106"/>
                  </a:cubicBezTo>
                  <a:cubicBezTo>
                    <a:pt x="583" y="27"/>
                    <a:pt x="490" y="1"/>
                    <a:pt x="371" y="1"/>
                  </a:cubicBezTo>
                  <a:close/>
                  <a:moveTo>
                    <a:pt x="371" y="1867"/>
                  </a:moveTo>
                  <a:cubicBezTo>
                    <a:pt x="305" y="1867"/>
                    <a:pt x="252" y="1880"/>
                    <a:pt x="199" y="1906"/>
                  </a:cubicBezTo>
                  <a:cubicBezTo>
                    <a:pt x="159" y="1920"/>
                    <a:pt x="119" y="1946"/>
                    <a:pt x="93" y="1986"/>
                  </a:cubicBezTo>
                  <a:cubicBezTo>
                    <a:pt x="53" y="2012"/>
                    <a:pt x="40" y="2052"/>
                    <a:pt x="27" y="2092"/>
                  </a:cubicBezTo>
                  <a:cubicBezTo>
                    <a:pt x="14" y="2131"/>
                    <a:pt x="0" y="2171"/>
                    <a:pt x="0" y="2211"/>
                  </a:cubicBezTo>
                  <a:cubicBezTo>
                    <a:pt x="0" y="2277"/>
                    <a:pt x="40" y="2356"/>
                    <a:pt x="93" y="2423"/>
                  </a:cubicBezTo>
                  <a:cubicBezTo>
                    <a:pt x="146" y="2502"/>
                    <a:pt x="225" y="2529"/>
                    <a:pt x="358" y="2529"/>
                  </a:cubicBezTo>
                  <a:cubicBezTo>
                    <a:pt x="477" y="2529"/>
                    <a:pt x="569" y="2502"/>
                    <a:pt x="636" y="2423"/>
                  </a:cubicBezTo>
                  <a:cubicBezTo>
                    <a:pt x="702" y="2356"/>
                    <a:pt x="728" y="2277"/>
                    <a:pt x="728" y="2198"/>
                  </a:cubicBezTo>
                  <a:cubicBezTo>
                    <a:pt x="728" y="2118"/>
                    <a:pt x="702" y="2039"/>
                    <a:pt x="649" y="1973"/>
                  </a:cubicBezTo>
                  <a:cubicBezTo>
                    <a:pt x="583" y="1906"/>
                    <a:pt x="490" y="1867"/>
                    <a:pt x="371" y="1867"/>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8"/>
            <p:cNvSpPr/>
            <p:nvPr/>
          </p:nvSpPr>
          <p:spPr>
            <a:xfrm>
              <a:off x="6771877" y="2701534"/>
              <a:ext cx="169789" cy="292655"/>
            </a:xfrm>
            <a:custGeom>
              <a:avLst/>
              <a:gdLst/>
              <a:ahLst/>
              <a:cxnLst/>
              <a:rect l="l" t="t" r="r" b="b"/>
              <a:pathLst>
                <a:path w="3072" h="5295" extrusionOk="0">
                  <a:moveTo>
                    <a:pt x="1642" y="371"/>
                  </a:moveTo>
                  <a:cubicBezTo>
                    <a:pt x="1814" y="371"/>
                    <a:pt x="1960" y="411"/>
                    <a:pt x="2079" y="477"/>
                  </a:cubicBezTo>
                  <a:cubicBezTo>
                    <a:pt x="2198" y="543"/>
                    <a:pt x="2304" y="636"/>
                    <a:pt x="2383" y="742"/>
                  </a:cubicBezTo>
                  <a:cubicBezTo>
                    <a:pt x="2463" y="848"/>
                    <a:pt x="2529" y="954"/>
                    <a:pt x="2555" y="1086"/>
                  </a:cubicBezTo>
                  <a:cubicBezTo>
                    <a:pt x="2595" y="1218"/>
                    <a:pt x="2621" y="1337"/>
                    <a:pt x="2621" y="1443"/>
                  </a:cubicBezTo>
                  <a:cubicBezTo>
                    <a:pt x="2621" y="1562"/>
                    <a:pt x="2595" y="1682"/>
                    <a:pt x="2542" y="1814"/>
                  </a:cubicBezTo>
                  <a:cubicBezTo>
                    <a:pt x="2502" y="1946"/>
                    <a:pt x="2436" y="2065"/>
                    <a:pt x="2343" y="2184"/>
                  </a:cubicBezTo>
                  <a:cubicBezTo>
                    <a:pt x="2238" y="2304"/>
                    <a:pt x="2118" y="2409"/>
                    <a:pt x="1973" y="2489"/>
                  </a:cubicBezTo>
                  <a:cubicBezTo>
                    <a:pt x="1841" y="2582"/>
                    <a:pt x="1668" y="2621"/>
                    <a:pt x="1457" y="2621"/>
                  </a:cubicBezTo>
                  <a:cubicBezTo>
                    <a:pt x="1311" y="2621"/>
                    <a:pt x="1179" y="2595"/>
                    <a:pt x="1060" y="2542"/>
                  </a:cubicBezTo>
                  <a:cubicBezTo>
                    <a:pt x="941" y="2489"/>
                    <a:pt x="835" y="2409"/>
                    <a:pt x="742" y="2317"/>
                  </a:cubicBezTo>
                  <a:cubicBezTo>
                    <a:pt x="663" y="2224"/>
                    <a:pt x="596" y="2105"/>
                    <a:pt x="543" y="1986"/>
                  </a:cubicBezTo>
                  <a:cubicBezTo>
                    <a:pt x="491" y="1854"/>
                    <a:pt x="464" y="1721"/>
                    <a:pt x="464" y="1562"/>
                  </a:cubicBezTo>
                  <a:cubicBezTo>
                    <a:pt x="464" y="1351"/>
                    <a:pt x="504" y="1179"/>
                    <a:pt x="557" y="1033"/>
                  </a:cubicBezTo>
                  <a:cubicBezTo>
                    <a:pt x="623" y="874"/>
                    <a:pt x="716" y="755"/>
                    <a:pt x="821" y="662"/>
                  </a:cubicBezTo>
                  <a:cubicBezTo>
                    <a:pt x="927" y="557"/>
                    <a:pt x="1046" y="490"/>
                    <a:pt x="1192" y="437"/>
                  </a:cubicBezTo>
                  <a:cubicBezTo>
                    <a:pt x="1338" y="398"/>
                    <a:pt x="1483" y="371"/>
                    <a:pt x="1642" y="371"/>
                  </a:cubicBezTo>
                  <a:close/>
                  <a:moveTo>
                    <a:pt x="1589" y="1"/>
                  </a:moveTo>
                  <a:cubicBezTo>
                    <a:pt x="1298" y="1"/>
                    <a:pt x="1060" y="40"/>
                    <a:pt x="861" y="146"/>
                  </a:cubicBezTo>
                  <a:cubicBezTo>
                    <a:pt x="663" y="239"/>
                    <a:pt x="491" y="358"/>
                    <a:pt x="371" y="504"/>
                  </a:cubicBezTo>
                  <a:cubicBezTo>
                    <a:pt x="239" y="649"/>
                    <a:pt x="146" y="821"/>
                    <a:pt x="93" y="1007"/>
                  </a:cubicBezTo>
                  <a:cubicBezTo>
                    <a:pt x="27" y="1192"/>
                    <a:pt x="1" y="1364"/>
                    <a:pt x="1" y="1536"/>
                  </a:cubicBezTo>
                  <a:cubicBezTo>
                    <a:pt x="1" y="1761"/>
                    <a:pt x="41" y="1959"/>
                    <a:pt x="107" y="2145"/>
                  </a:cubicBezTo>
                  <a:cubicBezTo>
                    <a:pt x="186" y="2330"/>
                    <a:pt x="279" y="2489"/>
                    <a:pt x="398" y="2621"/>
                  </a:cubicBezTo>
                  <a:cubicBezTo>
                    <a:pt x="517" y="2754"/>
                    <a:pt x="663" y="2846"/>
                    <a:pt x="821" y="2926"/>
                  </a:cubicBezTo>
                  <a:cubicBezTo>
                    <a:pt x="980" y="2992"/>
                    <a:pt x="1152" y="3031"/>
                    <a:pt x="1338" y="3031"/>
                  </a:cubicBezTo>
                  <a:cubicBezTo>
                    <a:pt x="1430" y="3031"/>
                    <a:pt x="1536" y="3018"/>
                    <a:pt x="1655" y="2992"/>
                  </a:cubicBezTo>
                  <a:cubicBezTo>
                    <a:pt x="1761" y="2965"/>
                    <a:pt x="1880" y="2926"/>
                    <a:pt x="1986" y="2886"/>
                  </a:cubicBezTo>
                  <a:cubicBezTo>
                    <a:pt x="2092" y="2833"/>
                    <a:pt x="2198" y="2767"/>
                    <a:pt x="2291" y="2701"/>
                  </a:cubicBezTo>
                  <a:cubicBezTo>
                    <a:pt x="2396" y="2621"/>
                    <a:pt x="2476" y="2529"/>
                    <a:pt x="2555" y="2423"/>
                  </a:cubicBezTo>
                  <a:lnTo>
                    <a:pt x="2555" y="2423"/>
                  </a:lnTo>
                  <a:cubicBezTo>
                    <a:pt x="2516" y="2648"/>
                    <a:pt x="2436" y="2886"/>
                    <a:pt x="2343" y="3124"/>
                  </a:cubicBezTo>
                  <a:cubicBezTo>
                    <a:pt x="2251" y="3362"/>
                    <a:pt x="2132" y="3601"/>
                    <a:pt x="1986" y="3839"/>
                  </a:cubicBezTo>
                  <a:cubicBezTo>
                    <a:pt x="1841" y="4064"/>
                    <a:pt x="1695" y="4276"/>
                    <a:pt x="1523" y="4474"/>
                  </a:cubicBezTo>
                  <a:cubicBezTo>
                    <a:pt x="1351" y="4659"/>
                    <a:pt x="1166" y="4818"/>
                    <a:pt x="967" y="4951"/>
                  </a:cubicBezTo>
                  <a:cubicBezTo>
                    <a:pt x="927" y="4977"/>
                    <a:pt x="888" y="5017"/>
                    <a:pt x="874" y="5030"/>
                  </a:cubicBezTo>
                  <a:cubicBezTo>
                    <a:pt x="848" y="5056"/>
                    <a:pt x="835" y="5096"/>
                    <a:pt x="835" y="5136"/>
                  </a:cubicBezTo>
                  <a:cubicBezTo>
                    <a:pt x="835" y="5202"/>
                    <a:pt x="848" y="5242"/>
                    <a:pt x="901" y="5255"/>
                  </a:cubicBezTo>
                  <a:cubicBezTo>
                    <a:pt x="941" y="5281"/>
                    <a:pt x="980" y="5295"/>
                    <a:pt x="1020" y="5295"/>
                  </a:cubicBezTo>
                  <a:cubicBezTo>
                    <a:pt x="1073" y="5295"/>
                    <a:pt x="1126" y="5281"/>
                    <a:pt x="1166" y="5268"/>
                  </a:cubicBezTo>
                  <a:cubicBezTo>
                    <a:pt x="1218" y="5242"/>
                    <a:pt x="1258" y="5215"/>
                    <a:pt x="1311" y="5176"/>
                  </a:cubicBezTo>
                  <a:cubicBezTo>
                    <a:pt x="1470" y="5043"/>
                    <a:pt x="1642" y="4871"/>
                    <a:pt x="1854" y="4659"/>
                  </a:cubicBezTo>
                  <a:cubicBezTo>
                    <a:pt x="2052" y="4434"/>
                    <a:pt x="2251" y="4143"/>
                    <a:pt x="2449" y="3786"/>
                  </a:cubicBezTo>
                  <a:cubicBezTo>
                    <a:pt x="2529" y="3640"/>
                    <a:pt x="2608" y="3468"/>
                    <a:pt x="2688" y="3283"/>
                  </a:cubicBezTo>
                  <a:cubicBezTo>
                    <a:pt x="2754" y="3111"/>
                    <a:pt x="2820" y="2912"/>
                    <a:pt x="2886" y="2714"/>
                  </a:cubicBezTo>
                  <a:cubicBezTo>
                    <a:pt x="2939" y="2515"/>
                    <a:pt x="2979" y="2304"/>
                    <a:pt x="3018" y="2092"/>
                  </a:cubicBezTo>
                  <a:cubicBezTo>
                    <a:pt x="3058" y="1893"/>
                    <a:pt x="3071" y="1682"/>
                    <a:pt x="3071" y="1470"/>
                  </a:cubicBezTo>
                  <a:cubicBezTo>
                    <a:pt x="3071" y="1337"/>
                    <a:pt x="3045" y="1179"/>
                    <a:pt x="3005" y="1007"/>
                  </a:cubicBezTo>
                  <a:cubicBezTo>
                    <a:pt x="2966" y="834"/>
                    <a:pt x="2899" y="676"/>
                    <a:pt x="2780" y="530"/>
                  </a:cubicBezTo>
                  <a:cubicBezTo>
                    <a:pt x="2674" y="371"/>
                    <a:pt x="2529" y="252"/>
                    <a:pt x="2330" y="159"/>
                  </a:cubicBezTo>
                  <a:cubicBezTo>
                    <a:pt x="2132" y="54"/>
                    <a:pt x="1893" y="1"/>
                    <a:pt x="1589"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5" name="Google Shape;155;p8"/>
          <p:cNvSpPr/>
          <p:nvPr/>
        </p:nvSpPr>
        <p:spPr>
          <a:xfrm>
            <a:off x="10647807" y="4422103"/>
            <a:ext cx="113267" cy="24467"/>
          </a:xfrm>
          <a:custGeom>
            <a:avLst/>
            <a:gdLst/>
            <a:ahLst/>
            <a:cxnLst/>
            <a:rect l="l" t="t" r="r" b="b"/>
            <a:pathLst>
              <a:path w="1537" h="332" extrusionOk="0">
                <a:moveTo>
                  <a:pt x="1" y="1"/>
                </a:moveTo>
                <a:lnTo>
                  <a:pt x="1" y="332"/>
                </a:lnTo>
                <a:lnTo>
                  <a:pt x="1536" y="332"/>
                </a:lnTo>
                <a:lnTo>
                  <a:pt x="1536"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 name="Google Shape;156;p8"/>
          <p:cNvSpPr txBox="1">
            <a:spLocks noGrp="1"/>
          </p:cNvSpPr>
          <p:nvPr>
            <p:ph type="title"/>
          </p:nvPr>
        </p:nvSpPr>
        <p:spPr>
          <a:xfrm>
            <a:off x="2453133" y="1742800"/>
            <a:ext cx="7285600" cy="337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9333">
                <a:solidFill>
                  <a:schemeClr val="lt2"/>
                </a:solidFill>
              </a:defRPr>
            </a:lvl1pPr>
            <a:lvl2pPr lvl="1" rtl="0">
              <a:spcBef>
                <a:spcPts val="0"/>
              </a:spcBef>
              <a:spcAft>
                <a:spcPts val="0"/>
              </a:spcAft>
              <a:buClr>
                <a:srgbClr val="FFEC9D"/>
              </a:buClr>
              <a:buSzPts val="4800"/>
              <a:buNone/>
              <a:defRPr sz="6400">
                <a:solidFill>
                  <a:srgbClr val="FFEC9D"/>
                </a:solidFill>
              </a:defRPr>
            </a:lvl2pPr>
            <a:lvl3pPr lvl="2" rtl="0">
              <a:spcBef>
                <a:spcPts val="0"/>
              </a:spcBef>
              <a:spcAft>
                <a:spcPts val="0"/>
              </a:spcAft>
              <a:buClr>
                <a:srgbClr val="FFEC9D"/>
              </a:buClr>
              <a:buSzPts val="4800"/>
              <a:buNone/>
              <a:defRPr sz="6400">
                <a:solidFill>
                  <a:srgbClr val="FFEC9D"/>
                </a:solidFill>
              </a:defRPr>
            </a:lvl3pPr>
            <a:lvl4pPr lvl="3" rtl="0">
              <a:spcBef>
                <a:spcPts val="0"/>
              </a:spcBef>
              <a:spcAft>
                <a:spcPts val="0"/>
              </a:spcAft>
              <a:buClr>
                <a:srgbClr val="FFEC9D"/>
              </a:buClr>
              <a:buSzPts val="4800"/>
              <a:buNone/>
              <a:defRPr sz="6400">
                <a:solidFill>
                  <a:srgbClr val="FFEC9D"/>
                </a:solidFill>
              </a:defRPr>
            </a:lvl4pPr>
            <a:lvl5pPr lvl="4" rtl="0">
              <a:spcBef>
                <a:spcPts val="0"/>
              </a:spcBef>
              <a:spcAft>
                <a:spcPts val="0"/>
              </a:spcAft>
              <a:buClr>
                <a:srgbClr val="FFEC9D"/>
              </a:buClr>
              <a:buSzPts val="4800"/>
              <a:buNone/>
              <a:defRPr sz="6400">
                <a:solidFill>
                  <a:srgbClr val="FFEC9D"/>
                </a:solidFill>
              </a:defRPr>
            </a:lvl5pPr>
            <a:lvl6pPr lvl="5" rtl="0">
              <a:spcBef>
                <a:spcPts val="0"/>
              </a:spcBef>
              <a:spcAft>
                <a:spcPts val="0"/>
              </a:spcAft>
              <a:buClr>
                <a:srgbClr val="FFEC9D"/>
              </a:buClr>
              <a:buSzPts val="4800"/>
              <a:buNone/>
              <a:defRPr sz="6400">
                <a:solidFill>
                  <a:srgbClr val="FFEC9D"/>
                </a:solidFill>
              </a:defRPr>
            </a:lvl6pPr>
            <a:lvl7pPr lvl="6" rtl="0">
              <a:spcBef>
                <a:spcPts val="0"/>
              </a:spcBef>
              <a:spcAft>
                <a:spcPts val="0"/>
              </a:spcAft>
              <a:buClr>
                <a:srgbClr val="FFEC9D"/>
              </a:buClr>
              <a:buSzPts val="4800"/>
              <a:buNone/>
              <a:defRPr sz="6400">
                <a:solidFill>
                  <a:srgbClr val="FFEC9D"/>
                </a:solidFill>
              </a:defRPr>
            </a:lvl7pPr>
            <a:lvl8pPr lvl="7" rtl="0">
              <a:spcBef>
                <a:spcPts val="0"/>
              </a:spcBef>
              <a:spcAft>
                <a:spcPts val="0"/>
              </a:spcAft>
              <a:buClr>
                <a:srgbClr val="FFEC9D"/>
              </a:buClr>
              <a:buSzPts val="4800"/>
              <a:buNone/>
              <a:defRPr sz="6400">
                <a:solidFill>
                  <a:srgbClr val="FFEC9D"/>
                </a:solidFill>
              </a:defRPr>
            </a:lvl8pPr>
            <a:lvl9pPr lvl="8" rtl="0">
              <a:spcBef>
                <a:spcPts val="0"/>
              </a:spcBef>
              <a:spcAft>
                <a:spcPts val="0"/>
              </a:spcAft>
              <a:buClr>
                <a:srgbClr val="FFEC9D"/>
              </a:buClr>
              <a:buSzPts val="4800"/>
              <a:buNone/>
              <a:defRPr sz="6400">
                <a:solidFill>
                  <a:srgbClr val="FFEC9D"/>
                </a:solidFill>
              </a:defRPr>
            </a:lvl9pPr>
          </a:lstStyle>
          <a:p>
            <a:endParaRPr/>
          </a:p>
        </p:txBody>
      </p:sp>
    </p:spTree>
    <p:extLst>
      <p:ext uri="{BB962C8B-B14F-4D97-AF65-F5344CB8AC3E}">
        <p14:creationId xmlns:p14="http://schemas.microsoft.com/office/powerpoint/2010/main" val="397443778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dk2"/>
        </a:solidFill>
        <a:effectLst/>
      </p:bgPr>
    </p:bg>
    <p:spTree>
      <p:nvGrpSpPr>
        <p:cNvPr id="1" name="Shape 352"/>
        <p:cNvGrpSpPr/>
        <p:nvPr/>
      </p:nvGrpSpPr>
      <p:grpSpPr>
        <a:xfrm>
          <a:off x="0" y="0"/>
          <a:ext cx="0" cy="0"/>
          <a:chOff x="0" y="0"/>
          <a:chExt cx="0" cy="0"/>
        </a:xfrm>
      </p:grpSpPr>
    </p:spTree>
    <p:extLst>
      <p:ext uri="{BB962C8B-B14F-4D97-AF65-F5344CB8AC3E}">
        <p14:creationId xmlns:p14="http://schemas.microsoft.com/office/powerpoint/2010/main" val="271424182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2"/>
        </a:solidFill>
        <a:effectLst/>
      </p:bgPr>
    </p:bg>
    <p:spTree>
      <p:nvGrpSpPr>
        <p:cNvPr id="1" name="Shape 353"/>
        <p:cNvGrpSpPr/>
        <p:nvPr/>
      </p:nvGrpSpPr>
      <p:grpSpPr>
        <a:xfrm>
          <a:off x="0" y="0"/>
          <a:ext cx="0" cy="0"/>
          <a:chOff x="0" y="0"/>
          <a:chExt cx="0" cy="0"/>
        </a:xfrm>
      </p:grpSpPr>
    </p:spTree>
    <p:extLst>
      <p:ext uri="{BB962C8B-B14F-4D97-AF65-F5344CB8AC3E}">
        <p14:creationId xmlns:p14="http://schemas.microsoft.com/office/powerpoint/2010/main" val="10354657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1"/>
        </a:solidFill>
        <a:effectLst/>
      </p:bgPr>
    </p:bg>
    <p:spTree>
      <p:nvGrpSpPr>
        <p:cNvPr id="1" name="Shape 354"/>
        <p:cNvGrpSpPr/>
        <p:nvPr/>
      </p:nvGrpSpPr>
      <p:grpSpPr>
        <a:xfrm>
          <a:off x="0" y="0"/>
          <a:ext cx="0" cy="0"/>
          <a:chOff x="0" y="0"/>
          <a:chExt cx="0" cy="0"/>
        </a:xfrm>
      </p:grpSpPr>
    </p:spTree>
    <p:extLst>
      <p:ext uri="{BB962C8B-B14F-4D97-AF65-F5344CB8AC3E}">
        <p14:creationId xmlns:p14="http://schemas.microsoft.com/office/powerpoint/2010/main" val="51319132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ackground 4">
  <p:cSld name="Background 4">
    <p:bg>
      <p:bgPr>
        <a:solidFill>
          <a:schemeClr val="accent2"/>
        </a:solidFill>
        <a:effectLst/>
      </p:bgPr>
    </p:bg>
    <p:spTree>
      <p:nvGrpSpPr>
        <p:cNvPr id="1" name="Shape 355"/>
        <p:cNvGrpSpPr/>
        <p:nvPr/>
      </p:nvGrpSpPr>
      <p:grpSpPr>
        <a:xfrm>
          <a:off x="0" y="0"/>
          <a:ext cx="0" cy="0"/>
          <a:chOff x="0" y="0"/>
          <a:chExt cx="0" cy="0"/>
        </a:xfrm>
      </p:grpSpPr>
      <p:grpSp>
        <p:nvGrpSpPr>
          <p:cNvPr id="356" name="Google Shape;356;p23"/>
          <p:cNvGrpSpPr/>
          <p:nvPr/>
        </p:nvGrpSpPr>
        <p:grpSpPr>
          <a:xfrm>
            <a:off x="314401" y="284734"/>
            <a:ext cx="11563191" cy="6288533"/>
            <a:chOff x="235800" y="213550"/>
            <a:chExt cx="8672393" cy="4716400"/>
          </a:xfrm>
        </p:grpSpPr>
        <p:sp>
          <p:nvSpPr>
            <p:cNvPr id="357" name="Google Shape;357;p23"/>
            <p:cNvSpPr/>
            <p:nvPr/>
          </p:nvSpPr>
          <p:spPr>
            <a:xfrm>
              <a:off x="420024" y="213550"/>
              <a:ext cx="8311596" cy="4715505"/>
            </a:xfrm>
            <a:custGeom>
              <a:avLst/>
              <a:gdLst/>
              <a:ahLst/>
              <a:cxnLst/>
              <a:rect l="l" t="t" r="r" b="b"/>
              <a:pathLst>
                <a:path w="141824" h="89559" extrusionOk="0">
                  <a:moveTo>
                    <a:pt x="9819" y="0"/>
                  </a:moveTo>
                  <a:cubicBezTo>
                    <a:pt x="4591" y="0"/>
                    <a:pt x="304" y="4267"/>
                    <a:pt x="285" y="9500"/>
                  </a:cubicBezTo>
                  <a:lnTo>
                    <a:pt x="20" y="79757"/>
                  </a:lnTo>
                  <a:cubicBezTo>
                    <a:pt x="1" y="85001"/>
                    <a:pt x="4276" y="89308"/>
                    <a:pt x="9520" y="89327"/>
                  </a:cubicBezTo>
                  <a:lnTo>
                    <a:pt x="40300" y="89442"/>
                  </a:lnTo>
                  <a:lnTo>
                    <a:pt x="135808" y="89551"/>
                  </a:lnTo>
                  <a:lnTo>
                    <a:pt x="137983" y="89559"/>
                  </a:lnTo>
                  <a:cubicBezTo>
                    <a:pt x="137987" y="89559"/>
                    <a:pt x="137992" y="89559"/>
                    <a:pt x="137996" y="89559"/>
                  </a:cubicBezTo>
                  <a:cubicBezTo>
                    <a:pt x="139922" y="89559"/>
                    <a:pt x="141502" y="87986"/>
                    <a:pt x="141510" y="86060"/>
                  </a:cubicBezTo>
                  <a:lnTo>
                    <a:pt x="141818" y="3758"/>
                  </a:lnTo>
                  <a:cubicBezTo>
                    <a:pt x="141823" y="1829"/>
                    <a:pt x="140249" y="242"/>
                    <a:pt x="138319" y="235"/>
                  </a:cubicBezTo>
                  <a:lnTo>
                    <a:pt x="136144" y="225"/>
                  </a:lnTo>
                  <a:lnTo>
                    <a:pt x="40635" y="116"/>
                  </a:lnTo>
                  <a:lnTo>
                    <a:pt x="9855" y="0"/>
                  </a:lnTo>
                  <a:cubicBezTo>
                    <a:pt x="9843" y="0"/>
                    <a:pt x="9831" y="0"/>
                    <a:pt x="9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3"/>
            <p:cNvSpPr/>
            <p:nvPr/>
          </p:nvSpPr>
          <p:spPr>
            <a:xfrm>
              <a:off x="596481" y="214234"/>
              <a:ext cx="8311713" cy="4715716"/>
            </a:xfrm>
            <a:custGeom>
              <a:avLst/>
              <a:gdLst/>
              <a:ahLst/>
              <a:cxnLst/>
              <a:rect l="l" t="t" r="r" b="b"/>
              <a:pathLst>
                <a:path w="141826" h="89563" extrusionOk="0">
                  <a:moveTo>
                    <a:pt x="9822" y="1"/>
                  </a:moveTo>
                  <a:cubicBezTo>
                    <a:pt x="4592" y="1"/>
                    <a:pt x="306" y="4268"/>
                    <a:pt x="285" y="9501"/>
                  </a:cubicBezTo>
                  <a:lnTo>
                    <a:pt x="21" y="79759"/>
                  </a:lnTo>
                  <a:cubicBezTo>
                    <a:pt x="1" y="85004"/>
                    <a:pt x="4276" y="89308"/>
                    <a:pt x="9520" y="89329"/>
                  </a:cubicBezTo>
                  <a:lnTo>
                    <a:pt x="40301" y="89445"/>
                  </a:lnTo>
                  <a:lnTo>
                    <a:pt x="135810" y="89553"/>
                  </a:lnTo>
                  <a:lnTo>
                    <a:pt x="137984" y="89562"/>
                  </a:lnTo>
                  <a:cubicBezTo>
                    <a:pt x="137988" y="89562"/>
                    <a:pt x="137993" y="89562"/>
                    <a:pt x="137997" y="89562"/>
                  </a:cubicBezTo>
                  <a:cubicBezTo>
                    <a:pt x="139924" y="89562"/>
                    <a:pt x="141504" y="87990"/>
                    <a:pt x="141511" y="86063"/>
                  </a:cubicBezTo>
                  <a:lnTo>
                    <a:pt x="141820" y="3761"/>
                  </a:lnTo>
                  <a:cubicBezTo>
                    <a:pt x="141826" y="1827"/>
                    <a:pt x="140249" y="239"/>
                    <a:pt x="138317" y="233"/>
                  </a:cubicBezTo>
                  <a:lnTo>
                    <a:pt x="136143" y="225"/>
                  </a:lnTo>
                  <a:lnTo>
                    <a:pt x="40635" y="117"/>
                  </a:lnTo>
                  <a:lnTo>
                    <a:pt x="9856" y="1"/>
                  </a:lnTo>
                  <a:cubicBezTo>
                    <a:pt x="9845" y="1"/>
                    <a:pt x="9833" y="1"/>
                    <a:pt x="9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3"/>
            <p:cNvSpPr/>
            <p:nvPr/>
          </p:nvSpPr>
          <p:spPr>
            <a:xfrm>
              <a:off x="810919" y="559949"/>
              <a:ext cx="311650" cy="311755"/>
            </a:xfrm>
            <a:custGeom>
              <a:avLst/>
              <a:gdLst/>
              <a:ahLst/>
              <a:cxnLst/>
              <a:rect l="l" t="t" r="r" b="b"/>
              <a:pathLst>
                <a:path w="5919" h="5921" extrusionOk="0">
                  <a:moveTo>
                    <a:pt x="23" y="0"/>
                  </a:moveTo>
                  <a:lnTo>
                    <a:pt x="0" y="5896"/>
                  </a:lnTo>
                  <a:lnTo>
                    <a:pt x="5897" y="5920"/>
                  </a:lnTo>
                  <a:lnTo>
                    <a:pt x="5918" y="23"/>
                  </a:lnTo>
                  <a:lnTo>
                    <a:pt x="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3"/>
            <p:cNvSpPr/>
            <p:nvPr/>
          </p:nvSpPr>
          <p:spPr>
            <a:xfrm>
              <a:off x="250174" y="605967"/>
              <a:ext cx="733502" cy="85034"/>
            </a:xfrm>
            <a:custGeom>
              <a:avLst/>
              <a:gdLst/>
              <a:ahLst/>
              <a:cxnLst/>
              <a:rect l="l" t="t" r="r" b="b"/>
              <a:pathLst>
                <a:path w="13931" h="1615" extrusionOk="0">
                  <a:moveTo>
                    <a:pt x="786" y="0"/>
                  </a:moveTo>
                  <a:cubicBezTo>
                    <a:pt x="355" y="0"/>
                    <a:pt x="3" y="349"/>
                    <a:pt x="2" y="782"/>
                  </a:cubicBezTo>
                  <a:cubicBezTo>
                    <a:pt x="1" y="1214"/>
                    <a:pt x="350" y="1567"/>
                    <a:pt x="783" y="1568"/>
                  </a:cubicBezTo>
                  <a:lnTo>
                    <a:pt x="13141" y="1614"/>
                  </a:lnTo>
                  <a:cubicBezTo>
                    <a:pt x="13141" y="1614"/>
                    <a:pt x="13142" y="1614"/>
                    <a:pt x="13142" y="1614"/>
                  </a:cubicBezTo>
                  <a:cubicBezTo>
                    <a:pt x="13574" y="1614"/>
                    <a:pt x="13926" y="1265"/>
                    <a:pt x="13927" y="833"/>
                  </a:cubicBezTo>
                  <a:cubicBezTo>
                    <a:pt x="13930" y="399"/>
                    <a:pt x="13579" y="47"/>
                    <a:pt x="13147" y="46"/>
                  </a:cubicBezTo>
                  <a:lnTo>
                    <a:pt x="788" y="0"/>
                  </a:lnTo>
                  <a:cubicBezTo>
                    <a:pt x="788"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3"/>
            <p:cNvSpPr/>
            <p:nvPr/>
          </p:nvSpPr>
          <p:spPr>
            <a:xfrm>
              <a:off x="249700" y="738071"/>
              <a:ext cx="733397" cy="85034"/>
            </a:xfrm>
            <a:custGeom>
              <a:avLst/>
              <a:gdLst/>
              <a:ahLst/>
              <a:cxnLst/>
              <a:rect l="l" t="t" r="r" b="b"/>
              <a:pathLst>
                <a:path w="13929" h="1615" extrusionOk="0">
                  <a:moveTo>
                    <a:pt x="782" y="0"/>
                  </a:moveTo>
                  <a:cubicBezTo>
                    <a:pt x="353" y="0"/>
                    <a:pt x="3" y="350"/>
                    <a:pt x="1" y="782"/>
                  </a:cubicBezTo>
                  <a:cubicBezTo>
                    <a:pt x="0" y="1214"/>
                    <a:pt x="349" y="1566"/>
                    <a:pt x="783" y="1568"/>
                  </a:cubicBezTo>
                  <a:lnTo>
                    <a:pt x="13140" y="1614"/>
                  </a:lnTo>
                  <a:cubicBezTo>
                    <a:pt x="13141" y="1614"/>
                    <a:pt x="13143" y="1614"/>
                    <a:pt x="13144" y="1614"/>
                  </a:cubicBezTo>
                  <a:cubicBezTo>
                    <a:pt x="13575" y="1614"/>
                    <a:pt x="13926" y="1265"/>
                    <a:pt x="13927" y="833"/>
                  </a:cubicBezTo>
                  <a:cubicBezTo>
                    <a:pt x="13929" y="400"/>
                    <a:pt x="13580" y="47"/>
                    <a:pt x="13145" y="46"/>
                  </a:cubicBezTo>
                  <a:lnTo>
                    <a:pt x="788" y="0"/>
                  </a:lnTo>
                  <a:cubicBezTo>
                    <a:pt x="786" y="0"/>
                    <a:pt x="784" y="0"/>
                    <a:pt x="7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3"/>
            <p:cNvSpPr/>
            <p:nvPr/>
          </p:nvSpPr>
          <p:spPr>
            <a:xfrm>
              <a:off x="808918" y="1088367"/>
              <a:ext cx="311650" cy="311755"/>
            </a:xfrm>
            <a:custGeom>
              <a:avLst/>
              <a:gdLst/>
              <a:ahLst/>
              <a:cxnLst/>
              <a:rect l="l" t="t" r="r" b="b"/>
              <a:pathLst>
                <a:path w="5919" h="5921" extrusionOk="0">
                  <a:moveTo>
                    <a:pt x="23" y="1"/>
                  </a:moveTo>
                  <a:lnTo>
                    <a:pt x="1" y="5898"/>
                  </a:lnTo>
                  <a:lnTo>
                    <a:pt x="5897" y="5920"/>
                  </a:lnTo>
                  <a:lnTo>
                    <a:pt x="5919" y="23"/>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3"/>
            <p:cNvSpPr/>
            <p:nvPr/>
          </p:nvSpPr>
          <p:spPr>
            <a:xfrm>
              <a:off x="248173" y="1134385"/>
              <a:ext cx="733449" cy="85086"/>
            </a:xfrm>
            <a:custGeom>
              <a:avLst/>
              <a:gdLst/>
              <a:ahLst/>
              <a:cxnLst/>
              <a:rect l="l" t="t" r="r" b="b"/>
              <a:pathLst>
                <a:path w="13930" h="1616" extrusionOk="0">
                  <a:moveTo>
                    <a:pt x="784" y="0"/>
                  </a:moveTo>
                  <a:cubicBezTo>
                    <a:pt x="353" y="0"/>
                    <a:pt x="2" y="348"/>
                    <a:pt x="1" y="782"/>
                  </a:cubicBezTo>
                  <a:cubicBezTo>
                    <a:pt x="0" y="1213"/>
                    <a:pt x="349" y="1566"/>
                    <a:pt x="783" y="1568"/>
                  </a:cubicBezTo>
                  <a:lnTo>
                    <a:pt x="13141" y="1615"/>
                  </a:lnTo>
                  <a:cubicBezTo>
                    <a:pt x="13142" y="1615"/>
                    <a:pt x="13142" y="1615"/>
                    <a:pt x="13143" y="1615"/>
                  </a:cubicBezTo>
                  <a:cubicBezTo>
                    <a:pt x="13574" y="1615"/>
                    <a:pt x="13927" y="1266"/>
                    <a:pt x="13928" y="834"/>
                  </a:cubicBezTo>
                  <a:cubicBezTo>
                    <a:pt x="13930" y="399"/>
                    <a:pt x="13582" y="48"/>
                    <a:pt x="13145" y="47"/>
                  </a:cubicBezTo>
                  <a:lnTo>
                    <a:pt x="788" y="0"/>
                  </a:lnTo>
                  <a:cubicBezTo>
                    <a:pt x="787" y="0"/>
                    <a:pt x="785"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3"/>
            <p:cNvSpPr/>
            <p:nvPr/>
          </p:nvSpPr>
          <p:spPr>
            <a:xfrm>
              <a:off x="247647" y="1266594"/>
              <a:ext cx="733502" cy="84981"/>
            </a:xfrm>
            <a:custGeom>
              <a:avLst/>
              <a:gdLst/>
              <a:ahLst/>
              <a:cxnLst/>
              <a:rect l="l" t="t" r="r" b="b"/>
              <a:pathLst>
                <a:path w="13931" h="1614" extrusionOk="0">
                  <a:moveTo>
                    <a:pt x="785" y="0"/>
                  </a:moveTo>
                  <a:cubicBezTo>
                    <a:pt x="354" y="0"/>
                    <a:pt x="3" y="348"/>
                    <a:pt x="2" y="780"/>
                  </a:cubicBezTo>
                  <a:cubicBezTo>
                    <a:pt x="1" y="1212"/>
                    <a:pt x="350" y="1565"/>
                    <a:pt x="783" y="1566"/>
                  </a:cubicBezTo>
                  <a:lnTo>
                    <a:pt x="13141" y="1613"/>
                  </a:lnTo>
                  <a:cubicBezTo>
                    <a:pt x="13142" y="1613"/>
                    <a:pt x="13143" y="1613"/>
                    <a:pt x="13144" y="1613"/>
                  </a:cubicBezTo>
                  <a:cubicBezTo>
                    <a:pt x="13578" y="1613"/>
                    <a:pt x="13927" y="1265"/>
                    <a:pt x="13928" y="832"/>
                  </a:cubicBezTo>
                  <a:cubicBezTo>
                    <a:pt x="13930" y="399"/>
                    <a:pt x="13581" y="47"/>
                    <a:pt x="13146" y="47"/>
                  </a:cubicBezTo>
                  <a:lnTo>
                    <a:pt x="788" y="0"/>
                  </a:lnTo>
                  <a:cubicBezTo>
                    <a:pt x="787" y="0"/>
                    <a:pt x="786"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3"/>
            <p:cNvSpPr/>
            <p:nvPr/>
          </p:nvSpPr>
          <p:spPr>
            <a:xfrm>
              <a:off x="806970" y="1616837"/>
              <a:ext cx="311650" cy="311755"/>
            </a:xfrm>
            <a:custGeom>
              <a:avLst/>
              <a:gdLst/>
              <a:ahLst/>
              <a:cxnLst/>
              <a:rect l="l" t="t" r="r" b="b"/>
              <a:pathLst>
                <a:path w="5919" h="5921" extrusionOk="0">
                  <a:moveTo>
                    <a:pt x="22" y="1"/>
                  </a:moveTo>
                  <a:lnTo>
                    <a:pt x="0" y="5898"/>
                  </a:lnTo>
                  <a:lnTo>
                    <a:pt x="5897" y="5920"/>
                  </a:lnTo>
                  <a:lnTo>
                    <a:pt x="5918" y="24"/>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3"/>
            <p:cNvSpPr/>
            <p:nvPr/>
          </p:nvSpPr>
          <p:spPr>
            <a:xfrm>
              <a:off x="246172" y="1662802"/>
              <a:ext cx="733449" cy="85086"/>
            </a:xfrm>
            <a:custGeom>
              <a:avLst/>
              <a:gdLst/>
              <a:ahLst/>
              <a:cxnLst/>
              <a:rect l="l" t="t" r="r" b="b"/>
              <a:pathLst>
                <a:path w="13930" h="1616" extrusionOk="0">
                  <a:moveTo>
                    <a:pt x="787" y="0"/>
                  </a:moveTo>
                  <a:cubicBezTo>
                    <a:pt x="356" y="0"/>
                    <a:pt x="4" y="350"/>
                    <a:pt x="3" y="781"/>
                  </a:cubicBezTo>
                  <a:cubicBezTo>
                    <a:pt x="1" y="1214"/>
                    <a:pt x="350" y="1567"/>
                    <a:pt x="784" y="1568"/>
                  </a:cubicBezTo>
                  <a:lnTo>
                    <a:pt x="13142" y="1615"/>
                  </a:lnTo>
                  <a:cubicBezTo>
                    <a:pt x="13143" y="1615"/>
                    <a:pt x="13145" y="1615"/>
                    <a:pt x="13147" y="1615"/>
                  </a:cubicBezTo>
                  <a:cubicBezTo>
                    <a:pt x="13577" y="1615"/>
                    <a:pt x="13927" y="1265"/>
                    <a:pt x="13928" y="835"/>
                  </a:cubicBezTo>
                  <a:cubicBezTo>
                    <a:pt x="13929" y="400"/>
                    <a:pt x="13580" y="48"/>
                    <a:pt x="13147" y="47"/>
                  </a:cubicBezTo>
                  <a:lnTo>
                    <a:pt x="789" y="0"/>
                  </a:lnTo>
                  <a:cubicBezTo>
                    <a:pt x="789"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3"/>
            <p:cNvSpPr/>
            <p:nvPr/>
          </p:nvSpPr>
          <p:spPr>
            <a:xfrm>
              <a:off x="245751" y="1794959"/>
              <a:ext cx="733344" cy="85034"/>
            </a:xfrm>
            <a:custGeom>
              <a:avLst/>
              <a:gdLst/>
              <a:ahLst/>
              <a:cxnLst/>
              <a:rect l="l" t="t" r="r" b="b"/>
              <a:pathLst>
                <a:path w="13928" h="1615" extrusionOk="0">
                  <a:moveTo>
                    <a:pt x="787" y="0"/>
                  </a:moveTo>
                  <a:cubicBezTo>
                    <a:pt x="355" y="0"/>
                    <a:pt x="2" y="349"/>
                    <a:pt x="1" y="782"/>
                  </a:cubicBezTo>
                  <a:cubicBezTo>
                    <a:pt x="0" y="1214"/>
                    <a:pt x="350" y="1565"/>
                    <a:pt x="783" y="1568"/>
                  </a:cubicBezTo>
                  <a:lnTo>
                    <a:pt x="13140" y="1614"/>
                  </a:lnTo>
                  <a:cubicBezTo>
                    <a:pt x="13141" y="1614"/>
                    <a:pt x="13143" y="1614"/>
                    <a:pt x="13144" y="1614"/>
                  </a:cubicBezTo>
                  <a:cubicBezTo>
                    <a:pt x="13575" y="1614"/>
                    <a:pt x="13926" y="1266"/>
                    <a:pt x="13927" y="834"/>
                  </a:cubicBezTo>
                  <a:cubicBezTo>
                    <a:pt x="13928" y="400"/>
                    <a:pt x="13579" y="47"/>
                    <a:pt x="13146" y="47"/>
                  </a:cubicBezTo>
                  <a:lnTo>
                    <a:pt x="789" y="0"/>
                  </a:lnTo>
                  <a:cubicBezTo>
                    <a:pt x="788" y="0"/>
                    <a:pt x="788"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3"/>
            <p:cNvSpPr/>
            <p:nvPr/>
          </p:nvSpPr>
          <p:spPr>
            <a:xfrm>
              <a:off x="804969" y="2145307"/>
              <a:ext cx="311650" cy="311703"/>
            </a:xfrm>
            <a:custGeom>
              <a:avLst/>
              <a:gdLst/>
              <a:ahLst/>
              <a:cxnLst/>
              <a:rect l="l" t="t" r="r" b="b"/>
              <a:pathLst>
                <a:path w="5919" h="5920" extrusionOk="0">
                  <a:moveTo>
                    <a:pt x="23" y="1"/>
                  </a:moveTo>
                  <a:lnTo>
                    <a:pt x="1" y="5897"/>
                  </a:lnTo>
                  <a:lnTo>
                    <a:pt x="5896" y="5919"/>
                  </a:lnTo>
                  <a:lnTo>
                    <a:pt x="5919"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3"/>
            <p:cNvSpPr/>
            <p:nvPr/>
          </p:nvSpPr>
          <p:spPr>
            <a:xfrm>
              <a:off x="244172" y="2191325"/>
              <a:ext cx="733502" cy="85034"/>
            </a:xfrm>
            <a:custGeom>
              <a:avLst/>
              <a:gdLst/>
              <a:ahLst/>
              <a:cxnLst/>
              <a:rect l="l" t="t" r="r" b="b"/>
              <a:pathLst>
                <a:path w="13931" h="1615" extrusionOk="0">
                  <a:moveTo>
                    <a:pt x="786" y="0"/>
                  </a:moveTo>
                  <a:cubicBezTo>
                    <a:pt x="353" y="0"/>
                    <a:pt x="2" y="349"/>
                    <a:pt x="1" y="780"/>
                  </a:cubicBezTo>
                  <a:cubicBezTo>
                    <a:pt x="0" y="1214"/>
                    <a:pt x="349" y="1567"/>
                    <a:pt x="783" y="1568"/>
                  </a:cubicBezTo>
                  <a:lnTo>
                    <a:pt x="13140" y="1614"/>
                  </a:lnTo>
                  <a:cubicBezTo>
                    <a:pt x="13141" y="1614"/>
                    <a:pt x="13141" y="1614"/>
                    <a:pt x="13142" y="1614"/>
                  </a:cubicBezTo>
                  <a:cubicBezTo>
                    <a:pt x="13574" y="1614"/>
                    <a:pt x="13927" y="1265"/>
                    <a:pt x="13928" y="833"/>
                  </a:cubicBezTo>
                  <a:cubicBezTo>
                    <a:pt x="13931" y="400"/>
                    <a:pt x="13581" y="48"/>
                    <a:pt x="13146" y="46"/>
                  </a:cubicBezTo>
                  <a:lnTo>
                    <a:pt x="788" y="0"/>
                  </a:lnTo>
                  <a:cubicBezTo>
                    <a:pt x="787" y="0"/>
                    <a:pt x="787"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3"/>
            <p:cNvSpPr/>
            <p:nvPr/>
          </p:nvSpPr>
          <p:spPr>
            <a:xfrm>
              <a:off x="243645" y="2323324"/>
              <a:ext cx="733555" cy="85086"/>
            </a:xfrm>
            <a:custGeom>
              <a:avLst/>
              <a:gdLst/>
              <a:ahLst/>
              <a:cxnLst/>
              <a:rect l="l" t="t" r="r" b="b"/>
              <a:pathLst>
                <a:path w="13932" h="1616" extrusionOk="0">
                  <a:moveTo>
                    <a:pt x="788" y="1"/>
                  </a:moveTo>
                  <a:cubicBezTo>
                    <a:pt x="356" y="1"/>
                    <a:pt x="4" y="350"/>
                    <a:pt x="3" y="782"/>
                  </a:cubicBezTo>
                  <a:cubicBezTo>
                    <a:pt x="1" y="1216"/>
                    <a:pt x="352" y="1568"/>
                    <a:pt x="784" y="1569"/>
                  </a:cubicBezTo>
                  <a:lnTo>
                    <a:pt x="13143" y="1616"/>
                  </a:lnTo>
                  <a:cubicBezTo>
                    <a:pt x="13144" y="1616"/>
                    <a:pt x="13145" y="1616"/>
                    <a:pt x="13146" y="1616"/>
                  </a:cubicBezTo>
                  <a:cubicBezTo>
                    <a:pt x="13577" y="1616"/>
                    <a:pt x="13928" y="1266"/>
                    <a:pt x="13929" y="835"/>
                  </a:cubicBezTo>
                  <a:cubicBezTo>
                    <a:pt x="13931" y="401"/>
                    <a:pt x="13581" y="51"/>
                    <a:pt x="13147" y="47"/>
                  </a:cubicBezTo>
                  <a:lnTo>
                    <a:pt x="789" y="1"/>
                  </a:lnTo>
                  <a:cubicBezTo>
                    <a:pt x="789" y="1"/>
                    <a:pt x="788" y="1"/>
                    <a:pt x="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3"/>
            <p:cNvSpPr/>
            <p:nvPr/>
          </p:nvSpPr>
          <p:spPr>
            <a:xfrm>
              <a:off x="802968" y="2673830"/>
              <a:ext cx="311650" cy="311703"/>
            </a:xfrm>
            <a:custGeom>
              <a:avLst/>
              <a:gdLst/>
              <a:ahLst/>
              <a:cxnLst/>
              <a:rect l="l" t="t" r="r" b="b"/>
              <a:pathLst>
                <a:path w="5919" h="5920" extrusionOk="0">
                  <a:moveTo>
                    <a:pt x="23" y="1"/>
                  </a:moveTo>
                  <a:lnTo>
                    <a:pt x="0" y="5897"/>
                  </a:lnTo>
                  <a:lnTo>
                    <a:pt x="5898" y="5919"/>
                  </a:lnTo>
                  <a:lnTo>
                    <a:pt x="5918" y="22"/>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3"/>
            <p:cNvSpPr/>
            <p:nvPr/>
          </p:nvSpPr>
          <p:spPr>
            <a:xfrm>
              <a:off x="242224" y="2719638"/>
              <a:ext cx="733502" cy="85139"/>
            </a:xfrm>
            <a:custGeom>
              <a:avLst/>
              <a:gdLst/>
              <a:ahLst/>
              <a:cxnLst/>
              <a:rect l="l" t="t" r="r" b="b"/>
              <a:pathLst>
                <a:path w="13931" h="1617" extrusionOk="0">
                  <a:moveTo>
                    <a:pt x="790" y="1"/>
                  </a:moveTo>
                  <a:cubicBezTo>
                    <a:pt x="356" y="1"/>
                    <a:pt x="5" y="350"/>
                    <a:pt x="2" y="782"/>
                  </a:cubicBezTo>
                  <a:cubicBezTo>
                    <a:pt x="1" y="1217"/>
                    <a:pt x="351" y="1569"/>
                    <a:pt x="783" y="1570"/>
                  </a:cubicBezTo>
                  <a:lnTo>
                    <a:pt x="13140" y="1617"/>
                  </a:lnTo>
                  <a:cubicBezTo>
                    <a:pt x="13575" y="1617"/>
                    <a:pt x="13926" y="1270"/>
                    <a:pt x="13927" y="838"/>
                  </a:cubicBezTo>
                  <a:cubicBezTo>
                    <a:pt x="13930" y="402"/>
                    <a:pt x="13580" y="51"/>
                    <a:pt x="13149" y="48"/>
                  </a:cubicBezTo>
                  <a:lnTo>
                    <a:pt x="7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3"/>
            <p:cNvSpPr/>
            <p:nvPr/>
          </p:nvSpPr>
          <p:spPr>
            <a:xfrm>
              <a:off x="241697" y="2851795"/>
              <a:ext cx="733502" cy="85086"/>
            </a:xfrm>
            <a:custGeom>
              <a:avLst/>
              <a:gdLst/>
              <a:ahLst/>
              <a:cxnLst/>
              <a:rect l="l" t="t" r="r" b="b"/>
              <a:pathLst>
                <a:path w="13931" h="1616" extrusionOk="0">
                  <a:moveTo>
                    <a:pt x="787" y="1"/>
                  </a:moveTo>
                  <a:cubicBezTo>
                    <a:pt x="354" y="1"/>
                    <a:pt x="4" y="350"/>
                    <a:pt x="2" y="783"/>
                  </a:cubicBezTo>
                  <a:cubicBezTo>
                    <a:pt x="0" y="1216"/>
                    <a:pt x="350" y="1569"/>
                    <a:pt x="784" y="1570"/>
                  </a:cubicBezTo>
                  <a:lnTo>
                    <a:pt x="13141" y="1616"/>
                  </a:lnTo>
                  <a:cubicBezTo>
                    <a:pt x="13142" y="1616"/>
                    <a:pt x="13142" y="1616"/>
                    <a:pt x="13143" y="1616"/>
                  </a:cubicBezTo>
                  <a:cubicBezTo>
                    <a:pt x="13577" y="1616"/>
                    <a:pt x="13927" y="1266"/>
                    <a:pt x="13930" y="835"/>
                  </a:cubicBezTo>
                  <a:cubicBezTo>
                    <a:pt x="13931" y="401"/>
                    <a:pt x="13582" y="49"/>
                    <a:pt x="13147"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3"/>
            <p:cNvSpPr/>
            <p:nvPr/>
          </p:nvSpPr>
          <p:spPr>
            <a:xfrm>
              <a:off x="800968" y="3202195"/>
              <a:ext cx="311703" cy="311808"/>
            </a:xfrm>
            <a:custGeom>
              <a:avLst/>
              <a:gdLst/>
              <a:ahLst/>
              <a:cxnLst/>
              <a:rect l="l" t="t" r="r" b="b"/>
              <a:pathLst>
                <a:path w="5920" h="5922" extrusionOk="0">
                  <a:moveTo>
                    <a:pt x="23" y="1"/>
                  </a:moveTo>
                  <a:lnTo>
                    <a:pt x="1" y="5897"/>
                  </a:lnTo>
                  <a:lnTo>
                    <a:pt x="5898" y="5921"/>
                  </a:lnTo>
                  <a:lnTo>
                    <a:pt x="5920" y="24"/>
                  </a:lnTo>
                  <a:lnTo>
                    <a:pt x="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3"/>
            <p:cNvSpPr/>
            <p:nvPr/>
          </p:nvSpPr>
          <p:spPr>
            <a:xfrm>
              <a:off x="240275" y="3248161"/>
              <a:ext cx="733449" cy="85086"/>
            </a:xfrm>
            <a:custGeom>
              <a:avLst/>
              <a:gdLst/>
              <a:ahLst/>
              <a:cxnLst/>
              <a:rect l="l" t="t" r="r" b="b"/>
              <a:pathLst>
                <a:path w="13930" h="1616" extrusionOk="0">
                  <a:moveTo>
                    <a:pt x="787" y="1"/>
                  </a:moveTo>
                  <a:cubicBezTo>
                    <a:pt x="353" y="1"/>
                    <a:pt x="2" y="350"/>
                    <a:pt x="1" y="782"/>
                  </a:cubicBezTo>
                  <a:cubicBezTo>
                    <a:pt x="0" y="1216"/>
                    <a:pt x="350" y="1568"/>
                    <a:pt x="783" y="1570"/>
                  </a:cubicBezTo>
                  <a:lnTo>
                    <a:pt x="13141" y="1616"/>
                  </a:lnTo>
                  <a:cubicBezTo>
                    <a:pt x="13142" y="1616"/>
                    <a:pt x="13144" y="1616"/>
                    <a:pt x="13145" y="1616"/>
                  </a:cubicBezTo>
                  <a:cubicBezTo>
                    <a:pt x="13575" y="1616"/>
                    <a:pt x="13927" y="1268"/>
                    <a:pt x="13928" y="835"/>
                  </a:cubicBezTo>
                  <a:cubicBezTo>
                    <a:pt x="13930" y="401"/>
                    <a:pt x="13581" y="50"/>
                    <a:pt x="13146" y="48"/>
                  </a:cubicBezTo>
                  <a:lnTo>
                    <a:pt x="789" y="1"/>
                  </a:lnTo>
                  <a:cubicBezTo>
                    <a:pt x="788" y="1"/>
                    <a:pt x="788" y="1"/>
                    <a:pt x="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3"/>
            <p:cNvSpPr/>
            <p:nvPr/>
          </p:nvSpPr>
          <p:spPr>
            <a:xfrm>
              <a:off x="239749" y="3380318"/>
              <a:ext cx="733502" cy="84981"/>
            </a:xfrm>
            <a:custGeom>
              <a:avLst/>
              <a:gdLst/>
              <a:ahLst/>
              <a:cxnLst/>
              <a:rect l="l" t="t" r="r" b="b"/>
              <a:pathLst>
                <a:path w="13931" h="1614" extrusionOk="0">
                  <a:moveTo>
                    <a:pt x="783" y="1"/>
                  </a:moveTo>
                  <a:cubicBezTo>
                    <a:pt x="353" y="1"/>
                    <a:pt x="5" y="350"/>
                    <a:pt x="2" y="780"/>
                  </a:cubicBezTo>
                  <a:cubicBezTo>
                    <a:pt x="1" y="1215"/>
                    <a:pt x="351" y="1566"/>
                    <a:pt x="783" y="1569"/>
                  </a:cubicBezTo>
                  <a:lnTo>
                    <a:pt x="13141" y="1614"/>
                  </a:lnTo>
                  <a:cubicBezTo>
                    <a:pt x="13142" y="1614"/>
                    <a:pt x="13144" y="1614"/>
                    <a:pt x="13146" y="1614"/>
                  </a:cubicBezTo>
                  <a:cubicBezTo>
                    <a:pt x="13576" y="1614"/>
                    <a:pt x="13926" y="1263"/>
                    <a:pt x="13927" y="835"/>
                  </a:cubicBezTo>
                  <a:cubicBezTo>
                    <a:pt x="13930" y="400"/>
                    <a:pt x="13580" y="48"/>
                    <a:pt x="13147" y="45"/>
                  </a:cubicBezTo>
                  <a:lnTo>
                    <a:pt x="788" y="1"/>
                  </a:lnTo>
                  <a:cubicBezTo>
                    <a:pt x="787" y="1"/>
                    <a:pt x="785" y="1"/>
                    <a:pt x="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3"/>
            <p:cNvSpPr/>
            <p:nvPr/>
          </p:nvSpPr>
          <p:spPr>
            <a:xfrm>
              <a:off x="799019" y="3730665"/>
              <a:ext cx="311650" cy="311755"/>
            </a:xfrm>
            <a:custGeom>
              <a:avLst/>
              <a:gdLst/>
              <a:ahLst/>
              <a:cxnLst/>
              <a:rect l="l" t="t" r="r" b="b"/>
              <a:pathLst>
                <a:path w="5919" h="5921" extrusionOk="0">
                  <a:moveTo>
                    <a:pt x="22" y="1"/>
                  </a:moveTo>
                  <a:lnTo>
                    <a:pt x="0" y="5897"/>
                  </a:lnTo>
                  <a:lnTo>
                    <a:pt x="5898" y="5920"/>
                  </a:lnTo>
                  <a:lnTo>
                    <a:pt x="5918" y="23"/>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3"/>
            <p:cNvSpPr/>
            <p:nvPr/>
          </p:nvSpPr>
          <p:spPr>
            <a:xfrm>
              <a:off x="238275" y="3776578"/>
              <a:ext cx="733449" cy="85034"/>
            </a:xfrm>
            <a:custGeom>
              <a:avLst/>
              <a:gdLst/>
              <a:ahLst/>
              <a:cxnLst/>
              <a:rect l="l" t="t" r="r" b="b"/>
              <a:pathLst>
                <a:path w="13930" h="1615" extrusionOk="0">
                  <a:moveTo>
                    <a:pt x="786" y="1"/>
                  </a:moveTo>
                  <a:cubicBezTo>
                    <a:pt x="355" y="1"/>
                    <a:pt x="3" y="351"/>
                    <a:pt x="2" y="782"/>
                  </a:cubicBezTo>
                  <a:cubicBezTo>
                    <a:pt x="1" y="1215"/>
                    <a:pt x="350" y="1568"/>
                    <a:pt x="783" y="1569"/>
                  </a:cubicBezTo>
                  <a:lnTo>
                    <a:pt x="13140" y="1615"/>
                  </a:lnTo>
                  <a:cubicBezTo>
                    <a:pt x="13142" y="1615"/>
                    <a:pt x="13144" y="1615"/>
                    <a:pt x="13146" y="1615"/>
                  </a:cubicBezTo>
                  <a:cubicBezTo>
                    <a:pt x="13577" y="1615"/>
                    <a:pt x="13926" y="1267"/>
                    <a:pt x="13928" y="834"/>
                  </a:cubicBezTo>
                  <a:cubicBezTo>
                    <a:pt x="13929" y="404"/>
                    <a:pt x="13580" y="50"/>
                    <a:pt x="13147" y="48"/>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3"/>
            <p:cNvSpPr/>
            <p:nvPr/>
          </p:nvSpPr>
          <p:spPr>
            <a:xfrm>
              <a:off x="237801" y="3908683"/>
              <a:ext cx="733449" cy="85139"/>
            </a:xfrm>
            <a:custGeom>
              <a:avLst/>
              <a:gdLst/>
              <a:ahLst/>
              <a:cxnLst/>
              <a:rect l="l" t="t" r="r" b="b"/>
              <a:pathLst>
                <a:path w="13930" h="1617" extrusionOk="0">
                  <a:moveTo>
                    <a:pt x="789" y="1"/>
                  </a:moveTo>
                  <a:cubicBezTo>
                    <a:pt x="354" y="1"/>
                    <a:pt x="2" y="350"/>
                    <a:pt x="1" y="782"/>
                  </a:cubicBezTo>
                  <a:cubicBezTo>
                    <a:pt x="0" y="1216"/>
                    <a:pt x="349" y="1569"/>
                    <a:pt x="783" y="1570"/>
                  </a:cubicBezTo>
                  <a:lnTo>
                    <a:pt x="13140" y="1617"/>
                  </a:lnTo>
                  <a:cubicBezTo>
                    <a:pt x="13141" y="1617"/>
                    <a:pt x="13141" y="1617"/>
                    <a:pt x="13142" y="1617"/>
                  </a:cubicBezTo>
                  <a:cubicBezTo>
                    <a:pt x="13575" y="1617"/>
                    <a:pt x="13926" y="1267"/>
                    <a:pt x="13927" y="835"/>
                  </a:cubicBezTo>
                  <a:cubicBezTo>
                    <a:pt x="13930" y="402"/>
                    <a:pt x="13579" y="50"/>
                    <a:pt x="13146" y="47"/>
                  </a:cubicBezTo>
                  <a:lnTo>
                    <a:pt x="7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3"/>
            <p:cNvSpPr/>
            <p:nvPr/>
          </p:nvSpPr>
          <p:spPr>
            <a:xfrm>
              <a:off x="797071" y="4259188"/>
              <a:ext cx="311650" cy="311650"/>
            </a:xfrm>
            <a:custGeom>
              <a:avLst/>
              <a:gdLst/>
              <a:ahLst/>
              <a:cxnLst/>
              <a:rect l="l" t="t" r="r" b="b"/>
              <a:pathLst>
                <a:path w="5919" h="5919" extrusionOk="0">
                  <a:moveTo>
                    <a:pt x="22" y="1"/>
                  </a:moveTo>
                  <a:lnTo>
                    <a:pt x="1" y="5896"/>
                  </a:lnTo>
                  <a:lnTo>
                    <a:pt x="5897" y="5919"/>
                  </a:lnTo>
                  <a:lnTo>
                    <a:pt x="5919" y="22"/>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3"/>
            <p:cNvSpPr/>
            <p:nvPr/>
          </p:nvSpPr>
          <p:spPr>
            <a:xfrm>
              <a:off x="236274" y="4305048"/>
              <a:ext cx="733449" cy="85086"/>
            </a:xfrm>
            <a:custGeom>
              <a:avLst/>
              <a:gdLst/>
              <a:ahLst/>
              <a:cxnLst/>
              <a:rect l="l" t="t" r="r" b="b"/>
              <a:pathLst>
                <a:path w="13930" h="1616" extrusionOk="0">
                  <a:moveTo>
                    <a:pt x="786" y="1"/>
                  </a:moveTo>
                  <a:cubicBezTo>
                    <a:pt x="353" y="1"/>
                    <a:pt x="3" y="350"/>
                    <a:pt x="1" y="782"/>
                  </a:cubicBezTo>
                  <a:cubicBezTo>
                    <a:pt x="0" y="1215"/>
                    <a:pt x="349" y="1568"/>
                    <a:pt x="783" y="1570"/>
                  </a:cubicBezTo>
                  <a:lnTo>
                    <a:pt x="13140" y="1616"/>
                  </a:lnTo>
                  <a:cubicBezTo>
                    <a:pt x="13141" y="1616"/>
                    <a:pt x="13141" y="1616"/>
                    <a:pt x="13142" y="1616"/>
                  </a:cubicBezTo>
                  <a:cubicBezTo>
                    <a:pt x="13575" y="1616"/>
                    <a:pt x="13928" y="1267"/>
                    <a:pt x="13929" y="834"/>
                  </a:cubicBezTo>
                  <a:cubicBezTo>
                    <a:pt x="13930" y="401"/>
                    <a:pt x="13581" y="49"/>
                    <a:pt x="13146" y="49"/>
                  </a:cubicBezTo>
                  <a:lnTo>
                    <a:pt x="788" y="1"/>
                  </a:lnTo>
                  <a:cubicBezTo>
                    <a:pt x="787" y="1"/>
                    <a:pt x="786"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3"/>
            <p:cNvSpPr/>
            <p:nvPr/>
          </p:nvSpPr>
          <p:spPr>
            <a:xfrm>
              <a:off x="235800" y="4437100"/>
              <a:ext cx="733449" cy="85192"/>
            </a:xfrm>
            <a:custGeom>
              <a:avLst/>
              <a:gdLst/>
              <a:ahLst/>
              <a:cxnLst/>
              <a:rect l="l" t="t" r="r" b="b"/>
              <a:pathLst>
                <a:path w="13930" h="1618" extrusionOk="0">
                  <a:moveTo>
                    <a:pt x="786" y="1"/>
                  </a:moveTo>
                  <a:cubicBezTo>
                    <a:pt x="355" y="1"/>
                    <a:pt x="3" y="349"/>
                    <a:pt x="2" y="782"/>
                  </a:cubicBezTo>
                  <a:cubicBezTo>
                    <a:pt x="1" y="1218"/>
                    <a:pt x="351" y="1568"/>
                    <a:pt x="783" y="1571"/>
                  </a:cubicBezTo>
                  <a:lnTo>
                    <a:pt x="13141" y="1618"/>
                  </a:lnTo>
                  <a:cubicBezTo>
                    <a:pt x="13142" y="1618"/>
                    <a:pt x="13143" y="1618"/>
                    <a:pt x="13144" y="1618"/>
                  </a:cubicBezTo>
                  <a:cubicBezTo>
                    <a:pt x="13576" y="1618"/>
                    <a:pt x="13927" y="1269"/>
                    <a:pt x="13928" y="836"/>
                  </a:cubicBezTo>
                  <a:cubicBezTo>
                    <a:pt x="13929" y="402"/>
                    <a:pt x="13579" y="50"/>
                    <a:pt x="13146" y="47"/>
                  </a:cubicBezTo>
                  <a:lnTo>
                    <a:pt x="788" y="1"/>
                  </a:lnTo>
                  <a:cubicBezTo>
                    <a:pt x="788" y="1"/>
                    <a:pt x="787" y="1"/>
                    <a:pt x="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3891077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ackground 5">
  <p:cSld name="Background 5">
    <p:bg>
      <p:bgPr>
        <a:solidFill>
          <a:schemeClr val="accent2"/>
        </a:solidFill>
        <a:effectLst/>
      </p:bgPr>
    </p:bg>
    <p:spTree>
      <p:nvGrpSpPr>
        <p:cNvPr id="1" name="Shape 383"/>
        <p:cNvGrpSpPr/>
        <p:nvPr/>
      </p:nvGrpSpPr>
      <p:grpSpPr>
        <a:xfrm>
          <a:off x="0" y="0"/>
          <a:ext cx="0" cy="0"/>
          <a:chOff x="0" y="0"/>
          <a:chExt cx="0" cy="0"/>
        </a:xfrm>
      </p:grpSpPr>
      <p:grpSp>
        <p:nvGrpSpPr>
          <p:cNvPr id="384" name="Google Shape;384;p24"/>
          <p:cNvGrpSpPr/>
          <p:nvPr/>
        </p:nvGrpSpPr>
        <p:grpSpPr>
          <a:xfrm>
            <a:off x="314300" y="305800"/>
            <a:ext cx="11563200" cy="6246400"/>
            <a:chOff x="235725" y="229350"/>
            <a:chExt cx="8672400" cy="4684800"/>
          </a:xfrm>
        </p:grpSpPr>
        <p:sp>
          <p:nvSpPr>
            <p:cNvPr id="385" name="Google Shape;385;p24"/>
            <p:cNvSpPr/>
            <p:nvPr/>
          </p:nvSpPr>
          <p:spPr>
            <a:xfrm>
              <a:off x="235725" y="229350"/>
              <a:ext cx="8672400" cy="4684800"/>
            </a:xfrm>
            <a:prstGeom prst="roundRect">
              <a:avLst>
                <a:gd name="adj" fmla="val 3106"/>
              </a:avLst>
            </a:pr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4"/>
            <p:cNvSpPr/>
            <p:nvPr/>
          </p:nvSpPr>
          <p:spPr>
            <a:xfrm>
              <a:off x="408325" y="369475"/>
              <a:ext cx="8327348" cy="4404555"/>
            </a:xfrm>
            <a:custGeom>
              <a:avLst/>
              <a:gdLst/>
              <a:ahLst/>
              <a:cxnLst/>
              <a:rect l="l" t="t" r="r" b="b"/>
              <a:pathLst>
                <a:path w="275216" h="156509" extrusionOk="0">
                  <a:moveTo>
                    <a:pt x="6251" y="311"/>
                  </a:moveTo>
                  <a:lnTo>
                    <a:pt x="6251" y="6247"/>
                  </a:lnTo>
                  <a:lnTo>
                    <a:pt x="315" y="6247"/>
                  </a:lnTo>
                  <a:lnTo>
                    <a:pt x="315" y="311"/>
                  </a:lnTo>
                  <a:close/>
                  <a:moveTo>
                    <a:pt x="12498" y="311"/>
                  </a:moveTo>
                  <a:lnTo>
                    <a:pt x="12498" y="6247"/>
                  </a:lnTo>
                  <a:lnTo>
                    <a:pt x="6562" y="6247"/>
                  </a:lnTo>
                  <a:lnTo>
                    <a:pt x="6562" y="311"/>
                  </a:lnTo>
                  <a:close/>
                  <a:moveTo>
                    <a:pt x="18745" y="311"/>
                  </a:moveTo>
                  <a:lnTo>
                    <a:pt x="18745" y="6247"/>
                  </a:lnTo>
                  <a:lnTo>
                    <a:pt x="12810" y="6247"/>
                  </a:lnTo>
                  <a:lnTo>
                    <a:pt x="12810" y="311"/>
                  </a:lnTo>
                  <a:close/>
                  <a:moveTo>
                    <a:pt x="24992" y="311"/>
                  </a:moveTo>
                  <a:lnTo>
                    <a:pt x="24992" y="6247"/>
                  </a:lnTo>
                  <a:lnTo>
                    <a:pt x="19058" y="6247"/>
                  </a:lnTo>
                  <a:lnTo>
                    <a:pt x="19058" y="311"/>
                  </a:lnTo>
                  <a:close/>
                  <a:moveTo>
                    <a:pt x="31241" y="311"/>
                  </a:moveTo>
                  <a:lnTo>
                    <a:pt x="31241" y="6247"/>
                  </a:lnTo>
                  <a:lnTo>
                    <a:pt x="25305" y="6247"/>
                  </a:lnTo>
                  <a:lnTo>
                    <a:pt x="25305" y="311"/>
                  </a:lnTo>
                  <a:close/>
                  <a:moveTo>
                    <a:pt x="37489" y="311"/>
                  </a:moveTo>
                  <a:lnTo>
                    <a:pt x="37489" y="6247"/>
                  </a:lnTo>
                  <a:lnTo>
                    <a:pt x="31553" y="6247"/>
                  </a:lnTo>
                  <a:lnTo>
                    <a:pt x="31553" y="311"/>
                  </a:lnTo>
                  <a:close/>
                  <a:moveTo>
                    <a:pt x="43737" y="311"/>
                  </a:moveTo>
                  <a:lnTo>
                    <a:pt x="43737" y="6247"/>
                  </a:lnTo>
                  <a:lnTo>
                    <a:pt x="37802" y="6247"/>
                  </a:lnTo>
                  <a:lnTo>
                    <a:pt x="37802" y="311"/>
                  </a:lnTo>
                  <a:close/>
                  <a:moveTo>
                    <a:pt x="49985" y="311"/>
                  </a:moveTo>
                  <a:lnTo>
                    <a:pt x="49985" y="6247"/>
                  </a:lnTo>
                  <a:lnTo>
                    <a:pt x="44049" y="6247"/>
                  </a:lnTo>
                  <a:lnTo>
                    <a:pt x="44049" y="311"/>
                  </a:lnTo>
                  <a:close/>
                  <a:moveTo>
                    <a:pt x="56232" y="311"/>
                  </a:moveTo>
                  <a:lnTo>
                    <a:pt x="56232" y="6247"/>
                  </a:lnTo>
                  <a:lnTo>
                    <a:pt x="50296" y="6247"/>
                  </a:lnTo>
                  <a:lnTo>
                    <a:pt x="50296" y="311"/>
                  </a:lnTo>
                  <a:close/>
                  <a:moveTo>
                    <a:pt x="62480" y="311"/>
                  </a:moveTo>
                  <a:lnTo>
                    <a:pt x="62480" y="6247"/>
                  </a:lnTo>
                  <a:lnTo>
                    <a:pt x="56545" y="6247"/>
                  </a:lnTo>
                  <a:lnTo>
                    <a:pt x="56545" y="311"/>
                  </a:lnTo>
                  <a:close/>
                  <a:moveTo>
                    <a:pt x="68727" y="311"/>
                  </a:moveTo>
                  <a:lnTo>
                    <a:pt x="68727" y="6247"/>
                  </a:lnTo>
                  <a:lnTo>
                    <a:pt x="62792" y="6247"/>
                  </a:lnTo>
                  <a:lnTo>
                    <a:pt x="62792" y="311"/>
                  </a:lnTo>
                  <a:close/>
                  <a:moveTo>
                    <a:pt x="74975" y="311"/>
                  </a:moveTo>
                  <a:lnTo>
                    <a:pt x="74975" y="6247"/>
                  </a:lnTo>
                  <a:lnTo>
                    <a:pt x="69039" y="6247"/>
                  </a:lnTo>
                  <a:lnTo>
                    <a:pt x="69039" y="311"/>
                  </a:lnTo>
                  <a:close/>
                  <a:moveTo>
                    <a:pt x="81223" y="311"/>
                  </a:moveTo>
                  <a:lnTo>
                    <a:pt x="81223" y="6247"/>
                  </a:lnTo>
                  <a:lnTo>
                    <a:pt x="75286" y="6247"/>
                  </a:lnTo>
                  <a:lnTo>
                    <a:pt x="75286" y="311"/>
                  </a:lnTo>
                  <a:close/>
                  <a:moveTo>
                    <a:pt x="87470" y="311"/>
                  </a:moveTo>
                  <a:lnTo>
                    <a:pt x="87470" y="6247"/>
                  </a:lnTo>
                  <a:lnTo>
                    <a:pt x="81535" y="6247"/>
                  </a:lnTo>
                  <a:lnTo>
                    <a:pt x="81535" y="311"/>
                  </a:lnTo>
                  <a:close/>
                  <a:moveTo>
                    <a:pt x="93720" y="311"/>
                  </a:moveTo>
                  <a:lnTo>
                    <a:pt x="93720" y="6247"/>
                  </a:lnTo>
                  <a:lnTo>
                    <a:pt x="87784" y="6247"/>
                  </a:lnTo>
                  <a:lnTo>
                    <a:pt x="87784" y="311"/>
                  </a:lnTo>
                  <a:close/>
                  <a:moveTo>
                    <a:pt x="99967" y="311"/>
                  </a:moveTo>
                  <a:lnTo>
                    <a:pt x="99967" y="6247"/>
                  </a:lnTo>
                  <a:lnTo>
                    <a:pt x="94031" y="6247"/>
                  </a:lnTo>
                  <a:lnTo>
                    <a:pt x="94031" y="311"/>
                  </a:lnTo>
                  <a:close/>
                  <a:moveTo>
                    <a:pt x="106214" y="311"/>
                  </a:moveTo>
                  <a:lnTo>
                    <a:pt x="106214" y="6247"/>
                  </a:lnTo>
                  <a:lnTo>
                    <a:pt x="100280" y="6247"/>
                  </a:lnTo>
                  <a:lnTo>
                    <a:pt x="100280" y="311"/>
                  </a:lnTo>
                  <a:close/>
                  <a:moveTo>
                    <a:pt x="112461" y="311"/>
                  </a:moveTo>
                  <a:lnTo>
                    <a:pt x="112461" y="6247"/>
                  </a:lnTo>
                  <a:lnTo>
                    <a:pt x="106527" y="6247"/>
                  </a:lnTo>
                  <a:lnTo>
                    <a:pt x="106527" y="311"/>
                  </a:lnTo>
                  <a:close/>
                  <a:moveTo>
                    <a:pt x="118710" y="311"/>
                  </a:moveTo>
                  <a:lnTo>
                    <a:pt x="118710" y="6247"/>
                  </a:lnTo>
                  <a:lnTo>
                    <a:pt x="112774" y="6247"/>
                  </a:lnTo>
                  <a:lnTo>
                    <a:pt x="112774" y="311"/>
                  </a:lnTo>
                  <a:close/>
                  <a:moveTo>
                    <a:pt x="124957" y="311"/>
                  </a:moveTo>
                  <a:lnTo>
                    <a:pt x="124957" y="6247"/>
                  </a:lnTo>
                  <a:lnTo>
                    <a:pt x="119021" y="6247"/>
                  </a:lnTo>
                  <a:lnTo>
                    <a:pt x="119021" y="311"/>
                  </a:lnTo>
                  <a:close/>
                  <a:moveTo>
                    <a:pt x="131204" y="311"/>
                  </a:moveTo>
                  <a:lnTo>
                    <a:pt x="131204" y="6247"/>
                  </a:lnTo>
                  <a:lnTo>
                    <a:pt x="125270" y="6247"/>
                  </a:lnTo>
                  <a:lnTo>
                    <a:pt x="125270" y="311"/>
                  </a:lnTo>
                  <a:close/>
                  <a:moveTo>
                    <a:pt x="137451" y="311"/>
                  </a:moveTo>
                  <a:lnTo>
                    <a:pt x="137451" y="6247"/>
                  </a:lnTo>
                  <a:lnTo>
                    <a:pt x="131517" y="6247"/>
                  </a:lnTo>
                  <a:lnTo>
                    <a:pt x="131517" y="311"/>
                  </a:lnTo>
                  <a:close/>
                  <a:moveTo>
                    <a:pt x="143702" y="311"/>
                  </a:moveTo>
                  <a:lnTo>
                    <a:pt x="143702" y="6247"/>
                  </a:lnTo>
                  <a:lnTo>
                    <a:pt x="137766" y="6247"/>
                  </a:lnTo>
                  <a:lnTo>
                    <a:pt x="137766" y="311"/>
                  </a:lnTo>
                  <a:close/>
                  <a:moveTo>
                    <a:pt x="149949" y="311"/>
                  </a:moveTo>
                  <a:lnTo>
                    <a:pt x="149949" y="6247"/>
                  </a:lnTo>
                  <a:lnTo>
                    <a:pt x="144015" y="6247"/>
                  </a:lnTo>
                  <a:lnTo>
                    <a:pt x="144015" y="311"/>
                  </a:lnTo>
                  <a:close/>
                  <a:moveTo>
                    <a:pt x="156196" y="311"/>
                  </a:moveTo>
                  <a:lnTo>
                    <a:pt x="156196" y="6247"/>
                  </a:lnTo>
                  <a:lnTo>
                    <a:pt x="150262" y="6247"/>
                  </a:lnTo>
                  <a:lnTo>
                    <a:pt x="150262" y="311"/>
                  </a:lnTo>
                  <a:close/>
                  <a:moveTo>
                    <a:pt x="162445" y="311"/>
                  </a:moveTo>
                  <a:lnTo>
                    <a:pt x="162445" y="6247"/>
                  </a:lnTo>
                  <a:lnTo>
                    <a:pt x="156509" y="6247"/>
                  </a:lnTo>
                  <a:lnTo>
                    <a:pt x="156509" y="311"/>
                  </a:lnTo>
                  <a:close/>
                  <a:moveTo>
                    <a:pt x="168692" y="311"/>
                  </a:moveTo>
                  <a:lnTo>
                    <a:pt x="168692" y="6247"/>
                  </a:lnTo>
                  <a:lnTo>
                    <a:pt x="162756" y="6247"/>
                  </a:lnTo>
                  <a:lnTo>
                    <a:pt x="162756" y="311"/>
                  </a:lnTo>
                  <a:close/>
                  <a:moveTo>
                    <a:pt x="174939" y="311"/>
                  </a:moveTo>
                  <a:lnTo>
                    <a:pt x="174939" y="6247"/>
                  </a:lnTo>
                  <a:lnTo>
                    <a:pt x="169005" y="6247"/>
                  </a:lnTo>
                  <a:lnTo>
                    <a:pt x="169005" y="311"/>
                  </a:lnTo>
                  <a:close/>
                  <a:moveTo>
                    <a:pt x="181186" y="311"/>
                  </a:moveTo>
                  <a:lnTo>
                    <a:pt x="181186" y="6247"/>
                  </a:lnTo>
                  <a:lnTo>
                    <a:pt x="175252" y="6247"/>
                  </a:lnTo>
                  <a:lnTo>
                    <a:pt x="175252" y="311"/>
                  </a:lnTo>
                  <a:close/>
                  <a:moveTo>
                    <a:pt x="187435" y="311"/>
                  </a:moveTo>
                  <a:lnTo>
                    <a:pt x="187435" y="6247"/>
                  </a:lnTo>
                  <a:lnTo>
                    <a:pt x="181499" y="6247"/>
                  </a:lnTo>
                  <a:lnTo>
                    <a:pt x="181499" y="311"/>
                  </a:lnTo>
                  <a:close/>
                  <a:moveTo>
                    <a:pt x="193684" y="311"/>
                  </a:moveTo>
                  <a:lnTo>
                    <a:pt x="193684" y="6247"/>
                  </a:lnTo>
                  <a:lnTo>
                    <a:pt x="187749" y="6247"/>
                  </a:lnTo>
                  <a:lnTo>
                    <a:pt x="187749" y="311"/>
                  </a:lnTo>
                  <a:close/>
                  <a:moveTo>
                    <a:pt x="199931" y="311"/>
                  </a:moveTo>
                  <a:lnTo>
                    <a:pt x="199931" y="6247"/>
                  </a:lnTo>
                  <a:lnTo>
                    <a:pt x="193996" y="6247"/>
                  </a:lnTo>
                  <a:lnTo>
                    <a:pt x="193996" y="311"/>
                  </a:lnTo>
                  <a:close/>
                  <a:moveTo>
                    <a:pt x="206180" y="311"/>
                  </a:moveTo>
                  <a:lnTo>
                    <a:pt x="206180" y="6247"/>
                  </a:lnTo>
                  <a:lnTo>
                    <a:pt x="200244" y="6247"/>
                  </a:lnTo>
                  <a:lnTo>
                    <a:pt x="200244" y="311"/>
                  </a:lnTo>
                  <a:close/>
                  <a:moveTo>
                    <a:pt x="212427" y="311"/>
                  </a:moveTo>
                  <a:lnTo>
                    <a:pt x="212427" y="6247"/>
                  </a:lnTo>
                  <a:lnTo>
                    <a:pt x="206491" y="6247"/>
                  </a:lnTo>
                  <a:lnTo>
                    <a:pt x="206491" y="311"/>
                  </a:lnTo>
                  <a:close/>
                  <a:moveTo>
                    <a:pt x="218674" y="311"/>
                  </a:moveTo>
                  <a:lnTo>
                    <a:pt x="218674" y="6247"/>
                  </a:lnTo>
                  <a:lnTo>
                    <a:pt x="212739" y="6247"/>
                  </a:lnTo>
                  <a:lnTo>
                    <a:pt x="212739" y="311"/>
                  </a:lnTo>
                  <a:close/>
                  <a:moveTo>
                    <a:pt x="224921" y="311"/>
                  </a:moveTo>
                  <a:lnTo>
                    <a:pt x="224921" y="6247"/>
                  </a:lnTo>
                  <a:lnTo>
                    <a:pt x="218987" y="6247"/>
                  </a:lnTo>
                  <a:lnTo>
                    <a:pt x="218987" y="311"/>
                  </a:lnTo>
                  <a:close/>
                  <a:moveTo>
                    <a:pt x="231170" y="311"/>
                  </a:moveTo>
                  <a:lnTo>
                    <a:pt x="231170" y="6247"/>
                  </a:lnTo>
                  <a:lnTo>
                    <a:pt x="225234" y="6247"/>
                  </a:lnTo>
                  <a:lnTo>
                    <a:pt x="225234" y="311"/>
                  </a:lnTo>
                  <a:close/>
                  <a:moveTo>
                    <a:pt x="237417" y="311"/>
                  </a:moveTo>
                  <a:lnTo>
                    <a:pt x="237417" y="6247"/>
                  </a:lnTo>
                  <a:lnTo>
                    <a:pt x="231481" y="6247"/>
                  </a:lnTo>
                  <a:lnTo>
                    <a:pt x="231481" y="311"/>
                  </a:lnTo>
                  <a:close/>
                  <a:moveTo>
                    <a:pt x="243664" y="311"/>
                  </a:moveTo>
                  <a:lnTo>
                    <a:pt x="243664" y="6247"/>
                  </a:lnTo>
                  <a:lnTo>
                    <a:pt x="237729" y="6247"/>
                  </a:lnTo>
                  <a:lnTo>
                    <a:pt x="237729" y="311"/>
                  </a:lnTo>
                  <a:close/>
                  <a:moveTo>
                    <a:pt x="249914" y="311"/>
                  </a:moveTo>
                  <a:lnTo>
                    <a:pt x="249914" y="6247"/>
                  </a:lnTo>
                  <a:lnTo>
                    <a:pt x="243978" y="6247"/>
                  </a:lnTo>
                  <a:lnTo>
                    <a:pt x="243978" y="311"/>
                  </a:lnTo>
                  <a:close/>
                  <a:moveTo>
                    <a:pt x="256161" y="311"/>
                  </a:moveTo>
                  <a:lnTo>
                    <a:pt x="256161" y="6247"/>
                  </a:lnTo>
                  <a:lnTo>
                    <a:pt x="250225" y="6247"/>
                  </a:lnTo>
                  <a:lnTo>
                    <a:pt x="250225" y="311"/>
                  </a:lnTo>
                  <a:close/>
                  <a:moveTo>
                    <a:pt x="262409" y="311"/>
                  </a:moveTo>
                  <a:lnTo>
                    <a:pt x="262409" y="6247"/>
                  </a:lnTo>
                  <a:lnTo>
                    <a:pt x="256474" y="6247"/>
                  </a:lnTo>
                  <a:lnTo>
                    <a:pt x="256474" y="311"/>
                  </a:lnTo>
                  <a:close/>
                  <a:moveTo>
                    <a:pt x="268656" y="311"/>
                  </a:moveTo>
                  <a:lnTo>
                    <a:pt x="268656" y="6247"/>
                  </a:lnTo>
                  <a:lnTo>
                    <a:pt x="262721" y="6247"/>
                  </a:lnTo>
                  <a:lnTo>
                    <a:pt x="262721" y="311"/>
                  </a:lnTo>
                  <a:close/>
                  <a:moveTo>
                    <a:pt x="274904" y="311"/>
                  </a:moveTo>
                  <a:lnTo>
                    <a:pt x="274904" y="6247"/>
                  </a:lnTo>
                  <a:lnTo>
                    <a:pt x="268968" y="6247"/>
                  </a:lnTo>
                  <a:lnTo>
                    <a:pt x="268968" y="311"/>
                  </a:lnTo>
                  <a:close/>
                  <a:moveTo>
                    <a:pt x="6251" y="6560"/>
                  </a:moveTo>
                  <a:lnTo>
                    <a:pt x="6251" y="12494"/>
                  </a:lnTo>
                  <a:lnTo>
                    <a:pt x="315" y="12494"/>
                  </a:lnTo>
                  <a:lnTo>
                    <a:pt x="315" y="6560"/>
                  </a:lnTo>
                  <a:close/>
                  <a:moveTo>
                    <a:pt x="12498" y="6560"/>
                  </a:moveTo>
                  <a:lnTo>
                    <a:pt x="12498" y="12494"/>
                  </a:lnTo>
                  <a:lnTo>
                    <a:pt x="6562" y="12494"/>
                  </a:lnTo>
                  <a:lnTo>
                    <a:pt x="6562" y="6560"/>
                  </a:lnTo>
                  <a:close/>
                  <a:moveTo>
                    <a:pt x="18745" y="6560"/>
                  </a:moveTo>
                  <a:lnTo>
                    <a:pt x="18745" y="12494"/>
                  </a:lnTo>
                  <a:lnTo>
                    <a:pt x="12810" y="12494"/>
                  </a:lnTo>
                  <a:lnTo>
                    <a:pt x="12810" y="6560"/>
                  </a:lnTo>
                  <a:close/>
                  <a:moveTo>
                    <a:pt x="24992" y="6560"/>
                  </a:moveTo>
                  <a:lnTo>
                    <a:pt x="24992" y="12494"/>
                  </a:lnTo>
                  <a:lnTo>
                    <a:pt x="19058" y="12494"/>
                  </a:lnTo>
                  <a:lnTo>
                    <a:pt x="19058" y="6560"/>
                  </a:lnTo>
                  <a:close/>
                  <a:moveTo>
                    <a:pt x="31241" y="6560"/>
                  </a:moveTo>
                  <a:lnTo>
                    <a:pt x="31241" y="12494"/>
                  </a:lnTo>
                  <a:lnTo>
                    <a:pt x="25305" y="12494"/>
                  </a:lnTo>
                  <a:lnTo>
                    <a:pt x="25305" y="6560"/>
                  </a:lnTo>
                  <a:close/>
                  <a:moveTo>
                    <a:pt x="37489" y="6560"/>
                  </a:moveTo>
                  <a:lnTo>
                    <a:pt x="37489" y="12494"/>
                  </a:lnTo>
                  <a:lnTo>
                    <a:pt x="31553" y="12494"/>
                  </a:lnTo>
                  <a:lnTo>
                    <a:pt x="31553" y="6560"/>
                  </a:lnTo>
                  <a:close/>
                  <a:moveTo>
                    <a:pt x="43737" y="6560"/>
                  </a:moveTo>
                  <a:lnTo>
                    <a:pt x="43737" y="12494"/>
                  </a:lnTo>
                  <a:lnTo>
                    <a:pt x="37802" y="12494"/>
                  </a:lnTo>
                  <a:lnTo>
                    <a:pt x="37802" y="6560"/>
                  </a:lnTo>
                  <a:close/>
                  <a:moveTo>
                    <a:pt x="49985" y="6560"/>
                  </a:moveTo>
                  <a:lnTo>
                    <a:pt x="49985" y="12494"/>
                  </a:lnTo>
                  <a:lnTo>
                    <a:pt x="44049" y="12494"/>
                  </a:lnTo>
                  <a:lnTo>
                    <a:pt x="44049" y="6560"/>
                  </a:lnTo>
                  <a:close/>
                  <a:moveTo>
                    <a:pt x="56232" y="6560"/>
                  </a:moveTo>
                  <a:lnTo>
                    <a:pt x="56232" y="12494"/>
                  </a:lnTo>
                  <a:lnTo>
                    <a:pt x="50296" y="12494"/>
                  </a:lnTo>
                  <a:lnTo>
                    <a:pt x="50296" y="6560"/>
                  </a:lnTo>
                  <a:close/>
                  <a:moveTo>
                    <a:pt x="62480" y="6560"/>
                  </a:moveTo>
                  <a:lnTo>
                    <a:pt x="62480" y="12494"/>
                  </a:lnTo>
                  <a:lnTo>
                    <a:pt x="56545" y="12494"/>
                  </a:lnTo>
                  <a:lnTo>
                    <a:pt x="56545" y="6560"/>
                  </a:lnTo>
                  <a:close/>
                  <a:moveTo>
                    <a:pt x="68727" y="6560"/>
                  </a:moveTo>
                  <a:lnTo>
                    <a:pt x="68727" y="12494"/>
                  </a:lnTo>
                  <a:lnTo>
                    <a:pt x="62792" y="12494"/>
                  </a:lnTo>
                  <a:lnTo>
                    <a:pt x="62792" y="6560"/>
                  </a:lnTo>
                  <a:close/>
                  <a:moveTo>
                    <a:pt x="74975" y="6560"/>
                  </a:moveTo>
                  <a:lnTo>
                    <a:pt x="74975" y="12494"/>
                  </a:lnTo>
                  <a:lnTo>
                    <a:pt x="69039" y="12494"/>
                  </a:lnTo>
                  <a:lnTo>
                    <a:pt x="69039" y="6560"/>
                  </a:lnTo>
                  <a:close/>
                  <a:moveTo>
                    <a:pt x="81223" y="6560"/>
                  </a:moveTo>
                  <a:lnTo>
                    <a:pt x="81223" y="12494"/>
                  </a:lnTo>
                  <a:lnTo>
                    <a:pt x="75286" y="12494"/>
                  </a:lnTo>
                  <a:lnTo>
                    <a:pt x="75286" y="6560"/>
                  </a:lnTo>
                  <a:close/>
                  <a:moveTo>
                    <a:pt x="87470" y="6560"/>
                  </a:moveTo>
                  <a:lnTo>
                    <a:pt x="87470" y="12494"/>
                  </a:lnTo>
                  <a:lnTo>
                    <a:pt x="81535" y="12494"/>
                  </a:lnTo>
                  <a:lnTo>
                    <a:pt x="81535" y="6560"/>
                  </a:lnTo>
                  <a:close/>
                  <a:moveTo>
                    <a:pt x="93720" y="6560"/>
                  </a:moveTo>
                  <a:lnTo>
                    <a:pt x="93720" y="12494"/>
                  </a:lnTo>
                  <a:lnTo>
                    <a:pt x="87784" y="12494"/>
                  </a:lnTo>
                  <a:lnTo>
                    <a:pt x="87784" y="6560"/>
                  </a:lnTo>
                  <a:close/>
                  <a:moveTo>
                    <a:pt x="99967" y="6560"/>
                  </a:moveTo>
                  <a:lnTo>
                    <a:pt x="99967" y="12494"/>
                  </a:lnTo>
                  <a:lnTo>
                    <a:pt x="94031" y="12494"/>
                  </a:lnTo>
                  <a:lnTo>
                    <a:pt x="94031" y="6560"/>
                  </a:lnTo>
                  <a:close/>
                  <a:moveTo>
                    <a:pt x="106214" y="6560"/>
                  </a:moveTo>
                  <a:lnTo>
                    <a:pt x="106214" y="12494"/>
                  </a:lnTo>
                  <a:lnTo>
                    <a:pt x="100280" y="12494"/>
                  </a:lnTo>
                  <a:lnTo>
                    <a:pt x="100280" y="6560"/>
                  </a:lnTo>
                  <a:close/>
                  <a:moveTo>
                    <a:pt x="112461" y="6560"/>
                  </a:moveTo>
                  <a:lnTo>
                    <a:pt x="112461" y="12494"/>
                  </a:lnTo>
                  <a:lnTo>
                    <a:pt x="106527" y="12494"/>
                  </a:lnTo>
                  <a:lnTo>
                    <a:pt x="106527" y="6560"/>
                  </a:lnTo>
                  <a:close/>
                  <a:moveTo>
                    <a:pt x="118710" y="6560"/>
                  </a:moveTo>
                  <a:lnTo>
                    <a:pt x="118710" y="12494"/>
                  </a:lnTo>
                  <a:lnTo>
                    <a:pt x="112774" y="12494"/>
                  </a:lnTo>
                  <a:lnTo>
                    <a:pt x="112774" y="6560"/>
                  </a:lnTo>
                  <a:close/>
                  <a:moveTo>
                    <a:pt x="124957" y="6560"/>
                  </a:moveTo>
                  <a:lnTo>
                    <a:pt x="124957" y="12494"/>
                  </a:lnTo>
                  <a:lnTo>
                    <a:pt x="119021" y="12494"/>
                  </a:lnTo>
                  <a:lnTo>
                    <a:pt x="119021" y="6560"/>
                  </a:lnTo>
                  <a:close/>
                  <a:moveTo>
                    <a:pt x="131204" y="6560"/>
                  </a:moveTo>
                  <a:lnTo>
                    <a:pt x="131204" y="12494"/>
                  </a:lnTo>
                  <a:lnTo>
                    <a:pt x="125270" y="12494"/>
                  </a:lnTo>
                  <a:lnTo>
                    <a:pt x="125270" y="6560"/>
                  </a:lnTo>
                  <a:close/>
                  <a:moveTo>
                    <a:pt x="137451" y="6560"/>
                  </a:moveTo>
                  <a:lnTo>
                    <a:pt x="137451" y="12494"/>
                  </a:lnTo>
                  <a:lnTo>
                    <a:pt x="131517" y="12494"/>
                  </a:lnTo>
                  <a:lnTo>
                    <a:pt x="131517" y="6560"/>
                  </a:lnTo>
                  <a:close/>
                  <a:moveTo>
                    <a:pt x="143702" y="6560"/>
                  </a:moveTo>
                  <a:lnTo>
                    <a:pt x="143702" y="12494"/>
                  </a:lnTo>
                  <a:lnTo>
                    <a:pt x="137766" y="12494"/>
                  </a:lnTo>
                  <a:lnTo>
                    <a:pt x="137766" y="6560"/>
                  </a:lnTo>
                  <a:close/>
                  <a:moveTo>
                    <a:pt x="149949" y="6560"/>
                  </a:moveTo>
                  <a:lnTo>
                    <a:pt x="149949" y="12494"/>
                  </a:lnTo>
                  <a:lnTo>
                    <a:pt x="144015" y="12494"/>
                  </a:lnTo>
                  <a:lnTo>
                    <a:pt x="144015" y="6560"/>
                  </a:lnTo>
                  <a:close/>
                  <a:moveTo>
                    <a:pt x="156196" y="6560"/>
                  </a:moveTo>
                  <a:lnTo>
                    <a:pt x="156196" y="12494"/>
                  </a:lnTo>
                  <a:lnTo>
                    <a:pt x="150262" y="12494"/>
                  </a:lnTo>
                  <a:lnTo>
                    <a:pt x="150262" y="6560"/>
                  </a:lnTo>
                  <a:close/>
                  <a:moveTo>
                    <a:pt x="162445" y="6560"/>
                  </a:moveTo>
                  <a:lnTo>
                    <a:pt x="162445" y="12494"/>
                  </a:lnTo>
                  <a:lnTo>
                    <a:pt x="156509" y="12494"/>
                  </a:lnTo>
                  <a:lnTo>
                    <a:pt x="156509" y="6560"/>
                  </a:lnTo>
                  <a:close/>
                  <a:moveTo>
                    <a:pt x="168692" y="6560"/>
                  </a:moveTo>
                  <a:lnTo>
                    <a:pt x="168692" y="12494"/>
                  </a:lnTo>
                  <a:lnTo>
                    <a:pt x="162756" y="12494"/>
                  </a:lnTo>
                  <a:lnTo>
                    <a:pt x="162756" y="6560"/>
                  </a:lnTo>
                  <a:close/>
                  <a:moveTo>
                    <a:pt x="174939" y="6560"/>
                  </a:moveTo>
                  <a:lnTo>
                    <a:pt x="174939" y="12494"/>
                  </a:lnTo>
                  <a:lnTo>
                    <a:pt x="169005" y="12494"/>
                  </a:lnTo>
                  <a:lnTo>
                    <a:pt x="169005" y="6560"/>
                  </a:lnTo>
                  <a:close/>
                  <a:moveTo>
                    <a:pt x="181186" y="6560"/>
                  </a:moveTo>
                  <a:lnTo>
                    <a:pt x="181186" y="12494"/>
                  </a:lnTo>
                  <a:lnTo>
                    <a:pt x="175252" y="12494"/>
                  </a:lnTo>
                  <a:lnTo>
                    <a:pt x="175252" y="6560"/>
                  </a:lnTo>
                  <a:close/>
                  <a:moveTo>
                    <a:pt x="187435" y="6560"/>
                  </a:moveTo>
                  <a:lnTo>
                    <a:pt x="187435" y="12494"/>
                  </a:lnTo>
                  <a:lnTo>
                    <a:pt x="181499" y="12494"/>
                  </a:lnTo>
                  <a:lnTo>
                    <a:pt x="181499" y="6560"/>
                  </a:lnTo>
                  <a:close/>
                  <a:moveTo>
                    <a:pt x="193684" y="6560"/>
                  </a:moveTo>
                  <a:lnTo>
                    <a:pt x="193684" y="12494"/>
                  </a:lnTo>
                  <a:lnTo>
                    <a:pt x="187749" y="12494"/>
                  </a:lnTo>
                  <a:lnTo>
                    <a:pt x="187749" y="6560"/>
                  </a:lnTo>
                  <a:close/>
                  <a:moveTo>
                    <a:pt x="199931" y="6560"/>
                  </a:moveTo>
                  <a:lnTo>
                    <a:pt x="199931" y="12494"/>
                  </a:lnTo>
                  <a:lnTo>
                    <a:pt x="193996" y="12494"/>
                  </a:lnTo>
                  <a:lnTo>
                    <a:pt x="193996" y="6560"/>
                  </a:lnTo>
                  <a:close/>
                  <a:moveTo>
                    <a:pt x="206180" y="6560"/>
                  </a:moveTo>
                  <a:lnTo>
                    <a:pt x="206180" y="12494"/>
                  </a:lnTo>
                  <a:lnTo>
                    <a:pt x="200244" y="12494"/>
                  </a:lnTo>
                  <a:lnTo>
                    <a:pt x="200244" y="6560"/>
                  </a:lnTo>
                  <a:close/>
                  <a:moveTo>
                    <a:pt x="212427" y="6560"/>
                  </a:moveTo>
                  <a:lnTo>
                    <a:pt x="212427" y="12494"/>
                  </a:lnTo>
                  <a:lnTo>
                    <a:pt x="206491" y="12494"/>
                  </a:lnTo>
                  <a:lnTo>
                    <a:pt x="206491" y="6560"/>
                  </a:lnTo>
                  <a:close/>
                  <a:moveTo>
                    <a:pt x="218674" y="6560"/>
                  </a:moveTo>
                  <a:lnTo>
                    <a:pt x="218674" y="12494"/>
                  </a:lnTo>
                  <a:lnTo>
                    <a:pt x="212739" y="12494"/>
                  </a:lnTo>
                  <a:lnTo>
                    <a:pt x="212739" y="6560"/>
                  </a:lnTo>
                  <a:close/>
                  <a:moveTo>
                    <a:pt x="224921" y="6560"/>
                  </a:moveTo>
                  <a:lnTo>
                    <a:pt x="224921" y="12494"/>
                  </a:lnTo>
                  <a:lnTo>
                    <a:pt x="218987" y="12494"/>
                  </a:lnTo>
                  <a:lnTo>
                    <a:pt x="218987" y="6560"/>
                  </a:lnTo>
                  <a:close/>
                  <a:moveTo>
                    <a:pt x="231170" y="6560"/>
                  </a:moveTo>
                  <a:lnTo>
                    <a:pt x="231170" y="12494"/>
                  </a:lnTo>
                  <a:lnTo>
                    <a:pt x="225234" y="12494"/>
                  </a:lnTo>
                  <a:lnTo>
                    <a:pt x="225234" y="6560"/>
                  </a:lnTo>
                  <a:close/>
                  <a:moveTo>
                    <a:pt x="237417" y="6560"/>
                  </a:moveTo>
                  <a:lnTo>
                    <a:pt x="237417" y="12494"/>
                  </a:lnTo>
                  <a:lnTo>
                    <a:pt x="231481" y="12494"/>
                  </a:lnTo>
                  <a:lnTo>
                    <a:pt x="231481" y="6560"/>
                  </a:lnTo>
                  <a:close/>
                  <a:moveTo>
                    <a:pt x="243664" y="6560"/>
                  </a:moveTo>
                  <a:lnTo>
                    <a:pt x="243664" y="12494"/>
                  </a:lnTo>
                  <a:lnTo>
                    <a:pt x="237729" y="12494"/>
                  </a:lnTo>
                  <a:lnTo>
                    <a:pt x="237729" y="6560"/>
                  </a:lnTo>
                  <a:close/>
                  <a:moveTo>
                    <a:pt x="249914" y="6560"/>
                  </a:moveTo>
                  <a:lnTo>
                    <a:pt x="249914" y="12494"/>
                  </a:lnTo>
                  <a:lnTo>
                    <a:pt x="243978" y="12494"/>
                  </a:lnTo>
                  <a:lnTo>
                    <a:pt x="243978" y="6560"/>
                  </a:lnTo>
                  <a:close/>
                  <a:moveTo>
                    <a:pt x="256161" y="6560"/>
                  </a:moveTo>
                  <a:lnTo>
                    <a:pt x="256161" y="12494"/>
                  </a:lnTo>
                  <a:lnTo>
                    <a:pt x="250225" y="12494"/>
                  </a:lnTo>
                  <a:lnTo>
                    <a:pt x="250225" y="6560"/>
                  </a:lnTo>
                  <a:close/>
                  <a:moveTo>
                    <a:pt x="262409" y="6560"/>
                  </a:moveTo>
                  <a:lnTo>
                    <a:pt x="262409" y="12494"/>
                  </a:lnTo>
                  <a:lnTo>
                    <a:pt x="256474" y="12494"/>
                  </a:lnTo>
                  <a:lnTo>
                    <a:pt x="256474" y="6560"/>
                  </a:lnTo>
                  <a:close/>
                  <a:moveTo>
                    <a:pt x="268656" y="6560"/>
                  </a:moveTo>
                  <a:lnTo>
                    <a:pt x="268656" y="12494"/>
                  </a:lnTo>
                  <a:lnTo>
                    <a:pt x="262721" y="12494"/>
                  </a:lnTo>
                  <a:lnTo>
                    <a:pt x="262721" y="6560"/>
                  </a:lnTo>
                  <a:close/>
                  <a:moveTo>
                    <a:pt x="274904" y="6560"/>
                  </a:moveTo>
                  <a:lnTo>
                    <a:pt x="274904" y="12494"/>
                  </a:lnTo>
                  <a:lnTo>
                    <a:pt x="268968" y="12494"/>
                  </a:lnTo>
                  <a:lnTo>
                    <a:pt x="268968" y="6560"/>
                  </a:lnTo>
                  <a:close/>
                  <a:moveTo>
                    <a:pt x="6251" y="12807"/>
                  </a:moveTo>
                  <a:lnTo>
                    <a:pt x="6251" y="18742"/>
                  </a:lnTo>
                  <a:lnTo>
                    <a:pt x="315" y="18742"/>
                  </a:lnTo>
                  <a:lnTo>
                    <a:pt x="315" y="12807"/>
                  </a:lnTo>
                  <a:close/>
                  <a:moveTo>
                    <a:pt x="12498" y="12807"/>
                  </a:moveTo>
                  <a:lnTo>
                    <a:pt x="12498" y="18742"/>
                  </a:lnTo>
                  <a:lnTo>
                    <a:pt x="6562" y="18742"/>
                  </a:lnTo>
                  <a:lnTo>
                    <a:pt x="6562" y="12807"/>
                  </a:lnTo>
                  <a:close/>
                  <a:moveTo>
                    <a:pt x="18745" y="12807"/>
                  </a:moveTo>
                  <a:lnTo>
                    <a:pt x="18745" y="18742"/>
                  </a:lnTo>
                  <a:lnTo>
                    <a:pt x="12810" y="18742"/>
                  </a:lnTo>
                  <a:lnTo>
                    <a:pt x="12810" y="12807"/>
                  </a:lnTo>
                  <a:close/>
                  <a:moveTo>
                    <a:pt x="24992" y="12807"/>
                  </a:moveTo>
                  <a:lnTo>
                    <a:pt x="24992" y="18742"/>
                  </a:lnTo>
                  <a:lnTo>
                    <a:pt x="19058" y="18742"/>
                  </a:lnTo>
                  <a:lnTo>
                    <a:pt x="19058" y="12807"/>
                  </a:lnTo>
                  <a:close/>
                  <a:moveTo>
                    <a:pt x="31241" y="12807"/>
                  </a:moveTo>
                  <a:lnTo>
                    <a:pt x="31241" y="18742"/>
                  </a:lnTo>
                  <a:lnTo>
                    <a:pt x="25305" y="18742"/>
                  </a:lnTo>
                  <a:lnTo>
                    <a:pt x="25305" y="12807"/>
                  </a:lnTo>
                  <a:close/>
                  <a:moveTo>
                    <a:pt x="37489" y="12807"/>
                  </a:moveTo>
                  <a:lnTo>
                    <a:pt x="37489" y="18742"/>
                  </a:lnTo>
                  <a:lnTo>
                    <a:pt x="31553" y="18742"/>
                  </a:lnTo>
                  <a:lnTo>
                    <a:pt x="31553" y="12807"/>
                  </a:lnTo>
                  <a:close/>
                  <a:moveTo>
                    <a:pt x="43737" y="12807"/>
                  </a:moveTo>
                  <a:lnTo>
                    <a:pt x="43737" y="18742"/>
                  </a:lnTo>
                  <a:lnTo>
                    <a:pt x="37802" y="18742"/>
                  </a:lnTo>
                  <a:lnTo>
                    <a:pt x="37802" y="12807"/>
                  </a:lnTo>
                  <a:close/>
                  <a:moveTo>
                    <a:pt x="49985" y="12807"/>
                  </a:moveTo>
                  <a:lnTo>
                    <a:pt x="49985" y="18742"/>
                  </a:lnTo>
                  <a:lnTo>
                    <a:pt x="44049" y="18742"/>
                  </a:lnTo>
                  <a:lnTo>
                    <a:pt x="44049" y="12807"/>
                  </a:lnTo>
                  <a:close/>
                  <a:moveTo>
                    <a:pt x="56232" y="12807"/>
                  </a:moveTo>
                  <a:lnTo>
                    <a:pt x="56232" y="18742"/>
                  </a:lnTo>
                  <a:lnTo>
                    <a:pt x="50296" y="18742"/>
                  </a:lnTo>
                  <a:lnTo>
                    <a:pt x="50296" y="12807"/>
                  </a:lnTo>
                  <a:close/>
                  <a:moveTo>
                    <a:pt x="62480" y="12807"/>
                  </a:moveTo>
                  <a:lnTo>
                    <a:pt x="62480" y="18742"/>
                  </a:lnTo>
                  <a:lnTo>
                    <a:pt x="56545" y="18742"/>
                  </a:lnTo>
                  <a:lnTo>
                    <a:pt x="56545" y="12807"/>
                  </a:lnTo>
                  <a:close/>
                  <a:moveTo>
                    <a:pt x="68727" y="12807"/>
                  </a:moveTo>
                  <a:lnTo>
                    <a:pt x="68727" y="18742"/>
                  </a:lnTo>
                  <a:lnTo>
                    <a:pt x="62792" y="18742"/>
                  </a:lnTo>
                  <a:lnTo>
                    <a:pt x="62792" y="12807"/>
                  </a:lnTo>
                  <a:close/>
                  <a:moveTo>
                    <a:pt x="74975" y="12807"/>
                  </a:moveTo>
                  <a:lnTo>
                    <a:pt x="74975" y="18742"/>
                  </a:lnTo>
                  <a:lnTo>
                    <a:pt x="69039" y="18742"/>
                  </a:lnTo>
                  <a:lnTo>
                    <a:pt x="69039" y="12807"/>
                  </a:lnTo>
                  <a:close/>
                  <a:moveTo>
                    <a:pt x="81223" y="12807"/>
                  </a:moveTo>
                  <a:lnTo>
                    <a:pt x="81223" y="18742"/>
                  </a:lnTo>
                  <a:lnTo>
                    <a:pt x="75286" y="18742"/>
                  </a:lnTo>
                  <a:lnTo>
                    <a:pt x="75286" y="12807"/>
                  </a:lnTo>
                  <a:close/>
                  <a:moveTo>
                    <a:pt x="87470" y="12807"/>
                  </a:moveTo>
                  <a:lnTo>
                    <a:pt x="87470" y="18742"/>
                  </a:lnTo>
                  <a:lnTo>
                    <a:pt x="81535" y="18742"/>
                  </a:lnTo>
                  <a:lnTo>
                    <a:pt x="81535" y="12807"/>
                  </a:lnTo>
                  <a:close/>
                  <a:moveTo>
                    <a:pt x="93720" y="12807"/>
                  </a:moveTo>
                  <a:lnTo>
                    <a:pt x="93720" y="18742"/>
                  </a:lnTo>
                  <a:lnTo>
                    <a:pt x="87784" y="18742"/>
                  </a:lnTo>
                  <a:lnTo>
                    <a:pt x="87784" y="12807"/>
                  </a:lnTo>
                  <a:close/>
                  <a:moveTo>
                    <a:pt x="99967" y="12807"/>
                  </a:moveTo>
                  <a:lnTo>
                    <a:pt x="99967" y="18742"/>
                  </a:lnTo>
                  <a:lnTo>
                    <a:pt x="94031" y="18742"/>
                  </a:lnTo>
                  <a:lnTo>
                    <a:pt x="94031" y="12807"/>
                  </a:lnTo>
                  <a:close/>
                  <a:moveTo>
                    <a:pt x="106214" y="12807"/>
                  </a:moveTo>
                  <a:lnTo>
                    <a:pt x="106214" y="18742"/>
                  </a:lnTo>
                  <a:lnTo>
                    <a:pt x="100280" y="18742"/>
                  </a:lnTo>
                  <a:lnTo>
                    <a:pt x="100280" y="12807"/>
                  </a:lnTo>
                  <a:close/>
                  <a:moveTo>
                    <a:pt x="112461" y="12807"/>
                  </a:moveTo>
                  <a:lnTo>
                    <a:pt x="112461" y="18742"/>
                  </a:lnTo>
                  <a:lnTo>
                    <a:pt x="106527" y="18742"/>
                  </a:lnTo>
                  <a:lnTo>
                    <a:pt x="106527" y="12807"/>
                  </a:lnTo>
                  <a:close/>
                  <a:moveTo>
                    <a:pt x="118710" y="12807"/>
                  </a:moveTo>
                  <a:lnTo>
                    <a:pt x="118710" y="18742"/>
                  </a:lnTo>
                  <a:lnTo>
                    <a:pt x="112774" y="18742"/>
                  </a:lnTo>
                  <a:lnTo>
                    <a:pt x="112774" y="12807"/>
                  </a:lnTo>
                  <a:close/>
                  <a:moveTo>
                    <a:pt x="124957" y="12807"/>
                  </a:moveTo>
                  <a:lnTo>
                    <a:pt x="124957" y="18742"/>
                  </a:lnTo>
                  <a:lnTo>
                    <a:pt x="119021" y="18742"/>
                  </a:lnTo>
                  <a:lnTo>
                    <a:pt x="119021" y="12807"/>
                  </a:lnTo>
                  <a:close/>
                  <a:moveTo>
                    <a:pt x="131204" y="12807"/>
                  </a:moveTo>
                  <a:lnTo>
                    <a:pt x="131204" y="18742"/>
                  </a:lnTo>
                  <a:lnTo>
                    <a:pt x="125270" y="18742"/>
                  </a:lnTo>
                  <a:lnTo>
                    <a:pt x="125270" y="12807"/>
                  </a:lnTo>
                  <a:close/>
                  <a:moveTo>
                    <a:pt x="137451" y="12807"/>
                  </a:moveTo>
                  <a:lnTo>
                    <a:pt x="137451" y="18742"/>
                  </a:lnTo>
                  <a:lnTo>
                    <a:pt x="131517" y="18742"/>
                  </a:lnTo>
                  <a:lnTo>
                    <a:pt x="131517" y="12807"/>
                  </a:lnTo>
                  <a:close/>
                  <a:moveTo>
                    <a:pt x="143702" y="12807"/>
                  </a:moveTo>
                  <a:lnTo>
                    <a:pt x="143702" y="18742"/>
                  </a:lnTo>
                  <a:lnTo>
                    <a:pt x="137766" y="18742"/>
                  </a:lnTo>
                  <a:lnTo>
                    <a:pt x="137766" y="12807"/>
                  </a:lnTo>
                  <a:close/>
                  <a:moveTo>
                    <a:pt x="149949" y="12807"/>
                  </a:moveTo>
                  <a:lnTo>
                    <a:pt x="149949" y="18742"/>
                  </a:lnTo>
                  <a:lnTo>
                    <a:pt x="144015" y="18742"/>
                  </a:lnTo>
                  <a:lnTo>
                    <a:pt x="144015" y="12807"/>
                  </a:lnTo>
                  <a:close/>
                  <a:moveTo>
                    <a:pt x="156196" y="12807"/>
                  </a:moveTo>
                  <a:lnTo>
                    <a:pt x="156196" y="18742"/>
                  </a:lnTo>
                  <a:lnTo>
                    <a:pt x="150262" y="18742"/>
                  </a:lnTo>
                  <a:lnTo>
                    <a:pt x="150262" y="12807"/>
                  </a:lnTo>
                  <a:close/>
                  <a:moveTo>
                    <a:pt x="162445" y="12807"/>
                  </a:moveTo>
                  <a:lnTo>
                    <a:pt x="162445" y="18742"/>
                  </a:lnTo>
                  <a:lnTo>
                    <a:pt x="156509" y="18742"/>
                  </a:lnTo>
                  <a:lnTo>
                    <a:pt x="156509" y="12807"/>
                  </a:lnTo>
                  <a:close/>
                  <a:moveTo>
                    <a:pt x="168692" y="12807"/>
                  </a:moveTo>
                  <a:lnTo>
                    <a:pt x="168692" y="18742"/>
                  </a:lnTo>
                  <a:lnTo>
                    <a:pt x="162756" y="18742"/>
                  </a:lnTo>
                  <a:lnTo>
                    <a:pt x="162756" y="12807"/>
                  </a:lnTo>
                  <a:close/>
                  <a:moveTo>
                    <a:pt x="174939" y="12807"/>
                  </a:moveTo>
                  <a:lnTo>
                    <a:pt x="174939" y="18742"/>
                  </a:lnTo>
                  <a:lnTo>
                    <a:pt x="169005" y="18742"/>
                  </a:lnTo>
                  <a:lnTo>
                    <a:pt x="169005" y="12807"/>
                  </a:lnTo>
                  <a:close/>
                  <a:moveTo>
                    <a:pt x="181186" y="12807"/>
                  </a:moveTo>
                  <a:lnTo>
                    <a:pt x="181186" y="18742"/>
                  </a:lnTo>
                  <a:lnTo>
                    <a:pt x="175252" y="18742"/>
                  </a:lnTo>
                  <a:lnTo>
                    <a:pt x="175252" y="12807"/>
                  </a:lnTo>
                  <a:close/>
                  <a:moveTo>
                    <a:pt x="187435" y="12807"/>
                  </a:moveTo>
                  <a:lnTo>
                    <a:pt x="187435" y="18742"/>
                  </a:lnTo>
                  <a:lnTo>
                    <a:pt x="181499" y="18742"/>
                  </a:lnTo>
                  <a:lnTo>
                    <a:pt x="181499" y="12807"/>
                  </a:lnTo>
                  <a:close/>
                  <a:moveTo>
                    <a:pt x="193684" y="12807"/>
                  </a:moveTo>
                  <a:lnTo>
                    <a:pt x="193684" y="18742"/>
                  </a:lnTo>
                  <a:lnTo>
                    <a:pt x="187749" y="18742"/>
                  </a:lnTo>
                  <a:lnTo>
                    <a:pt x="187749" y="12807"/>
                  </a:lnTo>
                  <a:close/>
                  <a:moveTo>
                    <a:pt x="199931" y="12807"/>
                  </a:moveTo>
                  <a:lnTo>
                    <a:pt x="199931" y="18742"/>
                  </a:lnTo>
                  <a:lnTo>
                    <a:pt x="193996" y="18742"/>
                  </a:lnTo>
                  <a:lnTo>
                    <a:pt x="193996" y="12807"/>
                  </a:lnTo>
                  <a:close/>
                  <a:moveTo>
                    <a:pt x="206180" y="12807"/>
                  </a:moveTo>
                  <a:lnTo>
                    <a:pt x="206180" y="18742"/>
                  </a:lnTo>
                  <a:lnTo>
                    <a:pt x="200244" y="18742"/>
                  </a:lnTo>
                  <a:lnTo>
                    <a:pt x="200244" y="12807"/>
                  </a:lnTo>
                  <a:close/>
                  <a:moveTo>
                    <a:pt x="212427" y="12807"/>
                  </a:moveTo>
                  <a:lnTo>
                    <a:pt x="212427" y="18742"/>
                  </a:lnTo>
                  <a:lnTo>
                    <a:pt x="206491" y="18742"/>
                  </a:lnTo>
                  <a:lnTo>
                    <a:pt x="206491" y="12807"/>
                  </a:lnTo>
                  <a:close/>
                  <a:moveTo>
                    <a:pt x="218674" y="12807"/>
                  </a:moveTo>
                  <a:lnTo>
                    <a:pt x="218674" y="18742"/>
                  </a:lnTo>
                  <a:lnTo>
                    <a:pt x="212739" y="18742"/>
                  </a:lnTo>
                  <a:lnTo>
                    <a:pt x="212739" y="12807"/>
                  </a:lnTo>
                  <a:close/>
                  <a:moveTo>
                    <a:pt x="224921" y="12807"/>
                  </a:moveTo>
                  <a:lnTo>
                    <a:pt x="224921" y="18742"/>
                  </a:lnTo>
                  <a:lnTo>
                    <a:pt x="218987" y="18742"/>
                  </a:lnTo>
                  <a:lnTo>
                    <a:pt x="218987" y="12807"/>
                  </a:lnTo>
                  <a:close/>
                  <a:moveTo>
                    <a:pt x="231170" y="12807"/>
                  </a:moveTo>
                  <a:lnTo>
                    <a:pt x="231170" y="18742"/>
                  </a:lnTo>
                  <a:lnTo>
                    <a:pt x="225234" y="18742"/>
                  </a:lnTo>
                  <a:lnTo>
                    <a:pt x="225234" y="12807"/>
                  </a:lnTo>
                  <a:close/>
                  <a:moveTo>
                    <a:pt x="237417" y="12807"/>
                  </a:moveTo>
                  <a:lnTo>
                    <a:pt x="237417" y="18742"/>
                  </a:lnTo>
                  <a:lnTo>
                    <a:pt x="231481" y="18742"/>
                  </a:lnTo>
                  <a:lnTo>
                    <a:pt x="231481" y="12807"/>
                  </a:lnTo>
                  <a:close/>
                  <a:moveTo>
                    <a:pt x="243664" y="12807"/>
                  </a:moveTo>
                  <a:lnTo>
                    <a:pt x="243664" y="18742"/>
                  </a:lnTo>
                  <a:lnTo>
                    <a:pt x="237729" y="18742"/>
                  </a:lnTo>
                  <a:lnTo>
                    <a:pt x="237729" y="12807"/>
                  </a:lnTo>
                  <a:close/>
                  <a:moveTo>
                    <a:pt x="249914" y="12807"/>
                  </a:moveTo>
                  <a:lnTo>
                    <a:pt x="249914" y="18742"/>
                  </a:lnTo>
                  <a:lnTo>
                    <a:pt x="243978" y="18742"/>
                  </a:lnTo>
                  <a:lnTo>
                    <a:pt x="243978" y="12807"/>
                  </a:lnTo>
                  <a:close/>
                  <a:moveTo>
                    <a:pt x="256161" y="12807"/>
                  </a:moveTo>
                  <a:lnTo>
                    <a:pt x="256161" y="18742"/>
                  </a:lnTo>
                  <a:lnTo>
                    <a:pt x="250225" y="18742"/>
                  </a:lnTo>
                  <a:lnTo>
                    <a:pt x="250225" y="12807"/>
                  </a:lnTo>
                  <a:close/>
                  <a:moveTo>
                    <a:pt x="262409" y="12807"/>
                  </a:moveTo>
                  <a:lnTo>
                    <a:pt x="262409" y="18742"/>
                  </a:lnTo>
                  <a:lnTo>
                    <a:pt x="256474" y="18742"/>
                  </a:lnTo>
                  <a:lnTo>
                    <a:pt x="256474" y="12807"/>
                  </a:lnTo>
                  <a:close/>
                  <a:moveTo>
                    <a:pt x="268656" y="12807"/>
                  </a:moveTo>
                  <a:lnTo>
                    <a:pt x="268656" y="18742"/>
                  </a:lnTo>
                  <a:lnTo>
                    <a:pt x="262721" y="18742"/>
                  </a:lnTo>
                  <a:lnTo>
                    <a:pt x="262721" y="12807"/>
                  </a:lnTo>
                  <a:close/>
                  <a:moveTo>
                    <a:pt x="274904" y="12807"/>
                  </a:moveTo>
                  <a:lnTo>
                    <a:pt x="274904" y="18742"/>
                  </a:lnTo>
                  <a:lnTo>
                    <a:pt x="268968" y="18742"/>
                  </a:lnTo>
                  <a:lnTo>
                    <a:pt x="268968" y="12807"/>
                  </a:lnTo>
                  <a:close/>
                  <a:moveTo>
                    <a:pt x="6251" y="19054"/>
                  </a:moveTo>
                  <a:lnTo>
                    <a:pt x="6251" y="24990"/>
                  </a:lnTo>
                  <a:lnTo>
                    <a:pt x="315" y="24990"/>
                  </a:lnTo>
                  <a:lnTo>
                    <a:pt x="315" y="19054"/>
                  </a:lnTo>
                  <a:close/>
                  <a:moveTo>
                    <a:pt x="12498" y="19054"/>
                  </a:moveTo>
                  <a:lnTo>
                    <a:pt x="12498" y="24990"/>
                  </a:lnTo>
                  <a:lnTo>
                    <a:pt x="6562" y="24990"/>
                  </a:lnTo>
                  <a:lnTo>
                    <a:pt x="6562" y="19054"/>
                  </a:lnTo>
                  <a:close/>
                  <a:moveTo>
                    <a:pt x="18745" y="19054"/>
                  </a:moveTo>
                  <a:lnTo>
                    <a:pt x="18745" y="24990"/>
                  </a:lnTo>
                  <a:lnTo>
                    <a:pt x="12810" y="24990"/>
                  </a:lnTo>
                  <a:lnTo>
                    <a:pt x="12810" y="19054"/>
                  </a:lnTo>
                  <a:close/>
                  <a:moveTo>
                    <a:pt x="24992" y="19054"/>
                  </a:moveTo>
                  <a:lnTo>
                    <a:pt x="24992" y="24990"/>
                  </a:lnTo>
                  <a:lnTo>
                    <a:pt x="19058" y="24990"/>
                  </a:lnTo>
                  <a:lnTo>
                    <a:pt x="19058" y="19054"/>
                  </a:lnTo>
                  <a:close/>
                  <a:moveTo>
                    <a:pt x="31241" y="19054"/>
                  </a:moveTo>
                  <a:lnTo>
                    <a:pt x="31241" y="24990"/>
                  </a:lnTo>
                  <a:lnTo>
                    <a:pt x="25305" y="24990"/>
                  </a:lnTo>
                  <a:lnTo>
                    <a:pt x="25305" y="19054"/>
                  </a:lnTo>
                  <a:close/>
                  <a:moveTo>
                    <a:pt x="37489" y="19054"/>
                  </a:moveTo>
                  <a:lnTo>
                    <a:pt x="37489" y="24990"/>
                  </a:lnTo>
                  <a:lnTo>
                    <a:pt x="31553" y="24990"/>
                  </a:lnTo>
                  <a:lnTo>
                    <a:pt x="31553" y="19054"/>
                  </a:lnTo>
                  <a:close/>
                  <a:moveTo>
                    <a:pt x="43737" y="19054"/>
                  </a:moveTo>
                  <a:lnTo>
                    <a:pt x="43737" y="24990"/>
                  </a:lnTo>
                  <a:lnTo>
                    <a:pt x="37802" y="24990"/>
                  </a:lnTo>
                  <a:lnTo>
                    <a:pt x="37802" y="19054"/>
                  </a:lnTo>
                  <a:close/>
                  <a:moveTo>
                    <a:pt x="49985" y="19054"/>
                  </a:moveTo>
                  <a:lnTo>
                    <a:pt x="49985" y="24990"/>
                  </a:lnTo>
                  <a:lnTo>
                    <a:pt x="44049" y="24990"/>
                  </a:lnTo>
                  <a:lnTo>
                    <a:pt x="44049" y="19054"/>
                  </a:lnTo>
                  <a:close/>
                  <a:moveTo>
                    <a:pt x="56232" y="19054"/>
                  </a:moveTo>
                  <a:lnTo>
                    <a:pt x="56232" y="24990"/>
                  </a:lnTo>
                  <a:lnTo>
                    <a:pt x="50296" y="24990"/>
                  </a:lnTo>
                  <a:lnTo>
                    <a:pt x="50296" y="19054"/>
                  </a:lnTo>
                  <a:close/>
                  <a:moveTo>
                    <a:pt x="62480" y="19054"/>
                  </a:moveTo>
                  <a:lnTo>
                    <a:pt x="62480" y="24990"/>
                  </a:lnTo>
                  <a:lnTo>
                    <a:pt x="56545" y="24990"/>
                  </a:lnTo>
                  <a:lnTo>
                    <a:pt x="56545" y="19054"/>
                  </a:lnTo>
                  <a:close/>
                  <a:moveTo>
                    <a:pt x="68727" y="19054"/>
                  </a:moveTo>
                  <a:lnTo>
                    <a:pt x="68727" y="24990"/>
                  </a:lnTo>
                  <a:lnTo>
                    <a:pt x="62792" y="24990"/>
                  </a:lnTo>
                  <a:lnTo>
                    <a:pt x="62792" y="19054"/>
                  </a:lnTo>
                  <a:close/>
                  <a:moveTo>
                    <a:pt x="74975" y="19054"/>
                  </a:moveTo>
                  <a:lnTo>
                    <a:pt x="74975" y="24990"/>
                  </a:lnTo>
                  <a:lnTo>
                    <a:pt x="69039" y="24990"/>
                  </a:lnTo>
                  <a:lnTo>
                    <a:pt x="69039" y="19054"/>
                  </a:lnTo>
                  <a:close/>
                  <a:moveTo>
                    <a:pt x="81223" y="19054"/>
                  </a:moveTo>
                  <a:lnTo>
                    <a:pt x="81223" y="24990"/>
                  </a:lnTo>
                  <a:lnTo>
                    <a:pt x="75286" y="24990"/>
                  </a:lnTo>
                  <a:lnTo>
                    <a:pt x="75286" y="19054"/>
                  </a:lnTo>
                  <a:close/>
                  <a:moveTo>
                    <a:pt x="87470" y="19054"/>
                  </a:moveTo>
                  <a:lnTo>
                    <a:pt x="87470" y="24990"/>
                  </a:lnTo>
                  <a:lnTo>
                    <a:pt x="81535" y="24990"/>
                  </a:lnTo>
                  <a:lnTo>
                    <a:pt x="81535" y="19054"/>
                  </a:lnTo>
                  <a:close/>
                  <a:moveTo>
                    <a:pt x="93720" y="19054"/>
                  </a:moveTo>
                  <a:lnTo>
                    <a:pt x="93720" y="24990"/>
                  </a:lnTo>
                  <a:lnTo>
                    <a:pt x="87784" y="24990"/>
                  </a:lnTo>
                  <a:lnTo>
                    <a:pt x="87784" y="19054"/>
                  </a:lnTo>
                  <a:close/>
                  <a:moveTo>
                    <a:pt x="99967" y="19054"/>
                  </a:moveTo>
                  <a:lnTo>
                    <a:pt x="99967" y="24990"/>
                  </a:lnTo>
                  <a:lnTo>
                    <a:pt x="94031" y="24990"/>
                  </a:lnTo>
                  <a:lnTo>
                    <a:pt x="94031" y="19054"/>
                  </a:lnTo>
                  <a:close/>
                  <a:moveTo>
                    <a:pt x="106214" y="19054"/>
                  </a:moveTo>
                  <a:lnTo>
                    <a:pt x="106214" y="24990"/>
                  </a:lnTo>
                  <a:lnTo>
                    <a:pt x="100280" y="24990"/>
                  </a:lnTo>
                  <a:lnTo>
                    <a:pt x="100280" y="19054"/>
                  </a:lnTo>
                  <a:close/>
                  <a:moveTo>
                    <a:pt x="112461" y="19054"/>
                  </a:moveTo>
                  <a:lnTo>
                    <a:pt x="112461" y="24990"/>
                  </a:lnTo>
                  <a:lnTo>
                    <a:pt x="106527" y="24990"/>
                  </a:lnTo>
                  <a:lnTo>
                    <a:pt x="106527" y="19054"/>
                  </a:lnTo>
                  <a:close/>
                  <a:moveTo>
                    <a:pt x="118710" y="19054"/>
                  </a:moveTo>
                  <a:lnTo>
                    <a:pt x="118710" y="24990"/>
                  </a:lnTo>
                  <a:lnTo>
                    <a:pt x="112774" y="24990"/>
                  </a:lnTo>
                  <a:lnTo>
                    <a:pt x="112774" y="19054"/>
                  </a:lnTo>
                  <a:close/>
                  <a:moveTo>
                    <a:pt x="124957" y="19054"/>
                  </a:moveTo>
                  <a:lnTo>
                    <a:pt x="124957" y="24990"/>
                  </a:lnTo>
                  <a:lnTo>
                    <a:pt x="119021" y="24990"/>
                  </a:lnTo>
                  <a:lnTo>
                    <a:pt x="119021" y="19054"/>
                  </a:lnTo>
                  <a:close/>
                  <a:moveTo>
                    <a:pt x="131204" y="19054"/>
                  </a:moveTo>
                  <a:lnTo>
                    <a:pt x="131204" y="24990"/>
                  </a:lnTo>
                  <a:lnTo>
                    <a:pt x="125270" y="24990"/>
                  </a:lnTo>
                  <a:lnTo>
                    <a:pt x="125270" y="19054"/>
                  </a:lnTo>
                  <a:close/>
                  <a:moveTo>
                    <a:pt x="137451" y="19054"/>
                  </a:moveTo>
                  <a:lnTo>
                    <a:pt x="137451" y="24990"/>
                  </a:lnTo>
                  <a:lnTo>
                    <a:pt x="131517" y="24990"/>
                  </a:lnTo>
                  <a:lnTo>
                    <a:pt x="131517" y="19054"/>
                  </a:lnTo>
                  <a:close/>
                  <a:moveTo>
                    <a:pt x="143702" y="19054"/>
                  </a:moveTo>
                  <a:lnTo>
                    <a:pt x="143702" y="24990"/>
                  </a:lnTo>
                  <a:lnTo>
                    <a:pt x="137766" y="24990"/>
                  </a:lnTo>
                  <a:lnTo>
                    <a:pt x="137766" y="19054"/>
                  </a:lnTo>
                  <a:close/>
                  <a:moveTo>
                    <a:pt x="149949" y="19054"/>
                  </a:moveTo>
                  <a:lnTo>
                    <a:pt x="149949" y="24990"/>
                  </a:lnTo>
                  <a:lnTo>
                    <a:pt x="144015" y="24990"/>
                  </a:lnTo>
                  <a:lnTo>
                    <a:pt x="144015" y="19054"/>
                  </a:lnTo>
                  <a:close/>
                  <a:moveTo>
                    <a:pt x="156196" y="19054"/>
                  </a:moveTo>
                  <a:lnTo>
                    <a:pt x="156196" y="24990"/>
                  </a:lnTo>
                  <a:lnTo>
                    <a:pt x="150262" y="24990"/>
                  </a:lnTo>
                  <a:lnTo>
                    <a:pt x="150262" y="19054"/>
                  </a:lnTo>
                  <a:close/>
                  <a:moveTo>
                    <a:pt x="162445" y="19054"/>
                  </a:moveTo>
                  <a:lnTo>
                    <a:pt x="162445" y="24990"/>
                  </a:lnTo>
                  <a:lnTo>
                    <a:pt x="156509" y="24990"/>
                  </a:lnTo>
                  <a:lnTo>
                    <a:pt x="156509" y="19054"/>
                  </a:lnTo>
                  <a:close/>
                  <a:moveTo>
                    <a:pt x="168692" y="19054"/>
                  </a:moveTo>
                  <a:lnTo>
                    <a:pt x="168692" y="24990"/>
                  </a:lnTo>
                  <a:lnTo>
                    <a:pt x="162756" y="24990"/>
                  </a:lnTo>
                  <a:lnTo>
                    <a:pt x="162756" y="19054"/>
                  </a:lnTo>
                  <a:close/>
                  <a:moveTo>
                    <a:pt x="174939" y="19054"/>
                  </a:moveTo>
                  <a:lnTo>
                    <a:pt x="174939" y="24990"/>
                  </a:lnTo>
                  <a:lnTo>
                    <a:pt x="169005" y="24990"/>
                  </a:lnTo>
                  <a:lnTo>
                    <a:pt x="169005" y="19054"/>
                  </a:lnTo>
                  <a:close/>
                  <a:moveTo>
                    <a:pt x="181186" y="19054"/>
                  </a:moveTo>
                  <a:lnTo>
                    <a:pt x="181186" y="24990"/>
                  </a:lnTo>
                  <a:lnTo>
                    <a:pt x="175252" y="24990"/>
                  </a:lnTo>
                  <a:lnTo>
                    <a:pt x="175252" y="19054"/>
                  </a:lnTo>
                  <a:close/>
                  <a:moveTo>
                    <a:pt x="187435" y="19054"/>
                  </a:moveTo>
                  <a:lnTo>
                    <a:pt x="187435" y="24990"/>
                  </a:lnTo>
                  <a:lnTo>
                    <a:pt x="181499" y="24990"/>
                  </a:lnTo>
                  <a:lnTo>
                    <a:pt x="181499" y="19054"/>
                  </a:lnTo>
                  <a:close/>
                  <a:moveTo>
                    <a:pt x="193684" y="19054"/>
                  </a:moveTo>
                  <a:lnTo>
                    <a:pt x="193684" y="24990"/>
                  </a:lnTo>
                  <a:lnTo>
                    <a:pt x="187749" y="24990"/>
                  </a:lnTo>
                  <a:lnTo>
                    <a:pt x="187749" y="19054"/>
                  </a:lnTo>
                  <a:close/>
                  <a:moveTo>
                    <a:pt x="199931" y="19054"/>
                  </a:moveTo>
                  <a:lnTo>
                    <a:pt x="199931" y="24990"/>
                  </a:lnTo>
                  <a:lnTo>
                    <a:pt x="193996" y="24990"/>
                  </a:lnTo>
                  <a:lnTo>
                    <a:pt x="193996" y="19054"/>
                  </a:lnTo>
                  <a:close/>
                  <a:moveTo>
                    <a:pt x="206180" y="19054"/>
                  </a:moveTo>
                  <a:lnTo>
                    <a:pt x="206180" y="24990"/>
                  </a:lnTo>
                  <a:lnTo>
                    <a:pt x="200244" y="24990"/>
                  </a:lnTo>
                  <a:lnTo>
                    <a:pt x="200244" y="19054"/>
                  </a:lnTo>
                  <a:close/>
                  <a:moveTo>
                    <a:pt x="212427" y="19054"/>
                  </a:moveTo>
                  <a:lnTo>
                    <a:pt x="212427" y="24990"/>
                  </a:lnTo>
                  <a:lnTo>
                    <a:pt x="206491" y="24990"/>
                  </a:lnTo>
                  <a:lnTo>
                    <a:pt x="206491" y="19054"/>
                  </a:lnTo>
                  <a:close/>
                  <a:moveTo>
                    <a:pt x="218674" y="19054"/>
                  </a:moveTo>
                  <a:lnTo>
                    <a:pt x="218674" y="24990"/>
                  </a:lnTo>
                  <a:lnTo>
                    <a:pt x="212739" y="24990"/>
                  </a:lnTo>
                  <a:lnTo>
                    <a:pt x="212739" y="19054"/>
                  </a:lnTo>
                  <a:close/>
                  <a:moveTo>
                    <a:pt x="224921" y="19054"/>
                  </a:moveTo>
                  <a:lnTo>
                    <a:pt x="224921" y="24990"/>
                  </a:lnTo>
                  <a:lnTo>
                    <a:pt x="218987" y="24990"/>
                  </a:lnTo>
                  <a:lnTo>
                    <a:pt x="218987" y="19054"/>
                  </a:lnTo>
                  <a:close/>
                  <a:moveTo>
                    <a:pt x="231170" y="19054"/>
                  </a:moveTo>
                  <a:lnTo>
                    <a:pt x="231170" y="24990"/>
                  </a:lnTo>
                  <a:lnTo>
                    <a:pt x="225234" y="24990"/>
                  </a:lnTo>
                  <a:lnTo>
                    <a:pt x="225234" y="19054"/>
                  </a:lnTo>
                  <a:close/>
                  <a:moveTo>
                    <a:pt x="237417" y="19054"/>
                  </a:moveTo>
                  <a:lnTo>
                    <a:pt x="237417" y="24990"/>
                  </a:lnTo>
                  <a:lnTo>
                    <a:pt x="231481" y="24990"/>
                  </a:lnTo>
                  <a:lnTo>
                    <a:pt x="231481" y="19054"/>
                  </a:lnTo>
                  <a:close/>
                  <a:moveTo>
                    <a:pt x="243664" y="19054"/>
                  </a:moveTo>
                  <a:lnTo>
                    <a:pt x="243664" y="24990"/>
                  </a:lnTo>
                  <a:lnTo>
                    <a:pt x="237729" y="24990"/>
                  </a:lnTo>
                  <a:lnTo>
                    <a:pt x="237729" y="19054"/>
                  </a:lnTo>
                  <a:close/>
                  <a:moveTo>
                    <a:pt x="249911" y="19054"/>
                  </a:moveTo>
                  <a:lnTo>
                    <a:pt x="249911" y="24990"/>
                  </a:lnTo>
                  <a:lnTo>
                    <a:pt x="243977" y="24990"/>
                  </a:lnTo>
                  <a:lnTo>
                    <a:pt x="243977" y="19054"/>
                  </a:lnTo>
                  <a:close/>
                  <a:moveTo>
                    <a:pt x="256161" y="19054"/>
                  </a:moveTo>
                  <a:lnTo>
                    <a:pt x="256161" y="24990"/>
                  </a:lnTo>
                  <a:lnTo>
                    <a:pt x="250225" y="24990"/>
                  </a:lnTo>
                  <a:lnTo>
                    <a:pt x="250225" y="19054"/>
                  </a:lnTo>
                  <a:close/>
                  <a:moveTo>
                    <a:pt x="262409" y="19054"/>
                  </a:moveTo>
                  <a:lnTo>
                    <a:pt x="262409" y="24990"/>
                  </a:lnTo>
                  <a:lnTo>
                    <a:pt x="256474" y="24990"/>
                  </a:lnTo>
                  <a:lnTo>
                    <a:pt x="256474" y="19054"/>
                  </a:lnTo>
                  <a:close/>
                  <a:moveTo>
                    <a:pt x="268656" y="19054"/>
                  </a:moveTo>
                  <a:lnTo>
                    <a:pt x="268656" y="24990"/>
                  </a:lnTo>
                  <a:lnTo>
                    <a:pt x="262721" y="24990"/>
                  </a:lnTo>
                  <a:lnTo>
                    <a:pt x="262721" y="19054"/>
                  </a:lnTo>
                  <a:close/>
                  <a:moveTo>
                    <a:pt x="274904" y="19054"/>
                  </a:moveTo>
                  <a:lnTo>
                    <a:pt x="274904" y="24990"/>
                  </a:lnTo>
                  <a:lnTo>
                    <a:pt x="268968" y="24990"/>
                  </a:lnTo>
                  <a:lnTo>
                    <a:pt x="268968" y="19054"/>
                  </a:lnTo>
                  <a:close/>
                  <a:moveTo>
                    <a:pt x="6251" y="25301"/>
                  </a:moveTo>
                  <a:lnTo>
                    <a:pt x="6251" y="31237"/>
                  </a:lnTo>
                  <a:lnTo>
                    <a:pt x="315" y="31237"/>
                  </a:lnTo>
                  <a:lnTo>
                    <a:pt x="315" y="25301"/>
                  </a:lnTo>
                  <a:close/>
                  <a:moveTo>
                    <a:pt x="12498" y="25301"/>
                  </a:moveTo>
                  <a:lnTo>
                    <a:pt x="12498" y="31237"/>
                  </a:lnTo>
                  <a:lnTo>
                    <a:pt x="6562" y="31237"/>
                  </a:lnTo>
                  <a:lnTo>
                    <a:pt x="6562" y="25301"/>
                  </a:lnTo>
                  <a:close/>
                  <a:moveTo>
                    <a:pt x="18745" y="25301"/>
                  </a:moveTo>
                  <a:lnTo>
                    <a:pt x="18745" y="31237"/>
                  </a:lnTo>
                  <a:lnTo>
                    <a:pt x="12810" y="31237"/>
                  </a:lnTo>
                  <a:lnTo>
                    <a:pt x="12810" y="25301"/>
                  </a:lnTo>
                  <a:close/>
                  <a:moveTo>
                    <a:pt x="24992" y="25301"/>
                  </a:moveTo>
                  <a:lnTo>
                    <a:pt x="24992" y="31237"/>
                  </a:lnTo>
                  <a:lnTo>
                    <a:pt x="19058" y="31237"/>
                  </a:lnTo>
                  <a:lnTo>
                    <a:pt x="19058" y="25301"/>
                  </a:lnTo>
                  <a:close/>
                  <a:moveTo>
                    <a:pt x="31241" y="25301"/>
                  </a:moveTo>
                  <a:lnTo>
                    <a:pt x="31241" y="31237"/>
                  </a:lnTo>
                  <a:lnTo>
                    <a:pt x="25305" y="31237"/>
                  </a:lnTo>
                  <a:lnTo>
                    <a:pt x="25305" y="25301"/>
                  </a:lnTo>
                  <a:close/>
                  <a:moveTo>
                    <a:pt x="37489" y="25301"/>
                  </a:moveTo>
                  <a:lnTo>
                    <a:pt x="37489" y="31237"/>
                  </a:lnTo>
                  <a:lnTo>
                    <a:pt x="31553" y="31237"/>
                  </a:lnTo>
                  <a:lnTo>
                    <a:pt x="31553" y="25301"/>
                  </a:lnTo>
                  <a:close/>
                  <a:moveTo>
                    <a:pt x="43737" y="25301"/>
                  </a:moveTo>
                  <a:lnTo>
                    <a:pt x="43737" y="31237"/>
                  </a:lnTo>
                  <a:lnTo>
                    <a:pt x="37802" y="31237"/>
                  </a:lnTo>
                  <a:lnTo>
                    <a:pt x="37802" y="25301"/>
                  </a:lnTo>
                  <a:close/>
                  <a:moveTo>
                    <a:pt x="49985" y="25301"/>
                  </a:moveTo>
                  <a:lnTo>
                    <a:pt x="49985" y="31237"/>
                  </a:lnTo>
                  <a:lnTo>
                    <a:pt x="44049" y="31237"/>
                  </a:lnTo>
                  <a:lnTo>
                    <a:pt x="44049" y="25301"/>
                  </a:lnTo>
                  <a:close/>
                  <a:moveTo>
                    <a:pt x="56232" y="25301"/>
                  </a:moveTo>
                  <a:lnTo>
                    <a:pt x="56232" y="31237"/>
                  </a:lnTo>
                  <a:lnTo>
                    <a:pt x="50296" y="31237"/>
                  </a:lnTo>
                  <a:lnTo>
                    <a:pt x="50296" y="25301"/>
                  </a:lnTo>
                  <a:close/>
                  <a:moveTo>
                    <a:pt x="62480" y="25301"/>
                  </a:moveTo>
                  <a:lnTo>
                    <a:pt x="62480" y="31237"/>
                  </a:lnTo>
                  <a:lnTo>
                    <a:pt x="56545" y="31237"/>
                  </a:lnTo>
                  <a:lnTo>
                    <a:pt x="56545" y="25301"/>
                  </a:lnTo>
                  <a:close/>
                  <a:moveTo>
                    <a:pt x="68727" y="25301"/>
                  </a:moveTo>
                  <a:lnTo>
                    <a:pt x="68727" y="31237"/>
                  </a:lnTo>
                  <a:lnTo>
                    <a:pt x="62792" y="31237"/>
                  </a:lnTo>
                  <a:lnTo>
                    <a:pt x="62792" y="25301"/>
                  </a:lnTo>
                  <a:close/>
                  <a:moveTo>
                    <a:pt x="74975" y="25301"/>
                  </a:moveTo>
                  <a:lnTo>
                    <a:pt x="74975" y="31237"/>
                  </a:lnTo>
                  <a:lnTo>
                    <a:pt x="69039" y="31237"/>
                  </a:lnTo>
                  <a:lnTo>
                    <a:pt x="69039" y="25301"/>
                  </a:lnTo>
                  <a:close/>
                  <a:moveTo>
                    <a:pt x="81223" y="25301"/>
                  </a:moveTo>
                  <a:lnTo>
                    <a:pt x="81223" y="31237"/>
                  </a:lnTo>
                  <a:lnTo>
                    <a:pt x="75286" y="31237"/>
                  </a:lnTo>
                  <a:lnTo>
                    <a:pt x="75286" y="25301"/>
                  </a:lnTo>
                  <a:close/>
                  <a:moveTo>
                    <a:pt x="87470" y="25301"/>
                  </a:moveTo>
                  <a:lnTo>
                    <a:pt x="87470" y="31237"/>
                  </a:lnTo>
                  <a:lnTo>
                    <a:pt x="81535" y="31237"/>
                  </a:lnTo>
                  <a:lnTo>
                    <a:pt x="81535" y="25301"/>
                  </a:lnTo>
                  <a:close/>
                  <a:moveTo>
                    <a:pt x="93720" y="25301"/>
                  </a:moveTo>
                  <a:lnTo>
                    <a:pt x="93720" y="31237"/>
                  </a:lnTo>
                  <a:lnTo>
                    <a:pt x="87784" y="31237"/>
                  </a:lnTo>
                  <a:lnTo>
                    <a:pt x="87784" y="25301"/>
                  </a:lnTo>
                  <a:close/>
                  <a:moveTo>
                    <a:pt x="99967" y="25301"/>
                  </a:moveTo>
                  <a:lnTo>
                    <a:pt x="99967" y="31237"/>
                  </a:lnTo>
                  <a:lnTo>
                    <a:pt x="94031" y="31237"/>
                  </a:lnTo>
                  <a:lnTo>
                    <a:pt x="94031" y="25301"/>
                  </a:lnTo>
                  <a:close/>
                  <a:moveTo>
                    <a:pt x="106214" y="25301"/>
                  </a:moveTo>
                  <a:lnTo>
                    <a:pt x="106214" y="31237"/>
                  </a:lnTo>
                  <a:lnTo>
                    <a:pt x="100280" y="31237"/>
                  </a:lnTo>
                  <a:lnTo>
                    <a:pt x="100280" y="25301"/>
                  </a:lnTo>
                  <a:close/>
                  <a:moveTo>
                    <a:pt x="112461" y="25301"/>
                  </a:moveTo>
                  <a:lnTo>
                    <a:pt x="112461" y="31237"/>
                  </a:lnTo>
                  <a:lnTo>
                    <a:pt x="106527" y="31237"/>
                  </a:lnTo>
                  <a:lnTo>
                    <a:pt x="106527" y="25301"/>
                  </a:lnTo>
                  <a:close/>
                  <a:moveTo>
                    <a:pt x="118710" y="25301"/>
                  </a:moveTo>
                  <a:lnTo>
                    <a:pt x="118710" y="31237"/>
                  </a:lnTo>
                  <a:lnTo>
                    <a:pt x="112774" y="31237"/>
                  </a:lnTo>
                  <a:lnTo>
                    <a:pt x="112774" y="25301"/>
                  </a:lnTo>
                  <a:close/>
                  <a:moveTo>
                    <a:pt x="124957" y="25301"/>
                  </a:moveTo>
                  <a:lnTo>
                    <a:pt x="124957" y="31237"/>
                  </a:lnTo>
                  <a:lnTo>
                    <a:pt x="119021" y="31237"/>
                  </a:lnTo>
                  <a:lnTo>
                    <a:pt x="119021" y="25301"/>
                  </a:lnTo>
                  <a:close/>
                  <a:moveTo>
                    <a:pt x="131204" y="25301"/>
                  </a:moveTo>
                  <a:lnTo>
                    <a:pt x="131204" y="31237"/>
                  </a:lnTo>
                  <a:lnTo>
                    <a:pt x="125270" y="31237"/>
                  </a:lnTo>
                  <a:lnTo>
                    <a:pt x="125270" y="25301"/>
                  </a:lnTo>
                  <a:close/>
                  <a:moveTo>
                    <a:pt x="137451" y="25301"/>
                  </a:moveTo>
                  <a:lnTo>
                    <a:pt x="137451" y="31237"/>
                  </a:lnTo>
                  <a:lnTo>
                    <a:pt x="131517" y="31237"/>
                  </a:lnTo>
                  <a:lnTo>
                    <a:pt x="131517" y="25301"/>
                  </a:lnTo>
                  <a:close/>
                  <a:moveTo>
                    <a:pt x="143702" y="25301"/>
                  </a:moveTo>
                  <a:lnTo>
                    <a:pt x="143702" y="31237"/>
                  </a:lnTo>
                  <a:lnTo>
                    <a:pt x="137766" y="31237"/>
                  </a:lnTo>
                  <a:lnTo>
                    <a:pt x="137766" y="25301"/>
                  </a:lnTo>
                  <a:close/>
                  <a:moveTo>
                    <a:pt x="149949" y="25301"/>
                  </a:moveTo>
                  <a:lnTo>
                    <a:pt x="149949" y="31237"/>
                  </a:lnTo>
                  <a:lnTo>
                    <a:pt x="144015" y="31237"/>
                  </a:lnTo>
                  <a:lnTo>
                    <a:pt x="144015" y="25301"/>
                  </a:lnTo>
                  <a:close/>
                  <a:moveTo>
                    <a:pt x="156196" y="25301"/>
                  </a:moveTo>
                  <a:lnTo>
                    <a:pt x="156196" y="31237"/>
                  </a:lnTo>
                  <a:lnTo>
                    <a:pt x="150262" y="31237"/>
                  </a:lnTo>
                  <a:lnTo>
                    <a:pt x="150262" y="25301"/>
                  </a:lnTo>
                  <a:close/>
                  <a:moveTo>
                    <a:pt x="162445" y="25301"/>
                  </a:moveTo>
                  <a:lnTo>
                    <a:pt x="162445" y="31237"/>
                  </a:lnTo>
                  <a:lnTo>
                    <a:pt x="156509" y="31237"/>
                  </a:lnTo>
                  <a:lnTo>
                    <a:pt x="156509" y="25301"/>
                  </a:lnTo>
                  <a:close/>
                  <a:moveTo>
                    <a:pt x="168692" y="25301"/>
                  </a:moveTo>
                  <a:lnTo>
                    <a:pt x="168692" y="31237"/>
                  </a:lnTo>
                  <a:lnTo>
                    <a:pt x="162756" y="31237"/>
                  </a:lnTo>
                  <a:lnTo>
                    <a:pt x="162756" y="25301"/>
                  </a:lnTo>
                  <a:close/>
                  <a:moveTo>
                    <a:pt x="174939" y="25301"/>
                  </a:moveTo>
                  <a:lnTo>
                    <a:pt x="174939" y="31237"/>
                  </a:lnTo>
                  <a:lnTo>
                    <a:pt x="169005" y="31237"/>
                  </a:lnTo>
                  <a:lnTo>
                    <a:pt x="169005" y="25301"/>
                  </a:lnTo>
                  <a:close/>
                  <a:moveTo>
                    <a:pt x="181186" y="25301"/>
                  </a:moveTo>
                  <a:lnTo>
                    <a:pt x="181186" y="31237"/>
                  </a:lnTo>
                  <a:lnTo>
                    <a:pt x="175252" y="31237"/>
                  </a:lnTo>
                  <a:lnTo>
                    <a:pt x="175252" y="25301"/>
                  </a:lnTo>
                  <a:close/>
                  <a:moveTo>
                    <a:pt x="187435" y="25301"/>
                  </a:moveTo>
                  <a:lnTo>
                    <a:pt x="187435" y="31237"/>
                  </a:lnTo>
                  <a:lnTo>
                    <a:pt x="181499" y="31237"/>
                  </a:lnTo>
                  <a:lnTo>
                    <a:pt x="181499" y="25301"/>
                  </a:lnTo>
                  <a:close/>
                  <a:moveTo>
                    <a:pt x="193684" y="25301"/>
                  </a:moveTo>
                  <a:lnTo>
                    <a:pt x="193684" y="31237"/>
                  </a:lnTo>
                  <a:lnTo>
                    <a:pt x="187749" y="31237"/>
                  </a:lnTo>
                  <a:lnTo>
                    <a:pt x="187749" y="25301"/>
                  </a:lnTo>
                  <a:close/>
                  <a:moveTo>
                    <a:pt x="199931" y="25301"/>
                  </a:moveTo>
                  <a:lnTo>
                    <a:pt x="199931" y="31237"/>
                  </a:lnTo>
                  <a:lnTo>
                    <a:pt x="193996" y="31237"/>
                  </a:lnTo>
                  <a:lnTo>
                    <a:pt x="193996" y="25301"/>
                  </a:lnTo>
                  <a:close/>
                  <a:moveTo>
                    <a:pt x="206180" y="25301"/>
                  </a:moveTo>
                  <a:lnTo>
                    <a:pt x="206180" y="31237"/>
                  </a:lnTo>
                  <a:lnTo>
                    <a:pt x="200244" y="31237"/>
                  </a:lnTo>
                  <a:lnTo>
                    <a:pt x="200244" y="25301"/>
                  </a:lnTo>
                  <a:close/>
                  <a:moveTo>
                    <a:pt x="212427" y="25301"/>
                  </a:moveTo>
                  <a:lnTo>
                    <a:pt x="212427" y="31237"/>
                  </a:lnTo>
                  <a:lnTo>
                    <a:pt x="206491" y="31237"/>
                  </a:lnTo>
                  <a:lnTo>
                    <a:pt x="206491" y="25301"/>
                  </a:lnTo>
                  <a:close/>
                  <a:moveTo>
                    <a:pt x="218674" y="25301"/>
                  </a:moveTo>
                  <a:lnTo>
                    <a:pt x="218674" y="31237"/>
                  </a:lnTo>
                  <a:lnTo>
                    <a:pt x="212739" y="31237"/>
                  </a:lnTo>
                  <a:lnTo>
                    <a:pt x="212739" y="25301"/>
                  </a:lnTo>
                  <a:close/>
                  <a:moveTo>
                    <a:pt x="224921" y="25301"/>
                  </a:moveTo>
                  <a:lnTo>
                    <a:pt x="224921" y="31237"/>
                  </a:lnTo>
                  <a:lnTo>
                    <a:pt x="218987" y="31237"/>
                  </a:lnTo>
                  <a:lnTo>
                    <a:pt x="218987" y="25301"/>
                  </a:lnTo>
                  <a:close/>
                  <a:moveTo>
                    <a:pt x="231170" y="25301"/>
                  </a:moveTo>
                  <a:lnTo>
                    <a:pt x="231170" y="31237"/>
                  </a:lnTo>
                  <a:lnTo>
                    <a:pt x="225234" y="31237"/>
                  </a:lnTo>
                  <a:lnTo>
                    <a:pt x="225234" y="25301"/>
                  </a:lnTo>
                  <a:close/>
                  <a:moveTo>
                    <a:pt x="237417" y="25301"/>
                  </a:moveTo>
                  <a:lnTo>
                    <a:pt x="237417" y="31237"/>
                  </a:lnTo>
                  <a:lnTo>
                    <a:pt x="231481" y="31237"/>
                  </a:lnTo>
                  <a:lnTo>
                    <a:pt x="231481" y="25301"/>
                  </a:lnTo>
                  <a:close/>
                  <a:moveTo>
                    <a:pt x="243664" y="25301"/>
                  </a:moveTo>
                  <a:lnTo>
                    <a:pt x="243664" y="31237"/>
                  </a:lnTo>
                  <a:lnTo>
                    <a:pt x="237729" y="31237"/>
                  </a:lnTo>
                  <a:lnTo>
                    <a:pt x="237729" y="25301"/>
                  </a:lnTo>
                  <a:close/>
                  <a:moveTo>
                    <a:pt x="249911" y="25301"/>
                  </a:moveTo>
                  <a:lnTo>
                    <a:pt x="249911" y="31237"/>
                  </a:lnTo>
                  <a:lnTo>
                    <a:pt x="243977" y="31237"/>
                  </a:lnTo>
                  <a:lnTo>
                    <a:pt x="243977" y="25301"/>
                  </a:lnTo>
                  <a:close/>
                  <a:moveTo>
                    <a:pt x="256161" y="25301"/>
                  </a:moveTo>
                  <a:lnTo>
                    <a:pt x="256161" y="31237"/>
                  </a:lnTo>
                  <a:lnTo>
                    <a:pt x="250225" y="31237"/>
                  </a:lnTo>
                  <a:lnTo>
                    <a:pt x="250225" y="25301"/>
                  </a:lnTo>
                  <a:close/>
                  <a:moveTo>
                    <a:pt x="262409" y="25301"/>
                  </a:moveTo>
                  <a:lnTo>
                    <a:pt x="262409" y="31237"/>
                  </a:lnTo>
                  <a:lnTo>
                    <a:pt x="256474" y="31237"/>
                  </a:lnTo>
                  <a:lnTo>
                    <a:pt x="256474" y="25301"/>
                  </a:lnTo>
                  <a:close/>
                  <a:moveTo>
                    <a:pt x="268656" y="25301"/>
                  </a:moveTo>
                  <a:lnTo>
                    <a:pt x="268656" y="31237"/>
                  </a:lnTo>
                  <a:lnTo>
                    <a:pt x="262721" y="31237"/>
                  </a:lnTo>
                  <a:lnTo>
                    <a:pt x="262721" y="25301"/>
                  </a:lnTo>
                  <a:close/>
                  <a:moveTo>
                    <a:pt x="274904" y="25301"/>
                  </a:moveTo>
                  <a:lnTo>
                    <a:pt x="274904" y="31237"/>
                  </a:lnTo>
                  <a:lnTo>
                    <a:pt x="268968" y="31237"/>
                  </a:lnTo>
                  <a:lnTo>
                    <a:pt x="268968" y="25301"/>
                  </a:lnTo>
                  <a:close/>
                  <a:moveTo>
                    <a:pt x="6251" y="31548"/>
                  </a:moveTo>
                  <a:lnTo>
                    <a:pt x="6251" y="31550"/>
                  </a:lnTo>
                  <a:lnTo>
                    <a:pt x="6251" y="37484"/>
                  </a:lnTo>
                  <a:lnTo>
                    <a:pt x="315" y="37484"/>
                  </a:lnTo>
                  <a:lnTo>
                    <a:pt x="315" y="31548"/>
                  </a:lnTo>
                  <a:close/>
                  <a:moveTo>
                    <a:pt x="12498" y="31548"/>
                  </a:moveTo>
                  <a:lnTo>
                    <a:pt x="12498" y="31550"/>
                  </a:lnTo>
                  <a:lnTo>
                    <a:pt x="12498" y="37484"/>
                  </a:lnTo>
                  <a:lnTo>
                    <a:pt x="6562" y="37484"/>
                  </a:lnTo>
                  <a:lnTo>
                    <a:pt x="6562" y="31548"/>
                  </a:lnTo>
                  <a:close/>
                  <a:moveTo>
                    <a:pt x="18745" y="31548"/>
                  </a:moveTo>
                  <a:lnTo>
                    <a:pt x="18745" y="31550"/>
                  </a:lnTo>
                  <a:lnTo>
                    <a:pt x="18745" y="37484"/>
                  </a:lnTo>
                  <a:lnTo>
                    <a:pt x="12810" y="37484"/>
                  </a:lnTo>
                  <a:lnTo>
                    <a:pt x="12810" y="31548"/>
                  </a:lnTo>
                  <a:close/>
                  <a:moveTo>
                    <a:pt x="24992" y="31548"/>
                  </a:moveTo>
                  <a:lnTo>
                    <a:pt x="24992" y="31550"/>
                  </a:lnTo>
                  <a:lnTo>
                    <a:pt x="24992" y="37484"/>
                  </a:lnTo>
                  <a:lnTo>
                    <a:pt x="19058" y="37484"/>
                  </a:lnTo>
                  <a:lnTo>
                    <a:pt x="19058" y="31548"/>
                  </a:lnTo>
                  <a:close/>
                  <a:moveTo>
                    <a:pt x="31242" y="31548"/>
                  </a:moveTo>
                  <a:lnTo>
                    <a:pt x="31242" y="31550"/>
                  </a:lnTo>
                  <a:lnTo>
                    <a:pt x="31242" y="37484"/>
                  </a:lnTo>
                  <a:lnTo>
                    <a:pt x="25305" y="37484"/>
                  </a:lnTo>
                  <a:lnTo>
                    <a:pt x="25305" y="31548"/>
                  </a:lnTo>
                  <a:close/>
                  <a:moveTo>
                    <a:pt x="162445" y="31548"/>
                  </a:moveTo>
                  <a:lnTo>
                    <a:pt x="162445" y="31550"/>
                  </a:lnTo>
                  <a:lnTo>
                    <a:pt x="162445" y="37484"/>
                  </a:lnTo>
                  <a:lnTo>
                    <a:pt x="156509" y="37484"/>
                  </a:lnTo>
                  <a:lnTo>
                    <a:pt x="156509" y="31548"/>
                  </a:lnTo>
                  <a:close/>
                  <a:moveTo>
                    <a:pt x="168692" y="31548"/>
                  </a:moveTo>
                  <a:lnTo>
                    <a:pt x="168692" y="31550"/>
                  </a:lnTo>
                  <a:lnTo>
                    <a:pt x="168692" y="37484"/>
                  </a:lnTo>
                  <a:lnTo>
                    <a:pt x="162756" y="37484"/>
                  </a:lnTo>
                  <a:lnTo>
                    <a:pt x="162756" y="31548"/>
                  </a:lnTo>
                  <a:close/>
                  <a:moveTo>
                    <a:pt x="174939" y="31548"/>
                  </a:moveTo>
                  <a:lnTo>
                    <a:pt x="174939" y="31550"/>
                  </a:lnTo>
                  <a:lnTo>
                    <a:pt x="174939" y="37484"/>
                  </a:lnTo>
                  <a:lnTo>
                    <a:pt x="169005" y="37484"/>
                  </a:lnTo>
                  <a:lnTo>
                    <a:pt x="169005" y="31548"/>
                  </a:lnTo>
                  <a:close/>
                  <a:moveTo>
                    <a:pt x="181186" y="31548"/>
                  </a:moveTo>
                  <a:lnTo>
                    <a:pt x="181186" y="31550"/>
                  </a:lnTo>
                  <a:lnTo>
                    <a:pt x="181186" y="37484"/>
                  </a:lnTo>
                  <a:lnTo>
                    <a:pt x="175252" y="37484"/>
                  </a:lnTo>
                  <a:lnTo>
                    <a:pt x="175252" y="31548"/>
                  </a:lnTo>
                  <a:close/>
                  <a:moveTo>
                    <a:pt x="187435" y="31548"/>
                  </a:moveTo>
                  <a:lnTo>
                    <a:pt x="187435" y="31550"/>
                  </a:lnTo>
                  <a:lnTo>
                    <a:pt x="187435" y="37484"/>
                  </a:lnTo>
                  <a:lnTo>
                    <a:pt x="181499" y="37484"/>
                  </a:lnTo>
                  <a:lnTo>
                    <a:pt x="181499" y="31548"/>
                  </a:lnTo>
                  <a:close/>
                  <a:moveTo>
                    <a:pt x="37489" y="31552"/>
                  </a:moveTo>
                  <a:lnTo>
                    <a:pt x="37489" y="37486"/>
                  </a:lnTo>
                  <a:lnTo>
                    <a:pt x="31553" y="37486"/>
                  </a:lnTo>
                  <a:lnTo>
                    <a:pt x="31553" y="31552"/>
                  </a:lnTo>
                  <a:close/>
                  <a:moveTo>
                    <a:pt x="43737" y="31552"/>
                  </a:moveTo>
                  <a:lnTo>
                    <a:pt x="43737" y="37486"/>
                  </a:lnTo>
                  <a:lnTo>
                    <a:pt x="37802" y="37486"/>
                  </a:lnTo>
                  <a:lnTo>
                    <a:pt x="37802" y="31552"/>
                  </a:lnTo>
                  <a:close/>
                  <a:moveTo>
                    <a:pt x="49985" y="31552"/>
                  </a:moveTo>
                  <a:lnTo>
                    <a:pt x="49985" y="37486"/>
                  </a:lnTo>
                  <a:lnTo>
                    <a:pt x="44049" y="37486"/>
                  </a:lnTo>
                  <a:lnTo>
                    <a:pt x="44049" y="31552"/>
                  </a:lnTo>
                  <a:close/>
                  <a:moveTo>
                    <a:pt x="56232" y="31552"/>
                  </a:moveTo>
                  <a:lnTo>
                    <a:pt x="56232" y="37486"/>
                  </a:lnTo>
                  <a:lnTo>
                    <a:pt x="50296" y="37486"/>
                  </a:lnTo>
                  <a:lnTo>
                    <a:pt x="50296" y="31552"/>
                  </a:lnTo>
                  <a:close/>
                  <a:moveTo>
                    <a:pt x="62480" y="31552"/>
                  </a:moveTo>
                  <a:lnTo>
                    <a:pt x="62480" y="37486"/>
                  </a:lnTo>
                  <a:lnTo>
                    <a:pt x="56545" y="37486"/>
                  </a:lnTo>
                  <a:lnTo>
                    <a:pt x="56545" y="31552"/>
                  </a:lnTo>
                  <a:close/>
                  <a:moveTo>
                    <a:pt x="68727" y="31552"/>
                  </a:moveTo>
                  <a:lnTo>
                    <a:pt x="68727" y="37486"/>
                  </a:lnTo>
                  <a:lnTo>
                    <a:pt x="62792" y="37486"/>
                  </a:lnTo>
                  <a:lnTo>
                    <a:pt x="62792" y="31552"/>
                  </a:lnTo>
                  <a:close/>
                  <a:moveTo>
                    <a:pt x="74975" y="31552"/>
                  </a:moveTo>
                  <a:lnTo>
                    <a:pt x="74975" y="37486"/>
                  </a:lnTo>
                  <a:lnTo>
                    <a:pt x="69039" y="37486"/>
                  </a:lnTo>
                  <a:lnTo>
                    <a:pt x="69039" y="31552"/>
                  </a:lnTo>
                  <a:close/>
                  <a:moveTo>
                    <a:pt x="81223" y="31552"/>
                  </a:moveTo>
                  <a:lnTo>
                    <a:pt x="81223" y="37486"/>
                  </a:lnTo>
                  <a:lnTo>
                    <a:pt x="75286" y="37486"/>
                  </a:lnTo>
                  <a:lnTo>
                    <a:pt x="75286" y="31552"/>
                  </a:lnTo>
                  <a:close/>
                  <a:moveTo>
                    <a:pt x="87470" y="31552"/>
                  </a:moveTo>
                  <a:lnTo>
                    <a:pt x="87470" y="37486"/>
                  </a:lnTo>
                  <a:lnTo>
                    <a:pt x="81535" y="37486"/>
                  </a:lnTo>
                  <a:lnTo>
                    <a:pt x="81535" y="31552"/>
                  </a:lnTo>
                  <a:close/>
                  <a:moveTo>
                    <a:pt x="93720" y="31552"/>
                  </a:moveTo>
                  <a:lnTo>
                    <a:pt x="93720" y="37486"/>
                  </a:lnTo>
                  <a:lnTo>
                    <a:pt x="87784" y="37486"/>
                  </a:lnTo>
                  <a:lnTo>
                    <a:pt x="87784" y="31552"/>
                  </a:lnTo>
                  <a:close/>
                  <a:moveTo>
                    <a:pt x="99967" y="31552"/>
                  </a:moveTo>
                  <a:lnTo>
                    <a:pt x="99967" y="37486"/>
                  </a:lnTo>
                  <a:lnTo>
                    <a:pt x="94031" y="37486"/>
                  </a:lnTo>
                  <a:lnTo>
                    <a:pt x="94031" y="31552"/>
                  </a:lnTo>
                  <a:close/>
                  <a:moveTo>
                    <a:pt x="106214" y="31552"/>
                  </a:moveTo>
                  <a:lnTo>
                    <a:pt x="106214" y="37486"/>
                  </a:lnTo>
                  <a:lnTo>
                    <a:pt x="100280" y="37486"/>
                  </a:lnTo>
                  <a:lnTo>
                    <a:pt x="100280" y="31552"/>
                  </a:lnTo>
                  <a:close/>
                  <a:moveTo>
                    <a:pt x="112461" y="31552"/>
                  </a:moveTo>
                  <a:lnTo>
                    <a:pt x="112461" y="37486"/>
                  </a:lnTo>
                  <a:lnTo>
                    <a:pt x="106527" y="37486"/>
                  </a:lnTo>
                  <a:lnTo>
                    <a:pt x="106527" y="31552"/>
                  </a:lnTo>
                  <a:close/>
                  <a:moveTo>
                    <a:pt x="118710" y="31552"/>
                  </a:moveTo>
                  <a:lnTo>
                    <a:pt x="118710" y="37486"/>
                  </a:lnTo>
                  <a:lnTo>
                    <a:pt x="112774" y="37486"/>
                  </a:lnTo>
                  <a:lnTo>
                    <a:pt x="112774" y="31552"/>
                  </a:lnTo>
                  <a:close/>
                  <a:moveTo>
                    <a:pt x="124957" y="31552"/>
                  </a:moveTo>
                  <a:lnTo>
                    <a:pt x="124957" y="37486"/>
                  </a:lnTo>
                  <a:lnTo>
                    <a:pt x="119021" y="37486"/>
                  </a:lnTo>
                  <a:lnTo>
                    <a:pt x="119021" y="31552"/>
                  </a:lnTo>
                  <a:close/>
                  <a:moveTo>
                    <a:pt x="131204" y="31552"/>
                  </a:moveTo>
                  <a:lnTo>
                    <a:pt x="131204" y="37486"/>
                  </a:lnTo>
                  <a:lnTo>
                    <a:pt x="125270" y="37486"/>
                  </a:lnTo>
                  <a:lnTo>
                    <a:pt x="125270" y="31552"/>
                  </a:lnTo>
                  <a:close/>
                  <a:moveTo>
                    <a:pt x="137451" y="31552"/>
                  </a:moveTo>
                  <a:lnTo>
                    <a:pt x="137451" y="37486"/>
                  </a:lnTo>
                  <a:lnTo>
                    <a:pt x="131517" y="37486"/>
                  </a:lnTo>
                  <a:lnTo>
                    <a:pt x="131517" y="31552"/>
                  </a:lnTo>
                  <a:close/>
                  <a:moveTo>
                    <a:pt x="143702" y="31552"/>
                  </a:moveTo>
                  <a:lnTo>
                    <a:pt x="143702" y="37486"/>
                  </a:lnTo>
                  <a:lnTo>
                    <a:pt x="137766" y="37486"/>
                  </a:lnTo>
                  <a:lnTo>
                    <a:pt x="137766" y="31552"/>
                  </a:lnTo>
                  <a:close/>
                  <a:moveTo>
                    <a:pt x="149949" y="31552"/>
                  </a:moveTo>
                  <a:lnTo>
                    <a:pt x="149949" y="37486"/>
                  </a:lnTo>
                  <a:lnTo>
                    <a:pt x="144015" y="37486"/>
                  </a:lnTo>
                  <a:lnTo>
                    <a:pt x="144015" y="31552"/>
                  </a:lnTo>
                  <a:close/>
                  <a:moveTo>
                    <a:pt x="156196" y="31552"/>
                  </a:moveTo>
                  <a:lnTo>
                    <a:pt x="156196" y="37486"/>
                  </a:lnTo>
                  <a:lnTo>
                    <a:pt x="150262" y="37486"/>
                  </a:lnTo>
                  <a:lnTo>
                    <a:pt x="150262" y="31552"/>
                  </a:lnTo>
                  <a:close/>
                  <a:moveTo>
                    <a:pt x="193684" y="31552"/>
                  </a:moveTo>
                  <a:lnTo>
                    <a:pt x="193684" y="37486"/>
                  </a:lnTo>
                  <a:lnTo>
                    <a:pt x="187749" y="37486"/>
                  </a:lnTo>
                  <a:lnTo>
                    <a:pt x="187749" y="31552"/>
                  </a:lnTo>
                  <a:close/>
                  <a:moveTo>
                    <a:pt x="199931" y="31552"/>
                  </a:moveTo>
                  <a:lnTo>
                    <a:pt x="199931" y="37486"/>
                  </a:lnTo>
                  <a:lnTo>
                    <a:pt x="193996" y="37486"/>
                  </a:lnTo>
                  <a:lnTo>
                    <a:pt x="193996" y="31552"/>
                  </a:lnTo>
                  <a:close/>
                  <a:moveTo>
                    <a:pt x="206180" y="31552"/>
                  </a:moveTo>
                  <a:lnTo>
                    <a:pt x="206180" y="37486"/>
                  </a:lnTo>
                  <a:lnTo>
                    <a:pt x="200244" y="37486"/>
                  </a:lnTo>
                  <a:lnTo>
                    <a:pt x="200244" y="31552"/>
                  </a:lnTo>
                  <a:close/>
                  <a:moveTo>
                    <a:pt x="212427" y="31552"/>
                  </a:moveTo>
                  <a:lnTo>
                    <a:pt x="212427" y="37486"/>
                  </a:lnTo>
                  <a:lnTo>
                    <a:pt x="206491" y="37486"/>
                  </a:lnTo>
                  <a:lnTo>
                    <a:pt x="206491" y="31552"/>
                  </a:lnTo>
                  <a:close/>
                  <a:moveTo>
                    <a:pt x="218674" y="31552"/>
                  </a:moveTo>
                  <a:lnTo>
                    <a:pt x="218674" y="37486"/>
                  </a:lnTo>
                  <a:lnTo>
                    <a:pt x="212739" y="37486"/>
                  </a:lnTo>
                  <a:lnTo>
                    <a:pt x="212739" y="31552"/>
                  </a:lnTo>
                  <a:close/>
                  <a:moveTo>
                    <a:pt x="224921" y="31552"/>
                  </a:moveTo>
                  <a:lnTo>
                    <a:pt x="224921" y="37486"/>
                  </a:lnTo>
                  <a:lnTo>
                    <a:pt x="218987" y="37486"/>
                  </a:lnTo>
                  <a:lnTo>
                    <a:pt x="218987" y="31552"/>
                  </a:lnTo>
                  <a:close/>
                  <a:moveTo>
                    <a:pt x="231170" y="31552"/>
                  </a:moveTo>
                  <a:lnTo>
                    <a:pt x="231170" y="37486"/>
                  </a:lnTo>
                  <a:lnTo>
                    <a:pt x="225234" y="37486"/>
                  </a:lnTo>
                  <a:lnTo>
                    <a:pt x="225234" y="31552"/>
                  </a:lnTo>
                  <a:close/>
                  <a:moveTo>
                    <a:pt x="237417" y="31552"/>
                  </a:moveTo>
                  <a:lnTo>
                    <a:pt x="237417" y="37486"/>
                  </a:lnTo>
                  <a:lnTo>
                    <a:pt x="231481" y="37486"/>
                  </a:lnTo>
                  <a:lnTo>
                    <a:pt x="231481" y="31552"/>
                  </a:lnTo>
                  <a:close/>
                  <a:moveTo>
                    <a:pt x="243664" y="31552"/>
                  </a:moveTo>
                  <a:lnTo>
                    <a:pt x="243664" y="37486"/>
                  </a:lnTo>
                  <a:lnTo>
                    <a:pt x="237729" y="37486"/>
                  </a:lnTo>
                  <a:lnTo>
                    <a:pt x="237729" y="31552"/>
                  </a:lnTo>
                  <a:close/>
                  <a:moveTo>
                    <a:pt x="249911" y="31552"/>
                  </a:moveTo>
                  <a:lnTo>
                    <a:pt x="249911" y="37486"/>
                  </a:lnTo>
                  <a:lnTo>
                    <a:pt x="243977" y="37486"/>
                  </a:lnTo>
                  <a:lnTo>
                    <a:pt x="243977" y="31552"/>
                  </a:lnTo>
                  <a:close/>
                  <a:moveTo>
                    <a:pt x="256161" y="31552"/>
                  </a:moveTo>
                  <a:lnTo>
                    <a:pt x="256161" y="37486"/>
                  </a:lnTo>
                  <a:lnTo>
                    <a:pt x="250225" y="37486"/>
                  </a:lnTo>
                  <a:lnTo>
                    <a:pt x="250225" y="31552"/>
                  </a:lnTo>
                  <a:close/>
                  <a:moveTo>
                    <a:pt x="262409" y="31552"/>
                  </a:moveTo>
                  <a:lnTo>
                    <a:pt x="262409" y="37486"/>
                  </a:lnTo>
                  <a:lnTo>
                    <a:pt x="256474" y="37486"/>
                  </a:lnTo>
                  <a:lnTo>
                    <a:pt x="256474" y="31552"/>
                  </a:lnTo>
                  <a:close/>
                  <a:moveTo>
                    <a:pt x="268656" y="31552"/>
                  </a:moveTo>
                  <a:lnTo>
                    <a:pt x="268656" y="37486"/>
                  </a:lnTo>
                  <a:lnTo>
                    <a:pt x="262721" y="37486"/>
                  </a:lnTo>
                  <a:lnTo>
                    <a:pt x="262721" y="31552"/>
                  </a:lnTo>
                  <a:close/>
                  <a:moveTo>
                    <a:pt x="274904" y="31552"/>
                  </a:moveTo>
                  <a:lnTo>
                    <a:pt x="274904" y="37486"/>
                  </a:lnTo>
                  <a:lnTo>
                    <a:pt x="268968" y="37486"/>
                  </a:lnTo>
                  <a:lnTo>
                    <a:pt x="268968" y="31552"/>
                  </a:lnTo>
                  <a:close/>
                  <a:moveTo>
                    <a:pt x="6251" y="37799"/>
                  </a:moveTo>
                  <a:lnTo>
                    <a:pt x="6251" y="43735"/>
                  </a:lnTo>
                  <a:lnTo>
                    <a:pt x="315" y="43735"/>
                  </a:lnTo>
                  <a:lnTo>
                    <a:pt x="315" y="37799"/>
                  </a:lnTo>
                  <a:close/>
                  <a:moveTo>
                    <a:pt x="12498" y="37799"/>
                  </a:moveTo>
                  <a:lnTo>
                    <a:pt x="12498" y="43735"/>
                  </a:lnTo>
                  <a:lnTo>
                    <a:pt x="6562" y="43735"/>
                  </a:lnTo>
                  <a:lnTo>
                    <a:pt x="6562" y="37799"/>
                  </a:lnTo>
                  <a:close/>
                  <a:moveTo>
                    <a:pt x="18745" y="37799"/>
                  </a:moveTo>
                  <a:lnTo>
                    <a:pt x="18745" y="43735"/>
                  </a:lnTo>
                  <a:lnTo>
                    <a:pt x="12810" y="43735"/>
                  </a:lnTo>
                  <a:lnTo>
                    <a:pt x="12810" y="37799"/>
                  </a:lnTo>
                  <a:close/>
                  <a:moveTo>
                    <a:pt x="24992" y="37799"/>
                  </a:moveTo>
                  <a:lnTo>
                    <a:pt x="24992" y="43735"/>
                  </a:lnTo>
                  <a:lnTo>
                    <a:pt x="19058" y="43735"/>
                  </a:lnTo>
                  <a:lnTo>
                    <a:pt x="19058" y="37799"/>
                  </a:lnTo>
                  <a:close/>
                  <a:moveTo>
                    <a:pt x="31242" y="37799"/>
                  </a:moveTo>
                  <a:lnTo>
                    <a:pt x="31242" y="43735"/>
                  </a:lnTo>
                  <a:lnTo>
                    <a:pt x="25305" y="43735"/>
                  </a:lnTo>
                  <a:lnTo>
                    <a:pt x="25305" y="37799"/>
                  </a:lnTo>
                  <a:close/>
                  <a:moveTo>
                    <a:pt x="37489" y="37799"/>
                  </a:moveTo>
                  <a:lnTo>
                    <a:pt x="37489" y="43735"/>
                  </a:lnTo>
                  <a:lnTo>
                    <a:pt x="31553" y="43735"/>
                  </a:lnTo>
                  <a:lnTo>
                    <a:pt x="31553" y="37799"/>
                  </a:lnTo>
                  <a:close/>
                  <a:moveTo>
                    <a:pt x="43737" y="37799"/>
                  </a:moveTo>
                  <a:lnTo>
                    <a:pt x="43737" y="43735"/>
                  </a:lnTo>
                  <a:lnTo>
                    <a:pt x="37802" y="43735"/>
                  </a:lnTo>
                  <a:lnTo>
                    <a:pt x="37802" y="37799"/>
                  </a:lnTo>
                  <a:close/>
                  <a:moveTo>
                    <a:pt x="49985" y="37799"/>
                  </a:moveTo>
                  <a:lnTo>
                    <a:pt x="49985" y="43735"/>
                  </a:lnTo>
                  <a:lnTo>
                    <a:pt x="44049" y="43735"/>
                  </a:lnTo>
                  <a:lnTo>
                    <a:pt x="44049" y="37799"/>
                  </a:lnTo>
                  <a:close/>
                  <a:moveTo>
                    <a:pt x="56232" y="37799"/>
                  </a:moveTo>
                  <a:lnTo>
                    <a:pt x="56232" y="43735"/>
                  </a:lnTo>
                  <a:lnTo>
                    <a:pt x="50296" y="43735"/>
                  </a:lnTo>
                  <a:lnTo>
                    <a:pt x="50296" y="37799"/>
                  </a:lnTo>
                  <a:close/>
                  <a:moveTo>
                    <a:pt x="62480" y="37799"/>
                  </a:moveTo>
                  <a:lnTo>
                    <a:pt x="62480" y="43735"/>
                  </a:lnTo>
                  <a:lnTo>
                    <a:pt x="56545" y="43735"/>
                  </a:lnTo>
                  <a:lnTo>
                    <a:pt x="56545" y="37799"/>
                  </a:lnTo>
                  <a:close/>
                  <a:moveTo>
                    <a:pt x="68727" y="37799"/>
                  </a:moveTo>
                  <a:lnTo>
                    <a:pt x="68727" y="43735"/>
                  </a:lnTo>
                  <a:lnTo>
                    <a:pt x="62792" y="43735"/>
                  </a:lnTo>
                  <a:lnTo>
                    <a:pt x="62792" y="37799"/>
                  </a:lnTo>
                  <a:close/>
                  <a:moveTo>
                    <a:pt x="74975" y="37799"/>
                  </a:moveTo>
                  <a:lnTo>
                    <a:pt x="74975" y="43735"/>
                  </a:lnTo>
                  <a:lnTo>
                    <a:pt x="69039" y="43735"/>
                  </a:lnTo>
                  <a:lnTo>
                    <a:pt x="69039" y="37799"/>
                  </a:lnTo>
                  <a:close/>
                  <a:moveTo>
                    <a:pt x="81223" y="37799"/>
                  </a:moveTo>
                  <a:lnTo>
                    <a:pt x="81223" y="43735"/>
                  </a:lnTo>
                  <a:lnTo>
                    <a:pt x="75286" y="43735"/>
                  </a:lnTo>
                  <a:lnTo>
                    <a:pt x="75286" y="37799"/>
                  </a:lnTo>
                  <a:close/>
                  <a:moveTo>
                    <a:pt x="87470" y="37799"/>
                  </a:moveTo>
                  <a:lnTo>
                    <a:pt x="87470" y="43735"/>
                  </a:lnTo>
                  <a:lnTo>
                    <a:pt x="81535" y="43735"/>
                  </a:lnTo>
                  <a:lnTo>
                    <a:pt x="81535" y="37799"/>
                  </a:lnTo>
                  <a:close/>
                  <a:moveTo>
                    <a:pt x="93720" y="37799"/>
                  </a:moveTo>
                  <a:lnTo>
                    <a:pt x="93720" y="43735"/>
                  </a:lnTo>
                  <a:lnTo>
                    <a:pt x="87784" y="43735"/>
                  </a:lnTo>
                  <a:lnTo>
                    <a:pt x="87784" y="37799"/>
                  </a:lnTo>
                  <a:close/>
                  <a:moveTo>
                    <a:pt x="99967" y="37799"/>
                  </a:moveTo>
                  <a:lnTo>
                    <a:pt x="99967" y="43735"/>
                  </a:lnTo>
                  <a:lnTo>
                    <a:pt x="94031" y="43735"/>
                  </a:lnTo>
                  <a:lnTo>
                    <a:pt x="94031" y="37799"/>
                  </a:lnTo>
                  <a:close/>
                  <a:moveTo>
                    <a:pt x="106214" y="37799"/>
                  </a:moveTo>
                  <a:lnTo>
                    <a:pt x="106214" y="43735"/>
                  </a:lnTo>
                  <a:lnTo>
                    <a:pt x="100280" y="43735"/>
                  </a:lnTo>
                  <a:lnTo>
                    <a:pt x="100280" y="37799"/>
                  </a:lnTo>
                  <a:close/>
                  <a:moveTo>
                    <a:pt x="112461" y="37799"/>
                  </a:moveTo>
                  <a:lnTo>
                    <a:pt x="112461" y="43735"/>
                  </a:lnTo>
                  <a:lnTo>
                    <a:pt x="106527" y="43735"/>
                  </a:lnTo>
                  <a:lnTo>
                    <a:pt x="106527" y="37799"/>
                  </a:lnTo>
                  <a:close/>
                  <a:moveTo>
                    <a:pt x="118710" y="37799"/>
                  </a:moveTo>
                  <a:lnTo>
                    <a:pt x="118710" y="43735"/>
                  </a:lnTo>
                  <a:lnTo>
                    <a:pt x="112774" y="43735"/>
                  </a:lnTo>
                  <a:lnTo>
                    <a:pt x="112774" y="37799"/>
                  </a:lnTo>
                  <a:close/>
                  <a:moveTo>
                    <a:pt x="124957" y="37799"/>
                  </a:moveTo>
                  <a:lnTo>
                    <a:pt x="124957" y="43735"/>
                  </a:lnTo>
                  <a:lnTo>
                    <a:pt x="119021" y="43735"/>
                  </a:lnTo>
                  <a:lnTo>
                    <a:pt x="119021" y="37799"/>
                  </a:lnTo>
                  <a:close/>
                  <a:moveTo>
                    <a:pt x="131204" y="37799"/>
                  </a:moveTo>
                  <a:lnTo>
                    <a:pt x="131204" y="43735"/>
                  </a:lnTo>
                  <a:lnTo>
                    <a:pt x="125270" y="43735"/>
                  </a:lnTo>
                  <a:lnTo>
                    <a:pt x="125270" y="37799"/>
                  </a:lnTo>
                  <a:close/>
                  <a:moveTo>
                    <a:pt x="137451" y="37799"/>
                  </a:moveTo>
                  <a:lnTo>
                    <a:pt x="137451" y="43735"/>
                  </a:lnTo>
                  <a:lnTo>
                    <a:pt x="131517" y="43735"/>
                  </a:lnTo>
                  <a:lnTo>
                    <a:pt x="131517" y="37799"/>
                  </a:lnTo>
                  <a:close/>
                  <a:moveTo>
                    <a:pt x="143702" y="37799"/>
                  </a:moveTo>
                  <a:lnTo>
                    <a:pt x="143702" y="43735"/>
                  </a:lnTo>
                  <a:lnTo>
                    <a:pt x="137766" y="43735"/>
                  </a:lnTo>
                  <a:lnTo>
                    <a:pt x="137766" y="37799"/>
                  </a:lnTo>
                  <a:close/>
                  <a:moveTo>
                    <a:pt x="149949" y="37799"/>
                  </a:moveTo>
                  <a:lnTo>
                    <a:pt x="149949" y="43735"/>
                  </a:lnTo>
                  <a:lnTo>
                    <a:pt x="144015" y="43735"/>
                  </a:lnTo>
                  <a:lnTo>
                    <a:pt x="144015" y="37799"/>
                  </a:lnTo>
                  <a:close/>
                  <a:moveTo>
                    <a:pt x="156196" y="37799"/>
                  </a:moveTo>
                  <a:lnTo>
                    <a:pt x="156196" y="43735"/>
                  </a:lnTo>
                  <a:lnTo>
                    <a:pt x="150262" y="43735"/>
                  </a:lnTo>
                  <a:lnTo>
                    <a:pt x="150262" y="37799"/>
                  </a:lnTo>
                  <a:close/>
                  <a:moveTo>
                    <a:pt x="162445" y="37799"/>
                  </a:moveTo>
                  <a:lnTo>
                    <a:pt x="162445" y="43735"/>
                  </a:lnTo>
                  <a:lnTo>
                    <a:pt x="156509" y="43735"/>
                  </a:lnTo>
                  <a:lnTo>
                    <a:pt x="156509" y="37799"/>
                  </a:lnTo>
                  <a:close/>
                  <a:moveTo>
                    <a:pt x="168692" y="37799"/>
                  </a:moveTo>
                  <a:lnTo>
                    <a:pt x="168692" y="43735"/>
                  </a:lnTo>
                  <a:lnTo>
                    <a:pt x="162756" y="43735"/>
                  </a:lnTo>
                  <a:lnTo>
                    <a:pt x="162756" y="37799"/>
                  </a:lnTo>
                  <a:close/>
                  <a:moveTo>
                    <a:pt x="174939" y="37799"/>
                  </a:moveTo>
                  <a:lnTo>
                    <a:pt x="174939" y="43735"/>
                  </a:lnTo>
                  <a:lnTo>
                    <a:pt x="169005" y="43735"/>
                  </a:lnTo>
                  <a:lnTo>
                    <a:pt x="169005" y="37799"/>
                  </a:lnTo>
                  <a:close/>
                  <a:moveTo>
                    <a:pt x="181186" y="37799"/>
                  </a:moveTo>
                  <a:lnTo>
                    <a:pt x="181186" y="43735"/>
                  </a:lnTo>
                  <a:lnTo>
                    <a:pt x="175252" y="43735"/>
                  </a:lnTo>
                  <a:lnTo>
                    <a:pt x="175252" y="37799"/>
                  </a:lnTo>
                  <a:close/>
                  <a:moveTo>
                    <a:pt x="187435" y="37799"/>
                  </a:moveTo>
                  <a:lnTo>
                    <a:pt x="187435" y="43735"/>
                  </a:lnTo>
                  <a:lnTo>
                    <a:pt x="181499" y="43735"/>
                  </a:lnTo>
                  <a:lnTo>
                    <a:pt x="181499" y="37799"/>
                  </a:lnTo>
                  <a:close/>
                  <a:moveTo>
                    <a:pt x="193684" y="37799"/>
                  </a:moveTo>
                  <a:lnTo>
                    <a:pt x="193684" y="43735"/>
                  </a:lnTo>
                  <a:lnTo>
                    <a:pt x="187749" y="43735"/>
                  </a:lnTo>
                  <a:lnTo>
                    <a:pt x="187749" y="37799"/>
                  </a:lnTo>
                  <a:close/>
                  <a:moveTo>
                    <a:pt x="199931" y="37799"/>
                  </a:moveTo>
                  <a:lnTo>
                    <a:pt x="199931" y="43735"/>
                  </a:lnTo>
                  <a:lnTo>
                    <a:pt x="193996" y="43735"/>
                  </a:lnTo>
                  <a:lnTo>
                    <a:pt x="193996" y="37799"/>
                  </a:lnTo>
                  <a:close/>
                  <a:moveTo>
                    <a:pt x="206180" y="37799"/>
                  </a:moveTo>
                  <a:lnTo>
                    <a:pt x="206180" y="43735"/>
                  </a:lnTo>
                  <a:lnTo>
                    <a:pt x="200244" y="43735"/>
                  </a:lnTo>
                  <a:lnTo>
                    <a:pt x="200244" y="37799"/>
                  </a:lnTo>
                  <a:close/>
                  <a:moveTo>
                    <a:pt x="212427" y="37799"/>
                  </a:moveTo>
                  <a:lnTo>
                    <a:pt x="212427" y="43735"/>
                  </a:lnTo>
                  <a:lnTo>
                    <a:pt x="206491" y="43735"/>
                  </a:lnTo>
                  <a:lnTo>
                    <a:pt x="206491" y="37799"/>
                  </a:lnTo>
                  <a:close/>
                  <a:moveTo>
                    <a:pt x="218674" y="37799"/>
                  </a:moveTo>
                  <a:lnTo>
                    <a:pt x="218674" y="43735"/>
                  </a:lnTo>
                  <a:lnTo>
                    <a:pt x="212739" y="43735"/>
                  </a:lnTo>
                  <a:lnTo>
                    <a:pt x="212739" y="37799"/>
                  </a:lnTo>
                  <a:close/>
                  <a:moveTo>
                    <a:pt x="224921" y="37799"/>
                  </a:moveTo>
                  <a:lnTo>
                    <a:pt x="224921" y="43735"/>
                  </a:lnTo>
                  <a:lnTo>
                    <a:pt x="218987" y="43735"/>
                  </a:lnTo>
                  <a:lnTo>
                    <a:pt x="218987" y="37799"/>
                  </a:lnTo>
                  <a:close/>
                  <a:moveTo>
                    <a:pt x="231170" y="37799"/>
                  </a:moveTo>
                  <a:lnTo>
                    <a:pt x="231170" y="43735"/>
                  </a:lnTo>
                  <a:lnTo>
                    <a:pt x="225234" y="43735"/>
                  </a:lnTo>
                  <a:lnTo>
                    <a:pt x="225234" y="37799"/>
                  </a:lnTo>
                  <a:close/>
                  <a:moveTo>
                    <a:pt x="237417" y="37799"/>
                  </a:moveTo>
                  <a:lnTo>
                    <a:pt x="237417" y="43735"/>
                  </a:lnTo>
                  <a:lnTo>
                    <a:pt x="231481" y="43735"/>
                  </a:lnTo>
                  <a:lnTo>
                    <a:pt x="231481" y="37799"/>
                  </a:lnTo>
                  <a:close/>
                  <a:moveTo>
                    <a:pt x="243664" y="37799"/>
                  </a:moveTo>
                  <a:lnTo>
                    <a:pt x="243664" y="43735"/>
                  </a:lnTo>
                  <a:lnTo>
                    <a:pt x="237729" y="43735"/>
                  </a:lnTo>
                  <a:lnTo>
                    <a:pt x="237729" y="37799"/>
                  </a:lnTo>
                  <a:close/>
                  <a:moveTo>
                    <a:pt x="249911" y="37799"/>
                  </a:moveTo>
                  <a:lnTo>
                    <a:pt x="249911" y="43735"/>
                  </a:lnTo>
                  <a:lnTo>
                    <a:pt x="243977" y="43735"/>
                  </a:lnTo>
                  <a:lnTo>
                    <a:pt x="243977" y="37799"/>
                  </a:lnTo>
                  <a:close/>
                  <a:moveTo>
                    <a:pt x="256161" y="37799"/>
                  </a:moveTo>
                  <a:lnTo>
                    <a:pt x="256161" y="43735"/>
                  </a:lnTo>
                  <a:lnTo>
                    <a:pt x="250225" y="43735"/>
                  </a:lnTo>
                  <a:lnTo>
                    <a:pt x="250225" y="37799"/>
                  </a:lnTo>
                  <a:close/>
                  <a:moveTo>
                    <a:pt x="262409" y="37799"/>
                  </a:moveTo>
                  <a:lnTo>
                    <a:pt x="262409" y="43735"/>
                  </a:lnTo>
                  <a:lnTo>
                    <a:pt x="256474" y="43735"/>
                  </a:lnTo>
                  <a:lnTo>
                    <a:pt x="256474" y="37799"/>
                  </a:lnTo>
                  <a:close/>
                  <a:moveTo>
                    <a:pt x="268656" y="37799"/>
                  </a:moveTo>
                  <a:lnTo>
                    <a:pt x="268656" y="43735"/>
                  </a:lnTo>
                  <a:lnTo>
                    <a:pt x="262721" y="43735"/>
                  </a:lnTo>
                  <a:lnTo>
                    <a:pt x="262721" y="37799"/>
                  </a:lnTo>
                  <a:close/>
                  <a:moveTo>
                    <a:pt x="274904" y="37799"/>
                  </a:moveTo>
                  <a:lnTo>
                    <a:pt x="274904" y="43735"/>
                  </a:lnTo>
                  <a:lnTo>
                    <a:pt x="268968" y="43735"/>
                  </a:lnTo>
                  <a:lnTo>
                    <a:pt x="268968" y="37799"/>
                  </a:lnTo>
                  <a:close/>
                  <a:moveTo>
                    <a:pt x="6251" y="44046"/>
                  </a:moveTo>
                  <a:lnTo>
                    <a:pt x="6251" y="49982"/>
                  </a:lnTo>
                  <a:lnTo>
                    <a:pt x="315" y="49982"/>
                  </a:lnTo>
                  <a:lnTo>
                    <a:pt x="315" y="44046"/>
                  </a:lnTo>
                  <a:close/>
                  <a:moveTo>
                    <a:pt x="12498" y="44046"/>
                  </a:moveTo>
                  <a:lnTo>
                    <a:pt x="12498" y="49982"/>
                  </a:lnTo>
                  <a:lnTo>
                    <a:pt x="6562" y="49982"/>
                  </a:lnTo>
                  <a:lnTo>
                    <a:pt x="6562" y="44046"/>
                  </a:lnTo>
                  <a:close/>
                  <a:moveTo>
                    <a:pt x="18745" y="44046"/>
                  </a:moveTo>
                  <a:lnTo>
                    <a:pt x="18745" y="49982"/>
                  </a:lnTo>
                  <a:lnTo>
                    <a:pt x="12810" y="49982"/>
                  </a:lnTo>
                  <a:lnTo>
                    <a:pt x="12810" y="44046"/>
                  </a:lnTo>
                  <a:close/>
                  <a:moveTo>
                    <a:pt x="24992" y="44046"/>
                  </a:moveTo>
                  <a:lnTo>
                    <a:pt x="24992" y="49982"/>
                  </a:lnTo>
                  <a:lnTo>
                    <a:pt x="19058" y="49982"/>
                  </a:lnTo>
                  <a:lnTo>
                    <a:pt x="19058" y="44046"/>
                  </a:lnTo>
                  <a:close/>
                  <a:moveTo>
                    <a:pt x="31242" y="44046"/>
                  </a:moveTo>
                  <a:lnTo>
                    <a:pt x="31242" y="49982"/>
                  </a:lnTo>
                  <a:lnTo>
                    <a:pt x="25305" y="49982"/>
                  </a:lnTo>
                  <a:lnTo>
                    <a:pt x="25305" y="44046"/>
                  </a:lnTo>
                  <a:close/>
                  <a:moveTo>
                    <a:pt x="37489" y="44046"/>
                  </a:moveTo>
                  <a:lnTo>
                    <a:pt x="37489" y="49982"/>
                  </a:lnTo>
                  <a:lnTo>
                    <a:pt x="31553" y="49982"/>
                  </a:lnTo>
                  <a:lnTo>
                    <a:pt x="31553" y="44046"/>
                  </a:lnTo>
                  <a:close/>
                  <a:moveTo>
                    <a:pt x="43737" y="44046"/>
                  </a:moveTo>
                  <a:lnTo>
                    <a:pt x="43737" y="49982"/>
                  </a:lnTo>
                  <a:lnTo>
                    <a:pt x="37802" y="49982"/>
                  </a:lnTo>
                  <a:lnTo>
                    <a:pt x="37802" y="44046"/>
                  </a:lnTo>
                  <a:close/>
                  <a:moveTo>
                    <a:pt x="49985" y="44046"/>
                  </a:moveTo>
                  <a:lnTo>
                    <a:pt x="49985" y="49982"/>
                  </a:lnTo>
                  <a:lnTo>
                    <a:pt x="44049" y="49982"/>
                  </a:lnTo>
                  <a:lnTo>
                    <a:pt x="44049" y="44046"/>
                  </a:lnTo>
                  <a:close/>
                  <a:moveTo>
                    <a:pt x="56232" y="44046"/>
                  </a:moveTo>
                  <a:lnTo>
                    <a:pt x="56232" y="49982"/>
                  </a:lnTo>
                  <a:lnTo>
                    <a:pt x="50296" y="49982"/>
                  </a:lnTo>
                  <a:lnTo>
                    <a:pt x="50296" y="44046"/>
                  </a:lnTo>
                  <a:close/>
                  <a:moveTo>
                    <a:pt x="62480" y="44046"/>
                  </a:moveTo>
                  <a:lnTo>
                    <a:pt x="62480" y="49982"/>
                  </a:lnTo>
                  <a:lnTo>
                    <a:pt x="56545" y="49982"/>
                  </a:lnTo>
                  <a:lnTo>
                    <a:pt x="56545" y="44046"/>
                  </a:lnTo>
                  <a:close/>
                  <a:moveTo>
                    <a:pt x="68727" y="44046"/>
                  </a:moveTo>
                  <a:lnTo>
                    <a:pt x="68727" y="49982"/>
                  </a:lnTo>
                  <a:lnTo>
                    <a:pt x="62792" y="49982"/>
                  </a:lnTo>
                  <a:lnTo>
                    <a:pt x="62792" y="44046"/>
                  </a:lnTo>
                  <a:close/>
                  <a:moveTo>
                    <a:pt x="74975" y="44046"/>
                  </a:moveTo>
                  <a:lnTo>
                    <a:pt x="74975" y="49982"/>
                  </a:lnTo>
                  <a:lnTo>
                    <a:pt x="69039" y="49982"/>
                  </a:lnTo>
                  <a:lnTo>
                    <a:pt x="69039" y="44046"/>
                  </a:lnTo>
                  <a:close/>
                  <a:moveTo>
                    <a:pt x="81223" y="44046"/>
                  </a:moveTo>
                  <a:lnTo>
                    <a:pt x="81223" y="49982"/>
                  </a:lnTo>
                  <a:lnTo>
                    <a:pt x="75286" y="49982"/>
                  </a:lnTo>
                  <a:lnTo>
                    <a:pt x="75286" y="44046"/>
                  </a:lnTo>
                  <a:close/>
                  <a:moveTo>
                    <a:pt x="87470" y="44046"/>
                  </a:moveTo>
                  <a:lnTo>
                    <a:pt x="87470" y="49982"/>
                  </a:lnTo>
                  <a:lnTo>
                    <a:pt x="81535" y="49982"/>
                  </a:lnTo>
                  <a:lnTo>
                    <a:pt x="81535" y="44046"/>
                  </a:lnTo>
                  <a:close/>
                  <a:moveTo>
                    <a:pt x="93720" y="44046"/>
                  </a:moveTo>
                  <a:lnTo>
                    <a:pt x="93720" y="49982"/>
                  </a:lnTo>
                  <a:lnTo>
                    <a:pt x="87784" y="49982"/>
                  </a:lnTo>
                  <a:lnTo>
                    <a:pt x="87784" y="44046"/>
                  </a:lnTo>
                  <a:close/>
                  <a:moveTo>
                    <a:pt x="99967" y="44046"/>
                  </a:moveTo>
                  <a:lnTo>
                    <a:pt x="99967" y="49982"/>
                  </a:lnTo>
                  <a:lnTo>
                    <a:pt x="94031" y="49982"/>
                  </a:lnTo>
                  <a:lnTo>
                    <a:pt x="94031" y="44046"/>
                  </a:lnTo>
                  <a:close/>
                  <a:moveTo>
                    <a:pt x="106214" y="44046"/>
                  </a:moveTo>
                  <a:lnTo>
                    <a:pt x="106214" y="49982"/>
                  </a:lnTo>
                  <a:lnTo>
                    <a:pt x="100278" y="49982"/>
                  </a:lnTo>
                  <a:lnTo>
                    <a:pt x="100278" y="44046"/>
                  </a:lnTo>
                  <a:close/>
                  <a:moveTo>
                    <a:pt x="112461" y="44046"/>
                  </a:moveTo>
                  <a:lnTo>
                    <a:pt x="112461" y="49982"/>
                  </a:lnTo>
                  <a:lnTo>
                    <a:pt x="106527" y="49982"/>
                  </a:lnTo>
                  <a:lnTo>
                    <a:pt x="106527" y="44046"/>
                  </a:lnTo>
                  <a:close/>
                  <a:moveTo>
                    <a:pt x="118710" y="44046"/>
                  </a:moveTo>
                  <a:lnTo>
                    <a:pt x="118710" y="49982"/>
                  </a:lnTo>
                  <a:lnTo>
                    <a:pt x="112774" y="49982"/>
                  </a:lnTo>
                  <a:lnTo>
                    <a:pt x="112774" y="44046"/>
                  </a:lnTo>
                  <a:close/>
                  <a:moveTo>
                    <a:pt x="124957" y="44046"/>
                  </a:moveTo>
                  <a:lnTo>
                    <a:pt x="124957" y="49982"/>
                  </a:lnTo>
                  <a:lnTo>
                    <a:pt x="119021" y="49982"/>
                  </a:lnTo>
                  <a:lnTo>
                    <a:pt x="119021" y="44046"/>
                  </a:lnTo>
                  <a:close/>
                  <a:moveTo>
                    <a:pt x="131204" y="44046"/>
                  </a:moveTo>
                  <a:lnTo>
                    <a:pt x="131204" y="49982"/>
                  </a:lnTo>
                  <a:lnTo>
                    <a:pt x="125270" y="49982"/>
                  </a:lnTo>
                  <a:lnTo>
                    <a:pt x="125270" y="44046"/>
                  </a:lnTo>
                  <a:close/>
                  <a:moveTo>
                    <a:pt x="137451" y="44046"/>
                  </a:moveTo>
                  <a:lnTo>
                    <a:pt x="137451" y="49982"/>
                  </a:lnTo>
                  <a:lnTo>
                    <a:pt x="131517" y="49982"/>
                  </a:lnTo>
                  <a:lnTo>
                    <a:pt x="131517" y="44046"/>
                  </a:lnTo>
                  <a:close/>
                  <a:moveTo>
                    <a:pt x="143702" y="44046"/>
                  </a:moveTo>
                  <a:lnTo>
                    <a:pt x="143702" y="49982"/>
                  </a:lnTo>
                  <a:lnTo>
                    <a:pt x="137766" y="49982"/>
                  </a:lnTo>
                  <a:lnTo>
                    <a:pt x="137766" y="44046"/>
                  </a:lnTo>
                  <a:close/>
                  <a:moveTo>
                    <a:pt x="149949" y="44046"/>
                  </a:moveTo>
                  <a:lnTo>
                    <a:pt x="149949" y="49982"/>
                  </a:lnTo>
                  <a:lnTo>
                    <a:pt x="144015" y="49982"/>
                  </a:lnTo>
                  <a:lnTo>
                    <a:pt x="144015" y="44046"/>
                  </a:lnTo>
                  <a:close/>
                  <a:moveTo>
                    <a:pt x="156196" y="44046"/>
                  </a:moveTo>
                  <a:lnTo>
                    <a:pt x="156196" y="49982"/>
                  </a:lnTo>
                  <a:lnTo>
                    <a:pt x="150262" y="49982"/>
                  </a:lnTo>
                  <a:lnTo>
                    <a:pt x="150262" y="44046"/>
                  </a:lnTo>
                  <a:close/>
                  <a:moveTo>
                    <a:pt x="162445" y="44046"/>
                  </a:moveTo>
                  <a:lnTo>
                    <a:pt x="162445" y="49982"/>
                  </a:lnTo>
                  <a:lnTo>
                    <a:pt x="156509" y="49982"/>
                  </a:lnTo>
                  <a:lnTo>
                    <a:pt x="156509" y="44046"/>
                  </a:lnTo>
                  <a:close/>
                  <a:moveTo>
                    <a:pt x="168692" y="44046"/>
                  </a:moveTo>
                  <a:lnTo>
                    <a:pt x="168692" y="49982"/>
                  </a:lnTo>
                  <a:lnTo>
                    <a:pt x="162756" y="49982"/>
                  </a:lnTo>
                  <a:lnTo>
                    <a:pt x="162756" y="44046"/>
                  </a:lnTo>
                  <a:close/>
                  <a:moveTo>
                    <a:pt x="174939" y="44046"/>
                  </a:moveTo>
                  <a:lnTo>
                    <a:pt x="174939" y="49982"/>
                  </a:lnTo>
                  <a:lnTo>
                    <a:pt x="169005" y="49982"/>
                  </a:lnTo>
                  <a:lnTo>
                    <a:pt x="169005" y="44046"/>
                  </a:lnTo>
                  <a:close/>
                  <a:moveTo>
                    <a:pt x="181186" y="44046"/>
                  </a:moveTo>
                  <a:lnTo>
                    <a:pt x="181186" y="49982"/>
                  </a:lnTo>
                  <a:lnTo>
                    <a:pt x="175252" y="49982"/>
                  </a:lnTo>
                  <a:lnTo>
                    <a:pt x="175252" y="44046"/>
                  </a:lnTo>
                  <a:close/>
                  <a:moveTo>
                    <a:pt x="187435" y="44046"/>
                  </a:moveTo>
                  <a:lnTo>
                    <a:pt x="187435" y="49982"/>
                  </a:lnTo>
                  <a:lnTo>
                    <a:pt x="181499" y="49982"/>
                  </a:lnTo>
                  <a:lnTo>
                    <a:pt x="181499" y="44046"/>
                  </a:lnTo>
                  <a:close/>
                  <a:moveTo>
                    <a:pt x="193684" y="44046"/>
                  </a:moveTo>
                  <a:lnTo>
                    <a:pt x="193684" y="49982"/>
                  </a:lnTo>
                  <a:lnTo>
                    <a:pt x="187749" y="49982"/>
                  </a:lnTo>
                  <a:lnTo>
                    <a:pt x="187749" y="44046"/>
                  </a:lnTo>
                  <a:close/>
                  <a:moveTo>
                    <a:pt x="199931" y="44046"/>
                  </a:moveTo>
                  <a:lnTo>
                    <a:pt x="199931" y="49982"/>
                  </a:lnTo>
                  <a:lnTo>
                    <a:pt x="193996" y="49982"/>
                  </a:lnTo>
                  <a:lnTo>
                    <a:pt x="193996" y="44046"/>
                  </a:lnTo>
                  <a:close/>
                  <a:moveTo>
                    <a:pt x="206180" y="44046"/>
                  </a:moveTo>
                  <a:lnTo>
                    <a:pt x="206180" y="49982"/>
                  </a:lnTo>
                  <a:lnTo>
                    <a:pt x="200244" y="49982"/>
                  </a:lnTo>
                  <a:lnTo>
                    <a:pt x="200244" y="44046"/>
                  </a:lnTo>
                  <a:close/>
                  <a:moveTo>
                    <a:pt x="212427" y="44046"/>
                  </a:moveTo>
                  <a:lnTo>
                    <a:pt x="212427" y="49982"/>
                  </a:lnTo>
                  <a:lnTo>
                    <a:pt x="206491" y="49982"/>
                  </a:lnTo>
                  <a:lnTo>
                    <a:pt x="206491" y="44046"/>
                  </a:lnTo>
                  <a:close/>
                  <a:moveTo>
                    <a:pt x="218674" y="44046"/>
                  </a:moveTo>
                  <a:lnTo>
                    <a:pt x="218674" y="49982"/>
                  </a:lnTo>
                  <a:lnTo>
                    <a:pt x="212739" y="49982"/>
                  </a:lnTo>
                  <a:lnTo>
                    <a:pt x="212739" y="44046"/>
                  </a:lnTo>
                  <a:close/>
                  <a:moveTo>
                    <a:pt x="224921" y="44046"/>
                  </a:moveTo>
                  <a:lnTo>
                    <a:pt x="224921" y="49982"/>
                  </a:lnTo>
                  <a:lnTo>
                    <a:pt x="218987" y="49982"/>
                  </a:lnTo>
                  <a:lnTo>
                    <a:pt x="218987" y="44046"/>
                  </a:lnTo>
                  <a:close/>
                  <a:moveTo>
                    <a:pt x="231170" y="44046"/>
                  </a:moveTo>
                  <a:lnTo>
                    <a:pt x="231170" y="49982"/>
                  </a:lnTo>
                  <a:lnTo>
                    <a:pt x="225234" y="49982"/>
                  </a:lnTo>
                  <a:lnTo>
                    <a:pt x="225234" y="44046"/>
                  </a:lnTo>
                  <a:close/>
                  <a:moveTo>
                    <a:pt x="237417" y="44046"/>
                  </a:moveTo>
                  <a:lnTo>
                    <a:pt x="237417" y="49982"/>
                  </a:lnTo>
                  <a:lnTo>
                    <a:pt x="231481" y="49982"/>
                  </a:lnTo>
                  <a:lnTo>
                    <a:pt x="231481" y="44046"/>
                  </a:lnTo>
                  <a:close/>
                  <a:moveTo>
                    <a:pt x="243664" y="44046"/>
                  </a:moveTo>
                  <a:lnTo>
                    <a:pt x="243664" y="49982"/>
                  </a:lnTo>
                  <a:lnTo>
                    <a:pt x="237729" y="49982"/>
                  </a:lnTo>
                  <a:lnTo>
                    <a:pt x="237729" y="44046"/>
                  </a:lnTo>
                  <a:close/>
                  <a:moveTo>
                    <a:pt x="249911" y="44046"/>
                  </a:moveTo>
                  <a:lnTo>
                    <a:pt x="249911" y="49982"/>
                  </a:lnTo>
                  <a:lnTo>
                    <a:pt x="243977" y="49982"/>
                  </a:lnTo>
                  <a:lnTo>
                    <a:pt x="243977" y="44046"/>
                  </a:lnTo>
                  <a:close/>
                  <a:moveTo>
                    <a:pt x="256161" y="44046"/>
                  </a:moveTo>
                  <a:lnTo>
                    <a:pt x="256161" y="49982"/>
                  </a:lnTo>
                  <a:lnTo>
                    <a:pt x="250225" y="49982"/>
                  </a:lnTo>
                  <a:lnTo>
                    <a:pt x="250225" y="44046"/>
                  </a:lnTo>
                  <a:close/>
                  <a:moveTo>
                    <a:pt x="262409" y="44046"/>
                  </a:moveTo>
                  <a:lnTo>
                    <a:pt x="262409" y="49982"/>
                  </a:lnTo>
                  <a:lnTo>
                    <a:pt x="256474" y="49982"/>
                  </a:lnTo>
                  <a:lnTo>
                    <a:pt x="256474" y="44046"/>
                  </a:lnTo>
                  <a:close/>
                  <a:moveTo>
                    <a:pt x="268656" y="44046"/>
                  </a:moveTo>
                  <a:lnTo>
                    <a:pt x="268656" y="49982"/>
                  </a:lnTo>
                  <a:lnTo>
                    <a:pt x="262721" y="49982"/>
                  </a:lnTo>
                  <a:lnTo>
                    <a:pt x="262721" y="44046"/>
                  </a:lnTo>
                  <a:close/>
                  <a:moveTo>
                    <a:pt x="274904" y="44046"/>
                  </a:moveTo>
                  <a:lnTo>
                    <a:pt x="274904" y="49982"/>
                  </a:lnTo>
                  <a:lnTo>
                    <a:pt x="268968" y="49982"/>
                  </a:lnTo>
                  <a:lnTo>
                    <a:pt x="268968" y="44046"/>
                  </a:lnTo>
                  <a:close/>
                  <a:moveTo>
                    <a:pt x="6251" y="50295"/>
                  </a:moveTo>
                  <a:lnTo>
                    <a:pt x="6251" y="56229"/>
                  </a:lnTo>
                  <a:lnTo>
                    <a:pt x="315" y="56229"/>
                  </a:lnTo>
                  <a:lnTo>
                    <a:pt x="315" y="50295"/>
                  </a:lnTo>
                  <a:close/>
                  <a:moveTo>
                    <a:pt x="12498" y="50295"/>
                  </a:moveTo>
                  <a:lnTo>
                    <a:pt x="12498" y="56229"/>
                  </a:lnTo>
                  <a:lnTo>
                    <a:pt x="6562" y="56229"/>
                  </a:lnTo>
                  <a:lnTo>
                    <a:pt x="6562" y="50295"/>
                  </a:lnTo>
                  <a:close/>
                  <a:moveTo>
                    <a:pt x="18745" y="50295"/>
                  </a:moveTo>
                  <a:lnTo>
                    <a:pt x="18745" y="56229"/>
                  </a:lnTo>
                  <a:lnTo>
                    <a:pt x="12810" y="56229"/>
                  </a:lnTo>
                  <a:lnTo>
                    <a:pt x="12810" y="50295"/>
                  </a:lnTo>
                  <a:close/>
                  <a:moveTo>
                    <a:pt x="24992" y="50295"/>
                  </a:moveTo>
                  <a:lnTo>
                    <a:pt x="24992" y="56229"/>
                  </a:lnTo>
                  <a:lnTo>
                    <a:pt x="19058" y="56229"/>
                  </a:lnTo>
                  <a:lnTo>
                    <a:pt x="19058" y="50295"/>
                  </a:lnTo>
                  <a:close/>
                  <a:moveTo>
                    <a:pt x="31242" y="50295"/>
                  </a:moveTo>
                  <a:lnTo>
                    <a:pt x="31242" y="56229"/>
                  </a:lnTo>
                  <a:lnTo>
                    <a:pt x="25305" y="56229"/>
                  </a:lnTo>
                  <a:lnTo>
                    <a:pt x="25305" y="50295"/>
                  </a:lnTo>
                  <a:close/>
                  <a:moveTo>
                    <a:pt x="37489" y="50295"/>
                  </a:moveTo>
                  <a:lnTo>
                    <a:pt x="37489" y="56229"/>
                  </a:lnTo>
                  <a:lnTo>
                    <a:pt x="31553" y="56229"/>
                  </a:lnTo>
                  <a:lnTo>
                    <a:pt x="31553" y="50295"/>
                  </a:lnTo>
                  <a:close/>
                  <a:moveTo>
                    <a:pt x="43737" y="50295"/>
                  </a:moveTo>
                  <a:lnTo>
                    <a:pt x="43737" y="56229"/>
                  </a:lnTo>
                  <a:lnTo>
                    <a:pt x="37802" y="56229"/>
                  </a:lnTo>
                  <a:lnTo>
                    <a:pt x="37802" y="50295"/>
                  </a:lnTo>
                  <a:close/>
                  <a:moveTo>
                    <a:pt x="49985" y="50295"/>
                  </a:moveTo>
                  <a:lnTo>
                    <a:pt x="49985" y="56229"/>
                  </a:lnTo>
                  <a:lnTo>
                    <a:pt x="44049" y="56229"/>
                  </a:lnTo>
                  <a:lnTo>
                    <a:pt x="44049" y="50295"/>
                  </a:lnTo>
                  <a:close/>
                  <a:moveTo>
                    <a:pt x="56232" y="50295"/>
                  </a:moveTo>
                  <a:lnTo>
                    <a:pt x="56232" y="56229"/>
                  </a:lnTo>
                  <a:lnTo>
                    <a:pt x="50296" y="56229"/>
                  </a:lnTo>
                  <a:lnTo>
                    <a:pt x="50296" y="50295"/>
                  </a:lnTo>
                  <a:close/>
                  <a:moveTo>
                    <a:pt x="62480" y="50295"/>
                  </a:moveTo>
                  <a:lnTo>
                    <a:pt x="62480" y="56229"/>
                  </a:lnTo>
                  <a:lnTo>
                    <a:pt x="56545" y="56229"/>
                  </a:lnTo>
                  <a:lnTo>
                    <a:pt x="56545" y="50295"/>
                  </a:lnTo>
                  <a:close/>
                  <a:moveTo>
                    <a:pt x="68727" y="50295"/>
                  </a:moveTo>
                  <a:lnTo>
                    <a:pt x="68727" y="56229"/>
                  </a:lnTo>
                  <a:lnTo>
                    <a:pt x="62792" y="56229"/>
                  </a:lnTo>
                  <a:lnTo>
                    <a:pt x="62792" y="50295"/>
                  </a:lnTo>
                  <a:close/>
                  <a:moveTo>
                    <a:pt x="74975" y="50295"/>
                  </a:moveTo>
                  <a:lnTo>
                    <a:pt x="74975" y="56229"/>
                  </a:lnTo>
                  <a:lnTo>
                    <a:pt x="69039" y="56229"/>
                  </a:lnTo>
                  <a:lnTo>
                    <a:pt x="69039" y="50295"/>
                  </a:lnTo>
                  <a:close/>
                  <a:moveTo>
                    <a:pt x="81223" y="50295"/>
                  </a:moveTo>
                  <a:lnTo>
                    <a:pt x="81223" y="56229"/>
                  </a:lnTo>
                  <a:lnTo>
                    <a:pt x="75286" y="56229"/>
                  </a:lnTo>
                  <a:lnTo>
                    <a:pt x="75286" y="50295"/>
                  </a:lnTo>
                  <a:close/>
                  <a:moveTo>
                    <a:pt x="87470" y="50295"/>
                  </a:moveTo>
                  <a:lnTo>
                    <a:pt x="87470" y="56229"/>
                  </a:lnTo>
                  <a:lnTo>
                    <a:pt x="81535" y="56229"/>
                  </a:lnTo>
                  <a:lnTo>
                    <a:pt x="81535" y="50295"/>
                  </a:lnTo>
                  <a:close/>
                  <a:moveTo>
                    <a:pt x="93720" y="50295"/>
                  </a:moveTo>
                  <a:lnTo>
                    <a:pt x="93720" y="56229"/>
                  </a:lnTo>
                  <a:lnTo>
                    <a:pt x="87784" y="56229"/>
                  </a:lnTo>
                  <a:lnTo>
                    <a:pt x="87784" y="50295"/>
                  </a:lnTo>
                  <a:close/>
                  <a:moveTo>
                    <a:pt x="99967" y="50295"/>
                  </a:moveTo>
                  <a:lnTo>
                    <a:pt x="99967" y="56229"/>
                  </a:lnTo>
                  <a:lnTo>
                    <a:pt x="94031" y="56229"/>
                  </a:lnTo>
                  <a:lnTo>
                    <a:pt x="94031" y="50295"/>
                  </a:lnTo>
                  <a:close/>
                  <a:moveTo>
                    <a:pt x="106214" y="50295"/>
                  </a:moveTo>
                  <a:lnTo>
                    <a:pt x="106214" y="56229"/>
                  </a:lnTo>
                  <a:lnTo>
                    <a:pt x="100278" y="56229"/>
                  </a:lnTo>
                  <a:lnTo>
                    <a:pt x="100278" y="50295"/>
                  </a:lnTo>
                  <a:close/>
                  <a:moveTo>
                    <a:pt x="112461" y="50295"/>
                  </a:moveTo>
                  <a:lnTo>
                    <a:pt x="112461" y="56229"/>
                  </a:lnTo>
                  <a:lnTo>
                    <a:pt x="106527" y="56229"/>
                  </a:lnTo>
                  <a:lnTo>
                    <a:pt x="106527" y="50295"/>
                  </a:lnTo>
                  <a:close/>
                  <a:moveTo>
                    <a:pt x="118710" y="50295"/>
                  </a:moveTo>
                  <a:lnTo>
                    <a:pt x="118710" y="56229"/>
                  </a:lnTo>
                  <a:lnTo>
                    <a:pt x="112774" y="56229"/>
                  </a:lnTo>
                  <a:lnTo>
                    <a:pt x="112774" y="50295"/>
                  </a:lnTo>
                  <a:close/>
                  <a:moveTo>
                    <a:pt x="124957" y="50295"/>
                  </a:moveTo>
                  <a:lnTo>
                    <a:pt x="124957" y="56229"/>
                  </a:lnTo>
                  <a:lnTo>
                    <a:pt x="119021" y="56229"/>
                  </a:lnTo>
                  <a:lnTo>
                    <a:pt x="119021" y="50295"/>
                  </a:lnTo>
                  <a:close/>
                  <a:moveTo>
                    <a:pt x="131204" y="50295"/>
                  </a:moveTo>
                  <a:lnTo>
                    <a:pt x="131204" y="56229"/>
                  </a:lnTo>
                  <a:lnTo>
                    <a:pt x="125270" y="56229"/>
                  </a:lnTo>
                  <a:lnTo>
                    <a:pt x="125270" y="50295"/>
                  </a:lnTo>
                  <a:close/>
                  <a:moveTo>
                    <a:pt x="137451" y="50295"/>
                  </a:moveTo>
                  <a:lnTo>
                    <a:pt x="137451" y="56229"/>
                  </a:lnTo>
                  <a:lnTo>
                    <a:pt x="131517" y="56229"/>
                  </a:lnTo>
                  <a:lnTo>
                    <a:pt x="131517" y="50295"/>
                  </a:lnTo>
                  <a:close/>
                  <a:moveTo>
                    <a:pt x="143702" y="50295"/>
                  </a:moveTo>
                  <a:lnTo>
                    <a:pt x="143702" y="56229"/>
                  </a:lnTo>
                  <a:lnTo>
                    <a:pt x="137766" y="56229"/>
                  </a:lnTo>
                  <a:lnTo>
                    <a:pt x="137766" y="50295"/>
                  </a:lnTo>
                  <a:close/>
                  <a:moveTo>
                    <a:pt x="149949" y="50295"/>
                  </a:moveTo>
                  <a:lnTo>
                    <a:pt x="149949" y="56229"/>
                  </a:lnTo>
                  <a:lnTo>
                    <a:pt x="144015" y="56229"/>
                  </a:lnTo>
                  <a:lnTo>
                    <a:pt x="144015" y="50295"/>
                  </a:lnTo>
                  <a:close/>
                  <a:moveTo>
                    <a:pt x="156196" y="50295"/>
                  </a:moveTo>
                  <a:lnTo>
                    <a:pt x="156196" y="56229"/>
                  </a:lnTo>
                  <a:lnTo>
                    <a:pt x="150262" y="56229"/>
                  </a:lnTo>
                  <a:lnTo>
                    <a:pt x="150262" y="50295"/>
                  </a:lnTo>
                  <a:close/>
                  <a:moveTo>
                    <a:pt x="162445" y="50295"/>
                  </a:moveTo>
                  <a:lnTo>
                    <a:pt x="162445" y="56229"/>
                  </a:lnTo>
                  <a:lnTo>
                    <a:pt x="156509" y="56229"/>
                  </a:lnTo>
                  <a:lnTo>
                    <a:pt x="156509" y="50295"/>
                  </a:lnTo>
                  <a:close/>
                  <a:moveTo>
                    <a:pt x="168692" y="50295"/>
                  </a:moveTo>
                  <a:lnTo>
                    <a:pt x="168692" y="56229"/>
                  </a:lnTo>
                  <a:lnTo>
                    <a:pt x="162756" y="56229"/>
                  </a:lnTo>
                  <a:lnTo>
                    <a:pt x="162756" y="50295"/>
                  </a:lnTo>
                  <a:close/>
                  <a:moveTo>
                    <a:pt x="174939" y="50295"/>
                  </a:moveTo>
                  <a:lnTo>
                    <a:pt x="174939" y="56229"/>
                  </a:lnTo>
                  <a:lnTo>
                    <a:pt x="169005" y="56229"/>
                  </a:lnTo>
                  <a:lnTo>
                    <a:pt x="169005" y="50295"/>
                  </a:lnTo>
                  <a:close/>
                  <a:moveTo>
                    <a:pt x="181186" y="50295"/>
                  </a:moveTo>
                  <a:lnTo>
                    <a:pt x="181186" y="56229"/>
                  </a:lnTo>
                  <a:lnTo>
                    <a:pt x="175252" y="56229"/>
                  </a:lnTo>
                  <a:lnTo>
                    <a:pt x="175252" y="50295"/>
                  </a:lnTo>
                  <a:close/>
                  <a:moveTo>
                    <a:pt x="187435" y="50295"/>
                  </a:moveTo>
                  <a:lnTo>
                    <a:pt x="187435" y="56229"/>
                  </a:lnTo>
                  <a:lnTo>
                    <a:pt x="181499" y="56229"/>
                  </a:lnTo>
                  <a:lnTo>
                    <a:pt x="181499" y="50295"/>
                  </a:lnTo>
                  <a:close/>
                  <a:moveTo>
                    <a:pt x="193684" y="50295"/>
                  </a:moveTo>
                  <a:lnTo>
                    <a:pt x="193684" y="56229"/>
                  </a:lnTo>
                  <a:lnTo>
                    <a:pt x="187749" y="56229"/>
                  </a:lnTo>
                  <a:lnTo>
                    <a:pt x="187749" y="50295"/>
                  </a:lnTo>
                  <a:close/>
                  <a:moveTo>
                    <a:pt x="199931" y="50295"/>
                  </a:moveTo>
                  <a:lnTo>
                    <a:pt x="199931" y="56229"/>
                  </a:lnTo>
                  <a:lnTo>
                    <a:pt x="193996" y="56229"/>
                  </a:lnTo>
                  <a:lnTo>
                    <a:pt x="193996" y="50295"/>
                  </a:lnTo>
                  <a:close/>
                  <a:moveTo>
                    <a:pt x="206180" y="50295"/>
                  </a:moveTo>
                  <a:lnTo>
                    <a:pt x="206180" y="56229"/>
                  </a:lnTo>
                  <a:lnTo>
                    <a:pt x="200244" y="56229"/>
                  </a:lnTo>
                  <a:lnTo>
                    <a:pt x="200244" y="50295"/>
                  </a:lnTo>
                  <a:close/>
                  <a:moveTo>
                    <a:pt x="212427" y="50295"/>
                  </a:moveTo>
                  <a:lnTo>
                    <a:pt x="212427" y="56229"/>
                  </a:lnTo>
                  <a:lnTo>
                    <a:pt x="206491" y="56229"/>
                  </a:lnTo>
                  <a:lnTo>
                    <a:pt x="206491" y="50295"/>
                  </a:lnTo>
                  <a:close/>
                  <a:moveTo>
                    <a:pt x="218674" y="50295"/>
                  </a:moveTo>
                  <a:lnTo>
                    <a:pt x="218674" y="56229"/>
                  </a:lnTo>
                  <a:lnTo>
                    <a:pt x="212739" y="56229"/>
                  </a:lnTo>
                  <a:lnTo>
                    <a:pt x="212739" y="50295"/>
                  </a:lnTo>
                  <a:close/>
                  <a:moveTo>
                    <a:pt x="224921" y="50295"/>
                  </a:moveTo>
                  <a:lnTo>
                    <a:pt x="224921" y="56229"/>
                  </a:lnTo>
                  <a:lnTo>
                    <a:pt x="218987" y="56229"/>
                  </a:lnTo>
                  <a:lnTo>
                    <a:pt x="218987" y="50295"/>
                  </a:lnTo>
                  <a:close/>
                  <a:moveTo>
                    <a:pt x="231170" y="50295"/>
                  </a:moveTo>
                  <a:lnTo>
                    <a:pt x="231170" y="56229"/>
                  </a:lnTo>
                  <a:lnTo>
                    <a:pt x="225234" y="56229"/>
                  </a:lnTo>
                  <a:lnTo>
                    <a:pt x="225234" y="50295"/>
                  </a:lnTo>
                  <a:close/>
                  <a:moveTo>
                    <a:pt x="237417" y="50295"/>
                  </a:moveTo>
                  <a:lnTo>
                    <a:pt x="237417" y="56229"/>
                  </a:lnTo>
                  <a:lnTo>
                    <a:pt x="231481" y="56229"/>
                  </a:lnTo>
                  <a:lnTo>
                    <a:pt x="231481" y="50295"/>
                  </a:lnTo>
                  <a:close/>
                  <a:moveTo>
                    <a:pt x="243664" y="50295"/>
                  </a:moveTo>
                  <a:lnTo>
                    <a:pt x="243664" y="56229"/>
                  </a:lnTo>
                  <a:lnTo>
                    <a:pt x="237729" y="56229"/>
                  </a:lnTo>
                  <a:lnTo>
                    <a:pt x="237729" y="50295"/>
                  </a:lnTo>
                  <a:close/>
                  <a:moveTo>
                    <a:pt x="249911" y="50295"/>
                  </a:moveTo>
                  <a:lnTo>
                    <a:pt x="249911" y="56229"/>
                  </a:lnTo>
                  <a:lnTo>
                    <a:pt x="243977" y="56229"/>
                  </a:lnTo>
                  <a:lnTo>
                    <a:pt x="243977" y="50295"/>
                  </a:lnTo>
                  <a:close/>
                  <a:moveTo>
                    <a:pt x="256161" y="50295"/>
                  </a:moveTo>
                  <a:lnTo>
                    <a:pt x="256161" y="56229"/>
                  </a:lnTo>
                  <a:lnTo>
                    <a:pt x="250225" y="56229"/>
                  </a:lnTo>
                  <a:lnTo>
                    <a:pt x="250225" y="50295"/>
                  </a:lnTo>
                  <a:close/>
                  <a:moveTo>
                    <a:pt x="262409" y="50295"/>
                  </a:moveTo>
                  <a:lnTo>
                    <a:pt x="262409" y="56229"/>
                  </a:lnTo>
                  <a:lnTo>
                    <a:pt x="256474" y="56229"/>
                  </a:lnTo>
                  <a:lnTo>
                    <a:pt x="256474" y="50295"/>
                  </a:lnTo>
                  <a:close/>
                  <a:moveTo>
                    <a:pt x="268656" y="50295"/>
                  </a:moveTo>
                  <a:lnTo>
                    <a:pt x="268656" y="56229"/>
                  </a:lnTo>
                  <a:lnTo>
                    <a:pt x="262721" y="56229"/>
                  </a:lnTo>
                  <a:lnTo>
                    <a:pt x="262721" y="50295"/>
                  </a:lnTo>
                  <a:close/>
                  <a:moveTo>
                    <a:pt x="274904" y="50295"/>
                  </a:moveTo>
                  <a:lnTo>
                    <a:pt x="274904" y="56229"/>
                  </a:lnTo>
                  <a:lnTo>
                    <a:pt x="268968" y="56229"/>
                  </a:lnTo>
                  <a:lnTo>
                    <a:pt x="268968" y="50295"/>
                  </a:lnTo>
                  <a:close/>
                  <a:moveTo>
                    <a:pt x="6251" y="56542"/>
                  </a:moveTo>
                  <a:lnTo>
                    <a:pt x="6251" y="62476"/>
                  </a:lnTo>
                  <a:lnTo>
                    <a:pt x="315" y="62476"/>
                  </a:lnTo>
                  <a:lnTo>
                    <a:pt x="315" y="56542"/>
                  </a:lnTo>
                  <a:close/>
                  <a:moveTo>
                    <a:pt x="12498" y="56542"/>
                  </a:moveTo>
                  <a:lnTo>
                    <a:pt x="12498" y="62476"/>
                  </a:lnTo>
                  <a:lnTo>
                    <a:pt x="6562" y="62476"/>
                  </a:lnTo>
                  <a:lnTo>
                    <a:pt x="6562" y="56542"/>
                  </a:lnTo>
                  <a:close/>
                  <a:moveTo>
                    <a:pt x="18745" y="56542"/>
                  </a:moveTo>
                  <a:lnTo>
                    <a:pt x="18745" y="62476"/>
                  </a:lnTo>
                  <a:lnTo>
                    <a:pt x="12810" y="62476"/>
                  </a:lnTo>
                  <a:lnTo>
                    <a:pt x="12810" y="56542"/>
                  </a:lnTo>
                  <a:close/>
                  <a:moveTo>
                    <a:pt x="24992" y="56542"/>
                  </a:moveTo>
                  <a:lnTo>
                    <a:pt x="24992" y="62476"/>
                  </a:lnTo>
                  <a:lnTo>
                    <a:pt x="19058" y="62476"/>
                  </a:lnTo>
                  <a:lnTo>
                    <a:pt x="19058" y="56542"/>
                  </a:lnTo>
                  <a:close/>
                  <a:moveTo>
                    <a:pt x="31242" y="56542"/>
                  </a:moveTo>
                  <a:lnTo>
                    <a:pt x="31242" y="62476"/>
                  </a:lnTo>
                  <a:lnTo>
                    <a:pt x="25305" y="62476"/>
                  </a:lnTo>
                  <a:lnTo>
                    <a:pt x="25305" y="56542"/>
                  </a:lnTo>
                  <a:close/>
                  <a:moveTo>
                    <a:pt x="37489" y="56542"/>
                  </a:moveTo>
                  <a:lnTo>
                    <a:pt x="37489" y="62476"/>
                  </a:lnTo>
                  <a:lnTo>
                    <a:pt x="31553" y="62476"/>
                  </a:lnTo>
                  <a:lnTo>
                    <a:pt x="31553" y="56542"/>
                  </a:lnTo>
                  <a:close/>
                  <a:moveTo>
                    <a:pt x="43737" y="56542"/>
                  </a:moveTo>
                  <a:lnTo>
                    <a:pt x="43737" y="62476"/>
                  </a:lnTo>
                  <a:lnTo>
                    <a:pt x="37802" y="62476"/>
                  </a:lnTo>
                  <a:lnTo>
                    <a:pt x="37802" y="56542"/>
                  </a:lnTo>
                  <a:close/>
                  <a:moveTo>
                    <a:pt x="49985" y="56542"/>
                  </a:moveTo>
                  <a:lnTo>
                    <a:pt x="49985" y="62476"/>
                  </a:lnTo>
                  <a:lnTo>
                    <a:pt x="44049" y="62476"/>
                  </a:lnTo>
                  <a:lnTo>
                    <a:pt x="44049" y="56542"/>
                  </a:lnTo>
                  <a:close/>
                  <a:moveTo>
                    <a:pt x="56232" y="56542"/>
                  </a:moveTo>
                  <a:lnTo>
                    <a:pt x="56232" y="62476"/>
                  </a:lnTo>
                  <a:lnTo>
                    <a:pt x="50296" y="62476"/>
                  </a:lnTo>
                  <a:lnTo>
                    <a:pt x="50296" y="56542"/>
                  </a:lnTo>
                  <a:close/>
                  <a:moveTo>
                    <a:pt x="62480" y="56542"/>
                  </a:moveTo>
                  <a:lnTo>
                    <a:pt x="62480" y="62476"/>
                  </a:lnTo>
                  <a:lnTo>
                    <a:pt x="56545" y="62476"/>
                  </a:lnTo>
                  <a:lnTo>
                    <a:pt x="56545" y="56542"/>
                  </a:lnTo>
                  <a:close/>
                  <a:moveTo>
                    <a:pt x="68727" y="56542"/>
                  </a:moveTo>
                  <a:lnTo>
                    <a:pt x="68727" y="62476"/>
                  </a:lnTo>
                  <a:lnTo>
                    <a:pt x="62792" y="62476"/>
                  </a:lnTo>
                  <a:lnTo>
                    <a:pt x="62792" y="56542"/>
                  </a:lnTo>
                  <a:close/>
                  <a:moveTo>
                    <a:pt x="74975" y="56542"/>
                  </a:moveTo>
                  <a:lnTo>
                    <a:pt x="74975" y="62476"/>
                  </a:lnTo>
                  <a:lnTo>
                    <a:pt x="69039" y="62476"/>
                  </a:lnTo>
                  <a:lnTo>
                    <a:pt x="69039" y="56542"/>
                  </a:lnTo>
                  <a:close/>
                  <a:moveTo>
                    <a:pt x="81223" y="56542"/>
                  </a:moveTo>
                  <a:lnTo>
                    <a:pt x="81223" y="62476"/>
                  </a:lnTo>
                  <a:lnTo>
                    <a:pt x="75286" y="62476"/>
                  </a:lnTo>
                  <a:lnTo>
                    <a:pt x="75286" y="56542"/>
                  </a:lnTo>
                  <a:close/>
                  <a:moveTo>
                    <a:pt x="87470" y="56542"/>
                  </a:moveTo>
                  <a:lnTo>
                    <a:pt x="87470" y="62476"/>
                  </a:lnTo>
                  <a:lnTo>
                    <a:pt x="81535" y="62476"/>
                  </a:lnTo>
                  <a:lnTo>
                    <a:pt x="81535" y="56542"/>
                  </a:lnTo>
                  <a:close/>
                  <a:moveTo>
                    <a:pt x="93718" y="56542"/>
                  </a:moveTo>
                  <a:lnTo>
                    <a:pt x="93718" y="62476"/>
                  </a:lnTo>
                  <a:lnTo>
                    <a:pt x="87784" y="62476"/>
                  </a:lnTo>
                  <a:lnTo>
                    <a:pt x="87784" y="56542"/>
                  </a:lnTo>
                  <a:close/>
                  <a:moveTo>
                    <a:pt x="99967" y="56542"/>
                  </a:moveTo>
                  <a:lnTo>
                    <a:pt x="99967" y="62476"/>
                  </a:lnTo>
                  <a:lnTo>
                    <a:pt x="94031" y="62476"/>
                  </a:lnTo>
                  <a:lnTo>
                    <a:pt x="94031" y="56542"/>
                  </a:lnTo>
                  <a:close/>
                  <a:moveTo>
                    <a:pt x="106214" y="56542"/>
                  </a:moveTo>
                  <a:lnTo>
                    <a:pt x="106214" y="62476"/>
                  </a:lnTo>
                  <a:lnTo>
                    <a:pt x="100278" y="62476"/>
                  </a:lnTo>
                  <a:lnTo>
                    <a:pt x="100278" y="56542"/>
                  </a:lnTo>
                  <a:close/>
                  <a:moveTo>
                    <a:pt x="112461" y="56542"/>
                  </a:moveTo>
                  <a:lnTo>
                    <a:pt x="112461" y="62476"/>
                  </a:lnTo>
                  <a:lnTo>
                    <a:pt x="106527" y="62476"/>
                  </a:lnTo>
                  <a:lnTo>
                    <a:pt x="106527" y="56542"/>
                  </a:lnTo>
                  <a:close/>
                  <a:moveTo>
                    <a:pt x="118710" y="56542"/>
                  </a:moveTo>
                  <a:lnTo>
                    <a:pt x="118710" y="62476"/>
                  </a:lnTo>
                  <a:lnTo>
                    <a:pt x="112774" y="62476"/>
                  </a:lnTo>
                  <a:lnTo>
                    <a:pt x="112774" y="56542"/>
                  </a:lnTo>
                  <a:close/>
                  <a:moveTo>
                    <a:pt x="124957" y="56542"/>
                  </a:moveTo>
                  <a:lnTo>
                    <a:pt x="124957" y="62476"/>
                  </a:lnTo>
                  <a:lnTo>
                    <a:pt x="119021" y="62476"/>
                  </a:lnTo>
                  <a:lnTo>
                    <a:pt x="119021" y="56542"/>
                  </a:lnTo>
                  <a:close/>
                  <a:moveTo>
                    <a:pt x="131204" y="56542"/>
                  </a:moveTo>
                  <a:lnTo>
                    <a:pt x="131204" y="62476"/>
                  </a:lnTo>
                  <a:lnTo>
                    <a:pt x="125270" y="62476"/>
                  </a:lnTo>
                  <a:lnTo>
                    <a:pt x="125270" y="56542"/>
                  </a:lnTo>
                  <a:close/>
                  <a:moveTo>
                    <a:pt x="137451" y="56542"/>
                  </a:moveTo>
                  <a:lnTo>
                    <a:pt x="137451" y="62476"/>
                  </a:lnTo>
                  <a:lnTo>
                    <a:pt x="131517" y="62476"/>
                  </a:lnTo>
                  <a:lnTo>
                    <a:pt x="131517" y="56542"/>
                  </a:lnTo>
                  <a:close/>
                  <a:moveTo>
                    <a:pt x="143702" y="56542"/>
                  </a:moveTo>
                  <a:lnTo>
                    <a:pt x="143702" y="62476"/>
                  </a:lnTo>
                  <a:lnTo>
                    <a:pt x="137766" y="62476"/>
                  </a:lnTo>
                  <a:lnTo>
                    <a:pt x="137766" y="56542"/>
                  </a:lnTo>
                  <a:close/>
                  <a:moveTo>
                    <a:pt x="149949" y="56542"/>
                  </a:moveTo>
                  <a:lnTo>
                    <a:pt x="149949" y="62476"/>
                  </a:lnTo>
                  <a:lnTo>
                    <a:pt x="144015" y="62476"/>
                  </a:lnTo>
                  <a:lnTo>
                    <a:pt x="144015" y="56542"/>
                  </a:lnTo>
                  <a:close/>
                  <a:moveTo>
                    <a:pt x="156196" y="56542"/>
                  </a:moveTo>
                  <a:lnTo>
                    <a:pt x="156196" y="62476"/>
                  </a:lnTo>
                  <a:lnTo>
                    <a:pt x="150262" y="62476"/>
                  </a:lnTo>
                  <a:lnTo>
                    <a:pt x="150262" y="56542"/>
                  </a:lnTo>
                  <a:close/>
                  <a:moveTo>
                    <a:pt x="162445" y="56542"/>
                  </a:moveTo>
                  <a:lnTo>
                    <a:pt x="162445" y="62476"/>
                  </a:lnTo>
                  <a:lnTo>
                    <a:pt x="156509" y="62476"/>
                  </a:lnTo>
                  <a:lnTo>
                    <a:pt x="156509" y="56542"/>
                  </a:lnTo>
                  <a:close/>
                  <a:moveTo>
                    <a:pt x="168692" y="56542"/>
                  </a:moveTo>
                  <a:lnTo>
                    <a:pt x="168692" y="62476"/>
                  </a:lnTo>
                  <a:lnTo>
                    <a:pt x="162756" y="62476"/>
                  </a:lnTo>
                  <a:lnTo>
                    <a:pt x="162756" y="56542"/>
                  </a:lnTo>
                  <a:close/>
                  <a:moveTo>
                    <a:pt x="174939" y="56542"/>
                  </a:moveTo>
                  <a:lnTo>
                    <a:pt x="174939" y="62476"/>
                  </a:lnTo>
                  <a:lnTo>
                    <a:pt x="169005" y="62476"/>
                  </a:lnTo>
                  <a:lnTo>
                    <a:pt x="169005" y="56542"/>
                  </a:lnTo>
                  <a:close/>
                  <a:moveTo>
                    <a:pt x="181186" y="56542"/>
                  </a:moveTo>
                  <a:lnTo>
                    <a:pt x="181186" y="62476"/>
                  </a:lnTo>
                  <a:lnTo>
                    <a:pt x="175252" y="62476"/>
                  </a:lnTo>
                  <a:lnTo>
                    <a:pt x="175252" y="56542"/>
                  </a:lnTo>
                  <a:close/>
                  <a:moveTo>
                    <a:pt x="187435" y="56542"/>
                  </a:moveTo>
                  <a:lnTo>
                    <a:pt x="187435" y="62476"/>
                  </a:lnTo>
                  <a:lnTo>
                    <a:pt x="181499" y="62476"/>
                  </a:lnTo>
                  <a:lnTo>
                    <a:pt x="181499" y="56542"/>
                  </a:lnTo>
                  <a:close/>
                  <a:moveTo>
                    <a:pt x="193684" y="56542"/>
                  </a:moveTo>
                  <a:lnTo>
                    <a:pt x="193684" y="62476"/>
                  </a:lnTo>
                  <a:lnTo>
                    <a:pt x="187749" y="62476"/>
                  </a:lnTo>
                  <a:lnTo>
                    <a:pt x="187749" y="56542"/>
                  </a:lnTo>
                  <a:close/>
                  <a:moveTo>
                    <a:pt x="199931" y="56542"/>
                  </a:moveTo>
                  <a:lnTo>
                    <a:pt x="199931" y="62476"/>
                  </a:lnTo>
                  <a:lnTo>
                    <a:pt x="193996" y="62476"/>
                  </a:lnTo>
                  <a:lnTo>
                    <a:pt x="193996" y="56542"/>
                  </a:lnTo>
                  <a:close/>
                  <a:moveTo>
                    <a:pt x="206180" y="56542"/>
                  </a:moveTo>
                  <a:lnTo>
                    <a:pt x="206180" y="62476"/>
                  </a:lnTo>
                  <a:lnTo>
                    <a:pt x="200244" y="62476"/>
                  </a:lnTo>
                  <a:lnTo>
                    <a:pt x="200244" y="56542"/>
                  </a:lnTo>
                  <a:close/>
                  <a:moveTo>
                    <a:pt x="212427" y="56542"/>
                  </a:moveTo>
                  <a:lnTo>
                    <a:pt x="212427" y="62476"/>
                  </a:lnTo>
                  <a:lnTo>
                    <a:pt x="206491" y="62476"/>
                  </a:lnTo>
                  <a:lnTo>
                    <a:pt x="206491" y="56542"/>
                  </a:lnTo>
                  <a:close/>
                  <a:moveTo>
                    <a:pt x="218674" y="56542"/>
                  </a:moveTo>
                  <a:lnTo>
                    <a:pt x="218674" y="62476"/>
                  </a:lnTo>
                  <a:lnTo>
                    <a:pt x="212739" y="62476"/>
                  </a:lnTo>
                  <a:lnTo>
                    <a:pt x="212739" y="56542"/>
                  </a:lnTo>
                  <a:close/>
                  <a:moveTo>
                    <a:pt x="224921" y="56542"/>
                  </a:moveTo>
                  <a:lnTo>
                    <a:pt x="224921" y="62476"/>
                  </a:lnTo>
                  <a:lnTo>
                    <a:pt x="218987" y="62476"/>
                  </a:lnTo>
                  <a:lnTo>
                    <a:pt x="218987" y="56542"/>
                  </a:lnTo>
                  <a:close/>
                  <a:moveTo>
                    <a:pt x="231170" y="56542"/>
                  </a:moveTo>
                  <a:lnTo>
                    <a:pt x="231170" y="62476"/>
                  </a:lnTo>
                  <a:lnTo>
                    <a:pt x="225234" y="62476"/>
                  </a:lnTo>
                  <a:lnTo>
                    <a:pt x="225234" y="56542"/>
                  </a:lnTo>
                  <a:close/>
                  <a:moveTo>
                    <a:pt x="237417" y="56542"/>
                  </a:moveTo>
                  <a:lnTo>
                    <a:pt x="237417" y="62476"/>
                  </a:lnTo>
                  <a:lnTo>
                    <a:pt x="231481" y="62476"/>
                  </a:lnTo>
                  <a:lnTo>
                    <a:pt x="231481" y="56542"/>
                  </a:lnTo>
                  <a:close/>
                  <a:moveTo>
                    <a:pt x="243664" y="56542"/>
                  </a:moveTo>
                  <a:lnTo>
                    <a:pt x="243664" y="62476"/>
                  </a:lnTo>
                  <a:lnTo>
                    <a:pt x="237729" y="62476"/>
                  </a:lnTo>
                  <a:lnTo>
                    <a:pt x="237729" y="56542"/>
                  </a:lnTo>
                  <a:close/>
                  <a:moveTo>
                    <a:pt x="249911" y="56542"/>
                  </a:moveTo>
                  <a:lnTo>
                    <a:pt x="249911" y="62476"/>
                  </a:lnTo>
                  <a:lnTo>
                    <a:pt x="243977" y="62476"/>
                  </a:lnTo>
                  <a:lnTo>
                    <a:pt x="243977" y="56542"/>
                  </a:lnTo>
                  <a:close/>
                  <a:moveTo>
                    <a:pt x="256161" y="56542"/>
                  </a:moveTo>
                  <a:lnTo>
                    <a:pt x="256161" y="62476"/>
                  </a:lnTo>
                  <a:lnTo>
                    <a:pt x="250225" y="62476"/>
                  </a:lnTo>
                  <a:lnTo>
                    <a:pt x="250225" y="56542"/>
                  </a:lnTo>
                  <a:close/>
                  <a:moveTo>
                    <a:pt x="262409" y="56542"/>
                  </a:moveTo>
                  <a:lnTo>
                    <a:pt x="262409" y="62476"/>
                  </a:lnTo>
                  <a:lnTo>
                    <a:pt x="256474" y="62476"/>
                  </a:lnTo>
                  <a:lnTo>
                    <a:pt x="256474" y="56542"/>
                  </a:lnTo>
                  <a:close/>
                  <a:moveTo>
                    <a:pt x="268656" y="56542"/>
                  </a:moveTo>
                  <a:lnTo>
                    <a:pt x="268656" y="62476"/>
                  </a:lnTo>
                  <a:lnTo>
                    <a:pt x="262721" y="62476"/>
                  </a:lnTo>
                  <a:lnTo>
                    <a:pt x="262721" y="56542"/>
                  </a:lnTo>
                  <a:close/>
                  <a:moveTo>
                    <a:pt x="274904" y="56542"/>
                  </a:moveTo>
                  <a:lnTo>
                    <a:pt x="274904" y="62476"/>
                  </a:lnTo>
                  <a:lnTo>
                    <a:pt x="268968" y="62476"/>
                  </a:lnTo>
                  <a:lnTo>
                    <a:pt x="268968" y="56542"/>
                  </a:lnTo>
                  <a:close/>
                  <a:moveTo>
                    <a:pt x="6251" y="62789"/>
                  </a:moveTo>
                  <a:lnTo>
                    <a:pt x="6251" y="68725"/>
                  </a:lnTo>
                  <a:lnTo>
                    <a:pt x="315" y="68725"/>
                  </a:lnTo>
                  <a:lnTo>
                    <a:pt x="315" y="62789"/>
                  </a:lnTo>
                  <a:close/>
                  <a:moveTo>
                    <a:pt x="12498" y="62789"/>
                  </a:moveTo>
                  <a:lnTo>
                    <a:pt x="12498" y="68725"/>
                  </a:lnTo>
                  <a:lnTo>
                    <a:pt x="6562" y="68725"/>
                  </a:lnTo>
                  <a:lnTo>
                    <a:pt x="6562" y="62789"/>
                  </a:lnTo>
                  <a:close/>
                  <a:moveTo>
                    <a:pt x="18745" y="62789"/>
                  </a:moveTo>
                  <a:lnTo>
                    <a:pt x="18745" y="68725"/>
                  </a:lnTo>
                  <a:lnTo>
                    <a:pt x="12810" y="68725"/>
                  </a:lnTo>
                  <a:lnTo>
                    <a:pt x="12810" y="62789"/>
                  </a:lnTo>
                  <a:close/>
                  <a:moveTo>
                    <a:pt x="24992" y="62789"/>
                  </a:moveTo>
                  <a:lnTo>
                    <a:pt x="24992" y="68725"/>
                  </a:lnTo>
                  <a:lnTo>
                    <a:pt x="19058" y="68725"/>
                  </a:lnTo>
                  <a:lnTo>
                    <a:pt x="19058" y="62789"/>
                  </a:lnTo>
                  <a:close/>
                  <a:moveTo>
                    <a:pt x="31242" y="62789"/>
                  </a:moveTo>
                  <a:lnTo>
                    <a:pt x="31242" y="68725"/>
                  </a:lnTo>
                  <a:lnTo>
                    <a:pt x="25305" y="68725"/>
                  </a:lnTo>
                  <a:lnTo>
                    <a:pt x="25305" y="62789"/>
                  </a:lnTo>
                  <a:close/>
                  <a:moveTo>
                    <a:pt x="37489" y="62789"/>
                  </a:moveTo>
                  <a:lnTo>
                    <a:pt x="37489" y="68725"/>
                  </a:lnTo>
                  <a:lnTo>
                    <a:pt x="31553" y="68725"/>
                  </a:lnTo>
                  <a:lnTo>
                    <a:pt x="31553" y="62789"/>
                  </a:lnTo>
                  <a:close/>
                  <a:moveTo>
                    <a:pt x="43737" y="62789"/>
                  </a:moveTo>
                  <a:lnTo>
                    <a:pt x="43737" y="68725"/>
                  </a:lnTo>
                  <a:lnTo>
                    <a:pt x="37802" y="68725"/>
                  </a:lnTo>
                  <a:lnTo>
                    <a:pt x="37802" y="62789"/>
                  </a:lnTo>
                  <a:close/>
                  <a:moveTo>
                    <a:pt x="49985" y="62789"/>
                  </a:moveTo>
                  <a:lnTo>
                    <a:pt x="49985" y="68725"/>
                  </a:lnTo>
                  <a:lnTo>
                    <a:pt x="44049" y="68725"/>
                  </a:lnTo>
                  <a:lnTo>
                    <a:pt x="44049" y="62789"/>
                  </a:lnTo>
                  <a:close/>
                  <a:moveTo>
                    <a:pt x="56232" y="62789"/>
                  </a:moveTo>
                  <a:lnTo>
                    <a:pt x="56232" y="68725"/>
                  </a:lnTo>
                  <a:lnTo>
                    <a:pt x="50296" y="68725"/>
                  </a:lnTo>
                  <a:lnTo>
                    <a:pt x="50296" y="62789"/>
                  </a:lnTo>
                  <a:close/>
                  <a:moveTo>
                    <a:pt x="62480" y="62789"/>
                  </a:moveTo>
                  <a:lnTo>
                    <a:pt x="62480" y="68725"/>
                  </a:lnTo>
                  <a:lnTo>
                    <a:pt x="56545" y="68725"/>
                  </a:lnTo>
                  <a:lnTo>
                    <a:pt x="56545" y="62789"/>
                  </a:lnTo>
                  <a:close/>
                  <a:moveTo>
                    <a:pt x="68727" y="62789"/>
                  </a:moveTo>
                  <a:lnTo>
                    <a:pt x="68727" y="68725"/>
                  </a:lnTo>
                  <a:lnTo>
                    <a:pt x="62792" y="68725"/>
                  </a:lnTo>
                  <a:lnTo>
                    <a:pt x="62792" y="62789"/>
                  </a:lnTo>
                  <a:close/>
                  <a:moveTo>
                    <a:pt x="74975" y="62789"/>
                  </a:moveTo>
                  <a:lnTo>
                    <a:pt x="74975" y="68725"/>
                  </a:lnTo>
                  <a:lnTo>
                    <a:pt x="69039" y="68725"/>
                  </a:lnTo>
                  <a:lnTo>
                    <a:pt x="69039" y="62789"/>
                  </a:lnTo>
                  <a:close/>
                  <a:moveTo>
                    <a:pt x="81223" y="62789"/>
                  </a:moveTo>
                  <a:lnTo>
                    <a:pt x="81223" y="68725"/>
                  </a:lnTo>
                  <a:lnTo>
                    <a:pt x="75286" y="68725"/>
                  </a:lnTo>
                  <a:lnTo>
                    <a:pt x="75286" y="62789"/>
                  </a:lnTo>
                  <a:close/>
                  <a:moveTo>
                    <a:pt x="87470" y="62789"/>
                  </a:moveTo>
                  <a:lnTo>
                    <a:pt x="87470" y="68725"/>
                  </a:lnTo>
                  <a:lnTo>
                    <a:pt x="81535" y="68725"/>
                  </a:lnTo>
                  <a:lnTo>
                    <a:pt x="81535" y="62789"/>
                  </a:lnTo>
                  <a:close/>
                  <a:moveTo>
                    <a:pt x="93718" y="62789"/>
                  </a:moveTo>
                  <a:lnTo>
                    <a:pt x="93718" y="68725"/>
                  </a:lnTo>
                  <a:lnTo>
                    <a:pt x="87784" y="68725"/>
                  </a:lnTo>
                  <a:lnTo>
                    <a:pt x="87784" y="62789"/>
                  </a:lnTo>
                  <a:close/>
                  <a:moveTo>
                    <a:pt x="99967" y="62789"/>
                  </a:moveTo>
                  <a:lnTo>
                    <a:pt x="99967" y="68725"/>
                  </a:lnTo>
                  <a:lnTo>
                    <a:pt x="94031" y="68725"/>
                  </a:lnTo>
                  <a:lnTo>
                    <a:pt x="94031" y="62789"/>
                  </a:lnTo>
                  <a:close/>
                  <a:moveTo>
                    <a:pt x="106214" y="62789"/>
                  </a:moveTo>
                  <a:lnTo>
                    <a:pt x="106214" y="68725"/>
                  </a:lnTo>
                  <a:lnTo>
                    <a:pt x="100278" y="68725"/>
                  </a:lnTo>
                  <a:lnTo>
                    <a:pt x="100278" y="62789"/>
                  </a:lnTo>
                  <a:close/>
                  <a:moveTo>
                    <a:pt x="112461" y="62789"/>
                  </a:moveTo>
                  <a:lnTo>
                    <a:pt x="112461" y="68725"/>
                  </a:lnTo>
                  <a:lnTo>
                    <a:pt x="106527" y="68725"/>
                  </a:lnTo>
                  <a:lnTo>
                    <a:pt x="106527" y="62789"/>
                  </a:lnTo>
                  <a:close/>
                  <a:moveTo>
                    <a:pt x="118710" y="62789"/>
                  </a:moveTo>
                  <a:lnTo>
                    <a:pt x="118710" y="68725"/>
                  </a:lnTo>
                  <a:lnTo>
                    <a:pt x="112774" y="68725"/>
                  </a:lnTo>
                  <a:lnTo>
                    <a:pt x="112774" y="62789"/>
                  </a:lnTo>
                  <a:close/>
                  <a:moveTo>
                    <a:pt x="124957" y="62789"/>
                  </a:moveTo>
                  <a:lnTo>
                    <a:pt x="124957" y="68725"/>
                  </a:lnTo>
                  <a:lnTo>
                    <a:pt x="119021" y="68725"/>
                  </a:lnTo>
                  <a:lnTo>
                    <a:pt x="119021" y="62789"/>
                  </a:lnTo>
                  <a:close/>
                  <a:moveTo>
                    <a:pt x="131204" y="62789"/>
                  </a:moveTo>
                  <a:lnTo>
                    <a:pt x="131204" y="68725"/>
                  </a:lnTo>
                  <a:lnTo>
                    <a:pt x="125270" y="68725"/>
                  </a:lnTo>
                  <a:lnTo>
                    <a:pt x="125270" y="62789"/>
                  </a:lnTo>
                  <a:close/>
                  <a:moveTo>
                    <a:pt x="137451" y="62789"/>
                  </a:moveTo>
                  <a:lnTo>
                    <a:pt x="137451" y="68725"/>
                  </a:lnTo>
                  <a:lnTo>
                    <a:pt x="131517" y="68725"/>
                  </a:lnTo>
                  <a:lnTo>
                    <a:pt x="131517" y="62789"/>
                  </a:lnTo>
                  <a:close/>
                  <a:moveTo>
                    <a:pt x="143702" y="62789"/>
                  </a:moveTo>
                  <a:lnTo>
                    <a:pt x="143702" y="68725"/>
                  </a:lnTo>
                  <a:lnTo>
                    <a:pt x="137766" y="68725"/>
                  </a:lnTo>
                  <a:lnTo>
                    <a:pt x="137766" y="62789"/>
                  </a:lnTo>
                  <a:close/>
                  <a:moveTo>
                    <a:pt x="149949" y="62789"/>
                  </a:moveTo>
                  <a:lnTo>
                    <a:pt x="149949" y="68725"/>
                  </a:lnTo>
                  <a:lnTo>
                    <a:pt x="144015" y="68725"/>
                  </a:lnTo>
                  <a:lnTo>
                    <a:pt x="144015" y="62789"/>
                  </a:lnTo>
                  <a:close/>
                  <a:moveTo>
                    <a:pt x="156196" y="62789"/>
                  </a:moveTo>
                  <a:lnTo>
                    <a:pt x="156196" y="68725"/>
                  </a:lnTo>
                  <a:lnTo>
                    <a:pt x="150262" y="68725"/>
                  </a:lnTo>
                  <a:lnTo>
                    <a:pt x="150262" y="62789"/>
                  </a:lnTo>
                  <a:close/>
                  <a:moveTo>
                    <a:pt x="162445" y="62789"/>
                  </a:moveTo>
                  <a:lnTo>
                    <a:pt x="162445" y="68725"/>
                  </a:lnTo>
                  <a:lnTo>
                    <a:pt x="156509" y="68725"/>
                  </a:lnTo>
                  <a:lnTo>
                    <a:pt x="156509" y="62789"/>
                  </a:lnTo>
                  <a:close/>
                  <a:moveTo>
                    <a:pt x="168692" y="62789"/>
                  </a:moveTo>
                  <a:lnTo>
                    <a:pt x="168692" y="68725"/>
                  </a:lnTo>
                  <a:lnTo>
                    <a:pt x="162756" y="68725"/>
                  </a:lnTo>
                  <a:lnTo>
                    <a:pt x="162756" y="62789"/>
                  </a:lnTo>
                  <a:close/>
                  <a:moveTo>
                    <a:pt x="174939" y="62789"/>
                  </a:moveTo>
                  <a:lnTo>
                    <a:pt x="174939" y="68725"/>
                  </a:lnTo>
                  <a:lnTo>
                    <a:pt x="169005" y="68725"/>
                  </a:lnTo>
                  <a:lnTo>
                    <a:pt x="169005" y="62789"/>
                  </a:lnTo>
                  <a:close/>
                  <a:moveTo>
                    <a:pt x="181186" y="62789"/>
                  </a:moveTo>
                  <a:lnTo>
                    <a:pt x="181186" y="68725"/>
                  </a:lnTo>
                  <a:lnTo>
                    <a:pt x="175252" y="68725"/>
                  </a:lnTo>
                  <a:lnTo>
                    <a:pt x="175252" y="62789"/>
                  </a:lnTo>
                  <a:close/>
                  <a:moveTo>
                    <a:pt x="187435" y="62789"/>
                  </a:moveTo>
                  <a:lnTo>
                    <a:pt x="187435" y="68725"/>
                  </a:lnTo>
                  <a:lnTo>
                    <a:pt x="181499" y="68725"/>
                  </a:lnTo>
                  <a:lnTo>
                    <a:pt x="181499" y="62789"/>
                  </a:lnTo>
                  <a:close/>
                  <a:moveTo>
                    <a:pt x="193684" y="62789"/>
                  </a:moveTo>
                  <a:lnTo>
                    <a:pt x="193684" y="68725"/>
                  </a:lnTo>
                  <a:lnTo>
                    <a:pt x="187749" y="68725"/>
                  </a:lnTo>
                  <a:lnTo>
                    <a:pt x="187749" y="62789"/>
                  </a:lnTo>
                  <a:close/>
                  <a:moveTo>
                    <a:pt x="199931" y="62789"/>
                  </a:moveTo>
                  <a:lnTo>
                    <a:pt x="199931" y="68725"/>
                  </a:lnTo>
                  <a:lnTo>
                    <a:pt x="193996" y="68725"/>
                  </a:lnTo>
                  <a:lnTo>
                    <a:pt x="193996" y="62789"/>
                  </a:lnTo>
                  <a:close/>
                  <a:moveTo>
                    <a:pt x="206180" y="62789"/>
                  </a:moveTo>
                  <a:lnTo>
                    <a:pt x="206180" y="68725"/>
                  </a:lnTo>
                  <a:lnTo>
                    <a:pt x="200244" y="68725"/>
                  </a:lnTo>
                  <a:lnTo>
                    <a:pt x="200244" y="62789"/>
                  </a:lnTo>
                  <a:close/>
                  <a:moveTo>
                    <a:pt x="212427" y="62789"/>
                  </a:moveTo>
                  <a:lnTo>
                    <a:pt x="212427" y="68725"/>
                  </a:lnTo>
                  <a:lnTo>
                    <a:pt x="206491" y="68725"/>
                  </a:lnTo>
                  <a:lnTo>
                    <a:pt x="206491" y="62789"/>
                  </a:lnTo>
                  <a:close/>
                  <a:moveTo>
                    <a:pt x="218674" y="62789"/>
                  </a:moveTo>
                  <a:lnTo>
                    <a:pt x="218674" y="68725"/>
                  </a:lnTo>
                  <a:lnTo>
                    <a:pt x="212739" y="68725"/>
                  </a:lnTo>
                  <a:lnTo>
                    <a:pt x="212739" y="62789"/>
                  </a:lnTo>
                  <a:close/>
                  <a:moveTo>
                    <a:pt x="224921" y="62789"/>
                  </a:moveTo>
                  <a:lnTo>
                    <a:pt x="224921" y="68725"/>
                  </a:lnTo>
                  <a:lnTo>
                    <a:pt x="218987" y="68725"/>
                  </a:lnTo>
                  <a:lnTo>
                    <a:pt x="218987" y="62789"/>
                  </a:lnTo>
                  <a:close/>
                  <a:moveTo>
                    <a:pt x="231170" y="62789"/>
                  </a:moveTo>
                  <a:lnTo>
                    <a:pt x="231170" y="68725"/>
                  </a:lnTo>
                  <a:lnTo>
                    <a:pt x="225234" y="68725"/>
                  </a:lnTo>
                  <a:lnTo>
                    <a:pt x="225234" y="62789"/>
                  </a:lnTo>
                  <a:close/>
                  <a:moveTo>
                    <a:pt x="237417" y="62789"/>
                  </a:moveTo>
                  <a:lnTo>
                    <a:pt x="237417" y="68725"/>
                  </a:lnTo>
                  <a:lnTo>
                    <a:pt x="231481" y="68725"/>
                  </a:lnTo>
                  <a:lnTo>
                    <a:pt x="231481" y="62789"/>
                  </a:lnTo>
                  <a:close/>
                  <a:moveTo>
                    <a:pt x="243664" y="62789"/>
                  </a:moveTo>
                  <a:lnTo>
                    <a:pt x="243664" y="68725"/>
                  </a:lnTo>
                  <a:lnTo>
                    <a:pt x="237729" y="68725"/>
                  </a:lnTo>
                  <a:lnTo>
                    <a:pt x="237729" y="62789"/>
                  </a:lnTo>
                  <a:close/>
                  <a:moveTo>
                    <a:pt x="249911" y="62789"/>
                  </a:moveTo>
                  <a:lnTo>
                    <a:pt x="249911" y="68725"/>
                  </a:lnTo>
                  <a:lnTo>
                    <a:pt x="243977" y="68725"/>
                  </a:lnTo>
                  <a:lnTo>
                    <a:pt x="243977" y="62789"/>
                  </a:lnTo>
                  <a:close/>
                  <a:moveTo>
                    <a:pt x="256161" y="62789"/>
                  </a:moveTo>
                  <a:lnTo>
                    <a:pt x="256161" y="68725"/>
                  </a:lnTo>
                  <a:lnTo>
                    <a:pt x="250225" y="68725"/>
                  </a:lnTo>
                  <a:lnTo>
                    <a:pt x="250225" y="62789"/>
                  </a:lnTo>
                  <a:close/>
                  <a:moveTo>
                    <a:pt x="262409" y="62789"/>
                  </a:moveTo>
                  <a:lnTo>
                    <a:pt x="262409" y="68725"/>
                  </a:lnTo>
                  <a:lnTo>
                    <a:pt x="256474" y="68725"/>
                  </a:lnTo>
                  <a:lnTo>
                    <a:pt x="256474" y="62789"/>
                  </a:lnTo>
                  <a:close/>
                  <a:moveTo>
                    <a:pt x="268656" y="62789"/>
                  </a:moveTo>
                  <a:lnTo>
                    <a:pt x="268656" y="68725"/>
                  </a:lnTo>
                  <a:lnTo>
                    <a:pt x="262721" y="68725"/>
                  </a:lnTo>
                  <a:lnTo>
                    <a:pt x="262721" y="62789"/>
                  </a:lnTo>
                  <a:close/>
                  <a:moveTo>
                    <a:pt x="274904" y="62789"/>
                  </a:moveTo>
                  <a:lnTo>
                    <a:pt x="274904" y="68725"/>
                  </a:lnTo>
                  <a:lnTo>
                    <a:pt x="268968" y="68725"/>
                  </a:lnTo>
                  <a:lnTo>
                    <a:pt x="268968" y="62789"/>
                  </a:lnTo>
                  <a:close/>
                  <a:moveTo>
                    <a:pt x="6251" y="69036"/>
                  </a:moveTo>
                  <a:lnTo>
                    <a:pt x="6251" y="74972"/>
                  </a:lnTo>
                  <a:lnTo>
                    <a:pt x="315" y="74972"/>
                  </a:lnTo>
                  <a:lnTo>
                    <a:pt x="315" y="69036"/>
                  </a:lnTo>
                  <a:close/>
                  <a:moveTo>
                    <a:pt x="12498" y="69036"/>
                  </a:moveTo>
                  <a:lnTo>
                    <a:pt x="12498" y="74972"/>
                  </a:lnTo>
                  <a:lnTo>
                    <a:pt x="6562" y="74972"/>
                  </a:lnTo>
                  <a:lnTo>
                    <a:pt x="6562" y="69036"/>
                  </a:lnTo>
                  <a:close/>
                  <a:moveTo>
                    <a:pt x="18745" y="69036"/>
                  </a:moveTo>
                  <a:lnTo>
                    <a:pt x="18745" y="74972"/>
                  </a:lnTo>
                  <a:lnTo>
                    <a:pt x="12810" y="74972"/>
                  </a:lnTo>
                  <a:lnTo>
                    <a:pt x="12810" y="69036"/>
                  </a:lnTo>
                  <a:close/>
                  <a:moveTo>
                    <a:pt x="24992" y="69036"/>
                  </a:moveTo>
                  <a:lnTo>
                    <a:pt x="24992" y="74972"/>
                  </a:lnTo>
                  <a:lnTo>
                    <a:pt x="19058" y="74972"/>
                  </a:lnTo>
                  <a:lnTo>
                    <a:pt x="19058" y="69036"/>
                  </a:lnTo>
                  <a:close/>
                  <a:moveTo>
                    <a:pt x="31242" y="69036"/>
                  </a:moveTo>
                  <a:lnTo>
                    <a:pt x="31242" y="74972"/>
                  </a:lnTo>
                  <a:lnTo>
                    <a:pt x="25305" y="74972"/>
                  </a:lnTo>
                  <a:lnTo>
                    <a:pt x="25305" y="69036"/>
                  </a:lnTo>
                  <a:close/>
                  <a:moveTo>
                    <a:pt x="37489" y="69036"/>
                  </a:moveTo>
                  <a:lnTo>
                    <a:pt x="37489" y="74972"/>
                  </a:lnTo>
                  <a:lnTo>
                    <a:pt x="31553" y="74972"/>
                  </a:lnTo>
                  <a:lnTo>
                    <a:pt x="31553" y="69036"/>
                  </a:lnTo>
                  <a:close/>
                  <a:moveTo>
                    <a:pt x="43737" y="69036"/>
                  </a:moveTo>
                  <a:lnTo>
                    <a:pt x="43737" y="74972"/>
                  </a:lnTo>
                  <a:lnTo>
                    <a:pt x="37802" y="74972"/>
                  </a:lnTo>
                  <a:lnTo>
                    <a:pt x="37802" y="69036"/>
                  </a:lnTo>
                  <a:close/>
                  <a:moveTo>
                    <a:pt x="49985" y="69036"/>
                  </a:moveTo>
                  <a:lnTo>
                    <a:pt x="49985" y="74972"/>
                  </a:lnTo>
                  <a:lnTo>
                    <a:pt x="44049" y="74972"/>
                  </a:lnTo>
                  <a:lnTo>
                    <a:pt x="44049" y="69036"/>
                  </a:lnTo>
                  <a:close/>
                  <a:moveTo>
                    <a:pt x="56232" y="69036"/>
                  </a:moveTo>
                  <a:lnTo>
                    <a:pt x="56232" y="74972"/>
                  </a:lnTo>
                  <a:lnTo>
                    <a:pt x="50296" y="74972"/>
                  </a:lnTo>
                  <a:lnTo>
                    <a:pt x="50296" y="69036"/>
                  </a:lnTo>
                  <a:close/>
                  <a:moveTo>
                    <a:pt x="62480" y="69036"/>
                  </a:moveTo>
                  <a:lnTo>
                    <a:pt x="62480" y="74972"/>
                  </a:lnTo>
                  <a:lnTo>
                    <a:pt x="56545" y="74972"/>
                  </a:lnTo>
                  <a:lnTo>
                    <a:pt x="56545" y="69036"/>
                  </a:lnTo>
                  <a:close/>
                  <a:moveTo>
                    <a:pt x="68727" y="69036"/>
                  </a:moveTo>
                  <a:lnTo>
                    <a:pt x="68727" y="74972"/>
                  </a:lnTo>
                  <a:lnTo>
                    <a:pt x="62792" y="74972"/>
                  </a:lnTo>
                  <a:lnTo>
                    <a:pt x="62792" y="69036"/>
                  </a:lnTo>
                  <a:close/>
                  <a:moveTo>
                    <a:pt x="74975" y="69036"/>
                  </a:moveTo>
                  <a:lnTo>
                    <a:pt x="74975" y="74972"/>
                  </a:lnTo>
                  <a:lnTo>
                    <a:pt x="69039" y="74972"/>
                  </a:lnTo>
                  <a:lnTo>
                    <a:pt x="69039" y="69036"/>
                  </a:lnTo>
                  <a:close/>
                  <a:moveTo>
                    <a:pt x="81223" y="69036"/>
                  </a:moveTo>
                  <a:lnTo>
                    <a:pt x="81223" y="74972"/>
                  </a:lnTo>
                  <a:lnTo>
                    <a:pt x="75286" y="74972"/>
                  </a:lnTo>
                  <a:lnTo>
                    <a:pt x="75286" y="69036"/>
                  </a:lnTo>
                  <a:close/>
                  <a:moveTo>
                    <a:pt x="87470" y="69036"/>
                  </a:moveTo>
                  <a:lnTo>
                    <a:pt x="87470" y="74972"/>
                  </a:lnTo>
                  <a:lnTo>
                    <a:pt x="81535" y="74972"/>
                  </a:lnTo>
                  <a:lnTo>
                    <a:pt x="81535" y="69036"/>
                  </a:lnTo>
                  <a:close/>
                  <a:moveTo>
                    <a:pt x="93718" y="69036"/>
                  </a:moveTo>
                  <a:lnTo>
                    <a:pt x="93718" y="74972"/>
                  </a:lnTo>
                  <a:lnTo>
                    <a:pt x="87784" y="74972"/>
                  </a:lnTo>
                  <a:lnTo>
                    <a:pt x="87784" y="69036"/>
                  </a:lnTo>
                  <a:close/>
                  <a:moveTo>
                    <a:pt x="99967" y="69036"/>
                  </a:moveTo>
                  <a:lnTo>
                    <a:pt x="99967" y="74972"/>
                  </a:lnTo>
                  <a:lnTo>
                    <a:pt x="94031" y="74972"/>
                  </a:lnTo>
                  <a:lnTo>
                    <a:pt x="94031" y="69036"/>
                  </a:lnTo>
                  <a:close/>
                  <a:moveTo>
                    <a:pt x="106214" y="69036"/>
                  </a:moveTo>
                  <a:lnTo>
                    <a:pt x="106214" y="74972"/>
                  </a:lnTo>
                  <a:lnTo>
                    <a:pt x="100278" y="74972"/>
                  </a:lnTo>
                  <a:lnTo>
                    <a:pt x="100278" y="69036"/>
                  </a:lnTo>
                  <a:close/>
                  <a:moveTo>
                    <a:pt x="112461" y="69036"/>
                  </a:moveTo>
                  <a:lnTo>
                    <a:pt x="112461" y="74972"/>
                  </a:lnTo>
                  <a:lnTo>
                    <a:pt x="106527" y="74972"/>
                  </a:lnTo>
                  <a:lnTo>
                    <a:pt x="106527" y="69036"/>
                  </a:lnTo>
                  <a:close/>
                  <a:moveTo>
                    <a:pt x="118710" y="69036"/>
                  </a:moveTo>
                  <a:lnTo>
                    <a:pt x="118710" y="74972"/>
                  </a:lnTo>
                  <a:lnTo>
                    <a:pt x="112774" y="74972"/>
                  </a:lnTo>
                  <a:lnTo>
                    <a:pt x="112774" y="69036"/>
                  </a:lnTo>
                  <a:close/>
                  <a:moveTo>
                    <a:pt x="124957" y="69036"/>
                  </a:moveTo>
                  <a:lnTo>
                    <a:pt x="124957" y="74972"/>
                  </a:lnTo>
                  <a:lnTo>
                    <a:pt x="119021" y="74972"/>
                  </a:lnTo>
                  <a:lnTo>
                    <a:pt x="119021" y="69036"/>
                  </a:lnTo>
                  <a:close/>
                  <a:moveTo>
                    <a:pt x="131204" y="69036"/>
                  </a:moveTo>
                  <a:lnTo>
                    <a:pt x="131204" y="74972"/>
                  </a:lnTo>
                  <a:lnTo>
                    <a:pt x="125270" y="74972"/>
                  </a:lnTo>
                  <a:lnTo>
                    <a:pt x="125270" y="69036"/>
                  </a:lnTo>
                  <a:close/>
                  <a:moveTo>
                    <a:pt x="137451" y="69036"/>
                  </a:moveTo>
                  <a:lnTo>
                    <a:pt x="137451" y="74972"/>
                  </a:lnTo>
                  <a:lnTo>
                    <a:pt x="131517" y="74972"/>
                  </a:lnTo>
                  <a:lnTo>
                    <a:pt x="131517" y="69036"/>
                  </a:lnTo>
                  <a:close/>
                  <a:moveTo>
                    <a:pt x="143702" y="69036"/>
                  </a:moveTo>
                  <a:lnTo>
                    <a:pt x="143702" y="74972"/>
                  </a:lnTo>
                  <a:lnTo>
                    <a:pt x="137766" y="74972"/>
                  </a:lnTo>
                  <a:lnTo>
                    <a:pt x="137766" y="69036"/>
                  </a:lnTo>
                  <a:close/>
                  <a:moveTo>
                    <a:pt x="149949" y="69036"/>
                  </a:moveTo>
                  <a:lnTo>
                    <a:pt x="149949" y="74972"/>
                  </a:lnTo>
                  <a:lnTo>
                    <a:pt x="144015" y="74972"/>
                  </a:lnTo>
                  <a:lnTo>
                    <a:pt x="144015" y="69036"/>
                  </a:lnTo>
                  <a:close/>
                  <a:moveTo>
                    <a:pt x="156196" y="69036"/>
                  </a:moveTo>
                  <a:lnTo>
                    <a:pt x="156196" y="74972"/>
                  </a:lnTo>
                  <a:lnTo>
                    <a:pt x="150262" y="74972"/>
                  </a:lnTo>
                  <a:lnTo>
                    <a:pt x="150262" y="69036"/>
                  </a:lnTo>
                  <a:close/>
                  <a:moveTo>
                    <a:pt x="162445" y="69036"/>
                  </a:moveTo>
                  <a:lnTo>
                    <a:pt x="162445" y="74972"/>
                  </a:lnTo>
                  <a:lnTo>
                    <a:pt x="156509" y="74972"/>
                  </a:lnTo>
                  <a:lnTo>
                    <a:pt x="156509" y="69036"/>
                  </a:lnTo>
                  <a:close/>
                  <a:moveTo>
                    <a:pt x="168692" y="69036"/>
                  </a:moveTo>
                  <a:lnTo>
                    <a:pt x="168692" y="74972"/>
                  </a:lnTo>
                  <a:lnTo>
                    <a:pt x="162756" y="74972"/>
                  </a:lnTo>
                  <a:lnTo>
                    <a:pt x="162756" y="69036"/>
                  </a:lnTo>
                  <a:close/>
                  <a:moveTo>
                    <a:pt x="174939" y="69036"/>
                  </a:moveTo>
                  <a:lnTo>
                    <a:pt x="174939" y="74972"/>
                  </a:lnTo>
                  <a:lnTo>
                    <a:pt x="169005" y="74972"/>
                  </a:lnTo>
                  <a:lnTo>
                    <a:pt x="169005" y="69036"/>
                  </a:lnTo>
                  <a:close/>
                  <a:moveTo>
                    <a:pt x="181186" y="69036"/>
                  </a:moveTo>
                  <a:lnTo>
                    <a:pt x="181186" y="74972"/>
                  </a:lnTo>
                  <a:lnTo>
                    <a:pt x="175252" y="74972"/>
                  </a:lnTo>
                  <a:lnTo>
                    <a:pt x="175252" y="69036"/>
                  </a:lnTo>
                  <a:close/>
                  <a:moveTo>
                    <a:pt x="187435" y="69036"/>
                  </a:moveTo>
                  <a:lnTo>
                    <a:pt x="187435" y="74972"/>
                  </a:lnTo>
                  <a:lnTo>
                    <a:pt x="181499" y="74972"/>
                  </a:lnTo>
                  <a:lnTo>
                    <a:pt x="181499" y="69036"/>
                  </a:lnTo>
                  <a:close/>
                  <a:moveTo>
                    <a:pt x="193684" y="69036"/>
                  </a:moveTo>
                  <a:lnTo>
                    <a:pt x="193684" y="74972"/>
                  </a:lnTo>
                  <a:lnTo>
                    <a:pt x="187749" y="74972"/>
                  </a:lnTo>
                  <a:lnTo>
                    <a:pt x="187749" y="69036"/>
                  </a:lnTo>
                  <a:close/>
                  <a:moveTo>
                    <a:pt x="199931" y="69036"/>
                  </a:moveTo>
                  <a:lnTo>
                    <a:pt x="199931" y="74972"/>
                  </a:lnTo>
                  <a:lnTo>
                    <a:pt x="193996" y="74972"/>
                  </a:lnTo>
                  <a:lnTo>
                    <a:pt x="193996" y="69036"/>
                  </a:lnTo>
                  <a:close/>
                  <a:moveTo>
                    <a:pt x="206180" y="69036"/>
                  </a:moveTo>
                  <a:lnTo>
                    <a:pt x="206180" y="74972"/>
                  </a:lnTo>
                  <a:lnTo>
                    <a:pt x="200244" y="74972"/>
                  </a:lnTo>
                  <a:lnTo>
                    <a:pt x="200244" y="69036"/>
                  </a:lnTo>
                  <a:close/>
                  <a:moveTo>
                    <a:pt x="212427" y="69036"/>
                  </a:moveTo>
                  <a:lnTo>
                    <a:pt x="212427" y="74972"/>
                  </a:lnTo>
                  <a:lnTo>
                    <a:pt x="206491" y="74972"/>
                  </a:lnTo>
                  <a:lnTo>
                    <a:pt x="206491" y="69036"/>
                  </a:lnTo>
                  <a:close/>
                  <a:moveTo>
                    <a:pt x="218674" y="69036"/>
                  </a:moveTo>
                  <a:lnTo>
                    <a:pt x="218674" y="74972"/>
                  </a:lnTo>
                  <a:lnTo>
                    <a:pt x="212739" y="74972"/>
                  </a:lnTo>
                  <a:lnTo>
                    <a:pt x="212739" y="69036"/>
                  </a:lnTo>
                  <a:close/>
                  <a:moveTo>
                    <a:pt x="224921" y="69036"/>
                  </a:moveTo>
                  <a:lnTo>
                    <a:pt x="224921" y="74972"/>
                  </a:lnTo>
                  <a:lnTo>
                    <a:pt x="218987" y="74972"/>
                  </a:lnTo>
                  <a:lnTo>
                    <a:pt x="218987" y="69036"/>
                  </a:lnTo>
                  <a:close/>
                  <a:moveTo>
                    <a:pt x="231170" y="69036"/>
                  </a:moveTo>
                  <a:lnTo>
                    <a:pt x="231170" y="74972"/>
                  </a:lnTo>
                  <a:lnTo>
                    <a:pt x="225234" y="74972"/>
                  </a:lnTo>
                  <a:lnTo>
                    <a:pt x="225234" y="69036"/>
                  </a:lnTo>
                  <a:close/>
                  <a:moveTo>
                    <a:pt x="237417" y="69036"/>
                  </a:moveTo>
                  <a:lnTo>
                    <a:pt x="237417" y="74972"/>
                  </a:lnTo>
                  <a:lnTo>
                    <a:pt x="231481" y="74972"/>
                  </a:lnTo>
                  <a:lnTo>
                    <a:pt x="231481" y="69036"/>
                  </a:lnTo>
                  <a:close/>
                  <a:moveTo>
                    <a:pt x="243664" y="69036"/>
                  </a:moveTo>
                  <a:lnTo>
                    <a:pt x="243664" y="74972"/>
                  </a:lnTo>
                  <a:lnTo>
                    <a:pt x="237729" y="74972"/>
                  </a:lnTo>
                  <a:lnTo>
                    <a:pt x="237729" y="69036"/>
                  </a:lnTo>
                  <a:close/>
                  <a:moveTo>
                    <a:pt x="249911" y="69036"/>
                  </a:moveTo>
                  <a:lnTo>
                    <a:pt x="249911" y="74972"/>
                  </a:lnTo>
                  <a:lnTo>
                    <a:pt x="243977" y="74972"/>
                  </a:lnTo>
                  <a:lnTo>
                    <a:pt x="243977" y="69036"/>
                  </a:lnTo>
                  <a:close/>
                  <a:moveTo>
                    <a:pt x="256161" y="69036"/>
                  </a:moveTo>
                  <a:lnTo>
                    <a:pt x="256161" y="74972"/>
                  </a:lnTo>
                  <a:lnTo>
                    <a:pt x="250225" y="74972"/>
                  </a:lnTo>
                  <a:lnTo>
                    <a:pt x="250225" y="69036"/>
                  </a:lnTo>
                  <a:close/>
                  <a:moveTo>
                    <a:pt x="262409" y="69036"/>
                  </a:moveTo>
                  <a:lnTo>
                    <a:pt x="262409" y="74972"/>
                  </a:lnTo>
                  <a:lnTo>
                    <a:pt x="256474" y="74972"/>
                  </a:lnTo>
                  <a:lnTo>
                    <a:pt x="256474" y="69036"/>
                  </a:lnTo>
                  <a:close/>
                  <a:moveTo>
                    <a:pt x="268656" y="69036"/>
                  </a:moveTo>
                  <a:lnTo>
                    <a:pt x="268656" y="74972"/>
                  </a:lnTo>
                  <a:lnTo>
                    <a:pt x="262721" y="74972"/>
                  </a:lnTo>
                  <a:lnTo>
                    <a:pt x="262721" y="69036"/>
                  </a:lnTo>
                  <a:close/>
                  <a:moveTo>
                    <a:pt x="274904" y="69036"/>
                  </a:moveTo>
                  <a:lnTo>
                    <a:pt x="274904" y="74972"/>
                  </a:lnTo>
                  <a:lnTo>
                    <a:pt x="268968" y="74972"/>
                  </a:lnTo>
                  <a:lnTo>
                    <a:pt x="268968" y="69036"/>
                  </a:lnTo>
                  <a:close/>
                  <a:moveTo>
                    <a:pt x="6251" y="75285"/>
                  </a:moveTo>
                  <a:lnTo>
                    <a:pt x="6251" y="81219"/>
                  </a:lnTo>
                  <a:lnTo>
                    <a:pt x="315" y="81219"/>
                  </a:lnTo>
                  <a:lnTo>
                    <a:pt x="315" y="75285"/>
                  </a:lnTo>
                  <a:close/>
                  <a:moveTo>
                    <a:pt x="12498" y="75285"/>
                  </a:moveTo>
                  <a:lnTo>
                    <a:pt x="12498" y="81219"/>
                  </a:lnTo>
                  <a:lnTo>
                    <a:pt x="6562" y="81219"/>
                  </a:lnTo>
                  <a:lnTo>
                    <a:pt x="6562" y="75285"/>
                  </a:lnTo>
                  <a:close/>
                  <a:moveTo>
                    <a:pt x="18745" y="75285"/>
                  </a:moveTo>
                  <a:lnTo>
                    <a:pt x="18745" y="81219"/>
                  </a:lnTo>
                  <a:lnTo>
                    <a:pt x="12810" y="81219"/>
                  </a:lnTo>
                  <a:lnTo>
                    <a:pt x="12810" y="75285"/>
                  </a:lnTo>
                  <a:close/>
                  <a:moveTo>
                    <a:pt x="24992" y="75285"/>
                  </a:moveTo>
                  <a:lnTo>
                    <a:pt x="24992" y="81219"/>
                  </a:lnTo>
                  <a:lnTo>
                    <a:pt x="19058" y="81219"/>
                  </a:lnTo>
                  <a:lnTo>
                    <a:pt x="19058" y="75285"/>
                  </a:lnTo>
                  <a:close/>
                  <a:moveTo>
                    <a:pt x="31242" y="75285"/>
                  </a:moveTo>
                  <a:lnTo>
                    <a:pt x="31242" y="81219"/>
                  </a:lnTo>
                  <a:lnTo>
                    <a:pt x="25305" y="81219"/>
                  </a:lnTo>
                  <a:lnTo>
                    <a:pt x="25305" y="75285"/>
                  </a:lnTo>
                  <a:close/>
                  <a:moveTo>
                    <a:pt x="37489" y="75285"/>
                  </a:moveTo>
                  <a:lnTo>
                    <a:pt x="37489" y="81219"/>
                  </a:lnTo>
                  <a:lnTo>
                    <a:pt x="31553" y="81219"/>
                  </a:lnTo>
                  <a:lnTo>
                    <a:pt x="31553" y="75285"/>
                  </a:lnTo>
                  <a:close/>
                  <a:moveTo>
                    <a:pt x="43737" y="75285"/>
                  </a:moveTo>
                  <a:lnTo>
                    <a:pt x="43737" y="81219"/>
                  </a:lnTo>
                  <a:lnTo>
                    <a:pt x="37802" y="81219"/>
                  </a:lnTo>
                  <a:lnTo>
                    <a:pt x="37802" y="75285"/>
                  </a:lnTo>
                  <a:close/>
                  <a:moveTo>
                    <a:pt x="49985" y="75285"/>
                  </a:moveTo>
                  <a:lnTo>
                    <a:pt x="49985" y="81219"/>
                  </a:lnTo>
                  <a:lnTo>
                    <a:pt x="44049" y="81219"/>
                  </a:lnTo>
                  <a:lnTo>
                    <a:pt x="44049" y="75285"/>
                  </a:lnTo>
                  <a:close/>
                  <a:moveTo>
                    <a:pt x="56232" y="75285"/>
                  </a:moveTo>
                  <a:lnTo>
                    <a:pt x="56232" y="81219"/>
                  </a:lnTo>
                  <a:lnTo>
                    <a:pt x="50296" y="81219"/>
                  </a:lnTo>
                  <a:lnTo>
                    <a:pt x="50296" y="75285"/>
                  </a:lnTo>
                  <a:close/>
                  <a:moveTo>
                    <a:pt x="62480" y="75285"/>
                  </a:moveTo>
                  <a:lnTo>
                    <a:pt x="62480" y="81219"/>
                  </a:lnTo>
                  <a:lnTo>
                    <a:pt x="56545" y="81219"/>
                  </a:lnTo>
                  <a:lnTo>
                    <a:pt x="56545" y="75285"/>
                  </a:lnTo>
                  <a:close/>
                  <a:moveTo>
                    <a:pt x="68727" y="75285"/>
                  </a:moveTo>
                  <a:lnTo>
                    <a:pt x="68727" y="81219"/>
                  </a:lnTo>
                  <a:lnTo>
                    <a:pt x="62792" y="81219"/>
                  </a:lnTo>
                  <a:lnTo>
                    <a:pt x="62792" y="75285"/>
                  </a:lnTo>
                  <a:close/>
                  <a:moveTo>
                    <a:pt x="74975" y="75285"/>
                  </a:moveTo>
                  <a:lnTo>
                    <a:pt x="74975" y="81219"/>
                  </a:lnTo>
                  <a:lnTo>
                    <a:pt x="69039" y="81219"/>
                  </a:lnTo>
                  <a:lnTo>
                    <a:pt x="69039" y="75285"/>
                  </a:lnTo>
                  <a:close/>
                  <a:moveTo>
                    <a:pt x="81223" y="75285"/>
                  </a:moveTo>
                  <a:lnTo>
                    <a:pt x="81223" y="81219"/>
                  </a:lnTo>
                  <a:lnTo>
                    <a:pt x="75286" y="81219"/>
                  </a:lnTo>
                  <a:lnTo>
                    <a:pt x="75286" y="75285"/>
                  </a:lnTo>
                  <a:close/>
                  <a:moveTo>
                    <a:pt x="87470" y="75285"/>
                  </a:moveTo>
                  <a:lnTo>
                    <a:pt x="87470" y="81219"/>
                  </a:lnTo>
                  <a:lnTo>
                    <a:pt x="81535" y="81219"/>
                  </a:lnTo>
                  <a:lnTo>
                    <a:pt x="81535" y="75285"/>
                  </a:lnTo>
                  <a:close/>
                  <a:moveTo>
                    <a:pt x="93718" y="75285"/>
                  </a:moveTo>
                  <a:lnTo>
                    <a:pt x="93718" y="81219"/>
                  </a:lnTo>
                  <a:lnTo>
                    <a:pt x="87784" y="81219"/>
                  </a:lnTo>
                  <a:lnTo>
                    <a:pt x="87784" y="75285"/>
                  </a:lnTo>
                  <a:close/>
                  <a:moveTo>
                    <a:pt x="99967" y="75285"/>
                  </a:moveTo>
                  <a:lnTo>
                    <a:pt x="99967" y="81219"/>
                  </a:lnTo>
                  <a:lnTo>
                    <a:pt x="94031" y="81219"/>
                  </a:lnTo>
                  <a:lnTo>
                    <a:pt x="94031" y="75285"/>
                  </a:lnTo>
                  <a:close/>
                  <a:moveTo>
                    <a:pt x="106214" y="75285"/>
                  </a:moveTo>
                  <a:lnTo>
                    <a:pt x="106214" y="81219"/>
                  </a:lnTo>
                  <a:lnTo>
                    <a:pt x="100278" y="81219"/>
                  </a:lnTo>
                  <a:lnTo>
                    <a:pt x="100278" y="75285"/>
                  </a:lnTo>
                  <a:close/>
                  <a:moveTo>
                    <a:pt x="112461" y="75285"/>
                  </a:moveTo>
                  <a:lnTo>
                    <a:pt x="112461" y="81219"/>
                  </a:lnTo>
                  <a:lnTo>
                    <a:pt x="106527" y="81219"/>
                  </a:lnTo>
                  <a:lnTo>
                    <a:pt x="106527" y="75285"/>
                  </a:lnTo>
                  <a:close/>
                  <a:moveTo>
                    <a:pt x="118710" y="75285"/>
                  </a:moveTo>
                  <a:lnTo>
                    <a:pt x="118710" y="81219"/>
                  </a:lnTo>
                  <a:lnTo>
                    <a:pt x="112774" y="81219"/>
                  </a:lnTo>
                  <a:lnTo>
                    <a:pt x="112774" y="75285"/>
                  </a:lnTo>
                  <a:close/>
                  <a:moveTo>
                    <a:pt x="124957" y="75285"/>
                  </a:moveTo>
                  <a:lnTo>
                    <a:pt x="124957" y="81219"/>
                  </a:lnTo>
                  <a:lnTo>
                    <a:pt x="119021" y="81219"/>
                  </a:lnTo>
                  <a:lnTo>
                    <a:pt x="119021" y="75285"/>
                  </a:lnTo>
                  <a:close/>
                  <a:moveTo>
                    <a:pt x="131204" y="75285"/>
                  </a:moveTo>
                  <a:lnTo>
                    <a:pt x="131204" y="81219"/>
                  </a:lnTo>
                  <a:lnTo>
                    <a:pt x="125270" y="81219"/>
                  </a:lnTo>
                  <a:lnTo>
                    <a:pt x="125270" y="75285"/>
                  </a:lnTo>
                  <a:close/>
                  <a:moveTo>
                    <a:pt x="137451" y="75285"/>
                  </a:moveTo>
                  <a:lnTo>
                    <a:pt x="137451" y="81219"/>
                  </a:lnTo>
                  <a:lnTo>
                    <a:pt x="131517" y="81219"/>
                  </a:lnTo>
                  <a:lnTo>
                    <a:pt x="131517" y="75285"/>
                  </a:lnTo>
                  <a:close/>
                  <a:moveTo>
                    <a:pt x="143702" y="75285"/>
                  </a:moveTo>
                  <a:lnTo>
                    <a:pt x="143702" y="81219"/>
                  </a:lnTo>
                  <a:lnTo>
                    <a:pt x="137766" y="81219"/>
                  </a:lnTo>
                  <a:lnTo>
                    <a:pt x="137766" y="75285"/>
                  </a:lnTo>
                  <a:close/>
                  <a:moveTo>
                    <a:pt x="149949" y="75285"/>
                  </a:moveTo>
                  <a:lnTo>
                    <a:pt x="149949" y="81219"/>
                  </a:lnTo>
                  <a:lnTo>
                    <a:pt x="144015" y="81219"/>
                  </a:lnTo>
                  <a:lnTo>
                    <a:pt x="144015" y="75285"/>
                  </a:lnTo>
                  <a:close/>
                  <a:moveTo>
                    <a:pt x="156196" y="75285"/>
                  </a:moveTo>
                  <a:lnTo>
                    <a:pt x="156196" y="81219"/>
                  </a:lnTo>
                  <a:lnTo>
                    <a:pt x="150262" y="81219"/>
                  </a:lnTo>
                  <a:lnTo>
                    <a:pt x="150262" y="75285"/>
                  </a:lnTo>
                  <a:close/>
                  <a:moveTo>
                    <a:pt x="162445" y="75285"/>
                  </a:moveTo>
                  <a:lnTo>
                    <a:pt x="162445" y="81219"/>
                  </a:lnTo>
                  <a:lnTo>
                    <a:pt x="156509" y="81219"/>
                  </a:lnTo>
                  <a:lnTo>
                    <a:pt x="156509" y="75285"/>
                  </a:lnTo>
                  <a:close/>
                  <a:moveTo>
                    <a:pt x="168692" y="75285"/>
                  </a:moveTo>
                  <a:lnTo>
                    <a:pt x="168692" y="81219"/>
                  </a:lnTo>
                  <a:lnTo>
                    <a:pt x="162756" y="81219"/>
                  </a:lnTo>
                  <a:lnTo>
                    <a:pt x="162756" y="75285"/>
                  </a:lnTo>
                  <a:close/>
                  <a:moveTo>
                    <a:pt x="174939" y="75285"/>
                  </a:moveTo>
                  <a:lnTo>
                    <a:pt x="174939" y="81219"/>
                  </a:lnTo>
                  <a:lnTo>
                    <a:pt x="169005" y="81219"/>
                  </a:lnTo>
                  <a:lnTo>
                    <a:pt x="169005" y="75285"/>
                  </a:lnTo>
                  <a:close/>
                  <a:moveTo>
                    <a:pt x="181186" y="75285"/>
                  </a:moveTo>
                  <a:lnTo>
                    <a:pt x="181186" y="81219"/>
                  </a:lnTo>
                  <a:lnTo>
                    <a:pt x="175252" y="81219"/>
                  </a:lnTo>
                  <a:lnTo>
                    <a:pt x="175252" y="75285"/>
                  </a:lnTo>
                  <a:close/>
                  <a:moveTo>
                    <a:pt x="187435" y="75285"/>
                  </a:moveTo>
                  <a:lnTo>
                    <a:pt x="187435" y="81219"/>
                  </a:lnTo>
                  <a:lnTo>
                    <a:pt x="181499" y="81219"/>
                  </a:lnTo>
                  <a:lnTo>
                    <a:pt x="181499" y="75285"/>
                  </a:lnTo>
                  <a:close/>
                  <a:moveTo>
                    <a:pt x="193684" y="75285"/>
                  </a:moveTo>
                  <a:lnTo>
                    <a:pt x="193684" y="81219"/>
                  </a:lnTo>
                  <a:lnTo>
                    <a:pt x="187749" y="81219"/>
                  </a:lnTo>
                  <a:lnTo>
                    <a:pt x="187749" y="75285"/>
                  </a:lnTo>
                  <a:close/>
                  <a:moveTo>
                    <a:pt x="199931" y="75285"/>
                  </a:moveTo>
                  <a:lnTo>
                    <a:pt x="199931" y="81219"/>
                  </a:lnTo>
                  <a:lnTo>
                    <a:pt x="193996" y="81219"/>
                  </a:lnTo>
                  <a:lnTo>
                    <a:pt x="193996" y="75285"/>
                  </a:lnTo>
                  <a:close/>
                  <a:moveTo>
                    <a:pt x="206180" y="75285"/>
                  </a:moveTo>
                  <a:lnTo>
                    <a:pt x="206180" y="81219"/>
                  </a:lnTo>
                  <a:lnTo>
                    <a:pt x="200244" y="81219"/>
                  </a:lnTo>
                  <a:lnTo>
                    <a:pt x="200244" y="75285"/>
                  </a:lnTo>
                  <a:close/>
                  <a:moveTo>
                    <a:pt x="212427" y="75285"/>
                  </a:moveTo>
                  <a:lnTo>
                    <a:pt x="212427" y="81219"/>
                  </a:lnTo>
                  <a:lnTo>
                    <a:pt x="206491" y="81219"/>
                  </a:lnTo>
                  <a:lnTo>
                    <a:pt x="206491" y="75285"/>
                  </a:lnTo>
                  <a:close/>
                  <a:moveTo>
                    <a:pt x="218674" y="75285"/>
                  </a:moveTo>
                  <a:lnTo>
                    <a:pt x="218674" y="81219"/>
                  </a:lnTo>
                  <a:lnTo>
                    <a:pt x="212739" y="81219"/>
                  </a:lnTo>
                  <a:lnTo>
                    <a:pt x="212739" y="75285"/>
                  </a:lnTo>
                  <a:close/>
                  <a:moveTo>
                    <a:pt x="224921" y="75285"/>
                  </a:moveTo>
                  <a:lnTo>
                    <a:pt x="224921" y="81219"/>
                  </a:lnTo>
                  <a:lnTo>
                    <a:pt x="218987" y="81219"/>
                  </a:lnTo>
                  <a:lnTo>
                    <a:pt x="218987" y="75285"/>
                  </a:lnTo>
                  <a:close/>
                  <a:moveTo>
                    <a:pt x="231170" y="75285"/>
                  </a:moveTo>
                  <a:lnTo>
                    <a:pt x="231170" y="81219"/>
                  </a:lnTo>
                  <a:lnTo>
                    <a:pt x="225234" y="81219"/>
                  </a:lnTo>
                  <a:lnTo>
                    <a:pt x="225234" y="75285"/>
                  </a:lnTo>
                  <a:close/>
                  <a:moveTo>
                    <a:pt x="237417" y="75285"/>
                  </a:moveTo>
                  <a:lnTo>
                    <a:pt x="237417" y="81219"/>
                  </a:lnTo>
                  <a:lnTo>
                    <a:pt x="231481" y="81219"/>
                  </a:lnTo>
                  <a:lnTo>
                    <a:pt x="231481" y="75285"/>
                  </a:lnTo>
                  <a:close/>
                  <a:moveTo>
                    <a:pt x="243664" y="75285"/>
                  </a:moveTo>
                  <a:lnTo>
                    <a:pt x="243664" y="81219"/>
                  </a:lnTo>
                  <a:lnTo>
                    <a:pt x="237729" y="81219"/>
                  </a:lnTo>
                  <a:lnTo>
                    <a:pt x="237729" y="75285"/>
                  </a:lnTo>
                  <a:close/>
                  <a:moveTo>
                    <a:pt x="249911" y="75285"/>
                  </a:moveTo>
                  <a:lnTo>
                    <a:pt x="249911" y="81219"/>
                  </a:lnTo>
                  <a:lnTo>
                    <a:pt x="243977" y="81219"/>
                  </a:lnTo>
                  <a:lnTo>
                    <a:pt x="243977" y="75285"/>
                  </a:lnTo>
                  <a:close/>
                  <a:moveTo>
                    <a:pt x="256161" y="75285"/>
                  </a:moveTo>
                  <a:lnTo>
                    <a:pt x="256161" y="81219"/>
                  </a:lnTo>
                  <a:lnTo>
                    <a:pt x="250225" y="81219"/>
                  </a:lnTo>
                  <a:lnTo>
                    <a:pt x="250225" y="75285"/>
                  </a:lnTo>
                  <a:close/>
                  <a:moveTo>
                    <a:pt x="262409" y="75285"/>
                  </a:moveTo>
                  <a:lnTo>
                    <a:pt x="262409" y="81219"/>
                  </a:lnTo>
                  <a:lnTo>
                    <a:pt x="256474" y="81219"/>
                  </a:lnTo>
                  <a:lnTo>
                    <a:pt x="256474" y="75285"/>
                  </a:lnTo>
                  <a:close/>
                  <a:moveTo>
                    <a:pt x="268656" y="75285"/>
                  </a:moveTo>
                  <a:lnTo>
                    <a:pt x="268656" y="81219"/>
                  </a:lnTo>
                  <a:lnTo>
                    <a:pt x="262721" y="81219"/>
                  </a:lnTo>
                  <a:lnTo>
                    <a:pt x="262721" y="75285"/>
                  </a:lnTo>
                  <a:close/>
                  <a:moveTo>
                    <a:pt x="274904" y="75285"/>
                  </a:moveTo>
                  <a:lnTo>
                    <a:pt x="274904" y="81219"/>
                  </a:lnTo>
                  <a:lnTo>
                    <a:pt x="268968" y="81219"/>
                  </a:lnTo>
                  <a:lnTo>
                    <a:pt x="268968" y="75285"/>
                  </a:lnTo>
                  <a:close/>
                  <a:moveTo>
                    <a:pt x="6251" y="81532"/>
                  </a:moveTo>
                  <a:lnTo>
                    <a:pt x="6251" y="87466"/>
                  </a:lnTo>
                  <a:lnTo>
                    <a:pt x="315" y="87466"/>
                  </a:lnTo>
                  <a:lnTo>
                    <a:pt x="315" y="81532"/>
                  </a:lnTo>
                  <a:close/>
                  <a:moveTo>
                    <a:pt x="12498" y="81532"/>
                  </a:moveTo>
                  <a:lnTo>
                    <a:pt x="12498" y="87466"/>
                  </a:lnTo>
                  <a:lnTo>
                    <a:pt x="6562" y="87466"/>
                  </a:lnTo>
                  <a:lnTo>
                    <a:pt x="6562" y="81532"/>
                  </a:lnTo>
                  <a:close/>
                  <a:moveTo>
                    <a:pt x="18745" y="81532"/>
                  </a:moveTo>
                  <a:lnTo>
                    <a:pt x="18745" y="87466"/>
                  </a:lnTo>
                  <a:lnTo>
                    <a:pt x="12810" y="87466"/>
                  </a:lnTo>
                  <a:lnTo>
                    <a:pt x="12810" y="81532"/>
                  </a:lnTo>
                  <a:close/>
                  <a:moveTo>
                    <a:pt x="24992" y="81532"/>
                  </a:moveTo>
                  <a:lnTo>
                    <a:pt x="24992" y="87466"/>
                  </a:lnTo>
                  <a:lnTo>
                    <a:pt x="19058" y="87466"/>
                  </a:lnTo>
                  <a:lnTo>
                    <a:pt x="19058" y="81532"/>
                  </a:lnTo>
                  <a:close/>
                  <a:moveTo>
                    <a:pt x="31242" y="81532"/>
                  </a:moveTo>
                  <a:lnTo>
                    <a:pt x="31242" y="87466"/>
                  </a:lnTo>
                  <a:lnTo>
                    <a:pt x="25305" y="87466"/>
                  </a:lnTo>
                  <a:lnTo>
                    <a:pt x="25305" y="81532"/>
                  </a:lnTo>
                  <a:close/>
                  <a:moveTo>
                    <a:pt x="37489" y="81532"/>
                  </a:moveTo>
                  <a:lnTo>
                    <a:pt x="37489" y="87466"/>
                  </a:lnTo>
                  <a:lnTo>
                    <a:pt x="31553" y="87466"/>
                  </a:lnTo>
                  <a:lnTo>
                    <a:pt x="31553" y="81532"/>
                  </a:lnTo>
                  <a:close/>
                  <a:moveTo>
                    <a:pt x="43737" y="81532"/>
                  </a:moveTo>
                  <a:lnTo>
                    <a:pt x="43737" y="87466"/>
                  </a:lnTo>
                  <a:lnTo>
                    <a:pt x="37802" y="87466"/>
                  </a:lnTo>
                  <a:lnTo>
                    <a:pt x="37802" y="81532"/>
                  </a:lnTo>
                  <a:close/>
                  <a:moveTo>
                    <a:pt x="49985" y="81532"/>
                  </a:moveTo>
                  <a:lnTo>
                    <a:pt x="49985" y="87466"/>
                  </a:lnTo>
                  <a:lnTo>
                    <a:pt x="44049" y="87466"/>
                  </a:lnTo>
                  <a:lnTo>
                    <a:pt x="44049" y="81532"/>
                  </a:lnTo>
                  <a:close/>
                  <a:moveTo>
                    <a:pt x="56232" y="81532"/>
                  </a:moveTo>
                  <a:lnTo>
                    <a:pt x="56232" y="87466"/>
                  </a:lnTo>
                  <a:lnTo>
                    <a:pt x="50296" y="87466"/>
                  </a:lnTo>
                  <a:lnTo>
                    <a:pt x="50296" y="81532"/>
                  </a:lnTo>
                  <a:close/>
                  <a:moveTo>
                    <a:pt x="62480" y="81532"/>
                  </a:moveTo>
                  <a:lnTo>
                    <a:pt x="62480" y="87466"/>
                  </a:lnTo>
                  <a:lnTo>
                    <a:pt x="56545" y="87466"/>
                  </a:lnTo>
                  <a:lnTo>
                    <a:pt x="56545" y="81532"/>
                  </a:lnTo>
                  <a:close/>
                  <a:moveTo>
                    <a:pt x="68727" y="81532"/>
                  </a:moveTo>
                  <a:lnTo>
                    <a:pt x="68727" y="87466"/>
                  </a:lnTo>
                  <a:lnTo>
                    <a:pt x="62792" y="87466"/>
                  </a:lnTo>
                  <a:lnTo>
                    <a:pt x="62792" y="81532"/>
                  </a:lnTo>
                  <a:close/>
                  <a:moveTo>
                    <a:pt x="74975" y="81532"/>
                  </a:moveTo>
                  <a:lnTo>
                    <a:pt x="74975" y="87466"/>
                  </a:lnTo>
                  <a:lnTo>
                    <a:pt x="69039" y="87466"/>
                  </a:lnTo>
                  <a:lnTo>
                    <a:pt x="69039" y="81532"/>
                  </a:lnTo>
                  <a:close/>
                  <a:moveTo>
                    <a:pt x="81223" y="81532"/>
                  </a:moveTo>
                  <a:lnTo>
                    <a:pt x="81223" y="87466"/>
                  </a:lnTo>
                  <a:lnTo>
                    <a:pt x="75286" y="87466"/>
                  </a:lnTo>
                  <a:lnTo>
                    <a:pt x="75286" y="81532"/>
                  </a:lnTo>
                  <a:close/>
                  <a:moveTo>
                    <a:pt x="87470" y="81532"/>
                  </a:moveTo>
                  <a:lnTo>
                    <a:pt x="87470" y="87466"/>
                  </a:lnTo>
                  <a:lnTo>
                    <a:pt x="81535" y="87466"/>
                  </a:lnTo>
                  <a:lnTo>
                    <a:pt x="81535" y="81532"/>
                  </a:lnTo>
                  <a:close/>
                  <a:moveTo>
                    <a:pt x="93718" y="81532"/>
                  </a:moveTo>
                  <a:lnTo>
                    <a:pt x="93718" y="87466"/>
                  </a:lnTo>
                  <a:lnTo>
                    <a:pt x="87784" y="87466"/>
                  </a:lnTo>
                  <a:lnTo>
                    <a:pt x="87784" y="81532"/>
                  </a:lnTo>
                  <a:close/>
                  <a:moveTo>
                    <a:pt x="99967" y="81532"/>
                  </a:moveTo>
                  <a:lnTo>
                    <a:pt x="99967" y="87466"/>
                  </a:lnTo>
                  <a:lnTo>
                    <a:pt x="94031" y="87466"/>
                  </a:lnTo>
                  <a:lnTo>
                    <a:pt x="94031" y="81532"/>
                  </a:lnTo>
                  <a:close/>
                  <a:moveTo>
                    <a:pt x="106214" y="81532"/>
                  </a:moveTo>
                  <a:lnTo>
                    <a:pt x="106214" y="87466"/>
                  </a:lnTo>
                  <a:lnTo>
                    <a:pt x="100278" y="87466"/>
                  </a:lnTo>
                  <a:lnTo>
                    <a:pt x="100278" y="81532"/>
                  </a:lnTo>
                  <a:close/>
                  <a:moveTo>
                    <a:pt x="112461" y="81532"/>
                  </a:moveTo>
                  <a:lnTo>
                    <a:pt x="112461" y="87466"/>
                  </a:lnTo>
                  <a:lnTo>
                    <a:pt x="106527" y="87466"/>
                  </a:lnTo>
                  <a:lnTo>
                    <a:pt x="106527" y="81532"/>
                  </a:lnTo>
                  <a:close/>
                  <a:moveTo>
                    <a:pt x="118710" y="81532"/>
                  </a:moveTo>
                  <a:lnTo>
                    <a:pt x="118710" y="87466"/>
                  </a:lnTo>
                  <a:lnTo>
                    <a:pt x="112774" y="87466"/>
                  </a:lnTo>
                  <a:lnTo>
                    <a:pt x="112774" y="81532"/>
                  </a:lnTo>
                  <a:close/>
                  <a:moveTo>
                    <a:pt x="124957" y="81532"/>
                  </a:moveTo>
                  <a:lnTo>
                    <a:pt x="124957" y="87466"/>
                  </a:lnTo>
                  <a:lnTo>
                    <a:pt x="119021" y="87466"/>
                  </a:lnTo>
                  <a:lnTo>
                    <a:pt x="119021" y="81532"/>
                  </a:lnTo>
                  <a:close/>
                  <a:moveTo>
                    <a:pt x="131204" y="81532"/>
                  </a:moveTo>
                  <a:lnTo>
                    <a:pt x="131204" y="87466"/>
                  </a:lnTo>
                  <a:lnTo>
                    <a:pt x="125270" y="87466"/>
                  </a:lnTo>
                  <a:lnTo>
                    <a:pt x="125270" y="81532"/>
                  </a:lnTo>
                  <a:close/>
                  <a:moveTo>
                    <a:pt x="137451" y="81532"/>
                  </a:moveTo>
                  <a:lnTo>
                    <a:pt x="137451" y="87466"/>
                  </a:lnTo>
                  <a:lnTo>
                    <a:pt x="131517" y="87466"/>
                  </a:lnTo>
                  <a:lnTo>
                    <a:pt x="131517" y="81532"/>
                  </a:lnTo>
                  <a:close/>
                  <a:moveTo>
                    <a:pt x="143702" y="81532"/>
                  </a:moveTo>
                  <a:lnTo>
                    <a:pt x="143702" y="87466"/>
                  </a:lnTo>
                  <a:lnTo>
                    <a:pt x="137766" y="87466"/>
                  </a:lnTo>
                  <a:lnTo>
                    <a:pt x="137766" y="81532"/>
                  </a:lnTo>
                  <a:close/>
                  <a:moveTo>
                    <a:pt x="149949" y="81532"/>
                  </a:moveTo>
                  <a:lnTo>
                    <a:pt x="149949" y="87466"/>
                  </a:lnTo>
                  <a:lnTo>
                    <a:pt x="144015" y="87466"/>
                  </a:lnTo>
                  <a:lnTo>
                    <a:pt x="144015" y="81532"/>
                  </a:lnTo>
                  <a:close/>
                  <a:moveTo>
                    <a:pt x="156196" y="81532"/>
                  </a:moveTo>
                  <a:lnTo>
                    <a:pt x="156196" y="87466"/>
                  </a:lnTo>
                  <a:lnTo>
                    <a:pt x="150262" y="87466"/>
                  </a:lnTo>
                  <a:lnTo>
                    <a:pt x="150262" y="81532"/>
                  </a:lnTo>
                  <a:close/>
                  <a:moveTo>
                    <a:pt x="162445" y="81532"/>
                  </a:moveTo>
                  <a:lnTo>
                    <a:pt x="162445" y="87466"/>
                  </a:lnTo>
                  <a:lnTo>
                    <a:pt x="156509" y="87466"/>
                  </a:lnTo>
                  <a:lnTo>
                    <a:pt x="156509" y="81532"/>
                  </a:lnTo>
                  <a:close/>
                  <a:moveTo>
                    <a:pt x="168692" y="81532"/>
                  </a:moveTo>
                  <a:lnTo>
                    <a:pt x="168692" y="87466"/>
                  </a:lnTo>
                  <a:lnTo>
                    <a:pt x="162756" y="87466"/>
                  </a:lnTo>
                  <a:lnTo>
                    <a:pt x="162756" y="81532"/>
                  </a:lnTo>
                  <a:close/>
                  <a:moveTo>
                    <a:pt x="174939" y="81532"/>
                  </a:moveTo>
                  <a:lnTo>
                    <a:pt x="174939" y="87466"/>
                  </a:lnTo>
                  <a:lnTo>
                    <a:pt x="169005" y="87466"/>
                  </a:lnTo>
                  <a:lnTo>
                    <a:pt x="169005" y="81532"/>
                  </a:lnTo>
                  <a:close/>
                  <a:moveTo>
                    <a:pt x="181186" y="81532"/>
                  </a:moveTo>
                  <a:lnTo>
                    <a:pt x="181186" y="87466"/>
                  </a:lnTo>
                  <a:lnTo>
                    <a:pt x="175252" y="87466"/>
                  </a:lnTo>
                  <a:lnTo>
                    <a:pt x="175252" y="81532"/>
                  </a:lnTo>
                  <a:close/>
                  <a:moveTo>
                    <a:pt x="187435" y="81532"/>
                  </a:moveTo>
                  <a:lnTo>
                    <a:pt x="187435" y="87466"/>
                  </a:lnTo>
                  <a:lnTo>
                    <a:pt x="181499" y="87466"/>
                  </a:lnTo>
                  <a:lnTo>
                    <a:pt x="181499" y="81532"/>
                  </a:lnTo>
                  <a:close/>
                  <a:moveTo>
                    <a:pt x="193684" y="81532"/>
                  </a:moveTo>
                  <a:lnTo>
                    <a:pt x="193684" y="87466"/>
                  </a:lnTo>
                  <a:lnTo>
                    <a:pt x="187749" y="87466"/>
                  </a:lnTo>
                  <a:lnTo>
                    <a:pt x="187749" y="81532"/>
                  </a:lnTo>
                  <a:close/>
                  <a:moveTo>
                    <a:pt x="199931" y="81532"/>
                  </a:moveTo>
                  <a:lnTo>
                    <a:pt x="199931" y="87466"/>
                  </a:lnTo>
                  <a:lnTo>
                    <a:pt x="193996" y="87466"/>
                  </a:lnTo>
                  <a:lnTo>
                    <a:pt x="193996" y="81532"/>
                  </a:lnTo>
                  <a:close/>
                  <a:moveTo>
                    <a:pt x="206180" y="81532"/>
                  </a:moveTo>
                  <a:lnTo>
                    <a:pt x="206180" y="87466"/>
                  </a:lnTo>
                  <a:lnTo>
                    <a:pt x="200244" y="87466"/>
                  </a:lnTo>
                  <a:lnTo>
                    <a:pt x="200244" y="81532"/>
                  </a:lnTo>
                  <a:close/>
                  <a:moveTo>
                    <a:pt x="212427" y="81532"/>
                  </a:moveTo>
                  <a:lnTo>
                    <a:pt x="212427" y="87466"/>
                  </a:lnTo>
                  <a:lnTo>
                    <a:pt x="206491" y="87466"/>
                  </a:lnTo>
                  <a:lnTo>
                    <a:pt x="206491" y="81532"/>
                  </a:lnTo>
                  <a:close/>
                  <a:moveTo>
                    <a:pt x="218674" y="81532"/>
                  </a:moveTo>
                  <a:lnTo>
                    <a:pt x="218674" y="87466"/>
                  </a:lnTo>
                  <a:lnTo>
                    <a:pt x="212739" y="87466"/>
                  </a:lnTo>
                  <a:lnTo>
                    <a:pt x="212739" y="81532"/>
                  </a:lnTo>
                  <a:close/>
                  <a:moveTo>
                    <a:pt x="224921" y="81532"/>
                  </a:moveTo>
                  <a:lnTo>
                    <a:pt x="224921" y="87466"/>
                  </a:lnTo>
                  <a:lnTo>
                    <a:pt x="218987" y="87466"/>
                  </a:lnTo>
                  <a:lnTo>
                    <a:pt x="218987" y="81532"/>
                  </a:lnTo>
                  <a:close/>
                  <a:moveTo>
                    <a:pt x="231170" y="81532"/>
                  </a:moveTo>
                  <a:lnTo>
                    <a:pt x="231170" y="87466"/>
                  </a:lnTo>
                  <a:lnTo>
                    <a:pt x="225234" y="87466"/>
                  </a:lnTo>
                  <a:lnTo>
                    <a:pt x="225234" y="81532"/>
                  </a:lnTo>
                  <a:close/>
                  <a:moveTo>
                    <a:pt x="237417" y="81532"/>
                  </a:moveTo>
                  <a:lnTo>
                    <a:pt x="237417" y="87466"/>
                  </a:lnTo>
                  <a:lnTo>
                    <a:pt x="231481" y="87466"/>
                  </a:lnTo>
                  <a:lnTo>
                    <a:pt x="231481" y="81532"/>
                  </a:lnTo>
                  <a:close/>
                  <a:moveTo>
                    <a:pt x="243664" y="81532"/>
                  </a:moveTo>
                  <a:lnTo>
                    <a:pt x="243664" y="87466"/>
                  </a:lnTo>
                  <a:lnTo>
                    <a:pt x="237729" y="87466"/>
                  </a:lnTo>
                  <a:lnTo>
                    <a:pt x="237729" y="81532"/>
                  </a:lnTo>
                  <a:close/>
                  <a:moveTo>
                    <a:pt x="249911" y="81532"/>
                  </a:moveTo>
                  <a:lnTo>
                    <a:pt x="249911" y="87466"/>
                  </a:lnTo>
                  <a:lnTo>
                    <a:pt x="243977" y="87466"/>
                  </a:lnTo>
                  <a:lnTo>
                    <a:pt x="243977" y="81532"/>
                  </a:lnTo>
                  <a:close/>
                  <a:moveTo>
                    <a:pt x="256161" y="81532"/>
                  </a:moveTo>
                  <a:lnTo>
                    <a:pt x="256161" y="87466"/>
                  </a:lnTo>
                  <a:lnTo>
                    <a:pt x="250225" y="87466"/>
                  </a:lnTo>
                  <a:lnTo>
                    <a:pt x="250225" y="81532"/>
                  </a:lnTo>
                  <a:close/>
                  <a:moveTo>
                    <a:pt x="262409" y="81532"/>
                  </a:moveTo>
                  <a:lnTo>
                    <a:pt x="262409" y="87466"/>
                  </a:lnTo>
                  <a:lnTo>
                    <a:pt x="256474" y="87466"/>
                  </a:lnTo>
                  <a:lnTo>
                    <a:pt x="256474" y="81532"/>
                  </a:lnTo>
                  <a:close/>
                  <a:moveTo>
                    <a:pt x="268656" y="81532"/>
                  </a:moveTo>
                  <a:lnTo>
                    <a:pt x="268656" y="87466"/>
                  </a:lnTo>
                  <a:lnTo>
                    <a:pt x="262721" y="87466"/>
                  </a:lnTo>
                  <a:lnTo>
                    <a:pt x="262721" y="81532"/>
                  </a:lnTo>
                  <a:close/>
                  <a:moveTo>
                    <a:pt x="274904" y="81532"/>
                  </a:moveTo>
                  <a:lnTo>
                    <a:pt x="274904" y="87466"/>
                  </a:lnTo>
                  <a:lnTo>
                    <a:pt x="268968" y="87466"/>
                  </a:lnTo>
                  <a:lnTo>
                    <a:pt x="268968" y="81532"/>
                  </a:lnTo>
                  <a:close/>
                  <a:moveTo>
                    <a:pt x="6251" y="87779"/>
                  </a:moveTo>
                  <a:lnTo>
                    <a:pt x="6251" y="93713"/>
                  </a:lnTo>
                  <a:lnTo>
                    <a:pt x="315" y="93713"/>
                  </a:lnTo>
                  <a:lnTo>
                    <a:pt x="315" y="87779"/>
                  </a:lnTo>
                  <a:close/>
                  <a:moveTo>
                    <a:pt x="12498" y="87779"/>
                  </a:moveTo>
                  <a:lnTo>
                    <a:pt x="12498" y="93713"/>
                  </a:lnTo>
                  <a:lnTo>
                    <a:pt x="6562" y="93713"/>
                  </a:lnTo>
                  <a:lnTo>
                    <a:pt x="6562" y="87779"/>
                  </a:lnTo>
                  <a:close/>
                  <a:moveTo>
                    <a:pt x="18745" y="87779"/>
                  </a:moveTo>
                  <a:lnTo>
                    <a:pt x="18745" y="93713"/>
                  </a:lnTo>
                  <a:lnTo>
                    <a:pt x="12810" y="93713"/>
                  </a:lnTo>
                  <a:lnTo>
                    <a:pt x="12810" y="87779"/>
                  </a:lnTo>
                  <a:close/>
                  <a:moveTo>
                    <a:pt x="24992" y="87779"/>
                  </a:moveTo>
                  <a:lnTo>
                    <a:pt x="24992" y="93713"/>
                  </a:lnTo>
                  <a:lnTo>
                    <a:pt x="19058" y="93713"/>
                  </a:lnTo>
                  <a:lnTo>
                    <a:pt x="19058" y="87779"/>
                  </a:lnTo>
                  <a:close/>
                  <a:moveTo>
                    <a:pt x="31242" y="87779"/>
                  </a:moveTo>
                  <a:lnTo>
                    <a:pt x="31242" y="93713"/>
                  </a:lnTo>
                  <a:lnTo>
                    <a:pt x="25305" y="93713"/>
                  </a:lnTo>
                  <a:lnTo>
                    <a:pt x="25305" y="87779"/>
                  </a:lnTo>
                  <a:close/>
                  <a:moveTo>
                    <a:pt x="37489" y="87779"/>
                  </a:moveTo>
                  <a:lnTo>
                    <a:pt x="37489" y="93713"/>
                  </a:lnTo>
                  <a:lnTo>
                    <a:pt x="31553" y="93713"/>
                  </a:lnTo>
                  <a:lnTo>
                    <a:pt x="31553" y="87779"/>
                  </a:lnTo>
                  <a:close/>
                  <a:moveTo>
                    <a:pt x="43737" y="87779"/>
                  </a:moveTo>
                  <a:lnTo>
                    <a:pt x="43737" y="93713"/>
                  </a:lnTo>
                  <a:lnTo>
                    <a:pt x="37802" y="93713"/>
                  </a:lnTo>
                  <a:lnTo>
                    <a:pt x="37802" y="87779"/>
                  </a:lnTo>
                  <a:close/>
                  <a:moveTo>
                    <a:pt x="49985" y="87779"/>
                  </a:moveTo>
                  <a:lnTo>
                    <a:pt x="49985" y="93713"/>
                  </a:lnTo>
                  <a:lnTo>
                    <a:pt x="44049" y="93713"/>
                  </a:lnTo>
                  <a:lnTo>
                    <a:pt x="44049" y="87779"/>
                  </a:lnTo>
                  <a:close/>
                  <a:moveTo>
                    <a:pt x="56232" y="87779"/>
                  </a:moveTo>
                  <a:lnTo>
                    <a:pt x="56232" y="93713"/>
                  </a:lnTo>
                  <a:lnTo>
                    <a:pt x="50296" y="93713"/>
                  </a:lnTo>
                  <a:lnTo>
                    <a:pt x="50296" y="87779"/>
                  </a:lnTo>
                  <a:close/>
                  <a:moveTo>
                    <a:pt x="62480" y="87779"/>
                  </a:moveTo>
                  <a:lnTo>
                    <a:pt x="62480" y="93713"/>
                  </a:lnTo>
                  <a:lnTo>
                    <a:pt x="56545" y="93713"/>
                  </a:lnTo>
                  <a:lnTo>
                    <a:pt x="56545" y="87779"/>
                  </a:lnTo>
                  <a:close/>
                  <a:moveTo>
                    <a:pt x="68727" y="87779"/>
                  </a:moveTo>
                  <a:lnTo>
                    <a:pt x="68727" y="93713"/>
                  </a:lnTo>
                  <a:lnTo>
                    <a:pt x="62792" y="93713"/>
                  </a:lnTo>
                  <a:lnTo>
                    <a:pt x="62792" y="87779"/>
                  </a:lnTo>
                  <a:close/>
                  <a:moveTo>
                    <a:pt x="74975" y="87779"/>
                  </a:moveTo>
                  <a:lnTo>
                    <a:pt x="74975" y="93713"/>
                  </a:lnTo>
                  <a:lnTo>
                    <a:pt x="69039" y="93713"/>
                  </a:lnTo>
                  <a:lnTo>
                    <a:pt x="69039" y="87779"/>
                  </a:lnTo>
                  <a:close/>
                  <a:moveTo>
                    <a:pt x="81223" y="87779"/>
                  </a:moveTo>
                  <a:lnTo>
                    <a:pt x="81223" y="93713"/>
                  </a:lnTo>
                  <a:lnTo>
                    <a:pt x="75286" y="93713"/>
                  </a:lnTo>
                  <a:lnTo>
                    <a:pt x="75286" y="87779"/>
                  </a:lnTo>
                  <a:close/>
                  <a:moveTo>
                    <a:pt x="87470" y="87779"/>
                  </a:moveTo>
                  <a:lnTo>
                    <a:pt x="87470" y="93713"/>
                  </a:lnTo>
                  <a:lnTo>
                    <a:pt x="81535" y="93713"/>
                  </a:lnTo>
                  <a:lnTo>
                    <a:pt x="81535" y="87779"/>
                  </a:lnTo>
                  <a:close/>
                  <a:moveTo>
                    <a:pt x="93718" y="87779"/>
                  </a:moveTo>
                  <a:lnTo>
                    <a:pt x="93718" y="93713"/>
                  </a:lnTo>
                  <a:lnTo>
                    <a:pt x="87784" y="93713"/>
                  </a:lnTo>
                  <a:lnTo>
                    <a:pt x="87784" y="87779"/>
                  </a:lnTo>
                  <a:close/>
                  <a:moveTo>
                    <a:pt x="162445" y="87779"/>
                  </a:moveTo>
                  <a:lnTo>
                    <a:pt x="162445" y="93713"/>
                  </a:lnTo>
                  <a:lnTo>
                    <a:pt x="156509" y="93713"/>
                  </a:lnTo>
                  <a:lnTo>
                    <a:pt x="156509" y="87779"/>
                  </a:lnTo>
                  <a:close/>
                  <a:moveTo>
                    <a:pt x="168692" y="87779"/>
                  </a:moveTo>
                  <a:lnTo>
                    <a:pt x="168692" y="93713"/>
                  </a:lnTo>
                  <a:lnTo>
                    <a:pt x="162756" y="93713"/>
                  </a:lnTo>
                  <a:lnTo>
                    <a:pt x="162756" y="87779"/>
                  </a:lnTo>
                  <a:close/>
                  <a:moveTo>
                    <a:pt x="174939" y="87779"/>
                  </a:moveTo>
                  <a:lnTo>
                    <a:pt x="174939" y="93713"/>
                  </a:lnTo>
                  <a:lnTo>
                    <a:pt x="169005" y="93713"/>
                  </a:lnTo>
                  <a:lnTo>
                    <a:pt x="169005" y="87779"/>
                  </a:lnTo>
                  <a:close/>
                  <a:moveTo>
                    <a:pt x="181186" y="87779"/>
                  </a:moveTo>
                  <a:lnTo>
                    <a:pt x="181186" y="93713"/>
                  </a:lnTo>
                  <a:lnTo>
                    <a:pt x="175252" y="93713"/>
                  </a:lnTo>
                  <a:lnTo>
                    <a:pt x="175252" y="87779"/>
                  </a:lnTo>
                  <a:close/>
                  <a:moveTo>
                    <a:pt x="187435" y="87779"/>
                  </a:moveTo>
                  <a:lnTo>
                    <a:pt x="187435" y="93713"/>
                  </a:lnTo>
                  <a:lnTo>
                    <a:pt x="181499" y="93713"/>
                  </a:lnTo>
                  <a:lnTo>
                    <a:pt x="181499" y="87779"/>
                  </a:lnTo>
                  <a:close/>
                  <a:moveTo>
                    <a:pt x="193684" y="87779"/>
                  </a:moveTo>
                  <a:lnTo>
                    <a:pt x="193684" y="93713"/>
                  </a:lnTo>
                  <a:lnTo>
                    <a:pt x="187749" y="93713"/>
                  </a:lnTo>
                  <a:lnTo>
                    <a:pt x="187749" y="87779"/>
                  </a:lnTo>
                  <a:close/>
                  <a:moveTo>
                    <a:pt x="199931" y="87779"/>
                  </a:moveTo>
                  <a:lnTo>
                    <a:pt x="199931" y="93713"/>
                  </a:lnTo>
                  <a:lnTo>
                    <a:pt x="193996" y="93713"/>
                  </a:lnTo>
                  <a:lnTo>
                    <a:pt x="193996" y="87779"/>
                  </a:lnTo>
                  <a:close/>
                  <a:moveTo>
                    <a:pt x="206180" y="87779"/>
                  </a:moveTo>
                  <a:lnTo>
                    <a:pt x="206180" y="93713"/>
                  </a:lnTo>
                  <a:lnTo>
                    <a:pt x="200244" y="93713"/>
                  </a:lnTo>
                  <a:lnTo>
                    <a:pt x="200244" y="87779"/>
                  </a:lnTo>
                  <a:close/>
                  <a:moveTo>
                    <a:pt x="212427" y="87779"/>
                  </a:moveTo>
                  <a:lnTo>
                    <a:pt x="212427" y="93713"/>
                  </a:lnTo>
                  <a:lnTo>
                    <a:pt x="206491" y="93713"/>
                  </a:lnTo>
                  <a:lnTo>
                    <a:pt x="206491" y="87779"/>
                  </a:lnTo>
                  <a:close/>
                  <a:moveTo>
                    <a:pt x="99967" y="87781"/>
                  </a:moveTo>
                  <a:lnTo>
                    <a:pt x="99967" y="93717"/>
                  </a:lnTo>
                  <a:lnTo>
                    <a:pt x="94031" y="93717"/>
                  </a:lnTo>
                  <a:lnTo>
                    <a:pt x="94031" y="87781"/>
                  </a:lnTo>
                  <a:close/>
                  <a:moveTo>
                    <a:pt x="106214" y="87781"/>
                  </a:moveTo>
                  <a:lnTo>
                    <a:pt x="106214" y="93717"/>
                  </a:lnTo>
                  <a:lnTo>
                    <a:pt x="100278" y="93717"/>
                  </a:lnTo>
                  <a:lnTo>
                    <a:pt x="100278" y="87781"/>
                  </a:lnTo>
                  <a:close/>
                  <a:moveTo>
                    <a:pt x="112461" y="87781"/>
                  </a:moveTo>
                  <a:lnTo>
                    <a:pt x="112461" y="93717"/>
                  </a:lnTo>
                  <a:lnTo>
                    <a:pt x="106527" y="93717"/>
                  </a:lnTo>
                  <a:lnTo>
                    <a:pt x="106527" y="87781"/>
                  </a:lnTo>
                  <a:close/>
                  <a:moveTo>
                    <a:pt x="118710" y="87781"/>
                  </a:moveTo>
                  <a:lnTo>
                    <a:pt x="118710" y="93717"/>
                  </a:lnTo>
                  <a:lnTo>
                    <a:pt x="112774" y="93717"/>
                  </a:lnTo>
                  <a:lnTo>
                    <a:pt x="112774" y="87781"/>
                  </a:lnTo>
                  <a:close/>
                  <a:moveTo>
                    <a:pt x="124957" y="87781"/>
                  </a:moveTo>
                  <a:lnTo>
                    <a:pt x="124957" y="93717"/>
                  </a:lnTo>
                  <a:lnTo>
                    <a:pt x="119021" y="93717"/>
                  </a:lnTo>
                  <a:lnTo>
                    <a:pt x="119021" y="87781"/>
                  </a:lnTo>
                  <a:close/>
                  <a:moveTo>
                    <a:pt x="131204" y="87781"/>
                  </a:moveTo>
                  <a:lnTo>
                    <a:pt x="131204" y="93717"/>
                  </a:lnTo>
                  <a:lnTo>
                    <a:pt x="125270" y="93717"/>
                  </a:lnTo>
                  <a:lnTo>
                    <a:pt x="125270" y="87781"/>
                  </a:lnTo>
                  <a:close/>
                  <a:moveTo>
                    <a:pt x="137451" y="87781"/>
                  </a:moveTo>
                  <a:lnTo>
                    <a:pt x="137451" y="93717"/>
                  </a:lnTo>
                  <a:lnTo>
                    <a:pt x="131517" y="93717"/>
                  </a:lnTo>
                  <a:lnTo>
                    <a:pt x="131517" y="87781"/>
                  </a:lnTo>
                  <a:close/>
                  <a:moveTo>
                    <a:pt x="143702" y="87781"/>
                  </a:moveTo>
                  <a:lnTo>
                    <a:pt x="143702" y="93717"/>
                  </a:lnTo>
                  <a:lnTo>
                    <a:pt x="137766" y="93717"/>
                  </a:lnTo>
                  <a:lnTo>
                    <a:pt x="137766" y="87781"/>
                  </a:lnTo>
                  <a:close/>
                  <a:moveTo>
                    <a:pt x="149949" y="87781"/>
                  </a:moveTo>
                  <a:lnTo>
                    <a:pt x="149949" y="93717"/>
                  </a:lnTo>
                  <a:lnTo>
                    <a:pt x="144015" y="93717"/>
                  </a:lnTo>
                  <a:lnTo>
                    <a:pt x="144015" y="87781"/>
                  </a:lnTo>
                  <a:close/>
                  <a:moveTo>
                    <a:pt x="156196" y="87781"/>
                  </a:moveTo>
                  <a:lnTo>
                    <a:pt x="156196" y="93717"/>
                  </a:lnTo>
                  <a:lnTo>
                    <a:pt x="150262" y="93717"/>
                  </a:lnTo>
                  <a:lnTo>
                    <a:pt x="150262" y="87781"/>
                  </a:lnTo>
                  <a:close/>
                  <a:moveTo>
                    <a:pt x="218674" y="87781"/>
                  </a:moveTo>
                  <a:lnTo>
                    <a:pt x="218674" y="93717"/>
                  </a:lnTo>
                  <a:lnTo>
                    <a:pt x="212739" y="93717"/>
                  </a:lnTo>
                  <a:lnTo>
                    <a:pt x="212739" y="87781"/>
                  </a:lnTo>
                  <a:close/>
                  <a:moveTo>
                    <a:pt x="224921" y="87781"/>
                  </a:moveTo>
                  <a:lnTo>
                    <a:pt x="224921" y="93717"/>
                  </a:lnTo>
                  <a:lnTo>
                    <a:pt x="218987" y="93717"/>
                  </a:lnTo>
                  <a:lnTo>
                    <a:pt x="218987" y="87781"/>
                  </a:lnTo>
                  <a:close/>
                  <a:moveTo>
                    <a:pt x="231170" y="87781"/>
                  </a:moveTo>
                  <a:lnTo>
                    <a:pt x="231170" y="93717"/>
                  </a:lnTo>
                  <a:lnTo>
                    <a:pt x="225234" y="93717"/>
                  </a:lnTo>
                  <a:lnTo>
                    <a:pt x="225234" y="87781"/>
                  </a:lnTo>
                  <a:close/>
                  <a:moveTo>
                    <a:pt x="237417" y="87781"/>
                  </a:moveTo>
                  <a:lnTo>
                    <a:pt x="237417" y="93717"/>
                  </a:lnTo>
                  <a:lnTo>
                    <a:pt x="231481" y="93717"/>
                  </a:lnTo>
                  <a:lnTo>
                    <a:pt x="231481" y="87781"/>
                  </a:lnTo>
                  <a:close/>
                  <a:moveTo>
                    <a:pt x="243664" y="87781"/>
                  </a:moveTo>
                  <a:lnTo>
                    <a:pt x="243664" y="93717"/>
                  </a:lnTo>
                  <a:lnTo>
                    <a:pt x="237729" y="93717"/>
                  </a:lnTo>
                  <a:lnTo>
                    <a:pt x="237729" y="87781"/>
                  </a:lnTo>
                  <a:close/>
                  <a:moveTo>
                    <a:pt x="249911" y="87781"/>
                  </a:moveTo>
                  <a:lnTo>
                    <a:pt x="249911" y="93717"/>
                  </a:lnTo>
                  <a:lnTo>
                    <a:pt x="243977" y="93717"/>
                  </a:lnTo>
                  <a:lnTo>
                    <a:pt x="243977" y="87781"/>
                  </a:lnTo>
                  <a:close/>
                  <a:moveTo>
                    <a:pt x="256161" y="87781"/>
                  </a:moveTo>
                  <a:lnTo>
                    <a:pt x="256161" y="93717"/>
                  </a:lnTo>
                  <a:lnTo>
                    <a:pt x="250225" y="93717"/>
                  </a:lnTo>
                  <a:lnTo>
                    <a:pt x="250225" y="87781"/>
                  </a:lnTo>
                  <a:close/>
                  <a:moveTo>
                    <a:pt x="262409" y="87781"/>
                  </a:moveTo>
                  <a:lnTo>
                    <a:pt x="262409" y="93717"/>
                  </a:lnTo>
                  <a:lnTo>
                    <a:pt x="256474" y="93717"/>
                  </a:lnTo>
                  <a:lnTo>
                    <a:pt x="256474" y="87781"/>
                  </a:lnTo>
                  <a:close/>
                  <a:moveTo>
                    <a:pt x="268656" y="87781"/>
                  </a:moveTo>
                  <a:lnTo>
                    <a:pt x="268656" y="93717"/>
                  </a:lnTo>
                  <a:lnTo>
                    <a:pt x="262721" y="93717"/>
                  </a:lnTo>
                  <a:lnTo>
                    <a:pt x="262721" y="87781"/>
                  </a:lnTo>
                  <a:close/>
                  <a:moveTo>
                    <a:pt x="274904" y="87781"/>
                  </a:moveTo>
                  <a:lnTo>
                    <a:pt x="274904" y="93717"/>
                  </a:lnTo>
                  <a:lnTo>
                    <a:pt x="268968" y="93717"/>
                  </a:lnTo>
                  <a:lnTo>
                    <a:pt x="268968" y="87781"/>
                  </a:lnTo>
                  <a:close/>
                  <a:moveTo>
                    <a:pt x="6251" y="94028"/>
                  </a:moveTo>
                  <a:lnTo>
                    <a:pt x="6251" y="99964"/>
                  </a:lnTo>
                  <a:lnTo>
                    <a:pt x="315" y="99964"/>
                  </a:lnTo>
                  <a:lnTo>
                    <a:pt x="315" y="94028"/>
                  </a:lnTo>
                  <a:close/>
                  <a:moveTo>
                    <a:pt x="12498" y="94028"/>
                  </a:moveTo>
                  <a:lnTo>
                    <a:pt x="12498" y="99964"/>
                  </a:lnTo>
                  <a:lnTo>
                    <a:pt x="6562" y="99964"/>
                  </a:lnTo>
                  <a:lnTo>
                    <a:pt x="6562" y="94028"/>
                  </a:lnTo>
                  <a:close/>
                  <a:moveTo>
                    <a:pt x="18745" y="94028"/>
                  </a:moveTo>
                  <a:lnTo>
                    <a:pt x="18745" y="99964"/>
                  </a:lnTo>
                  <a:lnTo>
                    <a:pt x="12810" y="99964"/>
                  </a:lnTo>
                  <a:lnTo>
                    <a:pt x="12810" y="94028"/>
                  </a:lnTo>
                  <a:close/>
                  <a:moveTo>
                    <a:pt x="24992" y="94028"/>
                  </a:moveTo>
                  <a:lnTo>
                    <a:pt x="24992" y="99964"/>
                  </a:lnTo>
                  <a:lnTo>
                    <a:pt x="19058" y="99964"/>
                  </a:lnTo>
                  <a:lnTo>
                    <a:pt x="19058" y="94028"/>
                  </a:lnTo>
                  <a:close/>
                  <a:moveTo>
                    <a:pt x="31242" y="94028"/>
                  </a:moveTo>
                  <a:lnTo>
                    <a:pt x="31242" y="99964"/>
                  </a:lnTo>
                  <a:lnTo>
                    <a:pt x="25305" y="99964"/>
                  </a:lnTo>
                  <a:lnTo>
                    <a:pt x="25305" y="94028"/>
                  </a:lnTo>
                  <a:close/>
                  <a:moveTo>
                    <a:pt x="37489" y="94028"/>
                  </a:moveTo>
                  <a:lnTo>
                    <a:pt x="37489" y="99964"/>
                  </a:lnTo>
                  <a:lnTo>
                    <a:pt x="31553" y="99964"/>
                  </a:lnTo>
                  <a:lnTo>
                    <a:pt x="31553" y="94028"/>
                  </a:lnTo>
                  <a:close/>
                  <a:moveTo>
                    <a:pt x="43737" y="94028"/>
                  </a:moveTo>
                  <a:lnTo>
                    <a:pt x="43737" y="99964"/>
                  </a:lnTo>
                  <a:lnTo>
                    <a:pt x="37802" y="99964"/>
                  </a:lnTo>
                  <a:lnTo>
                    <a:pt x="37802" y="94028"/>
                  </a:lnTo>
                  <a:close/>
                  <a:moveTo>
                    <a:pt x="49985" y="94028"/>
                  </a:moveTo>
                  <a:lnTo>
                    <a:pt x="49985" y="99964"/>
                  </a:lnTo>
                  <a:lnTo>
                    <a:pt x="44049" y="99964"/>
                  </a:lnTo>
                  <a:lnTo>
                    <a:pt x="44049" y="94028"/>
                  </a:lnTo>
                  <a:close/>
                  <a:moveTo>
                    <a:pt x="56232" y="94028"/>
                  </a:moveTo>
                  <a:lnTo>
                    <a:pt x="56232" y="99964"/>
                  </a:lnTo>
                  <a:lnTo>
                    <a:pt x="50296" y="99964"/>
                  </a:lnTo>
                  <a:lnTo>
                    <a:pt x="50296" y="94028"/>
                  </a:lnTo>
                  <a:close/>
                  <a:moveTo>
                    <a:pt x="62480" y="94028"/>
                  </a:moveTo>
                  <a:lnTo>
                    <a:pt x="62480" y="99964"/>
                  </a:lnTo>
                  <a:lnTo>
                    <a:pt x="56545" y="99964"/>
                  </a:lnTo>
                  <a:lnTo>
                    <a:pt x="56545" y="94028"/>
                  </a:lnTo>
                  <a:close/>
                  <a:moveTo>
                    <a:pt x="68727" y="94028"/>
                  </a:moveTo>
                  <a:lnTo>
                    <a:pt x="68727" y="99964"/>
                  </a:lnTo>
                  <a:lnTo>
                    <a:pt x="62792" y="99964"/>
                  </a:lnTo>
                  <a:lnTo>
                    <a:pt x="62792" y="94028"/>
                  </a:lnTo>
                  <a:close/>
                  <a:moveTo>
                    <a:pt x="74975" y="94028"/>
                  </a:moveTo>
                  <a:lnTo>
                    <a:pt x="74975" y="99964"/>
                  </a:lnTo>
                  <a:lnTo>
                    <a:pt x="69039" y="99964"/>
                  </a:lnTo>
                  <a:lnTo>
                    <a:pt x="69039" y="94028"/>
                  </a:lnTo>
                  <a:close/>
                  <a:moveTo>
                    <a:pt x="81223" y="94028"/>
                  </a:moveTo>
                  <a:lnTo>
                    <a:pt x="81223" y="99964"/>
                  </a:lnTo>
                  <a:lnTo>
                    <a:pt x="75286" y="99964"/>
                  </a:lnTo>
                  <a:lnTo>
                    <a:pt x="75286" y="94028"/>
                  </a:lnTo>
                  <a:close/>
                  <a:moveTo>
                    <a:pt x="87470" y="94028"/>
                  </a:moveTo>
                  <a:lnTo>
                    <a:pt x="87470" y="99964"/>
                  </a:lnTo>
                  <a:lnTo>
                    <a:pt x="81535" y="99964"/>
                  </a:lnTo>
                  <a:lnTo>
                    <a:pt x="81535" y="94028"/>
                  </a:lnTo>
                  <a:close/>
                  <a:moveTo>
                    <a:pt x="93718" y="94028"/>
                  </a:moveTo>
                  <a:lnTo>
                    <a:pt x="93718" y="99964"/>
                  </a:lnTo>
                  <a:lnTo>
                    <a:pt x="87784" y="99964"/>
                  </a:lnTo>
                  <a:lnTo>
                    <a:pt x="87784" y="94028"/>
                  </a:lnTo>
                  <a:close/>
                  <a:moveTo>
                    <a:pt x="99967" y="94028"/>
                  </a:moveTo>
                  <a:lnTo>
                    <a:pt x="99967" y="99964"/>
                  </a:lnTo>
                  <a:lnTo>
                    <a:pt x="94031" y="99964"/>
                  </a:lnTo>
                  <a:lnTo>
                    <a:pt x="94031" y="94028"/>
                  </a:lnTo>
                  <a:close/>
                  <a:moveTo>
                    <a:pt x="106214" y="94029"/>
                  </a:moveTo>
                  <a:lnTo>
                    <a:pt x="106214" y="99964"/>
                  </a:lnTo>
                  <a:lnTo>
                    <a:pt x="100278" y="99964"/>
                  </a:lnTo>
                  <a:lnTo>
                    <a:pt x="100278" y="94029"/>
                  </a:lnTo>
                  <a:close/>
                  <a:moveTo>
                    <a:pt x="112461" y="94029"/>
                  </a:moveTo>
                  <a:lnTo>
                    <a:pt x="112461" y="99964"/>
                  </a:lnTo>
                  <a:lnTo>
                    <a:pt x="106527" y="99964"/>
                  </a:lnTo>
                  <a:lnTo>
                    <a:pt x="106527" y="94029"/>
                  </a:lnTo>
                  <a:close/>
                  <a:moveTo>
                    <a:pt x="118710" y="94029"/>
                  </a:moveTo>
                  <a:lnTo>
                    <a:pt x="118710" y="99964"/>
                  </a:lnTo>
                  <a:lnTo>
                    <a:pt x="112774" y="99964"/>
                  </a:lnTo>
                  <a:lnTo>
                    <a:pt x="112774" y="94029"/>
                  </a:lnTo>
                  <a:close/>
                  <a:moveTo>
                    <a:pt x="124957" y="94029"/>
                  </a:moveTo>
                  <a:lnTo>
                    <a:pt x="124957" y="99964"/>
                  </a:lnTo>
                  <a:lnTo>
                    <a:pt x="119021" y="99964"/>
                  </a:lnTo>
                  <a:lnTo>
                    <a:pt x="119021" y="94029"/>
                  </a:lnTo>
                  <a:close/>
                  <a:moveTo>
                    <a:pt x="131204" y="94029"/>
                  </a:moveTo>
                  <a:lnTo>
                    <a:pt x="131204" y="99964"/>
                  </a:lnTo>
                  <a:lnTo>
                    <a:pt x="125270" y="99964"/>
                  </a:lnTo>
                  <a:lnTo>
                    <a:pt x="125270" y="94029"/>
                  </a:lnTo>
                  <a:close/>
                  <a:moveTo>
                    <a:pt x="137451" y="94029"/>
                  </a:moveTo>
                  <a:lnTo>
                    <a:pt x="137451" y="99964"/>
                  </a:lnTo>
                  <a:lnTo>
                    <a:pt x="131517" y="99964"/>
                  </a:lnTo>
                  <a:lnTo>
                    <a:pt x="131517" y="94029"/>
                  </a:lnTo>
                  <a:close/>
                  <a:moveTo>
                    <a:pt x="143702" y="94029"/>
                  </a:moveTo>
                  <a:lnTo>
                    <a:pt x="143702" y="99964"/>
                  </a:lnTo>
                  <a:lnTo>
                    <a:pt x="137766" y="99964"/>
                  </a:lnTo>
                  <a:lnTo>
                    <a:pt x="137766" y="94029"/>
                  </a:lnTo>
                  <a:close/>
                  <a:moveTo>
                    <a:pt x="149949" y="94029"/>
                  </a:moveTo>
                  <a:lnTo>
                    <a:pt x="149949" y="99964"/>
                  </a:lnTo>
                  <a:lnTo>
                    <a:pt x="144015" y="99964"/>
                  </a:lnTo>
                  <a:lnTo>
                    <a:pt x="144015" y="94029"/>
                  </a:lnTo>
                  <a:close/>
                  <a:moveTo>
                    <a:pt x="156196" y="94029"/>
                  </a:moveTo>
                  <a:lnTo>
                    <a:pt x="156196" y="99964"/>
                  </a:lnTo>
                  <a:lnTo>
                    <a:pt x="150262" y="99964"/>
                  </a:lnTo>
                  <a:lnTo>
                    <a:pt x="150262" y="94029"/>
                  </a:lnTo>
                  <a:close/>
                  <a:moveTo>
                    <a:pt x="162445" y="94028"/>
                  </a:moveTo>
                  <a:lnTo>
                    <a:pt x="162445" y="99964"/>
                  </a:lnTo>
                  <a:lnTo>
                    <a:pt x="156509" y="99964"/>
                  </a:lnTo>
                  <a:lnTo>
                    <a:pt x="156509" y="94028"/>
                  </a:lnTo>
                  <a:close/>
                  <a:moveTo>
                    <a:pt x="168692" y="94028"/>
                  </a:moveTo>
                  <a:lnTo>
                    <a:pt x="168692" y="99964"/>
                  </a:lnTo>
                  <a:lnTo>
                    <a:pt x="162756" y="99964"/>
                  </a:lnTo>
                  <a:lnTo>
                    <a:pt x="162756" y="94028"/>
                  </a:lnTo>
                  <a:close/>
                  <a:moveTo>
                    <a:pt x="174939" y="94028"/>
                  </a:moveTo>
                  <a:lnTo>
                    <a:pt x="174939" y="99964"/>
                  </a:lnTo>
                  <a:lnTo>
                    <a:pt x="169005" y="99964"/>
                  </a:lnTo>
                  <a:lnTo>
                    <a:pt x="169005" y="94028"/>
                  </a:lnTo>
                  <a:close/>
                  <a:moveTo>
                    <a:pt x="181186" y="94028"/>
                  </a:moveTo>
                  <a:lnTo>
                    <a:pt x="181186" y="99964"/>
                  </a:lnTo>
                  <a:lnTo>
                    <a:pt x="175252" y="99964"/>
                  </a:lnTo>
                  <a:lnTo>
                    <a:pt x="175252" y="94028"/>
                  </a:lnTo>
                  <a:close/>
                  <a:moveTo>
                    <a:pt x="187435" y="94028"/>
                  </a:moveTo>
                  <a:lnTo>
                    <a:pt x="187435" y="99964"/>
                  </a:lnTo>
                  <a:lnTo>
                    <a:pt x="181499" y="99964"/>
                  </a:lnTo>
                  <a:lnTo>
                    <a:pt x="181499" y="94028"/>
                  </a:lnTo>
                  <a:close/>
                  <a:moveTo>
                    <a:pt x="193684" y="94028"/>
                  </a:moveTo>
                  <a:lnTo>
                    <a:pt x="193684" y="99964"/>
                  </a:lnTo>
                  <a:lnTo>
                    <a:pt x="187749" y="99964"/>
                  </a:lnTo>
                  <a:lnTo>
                    <a:pt x="187749" y="94028"/>
                  </a:lnTo>
                  <a:close/>
                  <a:moveTo>
                    <a:pt x="199931" y="94028"/>
                  </a:moveTo>
                  <a:lnTo>
                    <a:pt x="199931" y="99964"/>
                  </a:lnTo>
                  <a:lnTo>
                    <a:pt x="193996" y="99964"/>
                  </a:lnTo>
                  <a:lnTo>
                    <a:pt x="193996" y="94028"/>
                  </a:lnTo>
                  <a:close/>
                  <a:moveTo>
                    <a:pt x="206180" y="94028"/>
                  </a:moveTo>
                  <a:lnTo>
                    <a:pt x="206180" y="99964"/>
                  </a:lnTo>
                  <a:lnTo>
                    <a:pt x="200244" y="99964"/>
                  </a:lnTo>
                  <a:lnTo>
                    <a:pt x="200244" y="94028"/>
                  </a:lnTo>
                  <a:close/>
                  <a:moveTo>
                    <a:pt x="212427" y="94028"/>
                  </a:moveTo>
                  <a:lnTo>
                    <a:pt x="212427" y="99964"/>
                  </a:lnTo>
                  <a:lnTo>
                    <a:pt x="206491" y="99964"/>
                  </a:lnTo>
                  <a:lnTo>
                    <a:pt x="206491" y="94028"/>
                  </a:lnTo>
                  <a:close/>
                  <a:moveTo>
                    <a:pt x="218674" y="94028"/>
                  </a:moveTo>
                  <a:lnTo>
                    <a:pt x="218674" y="99964"/>
                  </a:lnTo>
                  <a:lnTo>
                    <a:pt x="212739" y="99964"/>
                  </a:lnTo>
                  <a:lnTo>
                    <a:pt x="212739" y="94028"/>
                  </a:lnTo>
                  <a:close/>
                  <a:moveTo>
                    <a:pt x="224921" y="94029"/>
                  </a:moveTo>
                  <a:lnTo>
                    <a:pt x="224921" y="99964"/>
                  </a:lnTo>
                  <a:lnTo>
                    <a:pt x="218987" y="99964"/>
                  </a:lnTo>
                  <a:lnTo>
                    <a:pt x="218987" y="94029"/>
                  </a:lnTo>
                  <a:close/>
                  <a:moveTo>
                    <a:pt x="231170" y="94029"/>
                  </a:moveTo>
                  <a:lnTo>
                    <a:pt x="231170" y="99964"/>
                  </a:lnTo>
                  <a:lnTo>
                    <a:pt x="225234" y="99964"/>
                  </a:lnTo>
                  <a:lnTo>
                    <a:pt x="225234" y="94029"/>
                  </a:lnTo>
                  <a:close/>
                  <a:moveTo>
                    <a:pt x="237417" y="94029"/>
                  </a:moveTo>
                  <a:lnTo>
                    <a:pt x="237417" y="99964"/>
                  </a:lnTo>
                  <a:lnTo>
                    <a:pt x="231481" y="99964"/>
                  </a:lnTo>
                  <a:lnTo>
                    <a:pt x="231481" y="94029"/>
                  </a:lnTo>
                  <a:close/>
                  <a:moveTo>
                    <a:pt x="243664" y="94029"/>
                  </a:moveTo>
                  <a:lnTo>
                    <a:pt x="243664" y="99964"/>
                  </a:lnTo>
                  <a:lnTo>
                    <a:pt x="237729" y="99964"/>
                  </a:lnTo>
                  <a:lnTo>
                    <a:pt x="237729" y="94029"/>
                  </a:lnTo>
                  <a:close/>
                  <a:moveTo>
                    <a:pt x="249911" y="94029"/>
                  </a:moveTo>
                  <a:lnTo>
                    <a:pt x="249911" y="99964"/>
                  </a:lnTo>
                  <a:lnTo>
                    <a:pt x="243977" y="99964"/>
                  </a:lnTo>
                  <a:lnTo>
                    <a:pt x="243977" y="94029"/>
                  </a:lnTo>
                  <a:close/>
                  <a:moveTo>
                    <a:pt x="256161" y="94029"/>
                  </a:moveTo>
                  <a:lnTo>
                    <a:pt x="256161" y="99964"/>
                  </a:lnTo>
                  <a:lnTo>
                    <a:pt x="250225" y="99964"/>
                  </a:lnTo>
                  <a:lnTo>
                    <a:pt x="250225" y="94029"/>
                  </a:lnTo>
                  <a:close/>
                  <a:moveTo>
                    <a:pt x="262409" y="94029"/>
                  </a:moveTo>
                  <a:lnTo>
                    <a:pt x="262409" y="99964"/>
                  </a:lnTo>
                  <a:lnTo>
                    <a:pt x="256474" y="99964"/>
                  </a:lnTo>
                  <a:lnTo>
                    <a:pt x="256474" y="94029"/>
                  </a:lnTo>
                  <a:close/>
                  <a:moveTo>
                    <a:pt x="268656" y="94029"/>
                  </a:moveTo>
                  <a:lnTo>
                    <a:pt x="268656" y="99964"/>
                  </a:lnTo>
                  <a:lnTo>
                    <a:pt x="262721" y="99964"/>
                  </a:lnTo>
                  <a:lnTo>
                    <a:pt x="262721" y="94029"/>
                  </a:lnTo>
                  <a:close/>
                  <a:moveTo>
                    <a:pt x="274904" y="94029"/>
                  </a:moveTo>
                  <a:lnTo>
                    <a:pt x="274904" y="99964"/>
                  </a:lnTo>
                  <a:lnTo>
                    <a:pt x="268968" y="99964"/>
                  </a:lnTo>
                  <a:lnTo>
                    <a:pt x="268968" y="94029"/>
                  </a:lnTo>
                  <a:close/>
                  <a:moveTo>
                    <a:pt x="6251" y="100276"/>
                  </a:moveTo>
                  <a:lnTo>
                    <a:pt x="6251" y="106211"/>
                  </a:lnTo>
                  <a:lnTo>
                    <a:pt x="315" y="106211"/>
                  </a:lnTo>
                  <a:lnTo>
                    <a:pt x="315" y="100276"/>
                  </a:lnTo>
                  <a:close/>
                  <a:moveTo>
                    <a:pt x="12498" y="100276"/>
                  </a:moveTo>
                  <a:lnTo>
                    <a:pt x="12498" y="106211"/>
                  </a:lnTo>
                  <a:lnTo>
                    <a:pt x="6562" y="106211"/>
                  </a:lnTo>
                  <a:lnTo>
                    <a:pt x="6562" y="100276"/>
                  </a:lnTo>
                  <a:close/>
                  <a:moveTo>
                    <a:pt x="18745" y="100276"/>
                  </a:moveTo>
                  <a:lnTo>
                    <a:pt x="18745" y="106211"/>
                  </a:lnTo>
                  <a:lnTo>
                    <a:pt x="12810" y="106211"/>
                  </a:lnTo>
                  <a:lnTo>
                    <a:pt x="12810" y="100276"/>
                  </a:lnTo>
                  <a:close/>
                  <a:moveTo>
                    <a:pt x="24992" y="100276"/>
                  </a:moveTo>
                  <a:lnTo>
                    <a:pt x="24992" y="106211"/>
                  </a:lnTo>
                  <a:lnTo>
                    <a:pt x="19058" y="106211"/>
                  </a:lnTo>
                  <a:lnTo>
                    <a:pt x="19058" y="100276"/>
                  </a:lnTo>
                  <a:close/>
                  <a:moveTo>
                    <a:pt x="31242" y="100276"/>
                  </a:moveTo>
                  <a:lnTo>
                    <a:pt x="31242" y="106211"/>
                  </a:lnTo>
                  <a:lnTo>
                    <a:pt x="25305" y="106211"/>
                  </a:lnTo>
                  <a:lnTo>
                    <a:pt x="25305" y="100276"/>
                  </a:lnTo>
                  <a:close/>
                  <a:moveTo>
                    <a:pt x="37489" y="100276"/>
                  </a:moveTo>
                  <a:lnTo>
                    <a:pt x="37489" y="106211"/>
                  </a:lnTo>
                  <a:lnTo>
                    <a:pt x="31553" y="106211"/>
                  </a:lnTo>
                  <a:lnTo>
                    <a:pt x="31553" y="100276"/>
                  </a:lnTo>
                  <a:close/>
                  <a:moveTo>
                    <a:pt x="43737" y="100276"/>
                  </a:moveTo>
                  <a:lnTo>
                    <a:pt x="43737" y="106211"/>
                  </a:lnTo>
                  <a:lnTo>
                    <a:pt x="37802" y="106211"/>
                  </a:lnTo>
                  <a:lnTo>
                    <a:pt x="37802" y="100276"/>
                  </a:lnTo>
                  <a:close/>
                  <a:moveTo>
                    <a:pt x="49985" y="100276"/>
                  </a:moveTo>
                  <a:lnTo>
                    <a:pt x="49985" y="106211"/>
                  </a:lnTo>
                  <a:lnTo>
                    <a:pt x="44049" y="106211"/>
                  </a:lnTo>
                  <a:lnTo>
                    <a:pt x="44049" y="100276"/>
                  </a:lnTo>
                  <a:close/>
                  <a:moveTo>
                    <a:pt x="56232" y="100276"/>
                  </a:moveTo>
                  <a:lnTo>
                    <a:pt x="56232" y="106211"/>
                  </a:lnTo>
                  <a:lnTo>
                    <a:pt x="50296" y="106211"/>
                  </a:lnTo>
                  <a:lnTo>
                    <a:pt x="50296" y="100276"/>
                  </a:lnTo>
                  <a:close/>
                  <a:moveTo>
                    <a:pt x="62480" y="100276"/>
                  </a:moveTo>
                  <a:lnTo>
                    <a:pt x="62480" y="106211"/>
                  </a:lnTo>
                  <a:lnTo>
                    <a:pt x="56545" y="106211"/>
                  </a:lnTo>
                  <a:lnTo>
                    <a:pt x="56545" y="100276"/>
                  </a:lnTo>
                  <a:close/>
                  <a:moveTo>
                    <a:pt x="68727" y="100276"/>
                  </a:moveTo>
                  <a:lnTo>
                    <a:pt x="68727" y="106211"/>
                  </a:lnTo>
                  <a:lnTo>
                    <a:pt x="62792" y="106211"/>
                  </a:lnTo>
                  <a:lnTo>
                    <a:pt x="62792" y="100276"/>
                  </a:lnTo>
                  <a:close/>
                  <a:moveTo>
                    <a:pt x="74975" y="100276"/>
                  </a:moveTo>
                  <a:lnTo>
                    <a:pt x="74975" y="106211"/>
                  </a:lnTo>
                  <a:lnTo>
                    <a:pt x="69039" y="106211"/>
                  </a:lnTo>
                  <a:lnTo>
                    <a:pt x="69039" y="100276"/>
                  </a:lnTo>
                  <a:close/>
                  <a:moveTo>
                    <a:pt x="81223" y="100276"/>
                  </a:moveTo>
                  <a:lnTo>
                    <a:pt x="81223" y="106211"/>
                  </a:lnTo>
                  <a:lnTo>
                    <a:pt x="75286" y="106211"/>
                  </a:lnTo>
                  <a:lnTo>
                    <a:pt x="75286" y="100276"/>
                  </a:lnTo>
                  <a:close/>
                  <a:moveTo>
                    <a:pt x="87470" y="100276"/>
                  </a:moveTo>
                  <a:lnTo>
                    <a:pt x="87470" y="106211"/>
                  </a:lnTo>
                  <a:lnTo>
                    <a:pt x="81535" y="106211"/>
                  </a:lnTo>
                  <a:lnTo>
                    <a:pt x="81535" y="100276"/>
                  </a:lnTo>
                  <a:close/>
                  <a:moveTo>
                    <a:pt x="93718" y="100276"/>
                  </a:moveTo>
                  <a:lnTo>
                    <a:pt x="93718" y="106211"/>
                  </a:lnTo>
                  <a:lnTo>
                    <a:pt x="87784" y="106211"/>
                  </a:lnTo>
                  <a:lnTo>
                    <a:pt x="87784" y="100276"/>
                  </a:lnTo>
                  <a:close/>
                  <a:moveTo>
                    <a:pt x="99967" y="100276"/>
                  </a:moveTo>
                  <a:lnTo>
                    <a:pt x="99967" y="106211"/>
                  </a:lnTo>
                  <a:lnTo>
                    <a:pt x="94031" y="106211"/>
                  </a:lnTo>
                  <a:lnTo>
                    <a:pt x="94031" y="100276"/>
                  </a:lnTo>
                  <a:close/>
                  <a:moveTo>
                    <a:pt x="106214" y="100276"/>
                  </a:moveTo>
                  <a:lnTo>
                    <a:pt x="106214" y="106211"/>
                  </a:lnTo>
                  <a:lnTo>
                    <a:pt x="100278" y="106211"/>
                  </a:lnTo>
                  <a:lnTo>
                    <a:pt x="100278" y="100276"/>
                  </a:lnTo>
                  <a:close/>
                  <a:moveTo>
                    <a:pt x="112461" y="100276"/>
                  </a:moveTo>
                  <a:lnTo>
                    <a:pt x="112461" y="106211"/>
                  </a:lnTo>
                  <a:lnTo>
                    <a:pt x="106527" y="106211"/>
                  </a:lnTo>
                  <a:lnTo>
                    <a:pt x="106527" y="100276"/>
                  </a:lnTo>
                  <a:close/>
                  <a:moveTo>
                    <a:pt x="118710" y="100276"/>
                  </a:moveTo>
                  <a:lnTo>
                    <a:pt x="118710" y="106211"/>
                  </a:lnTo>
                  <a:lnTo>
                    <a:pt x="112774" y="106211"/>
                  </a:lnTo>
                  <a:lnTo>
                    <a:pt x="112774" y="100276"/>
                  </a:lnTo>
                  <a:close/>
                  <a:moveTo>
                    <a:pt x="124957" y="100276"/>
                  </a:moveTo>
                  <a:lnTo>
                    <a:pt x="124957" y="106211"/>
                  </a:lnTo>
                  <a:lnTo>
                    <a:pt x="119021" y="106211"/>
                  </a:lnTo>
                  <a:lnTo>
                    <a:pt x="119021" y="100276"/>
                  </a:lnTo>
                  <a:close/>
                  <a:moveTo>
                    <a:pt x="131204" y="100276"/>
                  </a:moveTo>
                  <a:lnTo>
                    <a:pt x="131204" y="106211"/>
                  </a:lnTo>
                  <a:lnTo>
                    <a:pt x="125270" y="106211"/>
                  </a:lnTo>
                  <a:lnTo>
                    <a:pt x="125270" y="100276"/>
                  </a:lnTo>
                  <a:close/>
                  <a:moveTo>
                    <a:pt x="137451" y="100276"/>
                  </a:moveTo>
                  <a:lnTo>
                    <a:pt x="137451" y="106211"/>
                  </a:lnTo>
                  <a:lnTo>
                    <a:pt x="131517" y="106211"/>
                  </a:lnTo>
                  <a:lnTo>
                    <a:pt x="131517" y="100276"/>
                  </a:lnTo>
                  <a:close/>
                  <a:moveTo>
                    <a:pt x="143702" y="100276"/>
                  </a:moveTo>
                  <a:lnTo>
                    <a:pt x="143702" y="106211"/>
                  </a:lnTo>
                  <a:lnTo>
                    <a:pt x="137766" y="106211"/>
                  </a:lnTo>
                  <a:lnTo>
                    <a:pt x="137766" y="100276"/>
                  </a:lnTo>
                  <a:close/>
                  <a:moveTo>
                    <a:pt x="149949" y="100276"/>
                  </a:moveTo>
                  <a:lnTo>
                    <a:pt x="149949" y="106211"/>
                  </a:lnTo>
                  <a:lnTo>
                    <a:pt x="144015" y="106211"/>
                  </a:lnTo>
                  <a:lnTo>
                    <a:pt x="144015" y="100276"/>
                  </a:lnTo>
                  <a:close/>
                  <a:moveTo>
                    <a:pt x="156196" y="100276"/>
                  </a:moveTo>
                  <a:lnTo>
                    <a:pt x="156196" y="106211"/>
                  </a:lnTo>
                  <a:lnTo>
                    <a:pt x="150262" y="106211"/>
                  </a:lnTo>
                  <a:lnTo>
                    <a:pt x="150262" y="100276"/>
                  </a:lnTo>
                  <a:close/>
                  <a:moveTo>
                    <a:pt x="162445" y="100276"/>
                  </a:moveTo>
                  <a:lnTo>
                    <a:pt x="162445" y="106211"/>
                  </a:lnTo>
                  <a:lnTo>
                    <a:pt x="156509" y="106211"/>
                  </a:lnTo>
                  <a:lnTo>
                    <a:pt x="156509" y="100276"/>
                  </a:lnTo>
                  <a:close/>
                  <a:moveTo>
                    <a:pt x="168692" y="100276"/>
                  </a:moveTo>
                  <a:lnTo>
                    <a:pt x="168692" y="106211"/>
                  </a:lnTo>
                  <a:lnTo>
                    <a:pt x="162756" y="106211"/>
                  </a:lnTo>
                  <a:lnTo>
                    <a:pt x="162756" y="100276"/>
                  </a:lnTo>
                  <a:close/>
                  <a:moveTo>
                    <a:pt x="174939" y="100276"/>
                  </a:moveTo>
                  <a:lnTo>
                    <a:pt x="174939" y="106211"/>
                  </a:lnTo>
                  <a:lnTo>
                    <a:pt x="169005" y="106211"/>
                  </a:lnTo>
                  <a:lnTo>
                    <a:pt x="169005" y="100276"/>
                  </a:lnTo>
                  <a:close/>
                  <a:moveTo>
                    <a:pt x="181186" y="100276"/>
                  </a:moveTo>
                  <a:lnTo>
                    <a:pt x="181186" y="106211"/>
                  </a:lnTo>
                  <a:lnTo>
                    <a:pt x="175252" y="106211"/>
                  </a:lnTo>
                  <a:lnTo>
                    <a:pt x="175252" y="100276"/>
                  </a:lnTo>
                  <a:close/>
                  <a:moveTo>
                    <a:pt x="187435" y="100276"/>
                  </a:moveTo>
                  <a:lnTo>
                    <a:pt x="187435" y="106211"/>
                  </a:lnTo>
                  <a:lnTo>
                    <a:pt x="181499" y="106211"/>
                  </a:lnTo>
                  <a:lnTo>
                    <a:pt x="181499" y="100276"/>
                  </a:lnTo>
                  <a:close/>
                  <a:moveTo>
                    <a:pt x="193684" y="100276"/>
                  </a:moveTo>
                  <a:lnTo>
                    <a:pt x="193684" y="106211"/>
                  </a:lnTo>
                  <a:lnTo>
                    <a:pt x="187749" y="106211"/>
                  </a:lnTo>
                  <a:lnTo>
                    <a:pt x="187749" y="100276"/>
                  </a:lnTo>
                  <a:close/>
                  <a:moveTo>
                    <a:pt x="199931" y="100276"/>
                  </a:moveTo>
                  <a:lnTo>
                    <a:pt x="199931" y="106211"/>
                  </a:lnTo>
                  <a:lnTo>
                    <a:pt x="193996" y="106211"/>
                  </a:lnTo>
                  <a:lnTo>
                    <a:pt x="193996" y="100276"/>
                  </a:lnTo>
                  <a:close/>
                  <a:moveTo>
                    <a:pt x="206180" y="100276"/>
                  </a:moveTo>
                  <a:lnTo>
                    <a:pt x="206180" y="106211"/>
                  </a:lnTo>
                  <a:lnTo>
                    <a:pt x="200244" y="106211"/>
                  </a:lnTo>
                  <a:lnTo>
                    <a:pt x="200244" y="100276"/>
                  </a:lnTo>
                  <a:close/>
                  <a:moveTo>
                    <a:pt x="212427" y="100276"/>
                  </a:moveTo>
                  <a:lnTo>
                    <a:pt x="212427" y="106211"/>
                  </a:lnTo>
                  <a:lnTo>
                    <a:pt x="206491" y="106211"/>
                  </a:lnTo>
                  <a:lnTo>
                    <a:pt x="206491" y="100276"/>
                  </a:lnTo>
                  <a:close/>
                  <a:moveTo>
                    <a:pt x="218674" y="100276"/>
                  </a:moveTo>
                  <a:lnTo>
                    <a:pt x="218674" y="106211"/>
                  </a:lnTo>
                  <a:lnTo>
                    <a:pt x="212739" y="106211"/>
                  </a:lnTo>
                  <a:lnTo>
                    <a:pt x="212739" y="100276"/>
                  </a:lnTo>
                  <a:close/>
                  <a:moveTo>
                    <a:pt x="224921" y="100276"/>
                  </a:moveTo>
                  <a:lnTo>
                    <a:pt x="224921" y="106211"/>
                  </a:lnTo>
                  <a:lnTo>
                    <a:pt x="218987" y="106211"/>
                  </a:lnTo>
                  <a:lnTo>
                    <a:pt x="218987" y="100276"/>
                  </a:lnTo>
                  <a:close/>
                  <a:moveTo>
                    <a:pt x="231170" y="100276"/>
                  </a:moveTo>
                  <a:lnTo>
                    <a:pt x="231170" y="106211"/>
                  </a:lnTo>
                  <a:lnTo>
                    <a:pt x="225234" y="106211"/>
                  </a:lnTo>
                  <a:lnTo>
                    <a:pt x="225234" y="100276"/>
                  </a:lnTo>
                  <a:close/>
                  <a:moveTo>
                    <a:pt x="237417" y="100276"/>
                  </a:moveTo>
                  <a:lnTo>
                    <a:pt x="237417" y="106211"/>
                  </a:lnTo>
                  <a:lnTo>
                    <a:pt x="231481" y="106211"/>
                  </a:lnTo>
                  <a:lnTo>
                    <a:pt x="231481" y="100276"/>
                  </a:lnTo>
                  <a:close/>
                  <a:moveTo>
                    <a:pt x="243664" y="100276"/>
                  </a:moveTo>
                  <a:lnTo>
                    <a:pt x="243664" y="106211"/>
                  </a:lnTo>
                  <a:lnTo>
                    <a:pt x="237729" y="106211"/>
                  </a:lnTo>
                  <a:lnTo>
                    <a:pt x="237729" y="100276"/>
                  </a:lnTo>
                  <a:close/>
                  <a:moveTo>
                    <a:pt x="249911" y="100276"/>
                  </a:moveTo>
                  <a:lnTo>
                    <a:pt x="249911" y="106211"/>
                  </a:lnTo>
                  <a:lnTo>
                    <a:pt x="243977" y="106211"/>
                  </a:lnTo>
                  <a:lnTo>
                    <a:pt x="243977" y="100276"/>
                  </a:lnTo>
                  <a:close/>
                  <a:moveTo>
                    <a:pt x="256161" y="100276"/>
                  </a:moveTo>
                  <a:lnTo>
                    <a:pt x="256161" y="106211"/>
                  </a:lnTo>
                  <a:lnTo>
                    <a:pt x="250225" y="106211"/>
                  </a:lnTo>
                  <a:lnTo>
                    <a:pt x="250225" y="100276"/>
                  </a:lnTo>
                  <a:close/>
                  <a:moveTo>
                    <a:pt x="262409" y="100276"/>
                  </a:moveTo>
                  <a:lnTo>
                    <a:pt x="262409" y="106211"/>
                  </a:lnTo>
                  <a:lnTo>
                    <a:pt x="256474" y="106211"/>
                  </a:lnTo>
                  <a:lnTo>
                    <a:pt x="256474" y="100276"/>
                  </a:lnTo>
                  <a:close/>
                  <a:moveTo>
                    <a:pt x="268656" y="100276"/>
                  </a:moveTo>
                  <a:lnTo>
                    <a:pt x="268656" y="106211"/>
                  </a:lnTo>
                  <a:lnTo>
                    <a:pt x="262721" y="106211"/>
                  </a:lnTo>
                  <a:lnTo>
                    <a:pt x="262721" y="100276"/>
                  </a:lnTo>
                  <a:close/>
                  <a:moveTo>
                    <a:pt x="274904" y="100276"/>
                  </a:moveTo>
                  <a:lnTo>
                    <a:pt x="274904" y="106211"/>
                  </a:lnTo>
                  <a:lnTo>
                    <a:pt x="268968" y="106211"/>
                  </a:lnTo>
                  <a:lnTo>
                    <a:pt x="268968" y="100276"/>
                  </a:lnTo>
                  <a:close/>
                  <a:moveTo>
                    <a:pt x="6251" y="106523"/>
                  </a:moveTo>
                  <a:lnTo>
                    <a:pt x="6251" y="112460"/>
                  </a:lnTo>
                  <a:lnTo>
                    <a:pt x="315" y="112460"/>
                  </a:lnTo>
                  <a:lnTo>
                    <a:pt x="315" y="106523"/>
                  </a:lnTo>
                  <a:close/>
                  <a:moveTo>
                    <a:pt x="12498" y="106523"/>
                  </a:moveTo>
                  <a:lnTo>
                    <a:pt x="12498" y="112460"/>
                  </a:lnTo>
                  <a:lnTo>
                    <a:pt x="6562" y="112460"/>
                  </a:lnTo>
                  <a:lnTo>
                    <a:pt x="6562" y="106523"/>
                  </a:lnTo>
                  <a:close/>
                  <a:moveTo>
                    <a:pt x="18745" y="106523"/>
                  </a:moveTo>
                  <a:lnTo>
                    <a:pt x="18745" y="112460"/>
                  </a:lnTo>
                  <a:lnTo>
                    <a:pt x="12810" y="112460"/>
                  </a:lnTo>
                  <a:lnTo>
                    <a:pt x="12810" y="106523"/>
                  </a:lnTo>
                  <a:close/>
                  <a:moveTo>
                    <a:pt x="24992" y="106523"/>
                  </a:moveTo>
                  <a:lnTo>
                    <a:pt x="24992" y="112460"/>
                  </a:lnTo>
                  <a:lnTo>
                    <a:pt x="19058" y="112460"/>
                  </a:lnTo>
                  <a:lnTo>
                    <a:pt x="19058" y="106523"/>
                  </a:lnTo>
                  <a:close/>
                  <a:moveTo>
                    <a:pt x="31242" y="106523"/>
                  </a:moveTo>
                  <a:lnTo>
                    <a:pt x="31242" y="112460"/>
                  </a:lnTo>
                  <a:lnTo>
                    <a:pt x="25305" y="112460"/>
                  </a:lnTo>
                  <a:lnTo>
                    <a:pt x="25305" y="106523"/>
                  </a:lnTo>
                  <a:close/>
                  <a:moveTo>
                    <a:pt x="37489" y="106523"/>
                  </a:moveTo>
                  <a:lnTo>
                    <a:pt x="37489" y="112460"/>
                  </a:lnTo>
                  <a:lnTo>
                    <a:pt x="31553" y="112460"/>
                  </a:lnTo>
                  <a:lnTo>
                    <a:pt x="31553" y="106523"/>
                  </a:lnTo>
                  <a:close/>
                  <a:moveTo>
                    <a:pt x="43737" y="106523"/>
                  </a:moveTo>
                  <a:lnTo>
                    <a:pt x="43737" y="112460"/>
                  </a:lnTo>
                  <a:lnTo>
                    <a:pt x="37802" y="112460"/>
                  </a:lnTo>
                  <a:lnTo>
                    <a:pt x="37802" y="106523"/>
                  </a:lnTo>
                  <a:close/>
                  <a:moveTo>
                    <a:pt x="49985" y="106523"/>
                  </a:moveTo>
                  <a:lnTo>
                    <a:pt x="49985" y="112460"/>
                  </a:lnTo>
                  <a:lnTo>
                    <a:pt x="44049" y="112460"/>
                  </a:lnTo>
                  <a:lnTo>
                    <a:pt x="44049" y="106523"/>
                  </a:lnTo>
                  <a:close/>
                  <a:moveTo>
                    <a:pt x="56232" y="106523"/>
                  </a:moveTo>
                  <a:lnTo>
                    <a:pt x="56232" y="112460"/>
                  </a:lnTo>
                  <a:lnTo>
                    <a:pt x="50296" y="112460"/>
                  </a:lnTo>
                  <a:lnTo>
                    <a:pt x="50296" y="106523"/>
                  </a:lnTo>
                  <a:close/>
                  <a:moveTo>
                    <a:pt x="62480" y="106523"/>
                  </a:moveTo>
                  <a:lnTo>
                    <a:pt x="62480" y="112460"/>
                  </a:lnTo>
                  <a:lnTo>
                    <a:pt x="56545" y="112460"/>
                  </a:lnTo>
                  <a:lnTo>
                    <a:pt x="56545" y="106523"/>
                  </a:lnTo>
                  <a:close/>
                  <a:moveTo>
                    <a:pt x="68727" y="106523"/>
                  </a:moveTo>
                  <a:lnTo>
                    <a:pt x="68727" y="112460"/>
                  </a:lnTo>
                  <a:lnTo>
                    <a:pt x="62792" y="112460"/>
                  </a:lnTo>
                  <a:lnTo>
                    <a:pt x="62792" y="106523"/>
                  </a:lnTo>
                  <a:close/>
                  <a:moveTo>
                    <a:pt x="74975" y="106523"/>
                  </a:moveTo>
                  <a:lnTo>
                    <a:pt x="74975" y="112460"/>
                  </a:lnTo>
                  <a:lnTo>
                    <a:pt x="69039" y="112460"/>
                  </a:lnTo>
                  <a:lnTo>
                    <a:pt x="69039" y="106523"/>
                  </a:lnTo>
                  <a:close/>
                  <a:moveTo>
                    <a:pt x="81223" y="106523"/>
                  </a:moveTo>
                  <a:lnTo>
                    <a:pt x="81223" y="112460"/>
                  </a:lnTo>
                  <a:lnTo>
                    <a:pt x="75286" y="112460"/>
                  </a:lnTo>
                  <a:lnTo>
                    <a:pt x="75286" y="106523"/>
                  </a:lnTo>
                  <a:close/>
                  <a:moveTo>
                    <a:pt x="87470" y="106523"/>
                  </a:moveTo>
                  <a:lnTo>
                    <a:pt x="87470" y="112460"/>
                  </a:lnTo>
                  <a:lnTo>
                    <a:pt x="81535" y="112460"/>
                  </a:lnTo>
                  <a:lnTo>
                    <a:pt x="81535" y="106523"/>
                  </a:lnTo>
                  <a:close/>
                  <a:moveTo>
                    <a:pt x="93718" y="106523"/>
                  </a:moveTo>
                  <a:lnTo>
                    <a:pt x="93718" y="112460"/>
                  </a:lnTo>
                  <a:lnTo>
                    <a:pt x="87784" y="112460"/>
                  </a:lnTo>
                  <a:lnTo>
                    <a:pt x="87784" y="106523"/>
                  </a:lnTo>
                  <a:close/>
                  <a:moveTo>
                    <a:pt x="99967" y="106523"/>
                  </a:moveTo>
                  <a:lnTo>
                    <a:pt x="99967" y="112460"/>
                  </a:lnTo>
                  <a:lnTo>
                    <a:pt x="94031" y="112460"/>
                  </a:lnTo>
                  <a:lnTo>
                    <a:pt x="94031" y="106523"/>
                  </a:lnTo>
                  <a:close/>
                  <a:moveTo>
                    <a:pt x="106214" y="106523"/>
                  </a:moveTo>
                  <a:lnTo>
                    <a:pt x="106214" y="112460"/>
                  </a:lnTo>
                  <a:lnTo>
                    <a:pt x="100278" y="112460"/>
                  </a:lnTo>
                  <a:lnTo>
                    <a:pt x="100278" y="106523"/>
                  </a:lnTo>
                  <a:close/>
                  <a:moveTo>
                    <a:pt x="112461" y="106523"/>
                  </a:moveTo>
                  <a:lnTo>
                    <a:pt x="112461" y="112460"/>
                  </a:lnTo>
                  <a:lnTo>
                    <a:pt x="106527" y="112460"/>
                  </a:lnTo>
                  <a:lnTo>
                    <a:pt x="106527" y="106523"/>
                  </a:lnTo>
                  <a:close/>
                  <a:moveTo>
                    <a:pt x="118710" y="106523"/>
                  </a:moveTo>
                  <a:lnTo>
                    <a:pt x="118710" y="112460"/>
                  </a:lnTo>
                  <a:lnTo>
                    <a:pt x="112774" y="112460"/>
                  </a:lnTo>
                  <a:lnTo>
                    <a:pt x="112774" y="106523"/>
                  </a:lnTo>
                  <a:close/>
                  <a:moveTo>
                    <a:pt x="124957" y="106523"/>
                  </a:moveTo>
                  <a:lnTo>
                    <a:pt x="124957" y="112460"/>
                  </a:lnTo>
                  <a:lnTo>
                    <a:pt x="119021" y="112460"/>
                  </a:lnTo>
                  <a:lnTo>
                    <a:pt x="119021" y="106523"/>
                  </a:lnTo>
                  <a:close/>
                  <a:moveTo>
                    <a:pt x="131204" y="106523"/>
                  </a:moveTo>
                  <a:lnTo>
                    <a:pt x="131204" y="112460"/>
                  </a:lnTo>
                  <a:lnTo>
                    <a:pt x="125270" y="112460"/>
                  </a:lnTo>
                  <a:lnTo>
                    <a:pt x="125270" y="106523"/>
                  </a:lnTo>
                  <a:close/>
                  <a:moveTo>
                    <a:pt x="137451" y="106523"/>
                  </a:moveTo>
                  <a:lnTo>
                    <a:pt x="137451" y="112460"/>
                  </a:lnTo>
                  <a:lnTo>
                    <a:pt x="131517" y="112460"/>
                  </a:lnTo>
                  <a:lnTo>
                    <a:pt x="131517" y="106523"/>
                  </a:lnTo>
                  <a:close/>
                  <a:moveTo>
                    <a:pt x="143702" y="106523"/>
                  </a:moveTo>
                  <a:lnTo>
                    <a:pt x="143702" y="112460"/>
                  </a:lnTo>
                  <a:lnTo>
                    <a:pt x="137766" y="112460"/>
                  </a:lnTo>
                  <a:lnTo>
                    <a:pt x="137766" y="106523"/>
                  </a:lnTo>
                  <a:close/>
                  <a:moveTo>
                    <a:pt x="149949" y="106523"/>
                  </a:moveTo>
                  <a:lnTo>
                    <a:pt x="149949" y="112460"/>
                  </a:lnTo>
                  <a:lnTo>
                    <a:pt x="144015" y="112460"/>
                  </a:lnTo>
                  <a:lnTo>
                    <a:pt x="144015" y="106523"/>
                  </a:lnTo>
                  <a:close/>
                  <a:moveTo>
                    <a:pt x="156196" y="106523"/>
                  </a:moveTo>
                  <a:lnTo>
                    <a:pt x="156196" y="112460"/>
                  </a:lnTo>
                  <a:lnTo>
                    <a:pt x="150262" y="112460"/>
                  </a:lnTo>
                  <a:lnTo>
                    <a:pt x="150262" y="106523"/>
                  </a:lnTo>
                  <a:close/>
                  <a:moveTo>
                    <a:pt x="162445" y="106523"/>
                  </a:moveTo>
                  <a:lnTo>
                    <a:pt x="162445" y="112460"/>
                  </a:lnTo>
                  <a:lnTo>
                    <a:pt x="156509" y="112460"/>
                  </a:lnTo>
                  <a:lnTo>
                    <a:pt x="156509" y="106523"/>
                  </a:lnTo>
                  <a:close/>
                  <a:moveTo>
                    <a:pt x="168692" y="106523"/>
                  </a:moveTo>
                  <a:lnTo>
                    <a:pt x="168692" y="112460"/>
                  </a:lnTo>
                  <a:lnTo>
                    <a:pt x="162756" y="112460"/>
                  </a:lnTo>
                  <a:lnTo>
                    <a:pt x="162756" y="106523"/>
                  </a:lnTo>
                  <a:close/>
                  <a:moveTo>
                    <a:pt x="174939" y="106523"/>
                  </a:moveTo>
                  <a:lnTo>
                    <a:pt x="174939" y="112460"/>
                  </a:lnTo>
                  <a:lnTo>
                    <a:pt x="169005" y="112460"/>
                  </a:lnTo>
                  <a:lnTo>
                    <a:pt x="169005" y="106523"/>
                  </a:lnTo>
                  <a:close/>
                  <a:moveTo>
                    <a:pt x="181186" y="106523"/>
                  </a:moveTo>
                  <a:lnTo>
                    <a:pt x="181186" y="112460"/>
                  </a:lnTo>
                  <a:lnTo>
                    <a:pt x="175252" y="112460"/>
                  </a:lnTo>
                  <a:lnTo>
                    <a:pt x="175252" y="106523"/>
                  </a:lnTo>
                  <a:close/>
                  <a:moveTo>
                    <a:pt x="187435" y="106523"/>
                  </a:moveTo>
                  <a:lnTo>
                    <a:pt x="187435" y="112460"/>
                  </a:lnTo>
                  <a:lnTo>
                    <a:pt x="181499" y="112460"/>
                  </a:lnTo>
                  <a:lnTo>
                    <a:pt x="181499" y="106523"/>
                  </a:lnTo>
                  <a:close/>
                  <a:moveTo>
                    <a:pt x="193684" y="106523"/>
                  </a:moveTo>
                  <a:lnTo>
                    <a:pt x="193684" y="112460"/>
                  </a:lnTo>
                  <a:lnTo>
                    <a:pt x="187749" y="112460"/>
                  </a:lnTo>
                  <a:lnTo>
                    <a:pt x="187749" y="106523"/>
                  </a:lnTo>
                  <a:close/>
                  <a:moveTo>
                    <a:pt x="199931" y="106523"/>
                  </a:moveTo>
                  <a:lnTo>
                    <a:pt x="199931" y="112460"/>
                  </a:lnTo>
                  <a:lnTo>
                    <a:pt x="193996" y="112460"/>
                  </a:lnTo>
                  <a:lnTo>
                    <a:pt x="193996" y="106523"/>
                  </a:lnTo>
                  <a:close/>
                  <a:moveTo>
                    <a:pt x="206180" y="106523"/>
                  </a:moveTo>
                  <a:lnTo>
                    <a:pt x="206180" y="112460"/>
                  </a:lnTo>
                  <a:lnTo>
                    <a:pt x="200244" y="112460"/>
                  </a:lnTo>
                  <a:lnTo>
                    <a:pt x="200244" y="106523"/>
                  </a:lnTo>
                  <a:close/>
                  <a:moveTo>
                    <a:pt x="212427" y="106523"/>
                  </a:moveTo>
                  <a:lnTo>
                    <a:pt x="212427" y="112460"/>
                  </a:lnTo>
                  <a:lnTo>
                    <a:pt x="206491" y="112460"/>
                  </a:lnTo>
                  <a:lnTo>
                    <a:pt x="206491" y="106523"/>
                  </a:lnTo>
                  <a:close/>
                  <a:moveTo>
                    <a:pt x="218674" y="106523"/>
                  </a:moveTo>
                  <a:lnTo>
                    <a:pt x="218674" y="112460"/>
                  </a:lnTo>
                  <a:lnTo>
                    <a:pt x="212739" y="112460"/>
                  </a:lnTo>
                  <a:lnTo>
                    <a:pt x="212739" y="106523"/>
                  </a:lnTo>
                  <a:close/>
                  <a:moveTo>
                    <a:pt x="224921" y="106523"/>
                  </a:moveTo>
                  <a:lnTo>
                    <a:pt x="224921" y="112460"/>
                  </a:lnTo>
                  <a:lnTo>
                    <a:pt x="218987" y="112460"/>
                  </a:lnTo>
                  <a:lnTo>
                    <a:pt x="218987" y="106523"/>
                  </a:lnTo>
                  <a:close/>
                  <a:moveTo>
                    <a:pt x="231170" y="106523"/>
                  </a:moveTo>
                  <a:lnTo>
                    <a:pt x="231170" y="112460"/>
                  </a:lnTo>
                  <a:lnTo>
                    <a:pt x="225234" y="112460"/>
                  </a:lnTo>
                  <a:lnTo>
                    <a:pt x="225234" y="106523"/>
                  </a:lnTo>
                  <a:close/>
                  <a:moveTo>
                    <a:pt x="237417" y="106523"/>
                  </a:moveTo>
                  <a:lnTo>
                    <a:pt x="237417" y="112460"/>
                  </a:lnTo>
                  <a:lnTo>
                    <a:pt x="231481" y="112460"/>
                  </a:lnTo>
                  <a:lnTo>
                    <a:pt x="231481" y="106523"/>
                  </a:lnTo>
                  <a:close/>
                  <a:moveTo>
                    <a:pt x="243664" y="106523"/>
                  </a:moveTo>
                  <a:lnTo>
                    <a:pt x="243664" y="112460"/>
                  </a:lnTo>
                  <a:lnTo>
                    <a:pt x="237729" y="112460"/>
                  </a:lnTo>
                  <a:lnTo>
                    <a:pt x="237729" y="106523"/>
                  </a:lnTo>
                  <a:close/>
                  <a:moveTo>
                    <a:pt x="249911" y="106523"/>
                  </a:moveTo>
                  <a:lnTo>
                    <a:pt x="249911" y="112460"/>
                  </a:lnTo>
                  <a:lnTo>
                    <a:pt x="243977" y="112460"/>
                  </a:lnTo>
                  <a:lnTo>
                    <a:pt x="243977" y="106523"/>
                  </a:lnTo>
                  <a:close/>
                  <a:moveTo>
                    <a:pt x="256161" y="106523"/>
                  </a:moveTo>
                  <a:lnTo>
                    <a:pt x="256161" y="112460"/>
                  </a:lnTo>
                  <a:lnTo>
                    <a:pt x="250225" y="112460"/>
                  </a:lnTo>
                  <a:lnTo>
                    <a:pt x="250225" y="106523"/>
                  </a:lnTo>
                  <a:close/>
                  <a:moveTo>
                    <a:pt x="262409" y="106523"/>
                  </a:moveTo>
                  <a:lnTo>
                    <a:pt x="262409" y="112460"/>
                  </a:lnTo>
                  <a:lnTo>
                    <a:pt x="256474" y="112460"/>
                  </a:lnTo>
                  <a:lnTo>
                    <a:pt x="256474" y="106523"/>
                  </a:lnTo>
                  <a:close/>
                  <a:moveTo>
                    <a:pt x="268656" y="106523"/>
                  </a:moveTo>
                  <a:lnTo>
                    <a:pt x="268656" y="112460"/>
                  </a:lnTo>
                  <a:lnTo>
                    <a:pt x="262721" y="112460"/>
                  </a:lnTo>
                  <a:lnTo>
                    <a:pt x="262721" y="106523"/>
                  </a:lnTo>
                  <a:close/>
                  <a:moveTo>
                    <a:pt x="274904" y="106523"/>
                  </a:moveTo>
                  <a:lnTo>
                    <a:pt x="274904" y="112460"/>
                  </a:lnTo>
                  <a:lnTo>
                    <a:pt x="268968" y="112460"/>
                  </a:lnTo>
                  <a:lnTo>
                    <a:pt x="268968" y="106523"/>
                  </a:lnTo>
                  <a:close/>
                  <a:moveTo>
                    <a:pt x="6251" y="112771"/>
                  </a:moveTo>
                  <a:lnTo>
                    <a:pt x="6251" y="118707"/>
                  </a:lnTo>
                  <a:lnTo>
                    <a:pt x="315" y="118707"/>
                  </a:lnTo>
                  <a:lnTo>
                    <a:pt x="315" y="112771"/>
                  </a:lnTo>
                  <a:close/>
                  <a:moveTo>
                    <a:pt x="12498" y="112771"/>
                  </a:moveTo>
                  <a:lnTo>
                    <a:pt x="12498" y="118707"/>
                  </a:lnTo>
                  <a:lnTo>
                    <a:pt x="6562" y="118707"/>
                  </a:lnTo>
                  <a:lnTo>
                    <a:pt x="6562" y="112771"/>
                  </a:lnTo>
                  <a:close/>
                  <a:moveTo>
                    <a:pt x="18745" y="112771"/>
                  </a:moveTo>
                  <a:lnTo>
                    <a:pt x="18745" y="118707"/>
                  </a:lnTo>
                  <a:lnTo>
                    <a:pt x="12810" y="118707"/>
                  </a:lnTo>
                  <a:lnTo>
                    <a:pt x="12810" y="112771"/>
                  </a:lnTo>
                  <a:close/>
                  <a:moveTo>
                    <a:pt x="24992" y="112771"/>
                  </a:moveTo>
                  <a:lnTo>
                    <a:pt x="24992" y="118707"/>
                  </a:lnTo>
                  <a:lnTo>
                    <a:pt x="19058" y="118707"/>
                  </a:lnTo>
                  <a:lnTo>
                    <a:pt x="19058" y="112771"/>
                  </a:lnTo>
                  <a:close/>
                  <a:moveTo>
                    <a:pt x="31242" y="112771"/>
                  </a:moveTo>
                  <a:lnTo>
                    <a:pt x="31242" y="118707"/>
                  </a:lnTo>
                  <a:lnTo>
                    <a:pt x="25305" y="118707"/>
                  </a:lnTo>
                  <a:lnTo>
                    <a:pt x="25305" y="112771"/>
                  </a:lnTo>
                  <a:close/>
                  <a:moveTo>
                    <a:pt x="37489" y="112771"/>
                  </a:moveTo>
                  <a:lnTo>
                    <a:pt x="37489" y="118707"/>
                  </a:lnTo>
                  <a:lnTo>
                    <a:pt x="31553" y="118707"/>
                  </a:lnTo>
                  <a:lnTo>
                    <a:pt x="31553" y="112771"/>
                  </a:lnTo>
                  <a:close/>
                  <a:moveTo>
                    <a:pt x="43737" y="112771"/>
                  </a:moveTo>
                  <a:lnTo>
                    <a:pt x="43737" y="118707"/>
                  </a:lnTo>
                  <a:lnTo>
                    <a:pt x="37802" y="118707"/>
                  </a:lnTo>
                  <a:lnTo>
                    <a:pt x="37802" y="112771"/>
                  </a:lnTo>
                  <a:close/>
                  <a:moveTo>
                    <a:pt x="49985" y="112771"/>
                  </a:moveTo>
                  <a:lnTo>
                    <a:pt x="49985" y="118707"/>
                  </a:lnTo>
                  <a:lnTo>
                    <a:pt x="44049" y="118707"/>
                  </a:lnTo>
                  <a:lnTo>
                    <a:pt x="44049" y="112771"/>
                  </a:lnTo>
                  <a:close/>
                  <a:moveTo>
                    <a:pt x="56232" y="112771"/>
                  </a:moveTo>
                  <a:lnTo>
                    <a:pt x="56232" y="118707"/>
                  </a:lnTo>
                  <a:lnTo>
                    <a:pt x="50296" y="118707"/>
                  </a:lnTo>
                  <a:lnTo>
                    <a:pt x="50296" y="112771"/>
                  </a:lnTo>
                  <a:close/>
                  <a:moveTo>
                    <a:pt x="62480" y="112771"/>
                  </a:moveTo>
                  <a:lnTo>
                    <a:pt x="62480" y="118707"/>
                  </a:lnTo>
                  <a:lnTo>
                    <a:pt x="56545" y="118707"/>
                  </a:lnTo>
                  <a:lnTo>
                    <a:pt x="56545" y="112771"/>
                  </a:lnTo>
                  <a:close/>
                  <a:moveTo>
                    <a:pt x="68727" y="112771"/>
                  </a:moveTo>
                  <a:lnTo>
                    <a:pt x="68727" y="118707"/>
                  </a:lnTo>
                  <a:lnTo>
                    <a:pt x="62792" y="118707"/>
                  </a:lnTo>
                  <a:lnTo>
                    <a:pt x="62792" y="112771"/>
                  </a:lnTo>
                  <a:close/>
                  <a:moveTo>
                    <a:pt x="74975" y="112771"/>
                  </a:moveTo>
                  <a:lnTo>
                    <a:pt x="74975" y="118707"/>
                  </a:lnTo>
                  <a:lnTo>
                    <a:pt x="69039" y="118707"/>
                  </a:lnTo>
                  <a:lnTo>
                    <a:pt x="69039" y="112771"/>
                  </a:lnTo>
                  <a:close/>
                  <a:moveTo>
                    <a:pt x="81223" y="112771"/>
                  </a:moveTo>
                  <a:lnTo>
                    <a:pt x="81223" y="118707"/>
                  </a:lnTo>
                  <a:lnTo>
                    <a:pt x="75286" y="118707"/>
                  </a:lnTo>
                  <a:lnTo>
                    <a:pt x="75286" y="112771"/>
                  </a:lnTo>
                  <a:close/>
                  <a:moveTo>
                    <a:pt x="87470" y="112771"/>
                  </a:moveTo>
                  <a:lnTo>
                    <a:pt x="87470" y="118707"/>
                  </a:lnTo>
                  <a:lnTo>
                    <a:pt x="81535" y="118707"/>
                  </a:lnTo>
                  <a:lnTo>
                    <a:pt x="81535" y="112771"/>
                  </a:lnTo>
                  <a:close/>
                  <a:moveTo>
                    <a:pt x="93718" y="112771"/>
                  </a:moveTo>
                  <a:lnTo>
                    <a:pt x="93718" y="118707"/>
                  </a:lnTo>
                  <a:lnTo>
                    <a:pt x="87784" y="118707"/>
                  </a:lnTo>
                  <a:lnTo>
                    <a:pt x="87784" y="112771"/>
                  </a:lnTo>
                  <a:close/>
                  <a:moveTo>
                    <a:pt x="99967" y="112771"/>
                  </a:moveTo>
                  <a:lnTo>
                    <a:pt x="99967" y="118707"/>
                  </a:lnTo>
                  <a:lnTo>
                    <a:pt x="94031" y="118707"/>
                  </a:lnTo>
                  <a:lnTo>
                    <a:pt x="94031" y="112771"/>
                  </a:lnTo>
                  <a:close/>
                  <a:moveTo>
                    <a:pt x="106214" y="112771"/>
                  </a:moveTo>
                  <a:lnTo>
                    <a:pt x="106214" y="118707"/>
                  </a:lnTo>
                  <a:lnTo>
                    <a:pt x="100278" y="118707"/>
                  </a:lnTo>
                  <a:lnTo>
                    <a:pt x="100278" y="112771"/>
                  </a:lnTo>
                  <a:close/>
                  <a:moveTo>
                    <a:pt x="112461" y="112771"/>
                  </a:moveTo>
                  <a:lnTo>
                    <a:pt x="112461" y="118707"/>
                  </a:lnTo>
                  <a:lnTo>
                    <a:pt x="106527" y="118707"/>
                  </a:lnTo>
                  <a:lnTo>
                    <a:pt x="106527" y="112771"/>
                  </a:lnTo>
                  <a:close/>
                  <a:moveTo>
                    <a:pt x="118710" y="112771"/>
                  </a:moveTo>
                  <a:lnTo>
                    <a:pt x="118710" y="118707"/>
                  </a:lnTo>
                  <a:lnTo>
                    <a:pt x="112774" y="118707"/>
                  </a:lnTo>
                  <a:lnTo>
                    <a:pt x="112774" y="112771"/>
                  </a:lnTo>
                  <a:close/>
                  <a:moveTo>
                    <a:pt x="124957" y="112771"/>
                  </a:moveTo>
                  <a:lnTo>
                    <a:pt x="124957" y="118707"/>
                  </a:lnTo>
                  <a:lnTo>
                    <a:pt x="119021" y="118707"/>
                  </a:lnTo>
                  <a:lnTo>
                    <a:pt x="119021" y="112771"/>
                  </a:lnTo>
                  <a:close/>
                  <a:moveTo>
                    <a:pt x="131204" y="112771"/>
                  </a:moveTo>
                  <a:lnTo>
                    <a:pt x="131204" y="118707"/>
                  </a:lnTo>
                  <a:lnTo>
                    <a:pt x="125270" y="118707"/>
                  </a:lnTo>
                  <a:lnTo>
                    <a:pt x="125270" y="112771"/>
                  </a:lnTo>
                  <a:close/>
                  <a:moveTo>
                    <a:pt x="137451" y="112771"/>
                  </a:moveTo>
                  <a:lnTo>
                    <a:pt x="137451" y="118707"/>
                  </a:lnTo>
                  <a:lnTo>
                    <a:pt x="131517" y="118707"/>
                  </a:lnTo>
                  <a:lnTo>
                    <a:pt x="131517" y="112771"/>
                  </a:lnTo>
                  <a:close/>
                  <a:moveTo>
                    <a:pt x="143702" y="112771"/>
                  </a:moveTo>
                  <a:lnTo>
                    <a:pt x="143702" y="118707"/>
                  </a:lnTo>
                  <a:lnTo>
                    <a:pt x="137766" y="118707"/>
                  </a:lnTo>
                  <a:lnTo>
                    <a:pt x="137766" y="112771"/>
                  </a:lnTo>
                  <a:close/>
                  <a:moveTo>
                    <a:pt x="149949" y="112771"/>
                  </a:moveTo>
                  <a:lnTo>
                    <a:pt x="149949" y="118707"/>
                  </a:lnTo>
                  <a:lnTo>
                    <a:pt x="144015" y="118707"/>
                  </a:lnTo>
                  <a:lnTo>
                    <a:pt x="144015" y="112771"/>
                  </a:lnTo>
                  <a:close/>
                  <a:moveTo>
                    <a:pt x="156196" y="112771"/>
                  </a:moveTo>
                  <a:lnTo>
                    <a:pt x="156196" y="118707"/>
                  </a:lnTo>
                  <a:lnTo>
                    <a:pt x="150262" y="118707"/>
                  </a:lnTo>
                  <a:lnTo>
                    <a:pt x="150262" y="112771"/>
                  </a:lnTo>
                  <a:close/>
                  <a:moveTo>
                    <a:pt x="162445" y="112771"/>
                  </a:moveTo>
                  <a:lnTo>
                    <a:pt x="162445" y="118707"/>
                  </a:lnTo>
                  <a:lnTo>
                    <a:pt x="156509" y="118707"/>
                  </a:lnTo>
                  <a:lnTo>
                    <a:pt x="156509" y="112771"/>
                  </a:lnTo>
                  <a:close/>
                  <a:moveTo>
                    <a:pt x="168692" y="112771"/>
                  </a:moveTo>
                  <a:lnTo>
                    <a:pt x="168692" y="118707"/>
                  </a:lnTo>
                  <a:lnTo>
                    <a:pt x="162756" y="118707"/>
                  </a:lnTo>
                  <a:lnTo>
                    <a:pt x="162756" y="112771"/>
                  </a:lnTo>
                  <a:close/>
                  <a:moveTo>
                    <a:pt x="174939" y="112771"/>
                  </a:moveTo>
                  <a:lnTo>
                    <a:pt x="174939" y="118707"/>
                  </a:lnTo>
                  <a:lnTo>
                    <a:pt x="169005" y="118707"/>
                  </a:lnTo>
                  <a:lnTo>
                    <a:pt x="169005" y="112771"/>
                  </a:lnTo>
                  <a:close/>
                  <a:moveTo>
                    <a:pt x="181186" y="112771"/>
                  </a:moveTo>
                  <a:lnTo>
                    <a:pt x="181186" y="118707"/>
                  </a:lnTo>
                  <a:lnTo>
                    <a:pt x="175252" y="118707"/>
                  </a:lnTo>
                  <a:lnTo>
                    <a:pt x="175252" y="112771"/>
                  </a:lnTo>
                  <a:close/>
                  <a:moveTo>
                    <a:pt x="187435" y="112771"/>
                  </a:moveTo>
                  <a:lnTo>
                    <a:pt x="187435" y="118707"/>
                  </a:lnTo>
                  <a:lnTo>
                    <a:pt x="181499" y="118707"/>
                  </a:lnTo>
                  <a:lnTo>
                    <a:pt x="181499" y="112771"/>
                  </a:lnTo>
                  <a:close/>
                  <a:moveTo>
                    <a:pt x="193684" y="112771"/>
                  </a:moveTo>
                  <a:lnTo>
                    <a:pt x="193684" y="118707"/>
                  </a:lnTo>
                  <a:lnTo>
                    <a:pt x="187749" y="118707"/>
                  </a:lnTo>
                  <a:lnTo>
                    <a:pt x="187749" y="112771"/>
                  </a:lnTo>
                  <a:close/>
                  <a:moveTo>
                    <a:pt x="199931" y="112771"/>
                  </a:moveTo>
                  <a:lnTo>
                    <a:pt x="199931" y="118707"/>
                  </a:lnTo>
                  <a:lnTo>
                    <a:pt x="193996" y="118707"/>
                  </a:lnTo>
                  <a:lnTo>
                    <a:pt x="193996" y="112771"/>
                  </a:lnTo>
                  <a:close/>
                  <a:moveTo>
                    <a:pt x="206180" y="112771"/>
                  </a:moveTo>
                  <a:lnTo>
                    <a:pt x="206180" y="118707"/>
                  </a:lnTo>
                  <a:lnTo>
                    <a:pt x="200244" y="118707"/>
                  </a:lnTo>
                  <a:lnTo>
                    <a:pt x="200244" y="112771"/>
                  </a:lnTo>
                  <a:close/>
                  <a:moveTo>
                    <a:pt x="212427" y="112771"/>
                  </a:moveTo>
                  <a:lnTo>
                    <a:pt x="212427" y="118707"/>
                  </a:lnTo>
                  <a:lnTo>
                    <a:pt x="206491" y="118707"/>
                  </a:lnTo>
                  <a:lnTo>
                    <a:pt x="206491" y="112771"/>
                  </a:lnTo>
                  <a:close/>
                  <a:moveTo>
                    <a:pt x="218674" y="112771"/>
                  </a:moveTo>
                  <a:lnTo>
                    <a:pt x="218674" y="118707"/>
                  </a:lnTo>
                  <a:lnTo>
                    <a:pt x="212739" y="118707"/>
                  </a:lnTo>
                  <a:lnTo>
                    <a:pt x="212739" y="112771"/>
                  </a:lnTo>
                  <a:close/>
                  <a:moveTo>
                    <a:pt x="224921" y="112771"/>
                  </a:moveTo>
                  <a:lnTo>
                    <a:pt x="224921" y="118707"/>
                  </a:lnTo>
                  <a:lnTo>
                    <a:pt x="218987" y="118707"/>
                  </a:lnTo>
                  <a:lnTo>
                    <a:pt x="218987" y="112771"/>
                  </a:lnTo>
                  <a:close/>
                  <a:moveTo>
                    <a:pt x="231170" y="112771"/>
                  </a:moveTo>
                  <a:lnTo>
                    <a:pt x="231170" y="118707"/>
                  </a:lnTo>
                  <a:lnTo>
                    <a:pt x="225234" y="118707"/>
                  </a:lnTo>
                  <a:lnTo>
                    <a:pt x="225234" y="112771"/>
                  </a:lnTo>
                  <a:close/>
                  <a:moveTo>
                    <a:pt x="237417" y="112771"/>
                  </a:moveTo>
                  <a:lnTo>
                    <a:pt x="237417" y="118707"/>
                  </a:lnTo>
                  <a:lnTo>
                    <a:pt x="231481" y="118707"/>
                  </a:lnTo>
                  <a:lnTo>
                    <a:pt x="231481" y="112771"/>
                  </a:lnTo>
                  <a:close/>
                  <a:moveTo>
                    <a:pt x="243664" y="112771"/>
                  </a:moveTo>
                  <a:lnTo>
                    <a:pt x="243664" y="118707"/>
                  </a:lnTo>
                  <a:lnTo>
                    <a:pt x="237729" y="118707"/>
                  </a:lnTo>
                  <a:lnTo>
                    <a:pt x="237729" y="112771"/>
                  </a:lnTo>
                  <a:close/>
                  <a:moveTo>
                    <a:pt x="249911" y="112771"/>
                  </a:moveTo>
                  <a:lnTo>
                    <a:pt x="249911" y="118707"/>
                  </a:lnTo>
                  <a:lnTo>
                    <a:pt x="243977" y="118707"/>
                  </a:lnTo>
                  <a:lnTo>
                    <a:pt x="243977" y="112771"/>
                  </a:lnTo>
                  <a:close/>
                  <a:moveTo>
                    <a:pt x="256161" y="112771"/>
                  </a:moveTo>
                  <a:lnTo>
                    <a:pt x="256161" y="118707"/>
                  </a:lnTo>
                  <a:lnTo>
                    <a:pt x="250225" y="118707"/>
                  </a:lnTo>
                  <a:lnTo>
                    <a:pt x="250225" y="112771"/>
                  </a:lnTo>
                  <a:close/>
                  <a:moveTo>
                    <a:pt x="262409" y="112771"/>
                  </a:moveTo>
                  <a:lnTo>
                    <a:pt x="262409" y="118707"/>
                  </a:lnTo>
                  <a:lnTo>
                    <a:pt x="256474" y="118707"/>
                  </a:lnTo>
                  <a:lnTo>
                    <a:pt x="256474" y="112771"/>
                  </a:lnTo>
                  <a:close/>
                  <a:moveTo>
                    <a:pt x="268656" y="112771"/>
                  </a:moveTo>
                  <a:lnTo>
                    <a:pt x="268656" y="118707"/>
                  </a:lnTo>
                  <a:lnTo>
                    <a:pt x="262721" y="118707"/>
                  </a:lnTo>
                  <a:lnTo>
                    <a:pt x="262721" y="112771"/>
                  </a:lnTo>
                  <a:close/>
                  <a:moveTo>
                    <a:pt x="274904" y="112771"/>
                  </a:moveTo>
                  <a:lnTo>
                    <a:pt x="274904" y="118707"/>
                  </a:lnTo>
                  <a:lnTo>
                    <a:pt x="268968" y="118707"/>
                  </a:lnTo>
                  <a:lnTo>
                    <a:pt x="268968" y="112771"/>
                  </a:lnTo>
                  <a:close/>
                  <a:moveTo>
                    <a:pt x="6251" y="119019"/>
                  </a:moveTo>
                  <a:lnTo>
                    <a:pt x="6251" y="124954"/>
                  </a:lnTo>
                  <a:lnTo>
                    <a:pt x="315" y="124954"/>
                  </a:lnTo>
                  <a:lnTo>
                    <a:pt x="315" y="119019"/>
                  </a:lnTo>
                  <a:close/>
                  <a:moveTo>
                    <a:pt x="12498" y="119019"/>
                  </a:moveTo>
                  <a:lnTo>
                    <a:pt x="12498" y="124954"/>
                  </a:lnTo>
                  <a:lnTo>
                    <a:pt x="6562" y="124954"/>
                  </a:lnTo>
                  <a:lnTo>
                    <a:pt x="6562" y="119019"/>
                  </a:lnTo>
                  <a:close/>
                  <a:moveTo>
                    <a:pt x="18745" y="119019"/>
                  </a:moveTo>
                  <a:lnTo>
                    <a:pt x="18745" y="124954"/>
                  </a:lnTo>
                  <a:lnTo>
                    <a:pt x="12810" y="124954"/>
                  </a:lnTo>
                  <a:lnTo>
                    <a:pt x="12810" y="119019"/>
                  </a:lnTo>
                  <a:close/>
                  <a:moveTo>
                    <a:pt x="24992" y="119019"/>
                  </a:moveTo>
                  <a:lnTo>
                    <a:pt x="24992" y="124954"/>
                  </a:lnTo>
                  <a:lnTo>
                    <a:pt x="19058" y="124954"/>
                  </a:lnTo>
                  <a:lnTo>
                    <a:pt x="19058" y="119019"/>
                  </a:lnTo>
                  <a:close/>
                  <a:moveTo>
                    <a:pt x="31242" y="119019"/>
                  </a:moveTo>
                  <a:lnTo>
                    <a:pt x="31242" y="124954"/>
                  </a:lnTo>
                  <a:lnTo>
                    <a:pt x="25305" y="124954"/>
                  </a:lnTo>
                  <a:lnTo>
                    <a:pt x="25305" y="119019"/>
                  </a:lnTo>
                  <a:close/>
                  <a:moveTo>
                    <a:pt x="37489" y="119019"/>
                  </a:moveTo>
                  <a:lnTo>
                    <a:pt x="37489" y="124954"/>
                  </a:lnTo>
                  <a:lnTo>
                    <a:pt x="31553" y="124954"/>
                  </a:lnTo>
                  <a:lnTo>
                    <a:pt x="31553" y="119019"/>
                  </a:lnTo>
                  <a:close/>
                  <a:moveTo>
                    <a:pt x="43737" y="119019"/>
                  </a:moveTo>
                  <a:lnTo>
                    <a:pt x="43737" y="124954"/>
                  </a:lnTo>
                  <a:lnTo>
                    <a:pt x="37802" y="124954"/>
                  </a:lnTo>
                  <a:lnTo>
                    <a:pt x="37802" y="119019"/>
                  </a:lnTo>
                  <a:close/>
                  <a:moveTo>
                    <a:pt x="49985" y="119019"/>
                  </a:moveTo>
                  <a:lnTo>
                    <a:pt x="49985" y="124954"/>
                  </a:lnTo>
                  <a:lnTo>
                    <a:pt x="44049" y="124954"/>
                  </a:lnTo>
                  <a:lnTo>
                    <a:pt x="44049" y="119019"/>
                  </a:lnTo>
                  <a:close/>
                  <a:moveTo>
                    <a:pt x="56232" y="119019"/>
                  </a:moveTo>
                  <a:lnTo>
                    <a:pt x="56232" y="124954"/>
                  </a:lnTo>
                  <a:lnTo>
                    <a:pt x="50296" y="124954"/>
                  </a:lnTo>
                  <a:lnTo>
                    <a:pt x="50296" y="119019"/>
                  </a:lnTo>
                  <a:close/>
                  <a:moveTo>
                    <a:pt x="62480" y="119019"/>
                  </a:moveTo>
                  <a:lnTo>
                    <a:pt x="62480" y="124954"/>
                  </a:lnTo>
                  <a:lnTo>
                    <a:pt x="56545" y="124954"/>
                  </a:lnTo>
                  <a:lnTo>
                    <a:pt x="56545" y="119019"/>
                  </a:lnTo>
                  <a:close/>
                  <a:moveTo>
                    <a:pt x="68727" y="119019"/>
                  </a:moveTo>
                  <a:lnTo>
                    <a:pt x="68727" y="124954"/>
                  </a:lnTo>
                  <a:lnTo>
                    <a:pt x="62792" y="124954"/>
                  </a:lnTo>
                  <a:lnTo>
                    <a:pt x="62792" y="119019"/>
                  </a:lnTo>
                  <a:close/>
                  <a:moveTo>
                    <a:pt x="74975" y="119019"/>
                  </a:moveTo>
                  <a:lnTo>
                    <a:pt x="74975" y="124954"/>
                  </a:lnTo>
                  <a:lnTo>
                    <a:pt x="69039" y="124954"/>
                  </a:lnTo>
                  <a:lnTo>
                    <a:pt x="69039" y="119019"/>
                  </a:lnTo>
                  <a:close/>
                  <a:moveTo>
                    <a:pt x="81223" y="119019"/>
                  </a:moveTo>
                  <a:lnTo>
                    <a:pt x="81223" y="124954"/>
                  </a:lnTo>
                  <a:lnTo>
                    <a:pt x="75286" y="124954"/>
                  </a:lnTo>
                  <a:lnTo>
                    <a:pt x="75286" y="119019"/>
                  </a:lnTo>
                  <a:close/>
                  <a:moveTo>
                    <a:pt x="87470" y="119019"/>
                  </a:moveTo>
                  <a:lnTo>
                    <a:pt x="87470" y="124954"/>
                  </a:lnTo>
                  <a:lnTo>
                    <a:pt x="81535" y="124954"/>
                  </a:lnTo>
                  <a:lnTo>
                    <a:pt x="81535" y="119019"/>
                  </a:lnTo>
                  <a:close/>
                  <a:moveTo>
                    <a:pt x="93718" y="119019"/>
                  </a:moveTo>
                  <a:lnTo>
                    <a:pt x="93718" y="124954"/>
                  </a:lnTo>
                  <a:lnTo>
                    <a:pt x="87784" y="124954"/>
                  </a:lnTo>
                  <a:lnTo>
                    <a:pt x="87784" y="119019"/>
                  </a:lnTo>
                  <a:close/>
                  <a:moveTo>
                    <a:pt x="99967" y="119019"/>
                  </a:moveTo>
                  <a:lnTo>
                    <a:pt x="99967" y="124954"/>
                  </a:lnTo>
                  <a:lnTo>
                    <a:pt x="94031" y="124954"/>
                  </a:lnTo>
                  <a:lnTo>
                    <a:pt x="94031" y="119019"/>
                  </a:lnTo>
                  <a:close/>
                  <a:moveTo>
                    <a:pt x="106214" y="119019"/>
                  </a:moveTo>
                  <a:lnTo>
                    <a:pt x="106214" y="124954"/>
                  </a:lnTo>
                  <a:lnTo>
                    <a:pt x="100278" y="124954"/>
                  </a:lnTo>
                  <a:lnTo>
                    <a:pt x="100278" y="119019"/>
                  </a:lnTo>
                  <a:close/>
                  <a:moveTo>
                    <a:pt x="112461" y="119019"/>
                  </a:moveTo>
                  <a:lnTo>
                    <a:pt x="112461" y="124954"/>
                  </a:lnTo>
                  <a:lnTo>
                    <a:pt x="106527" y="124954"/>
                  </a:lnTo>
                  <a:lnTo>
                    <a:pt x="106527" y="119019"/>
                  </a:lnTo>
                  <a:close/>
                  <a:moveTo>
                    <a:pt x="118710" y="119019"/>
                  </a:moveTo>
                  <a:lnTo>
                    <a:pt x="118710" y="124954"/>
                  </a:lnTo>
                  <a:lnTo>
                    <a:pt x="112774" y="124954"/>
                  </a:lnTo>
                  <a:lnTo>
                    <a:pt x="112774" y="119019"/>
                  </a:lnTo>
                  <a:close/>
                  <a:moveTo>
                    <a:pt x="124957" y="119019"/>
                  </a:moveTo>
                  <a:lnTo>
                    <a:pt x="124957" y="124954"/>
                  </a:lnTo>
                  <a:lnTo>
                    <a:pt x="119021" y="124954"/>
                  </a:lnTo>
                  <a:lnTo>
                    <a:pt x="119021" y="119019"/>
                  </a:lnTo>
                  <a:close/>
                  <a:moveTo>
                    <a:pt x="131204" y="119019"/>
                  </a:moveTo>
                  <a:lnTo>
                    <a:pt x="131204" y="124954"/>
                  </a:lnTo>
                  <a:lnTo>
                    <a:pt x="125270" y="124954"/>
                  </a:lnTo>
                  <a:lnTo>
                    <a:pt x="125270" y="119019"/>
                  </a:lnTo>
                  <a:close/>
                  <a:moveTo>
                    <a:pt x="137451" y="119019"/>
                  </a:moveTo>
                  <a:lnTo>
                    <a:pt x="137451" y="124954"/>
                  </a:lnTo>
                  <a:lnTo>
                    <a:pt x="131517" y="124954"/>
                  </a:lnTo>
                  <a:lnTo>
                    <a:pt x="131517" y="119019"/>
                  </a:lnTo>
                  <a:close/>
                  <a:moveTo>
                    <a:pt x="143702" y="119019"/>
                  </a:moveTo>
                  <a:lnTo>
                    <a:pt x="143702" y="124954"/>
                  </a:lnTo>
                  <a:lnTo>
                    <a:pt x="137766" y="124954"/>
                  </a:lnTo>
                  <a:lnTo>
                    <a:pt x="137766" y="119019"/>
                  </a:lnTo>
                  <a:close/>
                  <a:moveTo>
                    <a:pt x="149949" y="119019"/>
                  </a:moveTo>
                  <a:lnTo>
                    <a:pt x="149949" y="124954"/>
                  </a:lnTo>
                  <a:lnTo>
                    <a:pt x="144015" y="124954"/>
                  </a:lnTo>
                  <a:lnTo>
                    <a:pt x="144015" y="119019"/>
                  </a:lnTo>
                  <a:close/>
                  <a:moveTo>
                    <a:pt x="156196" y="119019"/>
                  </a:moveTo>
                  <a:lnTo>
                    <a:pt x="156196" y="124954"/>
                  </a:lnTo>
                  <a:lnTo>
                    <a:pt x="150262" y="124954"/>
                  </a:lnTo>
                  <a:lnTo>
                    <a:pt x="150262" y="119019"/>
                  </a:lnTo>
                  <a:close/>
                  <a:moveTo>
                    <a:pt x="162445" y="119019"/>
                  </a:moveTo>
                  <a:lnTo>
                    <a:pt x="162445" y="124954"/>
                  </a:lnTo>
                  <a:lnTo>
                    <a:pt x="156509" y="124954"/>
                  </a:lnTo>
                  <a:lnTo>
                    <a:pt x="156509" y="119019"/>
                  </a:lnTo>
                  <a:close/>
                  <a:moveTo>
                    <a:pt x="168692" y="119019"/>
                  </a:moveTo>
                  <a:lnTo>
                    <a:pt x="168692" y="124954"/>
                  </a:lnTo>
                  <a:lnTo>
                    <a:pt x="162756" y="124954"/>
                  </a:lnTo>
                  <a:lnTo>
                    <a:pt x="162756" y="119019"/>
                  </a:lnTo>
                  <a:close/>
                  <a:moveTo>
                    <a:pt x="174939" y="119019"/>
                  </a:moveTo>
                  <a:lnTo>
                    <a:pt x="174939" y="124954"/>
                  </a:lnTo>
                  <a:lnTo>
                    <a:pt x="169005" y="124954"/>
                  </a:lnTo>
                  <a:lnTo>
                    <a:pt x="169005" y="119019"/>
                  </a:lnTo>
                  <a:close/>
                  <a:moveTo>
                    <a:pt x="181186" y="119019"/>
                  </a:moveTo>
                  <a:lnTo>
                    <a:pt x="181186" y="124954"/>
                  </a:lnTo>
                  <a:lnTo>
                    <a:pt x="175252" y="124954"/>
                  </a:lnTo>
                  <a:lnTo>
                    <a:pt x="175252" y="119019"/>
                  </a:lnTo>
                  <a:close/>
                  <a:moveTo>
                    <a:pt x="187435" y="119019"/>
                  </a:moveTo>
                  <a:lnTo>
                    <a:pt x="187435" y="124954"/>
                  </a:lnTo>
                  <a:lnTo>
                    <a:pt x="181499" y="124954"/>
                  </a:lnTo>
                  <a:lnTo>
                    <a:pt x="181499" y="119019"/>
                  </a:lnTo>
                  <a:close/>
                  <a:moveTo>
                    <a:pt x="193684" y="119019"/>
                  </a:moveTo>
                  <a:lnTo>
                    <a:pt x="193684" y="124954"/>
                  </a:lnTo>
                  <a:lnTo>
                    <a:pt x="187749" y="124954"/>
                  </a:lnTo>
                  <a:lnTo>
                    <a:pt x="187749" y="119019"/>
                  </a:lnTo>
                  <a:close/>
                  <a:moveTo>
                    <a:pt x="199931" y="119019"/>
                  </a:moveTo>
                  <a:lnTo>
                    <a:pt x="199931" y="124954"/>
                  </a:lnTo>
                  <a:lnTo>
                    <a:pt x="193996" y="124954"/>
                  </a:lnTo>
                  <a:lnTo>
                    <a:pt x="193996" y="119019"/>
                  </a:lnTo>
                  <a:close/>
                  <a:moveTo>
                    <a:pt x="206180" y="119019"/>
                  </a:moveTo>
                  <a:lnTo>
                    <a:pt x="206180" y="124954"/>
                  </a:lnTo>
                  <a:lnTo>
                    <a:pt x="200244" y="124954"/>
                  </a:lnTo>
                  <a:lnTo>
                    <a:pt x="200244" y="119019"/>
                  </a:lnTo>
                  <a:close/>
                  <a:moveTo>
                    <a:pt x="212427" y="119019"/>
                  </a:moveTo>
                  <a:lnTo>
                    <a:pt x="212427" y="124954"/>
                  </a:lnTo>
                  <a:lnTo>
                    <a:pt x="206491" y="124954"/>
                  </a:lnTo>
                  <a:lnTo>
                    <a:pt x="206491" y="119019"/>
                  </a:lnTo>
                  <a:close/>
                  <a:moveTo>
                    <a:pt x="218674" y="119019"/>
                  </a:moveTo>
                  <a:lnTo>
                    <a:pt x="218674" y="124954"/>
                  </a:lnTo>
                  <a:lnTo>
                    <a:pt x="212739" y="124954"/>
                  </a:lnTo>
                  <a:lnTo>
                    <a:pt x="212739" y="119019"/>
                  </a:lnTo>
                  <a:close/>
                  <a:moveTo>
                    <a:pt x="224921" y="119019"/>
                  </a:moveTo>
                  <a:lnTo>
                    <a:pt x="224921" y="124954"/>
                  </a:lnTo>
                  <a:lnTo>
                    <a:pt x="218987" y="124954"/>
                  </a:lnTo>
                  <a:lnTo>
                    <a:pt x="218987" y="119019"/>
                  </a:lnTo>
                  <a:close/>
                  <a:moveTo>
                    <a:pt x="231170" y="119019"/>
                  </a:moveTo>
                  <a:lnTo>
                    <a:pt x="231170" y="124954"/>
                  </a:lnTo>
                  <a:lnTo>
                    <a:pt x="225234" y="124954"/>
                  </a:lnTo>
                  <a:lnTo>
                    <a:pt x="225234" y="119019"/>
                  </a:lnTo>
                  <a:close/>
                  <a:moveTo>
                    <a:pt x="237417" y="119019"/>
                  </a:moveTo>
                  <a:lnTo>
                    <a:pt x="237417" y="124954"/>
                  </a:lnTo>
                  <a:lnTo>
                    <a:pt x="231481" y="124954"/>
                  </a:lnTo>
                  <a:lnTo>
                    <a:pt x="231481" y="119019"/>
                  </a:lnTo>
                  <a:close/>
                  <a:moveTo>
                    <a:pt x="243664" y="119019"/>
                  </a:moveTo>
                  <a:lnTo>
                    <a:pt x="243664" y="124954"/>
                  </a:lnTo>
                  <a:lnTo>
                    <a:pt x="237729" y="124954"/>
                  </a:lnTo>
                  <a:lnTo>
                    <a:pt x="237729" y="119019"/>
                  </a:lnTo>
                  <a:close/>
                  <a:moveTo>
                    <a:pt x="249911" y="119019"/>
                  </a:moveTo>
                  <a:lnTo>
                    <a:pt x="249911" y="124954"/>
                  </a:lnTo>
                  <a:lnTo>
                    <a:pt x="243977" y="124954"/>
                  </a:lnTo>
                  <a:lnTo>
                    <a:pt x="243977" y="119019"/>
                  </a:lnTo>
                  <a:close/>
                  <a:moveTo>
                    <a:pt x="256161" y="119019"/>
                  </a:moveTo>
                  <a:lnTo>
                    <a:pt x="256161" y="124954"/>
                  </a:lnTo>
                  <a:lnTo>
                    <a:pt x="250225" y="124954"/>
                  </a:lnTo>
                  <a:lnTo>
                    <a:pt x="250225" y="119019"/>
                  </a:lnTo>
                  <a:close/>
                  <a:moveTo>
                    <a:pt x="262409" y="119019"/>
                  </a:moveTo>
                  <a:lnTo>
                    <a:pt x="262409" y="124954"/>
                  </a:lnTo>
                  <a:lnTo>
                    <a:pt x="256474" y="124954"/>
                  </a:lnTo>
                  <a:lnTo>
                    <a:pt x="256474" y="119019"/>
                  </a:lnTo>
                  <a:close/>
                  <a:moveTo>
                    <a:pt x="268656" y="119019"/>
                  </a:moveTo>
                  <a:lnTo>
                    <a:pt x="268656" y="124954"/>
                  </a:lnTo>
                  <a:lnTo>
                    <a:pt x="262721" y="124954"/>
                  </a:lnTo>
                  <a:lnTo>
                    <a:pt x="262721" y="119019"/>
                  </a:lnTo>
                  <a:close/>
                  <a:moveTo>
                    <a:pt x="274904" y="119019"/>
                  </a:moveTo>
                  <a:lnTo>
                    <a:pt x="274904" y="124954"/>
                  </a:lnTo>
                  <a:lnTo>
                    <a:pt x="268968" y="124954"/>
                  </a:lnTo>
                  <a:lnTo>
                    <a:pt x="268968" y="119019"/>
                  </a:lnTo>
                  <a:close/>
                  <a:moveTo>
                    <a:pt x="6251" y="125266"/>
                  </a:moveTo>
                  <a:lnTo>
                    <a:pt x="6251" y="131201"/>
                  </a:lnTo>
                  <a:lnTo>
                    <a:pt x="315" y="131201"/>
                  </a:lnTo>
                  <a:lnTo>
                    <a:pt x="315" y="125266"/>
                  </a:lnTo>
                  <a:close/>
                  <a:moveTo>
                    <a:pt x="12498" y="125266"/>
                  </a:moveTo>
                  <a:lnTo>
                    <a:pt x="12498" y="131201"/>
                  </a:lnTo>
                  <a:lnTo>
                    <a:pt x="6562" y="131201"/>
                  </a:lnTo>
                  <a:lnTo>
                    <a:pt x="6562" y="125266"/>
                  </a:lnTo>
                  <a:close/>
                  <a:moveTo>
                    <a:pt x="18745" y="125266"/>
                  </a:moveTo>
                  <a:lnTo>
                    <a:pt x="18745" y="131201"/>
                  </a:lnTo>
                  <a:lnTo>
                    <a:pt x="12810" y="131201"/>
                  </a:lnTo>
                  <a:lnTo>
                    <a:pt x="12810" y="125266"/>
                  </a:lnTo>
                  <a:close/>
                  <a:moveTo>
                    <a:pt x="24992" y="125266"/>
                  </a:moveTo>
                  <a:lnTo>
                    <a:pt x="24992" y="131201"/>
                  </a:lnTo>
                  <a:lnTo>
                    <a:pt x="19058" y="131201"/>
                  </a:lnTo>
                  <a:lnTo>
                    <a:pt x="19058" y="125266"/>
                  </a:lnTo>
                  <a:close/>
                  <a:moveTo>
                    <a:pt x="31242" y="125266"/>
                  </a:moveTo>
                  <a:lnTo>
                    <a:pt x="31242" y="131201"/>
                  </a:lnTo>
                  <a:lnTo>
                    <a:pt x="25305" y="131201"/>
                  </a:lnTo>
                  <a:lnTo>
                    <a:pt x="25305" y="125266"/>
                  </a:lnTo>
                  <a:close/>
                  <a:moveTo>
                    <a:pt x="37489" y="125266"/>
                  </a:moveTo>
                  <a:lnTo>
                    <a:pt x="37489" y="131201"/>
                  </a:lnTo>
                  <a:lnTo>
                    <a:pt x="31553" y="131201"/>
                  </a:lnTo>
                  <a:lnTo>
                    <a:pt x="31553" y="125266"/>
                  </a:lnTo>
                  <a:close/>
                  <a:moveTo>
                    <a:pt x="43737" y="125266"/>
                  </a:moveTo>
                  <a:lnTo>
                    <a:pt x="43737" y="131201"/>
                  </a:lnTo>
                  <a:lnTo>
                    <a:pt x="37802" y="131201"/>
                  </a:lnTo>
                  <a:lnTo>
                    <a:pt x="37802" y="125266"/>
                  </a:lnTo>
                  <a:close/>
                  <a:moveTo>
                    <a:pt x="49985" y="125266"/>
                  </a:moveTo>
                  <a:lnTo>
                    <a:pt x="49985" y="131201"/>
                  </a:lnTo>
                  <a:lnTo>
                    <a:pt x="44049" y="131201"/>
                  </a:lnTo>
                  <a:lnTo>
                    <a:pt x="44049" y="125266"/>
                  </a:lnTo>
                  <a:close/>
                  <a:moveTo>
                    <a:pt x="56232" y="125266"/>
                  </a:moveTo>
                  <a:lnTo>
                    <a:pt x="56232" y="131201"/>
                  </a:lnTo>
                  <a:lnTo>
                    <a:pt x="50296" y="131201"/>
                  </a:lnTo>
                  <a:lnTo>
                    <a:pt x="50296" y="125266"/>
                  </a:lnTo>
                  <a:close/>
                  <a:moveTo>
                    <a:pt x="62480" y="125266"/>
                  </a:moveTo>
                  <a:lnTo>
                    <a:pt x="62480" y="131201"/>
                  </a:lnTo>
                  <a:lnTo>
                    <a:pt x="56545" y="131201"/>
                  </a:lnTo>
                  <a:lnTo>
                    <a:pt x="56545" y="125266"/>
                  </a:lnTo>
                  <a:close/>
                  <a:moveTo>
                    <a:pt x="68727" y="125266"/>
                  </a:moveTo>
                  <a:lnTo>
                    <a:pt x="68727" y="131201"/>
                  </a:lnTo>
                  <a:lnTo>
                    <a:pt x="62792" y="131201"/>
                  </a:lnTo>
                  <a:lnTo>
                    <a:pt x="62792" y="125266"/>
                  </a:lnTo>
                  <a:close/>
                  <a:moveTo>
                    <a:pt x="74975" y="125266"/>
                  </a:moveTo>
                  <a:lnTo>
                    <a:pt x="74975" y="131201"/>
                  </a:lnTo>
                  <a:lnTo>
                    <a:pt x="69039" y="131201"/>
                  </a:lnTo>
                  <a:lnTo>
                    <a:pt x="69039" y="125266"/>
                  </a:lnTo>
                  <a:close/>
                  <a:moveTo>
                    <a:pt x="81223" y="125266"/>
                  </a:moveTo>
                  <a:lnTo>
                    <a:pt x="81223" y="131201"/>
                  </a:lnTo>
                  <a:lnTo>
                    <a:pt x="75286" y="131201"/>
                  </a:lnTo>
                  <a:lnTo>
                    <a:pt x="75286" y="125266"/>
                  </a:lnTo>
                  <a:close/>
                  <a:moveTo>
                    <a:pt x="87470" y="125266"/>
                  </a:moveTo>
                  <a:lnTo>
                    <a:pt x="87470" y="131201"/>
                  </a:lnTo>
                  <a:lnTo>
                    <a:pt x="81535" y="131201"/>
                  </a:lnTo>
                  <a:lnTo>
                    <a:pt x="81535" y="125266"/>
                  </a:lnTo>
                  <a:close/>
                  <a:moveTo>
                    <a:pt x="93718" y="125266"/>
                  </a:moveTo>
                  <a:lnTo>
                    <a:pt x="93718" y="131201"/>
                  </a:lnTo>
                  <a:lnTo>
                    <a:pt x="87784" y="131201"/>
                  </a:lnTo>
                  <a:lnTo>
                    <a:pt x="87784" y="125266"/>
                  </a:lnTo>
                  <a:close/>
                  <a:moveTo>
                    <a:pt x="99967" y="125266"/>
                  </a:moveTo>
                  <a:lnTo>
                    <a:pt x="99967" y="131201"/>
                  </a:lnTo>
                  <a:lnTo>
                    <a:pt x="94031" y="131201"/>
                  </a:lnTo>
                  <a:lnTo>
                    <a:pt x="94031" y="125266"/>
                  </a:lnTo>
                  <a:close/>
                  <a:moveTo>
                    <a:pt x="106214" y="125266"/>
                  </a:moveTo>
                  <a:lnTo>
                    <a:pt x="106214" y="131201"/>
                  </a:lnTo>
                  <a:lnTo>
                    <a:pt x="100278" y="131201"/>
                  </a:lnTo>
                  <a:lnTo>
                    <a:pt x="100278" y="125266"/>
                  </a:lnTo>
                  <a:close/>
                  <a:moveTo>
                    <a:pt x="112461" y="125266"/>
                  </a:moveTo>
                  <a:lnTo>
                    <a:pt x="112461" y="131201"/>
                  </a:lnTo>
                  <a:lnTo>
                    <a:pt x="106527" y="131201"/>
                  </a:lnTo>
                  <a:lnTo>
                    <a:pt x="106527" y="125266"/>
                  </a:lnTo>
                  <a:close/>
                  <a:moveTo>
                    <a:pt x="118710" y="125266"/>
                  </a:moveTo>
                  <a:lnTo>
                    <a:pt x="118710" y="131201"/>
                  </a:lnTo>
                  <a:lnTo>
                    <a:pt x="112774" y="131201"/>
                  </a:lnTo>
                  <a:lnTo>
                    <a:pt x="112774" y="125266"/>
                  </a:lnTo>
                  <a:close/>
                  <a:moveTo>
                    <a:pt x="124957" y="125266"/>
                  </a:moveTo>
                  <a:lnTo>
                    <a:pt x="124957" y="131201"/>
                  </a:lnTo>
                  <a:lnTo>
                    <a:pt x="119021" y="131201"/>
                  </a:lnTo>
                  <a:lnTo>
                    <a:pt x="119021" y="125266"/>
                  </a:lnTo>
                  <a:close/>
                  <a:moveTo>
                    <a:pt x="131204" y="125266"/>
                  </a:moveTo>
                  <a:lnTo>
                    <a:pt x="131204" y="131201"/>
                  </a:lnTo>
                  <a:lnTo>
                    <a:pt x="125270" y="131201"/>
                  </a:lnTo>
                  <a:lnTo>
                    <a:pt x="125270" y="125266"/>
                  </a:lnTo>
                  <a:close/>
                  <a:moveTo>
                    <a:pt x="137451" y="125266"/>
                  </a:moveTo>
                  <a:lnTo>
                    <a:pt x="137451" y="131201"/>
                  </a:lnTo>
                  <a:lnTo>
                    <a:pt x="131517" y="131201"/>
                  </a:lnTo>
                  <a:lnTo>
                    <a:pt x="131517" y="125266"/>
                  </a:lnTo>
                  <a:close/>
                  <a:moveTo>
                    <a:pt x="143702" y="125266"/>
                  </a:moveTo>
                  <a:lnTo>
                    <a:pt x="143702" y="131201"/>
                  </a:lnTo>
                  <a:lnTo>
                    <a:pt x="137766" y="131201"/>
                  </a:lnTo>
                  <a:lnTo>
                    <a:pt x="137766" y="125266"/>
                  </a:lnTo>
                  <a:close/>
                  <a:moveTo>
                    <a:pt x="149949" y="125266"/>
                  </a:moveTo>
                  <a:lnTo>
                    <a:pt x="149949" y="131201"/>
                  </a:lnTo>
                  <a:lnTo>
                    <a:pt x="144015" y="131201"/>
                  </a:lnTo>
                  <a:lnTo>
                    <a:pt x="144015" y="125266"/>
                  </a:lnTo>
                  <a:close/>
                  <a:moveTo>
                    <a:pt x="156196" y="125266"/>
                  </a:moveTo>
                  <a:lnTo>
                    <a:pt x="156196" y="131201"/>
                  </a:lnTo>
                  <a:lnTo>
                    <a:pt x="150262" y="131201"/>
                  </a:lnTo>
                  <a:lnTo>
                    <a:pt x="150262" y="125266"/>
                  </a:lnTo>
                  <a:close/>
                  <a:moveTo>
                    <a:pt x="162445" y="125266"/>
                  </a:moveTo>
                  <a:lnTo>
                    <a:pt x="162445" y="131201"/>
                  </a:lnTo>
                  <a:lnTo>
                    <a:pt x="156509" y="131201"/>
                  </a:lnTo>
                  <a:lnTo>
                    <a:pt x="156509" y="125266"/>
                  </a:lnTo>
                  <a:close/>
                  <a:moveTo>
                    <a:pt x="168692" y="125266"/>
                  </a:moveTo>
                  <a:lnTo>
                    <a:pt x="168692" y="131201"/>
                  </a:lnTo>
                  <a:lnTo>
                    <a:pt x="162756" y="131201"/>
                  </a:lnTo>
                  <a:lnTo>
                    <a:pt x="162756" y="125266"/>
                  </a:lnTo>
                  <a:close/>
                  <a:moveTo>
                    <a:pt x="174939" y="125266"/>
                  </a:moveTo>
                  <a:lnTo>
                    <a:pt x="174939" y="131201"/>
                  </a:lnTo>
                  <a:lnTo>
                    <a:pt x="169005" y="131201"/>
                  </a:lnTo>
                  <a:lnTo>
                    <a:pt x="169005" y="125266"/>
                  </a:lnTo>
                  <a:close/>
                  <a:moveTo>
                    <a:pt x="181186" y="125266"/>
                  </a:moveTo>
                  <a:lnTo>
                    <a:pt x="181186" y="131201"/>
                  </a:lnTo>
                  <a:lnTo>
                    <a:pt x="175252" y="131201"/>
                  </a:lnTo>
                  <a:lnTo>
                    <a:pt x="175252" y="125266"/>
                  </a:lnTo>
                  <a:close/>
                  <a:moveTo>
                    <a:pt x="187435" y="125266"/>
                  </a:moveTo>
                  <a:lnTo>
                    <a:pt x="187435" y="131201"/>
                  </a:lnTo>
                  <a:lnTo>
                    <a:pt x="181499" y="131201"/>
                  </a:lnTo>
                  <a:lnTo>
                    <a:pt x="181499" y="125266"/>
                  </a:lnTo>
                  <a:close/>
                  <a:moveTo>
                    <a:pt x="193682" y="125266"/>
                  </a:moveTo>
                  <a:lnTo>
                    <a:pt x="193682" y="131201"/>
                  </a:lnTo>
                  <a:lnTo>
                    <a:pt x="187746" y="131201"/>
                  </a:lnTo>
                  <a:lnTo>
                    <a:pt x="187746" y="125266"/>
                  </a:lnTo>
                  <a:close/>
                  <a:moveTo>
                    <a:pt x="199931" y="125266"/>
                  </a:moveTo>
                  <a:lnTo>
                    <a:pt x="199931" y="131201"/>
                  </a:lnTo>
                  <a:lnTo>
                    <a:pt x="193996" y="131201"/>
                  </a:lnTo>
                  <a:lnTo>
                    <a:pt x="193996" y="125266"/>
                  </a:lnTo>
                  <a:close/>
                  <a:moveTo>
                    <a:pt x="206180" y="125266"/>
                  </a:moveTo>
                  <a:lnTo>
                    <a:pt x="206180" y="131201"/>
                  </a:lnTo>
                  <a:lnTo>
                    <a:pt x="200244" y="131201"/>
                  </a:lnTo>
                  <a:lnTo>
                    <a:pt x="200244" y="125266"/>
                  </a:lnTo>
                  <a:close/>
                  <a:moveTo>
                    <a:pt x="212427" y="125266"/>
                  </a:moveTo>
                  <a:lnTo>
                    <a:pt x="212427" y="131201"/>
                  </a:lnTo>
                  <a:lnTo>
                    <a:pt x="206491" y="131201"/>
                  </a:lnTo>
                  <a:lnTo>
                    <a:pt x="206491" y="125266"/>
                  </a:lnTo>
                  <a:close/>
                  <a:moveTo>
                    <a:pt x="218674" y="125266"/>
                  </a:moveTo>
                  <a:lnTo>
                    <a:pt x="218674" y="131201"/>
                  </a:lnTo>
                  <a:lnTo>
                    <a:pt x="212739" y="131201"/>
                  </a:lnTo>
                  <a:lnTo>
                    <a:pt x="212739" y="125266"/>
                  </a:lnTo>
                  <a:close/>
                  <a:moveTo>
                    <a:pt x="224921" y="125266"/>
                  </a:moveTo>
                  <a:lnTo>
                    <a:pt x="224921" y="131201"/>
                  </a:lnTo>
                  <a:lnTo>
                    <a:pt x="218987" y="131201"/>
                  </a:lnTo>
                  <a:lnTo>
                    <a:pt x="218987" y="125266"/>
                  </a:lnTo>
                  <a:close/>
                  <a:moveTo>
                    <a:pt x="231170" y="125266"/>
                  </a:moveTo>
                  <a:lnTo>
                    <a:pt x="231170" y="131201"/>
                  </a:lnTo>
                  <a:lnTo>
                    <a:pt x="225234" y="131201"/>
                  </a:lnTo>
                  <a:lnTo>
                    <a:pt x="225234" y="125266"/>
                  </a:lnTo>
                  <a:close/>
                  <a:moveTo>
                    <a:pt x="237417" y="125266"/>
                  </a:moveTo>
                  <a:lnTo>
                    <a:pt x="237417" y="131201"/>
                  </a:lnTo>
                  <a:lnTo>
                    <a:pt x="231481" y="131201"/>
                  </a:lnTo>
                  <a:lnTo>
                    <a:pt x="231481" y="125266"/>
                  </a:lnTo>
                  <a:close/>
                  <a:moveTo>
                    <a:pt x="243664" y="125266"/>
                  </a:moveTo>
                  <a:lnTo>
                    <a:pt x="243664" y="131201"/>
                  </a:lnTo>
                  <a:lnTo>
                    <a:pt x="237729" y="131201"/>
                  </a:lnTo>
                  <a:lnTo>
                    <a:pt x="237729" y="125266"/>
                  </a:lnTo>
                  <a:close/>
                  <a:moveTo>
                    <a:pt x="249911" y="125266"/>
                  </a:moveTo>
                  <a:lnTo>
                    <a:pt x="249911" y="131201"/>
                  </a:lnTo>
                  <a:lnTo>
                    <a:pt x="243977" y="131201"/>
                  </a:lnTo>
                  <a:lnTo>
                    <a:pt x="243977" y="125266"/>
                  </a:lnTo>
                  <a:close/>
                  <a:moveTo>
                    <a:pt x="256161" y="125266"/>
                  </a:moveTo>
                  <a:lnTo>
                    <a:pt x="256161" y="131201"/>
                  </a:lnTo>
                  <a:lnTo>
                    <a:pt x="250225" y="131201"/>
                  </a:lnTo>
                  <a:lnTo>
                    <a:pt x="250225" y="125266"/>
                  </a:lnTo>
                  <a:close/>
                  <a:moveTo>
                    <a:pt x="262409" y="125266"/>
                  </a:moveTo>
                  <a:lnTo>
                    <a:pt x="262409" y="131201"/>
                  </a:lnTo>
                  <a:lnTo>
                    <a:pt x="256474" y="131201"/>
                  </a:lnTo>
                  <a:lnTo>
                    <a:pt x="256474" y="125266"/>
                  </a:lnTo>
                  <a:close/>
                  <a:moveTo>
                    <a:pt x="268656" y="125266"/>
                  </a:moveTo>
                  <a:lnTo>
                    <a:pt x="268656" y="131201"/>
                  </a:lnTo>
                  <a:lnTo>
                    <a:pt x="262721" y="131201"/>
                  </a:lnTo>
                  <a:lnTo>
                    <a:pt x="262721" y="125266"/>
                  </a:lnTo>
                  <a:close/>
                  <a:moveTo>
                    <a:pt x="274904" y="125266"/>
                  </a:moveTo>
                  <a:lnTo>
                    <a:pt x="274904" y="131201"/>
                  </a:lnTo>
                  <a:lnTo>
                    <a:pt x="268968" y="131201"/>
                  </a:lnTo>
                  <a:lnTo>
                    <a:pt x="268968" y="125266"/>
                  </a:lnTo>
                  <a:close/>
                  <a:moveTo>
                    <a:pt x="6251" y="131513"/>
                  </a:moveTo>
                  <a:lnTo>
                    <a:pt x="6251" y="137449"/>
                  </a:lnTo>
                  <a:lnTo>
                    <a:pt x="315" y="137449"/>
                  </a:lnTo>
                  <a:lnTo>
                    <a:pt x="315" y="131513"/>
                  </a:lnTo>
                  <a:close/>
                  <a:moveTo>
                    <a:pt x="12498" y="131513"/>
                  </a:moveTo>
                  <a:lnTo>
                    <a:pt x="12498" y="137449"/>
                  </a:lnTo>
                  <a:lnTo>
                    <a:pt x="6562" y="137449"/>
                  </a:lnTo>
                  <a:lnTo>
                    <a:pt x="6562" y="131513"/>
                  </a:lnTo>
                  <a:close/>
                  <a:moveTo>
                    <a:pt x="18745" y="131513"/>
                  </a:moveTo>
                  <a:lnTo>
                    <a:pt x="18745" y="137449"/>
                  </a:lnTo>
                  <a:lnTo>
                    <a:pt x="12810" y="137449"/>
                  </a:lnTo>
                  <a:lnTo>
                    <a:pt x="12810" y="131513"/>
                  </a:lnTo>
                  <a:close/>
                  <a:moveTo>
                    <a:pt x="24992" y="131513"/>
                  </a:moveTo>
                  <a:lnTo>
                    <a:pt x="24992" y="137449"/>
                  </a:lnTo>
                  <a:lnTo>
                    <a:pt x="19058" y="137449"/>
                  </a:lnTo>
                  <a:lnTo>
                    <a:pt x="19058" y="131513"/>
                  </a:lnTo>
                  <a:close/>
                  <a:moveTo>
                    <a:pt x="31241" y="131513"/>
                  </a:moveTo>
                  <a:lnTo>
                    <a:pt x="31241" y="137449"/>
                  </a:lnTo>
                  <a:lnTo>
                    <a:pt x="25305" y="137449"/>
                  </a:lnTo>
                  <a:lnTo>
                    <a:pt x="25305" y="131513"/>
                  </a:lnTo>
                  <a:close/>
                  <a:moveTo>
                    <a:pt x="37489" y="131513"/>
                  </a:moveTo>
                  <a:lnTo>
                    <a:pt x="37489" y="137449"/>
                  </a:lnTo>
                  <a:lnTo>
                    <a:pt x="31553" y="137449"/>
                  </a:lnTo>
                  <a:lnTo>
                    <a:pt x="31553" y="131513"/>
                  </a:lnTo>
                  <a:close/>
                  <a:moveTo>
                    <a:pt x="43737" y="131513"/>
                  </a:moveTo>
                  <a:lnTo>
                    <a:pt x="43737" y="137449"/>
                  </a:lnTo>
                  <a:lnTo>
                    <a:pt x="37802" y="137449"/>
                  </a:lnTo>
                  <a:lnTo>
                    <a:pt x="37802" y="131513"/>
                  </a:lnTo>
                  <a:close/>
                  <a:moveTo>
                    <a:pt x="49985" y="131513"/>
                  </a:moveTo>
                  <a:lnTo>
                    <a:pt x="49985" y="137449"/>
                  </a:lnTo>
                  <a:lnTo>
                    <a:pt x="44049" y="137449"/>
                  </a:lnTo>
                  <a:lnTo>
                    <a:pt x="44049" y="131513"/>
                  </a:lnTo>
                  <a:close/>
                  <a:moveTo>
                    <a:pt x="56232" y="131513"/>
                  </a:moveTo>
                  <a:lnTo>
                    <a:pt x="56232" y="137449"/>
                  </a:lnTo>
                  <a:lnTo>
                    <a:pt x="50296" y="137449"/>
                  </a:lnTo>
                  <a:lnTo>
                    <a:pt x="50296" y="131513"/>
                  </a:lnTo>
                  <a:close/>
                  <a:moveTo>
                    <a:pt x="62480" y="131513"/>
                  </a:moveTo>
                  <a:lnTo>
                    <a:pt x="62480" y="137449"/>
                  </a:lnTo>
                  <a:lnTo>
                    <a:pt x="56545" y="137449"/>
                  </a:lnTo>
                  <a:lnTo>
                    <a:pt x="56545" y="131513"/>
                  </a:lnTo>
                  <a:close/>
                  <a:moveTo>
                    <a:pt x="68727" y="131513"/>
                  </a:moveTo>
                  <a:lnTo>
                    <a:pt x="68727" y="137449"/>
                  </a:lnTo>
                  <a:lnTo>
                    <a:pt x="62792" y="137449"/>
                  </a:lnTo>
                  <a:lnTo>
                    <a:pt x="62792" y="131513"/>
                  </a:lnTo>
                  <a:close/>
                  <a:moveTo>
                    <a:pt x="74975" y="131513"/>
                  </a:moveTo>
                  <a:lnTo>
                    <a:pt x="74975" y="137449"/>
                  </a:lnTo>
                  <a:lnTo>
                    <a:pt x="69039" y="137449"/>
                  </a:lnTo>
                  <a:lnTo>
                    <a:pt x="69039" y="131513"/>
                  </a:lnTo>
                  <a:close/>
                  <a:moveTo>
                    <a:pt x="81223" y="131513"/>
                  </a:moveTo>
                  <a:lnTo>
                    <a:pt x="81223" y="137449"/>
                  </a:lnTo>
                  <a:lnTo>
                    <a:pt x="75286" y="137449"/>
                  </a:lnTo>
                  <a:lnTo>
                    <a:pt x="75286" y="131513"/>
                  </a:lnTo>
                  <a:close/>
                  <a:moveTo>
                    <a:pt x="87470" y="131513"/>
                  </a:moveTo>
                  <a:lnTo>
                    <a:pt x="87470" y="137449"/>
                  </a:lnTo>
                  <a:lnTo>
                    <a:pt x="81535" y="137449"/>
                  </a:lnTo>
                  <a:lnTo>
                    <a:pt x="81535" y="131513"/>
                  </a:lnTo>
                  <a:close/>
                  <a:moveTo>
                    <a:pt x="93718" y="131513"/>
                  </a:moveTo>
                  <a:lnTo>
                    <a:pt x="93718" y="137449"/>
                  </a:lnTo>
                  <a:lnTo>
                    <a:pt x="87784" y="137449"/>
                  </a:lnTo>
                  <a:lnTo>
                    <a:pt x="87784" y="131513"/>
                  </a:lnTo>
                  <a:close/>
                  <a:moveTo>
                    <a:pt x="99967" y="131513"/>
                  </a:moveTo>
                  <a:lnTo>
                    <a:pt x="99967" y="137449"/>
                  </a:lnTo>
                  <a:lnTo>
                    <a:pt x="94031" y="137449"/>
                  </a:lnTo>
                  <a:lnTo>
                    <a:pt x="94031" y="131513"/>
                  </a:lnTo>
                  <a:close/>
                  <a:moveTo>
                    <a:pt x="106214" y="131513"/>
                  </a:moveTo>
                  <a:lnTo>
                    <a:pt x="106214" y="137449"/>
                  </a:lnTo>
                  <a:lnTo>
                    <a:pt x="100278" y="137449"/>
                  </a:lnTo>
                  <a:lnTo>
                    <a:pt x="100278" y="131513"/>
                  </a:lnTo>
                  <a:close/>
                  <a:moveTo>
                    <a:pt x="112461" y="131513"/>
                  </a:moveTo>
                  <a:lnTo>
                    <a:pt x="112461" y="137449"/>
                  </a:lnTo>
                  <a:lnTo>
                    <a:pt x="106527" y="137449"/>
                  </a:lnTo>
                  <a:lnTo>
                    <a:pt x="106527" y="131513"/>
                  </a:lnTo>
                  <a:close/>
                  <a:moveTo>
                    <a:pt x="118710" y="131513"/>
                  </a:moveTo>
                  <a:lnTo>
                    <a:pt x="118710" y="137449"/>
                  </a:lnTo>
                  <a:lnTo>
                    <a:pt x="112774" y="137449"/>
                  </a:lnTo>
                  <a:lnTo>
                    <a:pt x="112774" y="131513"/>
                  </a:lnTo>
                  <a:close/>
                  <a:moveTo>
                    <a:pt x="124957" y="131513"/>
                  </a:moveTo>
                  <a:lnTo>
                    <a:pt x="124957" y="137449"/>
                  </a:lnTo>
                  <a:lnTo>
                    <a:pt x="119021" y="137449"/>
                  </a:lnTo>
                  <a:lnTo>
                    <a:pt x="119021" y="131513"/>
                  </a:lnTo>
                  <a:close/>
                  <a:moveTo>
                    <a:pt x="131204" y="131513"/>
                  </a:moveTo>
                  <a:lnTo>
                    <a:pt x="131204" y="137449"/>
                  </a:lnTo>
                  <a:lnTo>
                    <a:pt x="125270" y="137449"/>
                  </a:lnTo>
                  <a:lnTo>
                    <a:pt x="125270" y="131513"/>
                  </a:lnTo>
                  <a:close/>
                  <a:moveTo>
                    <a:pt x="137451" y="131513"/>
                  </a:moveTo>
                  <a:lnTo>
                    <a:pt x="137451" y="137449"/>
                  </a:lnTo>
                  <a:lnTo>
                    <a:pt x="131517" y="137449"/>
                  </a:lnTo>
                  <a:lnTo>
                    <a:pt x="131517" y="131513"/>
                  </a:lnTo>
                  <a:close/>
                  <a:moveTo>
                    <a:pt x="143702" y="131513"/>
                  </a:moveTo>
                  <a:lnTo>
                    <a:pt x="143702" y="137449"/>
                  </a:lnTo>
                  <a:lnTo>
                    <a:pt x="137766" y="137449"/>
                  </a:lnTo>
                  <a:lnTo>
                    <a:pt x="137766" y="131513"/>
                  </a:lnTo>
                  <a:close/>
                  <a:moveTo>
                    <a:pt x="149949" y="131513"/>
                  </a:moveTo>
                  <a:lnTo>
                    <a:pt x="149949" y="137449"/>
                  </a:lnTo>
                  <a:lnTo>
                    <a:pt x="144015" y="137449"/>
                  </a:lnTo>
                  <a:lnTo>
                    <a:pt x="144015" y="131513"/>
                  </a:lnTo>
                  <a:close/>
                  <a:moveTo>
                    <a:pt x="156196" y="131513"/>
                  </a:moveTo>
                  <a:lnTo>
                    <a:pt x="156196" y="137449"/>
                  </a:lnTo>
                  <a:lnTo>
                    <a:pt x="150262" y="137449"/>
                  </a:lnTo>
                  <a:lnTo>
                    <a:pt x="150262" y="131513"/>
                  </a:lnTo>
                  <a:close/>
                  <a:moveTo>
                    <a:pt x="162445" y="131513"/>
                  </a:moveTo>
                  <a:lnTo>
                    <a:pt x="162445" y="137449"/>
                  </a:lnTo>
                  <a:lnTo>
                    <a:pt x="156509" y="137449"/>
                  </a:lnTo>
                  <a:lnTo>
                    <a:pt x="156509" y="131513"/>
                  </a:lnTo>
                  <a:close/>
                  <a:moveTo>
                    <a:pt x="168692" y="131513"/>
                  </a:moveTo>
                  <a:lnTo>
                    <a:pt x="168692" y="137449"/>
                  </a:lnTo>
                  <a:lnTo>
                    <a:pt x="162756" y="137449"/>
                  </a:lnTo>
                  <a:lnTo>
                    <a:pt x="162756" y="131513"/>
                  </a:lnTo>
                  <a:close/>
                  <a:moveTo>
                    <a:pt x="174939" y="131513"/>
                  </a:moveTo>
                  <a:lnTo>
                    <a:pt x="174939" y="137449"/>
                  </a:lnTo>
                  <a:lnTo>
                    <a:pt x="169005" y="137449"/>
                  </a:lnTo>
                  <a:lnTo>
                    <a:pt x="169005" y="131513"/>
                  </a:lnTo>
                  <a:close/>
                  <a:moveTo>
                    <a:pt x="181186" y="131513"/>
                  </a:moveTo>
                  <a:lnTo>
                    <a:pt x="181186" y="137449"/>
                  </a:lnTo>
                  <a:lnTo>
                    <a:pt x="175252" y="137449"/>
                  </a:lnTo>
                  <a:lnTo>
                    <a:pt x="175252" y="131513"/>
                  </a:lnTo>
                  <a:close/>
                  <a:moveTo>
                    <a:pt x="187433" y="131513"/>
                  </a:moveTo>
                  <a:lnTo>
                    <a:pt x="187433" y="137449"/>
                  </a:lnTo>
                  <a:lnTo>
                    <a:pt x="181499" y="137449"/>
                  </a:lnTo>
                  <a:lnTo>
                    <a:pt x="181499" y="131513"/>
                  </a:lnTo>
                  <a:close/>
                  <a:moveTo>
                    <a:pt x="193682" y="131513"/>
                  </a:moveTo>
                  <a:lnTo>
                    <a:pt x="193682" y="137449"/>
                  </a:lnTo>
                  <a:lnTo>
                    <a:pt x="187746" y="137449"/>
                  </a:lnTo>
                  <a:lnTo>
                    <a:pt x="187746" y="131513"/>
                  </a:lnTo>
                  <a:close/>
                  <a:moveTo>
                    <a:pt x="199931" y="131513"/>
                  </a:moveTo>
                  <a:lnTo>
                    <a:pt x="199931" y="137449"/>
                  </a:lnTo>
                  <a:lnTo>
                    <a:pt x="193996" y="137449"/>
                  </a:lnTo>
                  <a:lnTo>
                    <a:pt x="193996" y="131513"/>
                  </a:lnTo>
                  <a:close/>
                  <a:moveTo>
                    <a:pt x="206180" y="131513"/>
                  </a:moveTo>
                  <a:lnTo>
                    <a:pt x="206180" y="137449"/>
                  </a:lnTo>
                  <a:lnTo>
                    <a:pt x="200244" y="137449"/>
                  </a:lnTo>
                  <a:lnTo>
                    <a:pt x="200244" y="131513"/>
                  </a:lnTo>
                  <a:close/>
                  <a:moveTo>
                    <a:pt x="212427" y="131513"/>
                  </a:moveTo>
                  <a:lnTo>
                    <a:pt x="212427" y="137449"/>
                  </a:lnTo>
                  <a:lnTo>
                    <a:pt x="206491" y="137449"/>
                  </a:lnTo>
                  <a:lnTo>
                    <a:pt x="206491" y="131513"/>
                  </a:lnTo>
                  <a:close/>
                  <a:moveTo>
                    <a:pt x="218674" y="131513"/>
                  </a:moveTo>
                  <a:lnTo>
                    <a:pt x="218674" y="137449"/>
                  </a:lnTo>
                  <a:lnTo>
                    <a:pt x="212739" y="137449"/>
                  </a:lnTo>
                  <a:lnTo>
                    <a:pt x="212739" y="131513"/>
                  </a:lnTo>
                  <a:close/>
                  <a:moveTo>
                    <a:pt x="224921" y="131513"/>
                  </a:moveTo>
                  <a:lnTo>
                    <a:pt x="224921" y="137449"/>
                  </a:lnTo>
                  <a:lnTo>
                    <a:pt x="218987" y="137449"/>
                  </a:lnTo>
                  <a:lnTo>
                    <a:pt x="218987" y="131513"/>
                  </a:lnTo>
                  <a:close/>
                  <a:moveTo>
                    <a:pt x="231170" y="131513"/>
                  </a:moveTo>
                  <a:lnTo>
                    <a:pt x="231170" y="137449"/>
                  </a:lnTo>
                  <a:lnTo>
                    <a:pt x="225234" y="137449"/>
                  </a:lnTo>
                  <a:lnTo>
                    <a:pt x="225234" y="131513"/>
                  </a:lnTo>
                  <a:close/>
                  <a:moveTo>
                    <a:pt x="237417" y="131513"/>
                  </a:moveTo>
                  <a:lnTo>
                    <a:pt x="237417" y="137449"/>
                  </a:lnTo>
                  <a:lnTo>
                    <a:pt x="231481" y="137449"/>
                  </a:lnTo>
                  <a:lnTo>
                    <a:pt x="231481" y="131513"/>
                  </a:lnTo>
                  <a:close/>
                  <a:moveTo>
                    <a:pt x="243664" y="131513"/>
                  </a:moveTo>
                  <a:lnTo>
                    <a:pt x="243664" y="137449"/>
                  </a:lnTo>
                  <a:lnTo>
                    <a:pt x="237729" y="137449"/>
                  </a:lnTo>
                  <a:lnTo>
                    <a:pt x="237729" y="131513"/>
                  </a:lnTo>
                  <a:close/>
                  <a:moveTo>
                    <a:pt x="249911" y="131513"/>
                  </a:moveTo>
                  <a:lnTo>
                    <a:pt x="249911" y="137449"/>
                  </a:lnTo>
                  <a:lnTo>
                    <a:pt x="243977" y="137449"/>
                  </a:lnTo>
                  <a:lnTo>
                    <a:pt x="243977" y="131513"/>
                  </a:lnTo>
                  <a:close/>
                  <a:moveTo>
                    <a:pt x="256161" y="131513"/>
                  </a:moveTo>
                  <a:lnTo>
                    <a:pt x="256161" y="137449"/>
                  </a:lnTo>
                  <a:lnTo>
                    <a:pt x="250225" y="137449"/>
                  </a:lnTo>
                  <a:lnTo>
                    <a:pt x="250225" y="131513"/>
                  </a:lnTo>
                  <a:close/>
                  <a:moveTo>
                    <a:pt x="262409" y="131513"/>
                  </a:moveTo>
                  <a:lnTo>
                    <a:pt x="262409" y="137449"/>
                  </a:lnTo>
                  <a:lnTo>
                    <a:pt x="256474" y="137449"/>
                  </a:lnTo>
                  <a:lnTo>
                    <a:pt x="256474" y="131513"/>
                  </a:lnTo>
                  <a:close/>
                  <a:moveTo>
                    <a:pt x="268656" y="131513"/>
                  </a:moveTo>
                  <a:lnTo>
                    <a:pt x="268656" y="137449"/>
                  </a:lnTo>
                  <a:lnTo>
                    <a:pt x="262721" y="137449"/>
                  </a:lnTo>
                  <a:lnTo>
                    <a:pt x="262721" y="131513"/>
                  </a:lnTo>
                  <a:close/>
                  <a:moveTo>
                    <a:pt x="274904" y="131513"/>
                  </a:moveTo>
                  <a:lnTo>
                    <a:pt x="274904" y="137449"/>
                  </a:lnTo>
                  <a:lnTo>
                    <a:pt x="268968" y="137449"/>
                  </a:lnTo>
                  <a:lnTo>
                    <a:pt x="268968" y="131513"/>
                  </a:lnTo>
                  <a:close/>
                  <a:moveTo>
                    <a:pt x="6251" y="137760"/>
                  </a:moveTo>
                  <a:lnTo>
                    <a:pt x="6251" y="143697"/>
                  </a:lnTo>
                  <a:lnTo>
                    <a:pt x="315" y="143697"/>
                  </a:lnTo>
                  <a:lnTo>
                    <a:pt x="315" y="137760"/>
                  </a:lnTo>
                  <a:close/>
                  <a:moveTo>
                    <a:pt x="12498" y="137760"/>
                  </a:moveTo>
                  <a:lnTo>
                    <a:pt x="12498" y="143697"/>
                  </a:lnTo>
                  <a:lnTo>
                    <a:pt x="6562" y="143697"/>
                  </a:lnTo>
                  <a:lnTo>
                    <a:pt x="6562" y="137760"/>
                  </a:lnTo>
                  <a:close/>
                  <a:moveTo>
                    <a:pt x="18745" y="137760"/>
                  </a:moveTo>
                  <a:lnTo>
                    <a:pt x="18745" y="143697"/>
                  </a:lnTo>
                  <a:lnTo>
                    <a:pt x="12810" y="143697"/>
                  </a:lnTo>
                  <a:lnTo>
                    <a:pt x="12810" y="137760"/>
                  </a:lnTo>
                  <a:close/>
                  <a:moveTo>
                    <a:pt x="24992" y="137760"/>
                  </a:moveTo>
                  <a:lnTo>
                    <a:pt x="24992" y="143697"/>
                  </a:lnTo>
                  <a:lnTo>
                    <a:pt x="19058" y="143697"/>
                  </a:lnTo>
                  <a:lnTo>
                    <a:pt x="19058" y="137760"/>
                  </a:lnTo>
                  <a:close/>
                  <a:moveTo>
                    <a:pt x="31241" y="137760"/>
                  </a:moveTo>
                  <a:lnTo>
                    <a:pt x="31241" y="143697"/>
                  </a:lnTo>
                  <a:lnTo>
                    <a:pt x="25305" y="143697"/>
                  </a:lnTo>
                  <a:lnTo>
                    <a:pt x="25305" y="137760"/>
                  </a:lnTo>
                  <a:close/>
                  <a:moveTo>
                    <a:pt x="37489" y="137760"/>
                  </a:moveTo>
                  <a:lnTo>
                    <a:pt x="37489" y="143697"/>
                  </a:lnTo>
                  <a:lnTo>
                    <a:pt x="31553" y="143697"/>
                  </a:lnTo>
                  <a:lnTo>
                    <a:pt x="31553" y="137760"/>
                  </a:lnTo>
                  <a:close/>
                  <a:moveTo>
                    <a:pt x="43737" y="137760"/>
                  </a:moveTo>
                  <a:lnTo>
                    <a:pt x="43737" y="143697"/>
                  </a:lnTo>
                  <a:lnTo>
                    <a:pt x="37802" y="143697"/>
                  </a:lnTo>
                  <a:lnTo>
                    <a:pt x="37802" y="137760"/>
                  </a:lnTo>
                  <a:close/>
                  <a:moveTo>
                    <a:pt x="49985" y="137760"/>
                  </a:moveTo>
                  <a:lnTo>
                    <a:pt x="49985" y="143697"/>
                  </a:lnTo>
                  <a:lnTo>
                    <a:pt x="44049" y="143697"/>
                  </a:lnTo>
                  <a:lnTo>
                    <a:pt x="44049" y="137760"/>
                  </a:lnTo>
                  <a:close/>
                  <a:moveTo>
                    <a:pt x="56232" y="137760"/>
                  </a:moveTo>
                  <a:lnTo>
                    <a:pt x="56232" y="143697"/>
                  </a:lnTo>
                  <a:lnTo>
                    <a:pt x="50296" y="143697"/>
                  </a:lnTo>
                  <a:lnTo>
                    <a:pt x="50296" y="137760"/>
                  </a:lnTo>
                  <a:close/>
                  <a:moveTo>
                    <a:pt x="62480" y="137760"/>
                  </a:moveTo>
                  <a:lnTo>
                    <a:pt x="62480" y="143697"/>
                  </a:lnTo>
                  <a:lnTo>
                    <a:pt x="56545" y="143697"/>
                  </a:lnTo>
                  <a:lnTo>
                    <a:pt x="56545" y="137760"/>
                  </a:lnTo>
                  <a:close/>
                  <a:moveTo>
                    <a:pt x="68727" y="137760"/>
                  </a:moveTo>
                  <a:lnTo>
                    <a:pt x="68727" y="143697"/>
                  </a:lnTo>
                  <a:lnTo>
                    <a:pt x="62792" y="143697"/>
                  </a:lnTo>
                  <a:lnTo>
                    <a:pt x="62792" y="137760"/>
                  </a:lnTo>
                  <a:close/>
                  <a:moveTo>
                    <a:pt x="74975" y="137760"/>
                  </a:moveTo>
                  <a:lnTo>
                    <a:pt x="74975" y="143697"/>
                  </a:lnTo>
                  <a:lnTo>
                    <a:pt x="69039" y="143697"/>
                  </a:lnTo>
                  <a:lnTo>
                    <a:pt x="69039" y="137760"/>
                  </a:lnTo>
                  <a:close/>
                  <a:moveTo>
                    <a:pt x="81223" y="137760"/>
                  </a:moveTo>
                  <a:lnTo>
                    <a:pt x="81223" y="143697"/>
                  </a:lnTo>
                  <a:lnTo>
                    <a:pt x="75286" y="143697"/>
                  </a:lnTo>
                  <a:lnTo>
                    <a:pt x="75286" y="137760"/>
                  </a:lnTo>
                  <a:close/>
                  <a:moveTo>
                    <a:pt x="87470" y="137760"/>
                  </a:moveTo>
                  <a:lnTo>
                    <a:pt x="87470" y="143697"/>
                  </a:lnTo>
                  <a:lnTo>
                    <a:pt x="81535" y="143697"/>
                  </a:lnTo>
                  <a:lnTo>
                    <a:pt x="81535" y="137760"/>
                  </a:lnTo>
                  <a:close/>
                  <a:moveTo>
                    <a:pt x="93718" y="137760"/>
                  </a:moveTo>
                  <a:lnTo>
                    <a:pt x="93718" y="143697"/>
                  </a:lnTo>
                  <a:lnTo>
                    <a:pt x="87784" y="143697"/>
                  </a:lnTo>
                  <a:lnTo>
                    <a:pt x="87784" y="137760"/>
                  </a:lnTo>
                  <a:close/>
                  <a:moveTo>
                    <a:pt x="99967" y="137760"/>
                  </a:moveTo>
                  <a:lnTo>
                    <a:pt x="99967" y="143697"/>
                  </a:lnTo>
                  <a:lnTo>
                    <a:pt x="94031" y="143697"/>
                  </a:lnTo>
                  <a:lnTo>
                    <a:pt x="94031" y="137760"/>
                  </a:lnTo>
                  <a:close/>
                  <a:moveTo>
                    <a:pt x="106214" y="137760"/>
                  </a:moveTo>
                  <a:lnTo>
                    <a:pt x="106214" y="143697"/>
                  </a:lnTo>
                  <a:lnTo>
                    <a:pt x="100278" y="143697"/>
                  </a:lnTo>
                  <a:lnTo>
                    <a:pt x="100278" y="137760"/>
                  </a:lnTo>
                  <a:close/>
                  <a:moveTo>
                    <a:pt x="112461" y="137760"/>
                  </a:moveTo>
                  <a:lnTo>
                    <a:pt x="112461" y="143697"/>
                  </a:lnTo>
                  <a:lnTo>
                    <a:pt x="106527" y="143697"/>
                  </a:lnTo>
                  <a:lnTo>
                    <a:pt x="106527" y="137760"/>
                  </a:lnTo>
                  <a:close/>
                  <a:moveTo>
                    <a:pt x="118710" y="137760"/>
                  </a:moveTo>
                  <a:lnTo>
                    <a:pt x="118710" y="143697"/>
                  </a:lnTo>
                  <a:lnTo>
                    <a:pt x="112774" y="143697"/>
                  </a:lnTo>
                  <a:lnTo>
                    <a:pt x="112774" y="137760"/>
                  </a:lnTo>
                  <a:close/>
                  <a:moveTo>
                    <a:pt x="124957" y="137760"/>
                  </a:moveTo>
                  <a:lnTo>
                    <a:pt x="124957" y="143697"/>
                  </a:lnTo>
                  <a:lnTo>
                    <a:pt x="119021" y="143697"/>
                  </a:lnTo>
                  <a:lnTo>
                    <a:pt x="119021" y="137760"/>
                  </a:lnTo>
                  <a:close/>
                  <a:moveTo>
                    <a:pt x="131204" y="137760"/>
                  </a:moveTo>
                  <a:lnTo>
                    <a:pt x="131204" y="143697"/>
                  </a:lnTo>
                  <a:lnTo>
                    <a:pt x="125270" y="143697"/>
                  </a:lnTo>
                  <a:lnTo>
                    <a:pt x="125270" y="137760"/>
                  </a:lnTo>
                  <a:close/>
                  <a:moveTo>
                    <a:pt x="137451" y="137760"/>
                  </a:moveTo>
                  <a:lnTo>
                    <a:pt x="137451" y="143697"/>
                  </a:lnTo>
                  <a:lnTo>
                    <a:pt x="131517" y="143697"/>
                  </a:lnTo>
                  <a:lnTo>
                    <a:pt x="131517" y="137760"/>
                  </a:lnTo>
                  <a:close/>
                  <a:moveTo>
                    <a:pt x="143702" y="137760"/>
                  </a:moveTo>
                  <a:lnTo>
                    <a:pt x="143702" y="143697"/>
                  </a:lnTo>
                  <a:lnTo>
                    <a:pt x="137766" y="143697"/>
                  </a:lnTo>
                  <a:lnTo>
                    <a:pt x="137766" y="137760"/>
                  </a:lnTo>
                  <a:close/>
                  <a:moveTo>
                    <a:pt x="149949" y="137760"/>
                  </a:moveTo>
                  <a:lnTo>
                    <a:pt x="149949" y="143697"/>
                  </a:lnTo>
                  <a:lnTo>
                    <a:pt x="144015" y="143697"/>
                  </a:lnTo>
                  <a:lnTo>
                    <a:pt x="144015" y="137760"/>
                  </a:lnTo>
                  <a:close/>
                  <a:moveTo>
                    <a:pt x="156196" y="137760"/>
                  </a:moveTo>
                  <a:lnTo>
                    <a:pt x="156196" y="143697"/>
                  </a:lnTo>
                  <a:lnTo>
                    <a:pt x="150262" y="143697"/>
                  </a:lnTo>
                  <a:lnTo>
                    <a:pt x="150262" y="137760"/>
                  </a:lnTo>
                  <a:close/>
                  <a:moveTo>
                    <a:pt x="162445" y="137760"/>
                  </a:moveTo>
                  <a:lnTo>
                    <a:pt x="162445" y="143697"/>
                  </a:lnTo>
                  <a:lnTo>
                    <a:pt x="156509" y="143697"/>
                  </a:lnTo>
                  <a:lnTo>
                    <a:pt x="156509" y="137760"/>
                  </a:lnTo>
                  <a:close/>
                  <a:moveTo>
                    <a:pt x="168692" y="137760"/>
                  </a:moveTo>
                  <a:lnTo>
                    <a:pt x="168692" y="143697"/>
                  </a:lnTo>
                  <a:lnTo>
                    <a:pt x="162756" y="143697"/>
                  </a:lnTo>
                  <a:lnTo>
                    <a:pt x="162756" y="137760"/>
                  </a:lnTo>
                  <a:close/>
                  <a:moveTo>
                    <a:pt x="174939" y="137760"/>
                  </a:moveTo>
                  <a:lnTo>
                    <a:pt x="174939" y="143697"/>
                  </a:lnTo>
                  <a:lnTo>
                    <a:pt x="169005" y="143697"/>
                  </a:lnTo>
                  <a:lnTo>
                    <a:pt x="169005" y="137760"/>
                  </a:lnTo>
                  <a:close/>
                  <a:moveTo>
                    <a:pt x="181186" y="137760"/>
                  </a:moveTo>
                  <a:lnTo>
                    <a:pt x="181186" y="143697"/>
                  </a:lnTo>
                  <a:lnTo>
                    <a:pt x="175252" y="143697"/>
                  </a:lnTo>
                  <a:lnTo>
                    <a:pt x="175252" y="137760"/>
                  </a:lnTo>
                  <a:close/>
                  <a:moveTo>
                    <a:pt x="187433" y="137760"/>
                  </a:moveTo>
                  <a:lnTo>
                    <a:pt x="187433" y="143697"/>
                  </a:lnTo>
                  <a:lnTo>
                    <a:pt x="181499" y="143697"/>
                  </a:lnTo>
                  <a:lnTo>
                    <a:pt x="181499" y="137760"/>
                  </a:lnTo>
                  <a:close/>
                  <a:moveTo>
                    <a:pt x="193682" y="137760"/>
                  </a:moveTo>
                  <a:lnTo>
                    <a:pt x="193682" y="143697"/>
                  </a:lnTo>
                  <a:lnTo>
                    <a:pt x="187746" y="143697"/>
                  </a:lnTo>
                  <a:lnTo>
                    <a:pt x="187746" y="137760"/>
                  </a:lnTo>
                  <a:close/>
                  <a:moveTo>
                    <a:pt x="199931" y="137760"/>
                  </a:moveTo>
                  <a:lnTo>
                    <a:pt x="199931" y="143697"/>
                  </a:lnTo>
                  <a:lnTo>
                    <a:pt x="193996" y="143697"/>
                  </a:lnTo>
                  <a:lnTo>
                    <a:pt x="193996" y="137760"/>
                  </a:lnTo>
                  <a:close/>
                  <a:moveTo>
                    <a:pt x="206180" y="137760"/>
                  </a:moveTo>
                  <a:lnTo>
                    <a:pt x="206180" y="143697"/>
                  </a:lnTo>
                  <a:lnTo>
                    <a:pt x="200244" y="143697"/>
                  </a:lnTo>
                  <a:lnTo>
                    <a:pt x="200244" y="137760"/>
                  </a:lnTo>
                  <a:close/>
                  <a:moveTo>
                    <a:pt x="212427" y="137760"/>
                  </a:moveTo>
                  <a:lnTo>
                    <a:pt x="212427" y="143697"/>
                  </a:lnTo>
                  <a:lnTo>
                    <a:pt x="206491" y="143697"/>
                  </a:lnTo>
                  <a:lnTo>
                    <a:pt x="206491" y="137760"/>
                  </a:lnTo>
                  <a:close/>
                  <a:moveTo>
                    <a:pt x="218674" y="137760"/>
                  </a:moveTo>
                  <a:lnTo>
                    <a:pt x="218674" y="143697"/>
                  </a:lnTo>
                  <a:lnTo>
                    <a:pt x="212739" y="143697"/>
                  </a:lnTo>
                  <a:lnTo>
                    <a:pt x="212739" y="137760"/>
                  </a:lnTo>
                  <a:close/>
                  <a:moveTo>
                    <a:pt x="224921" y="137760"/>
                  </a:moveTo>
                  <a:lnTo>
                    <a:pt x="224921" y="143697"/>
                  </a:lnTo>
                  <a:lnTo>
                    <a:pt x="218987" y="143697"/>
                  </a:lnTo>
                  <a:lnTo>
                    <a:pt x="218987" y="137760"/>
                  </a:lnTo>
                  <a:close/>
                  <a:moveTo>
                    <a:pt x="231170" y="137760"/>
                  </a:moveTo>
                  <a:lnTo>
                    <a:pt x="231170" y="143697"/>
                  </a:lnTo>
                  <a:lnTo>
                    <a:pt x="225234" y="143697"/>
                  </a:lnTo>
                  <a:lnTo>
                    <a:pt x="225234" y="137760"/>
                  </a:lnTo>
                  <a:close/>
                  <a:moveTo>
                    <a:pt x="237417" y="137760"/>
                  </a:moveTo>
                  <a:lnTo>
                    <a:pt x="237417" y="143697"/>
                  </a:lnTo>
                  <a:lnTo>
                    <a:pt x="231481" y="143697"/>
                  </a:lnTo>
                  <a:lnTo>
                    <a:pt x="231481" y="137760"/>
                  </a:lnTo>
                  <a:close/>
                  <a:moveTo>
                    <a:pt x="243664" y="137760"/>
                  </a:moveTo>
                  <a:lnTo>
                    <a:pt x="243664" y="143697"/>
                  </a:lnTo>
                  <a:lnTo>
                    <a:pt x="237729" y="143697"/>
                  </a:lnTo>
                  <a:lnTo>
                    <a:pt x="237729" y="137760"/>
                  </a:lnTo>
                  <a:close/>
                  <a:moveTo>
                    <a:pt x="249911" y="137760"/>
                  </a:moveTo>
                  <a:lnTo>
                    <a:pt x="249911" y="143697"/>
                  </a:lnTo>
                  <a:lnTo>
                    <a:pt x="243977" y="143697"/>
                  </a:lnTo>
                  <a:lnTo>
                    <a:pt x="243977" y="137760"/>
                  </a:lnTo>
                  <a:close/>
                  <a:moveTo>
                    <a:pt x="256161" y="137760"/>
                  </a:moveTo>
                  <a:lnTo>
                    <a:pt x="256161" y="143697"/>
                  </a:lnTo>
                  <a:lnTo>
                    <a:pt x="250225" y="143697"/>
                  </a:lnTo>
                  <a:lnTo>
                    <a:pt x="250225" y="137760"/>
                  </a:lnTo>
                  <a:close/>
                  <a:moveTo>
                    <a:pt x="262409" y="137760"/>
                  </a:moveTo>
                  <a:lnTo>
                    <a:pt x="262409" y="143697"/>
                  </a:lnTo>
                  <a:lnTo>
                    <a:pt x="256474" y="143697"/>
                  </a:lnTo>
                  <a:lnTo>
                    <a:pt x="256474" y="137760"/>
                  </a:lnTo>
                  <a:close/>
                  <a:moveTo>
                    <a:pt x="268656" y="137760"/>
                  </a:moveTo>
                  <a:lnTo>
                    <a:pt x="268656" y="143697"/>
                  </a:lnTo>
                  <a:lnTo>
                    <a:pt x="262721" y="143697"/>
                  </a:lnTo>
                  <a:lnTo>
                    <a:pt x="262721" y="137760"/>
                  </a:lnTo>
                  <a:close/>
                  <a:moveTo>
                    <a:pt x="274904" y="137760"/>
                  </a:moveTo>
                  <a:lnTo>
                    <a:pt x="274904" y="143697"/>
                  </a:lnTo>
                  <a:lnTo>
                    <a:pt x="268968" y="143697"/>
                  </a:lnTo>
                  <a:lnTo>
                    <a:pt x="268968" y="137760"/>
                  </a:lnTo>
                  <a:close/>
                  <a:moveTo>
                    <a:pt x="6251" y="144011"/>
                  </a:moveTo>
                  <a:lnTo>
                    <a:pt x="6251" y="149945"/>
                  </a:lnTo>
                  <a:lnTo>
                    <a:pt x="315" y="149945"/>
                  </a:lnTo>
                  <a:lnTo>
                    <a:pt x="315" y="144011"/>
                  </a:lnTo>
                  <a:close/>
                  <a:moveTo>
                    <a:pt x="12498" y="144011"/>
                  </a:moveTo>
                  <a:lnTo>
                    <a:pt x="12498" y="149945"/>
                  </a:lnTo>
                  <a:lnTo>
                    <a:pt x="6562" y="149945"/>
                  </a:lnTo>
                  <a:lnTo>
                    <a:pt x="6562" y="144011"/>
                  </a:lnTo>
                  <a:close/>
                  <a:moveTo>
                    <a:pt x="18745" y="144011"/>
                  </a:moveTo>
                  <a:lnTo>
                    <a:pt x="18745" y="149945"/>
                  </a:lnTo>
                  <a:lnTo>
                    <a:pt x="12810" y="149945"/>
                  </a:lnTo>
                  <a:lnTo>
                    <a:pt x="12810" y="144011"/>
                  </a:lnTo>
                  <a:close/>
                  <a:moveTo>
                    <a:pt x="24992" y="144011"/>
                  </a:moveTo>
                  <a:lnTo>
                    <a:pt x="24992" y="149945"/>
                  </a:lnTo>
                  <a:lnTo>
                    <a:pt x="19058" y="149945"/>
                  </a:lnTo>
                  <a:lnTo>
                    <a:pt x="19058" y="144011"/>
                  </a:lnTo>
                  <a:close/>
                  <a:moveTo>
                    <a:pt x="31241" y="144011"/>
                  </a:moveTo>
                  <a:lnTo>
                    <a:pt x="31241" y="149945"/>
                  </a:lnTo>
                  <a:lnTo>
                    <a:pt x="25305" y="149945"/>
                  </a:lnTo>
                  <a:lnTo>
                    <a:pt x="25305" y="144011"/>
                  </a:lnTo>
                  <a:close/>
                  <a:moveTo>
                    <a:pt x="37489" y="144011"/>
                  </a:moveTo>
                  <a:lnTo>
                    <a:pt x="37489" y="149945"/>
                  </a:lnTo>
                  <a:lnTo>
                    <a:pt x="31553" y="149945"/>
                  </a:lnTo>
                  <a:lnTo>
                    <a:pt x="31553" y="144011"/>
                  </a:lnTo>
                  <a:close/>
                  <a:moveTo>
                    <a:pt x="43737" y="144011"/>
                  </a:moveTo>
                  <a:lnTo>
                    <a:pt x="43737" y="149945"/>
                  </a:lnTo>
                  <a:lnTo>
                    <a:pt x="37802" y="149945"/>
                  </a:lnTo>
                  <a:lnTo>
                    <a:pt x="37802" y="144011"/>
                  </a:lnTo>
                  <a:close/>
                  <a:moveTo>
                    <a:pt x="49985" y="144011"/>
                  </a:moveTo>
                  <a:lnTo>
                    <a:pt x="49985" y="149945"/>
                  </a:lnTo>
                  <a:lnTo>
                    <a:pt x="44049" y="149945"/>
                  </a:lnTo>
                  <a:lnTo>
                    <a:pt x="44049" y="144011"/>
                  </a:lnTo>
                  <a:close/>
                  <a:moveTo>
                    <a:pt x="56232" y="144011"/>
                  </a:moveTo>
                  <a:lnTo>
                    <a:pt x="56232" y="149945"/>
                  </a:lnTo>
                  <a:lnTo>
                    <a:pt x="50296" y="149945"/>
                  </a:lnTo>
                  <a:lnTo>
                    <a:pt x="50296" y="144011"/>
                  </a:lnTo>
                  <a:close/>
                  <a:moveTo>
                    <a:pt x="62480" y="144011"/>
                  </a:moveTo>
                  <a:lnTo>
                    <a:pt x="62480" y="149945"/>
                  </a:lnTo>
                  <a:lnTo>
                    <a:pt x="56545" y="149945"/>
                  </a:lnTo>
                  <a:lnTo>
                    <a:pt x="56545" y="144011"/>
                  </a:lnTo>
                  <a:close/>
                  <a:moveTo>
                    <a:pt x="68727" y="144011"/>
                  </a:moveTo>
                  <a:lnTo>
                    <a:pt x="68727" y="149945"/>
                  </a:lnTo>
                  <a:lnTo>
                    <a:pt x="62792" y="149945"/>
                  </a:lnTo>
                  <a:lnTo>
                    <a:pt x="62792" y="144011"/>
                  </a:lnTo>
                  <a:close/>
                  <a:moveTo>
                    <a:pt x="74975" y="144011"/>
                  </a:moveTo>
                  <a:lnTo>
                    <a:pt x="74975" y="149945"/>
                  </a:lnTo>
                  <a:lnTo>
                    <a:pt x="69039" y="149945"/>
                  </a:lnTo>
                  <a:lnTo>
                    <a:pt x="69039" y="144011"/>
                  </a:lnTo>
                  <a:close/>
                  <a:moveTo>
                    <a:pt x="81223" y="144011"/>
                  </a:moveTo>
                  <a:lnTo>
                    <a:pt x="81223" y="149945"/>
                  </a:lnTo>
                  <a:lnTo>
                    <a:pt x="75286" y="149945"/>
                  </a:lnTo>
                  <a:lnTo>
                    <a:pt x="75286" y="144011"/>
                  </a:lnTo>
                  <a:close/>
                  <a:moveTo>
                    <a:pt x="87470" y="144011"/>
                  </a:moveTo>
                  <a:lnTo>
                    <a:pt x="87470" y="149945"/>
                  </a:lnTo>
                  <a:lnTo>
                    <a:pt x="81535" y="149945"/>
                  </a:lnTo>
                  <a:lnTo>
                    <a:pt x="81535" y="144011"/>
                  </a:lnTo>
                  <a:close/>
                  <a:moveTo>
                    <a:pt x="93718" y="144011"/>
                  </a:moveTo>
                  <a:lnTo>
                    <a:pt x="93718" y="149945"/>
                  </a:lnTo>
                  <a:lnTo>
                    <a:pt x="87784" y="149945"/>
                  </a:lnTo>
                  <a:lnTo>
                    <a:pt x="87784" y="144011"/>
                  </a:lnTo>
                  <a:close/>
                  <a:moveTo>
                    <a:pt x="99967" y="144011"/>
                  </a:moveTo>
                  <a:lnTo>
                    <a:pt x="99967" y="149945"/>
                  </a:lnTo>
                  <a:lnTo>
                    <a:pt x="94031" y="149945"/>
                  </a:lnTo>
                  <a:lnTo>
                    <a:pt x="94031" y="144011"/>
                  </a:lnTo>
                  <a:close/>
                  <a:moveTo>
                    <a:pt x="106214" y="144011"/>
                  </a:moveTo>
                  <a:lnTo>
                    <a:pt x="106214" y="149945"/>
                  </a:lnTo>
                  <a:lnTo>
                    <a:pt x="100278" y="149945"/>
                  </a:lnTo>
                  <a:lnTo>
                    <a:pt x="100278" y="144011"/>
                  </a:lnTo>
                  <a:close/>
                  <a:moveTo>
                    <a:pt x="112461" y="144011"/>
                  </a:moveTo>
                  <a:lnTo>
                    <a:pt x="112461" y="149945"/>
                  </a:lnTo>
                  <a:lnTo>
                    <a:pt x="106527" y="149945"/>
                  </a:lnTo>
                  <a:lnTo>
                    <a:pt x="106527" y="144011"/>
                  </a:lnTo>
                  <a:close/>
                  <a:moveTo>
                    <a:pt x="118710" y="144011"/>
                  </a:moveTo>
                  <a:lnTo>
                    <a:pt x="118710" y="149945"/>
                  </a:lnTo>
                  <a:lnTo>
                    <a:pt x="112774" y="149945"/>
                  </a:lnTo>
                  <a:lnTo>
                    <a:pt x="112774" y="144011"/>
                  </a:lnTo>
                  <a:close/>
                  <a:moveTo>
                    <a:pt x="124957" y="144011"/>
                  </a:moveTo>
                  <a:lnTo>
                    <a:pt x="124957" y="149945"/>
                  </a:lnTo>
                  <a:lnTo>
                    <a:pt x="119021" y="149945"/>
                  </a:lnTo>
                  <a:lnTo>
                    <a:pt x="119021" y="144011"/>
                  </a:lnTo>
                  <a:close/>
                  <a:moveTo>
                    <a:pt x="131204" y="144011"/>
                  </a:moveTo>
                  <a:lnTo>
                    <a:pt x="131204" y="149945"/>
                  </a:lnTo>
                  <a:lnTo>
                    <a:pt x="125270" y="149945"/>
                  </a:lnTo>
                  <a:lnTo>
                    <a:pt x="125270" y="144011"/>
                  </a:lnTo>
                  <a:close/>
                  <a:moveTo>
                    <a:pt x="137451" y="144011"/>
                  </a:moveTo>
                  <a:lnTo>
                    <a:pt x="137451" y="149945"/>
                  </a:lnTo>
                  <a:lnTo>
                    <a:pt x="131517" y="149945"/>
                  </a:lnTo>
                  <a:lnTo>
                    <a:pt x="131517" y="144011"/>
                  </a:lnTo>
                  <a:close/>
                  <a:moveTo>
                    <a:pt x="143702" y="144011"/>
                  </a:moveTo>
                  <a:lnTo>
                    <a:pt x="143702" y="149945"/>
                  </a:lnTo>
                  <a:lnTo>
                    <a:pt x="137766" y="149945"/>
                  </a:lnTo>
                  <a:lnTo>
                    <a:pt x="137766" y="144011"/>
                  </a:lnTo>
                  <a:close/>
                  <a:moveTo>
                    <a:pt x="149949" y="144011"/>
                  </a:moveTo>
                  <a:lnTo>
                    <a:pt x="149949" y="149945"/>
                  </a:lnTo>
                  <a:lnTo>
                    <a:pt x="144015" y="149945"/>
                  </a:lnTo>
                  <a:lnTo>
                    <a:pt x="144015" y="144011"/>
                  </a:lnTo>
                  <a:close/>
                  <a:moveTo>
                    <a:pt x="156196" y="144011"/>
                  </a:moveTo>
                  <a:lnTo>
                    <a:pt x="156196" y="149945"/>
                  </a:lnTo>
                  <a:lnTo>
                    <a:pt x="150262" y="149945"/>
                  </a:lnTo>
                  <a:lnTo>
                    <a:pt x="150262" y="144011"/>
                  </a:lnTo>
                  <a:close/>
                  <a:moveTo>
                    <a:pt x="162445" y="144011"/>
                  </a:moveTo>
                  <a:lnTo>
                    <a:pt x="162445" y="149945"/>
                  </a:lnTo>
                  <a:lnTo>
                    <a:pt x="156509" y="149945"/>
                  </a:lnTo>
                  <a:lnTo>
                    <a:pt x="156509" y="144011"/>
                  </a:lnTo>
                  <a:close/>
                  <a:moveTo>
                    <a:pt x="168692" y="144011"/>
                  </a:moveTo>
                  <a:lnTo>
                    <a:pt x="168692" y="149945"/>
                  </a:lnTo>
                  <a:lnTo>
                    <a:pt x="162756" y="149945"/>
                  </a:lnTo>
                  <a:lnTo>
                    <a:pt x="162756" y="144011"/>
                  </a:lnTo>
                  <a:close/>
                  <a:moveTo>
                    <a:pt x="174939" y="144011"/>
                  </a:moveTo>
                  <a:lnTo>
                    <a:pt x="174939" y="149945"/>
                  </a:lnTo>
                  <a:lnTo>
                    <a:pt x="169005" y="149945"/>
                  </a:lnTo>
                  <a:lnTo>
                    <a:pt x="169005" y="144011"/>
                  </a:lnTo>
                  <a:close/>
                  <a:moveTo>
                    <a:pt x="181186" y="144011"/>
                  </a:moveTo>
                  <a:lnTo>
                    <a:pt x="181186" y="149945"/>
                  </a:lnTo>
                  <a:lnTo>
                    <a:pt x="175252" y="149945"/>
                  </a:lnTo>
                  <a:lnTo>
                    <a:pt x="175252" y="144011"/>
                  </a:lnTo>
                  <a:close/>
                  <a:moveTo>
                    <a:pt x="187433" y="144011"/>
                  </a:moveTo>
                  <a:lnTo>
                    <a:pt x="187433" y="149945"/>
                  </a:lnTo>
                  <a:lnTo>
                    <a:pt x="181499" y="149945"/>
                  </a:lnTo>
                  <a:lnTo>
                    <a:pt x="181499" y="144011"/>
                  </a:lnTo>
                  <a:close/>
                  <a:moveTo>
                    <a:pt x="193682" y="144011"/>
                  </a:moveTo>
                  <a:lnTo>
                    <a:pt x="193682" y="149945"/>
                  </a:lnTo>
                  <a:lnTo>
                    <a:pt x="187746" y="149945"/>
                  </a:lnTo>
                  <a:lnTo>
                    <a:pt x="187746" y="144011"/>
                  </a:lnTo>
                  <a:close/>
                  <a:moveTo>
                    <a:pt x="199931" y="144011"/>
                  </a:moveTo>
                  <a:lnTo>
                    <a:pt x="199931" y="149945"/>
                  </a:lnTo>
                  <a:lnTo>
                    <a:pt x="193996" y="149945"/>
                  </a:lnTo>
                  <a:lnTo>
                    <a:pt x="193996" y="144011"/>
                  </a:lnTo>
                  <a:close/>
                  <a:moveTo>
                    <a:pt x="206180" y="144011"/>
                  </a:moveTo>
                  <a:lnTo>
                    <a:pt x="206180" y="149945"/>
                  </a:lnTo>
                  <a:lnTo>
                    <a:pt x="200244" y="149945"/>
                  </a:lnTo>
                  <a:lnTo>
                    <a:pt x="200244" y="144011"/>
                  </a:lnTo>
                  <a:close/>
                  <a:moveTo>
                    <a:pt x="212427" y="144011"/>
                  </a:moveTo>
                  <a:lnTo>
                    <a:pt x="212427" y="149945"/>
                  </a:lnTo>
                  <a:lnTo>
                    <a:pt x="206491" y="149945"/>
                  </a:lnTo>
                  <a:lnTo>
                    <a:pt x="206491" y="144011"/>
                  </a:lnTo>
                  <a:close/>
                  <a:moveTo>
                    <a:pt x="218674" y="144011"/>
                  </a:moveTo>
                  <a:lnTo>
                    <a:pt x="218674" y="149945"/>
                  </a:lnTo>
                  <a:lnTo>
                    <a:pt x="212739" y="149945"/>
                  </a:lnTo>
                  <a:lnTo>
                    <a:pt x="212739" y="144011"/>
                  </a:lnTo>
                  <a:close/>
                  <a:moveTo>
                    <a:pt x="224921" y="144011"/>
                  </a:moveTo>
                  <a:lnTo>
                    <a:pt x="224921" y="149945"/>
                  </a:lnTo>
                  <a:lnTo>
                    <a:pt x="218987" y="149945"/>
                  </a:lnTo>
                  <a:lnTo>
                    <a:pt x="218987" y="144011"/>
                  </a:lnTo>
                  <a:close/>
                  <a:moveTo>
                    <a:pt x="231170" y="144011"/>
                  </a:moveTo>
                  <a:lnTo>
                    <a:pt x="231170" y="149945"/>
                  </a:lnTo>
                  <a:lnTo>
                    <a:pt x="225234" y="149945"/>
                  </a:lnTo>
                  <a:lnTo>
                    <a:pt x="225234" y="144011"/>
                  </a:lnTo>
                  <a:close/>
                  <a:moveTo>
                    <a:pt x="237417" y="144011"/>
                  </a:moveTo>
                  <a:lnTo>
                    <a:pt x="237417" y="149945"/>
                  </a:lnTo>
                  <a:lnTo>
                    <a:pt x="231481" y="149945"/>
                  </a:lnTo>
                  <a:lnTo>
                    <a:pt x="231481" y="144011"/>
                  </a:lnTo>
                  <a:close/>
                  <a:moveTo>
                    <a:pt x="243664" y="144011"/>
                  </a:moveTo>
                  <a:lnTo>
                    <a:pt x="243664" y="149945"/>
                  </a:lnTo>
                  <a:lnTo>
                    <a:pt x="237729" y="149945"/>
                  </a:lnTo>
                  <a:lnTo>
                    <a:pt x="237729" y="144011"/>
                  </a:lnTo>
                  <a:close/>
                  <a:moveTo>
                    <a:pt x="249911" y="144011"/>
                  </a:moveTo>
                  <a:lnTo>
                    <a:pt x="249911" y="149945"/>
                  </a:lnTo>
                  <a:lnTo>
                    <a:pt x="243977" y="149945"/>
                  </a:lnTo>
                  <a:lnTo>
                    <a:pt x="243977" y="144011"/>
                  </a:lnTo>
                  <a:close/>
                  <a:moveTo>
                    <a:pt x="256161" y="144011"/>
                  </a:moveTo>
                  <a:lnTo>
                    <a:pt x="256161" y="149945"/>
                  </a:lnTo>
                  <a:lnTo>
                    <a:pt x="250225" y="149945"/>
                  </a:lnTo>
                  <a:lnTo>
                    <a:pt x="250225" y="144011"/>
                  </a:lnTo>
                  <a:close/>
                  <a:moveTo>
                    <a:pt x="262409" y="144011"/>
                  </a:moveTo>
                  <a:lnTo>
                    <a:pt x="262409" y="149945"/>
                  </a:lnTo>
                  <a:lnTo>
                    <a:pt x="256474" y="149945"/>
                  </a:lnTo>
                  <a:lnTo>
                    <a:pt x="256474" y="144011"/>
                  </a:lnTo>
                  <a:close/>
                  <a:moveTo>
                    <a:pt x="268656" y="144011"/>
                  </a:moveTo>
                  <a:lnTo>
                    <a:pt x="268656" y="149945"/>
                  </a:lnTo>
                  <a:lnTo>
                    <a:pt x="262721" y="149945"/>
                  </a:lnTo>
                  <a:lnTo>
                    <a:pt x="262721" y="144011"/>
                  </a:lnTo>
                  <a:close/>
                  <a:moveTo>
                    <a:pt x="274904" y="144011"/>
                  </a:moveTo>
                  <a:lnTo>
                    <a:pt x="274904" y="149945"/>
                  </a:lnTo>
                  <a:lnTo>
                    <a:pt x="268968" y="149945"/>
                  </a:lnTo>
                  <a:lnTo>
                    <a:pt x="268968" y="144011"/>
                  </a:lnTo>
                  <a:close/>
                  <a:moveTo>
                    <a:pt x="6251" y="150258"/>
                  </a:moveTo>
                  <a:lnTo>
                    <a:pt x="6251" y="156192"/>
                  </a:lnTo>
                  <a:lnTo>
                    <a:pt x="315" y="156192"/>
                  </a:lnTo>
                  <a:lnTo>
                    <a:pt x="315" y="150258"/>
                  </a:lnTo>
                  <a:close/>
                  <a:moveTo>
                    <a:pt x="12498" y="150258"/>
                  </a:moveTo>
                  <a:lnTo>
                    <a:pt x="12498" y="156192"/>
                  </a:lnTo>
                  <a:lnTo>
                    <a:pt x="6562" y="156192"/>
                  </a:lnTo>
                  <a:lnTo>
                    <a:pt x="6562" y="150258"/>
                  </a:lnTo>
                  <a:close/>
                  <a:moveTo>
                    <a:pt x="18745" y="150258"/>
                  </a:moveTo>
                  <a:lnTo>
                    <a:pt x="18745" y="156192"/>
                  </a:lnTo>
                  <a:lnTo>
                    <a:pt x="12810" y="156192"/>
                  </a:lnTo>
                  <a:lnTo>
                    <a:pt x="12810" y="150258"/>
                  </a:lnTo>
                  <a:close/>
                  <a:moveTo>
                    <a:pt x="24992" y="150258"/>
                  </a:moveTo>
                  <a:lnTo>
                    <a:pt x="24992" y="156192"/>
                  </a:lnTo>
                  <a:lnTo>
                    <a:pt x="19058" y="156192"/>
                  </a:lnTo>
                  <a:lnTo>
                    <a:pt x="19058" y="150258"/>
                  </a:lnTo>
                  <a:close/>
                  <a:moveTo>
                    <a:pt x="31241" y="150258"/>
                  </a:moveTo>
                  <a:lnTo>
                    <a:pt x="31241" y="156192"/>
                  </a:lnTo>
                  <a:lnTo>
                    <a:pt x="25305" y="156192"/>
                  </a:lnTo>
                  <a:lnTo>
                    <a:pt x="25305" y="150258"/>
                  </a:lnTo>
                  <a:close/>
                  <a:moveTo>
                    <a:pt x="37489" y="150258"/>
                  </a:moveTo>
                  <a:lnTo>
                    <a:pt x="37489" y="156192"/>
                  </a:lnTo>
                  <a:lnTo>
                    <a:pt x="31553" y="156192"/>
                  </a:lnTo>
                  <a:lnTo>
                    <a:pt x="31553" y="150258"/>
                  </a:lnTo>
                  <a:close/>
                  <a:moveTo>
                    <a:pt x="43737" y="150258"/>
                  </a:moveTo>
                  <a:lnTo>
                    <a:pt x="43737" y="156192"/>
                  </a:lnTo>
                  <a:lnTo>
                    <a:pt x="37802" y="156192"/>
                  </a:lnTo>
                  <a:lnTo>
                    <a:pt x="37802" y="150258"/>
                  </a:lnTo>
                  <a:close/>
                  <a:moveTo>
                    <a:pt x="49985" y="150258"/>
                  </a:moveTo>
                  <a:lnTo>
                    <a:pt x="49985" y="156192"/>
                  </a:lnTo>
                  <a:lnTo>
                    <a:pt x="44049" y="156192"/>
                  </a:lnTo>
                  <a:lnTo>
                    <a:pt x="44049" y="150258"/>
                  </a:lnTo>
                  <a:close/>
                  <a:moveTo>
                    <a:pt x="56232" y="150258"/>
                  </a:moveTo>
                  <a:lnTo>
                    <a:pt x="56232" y="156192"/>
                  </a:lnTo>
                  <a:lnTo>
                    <a:pt x="50296" y="156192"/>
                  </a:lnTo>
                  <a:lnTo>
                    <a:pt x="50296" y="150258"/>
                  </a:lnTo>
                  <a:close/>
                  <a:moveTo>
                    <a:pt x="62480" y="150258"/>
                  </a:moveTo>
                  <a:lnTo>
                    <a:pt x="62480" y="156192"/>
                  </a:lnTo>
                  <a:lnTo>
                    <a:pt x="56545" y="156192"/>
                  </a:lnTo>
                  <a:lnTo>
                    <a:pt x="56545" y="150258"/>
                  </a:lnTo>
                  <a:close/>
                  <a:moveTo>
                    <a:pt x="68727" y="150258"/>
                  </a:moveTo>
                  <a:lnTo>
                    <a:pt x="68727" y="156192"/>
                  </a:lnTo>
                  <a:lnTo>
                    <a:pt x="62792" y="156192"/>
                  </a:lnTo>
                  <a:lnTo>
                    <a:pt x="62792" y="150258"/>
                  </a:lnTo>
                  <a:close/>
                  <a:moveTo>
                    <a:pt x="74975" y="150258"/>
                  </a:moveTo>
                  <a:lnTo>
                    <a:pt x="74975" y="156192"/>
                  </a:lnTo>
                  <a:lnTo>
                    <a:pt x="69039" y="156192"/>
                  </a:lnTo>
                  <a:lnTo>
                    <a:pt x="69039" y="150258"/>
                  </a:lnTo>
                  <a:close/>
                  <a:moveTo>
                    <a:pt x="81223" y="150258"/>
                  </a:moveTo>
                  <a:lnTo>
                    <a:pt x="81223" y="156192"/>
                  </a:lnTo>
                  <a:lnTo>
                    <a:pt x="75286" y="156192"/>
                  </a:lnTo>
                  <a:lnTo>
                    <a:pt x="75286" y="150258"/>
                  </a:lnTo>
                  <a:close/>
                  <a:moveTo>
                    <a:pt x="87470" y="150258"/>
                  </a:moveTo>
                  <a:lnTo>
                    <a:pt x="87470" y="156192"/>
                  </a:lnTo>
                  <a:lnTo>
                    <a:pt x="81535" y="156192"/>
                  </a:lnTo>
                  <a:lnTo>
                    <a:pt x="81535" y="150258"/>
                  </a:lnTo>
                  <a:close/>
                  <a:moveTo>
                    <a:pt x="93718" y="150258"/>
                  </a:moveTo>
                  <a:lnTo>
                    <a:pt x="93718" y="156192"/>
                  </a:lnTo>
                  <a:lnTo>
                    <a:pt x="87784" y="156192"/>
                  </a:lnTo>
                  <a:lnTo>
                    <a:pt x="87784" y="150258"/>
                  </a:lnTo>
                  <a:close/>
                  <a:moveTo>
                    <a:pt x="99967" y="150258"/>
                  </a:moveTo>
                  <a:lnTo>
                    <a:pt x="99967" y="156192"/>
                  </a:lnTo>
                  <a:lnTo>
                    <a:pt x="94031" y="156192"/>
                  </a:lnTo>
                  <a:lnTo>
                    <a:pt x="94031" y="150258"/>
                  </a:lnTo>
                  <a:close/>
                  <a:moveTo>
                    <a:pt x="106214" y="150258"/>
                  </a:moveTo>
                  <a:lnTo>
                    <a:pt x="106214" y="156192"/>
                  </a:lnTo>
                  <a:lnTo>
                    <a:pt x="100278" y="156192"/>
                  </a:lnTo>
                  <a:lnTo>
                    <a:pt x="100278" y="150258"/>
                  </a:lnTo>
                  <a:close/>
                  <a:moveTo>
                    <a:pt x="112461" y="150258"/>
                  </a:moveTo>
                  <a:lnTo>
                    <a:pt x="112461" y="156192"/>
                  </a:lnTo>
                  <a:lnTo>
                    <a:pt x="106527" y="156192"/>
                  </a:lnTo>
                  <a:lnTo>
                    <a:pt x="106527" y="150258"/>
                  </a:lnTo>
                  <a:close/>
                  <a:moveTo>
                    <a:pt x="118710" y="150258"/>
                  </a:moveTo>
                  <a:lnTo>
                    <a:pt x="118710" y="156192"/>
                  </a:lnTo>
                  <a:lnTo>
                    <a:pt x="112774" y="156192"/>
                  </a:lnTo>
                  <a:lnTo>
                    <a:pt x="112774" y="150258"/>
                  </a:lnTo>
                  <a:close/>
                  <a:moveTo>
                    <a:pt x="124957" y="150258"/>
                  </a:moveTo>
                  <a:lnTo>
                    <a:pt x="124957" y="156192"/>
                  </a:lnTo>
                  <a:lnTo>
                    <a:pt x="119021" y="156192"/>
                  </a:lnTo>
                  <a:lnTo>
                    <a:pt x="119021" y="150258"/>
                  </a:lnTo>
                  <a:close/>
                  <a:moveTo>
                    <a:pt x="131204" y="150258"/>
                  </a:moveTo>
                  <a:lnTo>
                    <a:pt x="131204" y="156192"/>
                  </a:lnTo>
                  <a:lnTo>
                    <a:pt x="125270" y="156192"/>
                  </a:lnTo>
                  <a:lnTo>
                    <a:pt x="125270" y="150258"/>
                  </a:lnTo>
                  <a:close/>
                  <a:moveTo>
                    <a:pt x="137451" y="150258"/>
                  </a:moveTo>
                  <a:lnTo>
                    <a:pt x="137451" y="156192"/>
                  </a:lnTo>
                  <a:lnTo>
                    <a:pt x="131517" y="156192"/>
                  </a:lnTo>
                  <a:lnTo>
                    <a:pt x="131517" y="150258"/>
                  </a:lnTo>
                  <a:close/>
                  <a:moveTo>
                    <a:pt x="143702" y="150258"/>
                  </a:moveTo>
                  <a:lnTo>
                    <a:pt x="143702" y="156192"/>
                  </a:lnTo>
                  <a:lnTo>
                    <a:pt x="137766" y="156192"/>
                  </a:lnTo>
                  <a:lnTo>
                    <a:pt x="137766" y="150258"/>
                  </a:lnTo>
                  <a:close/>
                  <a:moveTo>
                    <a:pt x="149949" y="150258"/>
                  </a:moveTo>
                  <a:lnTo>
                    <a:pt x="149949" y="156192"/>
                  </a:lnTo>
                  <a:lnTo>
                    <a:pt x="144015" y="156192"/>
                  </a:lnTo>
                  <a:lnTo>
                    <a:pt x="144015" y="150258"/>
                  </a:lnTo>
                  <a:close/>
                  <a:moveTo>
                    <a:pt x="156196" y="150258"/>
                  </a:moveTo>
                  <a:lnTo>
                    <a:pt x="156196" y="156192"/>
                  </a:lnTo>
                  <a:lnTo>
                    <a:pt x="150262" y="156192"/>
                  </a:lnTo>
                  <a:lnTo>
                    <a:pt x="150262" y="150258"/>
                  </a:lnTo>
                  <a:close/>
                  <a:moveTo>
                    <a:pt x="162445" y="150258"/>
                  </a:moveTo>
                  <a:lnTo>
                    <a:pt x="162445" y="156192"/>
                  </a:lnTo>
                  <a:lnTo>
                    <a:pt x="156509" y="156192"/>
                  </a:lnTo>
                  <a:lnTo>
                    <a:pt x="156509" y="150258"/>
                  </a:lnTo>
                  <a:close/>
                  <a:moveTo>
                    <a:pt x="168692" y="150258"/>
                  </a:moveTo>
                  <a:lnTo>
                    <a:pt x="168692" y="156192"/>
                  </a:lnTo>
                  <a:lnTo>
                    <a:pt x="162756" y="156192"/>
                  </a:lnTo>
                  <a:lnTo>
                    <a:pt x="162756" y="150258"/>
                  </a:lnTo>
                  <a:close/>
                  <a:moveTo>
                    <a:pt x="174939" y="150258"/>
                  </a:moveTo>
                  <a:lnTo>
                    <a:pt x="174939" y="156192"/>
                  </a:lnTo>
                  <a:lnTo>
                    <a:pt x="169005" y="156192"/>
                  </a:lnTo>
                  <a:lnTo>
                    <a:pt x="169005" y="150258"/>
                  </a:lnTo>
                  <a:close/>
                  <a:moveTo>
                    <a:pt x="181186" y="150258"/>
                  </a:moveTo>
                  <a:lnTo>
                    <a:pt x="181186" y="156192"/>
                  </a:lnTo>
                  <a:lnTo>
                    <a:pt x="175252" y="156192"/>
                  </a:lnTo>
                  <a:lnTo>
                    <a:pt x="175252" y="150258"/>
                  </a:lnTo>
                  <a:close/>
                  <a:moveTo>
                    <a:pt x="187433" y="150258"/>
                  </a:moveTo>
                  <a:lnTo>
                    <a:pt x="187433" y="156192"/>
                  </a:lnTo>
                  <a:lnTo>
                    <a:pt x="181499" y="156192"/>
                  </a:lnTo>
                  <a:lnTo>
                    <a:pt x="181499" y="150258"/>
                  </a:lnTo>
                  <a:close/>
                  <a:moveTo>
                    <a:pt x="193682" y="150258"/>
                  </a:moveTo>
                  <a:lnTo>
                    <a:pt x="193682" y="156192"/>
                  </a:lnTo>
                  <a:lnTo>
                    <a:pt x="187746" y="156192"/>
                  </a:lnTo>
                  <a:lnTo>
                    <a:pt x="187746" y="150258"/>
                  </a:lnTo>
                  <a:close/>
                  <a:moveTo>
                    <a:pt x="199931" y="150258"/>
                  </a:moveTo>
                  <a:lnTo>
                    <a:pt x="199931" y="156192"/>
                  </a:lnTo>
                  <a:lnTo>
                    <a:pt x="193996" y="156192"/>
                  </a:lnTo>
                  <a:lnTo>
                    <a:pt x="193996" y="150258"/>
                  </a:lnTo>
                  <a:close/>
                  <a:moveTo>
                    <a:pt x="206180" y="150258"/>
                  </a:moveTo>
                  <a:lnTo>
                    <a:pt x="206180" y="156192"/>
                  </a:lnTo>
                  <a:lnTo>
                    <a:pt x="200244" y="156192"/>
                  </a:lnTo>
                  <a:lnTo>
                    <a:pt x="200244" y="150258"/>
                  </a:lnTo>
                  <a:close/>
                  <a:moveTo>
                    <a:pt x="212427" y="150258"/>
                  </a:moveTo>
                  <a:lnTo>
                    <a:pt x="212427" y="156192"/>
                  </a:lnTo>
                  <a:lnTo>
                    <a:pt x="206491" y="156192"/>
                  </a:lnTo>
                  <a:lnTo>
                    <a:pt x="206491" y="150258"/>
                  </a:lnTo>
                  <a:close/>
                  <a:moveTo>
                    <a:pt x="218674" y="150258"/>
                  </a:moveTo>
                  <a:lnTo>
                    <a:pt x="218674" y="156192"/>
                  </a:lnTo>
                  <a:lnTo>
                    <a:pt x="212739" y="156192"/>
                  </a:lnTo>
                  <a:lnTo>
                    <a:pt x="212739" y="150258"/>
                  </a:lnTo>
                  <a:close/>
                  <a:moveTo>
                    <a:pt x="224921" y="150258"/>
                  </a:moveTo>
                  <a:lnTo>
                    <a:pt x="224921" y="156192"/>
                  </a:lnTo>
                  <a:lnTo>
                    <a:pt x="218987" y="156192"/>
                  </a:lnTo>
                  <a:lnTo>
                    <a:pt x="218987" y="150258"/>
                  </a:lnTo>
                  <a:close/>
                  <a:moveTo>
                    <a:pt x="231170" y="150258"/>
                  </a:moveTo>
                  <a:lnTo>
                    <a:pt x="231170" y="156192"/>
                  </a:lnTo>
                  <a:lnTo>
                    <a:pt x="225234" y="156192"/>
                  </a:lnTo>
                  <a:lnTo>
                    <a:pt x="225234" y="150258"/>
                  </a:lnTo>
                  <a:close/>
                  <a:moveTo>
                    <a:pt x="237417" y="150258"/>
                  </a:moveTo>
                  <a:lnTo>
                    <a:pt x="237417" y="156192"/>
                  </a:lnTo>
                  <a:lnTo>
                    <a:pt x="231481" y="156192"/>
                  </a:lnTo>
                  <a:lnTo>
                    <a:pt x="231481" y="150258"/>
                  </a:lnTo>
                  <a:close/>
                  <a:moveTo>
                    <a:pt x="243664" y="150258"/>
                  </a:moveTo>
                  <a:lnTo>
                    <a:pt x="243664" y="156192"/>
                  </a:lnTo>
                  <a:lnTo>
                    <a:pt x="237729" y="156192"/>
                  </a:lnTo>
                  <a:lnTo>
                    <a:pt x="237729" y="150258"/>
                  </a:lnTo>
                  <a:close/>
                  <a:moveTo>
                    <a:pt x="249911" y="150258"/>
                  </a:moveTo>
                  <a:lnTo>
                    <a:pt x="249911" y="156192"/>
                  </a:lnTo>
                  <a:lnTo>
                    <a:pt x="243977" y="156192"/>
                  </a:lnTo>
                  <a:lnTo>
                    <a:pt x="243977" y="150258"/>
                  </a:lnTo>
                  <a:close/>
                  <a:moveTo>
                    <a:pt x="256161" y="150258"/>
                  </a:moveTo>
                  <a:lnTo>
                    <a:pt x="256161" y="156192"/>
                  </a:lnTo>
                  <a:lnTo>
                    <a:pt x="250225" y="156192"/>
                  </a:lnTo>
                  <a:lnTo>
                    <a:pt x="250225" y="150258"/>
                  </a:lnTo>
                  <a:close/>
                  <a:moveTo>
                    <a:pt x="262409" y="150258"/>
                  </a:moveTo>
                  <a:lnTo>
                    <a:pt x="262409" y="156192"/>
                  </a:lnTo>
                  <a:lnTo>
                    <a:pt x="256474" y="156192"/>
                  </a:lnTo>
                  <a:lnTo>
                    <a:pt x="256474" y="150258"/>
                  </a:lnTo>
                  <a:close/>
                  <a:moveTo>
                    <a:pt x="268656" y="150258"/>
                  </a:moveTo>
                  <a:lnTo>
                    <a:pt x="268656" y="156192"/>
                  </a:lnTo>
                  <a:lnTo>
                    <a:pt x="262721" y="156192"/>
                  </a:lnTo>
                  <a:lnTo>
                    <a:pt x="262721" y="150258"/>
                  </a:lnTo>
                  <a:close/>
                  <a:moveTo>
                    <a:pt x="274904" y="150258"/>
                  </a:moveTo>
                  <a:lnTo>
                    <a:pt x="274904" y="156192"/>
                  </a:lnTo>
                  <a:lnTo>
                    <a:pt x="268968" y="156192"/>
                  </a:lnTo>
                  <a:lnTo>
                    <a:pt x="268968" y="150258"/>
                  </a:lnTo>
                  <a:close/>
                  <a:moveTo>
                    <a:pt x="158" y="0"/>
                  </a:moveTo>
                  <a:lnTo>
                    <a:pt x="158" y="157"/>
                  </a:lnTo>
                  <a:lnTo>
                    <a:pt x="0" y="157"/>
                  </a:lnTo>
                  <a:lnTo>
                    <a:pt x="0" y="156350"/>
                  </a:lnTo>
                  <a:lnTo>
                    <a:pt x="158" y="156350"/>
                  </a:lnTo>
                  <a:lnTo>
                    <a:pt x="158" y="156508"/>
                  </a:lnTo>
                  <a:lnTo>
                    <a:pt x="275059" y="156508"/>
                  </a:lnTo>
                  <a:lnTo>
                    <a:pt x="275059" y="156350"/>
                  </a:lnTo>
                  <a:lnTo>
                    <a:pt x="275215" y="156350"/>
                  </a:lnTo>
                  <a:lnTo>
                    <a:pt x="275215" y="155"/>
                  </a:lnTo>
                  <a:lnTo>
                    <a:pt x="275059" y="155"/>
                  </a:lnTo>
                  <a:lnTo>
                    <a:pt x="275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68826841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488034" y="1797534"/>
            <a:ext cx="1709475" cy="1070441"/>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1519033" y="4652399"/>
            <a:ext cx="15328237" cy="3559996"/>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2681666" y="-1159699"/>
            <a:ext cx="3000565" cy="1878916"/>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11027936" y="2543654"/>
            <a:ext cx="1790851" cy="1121401"/>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2051367" y="3961518"/>
            <a:ext cx="364051" cy="242729"/>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715484" y="614234"/>
            <a:ext cx="364067" cy="367933"/>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9490431" y="3290831"/>
            <a:ext cx="141019" cy="27630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p:nvPr/>
        </p:nvSpPr>
        <p:spPr>
          <a:xfrm rot="-1974999">
            <a:off x="9818511" y="3290838"/>
            <a:ext cx="141023" cy="276316"/>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1447615" y="1907436"/>
            <a:ext cx="280259" cy="283235"/>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0520233" y="442885"/>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rot="10800000">
            <a:off x="4414066" y="-1159699"/>
            <a:ext cx="3000565" cy="1878916"/>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txBox="1">
            <a:spLocks noGrp="1"/>
          </p:cNvSpPr>
          <p:nvPr>
            <p:ph type="ctrTitle"/>
          </p:nvPr>
        </p:nvSpPr>
        <p:spPr>
          <a:xfrm>
            <a:off x="1671433" y="1384593"/>
            <a:ext cx="8848800" cy="15872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6000">
                <a:latin typeface="Concert One"/>
                <a:ea typeface="Concert One"/>
                <a:cs typeface="Concert One"/>
                <a:sym typeface="Concert One"/>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21" name="Google Shape;21;p2"/>
          <p:cNvSpPr txBox="1">
            <a:spLocks noGrp="1"/>
          </p:cNvSpPr>
          <p:nvPr>
            <p:ph type="subTitle" idx="1"/>
          </p:nvPr>
        </p:nvSpPr>
        <p:spPr>
          <a:xfrm>
            <a:off x="3076733" y="3738311"/>
            <a:ext cx="6038400" cy="6344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1600"/>
              <a:buNone/>
              <a:defRPr sz="2400">
                <a:solidFill>
                  <a:schemeClr val="dk1"/>
                </a:solidFill>
                <a:latin typeface="Baloo 2"/>
                <a:ea typeface="Baloo 2"/>
                <a:cs typeface="Baloo 2"/>
                <a:sym typeface="Baloo 2"/>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22" name="Google Shape;22;p2"/>
          <p:cNvSpPr txBox="1">
            <a:spLocks noGrp="1"/>
          </p:cNvSpPr>
          <p:nvPr>
            <p:ph type="ctrTitle" idx="2"/>
          </p:nvPr>
        </p:nvSpPr>
        <p:spPr>
          <a:xfrm>
            <a:off x="3083200" y="3076960"/>
            <a:ext cx="6025600" cy="700000"/>
          </a:xfrm>
          <a:prstGeom prst="rect">
            <a:avLst/>
          </a:prstGeom>
        </p:spPr>
        <p:txBody>
          <a:bodyPr spcFirstLastPara="1" wrap="square" lIns="0" tIns="0" rIns="0" bIns="0" anchor="ctr" anchorCtr="0">
            <a:noAutofit/>
          </a:bodyPr>
          <a:lstStyle>
            <a:lvl1pPr lvl="0" algn="ctr" rtl="0">
              <a:spcBef>
                <a:spcPts val="0"/>
              </a:spcBef>
              <a:spcAft>
                <a:spcPts val="0"/>
              </a:spcAft>
              <a:buClr>
                <a:srgbClr val="191919"/>
              </a:buClr>
              <a:buSzPts val="3000"/>
              <a:buNone/>
              <a:defRPr sz="4667">
                <a:solidFill>
                  <a:schemeClr val="accent3"/>
                </a:solidFill>
                <a:latin typeface="Concert One"/>
                <a:ea typeface="Concert One"/>
                <a:cs typeface="Concert One"/>
                <a:sym typeface="Concert One"/>
              </a:defRPr>
            </a:lvl1pPr>
            <a:lvl2pPr lvl="1" algn="ctr" rtl="0">
              <a:spcBef>
                <a:spcPts val="0"/>
              </a:spcBef>
              <a:spcAft>
                <a:spcPts val="0"/>
              </a:spcAft>
              <a:buClr>
                <a:srgbClr val="191919"/>
              </a:buClr>
              <a:buSzPts val="5200"/>
              <a:buNone/>
              <a:defRPr sz="6933">
                <a:solidFill>
                  <a:srgbClr val="191919"/>
                </a:solidFill>
              </a:defRPr>
            </a:lvl2pPr>
            <a:lvl3pPr lvl="2" algn="ctr" rtl="0">
              <a:spcBef>
                <a:spcPts val="0"/>
              </a:spcBef>
              <a:spcAft>
                <a:spcPts val="0"/>
              </a:spcAft>
              <a:buClr>
                <a:srgbClr val="191919"/>
              </a:buClr>
              <a:buSzPts val="5200"/>
              <a:buNone/>
              <a:defRPr sz="6933">
                <a:solidFill>
                  <a:srgbClr val="191919"/>
                </a:solidFill>
              </a:defRPr>
            </a:lvl3pPr>
            <a:lvl4pPr lvl="3" algn="ctr" rtl="0">
              <a:spcBef>
                <a:spcPts val="0"/>
              </a:spcBef>
              <a:spcAft>
                <a:spcPts val="0"/>
              </a:spcAft>
              <a:buClr>
                <a:srgbClr val="191919"/>
              </a:buClr>
              <a:buSzPts val="5200"/>
              <a:buNone/>
              <a:defRPr sz="6933">
                <a:solidFill>
                  <a:srgbClr val="191919"/>
                </a:solidFill>
              </a:defRPr>
            </a:lvl4pPr>
            <a:lvl5pPr lvl="4" algn="ctr" rtl="0">
              <a:spcBef>
                <a:spcPts val="0"/>
              </a:spcBef>
              <a:spcAft>
                <a:spcPts val="0"/>
              </a:spcAft>
              <a:buClr>
                <a:srgbClr val="191919"/>
              </a:buClr>
              <a:buSzPts val="5200"/>
              <a:buNone/>
              <a:defRPr sz="6933">
                <a:solidFill>
                  <a:srgbClr val="191919"/>
                </a:solidFill>
              </a:defRPr>
            </a:lvl5pPr>
            <a:lvl6pPr lvl="5" algn="ctr" rtl="0">
              <a:spcBef>
                <a:spcPts val="0"/>
              </a:spcBef>
              <a:spcAft>
                <a:spcPts val="0"/>
              </a:spcAft>
              <a:buClr>
                <a:srgbClr val="191919"/>
              </a:buClr>
              <a:buSzPts val="5200"/>
              <a:buNone/>
              <a:defRPr sz="6933">
                <a:solidFill>
                  <a:srgbClr val="191919"/>
                </a:solidFill>
              </a:defRPr>
            </a:lvl6pPr>
            <a:lvl7pPr lvl="6" algn="ctr" rtl="0">
              <a:spcBef>
                <a:spcPts val="0"/>
              </a:spcBef>
              <a:spcAft>
                <a:spcPts val="0"/>
              </a:spcAft>
              <a:buClr>
                <a:srgbClr val="191919"/>
              </a:buClr>
              <a:buSzPts val="5200"/>
              <a:buNone/>
              <a:defRPr sz="6933">
                <a:solidFill>
                  <a:srgbClr val="191919"/>
                </a:solidFill>
              </a:defRPr>
            </a:lvl7pPr>
            <a:lvl8pPr lvl="7" algn="ctr" rtl="0">
              <a:spcBef>
                <a:spcPts val="0"/>
              </a:spcBef>
              <a:spcAft>
                <a:spcPts val="0"/>
              </a:spcAft>
              <a:buClr>
                <a:srgbClr val="191919"/>
              </a:buClr>
              <a:buSzPts val="5200"/>
              <a:buNone/>
              <a:defRPr sz="6933">
                <a:solidFill>
                  <a:srgbClr val="191919"/>
                </a:solidFill>
              </a:defRPr>
            </a:lvl8pPr>
            <a:lvl9pPr lvl="8" algn="ctr" rtl="0">
              <a:spcBef>
                <a:spcPts val="0"/>
              </a:spcBef>
              <a:spcAft>
                <a:spcPts val="0"/>
              </a:spcAft>
              <a:buClr>
                <a:srgbClr val="191919"/>
              </a:buClr>
              <a:buSzPts val="5200"/>
              <a:buNone/>
              <a:defRPr sz="6933">
                <a:solidFill>
                  <a:srgbClr val="191919"/>
                </a:solidFill>
              </a:defRPr>
            </a:lvl9pPr>
          </a:lstStyle>
          <a:p>
            <a:endParaRPr/>
          </a:p>
        </p:txBody>
      </p:sp>
    </p:spTree>
    <p:extLst>
      <p:ext uri="{BB962C8B-B14F-4D97-AF65-F5344CB8AC3E}">
        <p14:creationId xmlns:p14="http://schemas.microsoft.com/office/powerpoint/2010/main" val="118134828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dk2"/>
        </a:solidFill>
        <a:effectLst/>
      </p:bgPr>
    </p:bg>
    <p:spTree>
      <p:nvGrpSpPr>
        <p:cNvPr id="1" name="Shape 23"/>
        <p:cNvGrpSpPr/>
        <p:nvPr/>
      </p:nvGrpSpPr>
      <p:grpSpPr>
        <a:xfrm>
          <a:off x="0" y="0"/>
          <a:ext cx="0" cy="0"/>
          <a:chOff x="0" y="0"/>
          <a:chExt cx="0" cy="0"/>
        </a:xfrm>
      </p:grpSpPr>
      <p:sp>
        <p:nvSpPr>
          <p:cNvPr id="24" name="Google Shape;24;p3"/>
          <p:cNvSpPr/>
          <p:nvPr/>
        </p:nvSpPr>
        <p:spPr>
          <a:xfrm>
            <a:off x="0" y="5405901"/>
            <a:ext cx="12290171" cy="2854415"/>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3"/>
          <p:cNvSpPr/>
          <p:nvPr/>
        </p:nvSpPr>
        <p:spPr>
          <a:xfrm>
            <a:off x="674100" y="4825767"/>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 name="Google Shape;26;p3"/>
          <p:cNvGrpSpPr/>
          <p:nvPr/>
        </p:nvGrpSpPr>
        <p:grpSpPr>
          <a:xfrm>
            <a:off x="8483599" y="946863"/>
            <a:ext cx="496731" cy="334680"/>
            <a:chOff x="6162874" y="174722"/>
            <a:chExt cx="372548" cy="251010"/>
          </a:xfrm>
        </p:grpSpPr>
        <p:sp>
          <p:nvSpPr>
            <p:cNvPr id="27" name="Google Shape;27;p3"/>
            <p:cNvSpPr/>
            <p:nvPr/>
          </p:nvSpPr>
          <p:spPr>
            <a:xfrm>
              <a:off x="6162874" y="182599"/>
              <a:ext cx="124071" cy="243134"/>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3"/>
            <p:cNvSpPr/>
            <p:nvPr/>
          </p:nvSpPr>
          <p:spPr>
            <a:xfrm rot="-1799574">
              <a:off x="6440902" y="182604"/>
              <a:ext cx="66422" cy="130190"/>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 name="Google Shape;29;p3"/>
          <p:cNvSpPr/>
          <p:nvPr/>
        </p:nvSpPr>
        <p:spPr>
          <a:xfrm>
            <a:off x="2856300" y="-627933"/>
            <a:ext cx="1918853" cy="1241223"/>
          </a:xfrm>
          <a:custGeom>
            <a:avLst/>
            <a:gdLst/>
            <a:ahLst/>
            <a:cxnLst/>
            <a:rect l="l" t="t" r="r" b="b"/>
            <a:pathLst>
              <a:path w="47383" h="30650" extrusionOk="0">
                <a:moveTo>
                  <a:pt x="18940" y="1"/>
                </a:moveTo>
                <a:cubicBezTo>
                  <a:pt x="18724" y="1"/>
                  <a:pt x="18506" y="8"/>
                  <a:pt x="18287" y="21"/>
                </a:cubicBezTo>
                <a:cubicBezTo>
                  <a:pt x="13050" y="357"/>
                  <a:pt x="8962" y="4558"/>
                  <a:pt x="8654" y="9655"/>
                </a:cubicBezTo>
                <a:cubicBezTo>
                  <a:pt x="8226" y="9569"/>
                  <a:pt x="7782" y="9533"/>
                  <a:pt x="7321" y="9533"/>
                </a:cubicBezTo>
                <a:cubicBezTo>
                  <a:pt x="7179" y="9533"/>
                  <a:pt x="7035" y="9536"/>
                  <a:pt x="6890" y="9543"/>
                </a:cubicBezTo>
                <a:cubicBezTo>
                  <a:pt x="2997" y="9795"/>
                  <a:pt x="1" y="13183"/>
                  <a:pt x="253" y="17104"/>
                </a:cubicBezTo>
                <a:cubicBezTo>
                  <a:pt x="477" y="20604"/>
                  <a:pt x="3221" y="23376"/>
                  <a:pt x="6638" y="23713"/>
                </a:cubicBezTo>
                <a:cubicBezTo>
                  <a:pt x="6638" y="23741"/>
                  <a:pt x="6638" y="23769"/>
                  <a:pt x="6638" y="23797"/>
                </a:cubicBezTo>
                <a:cubicBezTo>
                  <a:pt x="6799" y="26326"/>
                  <a:pt x="8900" y="28287"/>
                  <a:pt x="11400" y="28287"/>
                </a:cubicBezTo>
                <a:cubicBezTo>
                  <a:pt x="11501" y="28287"/>
                  <a:pt x="11604" y="28284"/>
                  <a:pt x="11706" y="28277"/>
                </a:cubicBezTo>
                <a:cubicBezTo>
                  <a:pt x="13078" y="28193"/>
                  <a:pt x="14255" y="27521"/>
                  <a:pt x="15067" y="26541"/>
                </a:cubicBezTo>
                <a:cubicBezTo>
                  <a:pt x="16961" y="29040"/>
                  <a:pt x="19967" y="30650"/>
                  <a:pt x="23296" y="30650"/>
                </a:cubicBezTo>
                <a:cubicBezTo>
                  <a:pt x="23511" y="30650"/>
                  <a:pt x="23727" y="30643"/>
                  <a:pt x="23944" y="30629"/>
                </a:cubicBezTo>
                <a:cubicBezTo>
                  <a:pt x="26996" y="30433"/>
                  <a:pt x="29657" y="28921"/>
                  <a:pt x="31393" y="26709"/>
                </a:cubicBezTo>
                <a:cubicBezTo>
                  <a:pt x="32289" y="27711"/>
                  <a:pt x="33583" y="28340"/>
                  <a:pt x="35017" y="28340"/>
                </a:cubicBezTo>
                <a:cubicBezTo>
                  <a:pt x="35106" y="28340"/>
                  <a:pt x="35195" y="28338"/>
                  <a:pt x="35285" y="28333"/>
                </a:cubicBezTo>
                <a:cubicBezTo>
                  <a:pt x="37918" y="28165"/>
                  <a:pt x="39934" y="25897"/>
                  <a:pt x="39766" y="23264"/>
                </a:cubicBezTo>
                <a:cubicBezTo>
                  <a:pt x="39766" y="23236"/>
                  <a:pt x="39766" y="23208"/>
                  <a:pt x="39766" y="23180"/>
                </a:cubicBezTo>
                <a:lnTo>
                  <a:pt x="40494" y="23180"/>
                </a:lnTo>
                <a:cubicBezTo>
                  <a:pt x="44415" y="22928"/>
                  <a:pt x="47383" y="19540"/>
                  <a:pt x="47131" y="15647"/>
                </a:cubicBezTo>
                <a:cubicBezTo>
                  <a:pt x="46886" y="11861"/>
                  <a:pt x="43753" y="8976"/>
                  <a:pt x="40051" y="8976"/>
                </a:cubicBezTo>
                <a:cubicBezTo>
                  <a:pt x="39947" y="8976"/>
                  <a:pt x="39843" y="8978"/>
                  <a:pt x="39738" y="8983"/>
                </a:cubicBezTo>
                <a:cubicBezTo>
                  <a:pt x="39120" y="5625"/>
                  <a:pt x="36184" y="3144"/>
                  <a:pt x="32734" y="3144"/>
                </a:cubicBezTo>
                <a:cubicBezTo>
                  <a:pt x="32586" y="3144"/>
                  <a:pt x="32438" y="3149"/>
                  <a:pt x="32289" y="3158"/>
                </a:cubicBezTo>
                <a:cubicBezTo>
                  <a:pt x="30553" y="3270"/>
                  <a:pt x="29013" y="3998"/>
                  <a:pt x="27836" y="5118"/>
                </a:cubicBezTo>
                <a:cubicBezTo>
                  <a:pt x="26036" y="2046"/>
                  <a:pt x="22707" y="1"/>
                  <a:pt x="1894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 name="Google Shape;30;p3"/>
          <p:cNvSpPr/>
          <p:nvPr/>
        </p:nvSpPr>
        <p:spPr>
          <a:xfrm>
            <a:off x="2856300" y="1641785"/>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3"/>
          <p:cNvSpPr/>
          <p:nvPr/>
        </p:nvSpPr>
        <p:spPr>
          <a:xfrm>
            <a:off x="9874362" y="4196367"/>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 name="Google Shape;32;p3"/>
          <p:cNvGrpSpPr/>
          <p:nvPr/>
        </p:nvGrpSpPr>
        <p:grpSpPr>
          <a:xfrm flipH="1">
            <a:off x="7129415" y="5405896"/>
            <a:ext cx="496731" cy="334680"/>
            <a:chOff x="6162874" y="174722"/>
            <a:chExt cx="372548" cy="251010"/>
          </a:xfrm>
        </p:grpSpPr>
        <p:sp>
          <p:nvSpPr>
            <p:cNvPr id="33" name="Google Shape;33;p3"/>
            <p:cNvSpPr/>
            <p:nvPr/>
          </p:nvSpPr>
          <p:spPr>
            <a:xfrm>
              <a:off x="6162874" y="182599"/>
              <a:ext cx="124071" cy="243134"/>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3"/>
            <p:cNvSpPr/>
            <p:nvPr/>
          </p:nvSpPr>
          <p:spPr>
            <a:xfrm rot="-1799574">
              <a:off x="6440902" y="182604"/>
              <a:ext cx="66422" cy="130190"/>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 name="Google Shape;35;p3"/>
          <p:cNvSpPr txBox="1">
            <a:spLocks noGrp="1"/>
          </p:cNvSpPr>
          <p:nvPr>
            <p:ph type="title"/>
          </p:nvPr>
        </p:nvSpPr>
        <p:spPr>
          <a:xfrm>
            <a:off x="2717600" y="2750367"/>
            <a:ext cx="6756800" cy="1122400"/>
          </a:xfrm>
          <a:prstGeom prst="rect">
            <a:avLst/>
          </a:prstGeom>
        </p:spPr>
        <p:txBody>
          <a:bodyPr spcFirstLastPara="1" wrap="square" lIns="0" tIns="0" rIns="0" bIns="0" anchor="ctr" anchorCtr="0">
            <a:noAutofit/>
          </a:bodyPr>
          <a:lstStyle>
            <a:lvl1pPr lvl="0">
              <a:spcBef>
                <a:spcPts val="0"/>
              </a:spcBef>
              <a:spcAft>
                <a:spcPts val="0"/>
              </a:spcAft>
              <a:buSzPts val="3600"/>
              <a:buNone/>
              <a:defRPr sz="6667">
                <a:solidFill>
                  <a:schemeClr val="accent1"/>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6" name="Google Shape;36;p3"/>
          <p:cNvSpPr txBox="1">
            <a:spLocks noGrp="1"/>
          </p:cNvSpPr>
          <p:nvPr>
            <p:ph type="title" idx="2" hasCustomPrompt="1"/>
          </p:nvPr>
        </p:nvSpPr>
        <p:spPr>
          <a:xfrm>
            <a:off x="5193200" y="1477351"/>
            <a:ext cx="1805600" cy="1122400"/>
          </a:xfrm>
          <a:prstGeom prst="rect">
            <a:avLst/>
          </a:prstGeom>
        </p:spPr>
        <p:txBody>
          <a:bodyPr spcFirstLastPara="1" wrap="square" lIns="0" tIns="0" rIns="0" bIns="0"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 name="Google Shape;37;p3"/>
          <p:cNvSpPr txBox="1">
            <a:spLocks noGrp="1"/>
          </p:cNvSpPr>
          <p:nvPr>
            <p:ph type="subTitle" idx="1"/>
          </p:nvPr>
        </p:nvSpPr>
        <p:spPr>
          <a:xfrm>
            <a:off x="2717600" y="3872767"/>
            <a:ext cx="6756800" cy="687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400"/>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38" name="Google Shape;38;p3"/>
          <p:cNvSpPr/>
          <p:nvPr/>
        </p:nvSpPr>
        <p:spPr>
          <a:xfrm>
            <a:off x="11241200" y="2699217"/>
            <a:ext cx="1053947" cy="873208"/>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850335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9"/>
        <p:cNvGrpSpPr/>
        <p:nvPr/>
      </p:nvGrpSpPr>
      <p:grpSpPr>
        <a:xfrm>
          <a:off x="0" y="0"/>
          <a:ext cx="0" cy="0"/>
          <a:chOff x="0" y="0"/>
          <a:chExt cx="0" cy="0"/>
        </a:xfrm>
      </p:grpSpPr>
      <p:sp>
        <p:nvSpPr>
          <p:cNvPr id="40" name="Google Shape;40;p4"/>
          <p:cNvSpPr/>
          <p:nvPr/>
        </p:nvSpPr>
        <p:spPr>
          <a:xfrm>
            <a:off x="11034000" y="247567"/>
            <a:ext cx="298907" cy="199295"/>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 name="Google Shape;41;p4"/>
          <p:cNvSpPr/>
          <p:nvPr/>
        </p:nvSpPr>
        <p:spPr>
          <a:xfrm rot="-580625">
            <a:off x="11514838" y="2103632"/>
            <a:ext cx="227273" cy="44531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 name="Google Shape;42;p4"/>
          <p:cNvSpPr/>
          <p:nvPr/>
        </p:nvSpPr>
        <p:spPr>
          <a:xfrm>
            <a:off x="251533" y="5517867"/>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4"/>
          <p:cNvSpPr/>
          <p:nvPr/>
        </p:nvSpPr>
        <p:spPr>
          <a:xfrm>
            <a:off x="-633999" y="155564"/>
            <a:ext cx="1721292" cy="881128"/>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4"/>
          <p:cNvSpPr/>
          <p:nvPr/>
        </p:nvSpPr>
        <p:spPr>
          <a:xfrm>
            <a:off x="10780868" y="5213000"/>
            <a:ext cx="2158137" cy="1396005"/>
          </a:xfrm>
          <a:custGeom>
            <a:avLst/>
            <a:gdLst/>
            <a:ahLst/>
            <a:cxnLst/>
            <a:rect l="l" t="t" r="r" b="b"/>
            <a:pathLst>
              <a:path w="47383" h="30650" extrusionOk="0">
                <a:moveTo>
                  <a:pt x="18940" y="1"/>
                </a:moveTo>
                <a:cubicBezTo>
                  <a:pt x="18724" y="1"/>
                  <a:pt x="18506" y="8"/>
                  <a:pt x="18287" y="21"/>
                </a:cubicBezTo>
                <a:cubicBezTo>
                  <a:pt x="13050" y="357"/>
                  <a:pt x="8962" y="4558"/>
                  <a:pt x="8654" y="9655"/>
                </a:cubicBezTo>
                <a:cubicBezTo>
                  <a:pt x="8226" y="9569"/>
                  <a:pt x="7782" y="9533"/>
                  <a:pt x="7321" y="9533"/>
                </a:cubicBezTo>
                <a:cubicBezTo>
                  <a:pt x="7179" y="9533"/>
                  <a:pt x="7035" y="9536"/>
                  <a:pt x="6890" y="9543"/>
                </a:cubicBezTo>
                <a:cubicBezTo>
                  <a:pt x="2997" y="9795"/>
                  <a:pt x="1" y="13183"/>
                  <a:pt x="253" y="17104"/>
                </a:cubicBezTo>
                <a:cubicBezTo>
                  <a:pt x="477" y="20604"/>
                  <a:pt x="3221" y="23376"/>
                  <a:pt x="6638" y="23713"/>
                </a:cubicBezTo>
                <a:cubicBezTo>
                  <a:pt x="6638" y="23741"/>
                  <a:pt x="6638" y="23769"/>
                  <a:pt x="6638" y="23797"/>
                </a:cubicBezTo>
                <a:cubicBezTo>
                  <a:pt x="6799" y="26326"/>
                  <a:pt x="8900" y="28287"/>
                  <a:pt x="11400" y="28287"/>
                </a:cubicBezTo>
                <a:cubicBezTo>
                  <a:pt x="11501" y="28287"/>
                  <a:pt x="11604" y="28284"/>
                  <a:pt x="11706" y="28277"/>
                </a:cubicBezTo>
                <a:cubicBezTo>
                  <a:pt x="13078" y="28193"/>
                  <a:pt x="14255" y="27521"/>
                  <a:pt x="15067" y="26541"/>
                </a:cubicBezTo>
                <a:cubicBezTo>
                  <a:pt x="16961" y="29040"/>
                  <a:pt x="19967" y="30650"/>
                  <a:pt x="23296" y="30650"/>
                </a:cubicBezTo>
                <a:cubicBezTo>
                  <a:pt x="23511" y="30650"/>
                  <a:pt x="23727" y="30643"/>
                  <a:pt x="23944" y="30629"/>
                </a:cubicBezTo>
                <a:cubicBezTo>
                  <a:pt x="26996" y="30433"/>
                  <a:pt x="29657" y="28921"/>
                  <a:pt x="31393" y="26709"/>
                </a:cubicBezTo>
                <a:cubicBezTo>
                  <a:pt x="32289" y="27711"/>
                  <a:pt x="33583" y="28340"/>
                  <a:pt x="35017" y="28340"/>
                </a:cubicBezTo>
                <a:cubicBezTo>
                  <a:pt x="35106" y="28340"/>
                  <a:pt x="35195" y="28338"/>
                  <a:pt x="35285" y="28333"/>
                </a:cubicBezTo>
                <a:cubicBezTo>
                  <a:pt x="37918" y="28165"/>
                  <a:pt x="39934" y="25897"/>
                  <a:pt x="39766" y="23264"/>
                </a:cubicBezTo>
                <a:cubicBezTo>
                  <a:pt x="39766" y="23236"/>
                  <a:pt x="39766" y="23208"/>
                  <a:pt x="39766" y="23180"/>
                </a:cubicBezTo>
                <a:lnTo>
                  <a:pt x="40494" y="23180"/>
                </a:lnTo>
                <a:cubicBezTo>
                  <a:pt x="44415" y="22928"/>
                  <a:pt x="47383" y="19540"/>
                  <a:pt x="47131" y="15647"/>
                </a:cubicBezTo>
                <a:cubicBezTo>
                  <a:pt x="46886" y="11861"/>
                  <a:pt x="43753" y="8976"/>
                  <a:pt x="40051" y="8976"/>
                </a:cubicBezTo>
                <a:cubicBezTo>
                  <a:pt x="39947" y="8976"/>
                  <a:pt x="39843" y="8978"/>
                  <a:pt x="39738" y="8983"/>
                </a:cubicBezTo>
                <a:cubicBezTo>
                  <a:pt x="39120" y="5625"/>
                  <a:pt x="36184" y="3144"/>
                  <a:pt x="32734" y="3144"/>
                </a:cubicBezTo>
                <a:cubicBezTo>
                  <a:pt x="32586" y="3144"/>
                  <a:pt x="32438" y="3149"/>
                  <a:pt x="32289" y="3158"/>
                </a:cubicBezTo>
                <a:cubicBezTo>
                  <a:pt x="30553" y="3270"/>
                  <a:pt x="29013" y="3998"/>
                  <a:pt x="27836" y="5118"/>
                </a:cubicBezTo>
                <a:cubicBezTo>
                  <a:pt x="26036" y="2046"/>
                  <a:pt x="22707" y="1"/>
                  <a:pt x="1894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4"/>
          <p:cNvSpPr/>
          <p:nvPr/>
        </p:nvSpPr>
        <p:spPr>
          <a:xfrm>
            <a:off x="8403364" y="6419165"/>
            <a:ext cx="141019" cy="27630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 name="Google Shape;46;p4"/>
          <p:cNvSpPr/>
          <p:nvPr/>
        </p:nvSpPr>
        <p:spPr>
          <a:xfrm rot="-1974999">
            <a:off x="8731445" y="6419171"/>
            <a:ext cx="141023" cy="276316"/>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4"/>
          <p:cNvSpPr/>
          <p:nvPr/>
        </p:nvSpPr>
        <p:spPr>
          <a:xfrm>
            <a:off x="6617234" y="-89433"/>
            <a:ext cx="414417" cy="418781"/>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4"/>
          <p:cNvSpPr/>
          <p:nvPr/>
        </p:nvSpPr>
        <p:spPr>
          <a:xfrm>
            <a:off x="2423633" y="6403034"/>
            <a:ext cx="298899" cy="302036"/>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 name="Google Shape;49;p4"/>
          <p:cNvSpPr/>
          <p:nvPr/>
        </p:nvSpPr>
        <p:spPr>
          <a:xfrm>
            <a:off x="251533" y="1888400"/>
            <a:ext cx="298907" cy="199295"/>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4"/>
          <p:cNvSpPr txBox="1">
            <a:spLocks noGrp="1"/>
          </p:cNvSpPr>
          <p:nvPr>
            <p:ph type="title"/>
          </p:nvPr>
        </p:nvSpPr>
        <p:spPr>
          <a:xfrm>
            <a:off x="960000" y="593367"/>
            <a:ext cx="10272000" cy="7636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1" name="Google Shape;51;p4"/>
          <p:cNvSpPr txBox="1">
            <a:spLocks noGrp="1"/>
          </p:cNvSpPr>
          <p:nvPr>
            <p:ph type="body" idx="1"/>
          </p:nvPr>
        </p:nvSpPr>
        <p:spPr>
          <a:xfrm>
            <a:off x="960000" y="1621000"/>
            <a:ext cx="10272000" cy="4518000"/>
          </a:xfrm>
          <a:prstGeom prst="rect">
            <a:avLst/>
          </a:prstGeom>
        </p:spPr>
        <p:txBody>
          <a:bodyPr spcFirstLastPara="1" wrap="square" lIns="0" tIns="0" rIns="0" bIns="0" anchor="ctr" anchorCtr="0">
            <a:noAutofit/>
          </a:bodyPr>
          <a:lstStyle>
            <a:lvl1pPr marL="609585" lvl="0" indent="-406390" rtl="0">
              <a:lnSpc>
                <a:spcPct val="100000"/>
              </a:lnSpc>
              <a:spcBef>
                <a:spcPts val="0"/>
              </a:spcBef>
              <a:spcAft>
                <a:spcPts val="0"/>
              </a:spcAft>
              <a:buClr>
                <a:srgbClr val="434343"/>
              </a:buClr>
              <a:buSzPts val="1200"/>
              <a:buAutoNum type="arabicPeriod"/>
              <a:defRPr sz="1667">
                <a:solidFill>
                  <a:srgbClr val="434343"/>
                </a:solidFill>
                <a:latin typeface="Baloo 2"/>
                <a:ea typeface="Baloo 2"/>
                <a:cs typeface="Baloo 2"/>
                <a:sym typeface="Baloo 2"/>
              </a:defRPr>
            </a:lvl1pPr>
            <a:lvl2pPr marL="1219170" lvl="1"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2pPr>
            <a:lvl3pPr marL="1828754" lvl="2" indent="-406390" rtl="0">
              <a:lnSpc>
                <a:spcPct val="115000"/>
              </a:lnSpc>
              <a:spcBef>
                <a:spcPts val="2133"/>
              </a:spcBef>
              <a:spcAft>
                <a:spcPts val="0"/>
              </a:spcAft>
              <a:buClr>
                <a:srgbClr val="434343"/>
              </a:buClr>
              <a:buSzPts val="1200"/>
              <a:buFont typeface="Roboto Condensed Light"/>
              <a:buAutoNum type="romanLcPeriod"/>
              <a:defRPr>
                <a:solidFill>
                  <a:srgbClr val="434343"/>
                </a:solidFill>
              </a:defRPr>
            </a:lvl3pPr>
            <a:lvl4pPr marL="2438339" lvl="3" indent="-406390" rtl="0">
              <a:lnSpc>
                <a:spcPct val="115000"/>
              </a:lnSpc>
              <a:spcBef>
                <a:spcPts val="2133"/>
              </a:spcBef>
              <a:spcAft>
                <a:spcPts val="0"/>
              </a:spcAft>
              <a:buClr>
                <a:srgbClr val="434343"/>
              </a:buClr>
              <a:buSzPts val="1200"/>
              <a:buFont typeface="Roboto Condensed Light"/>
              <a:buAutoNum type="arabicPeriod"/>
              <a:defRPr>
                <a:solidFill>
                  <a:srgbClr val="434343"/>
                </a:solidFill>
              </a:defRPr>
            </a:lvl4pPr>
            <a:lvl5pPr marL="3047924" lvl="4"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5pPr>
            <a:lvl6pPr marL="3657509" lvl="5" indent="-406390" rtl="0">
              <a:lnSpc>
                <a:spcPct val="115000"/>
              </a:lnSpc>
              <a:spcBef>
                <a:spcPts val="2133"/>
              </a:spcBef>
              <a:spcAft>
                <a:spcPts val="0"/>
              </a:spcAft>
              <a:buClr>
                <a:srgbClr val="434343"/>
              </a:buClr>
              <a:buSzPts val="1200"/>
              <a:buFont typeface="Roboto Condensed Light"/>
              <a:buAutoNum type="romanLcPeriod"/>
              <a:defRPr>
                <a:solidFill>
                  <a:srgbClr val="434343"/>
                </a:solidFill>
              </a:defRPr>
            </a:lvl6pPr>
            <a:lvl7pPr marL="4267093" lvl="6" indent="-406390" rtl="0">
              <a:lnSpc>
                <a:spcPct val="115000"/>
              </a:lnSpc>
              <a:spcBef>
                <a:spcPts val="2133"/>
              </a:spcBef>
              <a:spcAft>
                <a:spcPts val="0"/>
              </a:spcAft>
              <a:buClr>
                <a:srgbClr val="434343"/>
              </a:buClr>
              <a:buSzPts val="1200"/>
              <a:buFont typeface="Roboto Condensed Light"/>
              <a:buAutoNum type="arabicPeriod"/>
              <a:defRPr>
                <a:solidFill>
                  <a:srgbClr val="434343"/>
                </a:solidFill>
              </a:defRPr>
            </a:lvl7pPr>
            <a:lvl8pPr marL="4876678" lvl="7"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8pPr>
            <a:lvl9pPr marL="5486263" lvl="8" indent="-406390" rtl="0">
              <a:lnSpc>
                <a:spcPct val="115000"/>
              </a:lnSpc>
              <a:spcBef>
                <a:spcPts val="2133"/>
              </a:spcBef>
              <a:spcAft>
                <a:spcPts val="2133"/>
              </a:spcAft>
              <a:buClr>
                <a:srgbClr val="434343"/>
              </a:buClr>
              <a:buSzPts val="1200"/>
              <a:buFont typeface="Roboto Condensed Light"/>
              <a:buAutoNum type="romanLcPeriod"/>
              <a:defRPr>
                <a:solidFill>
                  <a:srgbClr val="434343"/>
                </a:solidFill>
              </a:defRPr>
            </a:lvl9pPr>
          </a:lstStyle>
          <a:p>
            <a:endParaRPr/>
          </a:p>
        </p:txBody>
      </p:sp>
    </p:spTree>
    <p:extLst>
      <p:ext uri="{BB962C8B-B14F-4D97-AF65-F5344CB8AC3E}">
        <p14:creationId xmlns:p14="http://schemas.microsoft.com/office/powerpoint/2010/main" val="255008956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dk2"/>
        </a:solidFill>
        <a:effectLst/>
      </p:bgPr>
    </p:bg>
    <p:spTree>
      <p:nvGrpSpPr>
        <p:cNvPr id="1" name="Shape 52"/>
        <p:cNvGrpSpPr/>
        <p:nvPr/>
      </p:nvGrpSpPr>
      <p:grpSpPr>
        <a:xfrm>
          <a:off x="0" y="0"/>
          <a:ext cx="0" cy="0"/>
          <a:chOff x="0" y="0"/>
          <a:chExt cx="0" cy="0"/>
        </a:xfrm>
      </p:grpSpPr>
      <p:sp>
        <p:nvSpPr>
          <p:cNvPr id="53" name="Google Shape;53;p5"/>
          <p:cNvSpPr/>
          <p:nvPr/>
        </p:nvSpPr>
        <p:spPr>
          <a:xfrm>
            <a:off x="11092434" y="2058069"/>
            <a:ext cx="2189149" cy="1370932"/>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 name="Google Shape;54;p5"/>
          <p:cNvSpPr/>
          <p:nvPr/>
        </p:nvSpPr>
        <p:spPr>
          <a:xfrm>
            <a:off x="6305001" y="6138801"/>
            <a:ext cx="1850431" cy="947340"/>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 name="Google Shape;55;p5"/>
          <p:cNvSpPr/>
          <p:nvPr/>
        </p:nvSpPr>
        <p:spPr>
          <a:xfrm>
            <a:off x="-521134" y="3095807"/>
            <a:ext cx="1529547" cy="1267268"/>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 name="Google Shape;56;p5"/>
          <p:cNvSpPr/>
          <p:nvPr/>
        </p:nvSpPr>
        <p:spPr>
          <a:xfrm>
            <a:off x="10005667" y="1710534"/>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7" name="Google Shape;57;p5"/>
          <p:cNvGrpSpPr/>
          <p:nvPr/>
        </p:nvGrpSpPr>
        <p:grpSpPr>
          <a:xfrm rot="1703531" flipH="1">
            <a:off x="872119" y="6026088"/>
            <a:ext cx="528747" cy="389296"/>
            <a:chOff x="360279" y="3247326"/>
            <a:chExt cx="344791" cy="253876"/>
          </a:xfrm>
        </p:grpSpPr>
        <p:sp>
          <p:nvSpPr>
            <p:cNvPr id="58" name="Google Shape;58;p5"/>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5"/>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 name="Google Shape;60;p5"/>
          <p:cNvSpPr/>
          <p:nvPr/>
        </p:nvSpPr>
        <p:spPr>
          <a:xfrm>
            <a:off x="5853979" y="252768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 name="Google Shape;61;p5"/>
          <p:cNvSpPr/>
          <p:nvPr/>
        </p:nvSpPr>
        <p:spPr>
          <a:xfrm>
            <a:off x="11232001" y="5536200"/>
            <a:ext cx="414417" cy="418781"/>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 name="Google Shape;62;p5"/>
          <p:cNvSpPr/>
          <p:nvPr/>
        </p:nvSpPr>
        <p:spPr>
          <a:xfrm>
            <a:off x="811467" y="1986818"/>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5"/>
          <p:cNvSpPr/>
          <p:nvPr/>
        </p:nvSpPr>
        <p:spPr>
          <a:xfrm>
            <a:off x="4324433" y="-882393"/>
            <a:ext cx="1529547" cy="1267268"/>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5"/>
          <p:cNvSpPr txBox="1">
            <a:spLocks noGrp="1"/>
          </p:cNvSpPr>
          <p:nvPr>
            <p:ph type="title"/>
          </p:nvPr>
        </p:nvSpPr>
        <p:spPr>
          <a:xfrm>
            <a:off x="960000" y="593367"/>
            <a:ext cx="10272000" cy="7636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 name="Google Shape;65;p5"/>
          <p:cNvSpPr txBox="1">
            <a:spLocks noGrp="1"/>
          </p:cNvSpPr>
          <p:nvPr>
            <p:ph type="title" idx="2"/>
          </p:nvPr>
        </p:nvSpPr>
        <p:spPr>
          <a:xfrm>
            <a:off x="1852967" y="3458429"/>
            <a:ext cx="3656800" cy="7452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sz="3333" b="0">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 name="Google Shape;66;p5"/>
          <p:cNvSpPr txBox="1">
            <a:spLocks noGrp="1"/>
          </p:cNvSpPr>
          <p:nvPr>
            <p:ph type="title" idx="3"/>
          </p:nvPr>
        </p:nvSpPr>
        <p:spPr>
          <a:xfrm>
            <a:off x="6682229" y="3458429"/>
            <a:ext cx="3656800" cy="7452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sz="3333" b="0">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7" name="Google Shape;67;p5"/>
          <p:cNvSpPr txBox="1">
            <a:spLocks noGrp="1"/>
          </p:cNvSpPr>
          <p:nvPr>
            <p:ph type="subTitle" idx="1"/>
          </p:nvPr>
        </p:nvSpPr>
        <p:spPr>
          <a:xfrm>
            <a:off x="6682233" y="4203633"/>
            <a:ext cx="3656800" cy="1421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800"/>
              <a:buNone/>
              <a:defRPr sz="2133"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8" name="Google Shape;68;p5"/>
          <p:cNvSpPr txBox="1">
            <a:spLocks noGrp="1"/>
          </p:cNvSpPr>
          <p:nvPr>
            <p:ph type="subTitle" idx="4"/>
          </p:nvPr>
        </p:nvSpPr>
        <p:spPr>
          <a:xfrm>
            <a:off x="1852967" y="4203633"/>
            <a:ext cx="3656800" cy="1421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800"/>
              <a:buNone/>
              <a:defRPr sz="2133"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62912598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dk2"/>
        </a:solidFill>
        <a:effectLst/>
      </p:bgPr>
    </p:bg>
    <p:spTree>
      <p:nvGrpSpPr>
        <p:cNvPr id="1" name="Shape 69"/>
        <p:cNvGrpSpPr/>
        <p:nvPr/>
      </p:nvGrpSpPr>
      <p:grpSpPr>
        <a:xfrm>
          <a:off x="0" y="0"/>
          <a:ext cx="0" cy="0"/>
          <a:chOff x="0" y="0"/>
          <a:chExt cx="0" cy="0"/>
        </a:xfrm>
      </p:grpSpPr>
      <p:sp>
        <p:nvSpPr>
          <p:cNvPr id="70" name="Google Shape;70;p6"/>
          <p:cNvSpPr/>
          <p:nvPr/>
        </p:nvSpPr>
        <p:spPr>
          <a:xfrm>
            <a:off x="-517949" y="-381897"/>
            <a:ext cx="2361752" cy="1209095"/>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 name="Google Shape;71;p6"/>
          <p:cNvSpPr/>
          <p:nvPr/>
        </p:nvSpPr>
        <p:spPr>
          <a:xfrm>
            <a:off x="7717868" y="6269101"/>
            <a:ext cx="1224829" cy="1014817"/>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 name="Google Shape;72;p6"/>
          <p:cNvSpPr/>
          <p:nvPr/>
        </p:nvSpPr>
        <p:spPr>
          <a:xfrm>
            <a:off x="10988167" y="342134"/>
            <a:ext cx="1620488" cy="1014823"/>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 name="Google Shape;73;p6"/>
          <p:cNvGrpSpPr/>
          <p:nvPr/>
        </p:nvGrpSpPr>
        <p:grpSpPr>
          <a:xfrm>
            <a:off x="227106" y="3429001"/>
            <a:ext cx="459721" cy="338501"/>
            <a:chOff x="360279" y="3247326"/>
            <a:chExt cx="344791" cy="253876"/>
          </a:xfrm>
        </p:grpSpPr>
        <p:sp>
          <p:nvSpPr>
            <p:cNvPr id="74" name="Google Shape;74;p6"/>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6"/>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6" name="Google Shape;76;p6"/>
          <p:cNvSpPr/>
          <p:nvPr/>
        </p:nvSpPr>
        <p:spPr>
          <a:xfrm>
            <a:off x="2318429" y="641343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6"/>
          <p:cNvSpPr/>
          <p:nvPr/>
        </p:nvSpPr>
        <p:spPr>
          <a:xfrm>
            <a:off x="3278967" y="246251"/>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8" name="Google Shape;78;p6"/>
          <p:cNvGrpSpPr/>
          <p:nvPr/>
        </p:nvGrpSpPr>
        <p:grpSpPr>
          <a:xfrm flipH="1">
            <a:off x="11011340" y="6351252"/>
            <a:ext cx="459721" cy="338501"/>
            <a:chOff x="360279" y="3247326"/>
            <a:chExt cx="344791" cy="253876"/>
          </a:xfrm>
        </p:grpSpPr>
        <p:sp>
          <p:nvSpPr>
            <p:cNvPr id="79" name="Google Shape;79;p6"/>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6"/>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1" name="Google Shape;81;p6"/>
          <p:cNvSpPr/>
          <p:nvPr/>
        </p:nvSpPr>
        <p:spPr>
          <a:xfrm>
            <a:off x="11689333" y="3201833"/>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 name="Google Shape;82;p6"/>
          <p:cNvSpPr txBox="1">
            <a:spLocks noGrp="1"/>
          </p:cNvSpPr>
          <p:nvPr>
            <p:ph type="title"/>
          </p:nvPr>
        </p:nvSpPr>
        <p:spPr>
          <a:xfrm>
            <a:off x="960000" y="593367"/>
            <a:ext cx="10272000" cy="7636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6"/>
          <p:cNvSpPr/>
          <p:nvPr/>
        </p:nvSpPr>
        <p:spPr>
          <a:xfrm>
            <a:off x="-669699" y="5966235"/>
            <a:ext cx="1424028" cy="891760"/>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 name="Google Shape;84;p6"/>
          <p:cNvSpPr/>
          <p:nvPr/>
        </p:nvSpPr>
        <p:spPr>
          <a:xfrm>
            <a:off x="9764829" y="135267"/>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540623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57"/>
        <p:cNvGrpSpPr/>
        <p:nvPr/>
      </p:nvGrpSpPr>
      <p:grpSpPr>
        <a:xfrm>
          <a:off x="0" y="0"/>
          <a:ext cx="0" cy="0"/>
          <a:chOff x="0" y="0"/>
          <a:chExt cx="0" cy="0"/>
        </a:xfrm>
      </p:grpSpPr>
      <p:sp>
        <p:nvSpPr>
          <p:cNvPr id="158" name="Google Shape;158;p9"/>
          <p:cNvSpPr txBox="1">
            <a:spLocks noGrp="1"/>
          </p:cNvSpPr>
          <p:nvPr>
            <p:ph type="subTitle" idx="1"/>
          </p:nvPr>
        </p:nvSpPr>
        <p:spPr>
          <a:xfrm>
            <a:off x="6276500" y="3264800"/>
            <a:ext cx="3876800" cy="174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2133">
                <a:latin typeface="Mukta Light"/>
                <a:ea typeface="Mukta Light"/>
                <a:cs typeface="Mukta Light"/>
                <a:sym typeface="Mukta Light"/>
              </a:defRPr>
            </a:lvl1pPr>
            <a:lvl2pPr lvl="1" algn="ctr" rtl="0">
              <a:lnSpc>
                <a:spcPct val="100000"/>
              </a:lnSpc>
              <a:spcBef>
                <a:spcPts val="13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159" name="Google Shape;159;p9"/>
          <p:cNvGrpSpPr/>
          <p:nvPr/>
        </p:nvGrpSpPr>
        <p:grpSpPr>
          <a:xfrm>
            <a:off x="10177007" y="5767653"/>
            <a:ext cx="1809341" cy="943324"/>
            <a:chOff x="1787352" y="2530363"/>
            <a:chExt cx="1540651" cy="803239"/>
          </a:xfrm>
        </p:grpSpPr>
        <p:sp>
          <p:nvSpPr>
            <p:cNvPr id="160" name="Google Shape;160;p9"/>
            <p:cNvSpPr/>
            <p:nvPr/>
          </p:nvSpPr>
          <p:spPr>
            <a:xfrm>
              <a:off x="1971678" y="2530363"/>
              <a:ext cx="914442" cy="628420"/>
            </a:xfrm>
            <a:custGeom>
              <a:avLst/>
              <a:gdLst/>
              <a:ahLst/>
              <a:cxnLst/>
              <a:rect l="l" t="t" r="r" b="b"/>
              <a:pathLst>
                <a:path w="16545" h="11370" extrusionOk="0">
                  <a:moveTo>
                    <a:pt x="279" y="1"/>
                  </a:moveTo>
                  <a:cubicBezTo>
                    <a:pt x="213" y="1"/>
                    <a:pt x="160" y="1"/>
                    <a:pt x="160" y="54"/>
                  </a:cubicBezTo>
                  <a:cubicBezTo>
                    <a:pt x="54" y="120"/>
                    <a:pt x="1" y="173"/>
                    <a:pt x="1" y="279"/>
                  </a:cubicBezTo>
                  <a:lnTo>
                    <a:pt x="1" y="8603"/>
                  </a:lnTo>
                  <a:cubicBezTo>
                    <a:pt x="1" y="8551"/>
                    <a:pt x="54" y="8445"/>
                    <a:pt x="107" y="8445"/>
                  </a:cubicBezTo>
                  <a:cubicBezTo>
                    <a:pt x="160" y="8392"/>
                    <a:pt x="213" y="8326"/>
                    <a:pt x="279" y="8326"/>
                  </a:cubicBezTo>
                  <a:lnTo>
                    <a:pt x="543" y="8326"/>
                  </a:lnTo>
                  <a:lnTo>
                    <a:pt x="543" y="715"/>
                  </a:lnTo>
                  <a:lnTo>
                    <a:pt x="13011" y="6340"/>
                  </a:lnTo>
                  <a:cubicBezTo>
                    <a:pt x="12852" y="6076"/>
                    <a:pt x="12733" y="5798"/>
                    <a:pt x="12574" y="5520"/>
                  </a:cubicBezTo>
                  <a:lnTo>
                    <a:pt x="385" y="54"/>
                  </a:lnTo>
                  <a:cubicBezTo>
                    <a:pt x="385" y="1"/>
                    <a:pt x="332" y="1"/>
                    <a:pt x="279" y="1"/>
                  </a:cubicBezTo>
                  <a:close/>
                  <a:moveTo>
                    <a:pt x="3085" y="10814"/>
                  </a:moveTo>
                  <a:lnTo>
                    <a:pt x="3085" y="11092"/>
                  </a:lnTo>
                  <a:cubicBezTo>
                    <a:pt x="3085" y="11198"/>
                    <a:pt x="3032" y="11251"/>
                    <a:pt x="2979" y="11303"/>
                  </a:cubicBezTo>
                  <a:cubicBezTo>
                    <a:pt x="2926" y="11370"/>
                    <a:pt x="2860" y="11370"/>
                    <a:pt x="2807" y="11370"/>
                  </a:cubicBezTo>
                  <a:lnTo>
                    <a:pt x="16545" y="11370"/>
                  </a:lnTo>
                  <a:cubicBezTo>
                    <a:pt x="16426" y="11198"/>
                    <a:pt x="16267" y="11039"/>
                    <a:pt x="16095" y="10814"/>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9"/>
            <p:cNvSpPr/>
            <p:nvPr/>
          </p:nvSpPr>
          <p:spPr>
            <a:xfrm>
              <a:off x="2666643" y="2835398"/>
              <a:ext cx="661361" cy="323385"/>
            </a:xfrm>
            <a:custGeom>
              <a:avLst/>
              <a:gdLst/>
              <a:ahLst/>
              <a:cxnLst/>
              <a:rect l="l" t="t" r="r" b="b"/>
              <a:pathLst>
                <a:path w="11966" h="5851" extrusionOk="0">
                  <a:moveTo>
                    <a:pt x="0" y="1"/>
                  </a:moveTo>
                  <a:cubicBezTo>
                    <a:pt x="159" y="279"/>
                    <a:pt x="278" y="557"/>
                    <a:pt x="437" y="821"/>
                  </a:cubicBezTo>
                  <a:lnTo>
                    <a:pt x="10417" y="5295"/>
                  </a:lnTo>
                  <a:lnTo>
                    <a:pt x="3521" y="5295"/>
                  </a:lnTo>
                  <a:cubicBezTo>
                    <a:pt x="3693" y="5520"/>
                    <a:pt x="3852" y="5679"/>
                    <a:pt x="3971" y="5851"/>
                  </a:cubicBezTo>
                  <a:lnTo>
                    <a:pt x="11687" y="5851"/>
                  </a:lnTo>
                  <a:cubicBezTo>
                    <a:pt x="11793" y="5851"/>
                    <a:pt x="11912" y="5784"/>
                    <a:pt x="11965" y="5626"/>
                  </a:cubicBezTo>
                  <a:cubicBezTo>
                    <a:pt x="11965" y="5520"/>
                    <a:pt x="11912" y="5401"/>
                    <a:pt x="11793" y="5348"/>
                  </a:cubicBezTo>
                  <a:lnTo>
                    <a:pt x="0" y="1"/>
                  </a:ln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9"/>
            <p:cNvSpPr/>
            <p:nvPr/>
          </p:nvSpPr>
          <p:spPr>
            <a:xfrm>
              <a:off x="1971678" y="2990485"/>
              <a:ext cx="170508" cy="168297"/>
            </a:xfrm>
            <a:custGeom>
              <a:avLst/>
              <a:gdLst/>
              <a:ahLst/>
              <a:cxnLst/>
              <a:rect l="l" t="t" r="r" b="b"/>
              <a:pathLst>
                <a:path w="3085" h="3045" extrusionOk="0">
                  <a:moveTo>
                    <a:pt x="2529" y="556"/>
                  </a:moveTo>
                  <a:lnTo>
                    <a:pt x="2529" y="2489"/>
                  </a:lnTo>
                  <a:lnTo>
                    <a:pt x="543" y="2489"/>
                  </a:lnTo>
                  <a:lnTo>
                    <a:pt x="543" y="556"/>
                  </a:lnTo>
                  <a:close/>
                  <a:moveTo>
                    <a:pt x="279" y="1"/>
                  </a:moveTo>
                  <a:cubicBezTo>
                    <a:pt x="213" y="1"/>
                    <a:pt x="160" y="67"/>
                    <a:pt x="107" y="120"/>
                  </a:cubicBezTo>
                  <a:cubicBezTo>
                    <a:pt x="54" y="120"/>
                    <a:pt x="1" y="226"/>
                    <a:pt x="1" y="278"/>
                  </a:cubicBezTo>
                  <a:lnTo>
                    <a:pt x="1" y="2767"/>
                  </a:lnTo>
                  <a:cubicBezTo>
                    <a:pt x="1" y="2873"/>
                    <a:pt x="54" y="2926"/>
                    <a:pt x="107" y="2978"/>
                  </a:cubicBezTo>
                  <a:cubicBezTo>
                    <a:pt x="160" y="3045"/>
                    <a:pt x="213" y="3045"/>
                    <a:pt x="279" y="3045"/>
                  </a:cubicBezTo>
                  <a:lnTo>
                    <a:pt x="2807" y="3045"/>
                  </a:lnTo>
                  <a:cubicBezTo>
                    <a:pt x="2860" y="3045"/>
                    <a:pt x="2926" y="3045"/>
                    <a:pt x="2979" y="2978"/>
                  </a:cubicBezTo>
                  <a:cubicBezTo>
                    <a:pt x="3032" y="2926"/>
                    <a:pt x="3085" y="2873"/>
                    <a:pt x="3085" y="2767"/>
                  </a:cubicBezTo>
                  <a:lnTo>
                    <a:pt x="3085" y="2489"/>
                  </a:lnTo>
                  <a:lnTo>
                    <a:pt x="3085" y="278"/>
                  </a:lnTo>
                  <a:cubicBezTo>
                    <a:pt x="3085" y="226"/>
                    <a:pt x="3032" y="120"/>
                    <a:pt x="2979" y="120"/>
                  </a:cubicBezTo>
                  <a:cubicBezTo>
                    <a:pt x="2926" y="67"/>
                    <a:pt x="2860" y="1"/>
                    <a:pt x="2807"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9"/>
            <p:cNvSpPr/>
            <p:nvPr/>
          </p:nvSpPr>
          <p:spPr>
            <a:xfrm>
              <a:off x="2584733" y="2634989"/>
              <a:ext cx="118554" cy="120765"/>
            </a:xfrm>
            <a:custGeom>
              <a:avLst/>
              <a:gdLst/>
              <a:ahLst/>
              <a:cxnLst/>
              <a:rect l="l" t="t" r="r" b="b"/>
              <a:pathLst>
                <a:path w="2145" h="2185" extrusionOk="0">
                  <a:moveTo>
                    <a:pt x="887" y="1284"/>
                  </a:moveTo>
                  <a:cubicBezTo>
                    <a:pt x="953" y="1284"/>
                    <a:pt x="1032" y="1297"/>
                    <a:pt x="1085" y="1311"/>
                  </a:cubicBezTo>
                  <a:cubicBezTo>
                    <a:pt x="1151" y="1324"/>
                    <a:pt x="1204" y="1350"/>
                    <a:pt x="1257" y="1377"/>
                  </a:cubicBezTo>
                  <a:cubicBezTo>
                    <a:pt x="1310" y="1403"/>
                    <a:pt x="1350" y="1430"/>
                    <a:pt x="1376" y="1469"/>
                  </a:cubicBezTo>
                  <a:cubicBezTo>
                    <a:pt x="1403" y="1509"/>
                    <a:pt x="1416" y="1549"/>
                    <a:pt x="1416" y="1588"/>
                  </a:cubicBezTo>
                  <a:cubicBezTo>
                    <a:pt x="1416" y="1641"/>
                    <a:pt x="1403" y="1681"/>
                    <a:pt x="1363" y="1721"/>
                  </a:cubicBezTo>
                  <a:cubicBezTo>
                    <a:pt x="1337" y="1761"/>
                    <a:pt x="1297" y="1787"/>
                    <a:pt x="1231" y="1813"/>
                  </a:cubicBezTo>
                  <a:cubicBezTo>
                    <a:pt x="1178" y="1840"/>
                    <a:pt x="1112" y="1866"/>
                    <a:pt x="1046" y="1880"/>
                  </a:cubicBezTo>
                  <a:cubicBezTo>
                    <a:pt x="966" y="1906"/>
                    <a:pt x="887" y="1906"/>
                    <a:pt x="807" y="1906"/>
                  </a:cubicBezTo>
                  <a:cubicBezTo>
                    <a:pt x="675" y="1906"/>
                    <a:pt x="569" y="1893"/>
                    <a:pt x="463" y="1840"/>
                  </a:cubicBezTo>
                  <a:cubicBezTo>
                    <a:pt x="371" y="1800"/>
                    <a:pt x="318" y="1734"/>
                    <a:pt x="318" y="1641"/>
                  </a:cubicBezTo>
                  <a:cubicBezTo>
                    <a:pt x="318" y="1588"/>
                    <a:pt x="331" y="1536"/>
                    <a:pt x="371" y="1496"/>
                  </a:cubicBezTo>
                  <a:cubicBezTo>
                    <a:pt x="397" y="1456"/>
                    <a:pt x="437" y="1416"/>
                    <a:pt x="490" y="1390"/>
                  </a:cubicBezTo>
                  <a:cubicBezTo>
                    <a:pt x="529" y="1350"/>
                    <a:pt x="596" y="1337"/>
                    <a:pt x="662" y="1311"/>
                  </a:cubicBezTo>
                  <a:cubicBezTo>
                    <a:pt x="728" y="1297"/>
                    <a:pt x="807" y="1284"/>
                    <a:pt x="887" y="1284"/>
                  </a:cubicBezTo>
                  <a:close/>
                  <a:moveTo>
                    <a:pt x="926" y="0"/>
                  </a:moveTo>
                  <a:cubicBezTo>
                    <a:pt x="688" y="0"/>
                    <a:pt x="490" y="53"/>
                    <a:pt x="344" y="159"/>
                  </a:cubicBezTo>
                  <a:cubicBezTo>
                    <a:pt x="199" y="265"/>
                    <a:pt x="132" y="397"/>
                    <a:pt x="132" y="569"/>
                  </a:cubicBezTo>
                  <a:cubicBezTo>
                    <a:pt x="132" y="649"/>
                    <a:pt x="159" y="715"/>
                    <a:pt x="199" y="781"/>
                  </a:cubicBezTo>
                  <a:cubicBezTo>
                    <a:pt x="238" y="861"/>
                    <a:pt x="304" y="887"/>
                    <a:pt x="397" y="887"/>
                  </a:cubicBezTo>
                  <a:cubicBezTo>
                    <a:pt x="463" y="887"/>
                    <a:pt x="503" y="874"/>
                    <a:pt x="543" y="847"/>
                  </a:cubicBezTo>
                  <a:cubicBezTo>
                    <a:pt x="582" y="821"/>
                    <a:pt x="596" y="781"/>
                    <a:pt x="596" y="728"/>
                  </a:cubicBezTo>
                  <a:cubicBezTo>
                    <a:pt x="596" y="675"/>
                    <a:pt x="582" y="636"/>
                    <a:pt x="556" y="622"/>
                  </a:cubicBezTo>
                  <a:cubicBezTo>
                    <a:pt x="529" y="596"/>
                    <a:pt x="503" y="583"/>
                    <a:pt x="490" y="583"/>
                  </a:cubicBezTo>
                  <a:cubicBezTo>
                    <a:pt x="450" y="569"/>
                    <a:pt x="437" y="569"/>
                    <a:pt x="410" y="556"/>
                  </a:cubicBezTo>
                  <a:cubicBezTo>
                    <a:pt x="397" y="556"/>
                    <a:pt x="397" y="530"/>
                    <a:pt x="397" y="503"/>
                  </a:cubicBezTo>
                  <a:cubicBezTo>
                    <a:pt x="397" y="477"/>
                    <a:pt x="410" y="437"/>
                    <a:pt x="437" y="411"/>
                  </a:cubicBezTo>
                  <a:cubicBezTo>
                    <a:pt x="476" y="384"/>
                    <a:pt x="516" y="358"/>
                    <a:pt x="556" y="344"/>
                  </a:cubicBezTo>
                  <a:cubicBezTo>
                    <a:pt x="609" y="318"/>
                    <a:pt x="662" y="305"/>
                    <a:pt x="728" y="291"/>
                  </a:cubicBezTo>
                  <a:cubicBezTo>
                    <a:pt x="781" y="278"/>
                    <a:pt x="834" y="278"/>
                    <a:pt x="887" y="278"/>
                  </a:cubicBezTo>
                  <a:cubicBezTo>
                    <a:pt x="1072" y="278"/>
                    <a:pt x="1204" y="331"/>
                    <a:pt x="1297" y="450"/>
                  </a:cubicBezTo>
                  <a:cubicBezTo>
                    <a:pt x="1376" y="569"/>
                    <a:pt x="1416" y="728"/>
                    <a:pt x="1416" y="927"/>
                  </a:cubicBezTo>
                  <a:cubicBezTo>
                    <a:pt x="1416" y="940"/>
                    <a:pt x="1416" y="966"/>
                    <a:pt x="1416" y="1006"/>
                  </a:cubicBezTo>
                  <a:lnTo>
                    <a:pt x="1416" y="1099"/>
                  </a:lnTo>
                  <a:lnTo>
                    <a:pt x="1416" y="1218"/>
                  </a:lnTo>
                  <a:cubicBezTo>
                    <a:pt x="1218" y="1086"/>
                    <a:pt x="1006" y="1006"/>
                    <a:pt x="768" y="1006"/>
                  </a:cubicBezTo>
                  <a:cubicBezTo>
                    <a:pt x="649" y="1006"/>
                    <a:pt x="543" y="1033"/>
                    <a:pt x="450" y="1059"/>
                  </a:cubicBezTo>
                  <a:cubicBezTo>
                    <a:pt x="357" y="1086"/>
                    <a:pt x="278" y="1138"/>
                    <a:pt x="212" y="1191"/>
                  </a:cubicBezTo>
                  <a:cubicBezTo>
                    <a:pt x="146" y="1244"/>
                    <a:pt x="93" y="1311"/>
                    <a:pt x="53" y="1390"/>
                  </a:cubicBezTo>
                  <a:cubicBezTo>
                    <a:pt x="13" y="1469"/>
                    <a:pt x="0" y="1549"/>
                    <a:pt x="0" y="1641"/>
                  </a:cubicBezTo>
                  <a:cubicBezTo>
                    <a:pt x="0" y="1800"/>
                    <a:pt x="53" y="1946"/>
                    <a:pt x="185" y="2038"/>
                  </a:cubicBezTo>
                  <a:cubicBezTo>
                    <a:pt x="318" y="2131"/>
                    <a:pt x="490" y="2184"/>
                    <a:pt x="701" y="2184"/>
                  </a:cubicBezTo>
                  <a:cubicBezTo>
                    <a:pt x="847" y="2184"/>
                    <a:pt x="979" y="2158"/>
                    <a:pt x="1099" y="2118"/>
                  </a:cubicBezTo>
                  <a:cubicBezTo>
                    <a:pt x="1218" y="2065"/>
                    <a:pt x="1324" y="1999"/>
                    <a:pt x="1429" y="1919"/>
                  </a:cubicBezTo>
                  <a:cubicBezTo>
                    <a:pt x="1456" y="2012"/>
                    <a:pt x="1496" y="2078"/>
                    <a:pt x="1562" y="2131"/>
                  </a:cubicBezTo>
                  <a:cubicBezTo>
                    <a:pt x="1628" y="2171"/>
                    <a:pt x="1707" y="2184"/>
                    <a:pt x="1787" y="2184"/>
                  </a:cubicBezTo>
                  <a:cubicBezTo>
                    <a:pt x="1840" y="2184"/>
                    <a:pt x="1879" y="2184"/>
                    <a:pt x="1919" y="2171"/>
                  </a:cubicBezTo>
                  <a:cubicBezTo>
                    <a:pt x="1959" y="2158"/>
                    <a:pt x="1999" y="2131"/>
                    <a:pt x="2038" y="2105"/>
                  </a:cubicBezTo>
                  <a:cubicBezTo>
                    <a:pt x="2078" y="2078"/>
                    <a:pt x="2091" y="2038"/>
                    <a:pt x="2118" y="1999"/>
                  </a:cubicBezTo>
                  <a:cubicBezTo>
                    <a:pt x="2144" y="1959"/>
                    <a:pt x="2144" y="1893"/>
                    <a:pt x="2144" y="1840"/>
                  </a:cubicBezTo>
                  <a:cubicBezTo>
                    <a:pt x="2144" y="1800"/>
                    <a:pt x="2144" y="1761"/>
                    <a:pt x="2131" y="1734"/>
                  </a:cubicBezTo>
                  <a:cubicBezTo>
                    <a:pt x="2118" y="1694"/>
                    <a:pt x="2091" y="1681"/>
                    <a:pt x="2051" y="1681"/>
                  </a:cubicBezTo>
                  <a:cubicBezTo>
                    <a:pt x="2012" y="1681"/>
                    <a:pt x="1972" y="1694"/>
                    <a:pt x="1959" y="1721"/>
                  </a:cubicBezTo>
                  <a:cubicBezTo>
                    <a:pt x="1946" y="1747"/>
                    <a:pt x="1932" y="1761"/>
                    <a:pt x="1932" y="1787"/>
                  </a:cubicBezTo>
                  <a:cubicBezTo>
                    <a:pt x="1919" y="1827"/>
                    <a:pt x="1906" y="1853"/>
                    <a:pt x="1893" y="1880"/>
                  </a:cubicBezTo>
                  <a:cubicBezTo>
                    <a:pt x="1893" y="1893"/>
                    <a:pt x="1866" y="1906"/>
                    <a:pt x="1840" y="1906"/>
                  </a:cubicBezTo>
                  <a:cubicBezTo>
                    <a:pt x="1787" y="1906"/>
                    <a:pt x="1760" y="1893"/>
                    <a:pt x="1747" y="1840"/>
                  </a:cubicBezTo>
                  <a:cubicBezTo>
                    <a:pt x="1734" y="1800"/>
                    <a:pt x="1734" y="1708"/>
                    <a:pt x="1734" y="1562"/>
                  </a:cubicBezTo>
                  <a:lnTo>
                    <a:pt x="1734" y="1403"/>
                  </a:lnTo>
                  <a:cubicBezTo>
                    <a:pt x="1734" y="1337"/>
                    <a:pt x="1734" y="1271"/>
                    <a:pt x="1734" y="1218"/>
                  </a:cubicBezTo>
                  <a:cubicBezTo>
                    <a:pt x="1734" y="1152"/>
                    <a:pt x="1747" y="1086"/>
                    <a:pt x="1747" y="1033"/>
                  </a:cubicBezTo>
                  <a:cubicBezTo>
                    <a:pt x="1747" y="980"/>
                    <a:pt x="1747" y="927"/>
                    <a:pt x="1747" y="900"/>
                  </a:cubicBezTo>
                  <a:cubicBezTo>
                    <a:pt x="1747" y="291"/>
                    <a:pt x="1469" y="0"/>
                    <a:pt x="926"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9"/>
            <p:cNvSpPr/>
            <p:nvPr/>
          </p:nvSpPr>
          <p:spPr>
            <a:xfrm>
              <a:off x="1787352" y="2713970"/>
              <a:ext cx="141215" cy="212955"/>
            </a:xfrm>
            <a:custGeom>
              <a:avLst/>
              <a:gdLst/>
              <a:ahLst/>
              <a:cxnLst/>
              <a:rect l="l" t="t" r="r" b="b"/>
              <a:pathLst>
                <a:path w="2555" h="3853" extrusionOk="0">
                  <a:moveTo>
                    <a:pt x="1655" y="1959"/>
                  </a:moveTo>
                  <a:cubicBezTo>
                    <a:pt x="1708" y="1959"/>
                    <a:pt x="1761" y="1973"/>
                    <a:pt x="1827" y="1999"/>
                  </a:cubicBezTo>
                  <a:cubicBezTo>
                    <a:pt x="1893" y="2026"/>
                    <a:pt x="1946" y="2065"/>
                    <a:pt x="2012" y="2132"/>
                  </a:cubicBezTo>
                  <a:cubicBezTo>
                    <a:pt x="2065" y="2184"/>
                    <a:pt x="2118" y="2277"/>
                    <a:pt x="2158" y="2370"/>
                  </a:cubicBezTo>
                  <a:cubicBezTo>
                    <a:pt x="2198" y="2476"/>
                    <a:pt x="2211" y="2595"/>
                    <a:pt x="2211" y="2754"/>
                  </a:cubicBezTo>
                  <a:cubicBezTo>
                    <a:pt x="2211" y="2912"/>
                    <a:pt x="2184" y="3045"/>
                    <a:pt x="2131" y="3151"/>
                  </a:cubicBezTo>
                  <a:cubicBezTo>
                    <a:pt x="2092" y="3256"/>
                    <a:pt x="2039" y="3336"/>
                    <a:pt x="1959" y="3402"/>
                  </a:cubicBezTo>
                  <a:cubicBezTo>
                    <a:pt x="1893" y="3455"/>
                    <a:pt x="1814" y="3495"/>
                    <a:pt x="1734" y="3521"/>
                  </a:cubicBezTo>
                  <a:cubicBezTo>
                    <a:pt x="1655" y="3548"/>
                    <a:pt x="1576" y="3548"/>
                    <a:pt x="1523" y="3548"/>
                  </a:cubicBezTo>
                  <a:cubicBezTo>
                    <a:pt x="1324" y="3548"/>
                    <a:pt x="1178" y="3495"/>
                    <a:pt x="1086" y="3376"/>
                  </a:cubicBezTo>
                  <a:cubicBezTo>
                    <a:pt x="993" y="3256"/>
                    <a:pt x="940" y="3071"/>
                    <a:pt x="940" y="2846"/>
                  </a:cubicBezTo>
                  <a:cubicBezTo>
                    <a:pt x="940" y="2793"/>
                    <a:pt x="953" y="2714"/>
                    <a:pt x="980" y="2608"/>
                  </a:cubicBezTo>
                  <a:cubicBezTo>
                    <a:pt x="1006" y="2515"/>
                    <a:pt x="1059" y="2423"/>
                    <a:pt x="1112" y="2317"/>
                  </a:cubicBezTo>
                  <a:cubicBezTo>
                    <a:pt x="1165" y="2224"/>
                    <a:pt x="1245" y="2132"/>
                    <a:pt x="1337" y="2065"/>
                  </a:cubicBezTo>
                  <a:cubicBezTo>
                    <a:pt x="1430" y="1999"/>
                    <a:pt x="1536" y="1959"/>
                    <a:pt x="1655" y="1959"/>
                  </a:cubicBezTo>
                  <a:close/>
                  <a:moveTo>
                    <a:pt x="398" y="1"/>
                  </a:moveTo>
                  <a:cubicBezTo>
                    <a:pt x="265" y="1"/>
                    <a:pt x="173" y="14"/>
                    <a:pt x="106" y="40"/>
                  </a:cubicBezTo>
                  <a:cubicBezTo>
                    <a:pt x="40" y="67"/>
                    <a:pt x="1" y="93"/>
                    <a:pt x="1" y="146"/>
                  </a:cubicBezTo>
                  <a:cubicBezTo>
                    <a:pt x="1" y="173"/>
                    <a:pt x="27" y="199"/>
                    <a:pt x="67" y="212"/>
                  </a:cubicBezTo>
                  <a:cubicBezTo>
                    <a:pt x="120" y="239"/>
                    <a:pt x="159" y="239"/>
                    <a:pt x="212" y="239"/>
                  </a:cubicBezTo>
                  <a:lnTo>
                    <a:pt x="398" y="239"/>
                  </a:lnTo>
                  <a:cubicBezTo>
                    <a:pt x="530" y="239"/>
                    <a:pt x="596" y="279"/>
                    <a:pt x="596" y="371"/>
                  </a:cubicBezTo>
                  <a:lnTo>
                    <a:pt x="596" y="557"/>
                  </a:lnTo>
                  <a:lnTo>
                    <a:pt x="596" y="821"/>
                  </a:lnTo>
                  <a:cubicBezTo>
                    <a:pt x="596" y="927"/>
                    <a:pt x="609" y="1033"/>
                    <a:pt x="609" y="1139"/>
                  </a:cubicBezTo>
                  <a:lnTo>
                    <a:pt x="609" y="1483"/>
                  </a:lnTo>
                  <a:cubicBezTo>
                    <a:pt x="609" y="1721"/>
                    <a:pt x="596" y="1920"/>
                    <a:pt x="596" y="2092"/>
                  </a:cubicBezTo>
                  <a:cubicBezTo>
                    <a:pt x="596" y="2264"/>
                    <a:pt x="596" y="2409"/>
                    <a:pt x="596" y="2542"/>
                  </a:cubicBezTo>
                  <a:cubicBezTo>
                    <a:pt x="596" y="2674"/>
                    <a:pt x="583" y="2780"/>
                    <a:pt x="583" y="2886"/>
                  </a:cubicBezTo>
                  <a:cubicBezTo>
                    <a:pt x="583" y="2979"/>
                    <a:pt x="583" y="3071"/>
                    <a:pt x="583" y="3151"/>
                  </a:cubicBezTo>
                  <a:lnTo>
                    <a:pt x="570" y="3402"/>
                  </a:lnTo>
                  <a:cubicBezTo>
                    <a:pt x="570" y="3495"/>
                    <a:pt x="556" y="3587"/>
                    <a:pt x="556" y="3680"/>
                  </a:cubicBezTo>
                  <a:cubicBezTo>
                    <a:pt x="556" y="3733"/>
                    <a:pt x="583" y="3786"/>
                    <a:pt x="609" y="3812"/>
                  </a:cubicBezTo>
                  <a:cubicBezTo>
                    <a:pt x="636" y="3839"/>
                    <a:pt x="676" y="3852"/>
                    <a:pt x="715" y="3852"/>
                  </a:cubicBezTo>
                  <a:cubicBezTo>
                    <a:pt x="755" y="3852"/>
                    <a:pt x="781" y="3839"/>
                    <a:pt x="808" y="3826"/>
                  </a:cubicBezTo>
                  <a:cubicBezTo>
                    <a:pt x="821" y="3826"/>
                    <a:pt x="848" y="3799"/>
                    <a:pt x="861" y="3773"/>
                  </a:cubicBezTo>
                  <a:cubicBezTo>
                    <a:pt x="861" y="3746"/>
                    <a:pt x="874" y="3706"/>
                    <a:pt x="874" y="3667"/>
                  </a:cubicBezTo>
                  <a:cubicBezTo>
                    <a:pt x="874" y="3614"/>
                    <a:pt x="887" y="3548"/>
                    <a:pt x="887" y="3481"/>
                  </a:cubicBezTo>
                  <a:cubicBezTo>
                    <a:pt x="914" y="3521"/>
                    <a:pt x="940" y="3561"/>
                    <a:pt x="980" y="3614"/>
                  </a:cubicBezTo>
                  <a:cubicBezTo>
                    <a:pt x="1020" y="3654"/>
                    <a:pt x="1059" y="3680"/>
                    <a:pt x="1112" y="3720"/>
                  </a:cubicBezTo>
                  <a:cubicBezTo>
                    <a:pt x="1152" y="3759"/>
                    <a:pt x="1218" y="3786"/>
                    <a:pt x="1284" y="3799"/>
                  </a:cubicBezTo>
                  <a:cubicBezTo>
                    <a:pt x="1351" y="3826"/>
                    <a:pt x="1430" y="3839"/>
                    <a:pt x="1523" y="3839"/>
                  </a:cubicBezTo>
                  <a:cubicBezTo>
                    <a:pt x="1628" y="3839"/>
                    <a:pt x="1748" y="3826"/>
                    <a:pt x="1867" y="3786"/>
                  </a:cubicBezTo>
                  <a:cubicBezTo>
                    <a:pt x="1986" y="3746"/>
                    <a:pt x="2105" y="3693"/>
                    <a:pt x="2198" y="3614"/>
                  </a:cubicBezTo>
                  <a:cubicBezTo>
                    <a:pt x="2303" y="3521"/>
                    <a:pt x="2383" y="3415"/>
                    <a:pt x="2449" y="3283"/>
                  </a:cubicBezTo>
                  <a:cubicBezTo>
                    <a:pt x="2515" y="3151"/>
                    <a:pt x="2555" y="2979"/>
                    <a:pt x="2555" y="2780"/>
                  </a:cubicBezTo>
                  <a:cubicBezTo>
                    <a:pt x="2555" y="2661"/>
                    <a:pt x="2542" y="2529"/>
                    <a:pt x="2502" y="2409"/>
                  </a:cubicBezTo>
                  <a:cubicBezTo>
                    <a:pt x="2476" y="2277"/>
                    <a:pt x="2436" y="2158"/>
                    <a:pt x="2370" y="2052"/>
                  </a:cubicBezTo>
                  <a:cubicBezTo>
                    <a:pt x="2317" y="1946"/>
                    <a:pt x="2224" y="1854"/>
                    <a:pt x="2118" y="1774"/>
                  </a:cubicBezTo>
                  <a:cubicBezTo>
                    <a:pt x="2012" y="1708"/>
                    <a:pt x="1893" y="1668"/>
                    <a:pt x="1734" y="1668"/>
                  </a:cubicBezTo>
                  <a:cubicBezTo>
                    <a:pt x="1562" y="1668"/>
                    <a:pt x="1403" y="1721"/>
                    <a:pt x="1271" y="1827"/>
                  </a:cubicBezTo>
                  <a:cubicBezTo>
                    <a:pt x="1126" y="1920"/>
                    <a:pt x="1020" y="2065"/>
                    <a:pt x="927" y="2251"/>
                  </a:cubicBezTo>
                  <a:lnTo>
                    <a:pt x="927" y="173"/>
                  </a:lnTo>
                  <a:cubicBezTo>
                    <a:pt x="927" y="93"/>
                    <a:pt x="914" y="40"/>
                    <a:pt x="887" y="27"/>
                  </a:cubicBezTo>
                  <a:cubicBezTo>
                    <a:pt x="861" y="14"/>
                    <a:pt x="834" y="1"/>
                    <a:pt x="808" y="1"/>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9"/>
            <p:cNvSpPr/>
            <p:nvPr/>
          </p:nvSpPr>
          <p:spPr>
            <a:xfrm>
              <a:off x="2506415" y="3201175"/>
              <a:ext cx="111977" cy="132427"/>
            </a:xfrm>
            <a:custGeom>
              <a:avLst/>
              <a:gdLst/>
              <a:ahLst/>
              <a:cxnLst/>
              <a:rect l="l" t="t" r="r" b="b"/>
              <a:pathLst>
                <a:path w="2026" h="2396" extrusionOk="0">
                  <a:moveTo>
                    <a:pt x="1761" y="0"/>
                  </a:moveTo>
                  <a:cubicBezTo>
                    <a:pt x="1708" y="0"/>
                    <a:pt x="1682" y="14"/>
                    <a:pt x="1655" y="40"/>
                  </a:cubicBezTo>
                  <a:cubicBezTo>
                    <a:pt x="1629" y="66"/>
                    <a:pt x="1629" y="93"/>
                    <a:pt x="1629" y="133"/>
                  </a:cubicBezTo>
                  <a:lnTo>
                    <a:pt x="1629" y="265"/>
                  </a:lnTo>
                  <a:cubicBezTo>
                    <a:pt x="1629" y="318"/>
                    <a:pt x="1629" y="358"/>
                    <a:pt x="1629" y="384"/>
                  </a:cubicBezTo>
                  <a:cubicBezTo>
                    <a:pt x="1563" y="291"/>
                    <a:pt x="1483" y="212"/>
                    <a:pt x="1391" y="186"/>
                  </a:cubicBezTo>
                  <a:cubicBezTo>
                    <a:pt x="1298" y="159"/>
                    <a:pt x="1192" y="133"/>
                    <a:pt x="1073" y="133"/>
                  </a:cubicBezTo>
                  <a:cubicBezTo>
                    <a:pt x="927" y="133"/>
                    <a:pt x="782" y="172"/>
                    <a:pt x="649" y="225"/>
                  </a:cubicBezTo>
                  <a:cubicBezTo>
                    <a:pt x="517" y="291"/>
                    <a:pt x="398" y="371"/>
                    <a:pt x="305" y="490"/>
                  </a:cubicBezTo>
                  <a:cubicBezTo>
                    <a:pt x="213" y="583"/>
                    <a:pt x="133" y="715"/>
                    <a:pt x="80" y="861"/>
                  </a:cubicBezTo>
                  <a:cubicBezTo>
                    <a:pt x="27" y="1006"/>
                    <a:pt x="1" y="1165"/>
                    <a:pt x="1" y="1324"/>
                  </a:cubicBezTo>
                  <a:cubicBezTo>
                    <a:pt x="1" y="1469"/>
                    <a:pt x="14" y="1615"/>
                    <a:pt x="67" y="1747"/>
                  </a:cubicBezTo>
                  <a:cubicBezTo>
                    <a:pt x="120" y="1880"/>
                    <a:pt x="186" y="1986"/>
                    <a:pt x="266" y="2091"/>
                  </a:cubicBezTo>
                  <a:cubicBezTo>
                    <a:pt x="358" y="2184"/>
                    <a:pt x="464" y="2264"/>
                    <a:pt x="596" y="2316"/>
                  </a:cubicBezTo>
                  <a:cubicBezTo>
                    <a:pt x="729" y="2369"/>
                    <a:pt x="874" y="2396"/>
                    <a:pt x="1033" y="2396"/>
                  </a:cubicBezTo>
                  <a:cubicBezTo>
                    <a:pt x="1443" y="2396"/>
                    <a:pt x="1761" y="2237"/>
                    <a:pt x="1973" y="1906"/>
                  </a:cubicBezTo>
                  <a:cubicBezTo>
                    <a:pt x="1999" y="1880"/>
                    <a:pt x="1999" y="1853"/>
                    <a:pt x="2013" y="1840"/>
                  </a:cubicBezTo>
                  <a:cubicBezTo>
                    <a:pt x="2026" y="1827"/>
                    <a:pt x="2026" y="1800"/>
                    <a:pt x="2026" y="1774"/>
                  </a:cubicBezTo>
                  <a:cubicBezTo>
                    <a:pt x="2026" y="1734"/>
                    <a:pt x="2013" y="1708"/>
                    <a:pt x="1973" y="1681"/>
                  </a:cubicBezTo>
                  <a:cubicBezTo>
                    <a:pt x="1946" y="1668"/>
                    <a:pt x="1920" y="1655"/>
                    <a:pt x="1880" y="1655"/>
                  </a:cubicBezTo>
                  <a:cubicBezTo>
                    <a:pt x="1867" y="1655"/>
                    <a:pt x="1841" y="1668"/>
                    <a:pt x="1814" y="1681"/>
                  </a:cubicBezTo>
                  <a:cubicBezTo>
                    <a:pt x="1788" y="1694"/>
                    <a:pt x="1761" y="1721"/>
                    <a:pt x="1735" y="1774"/>
                  </a:cubicBezTo>
                  <a:cubicBezTo>
                    <a:pt x="1668" y="1866"/>
                    <a:pt x="1589" y="1946"/>
                    <a:pt x="1470" y="2012"/>
                  </a:cubicBezTo>
                  <a:cubicBezTo>
                    <a:pt x="1351" y="2078"/>
                    <a:pt x="1192" y="2105"/>
                    <a:pt x="1020" y="2105"/>
                  </a:cubicBezTo>
                  <a:cubicBezTo>
                    <a:pt x="808" y="2105"/>
                    <a:pt x="636" y="2039"/>
                    <a:pt x="530" y="1893"/>
                  </a:cubicBezTo>
                  <a:cubicBezTo>
                    <a:pt x="411" y="1761"/>
                    <a:pt x="358" y="1562"/>
                    <a:pt x="358" y="1324"/>
                  </a:cubicBezTo>
                  <a:cubicBezTo>
                    <a:pt x="358" y="1191"/>
                    <a:pt x="371" y="1059"/>
                    <a:pt x="398" y="953"/>
                  </a:cubicBezTo>
                  <a:cubicBezTo>
                    <a:pt x="438" y="847"/>
                    <a:pt x="491" y="755"/>
                    <a:pt x="557" y="675"/>
                  </a:cubicBezTo>
                  <a:cubicBezTo>
                    <a:pt x="610" y="583"/>
                    <a:pt x="689" y="530"/>
                    <a:pt x="768" y="490"/>
                  </a:cubicBezTo>
                  <a:cubicBezTo>
                    <a:pt x="861" y="437"/>
                    <a:pt x="954" y="411"/>
                    <a:pt x="1060" y="411"/>
                  </a:cubicBezTo>
                  <a:cubicBezTo>
                    <a:pt x="1271" y="411"/>
                    <a:pt x="1417" y="464"/>
                    <a:pt x="1496" y="556"/>
                  </a:cubicBezTo>
                  <a:cubicBezTo>
                    <a:pt x="1576" y="649"/>
                    <a:pt x="1629" y="781"/>
                    <a:pt x="1629" y="940"/>
                  </a:cubicBezTo>
                  <a:cubicBezTo>
                    <a:pt x="1629" y="966"/>
                    <a:pt x="1642" y="993"/>
                    <a:pt x="1668" y="1006"/>
                  </a:cubicBezTo>
                  <a:cubicBezTo>
                    <a:pt x="1695" y="1033"/>
                    <a:pt x="1721" y="1033"/>
                    <a:pt x="1748" y="1033"/>
                  </a:cubicBezTo>
                  <a:cubicBezTo>
                    <a:pt x="1788" y="1033"/>
                    <a:pt x="1827" y="1019"/>
                    <a:pt x="1867" y="1006"/>
                  </a:cubicBezTo>
                  <a:cubicBezTo>
                    <a:pt x="1893" y="980"/>
                    <a:pt x="1920" y="953"/>
                    <a:pt x="1920" y="940"/>
                  </a:cubicBezTo>
                  <a:lnTo>
                    <a:pt x="1920" y="768"/>
                  </a:lnTo>
                  <a:lnTo>
                    <a:pt x="1920" y="543"/>
                  </a:lnTo>
                  <a:cubicBezTo>
                    <a:pt x="1920" y="477"/>
                    <a:pt x="1920" y="397"/>
                    <a:pt x="1920" y="331"/>
                  </a:cubicBezTo>
                  <a:lnTo>
                    <a:pt x="1920" y="159"/>
                  </a:lnTo>
                  <a:cubicBezTo>
                    <a:pt x="1920" y="106"/>
                    <a:pt x="1907" y="66"/>
                    <a:pt x="1880" y="40"/>
                  </a:cubicBezTo>
                  <a:cubicBezTo>
                    <a:pt x="1854" y="14"/>
                    <a:pt x="1814" y="0"/>
                    <a:pt x="1761" y="0"/>
                  </a:cubicBezTo>
                  <a:close/>
                </a:path>
              </a:pathLst>
            </a:custGeom>
            <a:solidFill>
              <a:srgbClr val="3F79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6" name="Google Shape;166;p9"/>
          <p:cNvSpPr txBox="1">
            <a:spLocks noGrp="1"/>
          </p:cNvSpPr>
          <p:nvPr>
            <p:ph type="title"/>
          </p:nvPr>
        </p:nvSpPr>
        <p:spPr>
          <a:xfrm>
            <a:off x="6276500" y="1998167"/>
            <a:ext cx="4948400" cy="1013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5733">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16924113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5"/>
        <p:cNvGrpSpPr/>
        <p:nvPr/>
      </p:nvGrpSpPr>
      <p:grpSpPr>
        <a:xfrm>
          <a:off x="0" y="0"/>
          <a:ext cx="0" cy="0"/>
          <a:chOff x="0" y="0"/>
          <a:chExt cx="0" cy="0"/>
        </a:xfrm>
      </p:grpSpPr>
      <p:sp>
        <p:nvSpPr>
          <p:cNvPr id="86" name="Google Shape;86;p7"/>
          <p:cNvSpPr/>
          <p:nvPr/>
        </p:nvSpPr>
        <p:spPr>
          <a:xfrm>
            <a:off x="6790501" y="1021300"/>
            <a:ext cx="1403713" cy="879037"/>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7"/>
          <p:cNvSpPr/>
          <p:nvPr/>
        </p:nvSpPr>
        <p:spPr>
          <a:xfrm>
            <a:off x="11292967" y="2599001"/>
            <a:ext cx="1985505" cy="1284337"/>
          </a:xfrm>
          <a:custGeom>
            <a:avLst/>
            <a:gdLst/>
            <a:ahLst/>
            <a:cxnLst/>
            <a:rect l="l" t="t" r="r" b="b"/>
            <a:pathLst>
              <a:path w="47383" h="30650" extrusionOk="0">
                <a:moveTo>
                  <a:pt x="18940" y="1"/>
                </a:moveTo>
                <a:cubicBezTo>
                  <a:pt x="18724" y="1"/>
                  <a:pt x="18506" y="8"/>
                  <a:pt x="18287" y="21"/>
                </a:cubicBezTo>
                <a:cubicBezTo>
                  <a:pt x="13050" y="357"/>
                  <a:pt x="8962" y="4558"/>
                  <a:pt x="8654" y="9655"/>
                </a:cubicBezTo>
                <a:cubicBezTo>
                  <a:pt x="8226" y="9569"/>
                  <a:pt x="7782" y="9533"/>
                  <a:pt x="7321" y="9533"/>
                </a:cubicBezTo>
                <a:cubicBezTo>
                  <a:pt x="7179" y="9533"/>
                  <a:pt x="7035" y="9536"/>
                  <a:pt x="6890" y="9543"/>
                </a:cubicBezTo>
                <a:cubicBezTo>
                  <a:pt x="2997" y="9795"/>
                  <a:pt x="1" y="13183"/>
                  <a:pt x="253" y="17104"/>
                </a:cubicBezTo>
                <a:cubicBezTo>
                  <a:pt x="477" y="20604"/>
                  <a:pt x="3221" y="23376"/>
                  <a:pt x="6638" y="23713"/>
                </a:cubicBezTo>
                <a:cubicBezTo>
                  <a:pt x="6638" y="23741"/>
                  <a:pt x="6638" y="23769"/>
                  <a:pt x="6638" y="23797"/>
                </a:cubicBezTo>
                <a:cubicBezTo>
                  <a:pt x="6799" y="26326"/>
                  <a:pt x="8900" y="28287"/>
                  <a:pt x="11400" y="28287"/>
                </a:cubicBezTo>
                <a:cubicBezTo>
                  <a:pt x="11501" y="28287"/>
                  <a:pt x="11604" y="28284"/>
                  <a:pt x="11706" y="28277"/>
                </a:cubicBezTo>
                <a:cubicBezTo>
                  <a:pt x="13078" y="28193"/>
                  <a:pt x="14255" y="27521"/>
                  <a:pt x="15067" y="26541"/>
                </a:cubicBezTo>
                <a:cubicBezTo>
                  <a:pt x="16961" y="29040"/>
                  <a:pt x="19967" y="30650"/>
                  <a:pt x="23296" y="30650"/>
                </a:cubicBezTo>
                <a:cubicBezTo>
                  <a:pt x="23511" y="30650"/>
                  <a:pt x="23727" y="30643"/>
                  <a:pt x="23944" y="30629"/>
                </a:cubicBezTo>
                <a:cubicBezTo>
                  <a:pt x="26996" y="30433"/>
                  <a:pt x="29657" y="28921"/>
                  <a:pt x="31393" y="26709"/>
                </a:cubicBezTo>
                <a:cubicBezTo>
                  <a:pt x="32289" y="27711"/>
                  <a:pt x="33583" y="28340"/>
                  <a:pt x="35017" y="28340"/>
                </a:cubicBezTo>
                <a:cubicBezTo>
                  <a:pt x="35106" y="28340"/>
                  <a:pt x="35195" y="28338"/>
                  <a:pt x="35285" y="28333"/>
                </a:cubicBezTo>
                <a:cubicBezTo>
                  <a:pt x="37918" y="28165"/>
                  <a:pt x="39934" y="25897"/>
                  <a:pt x="39766" y="23264"/>
                </a:cubicBezTo>
                <a:cubicBezTo>
                  <a:pt x="39766" y="23236"/>
                  <a:pt x="39766" y="23208"/>
                  <a:pt x="39766" y="23180"/>
                </a:cubicBezTo>
                <a:lnTo>
                  <a:pt x="40494" y="23180"/>
                </a:lnTo>
                <a:cubicBezTo>
                  <a:pt x="44415" y="22928"/>
                  <a:pt x="47383" y="19540"/>
                  <a:pt x="47131" y="15647"/>
                </a:cubicBezTo>
                <a:cubicBezTo>
                  <a:pt x="46886" y="11861"/>
                  <a:pt x="43753" y="8976"/>
                  <a:pt x="40051" y="8976"/>
                </a:cubicBezTo>
                <a:cubicBezTo>
                  <a:pt x="39947" y="8976"/>
                  <a:pt x="39843" y="8978"/>
                  <a:pt x="39738" y="8983"/>
                </a:cubicBezTo>
                <a:cubicBezTo>
                  <a:pt x="39120" y="5625"/>
                  <a:pt x="36184" y="3144"/>
                  <a:pt x="32734" y="3144"/>
                </a:cubicBezTo>
                <a:cubicBezTo>
                  <a:pt x="32586" y="3144"/>
                  <a:pt x="32438" y="3149"/>
                  <a:pt x="32289" y="3158"/>
                </a:cubicBezTo>
                <a:cubicBezTo>
                  <a:pt x="30553" y="3270"/>
                  <a:pt x="29013" y="3998"/>
                  <a:pt x="27836" y="5118"/>
                </a:cubicBezTo>
                <a:cubicBezTo>
                  <a:pt x="26036" y="2046"/>
                  <a:pt x="22707" y="1"/>
                  <a:pt x="1894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7"/>
          <p:cNvSpPr/>
          <p:nvPr/>
        </p:nvSpPr>
        <p:spPr>
          <a:xfrm>
            <a:off x="-263834" y="6138784"/>
            <a:ext cx="1053947" cy="873208"/>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7"/>
          <p:cNvSpPr/>
          <p:nvPr/>
        </p:nvSpPr>
        <p:spPr>
          <a:xfrm>
            <a:off x="6874400" y="3103001"/>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 name="Google Shape;90;p7"/>
          <p:cNvGrpSpPr/>
          <p:nvPr/>
        </p:nvGrpSpPr>
        <p:grpSpPr>
          <a:xfrm rot="1703351" flipH="1">
            <a:off x="318373" y="1693612"/>
            <a:ext cx="375255" cy="276277"/>
            <a:chOff x="360279" y="3247326"/>
            <a:chExt cx="344791" cy="253876"/>
          </a:xfrm>
        </p:grpSpPr>
        <p:sp>
          <p:nvSpPr>
            <p:cNvPr id="91" name="Google Shape;91;p7"/>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7"/>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3" name="Google Shape;93;p7"/>
          <p:cNvSpPr/>
          <p:nvPr/>
        </p:nvSpPr>
        <p:spPr>
          <a:xfrm>
            <a:off x="9881729" y="46476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7"/>
          <p:cNvSpPr/>
          <p:nvPr/>
        </p:nvSpPr>
        <p:spPr>
          <a:xfrm>
            <a:off x="11705133" y="253201"/>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7"/>
          <p:cNvSpPr/>
          <p:nvPr/>
        </p:nvSpPr>
        <p:spPr>
          <a:xfrm>
            <a:off x="3197495" y="63621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7"/>
          <p:cNvSpPr txBox="1">
            <a:spLocks noGrp="1"/>
          </p:cNvSpPr>
          <p:nvPr>
            <p:ph type="body" idx="1"/>
          </p:nvPr>
        </p:nvSpPr>
        <p:spPr>
          <a:xfrm>
            <a:off x="960000" y="2411333"/>
            <a:ext cx="5136000" cy="3488800"/>
          </a:xfrm>
          <a:prstGeom prst="rect">
            <a:avLst/>
          </a:prstGeom>
        </p:spPr>
        <p:txBody>
          <a:bodyPr spcFirstLastPara="1" wrap="square" lIns="0" tIns="0" rIns="0" bIns="0" anchor="ctr" anchorCtr="0">
            <a:noAutofit/>
          </a:bodyPr>
          <a:lstStyle>
            <a:lvl1pPr marL="609585" lvl="0" indent="-440256" rtl="0">
              <a:lnSpc>
                <a:spcPct val="100000"/>
              </a:lnSpc>
              <a:spcBef>
                <a:spcPts val="0"/>
              </a:spcBef>
              <a:spcAft>
                <a:spcPts val="0"/>
              </a:spcAft>
              <a:buClr>
                <a:schemeClr val="accent2"/>
              </a:buClr>
              <a:buSzPts val="1600"/>
              <a:buChar char="●"/>
              <a:defRPr>
                <a:solidFill>
                  <a:srgbClr val="434343"/>
                </a:solidFill>
              </a:defRPr>
            </a:lvl1pPr>
            <a:lvl2pPr marL="1219170" lvl="1" indent="-440256" rtl="0">
              <a:lnSpc>
                <a:spcPct val="115000"/>
              </a:lnSpc>
              <a:spcBef>
                <a:spcPts val="0"/>
              </a:spcBef>
              <a:spcAft>
                <a:spcPts val="0"/>
              </a:spcAft>
              <a:buSzPts val="1600"/>
              <a:buChar char="○"/>
              <a:defRPr>
                <a:solidFill>
                  <a:srgbClr val="434343"/>
                </a:solidFill>
              </a:defRPr>
            </a:lvl2pPr>
            <a:lvl3pPr marL="1828754" lvl="2" indent="-440256" rtl="0">
              <a:lnSpc>
                <a:spcPct val="115000"/>
              </a:lnSpc>
              <a:spcBef>
                <a:spcPts val="2133"/>
              </a:spcBef>
              <a:spcAft>
                <a:spcPts val="0"/>
              </a:spcAft>
              <a:buSzPts val="1600"/>
              <a:buChar char="■"/>
              <a:defRPr>
                <a:solidFill>
                  <a:srgbClr val="434343"/>
                </a:solidFill>
              </a:defRPr>
            </a:lvl3pPr>
            <a:lvl4pPr marL="2438339" lvl="3" indent="-440256" rtl="0">
              <a:lnSpc>
                <a:spcPct val="115000"/>
              </a:lnSpc>
              <a:spcBef>
                <a:spcPts val="2133"/>
              </a:spcBef>
              <a:spcAft>
                <a:spcPts val="0"/>
              </a:spcAft>
              <a:buSzPts val="1600"/>
              <a:buChar char="●"/>
              <a:defRPr>
                <a:solidFill>
                  <a:srgbClr val="434343"/>
                </a:solidFill>
              </a:defRPr>
            </a:lvl4pPr>
            <a:lvl5pPr marL="3047924" lvl="4" indent="-440256" rtl="0">
              <a:lnSpc>
                <a:spcPct val="115000"/>
              </a:lnSpc>
              <a:spcBef>
                <a:spcPts val="2133"/>
              </a:spcBef>
              <a:spcAft>
                <a:spcPts val="0"/>
              </a:spcAft>
              <a:buSzPts val="1600"/>
              <a:buChar char="○"/>
              <a:defRPr>
                <a:solidFill>
                  <a:srgbClr val="434343"/>
                </a:solidFill>
              </a:defRPr>
            </a:lvl5pPr>
            <a:lvl6pPr marL="3657509" lvl="5" indent="-440256" rtl="0">
              <a:lnSpc>
                <a:spcPct val="115000"/>
              </a:lnSpc>
              <a:spcBef>
                <a:spcPts val="2133"/>
              </a:spcBef>
              <a:spcAft>
                <a:spcPts val="0"/>
              </a:spcAft>
              <a:buSzPts val="1600"/>
              <a:buChar char="■"/>
              <a:defRPr>
                <a:solidFill>
                  <a:srgbClr val="434343"/>
                </a:solidFill>
              </a:defRPr>
            </a:lvl6pPr>
            <a:lvl7pPr marL="4267093" lvl="6" indent="-440256" rtl="0">
              <a:lnSpc>
                <a:spcPct val="115000"/>
              </a:lnSpc>
              <a:spcBef>
                <a:spcPts val="2133"/>
              </a:spcBef>
              <a:spcAft>
                <a:spcPts val="0"/>
              </a:spcAft>
              <a:buSzPts val="1600"/>
              <a:buChar char="●"/>
              <a:defRPr>
                <a:solidFill>
                  <a:srgbClr val="434343"/>
                </a:solidFill>
              </a:defRPr>
            </a:lvl7pPr>
            <a:lvl8pPr marL="4876678" lvl="7" indent="-440256" rtl="0">
              <a:lnSpc>
                <a:spcPct val="115000"/>
              </a:lnSpc>
              <a:spcBef>
                <a:spcPts val="2133"/>
              </a:spcBef>
              <a:spcAft>
                <a:spcPts val="0"/>
              </a:spcAft>
              <a:buSzPts val="1600"/>
              <a:buChar char="○"/>
              <a:defRPr>
                <a:solidFill>
                  <a:srgbClr val="434343"/>
                </a:solidFill>
              </a:defRPr>
            </a:lvl8pPr>
            <a:lvl9pPr marL="5486263" lvl="8" indent="-440256" rtl="0">
              <a:lnSpc>
                <a:spcPct val="115000"/>
              </a:lnSpc>
              <a:spcBef>
                <a:spcPts val="2133"/>
              </a:spcBef>
              <a:spcAft>
                <a:spcPts val="2133"/>
              </a:spcAft>
              <a:buSzPts val="1600"/>
              <a:buChar char="■"/>
              <a:defRPr>
                <a:solidFill>
                  <a:srgbClr val="434343"/>
                </a:solidFill>
              </a:defRPr>
            </a:lvl9pPr>
          </a:lstStyle>
          <a:p>
            <a:endParaRPr/>
          </a:p>
        </p:txBody>
      </p:sp>
      <p:sp>
        <p:nvSpPr>
          <p:cNvPr id="97" name="Google Shape;97;p7"/>
          <p:cNvSpPr txBox="1">
            <a:spLocks noGrp="1"/>
          </p:cNvSpPr>
          <p:nvPr>
            <p:ph type="title"/>
          </p:nvPr>
        </p:nvSpPr>
        <p:spPr>
          <a:xfrm>
            <a:off x="950800" y="799333"/>
            <a:ext cx="5726400" cy="1318400"/>
          </a:xfrm>
          <a:prstGeom prst="rect">
            <a:avLst/>
          </a:prstGeom>
        </p:spPr>
        <p:txBody>
          <a:bodyPr spcFirstLastPara="1" wrap="square" lIns="0" tIns="0" rIns="0" bIns="0" anchor="ctr" anchorCtr="0">
            <a:noAutofit/>
          </a:bodyPr>
          <a:lstStyle>
            <a:lvl1pPr lvl="0" algn="l"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74555971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8"/>
        <p:cNvGrpSpPr/>
        <p:nvPr/>
      </p:nvGrpSpPr>
      <p:grpSpPr>
        <a:xfrm>
          <a:off x="0" y="0"/>
          <a:ext cx="0" cy="0"/>
          <a:chOff x="0" y="0"/>
          <a:chExt cx="0" cy="0"/>
        </a:xfrm>
      </p:grpSpPr>
      <p:sp>
        <p:nvSpPr>
          <p:cNvPr id="99" name="Google Shape;99;p8"/>
          <p:cNvSpPr/>
          <p:nvPr/>
        </p:nvSpPr>
        <p:spPr>
          <a:xfrm>
            <a:off x="0" y="5405901"/>
            <a:ext cx="12290171" cy="2854415"/>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8"/>
          <p:cNvSpPr/>
          <p:nvPr/>
        </p:nvSpPr>
        <p:spPr>
          <a:xfrm>
            <a:off x="-283933" y="2133687"/>
            <a:ext cx="1164329" cy="964695"/>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8"/>
          <p:cNvSpPr/>
          <p:nvPr/>
        </p:nvSpPr>
        <p:spPr>
          <a:xfrm>
            <a:off x="10823565" y="3098350"/>
            <a:ext cx="1732824" cy="1085171"/>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8"/>
          <p:cNvSpPr/>
          <p:nvPr/>
        </p:nvSpPr>
        <p:spPr>
          <a:xfrm>
            <a:off x="6389901" y="-375601"/>
            <a:ext cx="1787540" cy="915041"/>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8"/>
          <p:cNvSpPr/>
          <p:nvPr/>
        </p:nvSpPr>
        <p:spPr>
          <a:xfrm>
            <a:off x="2652262" y="4925451"/>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8"/>
          <p:cNvSpPr/>
          <p:nvPr/>
        </p:nvSpPr>
        <p:spPr>
          <a:xfrm>
            <a:off x="9982933" y="4721318"/>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5" name="Google Shape;105;p8"/>
          <p:cNvGrpSpPr/>
          <p:nvPr/>
        </p:nvGrpSpPr>
        <p:grpSpPr>
          <a:xfrm rot="-1145942">
            <a:off x="3325938" y="294239"/>
            <a:ext cx="570713" cy="420227"/>
            <a:chOff x="360279" y="3247326"/>
            <a:chExt cx="344791" cy="253876"/>
          </a:xfrm>
        </p:grpSpPr>
        <p:sp>
          <p:nvSpPr>
            <p:cNvPr id="106" name="Google Shape;106;p8"/>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8"/>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8" name="Google Shape;108;p8"/>
          <p:cNvSpPr/>
          <p:nvPr/>
        </p:nvSpPr>
        <p:spPr>
          <a:xfrm>
            <a:off x="9058095" y="2631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9" name="Google Shape;109;p8"/>
          <p:cNvGrpSpPr/>
          <p:nvPr/>
        </p:nvGrpSpPr>
        <p:grpSpPr>
          <a:xfrm rot="1146139" flipH="1">
            <a:off x="6936891" y="5260819"/>
            <a:ext cx="411880" cy="303296"/>
            <a:chOff x="360279" y="3247326"/>
            <a:chExt cx="344791" cy="253876"/>
          </a:xfrm>
        </p:grpSpPr>
        <p:sp>
          <p:nvSpPr>
            <p:cNvPr id="110" name="Google Shape;110;p8"/>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8"/>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 name="Google Shape;112;p8"/>
          <p:cNvSpPr/>
          <p:nvPr/>
        </p:nvSpPr>
        <p:spPr>
          <a:xfrm>
            <a:off x="1755634" y="2524885"/>
            <a:ext cx="273421" cy="182303"/>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 name="Google Shape;113;p8"/>
          <p:cNvSpPr txBox="1">
            <a:spLocks noGrp="1"/>
          </p:cNvSpPr>
          <p:nvPr>
            <p:ph type="title"/>
          </p:nvPr>
        </p:nvSpPr>
        <p:spPr>
          <a:xfrm>
            <a:off x="2077967" y="1438000"/>
            <a:ext cx="7927200" cy="3372400"/>
          </a:xfrm>
          <a:prstGeom prst="rect">
            <a:avLst/>
          </a:prstGeom>
        </p:spPr>
        <p:txBody>
          <a:bodyPr spcFirstLastPara="1" wrap="square" lIns="0" tIns="0" rIns="0" bIns="0" anchor="ctr" anchorCtr="0">
            <a:noAutofit/>
          </a:bodyPr>
          <a:lstStyle>
            <a:lvl1pPr lvl="0" algn="ctr">
              <a:lnSpc>
                <a:spcPct val="80000"/>
              </a:lnSpc>
              <a:spcBef>
                <a:spcPts val="0"/>
              </a:spcBef>
              <a:spcAft>
                <a:spcPts val="0"/>
              </a:spcAft>
              <a:buSzPts val="4800"/>
              <a:buNone/>
              <a:defRPr sz="13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01653050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dk2"/>
        </a:solidFill>
        <a:effectLst/>
      </p:bgPr>
    </p:bg>
    <p:spTree>
      <p:nvGrpSpPr>
        <p:cNvPr id="1" name="Shape 114"/>
        <p:cNvGrpSpPr/>
        <p:nvPr/>
      </p:nvGrpSpPr>
      <p:grpSpPr>
        <a:xfrm>
          <a:off x="0" y="0"/>
          <a:ext cx="0" cy="0"/>
          <a:chOff x="0" y="0"/>
          <a:chExt cx="0" cy="0"/>
        </a:xfrm>
      </p:grpSpPr>
      <p:sp>
        <p:nvSpPr>
          <p:cNvPr id="115" name="Google Shape;115;p9"/>
          <p:cNvSpPr/>
          <p:nvPr/>
        </p:nvSpPr>
        <p:spPr>
          <a:xfrm>
            <a:off x="5172800" y="5865037"/>
            <a:ext cx="2461376" cy="1541407"/>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 name="Google Shape;116;p9"/>
          <p:cNvSpPr/>
          <p:nvPr/>
        </p:nvSpPr>
        <p:spPr>
          <a:xfrm>
            <a:off x="7185434" y="-451199"/>
            <a:ext cx="1850431" cy="947340"/>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 name="Google Shape;117;p9"/>
          <p:cNvSpPr/>
          <p:nvPr/>
        </p:nvSpPr>
        <p:spPr>
          <a:xfrm>
            <a:off x="-660134" y="2726007"/>
            <a:ext cx="1529547" cy="1267268"/>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 name="Google Shape;118;p9"/>
          <p:cNvSpPr/>
          <p:nvPr/>
        </p:nvSpPr>
        <p:spPr>
          <a:xfrm>
            <a:off x="11526700" y="4371007"/>
            <a:ext cx="1529547" cy="1267268"/>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9"/>
          <p:cNvSpPr/>
          <p:nvPr/>
        </p:nvSpPr>
        <p:spPr>
          <a:xfrm>
            <a:off x="9136833" y="1599434"/>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0" name="Google Shape;120;p9"/>
          <p:cNvGrpSpPr/>
          <p:nvPr/>
        </p:nvGrpSpPr>
        <p:grpSpPr>
          <a:xfrm rot="-1703351">
            <a:off x="1604406" y="2492946"/>
            <a:ext cx="375255" cy="276277"/>
            <a:chOff x="360279" y="3247326"/>
            <a:chExt cx="344791" cy="253876"/>
          </a:xfrm>
        </p:grpSpPr>
        <p:sp>
          <p:nvSpPr>
            <p:cNvPr id="121" name="Google Shape;121;p9"/>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9"/>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3" name="Google Shape;123;p9"/>
          <p:cNvSpPr/>
          <p:nvPr/>
        </p:nvSpPr>
        <p:spPr>
          <a:xfrm>
            <a:off x="3231229" y="905067"/>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 name="Google Shape;124;p9"/>
          <p:cNvSpPr/>
          <p:nvPr/>
        </p:nvSpPr>
        <p:spPr>
          <a:xfrm>
            <a:off x="3798895" y="5504067"/>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5" name="Google Shape;125;p9"/>
          <p:cNvGrpSpPr/>
          <p:nvPr/>
        </p:nvGrpSpPr>
        <p:grpSpPr>
          <a:xfrm rot="1417521">
            <a:off x="10823028" y="4401452"/>
            <a:ext cx="375229" cy="276275"/>
            <a:chOff x="360279" y="3247326"/>
            <a:chExt cx="344791" cy="253876"/>
          </a:xfrm>
        </p:grpSpPr>
        <p:sp>
          <p:nvSpPr>
            <p:cNvPr id="126" name="Google Shape;126;p9"/>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9"/>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8" name="Google Shape;128;p9"/>
          <p:cNvSpPr txBox="1">
            <a:spLocks noGrp="1"/>
          </p:cNvSpPr>
          <p:nvPr>
            <p:ph type="title"/>
          </p:nvPr>
        </p:nvSpPr>
        <p:spPr>
          <a:xfrm>
            <a:off x="2548000" y="2271233"/>
            <a:ext cx="7096000" cy="8716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solidFill>
                  <a:schemeClr val="accent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29" name="Google Shape;129;p9"/>
          <p:cNvSpPr txBox="1">
            <a:spLocks noGrp="1"/>
          </p:cNvSpPr>
          <p:nvPr>
            <p:ph type="subTitle" idx="1"/>
          </p:nvPr>
        </p:nvSpPr>
        <p:spPr>
          <a:xfrm>
            <a:off x="2548000" y="3142635"/>
            <a:ext cx="7096000" cy="1459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400">
                <a:solidFill>
                  <a:schemeClr val="dk1"/>
                </a:solidFill>
                <a:latin typeface="Baloo 2"/>
                <a:ea typeface="Baloo 2"/>
                <a:cs typeface="Baloo 2"/>
                <a:sym typeface="Baloo 2"/>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118406979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30"/>
        <p:cNvGrpSpPr/>
        <p:nvPr/>
      </p:nvGrpSpPr>
      <p:grpSpPr>
        <a:xfrm>
          <a:off x="0" y="0"/>
          <a:ext cx="0" cy="0"/>
          <a:chOff x="0" y="0"/>
          <a:chExt cx="0" cy="0"/>
        </a:xfrm>
      </p:grpSpPr>
      <p:sp>
        <p:nvSpPr>
          <p:cNvPr id="131" name="Google Shape;131;p10"/>
          <p:cNvSpPr/>
          <p:nvPr/>
        </p:nvSpPr>
        <p:spPr>
          <a:xfrm>
            <a:off x="-443235" y="1153101"/>
            <a:ext cx="1912181" cy="978883"/>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2" name="Google Shape;132;p10"/>
          <p:cNvSpPr/>
          <p:nvPr/>
        </p:nvSpPr>
        <p:spPr>
          <a:xfrm>
            <a:off x="2766701" y="-537400"/>
            <a:ext cx="1300964" cy="1077893"/>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 name="Google Shape;133;p10"/>
          <p:cNvSpPr/>
          <p:nvPr/>
        </p:nvSpPr>
        <p:spPr>
          <a:xfrm>
            <a:off x="10832916" y="1276301"/>
            <a:ext cx="1787589" cy="1119465"/>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4" name="Google Shape;134;p10"/>
          <p:cNvGrpSpPr/>
          <p:nvPr/>
        </p:nvGrpSpPr>
        <p:grpSpPr>
          <a:xfrm>
            <a:off x="11357306" y="2695768"/>
            <a:ext cx="459721" cy="338501"/>
            <a:chOff x="360279" y="3247326"/>
            <a:chExt cx="344791" cy="253876"/>
          </a:xfrm>
        </p:grpSpPr>
        <p:sp>
          <p:nvSpPr>
            <p:cNvPr id="135" name="Google Shape;135;p10"/>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10"/>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7" name="Google Shape;137;p10"/>
          <p:cNvSpPr txBox="1">
            <a:spLocks noGrp="1"/>
          </p:cNvSpPr>
          <p:nvPr>
            <p:ph type="title"/>
          </p:nvPr>
        </p:nvSpPr>
        <p:spPr>
          <a:xfrm>
            <a:off x="3112200" y="719200"/>
            <a:ext cx="5967600" cy="13312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89468835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dk2"/>
        </a:solidFill>
        <a:effectLst/>
      </p:bgPr>
    </p:bg>
    <p:spTree>
      <p:nvGrpSpPr>
        <p:cNvPr id="1" name="Shape 138"/>
        <p:cNvGrpSpPr/>
        <p:nvPr/>
      </p:nvGrpSpPr>
      <p:grpSpPr>
        <a:xfrm>
          <a:off x="0" y="0"/>
          <a:ext cx="0" cy="0"/>
          <a:chOff x="0" y="0"/>
          <a:chExt cx="0" cy="0"/>
        </a:xfrm>
      </p:grpSpPr>
      <p:sp>
        <p:nvSpPr>
          <p:cNvPr id="139" name="Google Shape;139;p11"/>
          <p:cNvSpPr/>
          <p:nvPr/>
        </p:nvSpPr>
        <p:spPr>
          <a:xfrm>
            <a:off x="0" y="5405901"/>
            <a:ext cx="12290171" cy="2854415"/>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 name="Google Shape;140;p11"/>
          <p:cNvSpPr/>
          <p:nvPr/>
        </p:nvSpPr>
        <p:spPr>
          <a:xfrm>
            <a:off x="10675751" y="918318"/>
            <a:ext cx="2446055" cy="1252181"/>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1" name="Google Shape;141;p11"/>
          <p:cNvSpPr/>
          <p:nvPr/>
        </p:nvSpPr>
        <p:spPr>
          <a:xfrm>
            <a:off x="2490767" y="-607134"/>
            <a:ext cx="1841221" cy="1525483"/>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2" name="Google Shape;142;p11"/>
          <p:cNvGrpSpPr/>
          <p:nvPr/>
        </p:nvGrpSpPr>
        <p:grpSpPr>
          <a:xfrm>
            <a:off x="2597756" y="5111219"/>
            <a:ext cx="459721" cy="338501"/>
            <a:chOff x="360279" y="3247326"/>
            <a:chExt cx="344791" cy="253876"/>
          </a:xfrm>
        </p:grpSpPr>
        <p:sp>
          <p:nvSpPr>
            <p:cNvPr id="143" name="Google Shape;143;p11"/>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11"/>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5" name="Google Shape;145;p11"/>
          <p:cNvSpPr/>
          <p:nvPr/>
        </p:nvSpPr>
        <p:spPr>
          <a:xfrm>
            <a:off x="3057462" y="140623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 name="Google Shape;146;p11"/>
          <p:cNvSpPr/>
          <p:nvPr/>
        </p:nvSpPr>
        <p:spPr>
          <a:xfrm>
            <a:off x="8635233" y="1291634"/>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7" name="Google Shape;147;p11"/>
          <p:cNvGrpSpPr/>
          <p:nvPr/>
        </p:nvGrpSpPr>
        <p:grpSpPr>
          <a:xfrm flipH="1">
            <a:off x="11312189" y="3090486"/>
            <a:ext cx="459721" cy="338501"/>
            <a:chOff x="360279" y="3247326"/>
            <a:chExt cx="344791" cy="253876"/>
          </a:xfrm>
        </p:grpSpPr>
        <p:sp>
          <p:nvSpPr>
            <p:cNvPr id="148" name="Google Shape;148;p11"/>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11"/>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0" name="Google Shape;150;p11"/>
          <p:cNvSpPr/>
          <p:nvPr/>
        </p:nvSpPr>
        <p:spPr>
          <a:xfrm>
            <a:off x="352333" y="2693367"/>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1" name="Google Shape;151;p11"/>
          <p:cNvSpPr txBox="1">
            <a:spLocks noGrp="1"/>
          </p:cNvSpPr>
          <p:nvPr>
            <p:ph type="title" hasCustomPrompt="1"/>
          </p:nvPr>
        </p:nvSpPr>
        <p:spPr>
          <a:xfrm>
            <a:off x="1712000" y="2276851"/>
            <a:ext cx="8768000" cy="1641600"/>
          </a:xfrm>
          <a:prstGeom prst="rect">
            <a:avLst/>
          </a:prstGeom>
        </p:spPr>
        <p:txBody>
          <a:bodyPr spcFirstLastPara="1" wrap="square" lIns="0" tIns="0" rIns="0" bIns="0" anchor="ctr" anchorCtr="0">
            <a:noAutofit/>
          </a:bodyPr>
          <a:lstStyle>
            <a:lvl1pPr lvl="0" algn="ctr">
              <a:spcBef>
                <a:spcPts val="0"/>
              </a:spcBef>
              <a:spcAft>
                <a:spcPts val="0"/>
              </a:spcAft>
              <a:buSzPts val="9600"/>
              <a:buNone/>
              <a:defRPr sz="113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152" name="Google Shape;152;p11"/>
          <p:cNvSpPr txBox="1">
            <a:spLocks noGrp="1"/>
          </p:cNvSpPr>
          <p:nvPr>
            <p:ph type="subTitle" idx="1"/>
          </p:nvPr>
        </p:nvSpPr>
        <p:spPr>
          <a:xfrm>
            <a:off x="1712000" y="3918351"/>
            <a:ext cx="8768000" cy="662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400"/>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175685417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53"/>
        <p:cNvGrpSpPr/>
        <p:nvPr/>
      </p:nvGrpSpPr>
      <p:grpSpPr>
        <a:xfrm>
          <a:off x="0" y="0"/>
          <a:ext cx="0" cy="0"/>
          <a:chOff x="0" y="0"/>
          <a:chExt cx="0" cy="0"/>
        </a:xfrm>
      </p:grpSpPr>
    </p:spTree>
    <p:extLst>
      <p:ext uri="{BB962C8B-B14F-4D97-AF65-F5344CB8AC3E}">
        <p14:creationId xmlns:p14="http://schemas.microsoft.com/office/powerpoint/2010/main" val="183936175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54"/>
        <p:cNvGrpSpPr/>
        <p:nvPr/>
      </p:nvGrpSpPr>
      <p:grpSpPr>
        <a:xfrm>
          <a:off x="0" y="0"/>
          <a:ext cx="0" cy="0"/>
          <a:chOff x="0" y="0"/>
          <a:chExt cx="0" cy="0"/>
        </a:xfrm>
      </p:grpSpPr>
      <p:sp>
        <p:nvSpPr>
          <p:cNvPr id="155" name="Google Shape;155;p13"/>
          <p:cNvSpPr/>
          <p:nvPr/>
        </p:nvSpPr>
        <p:spPr>
          <a:xfrm>
            <a:off x="6096000" y="4429667"/>
            <a:ext cx="378720" cy="252511"/>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 name="Google Shape;156;p13"/>
          <p:cNvSpPr/>
          <p:nvPr/>
        </p:nvSpPr>
        <p:spPr>
          <a:xfrm>
            <a:off x="5103267" y="6232568"/>
            <a:ext cx="1985479" cy="1243353"/>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 name="Google Shape;157;p13"/>
          <p:cNvSpPr/>
          <p:nvPr/>
        </p:nvSpPr>
        <p:spPr>
          <a:xfrm>
            <a:off x="9705868" y="-690966"/>
            <a:ext cx="1985505" cy="1284337"/>
          </a:xfrm>
          <a:custGeom>
            <a:avLst/>
            <a:gdLst/>
            <a:ahLst/>
            <a:cxnLst/>
            <a:rect l="l" t="t" r="r" b="b"/>
            <a:pathLst>
              <a:path w="47383" h="30650" extrusionOk="0">
                <a:moveTo>
                  <a:pt x="18940" y="1"/>
                </a:moveTo>
                <a:cubicBezTo>
                  <a:pt x="18724" y="1"/>
                  <a:pt x="18506" y="8"/>
                  <a:pt x="18287" y="21"/>
                </a:cubicBezTo>
                <a:cubicBezTo>
                  <a:pt x="13050" y="357"/>
                  <a:pt x="8962" y="4558"/>
                  <a:pt x="8654" y="9655"/>
                </a:cubicBezTo>
                <a:cubicBezTo>
                  <a:pt x="8226" y="9569"/>
                  <a:pt x="7782" y="9533"/>
                  <a:pt x="7321" y="9533"/>
                </a:cubicBezTo>
                <a:cubicBezTo>
                  <a:pt x="7179" y="9533"/>
                  <a:pt x="7035" y="9536"/>
                  <a:pt x="6890" y="9543"/>
                </a:cubicBezTo>
                <a:cubicBezTo>
                  <a:pt x="2997" y="9795"/>
                  <a:pt x="1" y="13183"/>
                  <a:pt x="253" y="17104"/>
                </a:cubicBezTo>
                <a:cubicBezTo>
                  <a:pt x="477" y="20604"/>
                  <a:pt x="3221" y="23376"/>
                  <a:pt x="6638" y="23713"/>
                </a:cubicBezTo>
                <a:cubicBezTo>
                  <a:pt x="6638" y="23741"/>
                  <a:pt x="6638" y="23769"/>
                  <a:pt x="6638" y="23797"/>
                </a:cubicBezTo>
                <a:cubicBezTo>
                  <a:pt x="6799" y="26326"/>
                  <a:pt x="8900" y="28287"/>
                  <a:pt x="11400" y="28287"/>
                </a:cubicBezTo>
                <a:cubicBezTo>
                  <a:pt x="11501" y="28287"/>
                  <a:pt x="11604" y="28284"/>
                  <a:pt x="11706" y="28277"/>
                </a:cubicBezTo>
                <a:cubicBezTo>
                  <a:pt x="13078" y="28193"/>
                  <a:pt x="14255" y="27521"/>
                  <a:pt x="15067" y="26541"/>
                </a:cubicBezTo>
                <a:cubicBezTo>
                  <a:pt x="16961" y="29040"/>
                  <a:pt x="19967" y="30650"/>
                  <a:pt x="23296" y="30650"/>
                </a:cubicBezTo>
                <a:cubicBezTo>
                  <a:pt x="23511" y="30650"/>
                  <a:pt x="23727" y="30643"/>
                  <a:pt x="23944" y="30629"/>
                </a:cubicBezTo>
                <a:cubicBezTo>
                  <a:pt x="26996" y="30433"/>
                  <a:pt x="29657" y="28921"/>
                  <a:pt x="31393" y="26709"/>
                </a:cubicBezTo>
                <a:cubicBezTo>
                  <a:pt x="32289" y="27711"/>
                  <a:pt x="33583" y="28340"/>
                  <a:pt x="35017" y="28340"/>
                </a:cubicBezTo>
                <a:cubicBezTo>
                  <a:pt x="35106" y="28340"/>
                  <a:pt x="35195" y="28338"/>
                  <a:pt x="35285" y="28333"/>
                </a:cubicBezTo>
                <a:cubicBezTo>
                  <a:pt x="37918" y="28165"/>
                  <a:pt x="39934" y="25897"/>
                  <a:pt x="39766" y="23264"/>
                </a:cubicBezTo>
                <a:cubicBezTo>
                  <a:pt x="39766" y="23236"/>
                  <a:pt x="39766" y="23208"/>
                  <a:pt x="39766" y="23180"/>
                </a:cubicBezTo>
                <a:lnTo>
                  <a:pt x="40494" y="23180"/>
                </a:lnTo>
                <a:cubicBezTo>
                  <a:pt x="44415" y="22928"/>
                  <a:pt x="47383" y="19540"/>
                  <a:pt x="47131" y="15647"/>
                </a:cubicBezTo>
                <a:cubicBezTo>
                  <a:pt x="46886" y="11861"/>
                  <a:pt x="43753" y="8976"/>
                  <a:pt x="40051" y="8976"/>
                </a:cubicBezTo>
                <a:cubicBezTo>
                  <a:pt x="39947" y="8976"/>
                  <a:pt x="39843" y="8978"/>
                  <a:pt x="39738" y="8983"/>
                </a:cubicBezTo>
                <a:cubicBezTo>
                  <a:pt x="39120" y="5625"/>
                  <a:pt x="36184" y="3144"/>
                  <a:pt x="32734" y="3144"/>
                </a:cubicBezTo>
                <a:cubicBezTo>
                  <a:pt x="32586" y="3144"/>
                  <a:pt x="32438" y="3149"/>
                  <a:pt x="32289" y="3158"/>
                </a:cubicBezTo>
                <a:cubicBezTo>
                  <a:pt x="30553" y="3270"/>
                  <a:pt x="29013" y="3998"/>
                  <a:pt x="27836" y="5118"/>
                </a:cubicBezTo>
                <a:cubicBezTo>
                  <a:pt x="26036" y="2046"/>
                  <a:pt x="22707" y="1"/>
                  <a:pt x="1894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 name="Google Shape;158;p13"/>
          <p:cNvSpPr/>
          <p:nvPr/>
        </p:nvSpPr>
        <p:spPr>
          <a:xfrm>
            <a:off x="1752334" y="-150000"/>
            <a:ext cx="1155269" cy="591439"/>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 name="Google Shape;159;p13"/>
          <p:cNvSpPr/>
          <p:nvPr/>
        </p:nvSpPr>
        <p:spPr>
          <a:xfrm>
            <a:off x="-266267" y="3266884"/>
            <a:ext cx="1053947" cy="873208"/>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0" name="Google Shape;160;p13"/>
          <p:cNvGrpSpPr/>
          <p:nvPr/>
        </p:nvGrpSpPr>
        <p:grpSpPr>
          <a:xfrm>
            <a:off x="581740" y="2461119"/>
            <a:ext cx="459721" cy="338501"/>
            <a:chOff x="360279" y="3247326"/>
            <a:chExt cx="344791" cy="253876"/>
          </a:xfrm>
        </p:grpSpPr>
        <p:sp>
          <p:nvSpPr>
            <p:cNvPr id="161" name="Google Shape;161;p13"/>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13"/>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3" name="Google Shape;163;p13"/>
          <p:cNvSpPr/>
          <p:nvPr/>
        </p:nvSpPr>
        <p:spPr>
          <a:xfrm>
            <a:off x="11363529" y="31958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4" name="Google Shape;164;p13"/>
          <p:cNvSpPr/>
          <p:nvPr/>
        </p:nvSpPr>
        <p:spPr>
          <a:xfrm>
            <a:off x="4899395" y="7551"/>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 name="Google Shape;165;p13"/>
          <p:cNvSpPr/>
          <p:nvPr/>
        </p:nvSpPr>
        <p:spPr>
          <a:xfrm>
            <a:off x="1090700" y="6653901"/>
            <a:ext cx="378720" cy="252511"/>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 name="Google Shape;166;p13"/>
          <p:cNvSpPr txBox="1">
            <a:spLocks noGrp="1"/>
          </p:cNvSpPr>
          <p:nvPr>
            <p:ph type="title"/>
          </p:nvPr>
        </p:nvSpPr>
        <p:spPr>
          <a:xfrm>
            <a:off x="960000" y="593367"/>
            <a:ext cx="10272000" cy="7636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7" name="Google Shape;167;p13"/>
          <p:cNvSpPr txBox="1">
            <a:spLocks noGrp="1"/>
          </p:cNvSpPr>
          <p:nvPr>
            <p:ph type="title" idx="2"/>
          </p:nvPr>
        </p:nvSpPr>
        <p:spPr>
          <a:xfrm>
            <a:off x="2220800" y="2278567"/>
            <a:ext cx="3074000" cy="703600"/>
          </a:xfrm>
          <a:prstGeom prst="rect">
            <a:avLst/>
          </a:prstGeom>
        </p:spPr>
        <p:txBody>
          <a:bodyPr spcFirstLastPara="1" wrap="square" lIns="0" tIns="0" rIns="0" bIns="0" anchor="ctr" anchorCtr="0">
            <a:noAutofit/>
          </a:bodyPr>
          <a:lstStyle>
            <a:lvl1pPr lvl="0"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8" name="Google Shape;168;p13"/>
          <p:cNvSpPr txBox="1">
            <a:spLocks noGrp="1"/>
          </p:cNvSpPr>
          <p:nvPr>
            <p:ph type="subTitle" idx="1"/>
          </p:nvPr>
        </p:nvSpPr>
        <p:spPr>
          <a:xfrm>
            <a:off x="2220800" y="2982167"/>
            <a:ext cx="3074000" cy="703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sz="2133">
                <a:solidFill>
                  <a:schemeClr val="dk1"/>
                </a:solidFill>
                <a:latin typeface="Baloo 2"/>
                <a:ea typeface="Baloo 2"/>
                <a:cs typeface="Baloo 2"/>
                <a:sym typeface="Baloo 2"/>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169" name="Google Shape;169;p13"/>
          <p:cNvSpPr txBox="1">
            <a:spLocks noGrp="1"/>
          </p:cNvSpPr>
          <p:nvPr>
            <p:ph type="title" idx="3"/>
          </p:nvPr>
        </p:nvSpPr>
        <p:spPr>
          <a:xfrm>
            <a:off x="6897192" y="2278567"/>
            <a:ext cx="3074000" cy="703600"/>
          </a:xfrm>
          <a:prstGeom prst="rect">
            <a:avLst/>
          </a:prstGeom>
        </p:spPr>
        <p:txBody>
          <a:bodyPr spcFirstLastPara="1" wrap="square" lIns="0" tIns="0" rIns="0" bIns="0" anchor="ctr" anchorCtr="0">
            <a:noAutofit/>
          </a:bodyPr>
          <a:lstStyle>
            <a:lvl1pPr lvl="0"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70" name="Google Shape;170;p13"/>
          <p:cNvSpPr txBox="1">
            <a:spLocks noGrp="1"/>
          </p:cNvSpPr>
          <p:nvPr>
            <p:ph type="subTitle" idx="4"/>
          </p:nvPr>
        </p:nvSpPr>
        <p:spPr>
          <a:xfrm>
            <a:off x="6897195" y="2982167"/>
            <a:ext cx="3074000" cy="703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sz="2133">
                <a:solidFill>
                  <a:schemeClr val="dk1"/>
                </a:solidFill>
                <a:latin typeface="Baloo 2"/>
                <a:ea typeface="Baloo 2"/>
                <a:cs typeface="Baloo 2"/>
                <a:sym typeface="Baloo 2"/>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171" name="Google Shape;171;p13"/>
          <p:cNvSpPr txBox="1">
            <a:spLocks noGrp="1"/>
          </p:cNvSpPr>
          <p:nvPr>
            <p:ph type="title" idx="5"/>
          </p:nvPr>
        </p:nvSpPr>
        <p:spPr>
          <a:xfrm>
            <a:off x="2220800" y="4607367"/>
            <a:ext cx="3074000" cy="703600"/>
          </a:xfrm>
          <a:prstGeom prst="rect">
            <a:avLst/>
          </a:prstGeom>
        </p:spPr>
        <p:txBody>
          <a:bodyPr spcFirstLastPara="1" wrap="square" lIns="0" tIns="0" rIns="0" bIns="0" anchor="ctr" anchorCtr="0">
            <a:noAutofit/>
          </a:bodyPr>
          <a:lstStyle>
            <a:lvl1pPr lvl="0"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72" name="Google Shape;172;p13"/>
          <p:cNvSpPr txBox="1">
            <a:spLocks noGrp="1"/>
          </p:cNvSpPr>
          <p:nvPr>
            <p:ph type="subTitle" idx="6"/>
          </p:nvPr>
        </p:nvSpPr>
        <p:spPr>
          <a:xfrm>
            <a:off x="2220800" y="5310967"/>
            <a:ext cx="3074000" cy="64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sz="2133">
                <a:solidFill>
                  <a:schemeClr val="dk1"/>
                </a:solidFill>
                <a:latin typeface="Baloo 2"/>
                <a:ea typeface="Baloo 2"/>
                <a:cs typeface="Baloo 2"/>
                <a:sym typeface="Baloo 2"/>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173" name="Google Shape;173;p13"/>
          <p:cNvSpPr txBox="1">
            <a:spLocks noGrp="1"/>
          </p:cNvSpPr>
          <p:nvPr>
            <p:ph type="title" idx="7"/>
          </p:nvPr>
        </p:nvSpPr>
        <p:spPr>
          <a:xfrm>
            <a:off x="6897192" y="4607367"/>
            <a:ext cx="3074000" cy="703600"/>
          </a:xfrm>
          <a:prstGeom prst="rect">
            <a:avLst/>
          </a:prstGeom>
        </p:spPr>
        <p:txBody>
          <a:bodyPr spcFirstLastPara="1" wrap="square" lIns="0" tIns="0" rIns="0" bIns="0" anchor="ctr" anchorCtr="0">
            <a:noAutofit/>
          </a:bodyPr>
          <a:lstStyle>
            <a:lvl1pPr lvl="0"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74" name="Google Shape;174;p13"/>
          <p:cNvSpPr txBox="1">
            <a:spLocks noGrp="1"/>
          </p:cNvSpPr>
          <p:nvPr>
            <p:ph type="subTitle" idx="8"/>
          </p:nvPr>
        </p:nvSpPr>
        <p:spPr>
          <a:xfrm>
            <a:off x="6897192" y="5310967"/>
            <a:ext cx="3074000" cy="64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sz="2133">
                <a:solidFill>
                  <a:schemeClr val="dk1"/>
                </a:solidFill>
                <a:latin typeface="Baloo 2"/>
                <a:ea typeface="Baloo 2"/>
                <a:cs typeface="Baloo 2"/>
                <a:sym typeface="Baloo 2"/>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175" name="Google Shape;175;p13"/>
          <p:cNvSpPr txBox="1">
            <a:spLocks noGrp="1"/>
          </p:cNvSpPr>
          <p:nvPr>
            <p:ph type="title" idx="9" hasCustomPrompt="1"/>
          </p:nvPr>
        </p:nvSpPr>
        <p:spPr>
          <a:xfrm>
            <a:off x="2907600" y="1574967"/>
            <a:ext cx="1700400" cy="7036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76" name="Google Shape;176;p13"/>
          <p:cNvSpPr txBox="1">
            <a:spLocks noGrp="1"/>
          </p:cNvSpPr>
          <p:nvPr>
            <p:ph type="title" idx="13" hasCustomPrompt="1"/>
          </p:nvPr>
        </p:nvSpPr>
        <p:spPr>
          <a:xfrm>
            <a:off x="7584000" y="1574967"/>
            <a:ext cx="1700400" cy="7036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77" name="Google Shape;177;p13"/>
          <p:cNvSpPr txBox="1">
            <a:spLocks noGrp="1"/>
          </p:cNvSpPr>
          <p:nvPr>
            <p:ph type="title" idx="14" hasCustomPrompt="1"/>
          </p:nvPr>
        </p:nvSpPr>
        <p:spPr>
          <a:xfrm>
            <a:off x="2907600" y="3903767"/>
            <a:ext cx="1700400" cy="7036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78" name="Google Shape;178;p13"/>
          <p:cNvSpPr txBox="1">
            <a:spLocks noGrp="1"/>
          </p:cNvSpPr>
          <p:nvPr>
            <p:ph type="title" idx="15" hasCustomPrompt="1"/>
          </p:nvPr>
        </p:nvSpPr>
        <p:spPr>
          <a:xfrm>
            <a:off x="7584000" y="3903767"/>
            <a:ext cx="1700400" cy="7036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Tree>
    <p:extLst>
      <p:ext uri="{BB962C8B-B14F-4D97-AF65-F5344CB8AC3E}">
        <p14:creationId xmlns:p14="http://schemas.microsoft.com/office/powerpoint/2010/main" val="119167509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chemeClr val="dk2"/>
        </a:solidFill>
        <a:effectLst/>
      </p:bgPr>
    </p:bg>
    <p:spTree>
      <p:nvGrpSpPr>
        <p:cNvPr id="1" name="Shape 179"/>
        <p:cNvGrpSpPr/>
        <p:nvPr/>
      </p:nvGrpSpPr>
      <p:grpSpPr>
        <a:xfrm>
          <a:off x="0" y="0"/>
          <a:ext cx="0" cy="0"/>
          <a:chOff x="0" y="0"/>
          <a:chExt cx="0" cy="0"/>
        </a:xfrm>
      </p:grpSpPr>
      <p:sp>
        <p:nvSpPr>
          <p:cNvPr id="180" name="Google Shape;180;p14"/>
          <p:cNvSpPr/>
          <p:nvPr/>
        </p:nvSpPr>
        <p:spPr>
          <a:xfrm>
            <a:off x="9264267" y="1529934"/>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1" name="Google Shape;181;p14"/>
          <p:cNvGrpSpPr/>
          <p:nvPr/>
        </p:nvGrpSpPr>
        <p:grpSpPr>
          <a:xfrm>
            <a:off x="1511406" y="3171335"/>
            <a:ext cx="459721" cy="338501"/>
            <a:chOff x="360279" y="3247326"/>
            <a:chExt cx="344791" cy="253876"/>
          </a:xfrm>
        </p:grpSpPr>
        <p:sp>
          <p:nvSpPr>
            <p:cNvPr id="182" name="Google Shape;182;p14"/>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14"/>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4" name="Google Shape;184;p14"/>
          <p:cNvSpPr/>
          <p:nvPr/>
        </p:nvSpPr>
        <p:spPr>
          <a:xfrm>
            <a:off x="-399766" y="3628997"/>
            <a:ext cx="1721292" cy="881128"/>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 name="Google Shape;185;p14"/>
          <p:cNvSpPr/>
          <p:nvPr/>
        </p:nvSpPr>
        <p:spPr>
          <a:xfrm>
            <a:off x="5911601" y="6013100"/>
            <a:ext cx="2158137" cy="1396005"/>
          </a:xfrm>
          <a:custGeom>
            <a:avLst/>
            <a:gdLst/>
            <a:ahLst/>
            <a:cxnLst/>
            <a:rect l="l" t="t" r="r" b="b"/>
            <a:pathLst>
              <a:path w="47383" h="30650" extrusionOk="0">
                <a:moveTo>
                  <a:pt x="18940" y="1"/>
                </a:moveTo>
                <a:cubicBezTo>
                  <a:pt x="18724" y="1"/>
                  <a:pt x="18506" y="8"/>
                  <a:pt x="18287" y="21"/>
                </a:cubicBezTo>
                <a:cubicBezTo>
                  <a:pt x="13050" y="357"/>
                  <a:pt x="8962" y="4558"/>
                  <a:pt x="8654" y="9655"/>
                </a:cubicBezTo>
                <a:cubicBezTo>
                  <a:pt x="8226" y="9569"/>
                  <a:pt x="7782" y="9533"/>
                  <a:pt x="7321" y="9533"/>
                </a:cubicBezTo>
                <a:cubicBezTo>
                  <a:pt x="7179" y="9533"/>
                  <a:pt x="7035" y="9536"/>
                  <a:pt x="6890" y="9543"/>
                </a:cubicBezTo>
                <a:cubicBezTo>
                  <a:pt x="2997" y="9795"/>
                  <a:pt x="1" y="13183"/>
                  <a:pt x="253" y="17104"/>
                </a:cubicBezTo>
                <a:cubicBezTo>
                  <a:pt x="477" y="20604"/>
                  <a:pt x="3221" y="23376"/>
                  <a:pt x="6638" y="23713"/>
                </a:cubicBezTo>
                <a:cubicBezTo>
                  <a:pt x="6638" y="23741"/>
                  <a:pt x="6638" y="23769"/>
                  <a:pt x="6638" y="23797"/>
                </a:cubicBezTo>
                <a:cubicBezTo>
                  <a:pt x="6799" y="26326"/>
                  <a:pt x="8900" y="28287"/>
                  <a:pt x="11400" y="28287"/>
                </a:cubicBezTo>
                <a:cubicBezTo>
                  <a:pt x="11501" y="28287"/>
                  <a:pt x="11604" y="28284"/>
                  <a:pt x="11706" y="28277"/>
                </a:cubicBezTo>
                <a:cubicBezTo>
                  <a:pt x="13078" y="28193"/>
                  <a:pt x="14255" y="27521"/>
                  <a:pt x="15067" y="26541"/>
                </a:cubicBezTo>
                <a:cubicBezTo>
                  <a:pt x="16961" y="29040"/>
                  <a:pt x="19967" y="30650"/>
                  <a:pt x="23296" y="30650"/>
                </a:cubicBezTo>
                <a:cubicBezTo>
                  <a:pt x="23511" y="30650"/>
                  <a:pt x="23727" y="30643"/>
                  <a:pt x="23944" y="30629"/>
                </a:cubicBezTo>
                <a:cubicBezTo>
                  <a:pt x="26996" y="30433"/>
                  <a:pt x="29657" y="28921"/>
                  <a:pt x="31393" y="26709"/>
                </a:cubicBezTo>
                <a:cubicBezTo>
                  <a:pt x="32289" y="27711"/>
                  <a:pt x="33583" y="28340"/>
                  <a:pt x="35017" y="28340"/>
                </a:cubicBezTo>
                <a:cubicBezTo>
                  <a:pt x="35106" y="28340"/>
                  <a:pt x="35195" y="28338"/>
                  <a:pt x="35285" y="28333"/>
                </a:cubicBezTo>
                <a:cubicBezTo>
                  <a:pt x="37918" y="28165"/>
                  <a:pt x="39934" y="25897"/>
                  <a:pt x="39766" y="23264"/>
                </a:cubicBezTo>
                <a:cubicBezTo>
                  <a:pt x="39766" y="23236"/>
                  <a:pt x="39766" y="23208"/>
                  <a:pt x="39766" y="23180"/>
                </a:cubicBezTo>
                <a:lnTo>
                  <a:pt x="40494" y="23180"/>
                </a:lnTo>
                <a:cubicBezTo>
                  <a:pt x="44415" y="22928"/>
                  <a:pt x="47383" y="19540"/>
                  <a:pt x="47131" y="15647"/>
                </a:cubicBezTo>
                <a:cubicBezTo>
                  <a:pt x="46886" y="11861"/>
                  <a:pt x="43753" y="8976"/>
                  <a:pt x="40051" y="8976"/>
                </a:cubicBezTo>
                <a:cubicBezTo>
                  <a:pt x="39947" y="8976"/>
                  <a:pt x="39843" y="8978"/>
                  <a:pt x="39738" y="8983"/>
                </a:cubicBezTo>
                <a:cubicBezTo>
                  <a:pt x="39120" y="5625"/>
                  <a:pt x="36184" y="3144"/>
                  <a:pt x="32734" y="3144"/>
                </a:cubicBezTo>
                <a:cubicBezTo>
                  <a:pt x="32586" y="3144"/>
                  <a:pt x="32438" y="3149"/>
                  <a:pt x="32289" y="3158"/>
                </a:cubicBezTo>
                <a:cubicBezTo>
                  <a:pt x="30553" y="3270"/>
                  <a:pt x="29013" y="3998"/>
                  <a:pt x="27836" y="5118"/>
                </a:cubicBezTo>
                <a:cubicBezTo>
                  <a:pt x="26036" y="2046"/>
                  <a:pt x="22707" y="1"/>
                  <a:pt x="1894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 name="Google Shape;186;p14"/>
          <p:cNvSpPr/>
          <p:nvPr/>
        </p:nvSpPr>
        <p:spPr>
          <a:xfrm>
            <a:off x="8610818" y="-367636"/>
            <a:ext cx="1721292" cy="881128"/>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 name="Google Shape;187;p14"/>
          <p:cNvSpPr/>
          <p:nvPr/>
        </p:nvSpPr>
        <p:spPr>
          <a:xfrm>
            <a:off x="8455795" y="55865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8" name="Google Shape;188;p14"/>
          <p:cNvSpPr/>
          <p:nvPr/>
        </p:nvSpPr>
        <p:spPr>
          <a:xfrm>
            <a:off x="3231229" y="905067"/>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9" name="Google Shape;189;p14"/>
          <p:cNvSpPr txBox="1">
            <a:spLocks noGrp="1"/>
          </p:cNvSpPr>
          <p:nvPr>
            <p:ph type="title"/>
          </p:nvPr>
        </p:nvSpPr>
        <p:spPr>
          <a:xfrm>
            <a:off x="2847400" y="2136317"/>
            <a:ext cx="6497200" cy="14924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sz="12000">
                <a:solidFill>
                  <a:schemeClr val="accent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90" name="Google Shape;190;p14"/>
          <p:cNvSpPr txBox="1">
            <a:spLocks noGrp="1"/>
          </p:cNvSpPr>
          <p:nvPr>
            <p:ph type="subTitle" idx="1"/>
          </p:nvPr>
        </p:nvSpPr>
        <p:spPr>
          <a:xfrm>
            <a:off x="2847400" y="3628984"/>
            <a:ext cx="6497200" cy="1068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sz="2400">
                <a:solidFill>
                  <a:schemeClr val="dk1"/>
                </a:solidFill>
                <a:latin typeface="Baloo 2"/>
                <a:ea typeface="Baloo 2"/>
                <a:cs typeface="Baloo 2"/>
                <a:sym typeface="Baloo 2"/>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412875748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91"/>
        <p:cNvGrpSpPr/>
        <p:nvPr/>
      </p:nvGrpSpPr>
      <p:grpSpPr>
        <a:xfrm>
          <a:off x="0" y="0"/>
          <a:ext cx="0" cy="0"/>
          <a:chOff x="0" y="0"/>
          <a:chExt cx="0" cy="0"/>
        </a:xfrm>
      </p:grpSpPr>
      <p:sp>
        <p:nvSpPr>
          <p:cNvPr id="192" name="Google Shape;192;p15"/>
          <p:cNvSpPr/>
          <p:nvPr/>
        </p:nvSpPr>
        <p:spPr>
          <a:xfrm>
            <a:off x="0" y="5405901"/>
            <a:ext cx="12290171" cy="2854415"/>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 name="Google Shape;193;p15"/>
          <p:cNvSpPr/>
          <p:nvPr/>
        </p:nvSpPr>
        <p:spPr>
          <a:xfrm>
            <a:off x="9705868" y="-690966"/>
            <a:ext cx="1985505" cy="1284337"/>
          </a:xfrm>
          <a:custGeom>
            <a:avLst/>
            <a:gdLst/>
            <a:ahLst/>
            <a:cxnLst/>
            <a:rect l="l" t="t" r="r" b="b"/>
            <a:pathLst>
              <a:path w="47383" h="30650" extrusionOk="0">
                <a:moveTo>
                  <a:pt x="18940" y="1"/>
                </a:moveTo>
                <a:cubicBezTo>
                  <a:pt x="18724" y="1"/>
                  <a:pt x="18506" y="8"/>
                  <a:pt x="18287" y="21"/>
                </a:cubicBezTo>
                <a:cubicBezTo>
                  <a:pt x="13050" y="357"/>
                  <a:pt x="8962" y="4558"/>
                  <a:pt x="8654" y="9655"/>
                </a:cubicBezTo>
                <a:cubicBezTo>
                  <a:pt x="8226" y="9569"/>
                  <a:pt x="7782" y="9533"/>
                  <a:pt x="7321" y="9533"/>
                </a:cubicBezTo>
                <a:cubicBezTo>
                  <a:pt x="7179" y="9533"/>
                  <a:pt x="7035" y="9536"/>
                  <a:pt x="6890" y="9543"/>
                </a:cubicBezTo>
                <a:cubicBezTo>
                  <a:pt x="2997" y="9795"/>
                  <a:pt x="1" y="13183"/>
                  <a:pt x="253" y="17104"/>
                </a:cubicBezTo>
                <a:cubicBezTo>
                  <a:pt x="477" y="20604"/>
                  <a:pt x="3221" y="23376"/>
                  <a:pt x="6638" y="23713"/>
                </a:cubicBezTo>
                <a:cubicBezTo>
                  <a:pt x="6638" y="23741"/>
                  <a:pt x="6638" y="23769"/>
                  <a:pt x="6638" y="23797"/>
                </a:cubicBezTo>
                <a:cubicBezTo>
                  <a:pt x="6799" y="26326"/>
                  <a:pt x="8900" y="28287"/>
                  <a:pt x="11400" y="28287"/>
                </a:cubicBezTo>
                <a:cubicBezTo>
                  <a:pt x="11501" y="28287"/>
                  <a:pt x="11604" y="28284"/>
                  <a:pt x="11706" y="28277"/>
                </a:cubicBezTo>
                <a:cubicBezTo>
                  <a:pt x="13078" y="28193"/>
                  <a:pt x="14255" y="27521"/>
                  <a:pt x="15067" y="26541"/>
                </a:cubicBezTo>
                <a:cubicBezTo>
                  <a:pt x="16961" y="29040"/>
                  <a:pt x="19967" y="30650"/>
                  <a:pt x="23296" y="30650"/>
                </a:cubicBezTo>
                <a:cubicBezTo>
                  <a:pt x="23511" y="30650"/>
                  <a:pt x="23727" y="30643"/>
                  <a:pt x="23944" y="30629"/>
                </a:cubicBezTo>
                <a:cubicBezTo>
                  <a:pt x="26996" y="30433"/>
                  <a:pt x="29657" y="28921"/>
                  <a:pt x="31393" y="26709"/>
                </a:cubicBezTo>
                <a:cubicBezTo>
                  <a:pt x="32289" y="27711"/>
                  <a:pt x="33583" y="28340"/>
                  <a:pt x="35017" y="28340"/>
                </a:cubicBezTo>
                <a:cubicBezTo>
                  <a:pt x="35106" y="28340"/>
                  <a:pt x="35195" y="28338"/>
                  <a:pt x="35285" y="28333"/>
                </a:cubicBezTo>
                <a:cubicBezTo>
                  <a:pt x="37918" y="28165"/>
                  <a:pt x="39934" y="25897"/>
                  <a:pt x="39766" y="23264"/>
                </a:cubicBezTo>
                <a:cubicBezTo>
                  <a:pt x="39766" y="23236"/>
                  <a:pt x="39766" y="23208"/>
                  <a:pt x="39766" y="23180"/>
                </a:cubicBezTo>
                <a:lnTo>
                  <a:pt x="40494" y="23180"/>
                </a:lnTo>
                <a:cubicBezTo>
                  <a:pt x="44415" y="22928"/>
                  <a:pt x="47383" y="19540"/>
                  <a:pt x="47131" y="15647"/>
                </a:cubicBezTo>
                <a:cubicBezTo>
                  <a:pt x="46886" y="11861"/>
                  <a:pt x="43753" y="8976"/>
                  <a:pt x="40051" y="8976"/>
                </a:cubicBezTo>
                <a:cubicBezTo>
                  <a:pt x="39947" y="8976"/>
                  <a:pt x="39843" y="8978"/>
                  <a:pt x="39738" y="8983"/>
                </a:cubicBezTo>
                <a:cubicBezTo>
                  <a:pt x="39120" y="5625"/>
                  <a:pt x="36184" y="3144"/>
                  <a:pt x="32734" y="3144"/>
                </a:cubicBezTo>
                <a:cubicBezTo>
                  <a:pt x="32586" y="3144"/>
                  <a:pt x="32438" y="3149"/>
                  <a:pt x="32289" y="3158"/>
                </a:cubicBezTo>
                <a:cubicBezTo>
                  <a:pt x="30553" y="3270"/>
                  <a:pt x="29013" y="3998"/>
                  <a:pt x="27836" y="5118"/>
                </a:cubicBezTo>
                <a:cubicBezTo>
                  <a:pt x="26036" y="2046"/>
                  <a:pt x="22707" y="1"/>
                  <a:pt x="1894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15"/>
          <p:cNvSpPr/>
          <p:nvPr/>
        </p:nvSpPr>
        <p:spPr>
          <a:xfrm>
            <a:off x="107333" y="2579316"/>
            <a:ext cx="1456035" cy="745405"/>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15"/>
          <p:cNvSpPr/>
          <p:nvPr/>
        </p:nvSpPr>
        <p:spPr>
          <a:xfrm>
            <a:off x="11146800" y="5292434"/>
            <a:ext cx="378720" cy="252511"/>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6" name="Google Shape;196;p15"/>
          <p:cNvGrpSpPr/>
          <p:nvPr/>
        </p:nvGrpSpPr>
        <p:grpSpPr>
          <a:xfrm>
            <a:off x="7497673" y="719186"/>
            <a:ext cx="459721" cy="338501"/>
            <a:chOff x="360279" y="3247326"/>
            <a:chExt cx="344791" cy="253876"/>
          </a:xfrm>
        </p:grpSpPr>
        <p:sp>
          <p:nvSpPr>
            <p:cNvPr id="197" name="Google Shape;197;p15"/>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15"/>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9" name="Google Shape;199;p15"/>
          <p:cNvSpPr/>
          <p:nvPr/>
        </p:nvSpPr>
        <p:spPr>
          <a:xfrm>
            <a:off x="2201329" y="286253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 name="Google Shape;200;p15"/>
          <p:cNvSpPr txBox="1">
            <a:spLocks noGrp="1"/>
          </p:cNvSpPr>
          <p:nvPr>
            <p:ph type="title"/>
          </p:nvPr>
        </p:nvSpPr>
        <p:spPr>
          <a:xfrm>
            <a:off x="3776400" y="4100200"/>
            <a:ext cx="6780400" cy="6288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sz="3067"/>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201" name="Google Shape;201;p15"/>
          <p:cNvSpPr txBox="1">
            <a:spLocks noGrp="1"/>
          </p:cNvSpPr>
          <p:nvPr>
            <p:ph type="subTitle" idx="1"/>
          </p:nvPr>
        </p:nvSpPr>
        <p:spPr>
          <a:xfrm>
            <a:off x="2492500" y="1925800"/>
            <a:ext cx="8064400" cy="19712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2133"/>
              </a:spcBef>
              <a:spcAft>
                <a:spcPts val="0"/>
              </a:spcAft>
              <a:buSzPts val="3000"/>
              <a:buNone/>
              <a:defRPr sz="4000"/>
            </a:lvl3pPr>
            <a:lvl4pPr lvl="3" algn="ctr" rtl="0">
              <a:lnSpc>
                <a:spcPct val="100000"/>
              </a:lnSpc>
              <a:spcBef>
                <a:spcPts val="2133"/>
              </a:spcBef>
              <a:spcAft>
                <a:spcPts val="0"/>
              </a:spcAft>
              <a:buSzPts val="3000"/>
              <a:buNone/>
              <a:defRPr sz="4000"/>
            </a:lvl4pPr>
            <a:lvl5pPr lvl="4" algn="ctr" rtl="0">
              <a:lnSpc>
                <a:spcPct val="100000"/>
              </a:lnSpc>
              <a:spcBef>
                <a:spcPts val="2133"/>
              </a:spcBef>
              <a:spcAft>
                <a:spcPts val="0"/>
              </a:spcAft>
              <a:buSzPts val="3000"/>
              <a:buNone/>
              <a:defRPr sz="4000"/>
            </a:lvl5pPr>
            <a:lvl6pPr lvl="5" algn="ctr" rtl="0">
              <a:lnSpc>
                <a:spcPct val="100000"/>
              </a:lnSpc>
              <a:spcBef>
                <a:spcPts val="2133"/>
              </a:spcBef>
              <a:spcAft>
                <a:spcPts val="0"/>
              </a:spcAft>
              <a:buSzPts val="3000"/>
              <a:buNone/>
              <a:defRPr sz="4000"/>
            </a:lvl6pPr>
            <a:lvl7pPr lvl="6" algn="ctr" rtl="0">
              <a:lnSpc>
                <a:spcPct val="100000"/>
              </a:lnSpc>
              <a:spcBef>
                <a:spcPts val="2133"/>
              </a:spcBef>
              <a:spcAft>
                <a:spcPts val="0"/>
              </a:spcAft>
              <a:buSzPts val="3000"/>
              <a:buNone/>
              <a:defRPr sz="4000"/>
            </a:lvl7pPr>
            <a:lvl8pPr lvl="7" algn="ctr" rtl="0">
              <a:lnSpc>
                <a:spcPct val="100000"/>
              </a:lnSpc>
              <a:spcBef>
                <a:spcPts val="2133"/>
              </a:spcBef>
              <a:spcAft>
                <a:spcPts val="0"/>
              </a:spcAft>
              <a:buSzPts val="3000"/>
              <a:buNone/>
              <a:defRPr sz="4000"/>
            </a:lvl8pPr>
            <a:lvl9pPr lvl="8" algn="ctr" rtl="0">
              <a:lnSpc>
                <a:spcPct val="100000"/>
              </a:lnSpc>
              <a:spcBef>
                <a:spcPts val="2133"/>
              </a:spcBef>
              <a:spcAft>
                <a:spcPts val="2133"/>
              </a:spcAft>
              <a:buSzPts val="3000"/>
              <a:buNone/>
              <a:defRPr sz="4000"/>
            </a:lvl9pPr>
          </a:lstStyle>
          <a:p>
            <a:endParaRPr/>
          </a:p>
        </p:txBody>
      </p:sp>
      <p:sp>
        <p:nvSpPr>
          <p:cNvPr id="202" name="Google Shape;202;p15"/>
          <p:cNvSpPr/>
          <p:nvPr/>
        </p:nvSpPr>
        <p:spPr>
          <a:xfrm>
            <a:off x="2201334" y="-153987"/>
            <a:ext cx="1829292" cy="1515564"/>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3642220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203"/>
        <p:cNvGrpSpPr/>
        <p:nvPr/>
      </p:nvGrpSpPr>
      <p:grpSpPr>
        <a:xfrm>
          <a:off x="0" y="0"/>
          <a:ext cx="0" cy="0"/>
          <a:chOff x="0" y="0"/>
          <a:chExt cx="0" cy="0"/>
        </a:xfrm>
      </p:grpSpPr>
      <p:sp>
        <p:nvSpPr>
          <p:cNvPr id="204" name="Google Shape;204;p16"/>
          <p:cNvSpPr/>
          <p:nvPr/>
        </p:nvSpPr>
        <p:spPr>
          <a:xfrm>
            <a:off x="0" y="5405901"/>
            <a:ext cx="12290171" cy="2854415"/>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5" name="Google Shape;205;p16"/>
          <p:cNvGrpSpPr/>
          <p:nvPr/>
        </p:nvGrpSpPr>
        <p:grpSpPr>
          <a:xfrm>
            <a:off x="1511406" y="3171335"/>
            <a:ext cx="459721" cy="338501"/>
            <a:chOff x="360279" y="3247326"/>
            <a:chExt cx="344791" cy="253876"/>
          </a:xfrm>
        </p:grpSpPr>
        <p:sp>
          <p:nvSpPr>
            <p:cNvPr id="206" name="Google Shape;206;p16"/>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16"/>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8" name="Google Shape;208;p16"/>
          <p:cNvSpPr/>
          <p:nvPr/>
        </p:nvSpPr>
        <p:spPr>
          <a:xfrm>
            <a:off x="-399766" y="3628997"/>
            <a:ext cx="1721292" cy="881128"/>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9" name="Google Shape;209;p16"/>
          <p:cNvSpPr/>
          <p:nvPr/>
        </p:nvSpPr>
        <p:spPr>
          <a:xfrm>
            <a:off x="3810462" y="1385767"/>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0" name="Google Shape;210;p16"/>
          <p:cNvSpPr/>
          <p:nvPr/>
        </p:nvSpPr>
        <p:spPr>
          <a:xfrm>
            <a:off x="9816819" y="-126833"/>
            <a:ext cx="2555392" cy="1308223"/>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 name="Google Shape;211;p16"/>
          <p:cNvSpPr/>
          <p:nvPr/>
        </p:nvSpPr>
        <p:spPr>
          <a:xfrm>
            <a:off x="2968167" y="-621900"/>
            <a:ext cx="1618648" cy="1341087"/>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16"/>
          <p:cNvSpPr/>
          <p:nvPr/>
        </p:nvSpPr>
        <p:spPr>
          <a:xfrm>
            <a:off x="8762667" y="389134"/>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3" name="Google Shape;213;p16"/>
          <p:cNvGrpSpPr/>
          <p:nvPr/>
        </p:nvGrpSpPr>
        <p:grpSpPr>
          <a:xfrm flipH="1">
            <a:off x="9632106" y="5601786"/>
            <a:ext cx="459721" cy="338501"/>
            <a:chOff x="360279" y="3247326"/>
            <a:chExt cx="344791" cy="253876"/>
          </a:xfrm>
        </p:grpSpPr>
        <p:sp>
          <p:nvSpPr>
            <p:cNvPr id="214" name="Google Shape;214;p16"/>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16"/>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6" name="Google Shape;216;p16"/>
          <p:cNvSpPr/>
          <p:nvPr/>
        </p:nvSpPr>
        <p:spPr>
          <a:xfrm>
            <a:off x="5548129" y="61388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7" name="Google Shape;217;p16"/>
          <p:cNvSpPr txBox="1">
            <a:spLocks noGrp="1"/>
          </p:cNvSpPr>
          <p:nvPr>
            <p:ph type="title"/>
          </p:nvPr>
        </p:nvSpPr>
        <p:spPr>
          <a:xfrm>
            <a:off x="4484400" y="3160700"/>
            <a:ext cx="6756800" cy="1122400"/>
          </a:xfrm>
          <a:prstGeom prst="rect">
            <a:avLst/>
          </a:prstGeom>
        </p:spPr>
        <p:txBody>
          <a:bodyPr spcFirstLastPara="1" wrap="square" lIns="0" tIns="0" rIns="0" bIns="0" anchor="ctr" anchorCtr="0">
            <a:noAutofit/>
          </a:bodyPr>
          <a:lstStyle>
            <a:lvl1pPr lvl="0" algn="r" rtl="0">
              <a:spcBef>
                <a:spcPts val="0"/>
              </a:spcBef>
              <a:spcAft>
                <a:spcPts val="0"/>
              </a:spcAft>
              <a:buSzPts val="3600"/>
              <a:buNone/>
              <a:defRPr sz="6667">
                <a:solidFill>
                  <a:schemeClr val="accen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8" name="Google Shape;218;p16"/>
          <p:cNvSpPr txBox="1">
            <a:spLocks noGrp="1"/>
          </p:cNvSpPr>
          <p:nvPr>
            <p:ph type="title" idx="2" hasCustomPrompt="1"/>
          </p:nvPr>
        </p:nvSpPr>
        <p:spPr>
          <a:xfrm>
            <a:off x="9435600" y="1887684"/>
            <a:ext cx="1805600" cy="1122400"/>
          </a:xfrm>
          <a:prstGeom prst="rect">
            <a:avLst/>
          </a:prstGeom>
        </p:spPr>
        <p:txBody>
          <a:bodyPr spcFirstLastPara="1" wrap="square" lIns="0" tIns="0" rIns="0" bIns="0" anchor="ctr" anchorCtr="0">
            <a:noAutofit/>
          </a:bodyPr>
          <a:lstStyle>
            <a:lvl1pPr lvl="0" algn="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19" name="Google Shape;219;p16"/>
          <p:cNvSpPr txBox="1">
            <a:spLocks noGrp="1"/>
          </p:cNvSpPr>
          <p:nvPr>
            <p:ph type="subTitle" idx="1"/>
          </p:nvPr>
        </p:nvSpPr>
        <p:spPr>
          <a:xfrm>
            <a:off x="4484400" y="4283100"/>
            <a:ext cx="6756800" cy="6872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sz="2400"/>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25385170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67"/>
        <p:cNvGrpSpPr/>
        <p:nvPr/>
      </p:nvGrpSpPr>
      <p:grpSpPr>
        <a:xfrm>
          <a:off x="0" y="0"/>
          <a:ext cx="0" cy="0"/>
          <a:chOff x="0" y="0"/>
          <a:chExt cx="0" cy="0"/>
        </a:xfrm>
      </p:grpSpPr>
      <p:sp>
        <p:nvSpPr>
          <p:cNvPr id="168" name="Google Shape;168;p10"/>
          <p:cNvSpPr txBox="1">
            <a:spLocks noGrp="1"/>
          </p:cNvSpPr>
          <p:nvPr>
            <p:ph type="title"/>
          </p:nvPr>
        </p:nvSpPr>
        <p:spPr>
          <a:xfrm>
            <a:off x="7399300" y="1651067"/>
            <a:ext cx="3477200" cy="35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5333"/>
            </a:lvl1pPr>
            <a:lvl2pPr lvl="1" rtl="0">
              <a:spcBef>
                <a:spcPts val="0"/>
              </a:spcBef>
              <a:spcAft>
                <a:spcPts val="0"/>
              </a:spcAft>
              <a:buClr>
                <a:srgbClr val="FFEC9D"/>
              </a:buClr>
              <a:buSzPts val="2800"/>
              <a:buNone/>
              <a:defRPr>
                <a:solidFill>
                  <a:srgbClr val="FFEC9D"/>
                </a:solidFill>
              </a:defRPr>
            </a:lvl2pPr>
            <a:lvl3pPr lvl="2" rtl="0">
              <a:spcBef>
                <a:spcPts val="0"/>
              </a:spcBef>
              <a:spcAft>
                <a:spcPts val="0"/>
              </a:spcAft>
              <a:buClr>
                <a:srgbClr val="FFEC9D"/>
              </a:buClr>
              <a:buSzPts val="2800"/>
              <a:buNone/>
              <a:defRPr>
                <a:solidFill>
                  <a:srgbClr val="FFEC9D"/>
                </a:solidFill>
              </a:defRPr>
            </a:lvl3pPr>
            <a:lvl4pPr lvl="3" rtl="0">
              <a:spcBef>
                <a:spcPts val="0"/>
              </a:spcBef>
              <a:spcAft>
                <a:spcPts val="0"/>
              </a:spcAft>
              <a:buClr>
                <a:srgbClr val="FFEC9D"/>
              </a:buClr>
              <a:buSzPts val="2800"/>
              <a:buNone/>
              <a:defRPr>
                <a:solidFill>
                  <a:srgbClr val="FFEC9D"/>
                </a:solidFill>
              </a:defRPr>
            </a:lvl4pPr>
            <a:lvl5pPr lvl="4" rtl="0">
              <a:spcBef>
                <a:spcPts val="0"/>
              </a:spcBef>
              <a:spcAft>
                <a:spcPts val="0"/>
              </a:spcAft>
              <a:buClr>
                <a:srgbClr val="FFEC9D"/>
              </a:buClr>
              <a:buSzPts val="2800"/>
              <a:buNone/>
              <a:defRPr>
                <a:solidFill>
                  <a:srgbClr val="FFEC9D"/>
                </a:solidFill>
              </a:defRPr>
            </a:lvl5pPr>
            <a:lvl6pPr lvl="5" rtl="0">
              <a:spcBef>
                <a:spcPts val="0"/>
              </a:spcBef>
              <a:spcAft>
                <a:spcPts val="0"/>
              </a:spcAft>
              <a:buClr>
                <a:srgbClr val="FFEC9D"/>
              </a:buClr>
              <a:buSzPts val="2800"/>
              <a:buNone/>
              <a:defRPr>
                <a:solidFill>
                  <a:srgbClr val="FFEC9D"/>
                </a:solidFill>
              </a:defRPr>
            </a:lvl6pPr>
            <a:lvl7pPr lvl="6" rtl="0">
              <a:spcBef>
                <a:spcPts val="0"/>
              </a:spcBef>
              <a:spcAft>
                <a:spcPts val="0"/>
              </a:spcAft>
              <a:buClr>
                <a:srgbClr val="FFEC9D"/>
              </a:buClr>
              <a:buSzPts val="2800"/>
              <a:buNone/>
              <a:defRPr>
                <a:solidFill>
                  <a:srgbClr val="FFEC9D"/>
                </a:solidFill>
              </a:defRPr>
            </a:lvl7pPr>
            <a:lvl8pPr lvl="7" rtl="0">
              <a:spcBef>
                <a:spcPts val="0"/>
              </a:spcBef>
              <a:spcAft>
                <a:spcPts val="0"/>
              </a:spcAft>
              <a:buClr>
                <a:srgbClr val="FFEC9D"/>
              </a:buClr>
              <a:buSzPts val="2800"/>
              <a:buNone/>
              <a:defRPr>
                <a:solidFill>
                  <a:srgbClr val="FFEC9D"/>
                </a:solidFill>
              </a:defRPr>
            </a:lvl8pPr>
            <a:lvl9pPr lvl="8" rtl="0">
              <a:spcBef>
                <a:spcPts val="0"/>
              </a:spcBef>
              <a:spcAft>
                <a:spcPts val="0"/>
              </a:spcAft>
              <a:buClr>
                <a:srgbClr val="FFEC9D"/>
              </a:buClr>
              <a:buSzPts val="2800"/>
              <a:buNone/>
              <a:defRPr>
                <a:solidFill>
                  <a:srgbClr val="FFEC9D"/>
                </a:solidFill>
              </a:defRPr>
            </a:lvl9pPr>
          </a:lstStyle>
          <a:p>
            <a:endParaRPr/>
          </a:p>
        </p:txBody>
      </p:sp>
    </p:spTree>
    <p:extLst>
      <p:ext uri="{BB962C8B-B14F-4D97-AF65-F5344CB8AC3E}">
        <p14:creationId xmlns:p14="http://schemas.microsoft.com/office/powerpoint/2010/main" val="249132163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220"/>
        <p:cNvGrpSpPr/>
        <p:nvPr/>
      </p:nvGrpSpPr>
      <p:grpSpPr>
        <a:xfrm>
          <a:off x="0" y="0"/>
          <a:ext cx="0" cy="0"/>
          <a:chOff x="0" y="0"/>
          <a:chExt cx="0" cy="0"/>
        </a:xfrm>
      </p:grpSpPr>
      <p:sp>
        <p:nvSpPr>
          <p:cNvPr id="221" name="Google Shape;221;p17"/>
          <p:cNvSpPr/>
          <p:nvPr/>
        </p:nvSpPr>
        <p:spPr>
          <a:xfrm>
            <a:off x="0" y="5405901"/>
            <a:ext cx="12290171" cy="2854415"/>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2" name="Google Shape;222;p17"/>
          <p:cNvGrpSpPr/>
          <p:nvPr/>
        </p:nvGrpSpPr>
        <p:grpSpPr>
          <a:xfrm>
            <a:off x="491073" y="4504602"/>
            <a:ext cx="459721" cy="338501"/>
            <a:chOff x="360279" y="3247326"/>
            <a:chExt cx="344791" cy="253876"/>
          </a:xfrm>
        </p:grpSpPr>
        <p:sp>
          <p:nvSpPr>
            <p:cNvPr id="223" name="Google Shape;223;p17"/>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17"/>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5" name="Google Shape;225;p17"/>
          <p:cNvSpPr/>
          <p:nvPr/>
        </p:nvSpPr>
        <p:spPr>
          <a:xfrm>
            <a:off x="-449066" y="3160864"/>
            <a:ext cx="1721292" cy="881128"/>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 name="Google Shape;226;p17"/>
          <p:cNvSpPr/>
          <p:nvPr/>
        </p:nvSpPr>
        <p:spPr>
          <a:xfrm>
            <a:off x="1956695" y="252603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 name="Google Shape;227;p17"/>
          <p:cNvSpPr/>
          <p:nvPr/>
        </p:nvSpPr>
        <p:spPr>
          <a:xfrm>
            <a:off x="9816819" y="-126833"/>
            <a:ext cx="2555392" cy="1308223"/>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17"/>
          <p:cNvSpPr/>
          <p:nvPr/>
        </p:nvSpPr>
        <p:spPr>
          <a:xfrm>
            <a:off x="4355933" y="-621900"/>
            <a:ext cx="1618648" cy="1341087"/>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17"/>
          <p:cNvSpPr/>
          <p:nvPr/>
        </p:nvSpPr>
        <p:spPr>
          <a:xfrm>
            <a:off x="5548129" y="61388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0" name="Google Shape;230;p17"/>
          <p:cNvSpPr/>
          <p:nvPr/>
        </p:nvSpPr>
        <p:spPr>
          <a:xfrm>
            <a:off x="11370034" y="3334847"/>
            <a:ext cx="1721292" cy="881128"/>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1" name="Google Shape;231;p17"/>
          <p:cNvSpPr/>
          <p:nvPr/>
        </p:nvSpPr>
        <p:spPr>
          <a:xfrm>
            <a:off x="10669833" y="3290834"/>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2" name="Google Shape;232;p17"/>
          <p:cNvGrpSpPr/>
          <p:nvPr/>
        </p:nvGrpSpPr>
        <p:grpSpPr>
          <a:xfrm flipH="1">
            <a:off x="8852806" y="5460186"/>
            <a:ext cx="459721" cy="338501"/>
            <a:chOff x="360279" y="3247326"/>
            <a:chExt cx="344791" cy="253876"/>
          </a:xfrm>
        </p:grpSpPr>
        <p:sp>
          <p:nvSpPr>
            <p:cNvPr id="233" name="Google Shape;233;p17"/>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17"/>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5" name="Google Shape;235;p17"/>
          <p:cNvSpPr/>
          <p:nvPr/>
        </p:nvSpPr>
        <p:spPr>
          <a:xfrm>
            <a:off x="3684433" y="1381518"/>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 name="Google Shape;236;p17"/>
          <p:cNvSpPr/>
          <p:nvPr/>
        </p:nvSpPr>
        <p:spPr>
          <a:xfrm>
            <a:off x="7494295" y="1295767"/>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 name="Google Shape;237;p17"/>
          <p:cNvSpPr txBox="1">
            <a:spLocks noGrp="1"/>
          </p:cNvSpPr>
          <p:nvPr>
            <p:ph type="title"/>
          </p:nvPr>
        </p:nvSpPr>
        <p:spPr>
          <a:xfrm>
            <a:off x="5160767" y="2353400"/>
            <a:ext cx="3766400" cy="1122400"/>
          </a:xfrm>
          <a:prstGeom prst="rect">
            <a:avLst/>
          </a:prstGeom>
        </p:spPr>
        <p:txBody>
          <a:bodyPr spcFirstLastPara="1" wrap="square" lIns="0" tIns="0" rIns="0" bIns="0" anchor="ctr" anchorCtr="0">
            <a:noAutofit/>
          </a:bodyPr>
          <a:lstStyle>
            <a:lvl1pPr lvl="0" algn="l" rtl="0">
              <a:spcBef>
                <a:spcPts val="0"/>
              </a:spcBef>
              <a:spcAft>
                <a:spcPts val="0"/>
              </a:spcAft>
              <a:buSzPts val="3600"/>
              <a:buNone/>
              <a:defRPr sz="6667">
                <a:solidFill>
                  <a:schemeClr val="accen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38" name="Google Shape;238;p17"/>
          <p:cNvSpPr txBox="1">
            <a:spLocks noGrp="1"/>
          </p:cNvSpPr>
          <p:nvPr>
            <p:ph type="title" idx="2" hasCustomPrompt="1"/>
          </p:nvPr>
        </p:nvSpPr>
        <p:spPr>
          <a:xfrm>
            <a:off x="3264833" y="2697000"/>
            <a:ext cx="1896000" cy="1122400"/>
          </a:xfrm>
          <a:prstGeom prst="rect">
            <a:avLst/>
          </a:prstGeom>
        </p:spPr>
        <p:txBody>
          <a:bodyPr spcFirstLastPara="1" wrap="square" lIns="0" tIns="0" rIns="0" bIns="0" anchor="ctr" anchorCtr="0">
            <a:noAutofit/>
          </a:bodyPr>
          <a:lstStyle>
            <a:lvl1pPr lvl="0" algn="l"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39" name="Google Shape;239;p17"/>
          <p:cNvSpPr txBox="1">
            <a:spLocks noGrp="1"/>
          </p:cNvSpPr>
          <p:nvPr>
            <p:ph type="subTitle" idx="1"/>
          </p:nvPr>
        </p:nvSpPr>
        <p:spPr>
          <a:xfrm>
            <a:off x="5160767" y="3475800"/>
            <a:ext cx="3618400" cy="1028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400"/>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373384917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dk2"/>
        </a:solidFill>
        <a:effectLst/>
      </p:bgPr>
    </p:bg>
    <p:spTree>
      <p:nvGrpSpPr>
        <p:cNvPr id="1" name="Shape 240"/>
        <p:cNvGrpSpPr/>
        <p:nvPr/>
      </p:nvGrpSpPr>
      <p:grpSpPr>
        <a:xfrm>
          <a:off x="0" y="0"/>
          <a:ext cx="0" cy="0"/>
          <a:chOff x="0" y="0"/>
          <a:chExt cx="0" cy="0"/>
        </a:xfrm>
      </p:grpSpPr>
      <p:sp>
        <p:nvSpPr>
          <p:cNvPr id="241" name="Google Shape;241;p18"/>
          <p:cNvSpPr/>
          <p:nvPr/>
        </p:nvSpPr>
        <p:spPr>
          <a:xfrm>
            <a:off x="0" y="5405901"/>
            <a:ext cx="12290171" cy="2854415"/>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2" name="Google Shape;242;p18"/>
          <p:cNvSpPr/>
          <p:nvPr/>
        </p:nvSpPr>
        <p:spPr>
          <a:xfrm>
            <a:off x="11241200" y="2984668"/>
            <a:ext cx="2148579" cy="1099864"/>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 name="Google Shape;243;p18"/>
          <p:cNvSpPr/>
          <p:nvPr/>
        </p:nvSpPr>
        <p:spPr>
          <a:xfrm>
            <a:off x="9816819" y="-126833"/>
            <a:ext cx="2555392" cy="1308223"/>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4" name="Google Shape;244;p18"/>
          <p:cNvSpPr/>
          <p:nvPr/>
        </p:nvSpPr>
        <p:spPr>
          <a:xfrm>
            <a:off x="2057200" y="-452633"/>
            <a:ext cx="1830512" cy="1516649"/>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5" name="Google Shape;245;p18"/>
          <p:cNvGrpSpPr/>
          <p:nvPr/>
        </p:nvGrpSpPr>
        <p:grpSpPr>
          <a:xfrm>
            <a:off x="277889" y="549952"/>
            <a:ext cx="459721" cy="338501"/>
            <a:chOff x="360279" y="3247326"/>
            <a:chExt cx="344791" cy="253876"/>
          </a:xfrm>
        </p:grpSpPr>
        <p:sp>
          <p:nvSpPr>
            <p:cNvPr id="246" name="Google Shape;246;p18"/>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18"/>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8" name="Google Shape;248;p18"/>
          <p:cNvSpPr/>
          <p:nvPr/>
        </p:nvSpPr>
        <p:spPr>
          <a:xfrm>
            <a:off x="3706195" y="161773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9" name="Google Shape;249;p18"/>
          <p:cNvSpPr/>
          <p:nvPr/>
        </p:nvSpPr>
        <p:spPr>
          <a:xfrm>
            <a:off x="8762667" y="389134"/>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 name="Google Shape;250;p18"/>
          <p:cNvSpPr/>
          <p:nvPr/>
        </p:nvSpPr>
        <p:spPr>
          <a:xfrm>
            <a:off x="8617995" y="52771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 name="Google Shape;251;p18"/>
          <p:cNvSpPr txBox="1">
            <a:spLocks noGrp="1"/>
          </p:cNvSpPr>
          <p:nvPr>
            <p:ph type="title"/>
          </p:nvPr>
        </p:nvSpPr>
        <p:spPr>
          <a:xfrm>
            <a:off x="950800" y="3160700"/>
            <a:ext cx="5530000" cy="1122400"/>
          </a:xfrm>
          <a:prstGeom prst="rect">
            <a:avLst/>
          </a:prstGeom>
        </p:spPr>
        <p:txBody>
          <a:bodyPr spcFirstLastPara="1" wrap="square" lIns="0" tIns="0" rIns="0" bIns="0" anchor="ctr" anchorCtr="0">
            <a:noAutofit/>
          </a:bodyPr>
          <a:lstStyle>
            <a:lvl1pPr lvl="0" algn="l" rtl="0">
              <a:spcBef>
                <a:spcPts val="0"/>
              </a:spcBef>
              <a:spcAft>
                <a:spcPts val="0"/>
              </a:spcAft>
              <a:buSzPts val="3600"/>
              <a:buNone/>
              <a:defRPr sz="6667">
                <a:solidFill>
                  <a:schemeClr val="accen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52" name="Google Shape;252;p18"/>
          <p:cNvSpPr txBox="1">
            <a:spLocks noGrp="1"/>
          </p:cNvSpPr>
          <p:nvPr>
            <p:ph type="title" idx="2" hasCustomPrompt="1"/>
          </p:nvPr>
        </p:nvSpPr>
        <p:spPr>
          <a:xfrm>
            <a:off x="950800" y="1887684"/>
            <a:ext cx="1805600" cy="1122400"/>
          </a:xfrm>
          <a:prstGeom prst="rect">
            <a:avLst/>
          </a:prstGeom>
        </p:spPr>
        <p:txBody>
          <a:bodyPr spcFirstLastPara="1" wrap="square" lIns="0" tIns="0" rIns="0" bIns="0" anchor="ctr" anchorCtr="0">
            <a:noAutofit/>
          </a:bodyPr>
          <a:lstStyle>
            <a:lvl1pPr lvl="0" algn="l"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53" name="Google Shape;253;p18"/>
          <p:cNvSpPr txBox="1">
            <a:spLocks noGrp="1"/>
          </p:cNvSpPr>
          <p:nvPr>
            <p:ph type="subTitle" idx="1"/>
          </p:nvPr>
        </p:nvSpPr>
        <p:spPr>
          <a:xfrm>
            <a:off x="950800" y="4283100"/>
            <a:ext cx="5530000" cy="687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400"/>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353533951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dk2"/>
        </a:solidFill>
        <a:effectLst/>
      </p:bgPr>
    </p:bg>
    <p:spTree>
      <p:nvGrpSpPr>
        <p:cNvPr id="1" name="Shape 254"/>
        <p:cNvGrpSpPr/>
        <p:nvPr/>
      </p:nvGrpSpPr>
      <p:grpSpPr>
        <a:xfrm>
          <a:off x="0" y="0"/>
          <a:ext cx="0" cy="0"/>
          <a:chOff x="0" y="0"/>
          <a:chExt cx="0" cy="0"/>
        </a:xfrm>
      </p:grpSpPr>
      <p:sp>
        <p:nvSpPr>
          <p:cNvPr id="255" name="Google Shape;255;p19"/>
          <p:cNvSpPr/>
          <p:nvPr/>
        </p:nvSpPr>
        <p:spPr>
          <a:xfrm>
            <a:off x="10640634" y="2058069"/>
            <a:ext cx="2189149" cy="1370932"/>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6" name="Google Shape;256;p19"/>
          <p:cNvSpPr/>
          <p:nvPr/>
        </p:nvSpPr>
        <p:spPr>
          <a:xfrm>
            <a:off x="4505067" y="5907891"/>
            <a:ext cx="2301477" cy="1178239"/>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7" name="Google Shape;257;p19"/>
          <p:cNvGrpSpPr/>
          <p:nvPr/>
        </p:nvGrpSpPr>
        <p:grpSpPr>
          <a:xfrm rot="1703531" flipH="1">
            <a:off x="1717785" y="6160788"/>
            <a:ext cx="528747" cy="389296"/>
            <a:chOff x="360279" y="3247326"/>
            <a:chExt cx="344791" cy="253876"/>
          </a:xfrm>
        </p:grpSpPr>
        <p:sp>
          <p:nvSpPr>
            <p:cNvPr id="258" name="Google Shape;258;p19"/>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19"/>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0" name="Google Shape;260;p19"/>
          <p:cNvSpPr/>
          <p:nvPr/>
        </p:nvSpPr>
        <p:spPr>
          <a:xfrm>
            <a:off x="7267446" y="1079651"/>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19"/>
          <p:cNvSpPr/>
          <p:nvPr/>
        </p:nvSpPr>
        <p:spPr>
          <a:xfrm>
            <a:off x="220667" y="2670285"/>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19"/>
          <p:cNvSpPr/>
          <p:nvPr/>
        </p:nvSpPr>
        <p:spPr>
          <a:xfrm>
            <a:off x="-519200" y="-136901"/>
            <a:ext cx="1731923" cy="1434969"/>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19"/>
          <p:cNvSpPr/>
          <p:nvPr/>
        </p:nvSpPr>
        <p:spPr>
          <a:xfrm>
            <a:off x="11241200" y="5462151"/>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4" name="Google Shape;264;p19"/>
          <p:cNvGrpSpPr/>
          <p:nvPr/>
        </p:nvGrpSpPr>
        <p:grpSpPr>
          <a:xfrm rot="-1703630">
            <a:off x="8583278" y="365595"/>
            <a:ext cx="381385" cy="280791"/>
            <a:chOff x="360279" y="3247326"/>
            <a:chExt cx="344791" cy="253876"/>
          </a:xfrm>
        </p:grpSpPr>
        <p:sp>
          <p:nvSpPr>
            <p:cNvPr id="265" name="Google Shape;265;p19"/>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19"/>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7" name="Google Shape;267;p19"/>
          <p:cNvSpPr txBox="1">
            <a:spLocks noGrp="1"/>
          </p:cNvSpPr>
          <p:nvPr>
            <p:ph type="title"/>
          </p:nvPr>
        </p:nvSpPr>
        <p:spPr>
          <a:xfrm>
            <a:off x="914400" y="1513267"/>
            <a:ext cx="5545600" cy="2491600"/>
          </a:xfrm>
          <a:prstGeom prst="rect">
            <a:avLst/>
          </a:prstGeom>
        </p:spPr>
        <p:txBody>
          <a:bodyPr spcFirstLastPara="1" wrap="square" lIns="0" tIns="0" rIns="0" bIns="0" anchor="ctr" anchorCtr="0">
            <a:noAutofit/>
          </a:bodyPr>
          <a:lstStyle>
            <a:lvl1pPr lvl="0" algn="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8" name="Google Shape;268;p19"/>
          <p:cNvSpPr txBox="1">
            <a:spLocks noGrp="1"/>
          </p:cNvSpPr>
          <p:nvPr>
            <p:ph type="subTitle" idx="1"/>
          </p:nvPr>
        </p:nvSpPr>
        <p:spPr>
          <a:xfrm>
            <a:off x="914400" y="4005167"/>
            <a:ext cx="5545600" cy="13396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sz="2400"/>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341459961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69"/>
        <p:cNvGrpSpPr/>
        <p:nvPr/>
      </p:nvGrpSpPr>
      <p:grpSpPr>
        <a:xfrm>
          <a:off x="0" y="0"/>
          <a:ext cx="0" cy="0"/>
          <a:chOff x="0" y="0"/>
          <a:chExt cx="0" cy="0"/>
        </a:xfrm>
      </p:grpSpPr>
      <p:grpSp>
        <p:nvGrpSpPr>
          <p:cNvPr id="270" name="Google Shape;270;p20"/>
          <p:cNvGrpSpPr/>
          <p:nvPr/>
        </p:nvGrpSpPr>
        <p:grpSpPr>
          <a:xfrm rot="-1515031">
            <a:off x="245993" y="1525749"/>
            <a:ext cx="459745" cy="338519"/>
            <a:chOff x="360279" y="3247326"/>
            <a:chExt cx="344791" cy="253876"/>
          </a:xfrm>
        </p:grpSpPr>
        <p:sp>
          <p:nvSpPr>
            <p:cNvPr id="271" name="Google Shape;271;p20"/>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0"/>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3" name="Google Shape;273;p20"/>
          <p:cNvSpPr/>
          <p:nvPr/>
        </p:nvSpPr>
        <p:spPr>
          <a:xfrm>
            <a:off x="-275782" y="6269804"/>
            <a:ext cx="2453169" cy="1255789"/>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20"/>
          <p:cNvSpPr/>
          <p:nvPr/>
        </p:nvSpPr>
        <p:spPr>
          <a:xfrm>
            <a:off x="4935135" y="-622468"/>
            <a:ext cx="1283749" cy="1063631"/>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5" name="Google Shape;275;p20"/>
          <p:cNvSpPr/>
          <p:nvPr/>
        </p:nvSpPr>
        <p:spPr>
          <a:xfrm>
            <a:off x="10069400" y="81485"/>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6" name="Google Shape;276;p20"/>
          <p:cNvSpPr/>
          <p:nvPr/>
        </p:nvSpPr>
        <p:spPr>
          <a:xfrm>
            <a:off x="11161967" y="3035301"/>
            <a:ext cx="1839208" cy="1151791"/>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7" name="Google Shape;277;p20"/>
          <p:cNvSpPr/>
          <p:nvPr/>
        </p:nvSpPr>
        <p:spPr>
          <a:xfrm>
            <a:off x="10801562" y="63900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8" name="Google Shape;278;p20"/>
          <p:cNvGrpSpPr/>
          <p:nvPr/>
        </p:nvGrpSpPr>
        <p:grpSpPr>
          <a:xfrm flipH="1">
            <a:off x="7521989" y="6389986"/>
            <a:ext cx="459721" cy="338501"/>
            <a:chOff x="360279" y="3247326"/>
            <a:chExt cx="344791" cy="253876"/>
          </a:xfrm>
        </p:grpSpPr>
        <p:sp>
          <p:nvSpPr>
            <p:cNvPr id="279" name="Google Shape;279;p20"/>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0"/>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1" name="Google Shape;281;p20"/>
          <p:cNvSpPr/>
          <p:nvPr/>
        </p:nvSpPr>
        <p:spPr>
          <a:xfrm>
            <a:off x="0" y="4367718"/>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2" name="Google Shape;282;p20"/>
          <p:cNvSpPr/>
          <p:nvPr/>
        </p:nvSpPr>
        <p:spPr>
          <a:xfrm>
            <a:off x="11642595" y="196213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3" name="Google Shape;283;p20"/>
          <p:cNvSpPr/>
          <p:nvPr/>
        </p:nvSpPr>
        <p:spPr>
          <a:xfrm>
            <a:off x="1591929" y="-973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4" name="Google Shape;284;p20"/>
          <p:cNvSpPr txBox="1">
            <a:spLocks noGrp="1"/>
          </p:cNvSpPr>
          <p:nvPr>
            <p:ph type="title"/>
          </p:nvPr>
        </p:nvSpPr>
        <p:spPr>
          <a:xfrm>
            <a:off x="960000" y="593367"/>
            <a:ext cx="10272000" cy="7636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428354724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dk2"/>
        </a:solidFill>
        <a:effectLst/>
      </p:bgPr>
    </p:bg>
    <p:spTree>
      <p:nvGrpSpPr>
        <p:cNvPr id="1" name="Shape 285"/>
        <p:cNvGrpSpPr/>
        <p:nvPr/>
      </p:nvGrpSpPr>
      <p:grpSpPr>
        <a:xfrm>
          <a:off x="0" y="0"/>
          <a:ext cx="0" cy="0"/>
          <a:chOff x="0" y="0"/>
          <a:chExt cx="0" cy="0"/>
        </a:xfrm>
      </p:grpSpPr>
      <p:grpSp>
        <p:nvGrpSpPr>
          <p:cNvPr id="286" name="Google Shape;286;p21"/>
          <p:cNvGrpSpPr/>
          <p:nvPr/>
        </p:nvGrpSpPr>
        <p:grpSpPr>
          <a:xfrm>
            <a:off x="361240" y="2325702"/>
            <a:ext cx="459721" cy="338501"/>
            <a:chOff x="360279" y="3247326"/>
            <a:chExt cx="344791" cy="253876"/>
          </a:xfrm>
        </p:grpSpPr>
        <p:sp>
          <p:nvSpPr>
            <p:cNvPr id="287" name="Google Shape;287;p21"/>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1"/>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9" name="Google Shape;289;p21"/>
          <p:cNvSpPr/>
          <p:nvPr/>
        </p:nvSpPr>
        <p:spPr>
          <a:xfrm flipH="1">
            <a:off x="-470502" y="5242237"/>
            <a:ext cx="2555595" cy="1308223"/>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 name="Google Shape;290;p21"/>
          <p:cNvSpPr/>
          <p:nvPr/>
        </p:nvSpPr>
        <p:spPr>
          <a:xfrm>
            <a:off x="6523362" y="587353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 name="Google Shape;291;p21"/>
          <p:cNvSpPr/>
          <p:nvPr/>
        </p:nvSpPr>
        <p:spPr>
          <a:xfrm>
            <a:off x="10164352" y="-323766"/>
            <a:ext cx="2555392" cy="1308223"/>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 name="Google Shape;292;p21"/>
          <p:cNvSpPr/>
          <p:nvPr/>
        </p:nvSpPr>
        <p:spPr>
          <a:xfrm>
            <a:off x="1415867" y="-569933"/>
            <a:ext cx="1800963" cy="1492168"/>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 name="Google Shape;293;p21"/>
          <p:cNvSpPr/>
          <p:nvPr/>
        </p:nvSpPr>
        <p:spPr>
          <a:xfrm>
            <a:off x="4977967" y="581051"/>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21"/>
          <p:cNvSpPr/>
          <p:nvPr/>
        </p:nvSpPr>
        <p:spPr>
          <a:xfrm>
            <a:off x="7879267" y="6030868"/>
            <a:ext cx="1927909" cy="1207373"/>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5" name="Google Shape;295;p21"/>
          <p:cNvGrpSpPr/>
          <p:nvPr/>
        </p:nvGrpSpPr>
        <p:grpSpPr>
          <a:xfrm flipH="1">
            <a:off x="11161273" y="5326068"/>
            <a:ext cx="459721" cy="338501"/>
            <a:chOff x="360279" y="3247326"/>
            <a:chExt cx="344791" cy="253876"/>
          </a:xfrm>
        </p:grpSpPr>
        <p:sp>
          <p:nvSpPr>
            <p:cNvPr id="296" name="Google Shape;296;p21"/>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1"/>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8" name="Google Shape;298;p21"/>
          <p:cNvSpPr/>
          <p:nvPr/>
        </p:nvSpPr>
        <p:spPr>
          <a:xfrm>
            <a:off x="8504229" y="25663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9" name="Google Shape;299;p21"/>
          <p:cNvSpPr/>
          <p:nvPr/>
        </p:nvSpPr>
        <p:spPr>
          <a:xfrm>
            <a:off x="3216833" y="6138801"/>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0" name="Google Shape;300;p21"/>
          <p:cNvSpPr txBox="1">
            <a:spLocks noGrp="1"/>
          </p:cNvSpPr>
          <p:nvPr>
            <p:ph type="title"/>
          </p:nvPr>
        </p:nvSpPr>
        <p:spPr>
          <a:xfrm>
            <a:off x="2258967" y="1853267"/>
            <a:ext cx="3182000" cy="1412800"/>
          </a:xfrm>
          <a:prstGeom prst="rect">
            <a:avLst/>
          </a:prstGeom>
        </p:spPr>
        <p:txBody>
          <a:bodyPr spcFirstLastPara="1" wrap="square" lIns="0" tIns="0" rIns="0" bIns="0" anchor="ctr" anchorCtr="0">
            <a:noAutofit/>
          </a:bodyPr>
          <a:lstStyle>
            <a:lvl1pPr lvl="0" algn="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1" name="Google Shape;301;p21"/>
          <p:cNvSpPr txBox="1">
            <a:spLocks noGrp="1"/>
          </p:cNvSpPr>
          <p:nvPr>
            <p:ph type="subTitle" idx="1"/>
          </p:nvPr>
        </p:nvSpPr>
        <p:spPr>
          <a:xfrm>
            <a:off x="960000" y="3265933"/>
            <a:ext cx="4480800" cy="17388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sz="2400"/>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279277606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02"/>
        <p:cNvGrpSpPr/>
        <p:nvPr/>
      </p:nvGrpSpPr>
      <p:grpSpPr>
        <a:xfrm>
          <a:off x="0" y="0"/>
          <a:ext cx="0" cy="0"/>
          <a:chOff x="0" y="0"/>
          <a:chExt cx="0" cy="0"/>
        </a:xfrm>
      </p:grpSpPr>
      <p:sp>
        <p:nvSpPr>
          <p:cNvPr id="303" name="Google Shape;303;p22"/>
          <p:cNvSpPr/>
          <p:nvPr/>
        </p:nvSpPr>
        <p:spPr>
          <a:xfrm>
            <a:off x="-687400" y="2722604"/>
            <a:ext cx="1705219" cy="1412809"/>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 name="Google Shape;304;p22"/>
          <p:cNvSpPr/>
          <p:nvPr/>
        </p:nvSpPr>
        <p:spPr>
          <a:xfrm>
            <a:off x="10396521" y="5201770"/>
            <a:ext cx="2078816" cy="1301839"/>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 name="Google Shape;305;p22"/>
          <p:cNvSpPr/>
          <p:nvPr/>
        </p:nvSpPr>
        <p:spPr>
          <a:xfrm>
            <a:off x="7067383" y="-139182"/>
            <a:ext cx="2295236" cy="1174940"/>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22"/>
          <p:cNvSpPr/>
          <p:nvPr/>
        </p:nvSpPr>
        <p:spPr>
          <a:xfrm>
            <a:off x="2652262" y="4925451"/>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22"/>
          <p:cNvSpPr/>
          <p:nvPr/>
        </p:nvSpPr>
        <p:spPr>
          <a:xfrm>
            <a:off x="10741384" y="2352001"/>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8" name="Google Shape;308;p22"/>
          <p:cNvGrpSpPr/>
          <p:nvPr/>
        </p:nvGrpSpPr>
        <p:grpSpPr>
          <a:xfrm rot="1146193" flipH="1">
            <a:off x="5785261" y="6125562"/>
            <a:ext cx="482377" cy="355225"/>
            <a:chOff x="360279" y="3247326"/>
            <a:chExt cx="344791" cy="253876"/>
          </a:xfrm>
        </p:grpSpPr>
        <p:sp>
          <p:nvSpPr>
            <p:cNvPr id="309" name="Google Shape;309;p22"/>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2"/>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1" name="Google Shape;311;p22"/>
          <p:cNvSpPr/>
          <p:nvPr/>
        </p:nvSpPr>
        <p:spPr>
          <a:xfrm>
            <a:off x="1350167" y="357118"/>
            <a:ext cx="273421" cy="182303"/>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 name="Google Shape;312;p22"/>
          <p:cNvSpPr/>
          <p:nvPr/>
        </p:nvSpPr>
        <p:spPr>
          <a:xfrm>
            <a:off x="394729" y="5366151"/>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 name="Google Shape;313;p22"/>
          <p:cNvSpPr/>
          <p:nvPr/>
        </p:nvSpPr>
        <p:spPr>
          <a:xfrm>
            <a:off x="5515062" y="2504318"/>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4" name="Google Shape;314;p22"/>
          <p:cNvGrpSpPr/>
          <p:nvPr/>
        </p:nvGrpSpPr>
        <p:grpSpPr>
          <a:xfrm rot="-1146193">
            <a:off x="11000012" y="788362"/>
            <a:ext cx="482377" cy="355225"/>
            <a:chOff x="360279" y="3247326"/>
            <a:chExt cx="344791" cy="253876"/>
          </a:xfrm>
        </p:grpSpPr>
        <p:sp>
          <p:nvSpPr>
            <p:cNvPr id="315" name="Google Shape;315;p22"/>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2"/>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7" name="Google Shape;317;p22"/>
          <p:cNvSpPr txBox="1">
            <a:spLocks noGrp="1"/>
          </p:cNvSpPr>
          <p:nvPr>
            <p:ph type="title"/>
          </p:nvPr>
        </p:nvSpPr>
        <p:spPr>
          <a:xfrm>
            <a:off x="6760400" y="1853267"/>
            <a:ext cx="2909200" cy="1412800"/>
          </a:xfrm>
          <a:prstGeom prst="rect">
            <a:avLst/>
          </a:prstGeom>
        </p:spPr>
        <p:txBody>
          <a:bodyPr spcFirstLastPara="1" wrap="square" lIns="0" tIns="0" rIns="0" bIns="0" anchor="ctr" anchorCtr="0">
            <a:noAutofit/>
          </a:bodyPr>
          <a:lstStyle>
            <a:lvl1pPr lvl="0" algn="l"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8" name="Google Shape;318;p22"/>
          <p:cNvSpPr txBox="1">
            <a:spLocks noGrp="1"/>
          </p:cNvSpPr>
          <p:nvPr>
            <p:ph type="subTitle" idx="1"/>
          </p:nvPr>
        </p:nvSpPr>
        <p:spPr>
          <a:xfrm>
            <a:off x="6760400" y="3266067"/>
            <a:ext cx="4480800" cy="1738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sz="2400"/>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43302469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319"/>
        <p:cNvGrpSpPr/>
        <p:nvPr/>
      </p:nvGrpSpPr>
      <p:grpSpPr>
        <a:xfrm>
          <a:off x="0" y="0"/>
          <a:ext cx="0" cy="0"/>
          <a:chOff x="0" y="0"/>
          <a:chExt cx="0" cy="0"/>
        </a:xfrm>
      </p:grpSpPr>
      <p:sp>
        <p:nvSpPr>
          <p:cNvPr id="320" name="Google Shape;320;p23"/>
          <p:cNvSpPr/>
          <p:nvPr/>
        </p:nvSpPr>
        <p:spPr>
          <a:xfrm>
            <a:off x="11034000" y="247567"/>
            <a:ext cx="298907" cy="199295"/>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23"/>
          <p:cNvSpPr/>
          <p:nvPr/>
        </p:nvSpPr>
        <p:spPr>
          <a:xfrm rot="-580625">
            <a:off x="11514838" y="2103632"/>
            <a:ext cx="227273" cy="44531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2" name="Google Shape;322;p23"/>
          <p:cNvSpPr/>
          <p:nvPr/>
        </p:nvSpPr>
        <p:spPr>
          <a:xfrm>
            <a:off x="251533" y="5517867"/>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3" name="Google Shape;323;p23"/>
          <p:cNvSpPr/>
          <p:nvPr/>
        </p:nvSpPr>
        <p:spPr>
          <a:xfrm>
            <a:off x="-633999" y="155564"/>
            <a:ext cx="1721292" cy="881128"/>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4" name="Google Shape;324;p23"/>
          <p:cNvSpPr/>
          <p:nvPr/>
        </p:nvSpPr>
        <p:spPr>
          <a:xfrm>
            <a:off x="10780868" y="5213000"/>
            <a:ext cx="2158137" cy="1396005"/>
          </a:xfrm>
          <a:custGeom>
            <a:avLst/>
            <a:gdLst/>
            <a:ahLst/>
            <a:cxnLst/>
            <a:rect l="l" t="t" r="r" b="b"/>
            <a:pathLst>
              <a:path w="47383" h="30650" extrusionOk="0">
                <a:moveTo>
                  <a:pt x="18940" y="1"/>
                </a:moveTo>
                <a:cubicBezTo>
                  <a:pt x="18724" y="1"/>
                  <a:pt x="18506" y="8"/>
                  <a:pt x="18287" y="21"/>
                </a:cubicBezTo>
                <a:cubicBezTo>
                  <a:pt x="13050" y="357"/>
                  <a:pt x="8962" y="4558"/>
                  <a:pt x="8654" y="9655"/>
                </a:cubicBezTo>
                <a:cubicBezTo>
                  <a:pt x="8226" y="9569"/>
                  <a:pt x="7782" y="9533"/>
                  <a:pt x="7321" y="9533"/>
                </a:cubicBezTo>
                <a:cubicBezTo>
                  <a:pt x="7179" y="9533"/>
                  <a:pt x="7035" y="9536"/>
                  <a:pt x="6890" y="9543"/>
                </a:cubicBezTo>
                <a:cubicBezTo>
                  <a:pt x="2997" y="9795"/>
                  <a:pt x="1" y="13183"/>
                  <a:pt x="253" y="17104"/>
                </a:cubicBezTo>
                <a:cubicBezTo>
                  <a:pt x="477" y="20604"/>
                  <a:pt x="3221" y="23376"/>
                  <a:pt x="6638" y="23713"/>
                </a:cubicBezTo>
                <a:cubicBezTo>
                  <a:pt x="6638" y="23741"/>
                  <a:pt x="6638" y="23769"/>
                  <a:pt x="6638" y="23797"/>
                </a:cubicBezTo>
                <a:cubicBezTo>
                  <a:pt x="6799" y="26326"/>
                  <a:pt x="8900" y="28287"/>
                  <a:pt x="11400" y="28287"/>
                </a:cubicBezTo>
                <a:cubicBezTo>
                  <a:pt x="11501" y="28287"/>
                  <a:pt x="11604" y="28284"/>
                  <a:pt x="11706" y="28277"/>
                </a:cubicBezTo>
                <a:cubicBezTo>
                  <a:pt x="13078" y="28193"/>
                  <a:pt x="14255" y="27521"/>
                  <a:pt x="15067" y="26541"/>
                </a:cubicBezTo>
                <a:cubicBezTo>
                  <a:pt x="16961" y="29040"/>
                  <a:pt x="19967" y="30650"/>
                  <a:pt x="23296" y="30650"/>
                </a:cubicBezTo>
                <a:cubicBezTo>
                  <a:pt x="23511" y="30650"/>
                  <a:pt x="23727" y="30643"/>
                  <a:pt x="23944" y="30629"/>
                </a:cubicBezTo>
                <a:cubicBezTo>
                  <a:pt x="26996" y="30433"/>
                  <a:pt x="29657" y="28921"/>
                  <a:pt x="31393" y="26709"/>
                </a:cubicBezTo>
                <a:cubicBezTo>
                  <a:pt x="32289" y="27711"/>
                  <a:pt x="33583" y="28340"/>
                  <a:pt x="35017" y="28340"/>
                </a:cubicBezTo>
                <a:cubicBezTo>
                  <a:pt x="35106" y="28340"/>
                  <a:pt x="35195" y="28338"/>
                  <a:pt x="35285" y="28333"/>
                </a:cubicBezTo>
                <a:cubicBezTo>
                  <a:pt x="37918" y="28165"/>
                  <a:pt x="39934" y="25897"/>
                  <a:pt x="39766" y="23264"/>
                </a:cubicBezTo>
                <a:cubicBezTo>
                  <a:pt x="39766" y="23236"/>
                  <a:pt x="39766" y="23208"/>
                  <a:pt x="39766" y="23180"/>
                </a:cubicBezTo>
                <a:lnTo>
                  <a:pt x="40494" y="23180"/>
                </a:lnTo>
                <a:cubicBezTo>
                  <a:pt x="44415" y="22928"/>
                  <a:pt x="47383" y="19540"/>
                  <a:pt x="47131" y="15647"/>
                </a:cubicBezTo>
                <a:cubicBezTo>
                  <a:pt x="46886" y="11861"/>
                  <a:pt x="43753" y="8976"/>
                  <a:pt x="40051" y="8976"/>
                </a:cubicBezTo>
                <a:cubicBezTo>
                  <a:pt x="39947" y="8976"/>
                  <a:pt x="39843" y="8978"/>
                  <a:pt x="39738" y="8983"/>
                </a:cubicBezTo>
                <a:cubicBezTo>
                  <a:pt x="39120" y="5625"/>
                  <a:pt x="36184" y="3144"/>
                  <a:pt x="32734" y="3144"/>
                </a:cubicBezTo>
                <a:cubicBezTo>
                  <a:pt x="32586" y="3144"/>
                  <a:pt x="32438" y="3149"/>
                  <a:pt x="32289" y="3158"/>
                </a:cubicBezTo>
                <a:cubicBezTo>
                  <a:pt x="30553" y="3270"/>
                  <a:pt x="29013" y="3998"/>
                  <a:pt x="27836" y="5118"/>
                </a:cubicBezTo>
                <a:cubicBezTo>
                  <a:pt x="26036" y="2046"/>
                  <a:pt x="22707" y="1"/>
                  <a:pt x="1894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5" name="Google Shape;325;p23"/>
          <p:cNvSpPr/>
          <p:nvPr/>
        </p:nvSpPr>
        <p:spPr>
          <a:xfrm>
            <a:off x="8403364" y="6419165"/>
            <a:ext cx="141019" cy="27630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 name="Google Shape;326;p23"/>
          <p:cNvSpPr/>
          <p:nvPr/>
        </p:nvSpPr>
        <p:spPr>
          <a:xfrm rot="-1974999">
            <a:off x="8731445" y="6419171"/>
            <a:ext cx="141023" cy="276316"/>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 name="Google Shape;327;p23"/>
          <p:cNvSpPr/>
          <p:nvPr/>
        </p:nvSpPr>
        <p:spPr>
          <a:xfrm>
            <a:off x="6617234" y="-89433"/>
            <a:ext cx="414417" cy="418781"/>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8" name="Google Shape;328;p23"/>
          <p:cNvSpPr/>
          <p:nvPr/>
        </p:nvSpPr>
        <p:spPr>
          <a:xfrm>
            <a:off x="2423633" y="6403034"/>
            <a:ext cx="298899" cy="302036"/>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9" name="Google Shape;329;p23"/>
          <p:cNvSpPr/>
          <p:nvPr/>
        </p:nvSpPr>
        <p:spPr>
          <a:xfrm>
            <a:off x="251533" y="1888400"/>
            <a:ext cx="298907" cy="199295"/>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 name="Google Shape;330;p23"/>
          <p:cNvSpPr txBox="1">
            <a:spLocks noGrp="1"/>
          </p:cNvSpPr>
          <p:nvPr>
            <p:ph type="body" idx="1"/>
          </p:nvPr>
        </p:nvSpPr>
        <p:spPr>
          <a:xfrm>
            <a:off x="950800" y="2282600"/>
            <a:ext cx="5145200" cy="34472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Clr>
                <a:srgbClr val="434343"/>
              </a:buClr>
              <a:buSzPts val="1200"/>
              <a:buChar char="●"/>
              <a:defRPr sz="1667">
                <a:solidFill>
                  <a:srgbClr val="434343"/>
                </a:solidFill>
              </a:defRPr>
            </a:lvl1pPr>
            <a:lvl2pPr marL="1219170" lvl="1" indent="-406390" rtl="0">
              <a:lnSpc>
                <a:spcPct val="115000"/>
              </a:lnSpc>
              <a:spcBef>
                <a:spcPts val="1333"/>
              </a:spcBef>
              <a:spcAft>
                <a:spcPts val="0"/>
              </a:spcAft>
              <a:buClr>
                <a:srgbClr val="434343"/>
              </a:buClr>
              <a:buSzPts val="1200"/>
              <a:buFont typeface="Roboto Condensed Light"/>
              <a:buChar char="○"/>
              <a:defRPr>
                <a:solidFill>
                  <a:srgbClr val="434343"/>
                </a:solidFill>
              </a:defRPr>
            </a:lvl2pPr>
            <a:lvl3pPr marL="1828754" lvl="2" indent="-406390" rtl="0">
              <a:lnSpc>
                <a:spcPct val="115000"/>
              </a:lnSpc>
              <a:spcBef>
                <a:spcPts val="2133"/>
              </a:spcBef>
              <a:spcAft>
                <a:spcPts val="0"/>
              </a:spcAft>
              <a:buClr>
                <a:srgbClr val="434343"/>
              </a:buClr>
              <a:buSzPts val="1200"/>
              <a:buFont typeface="Roboto Condensed Light"/>
              <a:buChar char="■"/>
              <a:defRPr>
                <a:solidFill>
                  <a:srgbClr val="434343"/>
                </a:solidFill>
              </a:defRPr>
            </a:lvl3pPr>
            <a:lvl4pPr marL="2438339" lvl="3" indent="-406390" rtl="0">
              <a:lnSpc>
                <a:spcPct val="115000"/>
              </a:lnSpc>
              <a:spcBef>
                <a:spcPts val="2133"/>
              </a:spcBef>
              <a:spcAft>
                <a:spcPts val="0"/>
              </a:spcAft>
              <a:buClr>
                <a:srgbClr val="434343"/>
              </a:buClr>
              <a:buSzPts val="1200"/>
              <a:buFont typeface="Roboto Condensed Light"/>
              <a:buChar char="●"/>
              <a:defRPr>
                <a:solidFill>
                  <a:srgbClr val="434343"/>
                </a:solidFill>
              </a:defRPr>
            </a:lvl4pPr>
            <a:lvl5pPr marL="3047924" lvl="4" indent="-406390" rtl="0">
              <a:lnSpc>
                <a:spcPct val="115000"/>
              </a:lnSpc>
              <a:spcBef>
                <a:spcPts val="2133"/>
              </a:spcBef>
              <a:spcAft>
                <a:spcPts val="0"/>
              </a:spcAft>
              <a:buClr>
                <a:srgbClr val="434343"/>
              </a:buClr>
              <a:buSzPts val="1200"/>
              <a:buFont typeface="Roboto Condensed Light"/>
              <a:buChar char="○"/>
              <a:defRPr>
                <a:solidFill>
                  <a:srgbClr val="434343"/>
                </a:solidFill>
              </a:defRPr>
            </a:lvl5pPr>
            <a:lvl6pPr marL="3657509" lvl="5" indent="-406390" rtl="0">
              <a:lnSpc>
                <a:spcPct val="115000"/>
              </a:lnSpc>
              <a:spcBef>
                <a:spcPts val="2133"/>
              </a:spcBef>
              <a:spcAft>
                <a:spcPts val="0"/>
              </a:spcAft>
              <a:buClr>
                <a:srgbClr val="434343"/>
              </a:buClr>
              <a:buSzPts val="1200"/>
              <a:buFont typeface="Roboto Condensed Light"/>
              <a:buChar char="■"/>
              <a:defRPr>
                <a:solidFill>
                  <a:srgbClr val="434343"/>
                </a:solidFill>
              </a:defRPr>
            </a:lvl6pPr>
            <a:lvl7pPr marL="4267093" lvl="6" indent="-406390" rtl="0">
              <a:lnSpc>
                <a:spcPct val="115000"/>
              </a:lnSpc>
              <a:spcBef>
                <a:spcPts val="2133"/>
              </a:spcBef>
              <a:spcAft>
                <a:spcPts val="0"/>
              </a:spcAft>
              <a:buClr>
                <a:srgbClr val="434343"/>
              </a:buClr>
              <a:buSzPts val="1200"/>
              <a:buFont typeface="Roboto Condensed Light"/>
              <a:buChar char="●"/>
              <a:defRPr>
                <a:solidFill>
                  <a:srgbClr val="434343"/>
                </a:solidFill>
              </a:defRPr>
            </a:lvl7pPr>
            <a:lvl8pPr marL="4876678" lvl="7" indent="-406390" rtl="0">
              <a:lnSpc>
                <a:spcPct val="115000"/>
              </a:lnSpc>
              <a:spcBef>
                <a:spcPts val="2133"/>
              </a:spcBef>
              <a:spcAft>
                <a:spcPts val="0"/>
              </a:spcAft>
              <a:buClr>
                <a:srgbClr val="434343"/>
              </a:buClr>
              <a:buSzPts val="1200"/>
              <a:buFont typeface="Roboto Condensed Light"/>
              <a:buChar char="○"/>
              <a:defRPr>
                <a:solidFill>
                  <a:srgbClr val="434343"/>
                </a:solidFill>
              </a:defRPr>
            </a:lvl8pPr>
            <a:lvl9pPr marL="5486263" lvl="8" indent="-406390" rtl="0">
              <a:lnSpc>
                <a:spcPct val="115000"/>
              </a:lnSpc>
              <a:spcBef>
                <a:spcPts val="2133"/>
              </a:spcBef>
              <a:spcAft>
                <a:spcPts val="2133"/>
              </a:spcAft>
              <a:buClr>
                <a:srgbClr val="434343"/>
              </a:buClr>
              <a:buSzPts val="1200"/>
              <a:buFont typeface="Roboto Condensed Light"/>
              <a:buChar char="■"/>
              <a:defRPr>
                <a:solidFill>
                  <a:srgbClr val="434343"/>
                </a:solidFill>
              </a:defRPr>
            </a:lvl9pPr>
          </a:lstStyle>
          <a:p>
            <a:endParaRPr/>
          </a:p>
        </p:txBody>
      </p:sp>
      <p:sp>
        <p:nvSpPr>
          <p:cNvPr id="331" name="Google Shape;331;p23"/>
          <p:cNvSpPr txBox="1">
            <a:spLocks noGrp="1"/>
          </p:cNvSpPr>
          <p:nvPr>
            <p:ph type="body" idx="2"/>
          </p:nvPr>
        </p:nvSpPr>
        <p:spPr>
          <a:xfrm>
            <a:off x="6283167" y="2282600"/>
            <a:ext cx="4958000" cy="3447200"/>
          </a:xfrm>
          <a:prstGeom prst="rect">
            <a:avLst/>
          </a:prstGeom>
        </p:spPr>
        <p:txBody>
          <a:bodyPr spcFirstLastPara="1" wrap="square" lIns="0" tIns="0" rIns="0" bIns="0" anchor="t" anchorCtr="0">
            <a:noAutofit/>
          </a:bodyPr>
          <a:lstStyle>
            <a:lvl1pPr marL="609585" lvl="0" indent="-423323" rtl="0">
              <a:lnSpc>
                <a:spcPct val="100000"/>
              </a:lnSpc>
              <a:spcBef>
                <a:spcPts val="0"/>
              </a:spcBef>
              <a:spcAft>
                <a:spcPts val="0"/>
              </a:spcAft>
              <a:buClr>
                <a:srgbClr val="434343"/>
              </a:buClr>
              <a:buSzPts val="1400"/>
              <a:buChar char="●"/>
              <a:defRPr sz="3333">
                <a:solidFill>
                  <a:schemeClr val="dk1"/>
                </a:solidFill>
              </a:defRPr>
            </a:lvl1pPr>
            <a:lvl2pPr marL="1219170" lvl="1" indent="-406390" rtl="0">
              <a:lnSpc>
                <a:spcPct val="115000"/>
              </a:lnSpc>
              <a:spcBef>
                <a:spcPts val="1333"/>
              </a:spcBef>
              <a:spcAft>
                <a:spcPts val="0"/>
              </a:spcAft>
              <a:buClr>
                <a:srgbClr val="434343"/>
              </a:buClr>
              <a:buSzPts val="1200"/>
              <a:buFont typeface="Roboto Condensed Light"/>
              <a:buChar char="○"/>
              <a:defRPr>
                <a:solidFill>
                  <a:srgbClr val="434343"/>
                </a:solidFill>
              </a:defRPr>
            </a:lvl2pPr>
            <a:lvl3pPr marL="1828754" lvl="2" indent="-406390" rtl="0">
              <a:lnSpc>
                <a:spcPct val="115000"/>
              </a:lnSpc>
              <a:spcBef>
                <a:spcPts val="2133"/>
              </a:spcBef>
              <a:spcAft>
                <a:spcPts val="0"/>
              </a:spcAft>
              <a:buClr>
                <a:srgbClr val="434343"/>
              </a:buClr>
              <a:buSzPts val="1200"/>
              <a:buFont typeface="Roboto Condensed Light"/>
              <a:buChar char="■"/>
              <a:defRPr>
                <a:solidFill>
                  <a:srgbClr val="434343"/>
                </a:solidFill>
              </a:defRPr>
            </a:lvl3pPr>
            <a:lvl4pPr marL="2438339" lvl="3" indent="-406390" rtl="0">
              <a:lnSpc>
                <a:spcPct val="115000"/>
              </a:lnSpc>
              <a:spcBef>
                <a:spcPts val="2133"/>
              </a:spcBef>
              <a:spcAft>
                <a:spcPts val="0"/>
              </a:spcAft>
              <a:buClr>
                <a:srgbClr val="434343"/>
              </a:buClr>
              <a:buSzPts val="1200"/>
              <a:buFont typeface="Roboto Condensed Light"/>
              <a:buChar char="●"/>
              <a:defRPr>
                <a:solidFill>
                  <a:srgbClr val="434343"/>
                </a:solidFill>
              </a:defRPr>
            </a:lvl4pPr>
            <a:lvl5pPr marL="3047924" lvl="4" indent="-406390" rtl="0">
              <a:lnSpc>
                <a:spcPct val="115000"/>
              </a:lnSpc>
              <a:spcBef>
                <a:spcPts val="2133"/>
              </a:spcBef>
              <a:spcAft>
                <a:spcPts val="0"/>
              </a:spcAft>
              <a:buClr>
                <a:srgbClr val="434343"/>
              </a:buClr>
              <a:buSzPts val="1200"/>
              <a:buFont typeface="Roboto Condensed Light"/>
              <a:buChar char="○"/>
              <a:defRPr>
                <a:solidFill>
                  <a:srgbClr val="434343"/>
                </a:solidFill>
              </a:defRPr>
            </a:lvl5pPr>
            <a:lvl6pPr marL="3657509" lvl="5" indent="-406390" rtl="0">
              <a:lnSpc>
                <a:spcPct val="115000"/>
              </a:lnSpc>
              <a:spcBef>
                <a:spcPts val="2133"/>
              </a:spcBef>
              <a:spcAft>
                <a:spcPts val="0"/>
              </a:spcAft>
              <a:buClr>
                <a:srgbClr val="434343"/>
              </a:buClr>
              <a:buSzPts val="1200"/>
              <a:buFont typeface="Roboto Condensed Light"/>
              <a:buChar char="■"/>
              <a:defRPr>
                <a:solidFill>
                  <a:srgbClr val="434343"/>
                </a:solidFill>
              </a:defRPr>
            </a:lvl6pPr>
            <a:lvl7pPr marL="4267093" lvl="6" indent="-406390" rtl="0">
              <a:lnSpc>
                <a:spcPct val="115000"/>
              </a:lnSpc>
              <a:spcBef>
                <a:spcPts val="2133"/>
              </a:spcBef>
              <a:spcAft>
                <a:spcPts val="0"/>
              </a:spcAft>
              <a:buClr>
                <a:srgbClr val="434343"/>
              </a:buClr>
              <a:buSzPts val="1200"/>
              <a:buFont typeface="Roboto Condensed Light"/>
              <a:buChar char="●"/>
              <a:defRPr>
                <a:solidFill>
                  <a:srgbClr val="434343"/>
                </a:solidFill>
              </a:defRPr>
            </a:lvl7pPr>
            <a:lvl8pPr marL="4876678" lvl="7" indent="-406390" rtl="0">
              <a:lnSpc>
                <a:spcPct val="115000"/>
              </a:lnSpc>
              <a:spcBef>
                <a:spcPts val="2133"/>
              </a:spcBef>
              <a:spcAft>
                <a:spcPts val="0"/>
              </a:spcAft>
              <a:buClr>
                <a:srgbClr val="434343"/>
              </a:buClr>
              <a:buSzPts val="1200"/>
              <a:buFont typeface="Roboto Condensed Light"/>
              <a:buChar char="○"/>
              <a:defRPr>
                <a:solidFill>
                  <a:srgbClr val="434343"/>
                </a:solidFill>
              </a:defRPr>
            </a:lvl8pPr>
            <a:lvl9pPr marL="5486263" lvl="8" indent="-406390" rtl="0">
              <a:lnSpc>
                <a:spcPct val="115000"/>
              </a:lnSpc>
              <a:spcBef>
                <a:spcPts val="2133"/>
              </a:spcBef>
              <a:spcAft>
                <a:spcPts val="2133"/>
              </a:spcAft>
              <a:buClr>
                <a:srgbClr val="434343"/>
              </a:buClr>
              <a:buSzPts val="1200"/>
              <a:buFont typeface="Roboto Condensed Light"/>
              <a:buChar char="■"/>
              <a:defRPr>
                <a:solidFill>
                  <a:srgbClr val="434343"/>
                </a:solidFill>
              </a:defRPr>
            </a:lvl9pPr>
          </a:lstStyle>
          <a:p>
            <a:endParaRPr/>
          </a:p>
        </p:txBody>
      </p:sp>
      <p:sp>
        <p:nvSpPr>
          <p:cNvPr id="332" name="Google Shape;332;p23"/>
          <p:cNvSpPr txBox="1">
            <a:spLocks noGrp="1"/>
          </p:cNvSpPr>
          <p:nvPr>
            <p:ph type="title"/>
          </p:nvPr>
        </p:nvSpPr>
        <p:spPr>
          <a:xfrm>
            <a:off x="960000" y="593367"/>
            <a:ext cx="10272000" cy="7636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58828674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dk2"/>
        </a:solidFill>
        <a:effectLst/>
      </p:bgPr>
    </p:bg>
    <p:spTree>
      <p:nvGrpSpPr>
        <p:cNvPr id="1" name="Shape 333"/>
        <p:cNvGrpSpPr/>
        <p:nvPr/>
      </p:nvGrpSpPr>
      <p:grpSpPr>
        <a:xfrm>
          <a:off x="0" y="0"/>
          <a:ext cx="0" cy="0"/>
          <a:chOff x="0" y="0"/>
          <a:chExt cx="0" cy="0"/>
        </a:xfrm>
      </p:grpSpPr>
      <p:sp>
        <p:nvSpPr>
          <p:cNvPr id="334" name="Google Shape;334;p24"/>
          <p:cNvSpPr/>
          <p:nvPr/>
        </p:nvSpPr>
        <p:spPr>
          <a:xfrm>
            <a:off x="0" y="5405901"/>
            <a:ext cx="12290171" cy="2854415"/>
          </a:xfrm>
          <a:custGeom>
            <a:avLst/>
            <a:gdLst/>
            <a:ahLst/>
            <a:cxnLst/>
            <a:rect l="l" t="t" r="r" b="b"/>
            <a:pathLst>
              <a:path w="141196" h="38655" extrusionOk="0">
                <a:moveTo>
                  <a:pt x="66374" y="0"/>
                </a:moveTo>
                <a:cubicBezTo>
                  <a:pt x="66202" y="0"/>
                  <a:pt x="66033" y="7"/>
                  <a:pt x="65866" y="20"/>
                </a:cubicBezTo>
                <a:cubicBezTo>
                  <a:pt x="64998" y="104"/>
                  <a:pt x="61469" y="832"/>
                  <a:pt x="61161" y="3689"/>
                </a:cubicBezTo>
                <a:cubicBezTo>
                  <a:pt x="59347" y="2479"/>
                  <a:pt x="57612" y="1988"/>
                  <a:pt x="56040" y="1988"/>
                </a:cubicBezTo>
                <a:cubicBezTo>
                  <a:pt x="52008" y="1988"/>
                  <a:pt x="49051" y="5222"/>
                  <a:pt x="48587" y="7861"/>
                </a:cubicBezTo>
                <a:cubicBezTo>
                  <a:pt x="48531" y="8197"/>
                  <a:pt x="48475" y="8533"/>
                  <a:pt x="48475" y="8841"/>
                </a:cubicBezTo>
                <a:cubicBezTo>
                  <a:pt x="48011" y="8725"/>
                  <a:pt x="47521" y="8663"/>
                  <a:pt x="47022" y="8663"/>
                </a:cubicBezTo>
                <a:cubicBezTo>
                  <a:pt x="46798" y="8663"/>
                  <a:pt x="46573" y="8675"/>
                  <a:pt x="46347" y="8701"/>
                </a:cubicBezTo>
                <a:cubicBezTo>
                  <a:pt x="45563" y="8813"/>
                  <a:pt x="44835" y="9065"/>
                  <a:pt x="44247" y="9458"/>
                </a:cubicBezTo>
                <a:cubicBezTo>
                  <a:pt x="42575" y="5790"/>
                  <a:pt x="38348" y="3323"/>
                  <a:pt x="33644" y="3323"/>
                </a:cubicBezTo>
                <a:cubicBezTo>
                  <a:pt x="33068" y="3323"/>
                  <a:pt x="32484" y="3360"/>
                  <a:pt x="31897" y="3437"/>
                </a:cubicBezTo>
                <a:cubicBezTo>
                  <a:pt x="30161" y="3633"/>
                  <a:pt x="28593" y="4165"/>
                  <a:pt x="27221" y="4949"/>
                </a:cubicBezTo>
                <a:cubicBezTo>
                  <a:pt x="26773" y="5201"/>
                  <a:pt x="26352" y="5481"/>
                  <a:pt x="25932" y="5789"/>
                </a:cubicBezTo>
                <a:cubicBezTo>
                  <a:pt x="25680" y="5985"/>
                  <a:pt x="25428" y="6209"/>
                  <a:pt x="25176" y="6433"/>
                </a:cubicBezTo>
                <a:cubicBezTo>
                  <a:pt x="24924" y="6657"/>
                  <a:pt x="24700" y="6881"/>
                  <a:pt x="24504" y="7133"/>
                </a:cubicBezTo>
                <a:cubicBezTo>
                  <a:pt x="24280" y="7357"/>
                  <a:pt x="24084" y="7609"/>
                  <a:pt x="23888" y="7861"/>
                </a:cubicBezTo>
                <a:cubicBezTo>
                  <a:pt x="22572" y="9682"/>
                  <a:pt x="21956" y="11838"/>
                  <a:pt x="22292" y="14078"/>
                </a:cubicBezTo>
                <a:cubicBezTo>
                  <a:pt x="21564" y="13574"/>
                  <a:pt x="20640" y="13266"/>
                  <a:pt x="19660" y="13210"/>
                </a:cubicBezTo>
                <a:cubicBezTo>
                  <a:pt x="19561" y="13202"/>
                  <a:pt x="19463" y="13198"/>
                  <a:pt x="19364" y="13198"/>
                </a:cubicBezTo>
                <a:cubicBezTo>
                  <a:pt x="19127" y="13198"/>
                  <a:pt x="18889" y="13218"/>
                  <a:pt x="18651" y="13238"/>
                </a:cubicBezTo>
                <a:cubicBezTo>
                  <a:pt x="18091" y="13322"/>
                  <a:pt x="17559" y="13462"/>
                  <a:pt x="17083" y="13686"/>
                </a:cubicBezTo>
                <a:cubicBezTo>
                  <a:pt x="16607" y="13910"/>
                  <a:pt x="16187" y="14218"/>
                  <a:pt x="15823" y="14554"/>
                </a:cubicBezTo>
                <a:cubicBezTo>
                  <a:pt x="15375" y="13630"/>
                  <a:pt x="14591" y="12902"/>
                  <a:pt x="13583" y="12426"/>
                </a:cubicBezTo>
                <a:cubicBezTo>
                  <a:pt x="12855" y="12062"/>
                  <a:pt x="12015" y="11866"/>
                  <a:pt x="11118" y="11838"/>
                </a:cubicBezTo>
                <a:cubicBezTo>
                  <a:pt x="10810" y="11838"/>
                  <a:pt x="10502" y="11866"/>
                  <a:pt x="10222" y="11894"/>
                </a:cubicBezTo>
                <a:cubicBezTo>
                  <a:pt x="10026" y="11922"/>
                  <a:pt x="9858" y="11950"/>
                  <a:pt x="9690" y="12006"/>
                </a:cubicBezTo>
                <a:cubicBezTo>
                  <a:pt x="9578" y="12006"/>
                  <a:pt x="9494" y="12034"/>
                  <a:pt x="9382" y="12062"/>
                </a:cubicBezTo>
                <a:cubicBezTo>
                  <a:pt x="9326" y="12090"/>
                  <a:pt x="9270" y="12090"/>
                  <a:pt x="9214" y="12118"/>
                </a:cubicBezTo>
                <a:cubicBezTo>
                  <a:pt x="9074" y="12174"/>
                  <a:pt x="8934" y="12202"/>
                  <a:pt x="8822" y="12258"/>
                </a:cubicBezTo>
                <a:lnTo>
                  <a:pt x="8766" y="12286"/>
                </a:lnTo>
                <a:cubicBezTo>
                  <a:pt x="7842" y="12650"/>
                  <a:pt x="7086" y="13210"/>
                  <a:pt x="6554" y="13938"/>
                </a:cubicBezTo>
                <a:cubicBezTo>
                  <a:pt x="5883" y="13429"/>
                  <a:pt x="5001" y="13111"/>
                  <a:pt x="4051" y="13111"/>
                </a:cubicBezTo>
                <a:cubicBezTo>
                  <a:pt x="3852" y="13111"/>
                  <a:pt x="3649" y="13125"/>
                  <a:pt x="3445" y="13154"/>
                </a:cubicBezTo>
                <a:cubicBezTo>
                  <a:pt x="1401" y="13406"/>
                  <a:pt x="1" y="15002"/>
                  <a:pt x="309" y="16710"/>
                </a:cubicBezTo>
                <a:cubicBezTo>
                  <a:pt x="587" y="18252"/>
                  <a:pt x="2188" y="19383"/>
                  <a:pt x="4000" y="19383"/>
                </a:cubicBezTo>
                <a:cubicBezTo>
                  <a:pt x="4196" y="19383"/>
                  <a:pt x="4394" y="19370"/>
                  <a:pt x="4594" y="19343"/>
                </a:cubicBezTo>
                <a:cubicBezTo>
                  <a:pt x="5350" y="19259"/>
                  <a:pt x="6022" y="18979"/>
                  <a:pt x="6554" y="18559"/>
                </a:cubicBezTo>
                <a:cubicBezTo>
                  <a:pt x="7492" y="19842"/>
                  <a:pt x="9192" y="20647"/>
                  <a:pt x="11039" y="20647"/>
                </a:cubicBezTo>
                <a:cubicBezTo>
                  <a:pt x="11288" y="20647"/>
                  <a:pt x="11538" y="20633"/>
                  <a:pt x="11791" y="20603"/>
                </a:cubicBezTo>
                <a:cubicBezTo>
                  <a:pt x="11847" y="20575"/>
                  <a:pt x="11875" y="20575"/>
                  <a:pt x="11931" y="20575"/>
                </a:cubicBezTo>
                <a:cubicBezTo>
                  <a:pt x="12616" y="24355"/>
                  <a:pt x="16518" y="27078"/>
                  <a:pt x="20952" y="27078"/>
                </a:cubicBezTo>
                <a:cubicBezTo>
                  <a:pt x="21413" y="27078"/>
                  <a:pt x="21879" y="27048"/>
                  <a:pt x="22348" y="26988"/>
                </a:cubicBezTo>
                <a:cubicBezTo>
                  <a:pt x="24560" y="26736"/>
                  <a:pt x="26465" y="25812"/>
                  <a:pt x="27809" y="24524"/>
                </a:cubicBezTo>
                <a:cubicBezTo>
                  <a:pt x="29021" y="26701"/>
                  <a:pt x="31655" y="28157"/>
                  <a:pt x="34590" y="28157"/>
                </a:cubicBezTo>
                <a:cubicBezTo>
                  <a:pt x="34976" y="28157"/>
                  <a:pt x="35368" y="28132"/>
                  <a:pt x="35762" y="28080"/>
                </a:cubicBezTo>
                <a:cubicBezTo>
                  <a:pt x="37414" y="27884"/>
                  <a:pt x="38870" y="27212"/>
                  <a:pt x="39962" y="26288"/>
                </a:cubicBezTo>
                <a:lnTo>
                  <a:pt x="39962" y="26288"/>
                </a:lnTo>
                <a:cubicBezTo>
                  <a:pt x="39738" y="30404"/>
                  <a:pt x="43267" y="34101"/>
                  <a:pt x="48279" y="34745"/>
                </a:cubicBezTo>
                <a:cubicBezTo>
                  <a:pt x="48781" y="34810"/>
                  <a:pt x="49280" y="34841"/>
                  <a:pt x="49772" y="34841"/>
                </a:cubicBezTo>
                <a:cubicBezTo>
                  <a:pt x="52683" y="34841"/>
                  <a:pt x="55364" y="33741"/>
                  <a:pt x="57185" y="31944"/>
                </a:cubicBezTo>
                <a:cubicBezTo>
                  <a:pt x="58165" y="35305"/>
                  <a:pt x="61497" y="38021"/>
                  <a:pt x="65838" y="38553"/>
                </a:cubicBezTo>
                <a:cubicBezTo>
                  <a:pt x="66374" y="38621"/>
                  <a:pt x="66907" y="38654"/>
                  <a:pt x="67433" y="38654"/>
                </a:cubicBezTo>
                <a:cubicBezTo>
                  <a:pt x="72099" y="38654"/>
                  <a:pt x="76232" y="36056"/>
                  <a:pt x="77515" y="32281"/>
                </a:cubicBezTo>
                <a:cubicBezTo>
                  <a:pt x="78747" y="33513"/>
                  <a:pt x="80484" y="34381"/>
                  <a:pt x="82528" y="34633"/>
                </a:cubicBezTo>
                <a:cubicBezTo>
                  <a:pt x="82938" y="34685"/>
                  <a:pt x="83346" y="34710"/>
                  <a:pt x="83749" y="34710"/>
                </a:cubicBezTo>
                <a:cubicBezTo>
                  <a:pt x="86180" y="34710"/>
                  <a:pt x="88432" y="33794"/>
                  <a:pt x="89921" y="32281"/>
                </a:cubicBezTo>
                <a:cubicBezTo>
                  <a:pt x="91349" y="34101"/>
                  <a:pt x="93617" y="35417"/>
                  <a:pt x="96390" y="35753"/>
                </a:cubicBezTo>
                <a:cubicBezTo>
                  <a:pt x="96880" y="35818"/>
                  <a:pt x="97367" y="35849"/>
                  <a:pt x="97848" y="35849"/>
                </a:cubicBezTo>
                <a:cubicBezTo>
                  <a:pt x="101516" y="35849"/>
                  <a:pt x="104821" y="34021"/>
                  <a:pt x="106331" y="31272"/>
                </a:cubicBezTo>
                <a:cubicBezTo>
                  <a:pt x="108039" y="32897"/>
                  <a:pt x="110420" y="34045"/>
                  <a:pt x="113164" y="34409"/>
                </a:cubicBezTo>
                <a:cubicBezTo>
                  <a:pt x="113740" y="34481"/>
                  <a:pt x="114313" y="34516"/>
                  <a:pt x="114878" y="34516"/>
                </a:cubicBezTo>
                <a:cubicBezTo>
                  <a:pt x="120470" y="34516"/>
                  <a:pt x="125377" y="31100"/>
                  <a:pt x="126242" y="26344"/>
                </a:cubicBezTo>
                <a:cubicBezTo>
                  <a:pt x="126298" y="26344"/>
                  <a:pt x="126354" y="26344"/>
                  <a:pt x="126410" y="26372"/>
                </a:cubicBezTo>
                <a:cubicBezTo>
                  <a:pt x="126742" y="26413"/>
                  <a:pt x="127072" y="26433"/>
                  <a:pt x="127397" y="26433"/>
                </a:cubicBezTo>
                <a:cubicBezTo>
                  <a:pt x="129709" y="26433"/>
                  <a:pt x="131813" y="25419"/>
                  <a:pt x="132991" y="23823"/>
                </a:cubicBezTo>
                <a:cubicBezTo>
                  <a:pt x="133663" y="24327"/>
                  <a:pt x="134503" y="24692"/>
                  <a:pt x="135455" y="24804"/>
                </a:cubicBezTo>
                <a:cubicBezTo>
                  <a:pt x="135698" y="24836"/>
                  <a:pt x="135939" y="24851"/>
                  <a:pt x="136177" y="24851"/>
                </a:cubicBezTo>
                <a:cubicBezTo>
                  <a:pt x="138443" y="24851"/>
                  <a:pt x="140449" y="23450"/>
                  <a:pt x="140804" y="21499"/>
                </a:cubicBezTo>
                <a:cubicBezTo>
                  <a:pt x="141196" y="19371"/>
                  <a:pt x="139432" y="17355"/>
                  <a:pt x="136855" y="17019"/>
                </a:cubicBezTo>
                <a:cubicBezTo>
                  <a:pt x="136631" y="16993"/>
                  <a:pt x="136408" y="16980"/>
                  <a:pt x="136187" y="16980"/>
                </a:cubicBezTo>
                <a:cubicBezTo>
                  <a:pt x="134977" y="16980"/>
                  <a:pt x="133843" y="17359"/>
                  <a:pt x="132991" y="17999"/>
                </a:cubicBezTo>
                <a:cubicBezTo>
                  <a:pt x="132431" y="17243"/>
                  <a:pt x="131646" y="16626"/>
                  <a:pt x="130722" y="16178"/>
                </a:cubicBezTo>
                <a:cubicBezTo>
                  <a:pt x="130554" y="16094"/>
                  <a:pt x="130386" y="16010"/>
                  <a:pt x="130218" y="15926"/>
                </a:cubicBezTo>
                <a:cubicBezTo>
                  <a:pt x="130190" y="15926"/>
                  <a:pt x="130162" y="15926"/>
                  <a:pt x="130134" y="15898"/>
                </a:cubicBezTo>
                <a:cubicBezTo>
                  <a:pt x="129994" y="15842"/>
                  <a:pt x="129826" y="15786"/>
                  <a:pt x="129658" y="15758"/>
                </a:cubicBezTo>
                <a:cubicBezTo>
                  <a:pt x="129574" y="15730"/>
                  <a:pt x="129518" y="15702"/>
                  <a:pt x="129434" y="15674"/>
                </a:cubicBezTo>
                <a:cubicBezTo>
                  <a:pt x="129294" y="15646"/>
                  <a:pt x="129182" y="15618"/>
                  <a:pt x="129070" y="15590"/>
                </a:cubicBezTo>
                <a:cubicBezTo>
                  <a:pt x="128846" y="15534"/>
                  <a:pt x="128622" y="15506"/>
                  <a:pt x="128398" y="15478"/>
                </a:cubicBezTo>
                <a:cubicBezTo>
                  <a:pt x="128059" y="15435"/>
                  <a:pt x="127723" y="15414"/>
                  <a:pt x="127391" y="15414"/>
                </a:cubicBezTo>
                <a:cubicBezTo>
                  <a:pt x="124733" y="15414"/>
                  <a:pt x="122362" y="16766"/>
                  <a:pt x="121341" y="18783"/>
                </a:cubicBezTo>
                <a:cubicBezTo>
                  <a:pt x="120473" y="17943"/>
                  <a:pt x="119241" y="17327"/>
                  <a:pt x="117813" y="17159"/>
                </a:cubicBezTo>
                <a:cubicBezTo>
                  <a:pt x="117512" y="17118"/>
                  <a:pt x="117213" y="17099"/>
                  <a:pt x="116916" y="17099"/>
                </a:cubicBezTo>
                <a:cubicBezTo>
                  <a:pt x="115555" y="17099"/>
                  <a:pt x="114260" y="17510"/>
                  <a:pt x="113248" y="18223"/>
                </a:cubicBezTo>
                <a:cubicBezTo>
                  <a:pt x="113500" y="16598"/>
                  <a:pt x="113360" y="15030"/>
                  <a:pt x="112884" y="13546"/>
                </a:cubicBezTo>
                <a:cubicBezTo>
                  <a:pt x="112744" y="13182"/>
                  <a:pt x="112604" y="12818"/>
                  <a:pt x="112464" y="12454"/>
                </a:cubicBezTo>
                <a:cubicBezTo>
                  <a:pt x="112380" y="12286"/>
                  <a:pt x="112296" y="12090"/>
                  <a:pt x="112184" y="11922"/>
                </a:cubicBezTo>
                <a:cubicBezTo>
                  <a:pt x="110308" y="8281"/>
                  <a:pt x="106275" y="5481"/>
                  <a:pt x="101234" y="4837"/>
                </a:cubicBezTo>
                <a:cubicBezTo>
                  <a:pt x="100543" y="4768"/>
                  <a:pt x="99852" y="4718"/>
                  <a:pt x="99161" y="4718"/>
                </a:cubicBezTo>
                <a:cubicBezTo>
                  <a:pt x="99012" y="4718"/>
                  <a:pt x="98863" y="4720"/>
                  <a:pt x="98714" y="4725"/>
                </a:cubicBezTo>
                <a:cubicBezTo>
                  <a:pt x="98294" y="4725"/>
                  <a:pt x="97902" y="4753"/>
                  <a:pt x="97482" y="4781"/>
                </a:cubicBezTo>
                <a:cubicBezTo>
                  <a:pt x="96670" y="4865"/>
                  <a:pt x="95886" y="5005"/>
                  <a:pt x="95102" y="5173"/>
                </a:cubicBezTo>
                <a:cubicBezTo>
                  <a:pt x="92413" y="5845"/>
                  <a:pt x="90005" y="7133"/>
                  <a:pt x="88213" y="8925"/>
                </a:cubicBezTo>
                <a:cubicBezTo>
                  <a:pt x="87177" y="9934"/>
                  <a:pt x="86336" y="11110"/>
                  <a:pt x="85748" y="12398"/>
                </a:cubicBezTo>
                <a:cubicBezTo>
                  <a:pt x="85552" y="12258"/>
                  <a:pt x="85356" y="12174"/>
                  <a:pt x="85160" y="12062"/>
                </a:cubicBezTo>
                <a:cubicBezTo>
                  <a:pt x="84544" y="11754"/>
                  <a:pt x="83844" y="11558"/>
                  <a:pt x="83116" y="11446"/>
                </a:cubicBezTo>
                <a:cubicBezTo>
                  <a:pt x="82841" y="11414"/>
                  <a:pt x="82568" y="11398"/>
                  <a:pt x="82297" y="11398"/>
                </a:cubicBezTo>
                <a:cubicBezTo>
                  <a:pt x="80663" y="11398"/>
                  <a:pt x="79128" y="11961"/>
                  <a:pt x="78047" y="12874"/>
                </a:cubicBezTo>
                <a:cubicBezTo>
                  <a:pt x="77627" y="10886"/>
                  <a:pt x="76031" y="9177"/>
                  <a:pt x="73819" y="8309"/>
                </a:cubicBezTo>
                <a:cubicBezTo>
                  <a:pt x="74015" y="7525"/>
                  <a:pt x="74043" y="6685"/>
                  <a:pt x="73903" y="5845"/>
                </a:cubicBezTo>
                <a:cubicBezTo>
                  <a:pt x="73240" y="2131"/>
                  <a:pt x="69460" y="0"/>
                  <a:pt x="6637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5" name="Google Shape;335;p24"/>
          <p:cNvSpPr/>
          <p:nvPr/>
        </p:nvSpPr>
        <p:spPr>
          <a:xfrm>
            <a:off x="9705868" y="-565133"/>
            <a:ext cx="1985505" cy="1284337"/>
          </a:xfrm>
          <a:custGeom>
            <a:avLst/>
            <a:gdLst/>
            <a:ahLst/>
            <a:cxnLst/>
            <a:rect l="l" t="t" r="r" b="b"/>
            <a:pathLst>
              <a:path w="47383" h="30650" extrusionOk="0">
                <a:moveTo>
                  <a:pt x="18940" y="1"/>
                </a:moveTo>
                <a:cubicBezTo>
                  <a:pt x="18724" y="1"/>
                  <a:pt x="18506" y="8"/>
                  <a:pt x="18287" y="21"/>
                </a:cubicBezTo>
                <a:cubicBezTo>
                  <a:pt x="13050" y="357"/>
                  <a:pt x="8962" y="4558"/>
                  <a:pt x="8654" y="9655"/>
                </a:cubicBezTo>
                <a:cubicBezTo>
                  <a:pt x="8226" y="9569"/>
                  <a:pt x="7782" y="9533"/>
                  <a:pt x="7321" y="9533"/>
                </a:cubicBezTo>
                <a:cubicBezTo>
                  <a:pt x="7179" y="9533"/>
                  <a:pt x="7035" y="9536"/>
                  <a:pt x="6890" y="9543"/>
                </a:cubicBezTo>
                <a:cubicBezTo>
                  <a:pt x="2997" y="9795"/>
                  <a:pt x="1" y="13183"/>
                  <a:pt x="253" y="17104"/>
                </a:cubicBezTo>
                <a:cubicBezTo>
                  <a:pt x="477" y="20604"/>
                  <a:pt x="3221" y="23376"/>
                  <a:pt x="6638" y="23713"/>
                </a:cubicBezTo>
                <a:cubicBezTo>
                  <a:pt x="6638" y="23741"/>
                  <a:pt x="6638" y="23769"/>
                  <a:pt x="6638" y="23797"/>
                </a:cubicBezTo>
                <a:cubicBezTo>
                  <a:pt x="6799" y="26326"/>
                  <a:pt x="8900" y="28287"/>
                  <a:pt x="11400" y="28287"/>
                </a:cubicBezTo>
                <a:cubicBezTo>
                  <a:pt x="11501" y="28287"/>
                  <a:pt x="11604" y="28284"/>
                  <a:pt x="11706" y="28277"/>
                </a:cubicBezTo>
                <a:cubicBezTo>
                  <a:pt x="13078" y="28193"/>
                  <a:pt x="14255" y="27521"/>
                  <a:pt x="15067" y="26541"/>
                </a:cubicBezTo>
                <a:cubicBezTo>
                  <a:pt x="16961" y="29040"/>
                  <a:pt x="19967" y="30650"/>
                  <a:pt x="23296" y="30650"/>
                </a:cubicBezTo>
                <a:cubicBezTo>
                  <a:pt x="23511" y="30650"/>
                  <a:pt x="23727" y="30643"/>
                  <a:pt x="23944" y="30629"/>
                </a:cubicBezTo>
                <a:cubicBezTo>
                  <a:pt x="26996" y="30433"/>
                  <a:pt x="29657" y="28921"/>
                  <a:pt x="31393" y="26709"/>
                </a:cubicBezTo>
                <a:cubicBezTo>
                  <a:pt x="32289" y="27711"/>
                  <a:pt x="33583" y="28340"/>
                  <a:pt x="35017" y="28340"/>
                </a:cubicBezTo>
                <a:cubicBezTo>
                  <a:pt x="35106" y="28340"/>
                  <a:pt x="35195" y="28338"/>
                  <a:pt x="35285" y="28333"/>
                </a:cubicBezTo>
                <a:cubicBezTo>
                  <a:pt x="37918" y="28165"/>
                  <a:pt x="39934" y="25897"/>
                  <a:pt x="39766" y="23264"/>
                </a:cubicBezTo>
                <a:cubicBezTo>
                  <a:pt x="39766" y="23236"/>
                  <a:pt x="39766" y="23208"/>
                  <a:pt x="39766" y="23180"/>
                </a:cubicBezTo>
                <a:lnTo>
                  <a:pt x="40494" y="23180"/>
                </a:lnTo>
                <a:cubicBezTo>
                  <a:pt x="44415" y="22928"/>
                  <a:pt x="47383" y="19540"/>
                  <a:pt x="47131" y="15647"/>
                </a:cubicBezTo>
                <a:cubicBezTo>
                  <a:pt x="46886" y="11861"/>
                  <a:pt x="43753" y="8976"/>
                  <a:pt x="40051" y="8976"/>
                </a:cubicBezTo>
                <a:cubicBezTo>
                  <a:pt x="39947" y="8976"/>
                  <a:pt x="39843" y="8978"/>
                  <a:pt x="39738" y="8983"/>
                </a:cubicBezTo>
                <a:cubicBezTo>
                  <a:pt x="39120" y="5625"/>
                  <a:pt x="36184" y="3144"/>
                  <a:pt x="32734" y="3144"/>
                </a:cubicBezTo>
                <a:cubicBezTo>
                  <a:pt x="32586" y="3144"/>
                  <a:pt x="32438" y="3149"/>
                  <a:pt x="32289" y="3158"/>
                </a:cubicBezTo>
                <a:cubicBezTo>
                  <a:pt x="30553" y="3270"/>
                  <a:pt x="29013" y="3998"/>
                  <a:pt x="27836" y="5118"/>
                </a:cubicBezTo>
                <a:cubicBezTo>
                  <a:pt x="26036" y="2046"/>
                  <a:pt x="22707" y="1"/>
                  <a:pt x="1894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6" name="Google Shape;336;p24"/>
          <p:cNvSpPr/>
          <p:nvPr/>
        </p:nvSpPr>
        <p:spPr>
          <a:xfrm>
            <a:off x="-495033" y="719195"/>
            <a:ext cx="1985477" cy="1016507"/>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 name="Google Shape;337;p24"/>
          <p:cNvSpPr/>
          <p:nvPr/>
        </p:nvSpPr>
        <p:spPr>
          <a:xfrm>
            <a:off x="11448000" y="5327201"/>
            <a:ext cx="378720" cy="252511"/>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8" name="Google Shape;338;p24"/>
          <p:cNvGrpSpPr/>
          <p:nvPr/>
        </p:nvGrpSpPr>
        <p:grpSpPr>
          <a:xfrm>
            <a:off x="11082689" y="1588019"/>
            <a:ext cx="459721" cy="338501"/>
            <a:chOff x="360279" y="3247326"/>
            <a:chExt cx="344791" cy="253876"/>
          </a:xfrm>
        </p:grpSpPr>
        <p:sp>
          <p:nvSpPr>
            <p:cNvPr id="339" name="Google Shape;339;p24"/>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4"/>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1" name="Google Shape;341;p24"/>
          <p:cNvSpPr/>
          <p:nvPr/>
        </p:nvSpPr>
        <p:spPr>
          <a:xfrm>
            <a:off x="360995" y="286253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 name="Google Shape;342;p24"/>
          <p:cNvSpPr/>
          <p:nvPr/>
        </p:nvSpPr>
        <p:spPr>
          <a:xfrm>
            <a:off x="9968295" y="61388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24"/>
          <p:cNvSpPr/>
          <p:nvPr/>
        </p:nvSpPr>
        <p:spPr>
          <a:xfrm>
            <a:off x="1705467" y="340867"/>
            <a:ext cx="378720" cy="252511"/>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4" name="Google Shape;344;p24"/>
          <p:cNvGrpSpPr/>
          <p:nvPr/>
        </p:nvGrpSpPr>
        <p:grpSpPr>
          <a:xfrm rot="-1795562">
            <a:off x="536941" y="5580011"/>
            <a:ext cx="378737" cy="278901"/>
            <a:chOff x="360279" y="3247326"/>
            <a:chExt cx="344791" cy="253876"/>
          </a:xfrm>
        </p:grpSpPr>
        <p:sp>
          <p:nvSpPr>
            <p:cNvPr id="345" name="Google Shape;345;p24"/>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4"/>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7" name="Google Shape;347;p24"/>
          <p:cNvSpPr txBox="1">
            <a:spLocks noGrp="1"/>
          </p:cNvSpPr>
          <p:nvPr>
            <p:ph type="title"/>
          </p:nvPr>
        </p:nvSpPr>
        <p:spPr>
          <a:xfrm>
            <a:off x="960000" y="593367"/>
            <a:ext cx="10272000" cy="7636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8" name="Google Shape;348;p24"/>
          <p:cNvSpPr txBox="1">
            <a:spLocks noGrp="1"/>
          </p:cNvSpPr>
          <p:nvPr>
            <p:ph type="title" idx="2"/>
          </p:nvPr>
        </p:nvSpPr>
        <p:spPr>
          <a:xfrm>
            <a:off x="960000" y="3267200"/>
            <a:ext cx="30740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49" name="Google Shape;349;p24"/>
          <p:cNvSpPr txBox="1">
            <a:spLocks noGrp="1"/>
          </p:cNvSpPr>
          <p:nvPr>
            <p:ph type="subTitle" idx="1"/>
          </p:nvPr>
        </p:nvSpPr>
        <p:spPr>
          <a:xfrm>
            <a:off x="960000" y="3970800"/>
            <a:ext cx="3074000" cy="114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350" name="Google Shape;350;p24"/>
          <p:cNvSpPr txBox="1">
            <a:spLocks noGrp="1"/>
          </p:cNvSpPr>
          <p:nvPr>
            <p:ph type="title" idx="3"/>
          </p:nvPr>
        </p:nvSpPr>
        <p:spPr>
          <a:xfrm>
            <a:off x="4558957" y="3267200"/>
            <a:ext cx="30740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51" name="Google Shape;351;p24"/>
          <p:cNvSpPr txBox="1">
            <a:spLocks noGrp="1"/>
          </p:cNvSpPr>
          <p:nvPr>
            <p:ph type="subTitle" idx="4"/>
          </p:nvPr>
        </p:nvSpPr>
        <p:spPr>
          <a:xfrm>
            <a:off x="4558961" y="3970800"/>
            <a:ext cx="3074000" cy="114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352" name="Google Shape;352;p24"/>
          <p:cNvSpPr txBox="1">
            <a:spLocks noGrp="1"/>
          </p:cNvSpPr>
          <p:nvPr>
            <p:ph type="title" idx="5"/>
          </p:nvPr>
        </p:nvSpPr>
        <p:spPr>
          <a:xfrm>
            <a:off x="8157925" y="3267200"/>
            <a:ext cx="30740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53" name="Google Shape;353;p24"/>
          <p:cNvSpPr txBox="1">
            <a:spLocks noGrp="1"/>
          </p:cNvSpPr>
          <p:nvPr>
            <p:ph type="subTitle" idx="6"/>
          </p:nvPr>
        </p:nvSpPr>
        <p:spPr>
          <a:xfrm>
            <a:off x="8157933" y="3970800"/>
            <a:ext cx="3074000" cy="114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36973063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bg>
      <p:bgPr>
        <a:solidFill>
          <a:schemeClr val="lt1"/>
        </a:solidFill>
        <a:effectLst/>
      </p:bgPr>
    </p:bg>
    <p:spTree>
      <p:nvGrpSpPr>
        <p:cNvPr id="1" name="Shape 354"/>
        <p:cNvGrpSpPr/>
        <p:nvPr/>
      </p:nvGrpSpPr>
      <p:grpSpPr>
        <a:xfrm>
          <a:off x="0" y="0"/>
          <a:ext cx="0" cy="0"/>
          <a:chOff x="0" y="0"/>
          <a:chExt cx="0" cy="0"/>
        </a:xfrm>
      </p:grpSpPr>
      <p:sp>
        <p:nvSpPr>
          <p:cNvPr id="355" name="Google Shape;355;p25"/>
          <p:cNvSpPr/>
          <p:nvPr/>
        </p:nvSpPr>
        <p:spPr>
          <a:xfrm>
            <a:off x="-908600" y="4930203"/>
            <a:ext cx="1859384" cy="1540607"/>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6" name="Google Shape;356;p25"/>
          <p:cNvSpPr/>
          <p:nvPr/>
        </p:nvSpPr>
        <p:spPr>
          <a:xfrm>
            <a:off x="10447392" y="5934618"/>
            <a:ext cx="2044193" cy="1280157"/>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7" name="Google Shape;357;p25"/>
          <p:cNvSpPr/>
          <p:nvPr/>
        </p:nvSpPr>
        <p:spPr>
          <a:xfrm>
            <a:off x="9209632" y="-633533"/>
            <a:ext cx="2864883" cy="1466553"/>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8" name="Google Shape;358;p25"/>
          <p:cNvGrpSpPr/>
          <p:nvPr/>
        </p:nvGrpSpPr>
        <p:grpSpPr>
          <a:xfrm>
            <a:off x="2447156" y="-15"/>
            <a:ext cx="459721" cy="338501"/>
            <a:chOff x="360279" y="3247326"/>
            <a:chExt cx="344791" cy="253876"/>
          </a:xfrm>
        </p:grpSpPr>
        <p:sp>
          <p:nvSpPr>
            <p:cNvPr id="359" name="Google Shape;359;p25"/>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5"/>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1" name="Google Shape;361;p25"/>
          <p:cNvSpPr/>
          <p:nvPr/>
        </p:nvSpPr>
        <p:spPr>
          <a:xfrm>
            <a:off x="4159795" y="2815067"/>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2" name="Google Shape;362;p25"/>
          <p:cNvGrpSpPr/>
          <p:nvPr/>
        </p:nvGrpSpPr>
        <p:grpSpPr>
          <a:xfrm flipH="1">
            <a:off x="7791589" y="6223319"/>
            <a:ext cx="459721" cy="338501"/>
            <a:chOff x="360279" y="3247326"/>
            <a:chExt cx="344791" cy="253876"/>
          </a:xfrm>
        </p:grpSpPr>
        <p:sp>
          <p:nvSpPr>
            <p:cNvPr id="363" name="Google Shape;363;p25"/>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5"/>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5" name="Google Shape;365;p25"/>
          <p:cNvSpPr/>
          <p:nvPr/>
        </p:nvSpPr>
        <p:spPr>
          <a:xfrm>
            <a:off x="11262267" y="1528636"/>
            <a:ext cx="330940" cy="220625"/>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 name="Google Shape;366;p25"/>
          <p:cNvSpPr/>
          <p:nvPr/>
        </p:nvSpPr>
        <p:spPr>
          <a:xfrm>
            <a:off x="591795" y="1500784"/>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 name="Google Shape;367;p25"/>
          <p:cNvSpPr/>
          <p:nvPr/>
        </p:nvSpPr>
        <p:spPr>
          <a:xfrm>
            <a:off x="4159801" y="6464385"/>
            <a:ext cx="330940" cy="220625"/>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 name="Google Shape;368;p25"/>
          <p:cNvSpPr/>
          <p:nvPr/>
        </p:nvSpPr>
        <p:spPr>
          <a:xfrm>
            <a:off x="8527129" y="1622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 name="Google Shape;369;p25"/>
          <p:cNvSpPr txBox="1">
            <a:spLocks noGrp="1"/>
          </p:cNvSpPr>
          <p:nvPr>
            <p:ph type="title"/>
          </p:nvPr>
        </p:nvSpPr>
        <p:spPr>
          <a:xfrm>
            <a:off x="960000" y="593367"/>
            <a:ext cx="10272000" cy="7636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0" name="Google Shape;370;p25"/>
          <p:cNvSpPr txBox="1">
            <a:spLocks noGrp="1"/>
          </p:cNvSpPr>
          <p:nvPr>
            <p:ph type="title" idx="2"/>
          </p:nvPr>
        </p:nvSpPr>
        <p:spPr>
          <a:xfrm>
            <a:off x="960000" y="4226600"/>
            <a:ext cx="30740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71" name="Google Shape;371;p25"/>
          <p:cNvSpPr txBox="1">
            <a:spLocks noGrp="1"/>
          </p:cNvSpPr>
          <p:nvPr>
            <p:ph type="subTitle" idx="1"/>
          </p:nvPr>
        </p:nvSpPr>
        <p:spPr>
          <a:xfrm>
            <a:off x="960000" y="4930200"/>
            <a:ext cx="3074000" cy="703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372" name="Google Shape;372;p25"/>
          <p:cNvSpPr txBox="1">
            <a:spLocks noGrp="1"/>
          </p:cNvSpPr>
          <p:nvPr>
            <p:ph type="title" idx="3"/>
          </p:nvPr>
        </p:nvSpPr>
        <p:spPr>
          <a:xfrm>
            <a:off x="4558957" y="4226600"/>
            <a:ext cx="30740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73" name="Google Shape;373;p25"/>
          <p:cNvSpPr txBox="1">
            <a:spLocks noGrp="1"/>
          </p:cNvSpPr>
          <p:nvPr>
            <p:ph type="subTitle" idx="4"/>
          </p:nvPr>
        </p:nvSpPr>
        <p:spPr>
          <a:xfrm>
            <a:off x="4558963" y="4930200"/>
            <a:ext cx="3074000" cy="703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374" name="Google Shape;374;p25"/>
          <p:cNvSpPr txBox="1">
            <a:spLocks noGrp="1"/>
          </p:cNvSpPr>
          <p:nvPr>
            <p:ph type="title" idx="5"/>
          </p:nvPr>
        </p:nvSpPr>
        <p:spPr>
          <a:xfrm>
            <a:off x="8157925" y="4226600"/>
            <a:ext cx="3074000" cy="7036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75" name="Google Shape;375;p25"/>
          <p:cNvSpPr txBox="1">
            <a:spLocks noGrp="1"/>
          </p:cNvSpPr>
          <p:nvPr>
            <p:ph type="subTitle" idx="6"/>
          </p:nvPr>
        </p:nvSpPr>
        <p:spPr>
          <a:xfrm>
            <a:off x="8157933" y="4930200"/>
            <a:ext cx="3074000" cy="703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96362855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76"/>
        <p:cNvGrpSpPr/>
        <p:nvPr/>
      </p:nvGrpSpPr>
      <p:grpSpPr>
        <a:xfrm>
          <a:off x="0" y="0"/>
          <a:ext cx="0" cy="0"/>
          <a:chOff x="0" y="0"/>
          <a:chExt cx="0" cy="0"/>
        </a:xfrm>
      </p:grpSpPr>
      <p:grpSp>
        <p:nvGrpSpPr>
          <p:cNvPr id="377" name="Google Shape;377;p26"/>
          <p:cNvGrpSpPr/>
          <p:nvPr/>
        </p:nvGrpSpPr>
        <p:grpSpPr>
          <a:xfrm>
            <a:off x="242622" y="2787468"/>
            <a:ext cx="459721" cy="338501"/>
            <a:chOff x="360279" y="3247326"/>
            <a:chExt cx="344791" cy="253876"/>
          </a:xfrm>
        </p:grpSpPr>
        <p:sp>
          <p:nvSpPr>
            <p:cNvPr id="378" name="Google Shape;378;p26"/>
            <p:cNvSpPr/>
            <p:nvPr/>
          </p:nvSpPr>
          <p:spPr>
            <a:xfrm>
              <a:off x="360279" y="3272423"/>
              <a:ext cx="82822" cy="162278"/>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6"/>
            <p:cNvSpPr/>
            <p:nvPr/>
          </p:nvSpPr>
          <p:spPr>
            <a:xfrm rot="-1662249">
              <a:off x="543701" y="3261192"/>
              <a:ext cx="115416" cy="226143"/>
            </a:xfrm>
            <a:custGeom>
              <a:avLst/>
              <a:gdLst/>
              <a:ahLst/>
              <a:cxnLst/>
              <a:rect l="l" t="t" r="r" b="b"/>
              <a:pathLst>
                <a:path w="6818" h="13359" extrusionOk="0">
                  <a:moveTo>
                    <a:pt x="3409" y="0"/>
                  </a:moveTo>
                  <a:cubicBezTo>
                    <a:pt x="3409" y="0"/>
                    <a:pt x="0" y="4236"/>
                    <a:pt x="0" y="7920"/>
                  </a:cubicBezTo>
                  <a:cubicBezTo>
                    <a:pt x="0" y="11604"/>
                    <a:pt x="1529" y="13359"/>
                    <a:pt x="3409" y="13359"/>
                  </a:cubicBezTo>
                  <a:cubicBezTo>
                    <a:pt x="5288" y="13359"/>
                    <a:pt x="6817" y="11604"/>
                    <a:pt x="6817" y="7920"/>
                  </a:cubicBezTo>
                  <a:cubicBezTo>
                    <a:pt x="6817" y="4236"/>
                    <a:pt x="3409" y="0"/>
                    <a:pt x="3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0" name="Google Shape;380;p26"/>
          <p:cNvSpPr/>
          <p:nvPr/>
        </p:nvSpPr>
        <p:spPr>
          <a:xfrm>
            <a:off x="-457666" y="1250264"/>
            <a:ext cx="1721292" cy="881128"/>
          </a:xfrm>
          <a:custGeom>
            <a:avLst/>
            <a:gdLst/>
            <a:ahLst/>
            <a:cxnLst/>
            <a:rect l="l" t="t" r="r" b="b"/>
            <a:pathLst>
              <a:path w="20136" h="10308" extrusionOk="0">
                <a:moveTo>
                  <a:pt x="6755" y="0"/>
                </a:moveTo>
                <a:cubicBezTo>
                  <a:pt x="6735" y="0"/>
                  <a:pt x="6714" y="1"/>
                  <a:pt x="6694" y="1"/>
                </a:cubicBezTo>
                <a:cubicBezTo>
                  <a:pt x="4845" y="29"/>
                  <a:pt x="3389" y="1541"/>
                  <a:pt x="3417" y="3389"/>
                </a:cubicBezTo>
                <a:cubicBezTo>
                  <a:pt x="3417" y="3557"/>
                  <a:pt x="3445" y="3697"/>
                  <a:pt x="3445" y="3865"/>
                </a:cubicBezTo>
                <a:cubicBezTo>
                  <a:pt x="3221" y="3781"/>
                  <a:pt x="2941" y="3753"/>
                  <a:pt x="2689" y="3753"/>
                </a:cubicBezTo>
                <a:cubicBezTo>
                  <a:pt x="1177" y="3781"/>
                  <a:pt x="1" y="5014"/>
                  <a:pt x="29" y="6526"/>
                </a:cubicBezTo>
                <a:cubicBezTo>
                  <a:pt x="57" y="7993"/>
                  <a:pt x="1261" y="9187"/>
                  <a:pt x="2750" y="9187"/>
                </a:cubicBezTo>
                <a:cubicBezTo>
                  <a:pt x="2767" y="9187"/>
                  <a:pt x="2784" y="9186"/>
                  <a:pt x="2801" y="9186"/>
                </a:cubicBezTo>
                <a:cubicBezTo>
                  <a:pt x="3585" y="9158"/>
                  <a:pt x="4313" y="8794"/>
                  <a:pt x="4789" y="8234"/>
                </a:cubicBezTo>
                <a:cubicBezTo>
                  <a:pt x="5313" y="9418"/>
                  <a:pt x="6486" y="10223"/>
                  <a:pt x="7829" y="10223"/>
                </a:cubicBezTo>
                <a:cubicBezTo>
                  <a:pt x="7852" y="10223"/>
                  <a:pt x="7875" y="10223"/>
                  <a:pt x="7898" y="10222"/>
                </a:cubicBezTo>
                <a:cubicBezTo>
                  <a:pt x="8990" y="10194"/>
                  <a:pt x="9914" y="9662"/>
                  <a:pt x="10530" y="8878"/>
                </a:cubicBezTo>
                <a:cubicBezTo>
                  <a:pt x="10968" y="9726"/>
                  <a:pt x="11860" y="10307"/>
                  <a:pt x="12894" y="10307"/>
                </a:cubicBezTo>
                <a:cubicBezTo>
                  <a:pt x="12918" y="10307"/>
                  <a:pt x="12942" y="10307"/>
                  <a:pt x="12967" y="10306"/>
                </a:cubicBezTo>
                <a:cubicBezTo>
                  <a:pt x="14255" y="10278"/>
                  <a:pt x="15347" y="9326"/>
                  <a:pt x="15571" y="8122"/>
                </a:cubicBezTo>
                <a:cubicBezTo>
                  <a:pt x="15963" y="8262"/>
                  <a:pt x="16383" y="8346"/>
                  <a:pt x="16831" y="8346"/>
                </a:cubicBezTo>
                <a:cubicBezTo>
                  <a:pt x="18679" y="8290"/>
                  <a:pt x="20136" y="6778"/>
                  <a:pt x="20108" y="4930"/>
                </a:cubicBezTo>
                <a:cubicBezTo>
                  <a:pt x="20080" y="3143"/>
                  <a:pt x="18595" y="1680"/>
                  <a:pt x="16819" y="1680"/>
                </a:cubicBezTo>
                <a:cubicBezTo>
                  <a:pt x="16786" y="1680"/>
                  <a:pt x="16752" y="1680"/>
                  <a:pt x="16719" y="1681"/>
                </a:cubicBezTo>
                <a:cubicBezTo>
                  <a:pt x="15935" y="1681"/>
                  <a:pt x="15235" y="1961"/>
                  <a:pt x="14675" y="2409"/>
                </a:cubicBezTo>
                <a:cubicBezTo>
                  <a:pt x="14227" y="1541"/>
                  <a:pt x="13303" y="981"/>
                  <a:pt x="12238" y="981"/>
                </a:cubicBezTo>
                <a:cubicBezTo>
                  <a:pt x="11258" y="1009"/>
                  <a:pt x="10390" y="1569"/>
                  <a:pt x="9942" y="2381"/>
                </a:cubicBezTo>
                <a:cubicBezTo>
                  <a:pt x="9528" y="1000"/>
                  <a:pt x="8241" y="0"/>
                  <a:pt x="675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1" name="Google Shape;381;p26"/>
          <p:cNvSpPr/>
          <p:nvPr/>
        </p:nvSpPr>
        <p:spPr>
          <a:xfrm>
            <a:off x="1512529" y="180967"/>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 name="Google Shape;382;p26"/>
          <p:cNvSpPr/>
          <p:nvPr/>
        </p:nvSpPr>
        <p:spPr>
          <a:xfrm>
            <a:off x="8227102" y="6282166"/>
            <a:ext cx="1283749" cy="1063631"/>
          </a:xfrm>
          <a:custGeom>
            <a:avLst/>
            <a:gdLst/>
            <a:ahLst/>
            <a:cxnLst/>
            <a:rect l="l" t="t" r="r" b="b"/>
            <a:pathLst>
              <a:path w="13555" h="11230" extrusionOk="0">
                <a:moveTo>
                  <a:pt x="7001" y="0"/>
                </a:moveTo>
                <a:cubicBezTo>
                  <a:pt x="5097" y="0"/>
                  <a:pt x="3557" y="1540"/>
                  <a:pt x="3557" y="3445"/>
                </a:cubicBezTo>
                <a:cubicBezTo>
                  <a:pt x="3557" y="3501"/>
                  <a:pt x="3557" y="3529"/>
                  <a:pt x="3557" y="3557"/>
                </a:cubicBezTo>
                <a:cubicBezTo>
                  <a:pt x="3333" y="3501"/>
                  <a:pt x="3081" y="3445"/>
                  <a:pt x="2801" y="3445"/>
                </a:cubicBezTo>
                <a:cubicBezTo>
                  <a:pt x="1260" y="3445"/>
                  <a:pt x="0" y="4705"/>
                  <a:pt x="0" y="6245"/>
                </a:cubicBezTo>
                <a:cubicBezTo>
                  <a:pt x="0" y="7785"/>
                  <a:pt x="1260" y="9045"/>
                  <a:pt x="2801" y="9045"/>
                </a:cubicBezTo>
                <a:cubicBezTo>
                  <a:pt x="3305" y="10334"/>
                  <a:pt x="4537" y="11230"/>
                  <a:pt x="5993" y="11230"/>
                </a:cubicBezTo>
                <a:cubicBezTo>
                  <a:pt x="7393" y="11230"/>
                  <a:pt x="8597" y="10390"/>
                  <a:pt x="9130" y="9185"/>
                </a:cubicBezTo>
                <a:cubicBezTo>
                  <a:pt x="9606" y="9493"/>
                  <a:pt x="10166" y="9689"/>
                  <a:pt x="10754" y="9689"/>
                </a:cubicBezTo>
                <a:cubicBezTo>
                  <a:pt x="12294" y="9689"/>
                  <a:pt x="13554" y="8429"/>
                  <a:pt x="13554" y="6889"/>
                </a:cubicBezTo>
                <a:cubicBezTo>
                  <a:pt x="13554" y="5349"/>
                  <a:pt x="12294" y="4089"/>
                  <a:pt x="10754" y="4089"/>
                </a:cubicBezTo>
                <a:cubicBezTo>
                  <a:pt x="10642" y="4089"/>
                  <a:pt x="10502" y="4117"/>
                  <a:pt x="10390" y="4117"/>
                </a:cubicBezTo>
                <a:cubicBezTo>
                  <a:pt x="10418" y="3893"/>
                  <a:pt x="10446" y="3669"/>
                  <a:pt x="10446" y="3445"/>
                </a:cubicBezTo>
                <a:cubicBezTo>
                  <a:pt x="10446" y="1540"/>
                  <a:pt x="8905" y="0"/>
                  <a:pt x="700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 name="Google Shape;383;p26"/>
          <p:cNvSpPr/>
          <p:nvPr/>
        </p:nvSpPr>
        <p:spPr>
          <a:xfrm>
            <a:off x="11542967" y="1147251"/>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 name="Google Shape;384;p26"/>
          <p:cNvSpPr/>
          <p:nvPr/>
        </p:nvSpPr>
        <p:spPr>
          <a:xfrm>
            <a:off x="10501633" y="-486366"/>
            <a:ext cx="1839208" cy="1151791"/>
          </a:xfrm>
          <a:custGeom>
            <a:avLst/>
            <a:gdLst/>
            <a:ahLst/>
            <a:cxnLst/>
            <a:rect l="l" t="t" r="r" b="b"/>
            <a:pathLst>
              <a:path w="17168" h="10751" extrusionOk="0">
                <a:moveTo>
                  <a:pt x="7806" y="0"/>
                </a:moveTo>
                <a:cubicBezTo>
                  <a:pt x="6218" y="0"/>
                  <a:pt x="4851" y="1082"/>
                  <a:pt x="4482" y="2588"/>
                </a:cubicBezTo>
                <a:cubicBezTo>
                  <a:pt x="4090" y="2336"/>
                  <a:pt x="3641" y="2196"/>
                  <a:pt x="3165" y="2140"/>
                </a:cubicBezTo>
                <a:cubicBezTo>
                  <a:pt x="3080" y="2133"/>
                  <a:pt x="2995" y="2129"/>
                  <a:pt x="2911" y="2129"/>
                </a:cubicBezTo>
                <a:cubicBezTo>
                  <a:pt x="1477" y="2129"/>
                  <a:pt x="247" y="3234"/>
                  <a:pt x="141" y="4689"/>
                </a:cubicBezTo>
                <a:cubicBezTo>
                  <a:pt x="1" y="6229"/>
                  <a:pt x="1149" y="7601"/>
                  <a:pt x="2689" y="7713"/>
                </a:cubicBezTo>
                <a:cubicBezTo>
                  <a:pt x="2549" y="9253"/>
                  <a:pt x="3697" y="10625"/>
                  <a:pt x="5238" y="10737"/>
                </a:cubicBezTo>
                <a:cubicBezTo>
                  <a:pt x="5328" y="10746"/>
                  <a:pt x="5417" y="10751"/>
                  <a:pt x="5506" y="10751"/>
                </a:cubicBezTo>
                <a:cubicBezTo>
                  <a:pt x="6546" y="10751"/>
                  <a:pt x="7464" y="10159"/>
                  <a:pt x="7954" y="9281"/>
                </a:cubicBezTo>
                <a:cubicBezTo>
                  <a:pt x="8402" y="9953"/>
                  <a:pt x="9158" y="10429"/>
                  <a:pt x="10026" y="10513"/>
                </a:cubicBezTo>
                <a:cubicBezTo>
                  <a:pt x="10105" y="10520"/>
                  <a:pt x="10184" y="10523"/>
                  <a:pt x="10261" y="10523"/>
                </a:cubicBezTo>
                <a:cubicBezTo>
                  <a:pt x="11484" y="10523"/>
                  <a:pt x="12568" y="9711"/>
                  <a:pt x="12911" y="8553"/>
                </a:cubicBezTo>
                <a:cubicBezTo>
                  <a:pt x="13051" y="8581"/>
                  <a:pt x="13163" y="8609"/>
                  <a:pt x="13303" y="8609"/>
                </a:cubicBezTo>
                <a:cubicBezTo>
                  <a:pt x="13403" y="8618"/>
                  <a:pt x="13504" y="8623"/>
                  <a:pt x="13603" y="8623"/>
                </a:cubicBezTo>
                <a:cubicBezTo>
                  <a:pt x="15355" y="8623"/>
                  <a:pt x="16868" y="7248"/>
                  <a:pt x="17027" y="5473"/>
                </a:cubicBezTo>
                <a:cubicBezTo>
                  <a:pt x="17167" y="3568"/>
                  <a:pt x="15767" y="1916"/>
                  <a:pt x="13863" y="1748"/>
                </a:cubicBezTo>
                <a:cubicBezTo>
                  <a:pt x="13770" y="1741"/>
                  <a:pt x="13677" y="1737"/>
                  <a:pt x="13586" y="1737"/>
                </a:cubicBezTo>
                <a:cubicBezTo>
                  <a:pt x="12658" y="1737"/>
                  <a:pt x="11812" y="2117"/>
                  <a:pt x="11174" y="2728"/>
                </a:cubicBezTo>
                <a:cubicBezTo>
                  <a:pt x="10866" y="1272"/>
                  <a:pt x="9634" y="152"/>
                  <a:pt x="8094" y="12"/>
                </a:cubicBezTo>
                <a:cubicBezTo>
                  <a:pt x="7997" y="4"/>
                  <a:pt x="7901" y="0"/>
                  <a:pt x="780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5" name="Google Shape;385;p26"/>
          <p:cNvSpPr/>
          <p:nvPr/>
        </p:nvSpPr>
        <p:spPr>
          <a:xfrm>
            <a:off x="10753995" y="6390000"/>
            <a:ext cx="273415" cy="276317"/>
          </a:xfrm>
          <a:custGeom>
            <a:avLst/>
            <a:gdLst/>
            <a:ahLst/>
            <a:cxnLst/>
            <a:rect l="l" t="t" r="r" b="b"/>
            <a:pathLst>
              <a:path w="10922" h="11038" extrusionOk="0">
                <a:moveTo>
                  <a:pt x="4439" y="1"/>
                </a:moveTo>
                <a:cubicBezTo>
                  <a:pt x="4434" y="1"/>
                  <a:pt x="4429" y="1"/>
                  <a:pt x="4425" y="2"/>
                </a:cubicBezTo>
                <a:cubicBezTo>
                  <a:pt x="4117" y="58"/>
                  <a:pt x="4173" y="1794"/>
                  <a:pt x="4537" y="4091"/>
                </a:cubicBezTo>
                <a:cubicBezTo>
                  <a:pt x="2883" y="3036"/>
                  <a:pt x="1516" y="2351"/>
                  <a:pt x="1034" y="2351"/>
                </a:cubicBezTo>
                <a:cubicBezTo>
                  <a:pt x="953" y="2351"/>
                  <a:pt x="896" y="2370"/>
                  <a:pt x="868" y="2411"/>
                </a:cubicBezTo>
                <a:cubicBezTo>
                  <a:pt x="700" y="2663"/>
                  <a:pt x="1932" y="3839"/>
                  <a:pt x="3809" y="5183"/>
                </a:cubicBezTo>
                <a:cubicBezTo>
                  <a:pt x="1596" y="5687"/>
                  <a:pt x="0" y="6247"/>
                  <a:pt x="56" y="6555"/>
                </a:cubicBezTo>
                <a:cubicBezTo>
                  <a:pt x="80" y="6676"/>
                  <a:pt x="413" y="6734"/>
                  <a:pt x="964" y="6734"/>
                </a:cubicBezTo>
                <a:cubicBezTo>
                  <a:pt x="1688" y="6734"/>
                  <a:pt x="2789" y="6634"/>
                  <a:pt x="4061" y="6443"/>
                </a:cubicBezTo>
                <a:lnTo>
                  <a:pt x="4061" y="6443"/>
                </a:lnTo>
                <a:cubicBezTo>
                  <a:pt x="2884" y="8347"/>
                  <a:pt x="2156" y="9860"/>
                  <a:pt x="2408" y="10028"/>
                </a:cubicBezTo>
                <a:cubicBezTo>
                  <a:pt x="2424" y="10038"/>
                  <a:pt x="2442" y="10043"/>
                  <a:pt x="2464" y="10043"/>
                </a:cubicBezTo>
                <a:cubicBezTo>
                  <a:pt x="2798" y="10043"/>
                  <a:pt x="3863" y="8852"/>
                  <a:pt x="5125" y="7143"/>
                </a:cubicBezTo>
                <a:cubicBezTo>
                  <a:pt x="5621" y="9402"/>
                  <a:pt x="6198" y="11037"/>
                  <a:pt x="6510" y="11037"/>
                </a:cubicBezTo>
                <a:cubicBezTo>
                  <a:pt x="6515" y="11037"/>
                  <a:pt x="6520" y="11037"/>
                  <a:pt x="6525" y="11036"/>
                </a:cubicBezTo>
                <a:cubicBezTo>
                  <a:pt x="6805" y="10980"/>
                  <a:pt x="6749" y="9243"/>
                  <a:pt x="6385" y="6947"/>
                </a:cubicBezTo>
                <a:lnTo>
                  <a:pt x="6385" y="6947"/>
                </a:lnTo>
                <a:cubicBezTo>
                  <a:pt x="8063" y="8002"/>
                  <a:pt x="9433" y="8687"/>
                  <a:pt x="9898" y="8687"/>
                </a:cubicBezTo>
                <a:cubicBezTo>
                  <a:pt x="9977" y="8687"/>
                  <a:pt x="10029" y="8668"/>
                  <a:pt x="10053" y="8627"/>
                </a:cubicBezTo>
                <a:cubicBezTo>
                  <a:pt x="10221" y="8375"/>
                  <a:pt x="8989" y="7227"/>
                  <a:pt x="7113" y="5855"/>
                </a:cubicBezTo>
                <a:cubicBezTo>
                  <a:pt x="9353" y="5351"/>
                  <a:pt x="10922" y="4791"/>
                  <a:pt x="10866" y="4483"/>
                </a:cubicBezTo>
                <a:cubicBezTo>
                  <a:pt x="10841" y="4362"/>
                  <a:pt x="10514" y="4304"/>
                  <a:pt x="9966" y="4304"/>
                </a:cubicBezTo>
                <a:cubicBezTo>
                  <a:pt x="9247" y="4304"/>
                  <a:pt x="8149" y="4404"/>
                  <a:pt x="6861" y="4595"/>
                </a:cubicBezTo>
                <a:cubicBezTo>
                  <a:pt x="8065" y="2691"/>
                  <a:pt x="8765" y="1206"/>
                  <a:pt x="8513" y="1010"/>
                </a:cubicBezTo>
                <a:cubicBezTo>
                  <a:pt x="8498" y="1000"/>
                  <a:pt x="8479" y="995"/>
                  <a:pt x="8457" y="995"/>
                </a:cubicBezTo>
                <a:cubicBezTo>
                  <a:pt x="8124" y="995"/>
                  <a:pt x="7059" y="2186"/>
                  <a:pt x="5797" y="3895"/>
                </a:cubicBezTo>
                <a:cubicBezTo>
                  <a:pt x="5301" y="1636"/>
                  <a:pt x="4724" y="1"/>
                  <a:pt x="443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6" name="Google Shape;386;p26"/>
          <p:cNvSpPr/>
          <p:nvPr/>
        </p:nvSpPr>
        <p:spPr>
          <a:xfrm>
            <a:off x="287933" y="6279151"/>
            <a:ext cx="414400" cy="276300"/>
          </a:xfrm>
          <a:custGeom>
            <a:avLst/>
            <a:gdLst/>
            <a:ahLst/>
            <a:cxnLst/>
            <a:rect l="l" t="t" r="r" b="b"/>
            <a:pathLst>
              <a:path w="12432" h="8289" extrusionOk="0">
                <a:moveTo>
                  <a:pt x="3821" y="0"/>
                </a:moveTo>
                <a:cubicBezTo>
                  <a:pt x="3342" y="0"/>
                  <a:pt x="2829" y="187"/>
                  <a:pt x="2307" y="670"/>
                </a:cubicBezTo>
                <a:cubicBezTo>
                  <a:pt x="1" y="2825"/>
                  <a:pt x="6542" y="8289"/>
                  <a:pt x="6542" y="8289"/>
                </a:cubicBezTo>
                <a:cubicBezTo>
                  <a:pt x="11354" y="5005"/>
                  <a:pt x="12432" y="1096"/>
                  <a:pt x="10352" y="269"/>
                </a:cubicBezTo>
                <a:cubicBezTo>
                  <a:pt x="10125" y="175"/>
                  <a:pt x="9899" y="135"/>
                  <a:pt x="9676" y="135"/>
                </a:cubicBezTo>
                <a:cubicBezTo>
                  <a:pt x="8103" y="135"/>
                  <a:pt x="6718" y="2173"/>
                  <a:pt x="6718" y="2173"/>
                </a:cubicBezTo>
                <a:cubicBezTo>
                  <a:pt x="6718" y="2173"/>
                  <a:pt x="5459" y="0"/>
                  <a:pt x="382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7" name="Google Shape;387;p26"/>
          <p:cNvSpPr txBox="1">
            <a:spLocks noGrp="1"/>
          </p:cNvSpPr>
          <p:nvPr>
            <p:ph type="title"/>
          </p:nvPr>
        </p:nvSpPr>
        <p:spPr>
          <a:xfrm>
            <a:off x="960000" y="593367"/>
            <a:ext cx="10272000" cy="7636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88" name="Google Shape;388;p26"/>
          <p:cNvSpPr txBox="1">
            <a:spLocks noGrp="1"/>
          </p:cNvSpPr>
          <p:nvPr>
            <p:ph type="title" idx="2"/>
          </p:nvPr>
        </p:nvSpPr>
        <p:spPr>
          <a:xfrm>
            <a:off x="3657851" y="4238933"/>
            <a:ext cx="2185200" cy="709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89" name="Google Shape;389;p26"/>
          <p:cNvSpPr txBox="1">
            <a:spLocks noGrp="1"/>
          </p:cNvSpPr>
          <p:nvPr>
            <p:ph type="subTitle" idx="1"/>
          </p:nvPr>
        </p:nvSpPr>
        <p:spPr>
          <a:xfrm>
            <a:off x="3657851" y="4948267"/>
            <a:ext cx="2185200" cy="107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390" name="Google Shape;390;p26"/>
          <p:cNvSpPr txBox="1">
            <a:spLocks noGrp="1"/>
          </p:cNvSpPr>
          <p:nvPr>
            <p:ph type="title" idx="3"/>
          </p:nvPr>
        </p:nvSpPr>
        <p:spPr>
          <a:xfrm>
            <a:off x="6348989" y="4238933"/>
            <a:ext cx="2185200" cy="709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91" name="Google Shape;391;p26"/>
          <p:cNvSpPr txBox="1">
            <a:spLocks noGrp="1"/>
          </p:cNvSpPr>
          <p:nvPr>
            <p:ph type="subTitle" idx="4"/>
          </p:nvPr>
        </p:nvSpPr>
        <p:spPr>
          <a:xfrm>
            <a:off x="6348984" y="4948267"/>
            <a:ext cx="2185200" cy="107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392" name="Google Shape;392;p26"/>
          <p:cNvSpPr txBox="1">
            <a:spLocks noGrp="1"/>
          </p:cNvSpPr>
          <p:nvPr>
            <p:ph type="title" idx="5"/>
          </p:nvPr>
        </p:nvSpPr>
        <p:spPr>
          <a:xfrm>
            <a:off x="966667" y="4238933"/>
            <a:ext cx="2185200" cy="709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93" name="Google Shape;393;p26"/>
          <p:cNvSpPr txBox="1">
            <a:spLocks noGrp="1"/>
          </p:cNvSpPr>
          <p:nvPr>
            <p:ph type="subTitle" idx="6"/>
          </p:nvPr>
        </p:nvSpPr>
        <p:spPr>
          <a:xfrm>
            <a:off x="966667" y="4948267"/>
            <a:ext cx="2185200" cy="107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
        <p:nvSpPr>
          <p:cNvPr id="394" name="Google Shape;394;p26"/>
          <p:cNvSpPr txBox="1">
            <a:spLocks noGrp="1"/>
          </p:cNvSpPr>
          <p:nvPr>
            <p:ph type="title" idx="7"/>
          </p:nvPr>
        </p:nvSpPr>
        <p:spPr>
          <a:xfrm>
            <a:off x="9040140" y="4238933"/>
            <a:ext cx="2185200" cy="709200"/>
          </a:xfrm>
          <a:prstGeom prst="rect">
            <a:avLst/>
          </a:prstGeom>
        </p:spPr>
        <p:txBody>
          <a:bodyPr spcFirstLastPara="1" wrap="square" lIns="0" tIns="0" rIns="0" bIns="0" anchor="ctr" anchorCtr="0">
            <a:noAutofit/>
          </a:bodyPr>
          <a:lstStyle>
            <a:lvl1pPr lvl="0" algn="ctr" rtl="0">
              <a:spcBef>
                <a:spcPts val="0"/>
              </a:spcBef>
              <a:spcAft>
                <a:spcPts val="0"/>
              </a:spcAft>
              <a:buSzPts val="2500"/>
              <a:buNone/>
              <a:defRPr sz="3333">
                <a:solidFill>
                  <a:schemeClr val="accen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95" name="Google Shape;395;p26"/>
          <p:cNvSpPr txBox="1">
            <a:spLocks noGrp="1"/>
          </p:cNvSpPr>
          <p:nvPr>
            <p:ph type="subTitle" idx="8"/>
          </p:nvPr>
        </p:nvSpPr>
        <p:spPr>
          <a:xfrm>
            <a:off x="9040133" y="4948267"/>
            <a:ext cx="2185200" cy="107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2133"/>
              </a:spcBef>
              <a:spcAft>
                <a:spcPts val="0"/>
              </a:spcAft>
              <a:buSzPts val="1600"/>
              <a:buNone/>
              <a:defRPr/>
            </a:lvl3pPr>
            <a:lvl4pPr lvl="3" algn="ctr" rtl="0">
              <a:lnSpc>
                <a:spcPct val="100000"/>
              </a:lnSpc>
              <a:spcBef>
                <a:spcPts val="2133"/>
              </a:spcBef>
              <a:spcAft>
                <a:spcPts val="0"/>
              </a:spcAft>
              <a:buSzPts val="1600"/>
              <a:buNone/>
              <a:defRPr/>
            </a:lvl4pPr>
            <a:lvl5pPr lvl="4" algn="ctr" rtl="0">
              <a:lnSpc>
                <a:spcPct val="100000"/>
              </a:lnSpc>
              <a:spcBef>
                <a:spcPts val="2133"/>
              </a:spcBef>
              <a:spcAft>
                <a:spcPts val="0"/>
              </a:spcAft>
              <a:buSzPts val="1600"/>
              <a:buNone/>
              <a:defRPr/>
            </a:lvl5pPr>
            <a:lvl6pPr lvl="5" algn="ctr" rtl="0">
              <a:lnSpc>
                <a:spcPct val="100000"/>
              </a:lnSpc>
              <a:spcBef>
                <a:spcPts val="2133"/>
              </a:spcBef>
              <a:spcAft>
                <a:spcPts val="0"/>
              </a:spcAft>
              <a:buSzPts val="1600"/>
              <a:buNone/>
              <a:defRPr/>
            </a:lvl6pPr>
            <a:lvl7pPr lvl="6" algn="ctr" rtl="0">
              <a:lnSpc>
                <a:spcPct val="100000"/>
              </a:lnSpc>
              <a:spcBef>
                <a:spcPts val="2133"/>
              </a:spcBef>
              <a:spcAft>
                <a:spcPts val="0"/>
              </a:spcAft>
              <a:buSzPts val="1600"/>
              <a:buNone/>
              <a:defRPr/>
            </a:lvl7pPr>
            <a:lvl8pPr lvl="7" algn="ctr" rtl="0">
              <a:lnSpc>
                <a:spcPct val="100000"/>
              </a:lnSpc>
              <a:spcBef>
                <a:spcPts val="2133"/>
              </a:spcBef>
              <a:spcAft>
                <a:spcPts val="0"/>
              </a:spcAft>
              <a:buSzPts val="1600"/>
              <a:buNone/>
              <a:defRPr/>
            </a:lvl8pPr>
            <a:lvl9pPr lvl="8" algn="ctr" rtl="0">
              <a:lnSpc>
                <a:spcPct val="100000"/>
              </a:lnSpc>
              <a:spcBef>
                <a:spcPts val="2133"/>
              </a:spcBef>
              <a:spcAft>
                <a:spcPts val="2133"/>
              </a:spcAft>
              <a:buSzPts val="1600"/>
              <a:buNone/>
              <a:defRPr/>
            </a:lvl9pPr>
          </a:lstStyle>
          <a:p>
            <a:endParaRPr/>
          </a:p>
        </p:txBody>
      </p:sp>
    </p:spTree>
    <p:extLst>
      <p:ext uri="{BB962C8B-B14F-4D97-AF65-F5344CB8AC3E}">
        <p14:creationId xmlns:p14="http://schemas.microsoft.com/office/powerpoint/2010/main" val="307674841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26" Type="http://schemas.openxmlformats.org/officeDocument/2006/relationships/slideLayout" Target="../slideLayouts/slideLayout49.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slideLayout" Target="../slideLayouts/slideLayout48.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29" Type="http://schemas.openxmlformats.org/officeDocument/2006/relationships/theme" Target="../theme/theme2.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slideLayout" Target="../slideLayouts/slideLayout47.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28" Type="http://schemas.openxmlformats.org/officeDocument/2006/relationships/slideLayout" Target="../slideLayouts/slideLayout51.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 Id="rId27" Type="http://schemas.openxmlformats.org/officeDocument/2006/relationships/slideLayout" Target="../slideLayouts/slideLayout5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3" Type="http://schemas.openxmlformats.org/officeDocument/2006/relationships/slideLayout" Target="../slideLayouts/slideLayout54.xml"/><Relationship Id="rId21" Type="http://schemas.openxmlformats.org/officeDocument/2006/relationships/slideLayout" Target="../slideLayouts/slideLayout72.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slideLayout" Target="../slideLayouts/slideLayout71.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24" Type="http://schemas.openxmlformats.org/officeDocument/2006/relationships/theme" Target="../theme/theme3.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slideLayout" Target="../slideLayouts/slideLayout74.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slideLayout" Target="../slideLayouts/slideLayout7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2.xml"/><Relationship Id="rId13" Type="http://schemas.openxmlformats.org/officeDocument/2006/relationships/slideLayout" Target="../slideLayouts/slideLayout87.xml"/><Relationship Id="rId18" Type="http://schemas.openxmlformats.org/officeDocument/2006/relationships/slideLayout" Target="../slideLayouts/slideLayout92.xml"/><Relationship Id="rId26" Type="http://schemas.openxmlformats.org/officeDocument/2006/relationships/slideLayout" Target="../slideLayouts/slideLayout100.xml"/><Relationship Id="rId3" Type="http://schemas.openxmlformats.org/officeDocument/2006/relationships/slideLayout" Target="../slideLayouts/slideLayout77.xml"/><Relationship Id="rId21" Type="http://schemas.openxmlformats.org/officeDocument/2006/relationships/slideLayout" Target="../slideLayouts/slideLayout95.xml"/><Relationship Id="rId34" Type="http://schemas.openxmlformats.org/officeDocument/2006/relationships/theme" Target="../theme/theme4.xml"/><Relationship Id="rId7" Type="http://schemas.openxmlformats.org/officeDocument/2006/relationships/slideLayout" Target="../slideLayouts/slideLayout81.xml"/><Relationship Id="rId12" Type="http://schemas.openxmlformats.org/officeDocument/2006/relationships/slideLayout" Target="../slideLayouts/slideLayout86.xml"/><Relationship Id="rId17" Type="http://schemas.openxmlformats.org/officeDocument/2006/relationships/slideLayout" Target="../slideLayouts/slideLayout91.xml"/><Relationship Id="rId25" Type="http://schemas.openxmlformats.org/officeDocument/2006/relationships/slideLayout" Target="../slideLayouts/slideLayout99.xml"/><Relationship Id="rId33" Type="http://schemas.openxmlformats.org/officeDocument/2006/relationships/slideLayout" Target="../slideLayouts/slideLayout107.xml"/><Relationship Id="rId2" Type="http://schemas.openxmlformats.org/officeDocument/2006/relationships/slideLayout" Target="../slideLayouts/slideLayout76.xml"/><Relationship Id="rId16" Type="http://schemas.openxmlformats.org/officeDocument/2006/relationships/slideLayout" Target="../slideLayouts/slideLayout90.xml"/><Relationship Id="rId20" Type="http://schemas.openxmlformats.org/officeDocument/2006/relationships/slideLayout" Target="../slideLayouts/slideLayout94.xml"/><Relationship Id="rId29" Type="http://schemas.openxmlformats.org/officeDocument/2006/relationships/slideLayout" Target="../slideLayouts/slideLayout103.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24" Type="http://schemas.openxmlformats.org/officeDocument/2006/relationships/slideLayout" Target="../slideLayouts/slideLayout98.xml"/><Relationship Id="rId32" Type="http://schemas.openxmlformats.org/officeDocument/2006/relationships/slideLayout" Target="../slideLayouts/slideLayout106.xml"/><Relationship Id="rId5" Type="http://schemas.openxmlformats.org/officeDocument/2006/relationships/slideLayout" Target="../slideLayouts/slideLayout79.xml"/><Relationship Id="rId15" Type="http://schemas.openxmlformats.org/officeDocument/2006/relationships/slideLayout" Target="../slideLayouts/slideLayout89.xml"/><Relationship Id="rId23" Type="http://schemas.openxmlformats.org/officeDocument/2006/relationships/slideLayout" Target="../slideLayouts/slideLayout97.xml"/><Relationship Id="rId28" Type="http://schemas.openxmlformats.org/officeDocument/2006/relationships/slideLayout" Target="../slideLayouts/slideLayout102.xml"/><Relationship Id="rId10" Type="http://schemas.openxmlformats.org/officeDocument/2006/relationships/slideLayout" Target="../slideLayouts/slideLayout84.xml"/><Relationship Id="rId19" Type="http://schemas.openxmlformats.org/officeDocument/2006/relationships/slideLayout" Target="../slideLayouts/slideLayout93.xml"/><Relationship Id="rId31" Type="http://schemas.openxmlformats.org/officeDocument/2006/relationships/slideLayout" Target="../slideLayouts/slideLayout105.xml"/><Relationship Id="rId4" Type="http://schemas.openxmlformats.org/officeDocument/2006/relationships/slideLayout" Target="../slideLayouts/slideLayout78.xml"/><Relationship Id="rId9" Type="http://schemas.openxmlformats.org/officeDocument/2006/relationships/slideLayout" Target="../slideLayouts/slideLayout83.xml"/><Relationship Id="rId14" Type="http://schemas.openxmlformats.org/officeDocument/2006/relationships/slideLayout" Target="../slideLayouts/slideLayout88.xml"/><Relationship Id="rId22" Type="http://schemas.openxmlformats.org/officeDocument/2006/relationships/slideLayout" Target="../slideLayouts/slideLayout96.xml"/><Relationship Id="rId27" Type="http://schemas.openxmlformats.org/officeDocument/2006/relationships/slideLayout" Target="../slideLayouts/slideLayout101.xml"/><Relationship Id="rId30" Type="http://schemas.openxmlformats.org/officeDocument/2006/relationships/slideLayout" Target="../slideLayouts/slideLayout1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7485A"/>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FFEC9D"/>
              </a:buClr>
              <a:buSzPts val="2800"/>
              <a:buFont typeface="Life Savers"/>
              <a:buNone/>
              <a:defRPr sz="2800" b="1">
                <a:solidFill>
                  <a:srgbClr val="FFEC9D"/>
                </a:solidFill>
                <a:latin typeface="Life Savers"/>
                <a:ea typeface="Life Savers"/>
                <a:cs typeface="Life Savers"/>
                <a:sym typeface="Life Saver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1"/>
              </a:buClr>
              <a:buSzPts val="1800"/>
              <a:buFont typeface="Mukta"/>
              <a:buChar char="●"/>
              <a:defRPr sz="1800">
                <a:solidFill>
                  <a:schemeClr val="lt1"/>
                </a:solidFill>
                <a:latin typeface="Mukta"/>
                <a:ea typeface="Mukta"/>
                <a:cs typeface="Mukta"/>
                <a:sym typeface="Mukta"/>
              </a:defRPr>
            </a:lvl1pPr>
            <a:lvl2pPr marL="914400" lvl="1" indent="-317500">
              <a:lnSpc>
                <a:spcPct val="115000"/>
              </a:lnSpc>
              <a:spcBef>
                <a:spcPts val="1600"/>
              </a:spcBef>
              <a:spcAft>
                <a:spcPts val="0"/>
              </a:spcAft>
              <a:buClr>
                <a:schemeClr val="lt1"/>
              </a:buClr>
              <a:buSzPts val="1400"/>
              <a:buFont typeface="Mukta"/>
              <a:buChar char="○"/>
              <a:defRPr>
                <a:solidFill>
                  <a:schemeClr val="lt1"/>
                </a:solidFill>
                <a:latin typeface="Mukta"/>
                <a:ea typeface="Mukta"/>
                <a:cs typeface="Mukta"/>
                <a:sym typeface="Mukta"/>
              </a:defRPr>
            </a:lvl2pPr>
            <a:lvl3pPr marL="1371600" lvl="2" indent="-317500">
              <a:lnSpc>
                <a:spcPct val="115000"/>
              </a:lnSpc>
              <a:spcBef>
                <a:spcPts val="1600"/>
              </a:spcBef>
              <a:spcAft>
                <a:spcPts val="0"/>
              </a:spcAft>
              <a:buClr>
                <a:schemeClr val="lt1"/>
              </a:buClr>
              <a:buSzPts val="1400"/>
              <a:buFont typeface="Mukta"/>
              <a:buChar char="■"/>
              <a:defRPr>
                <a:solidFill>
                  <a:schemeClr val="lt1"/>
                </a:solidFill>
                <a:latin typeface="Mukta"/>
                <a:ea typeface="Mukta"/>
                <a:cs typeface="Mukta"/>
                <a:sym typeface="Mukta"/>
              </a:defRPr>
            </a:lvl3pPr>
            <a:lvl4pPr marL="1828800" lvl="3" indent="-317500">
              <a:lnSpc>
                <a:spcPct val="115000"/>
              </a:lnSpc>
              <a:spcBef>
                <a:spcPts val="1600"/>
              </a:spcBef>
              <a:spcAft>
                <a:spcPts val="0"/>
              </a:spcAft>
              <a:buClr>
                <a:schemeClr val="lt1"/>
              </a:buClr>
              <a:buSzPts val="1400"/>
              <a:buFont typeface="Mukta"/>
              <a:buChar char="●"/>
              <a:defRPr>
                <a:solidFill>
                  <a:schemeClr val="lt1"/>
                </a:solidFill>
                <a:latin typeface="Mukta"/>
                <a:ea typeface="Mukta"/>
                <a:cs typeface="Mukta"/>
                <a:sym typeface="Mukta"/>
              </a:defRPr>
            </a:lvl4pPr>
            <a:lvl5pPr marL="2286000" lvl="4" indent="-317500">
              <a:lnSpc>
                <a:spcPct val="115000"/>
              </a:lnSpc>
              <a:spcBef>
                <a:spcPts val="1600"/>
              </a:spcBef>
              <a:spcAft>
                <a:spcPts val="0"/>
              </a:spcAft>
              <a:buClr>
                <a:schemeClr val="lt1"/>
              </a:buClr>
              <a:buSzPts val="1400"/>
              <a:buFont typeface="Mukta"/>
              <a:buChar char="○"/>
              <a:defRPr>
                <a:solidFill>
                  <a:schemeClr val="lt1"/>
                </a:solidFill>
                <a:latin typeface="Mukta"/>
                <a:ea typeface="Mukta"/>
                <a:cs typeface="Mukta"/>
                <a:sym typeface="Mukta"/>
              </a:defRPr>
            </a:lvl5pPr>
            <a:lvl6pPr marL="2743200" lvl="5" indent="-317500">
              <a:lnSpc>
                <a:spcPct val="115000"/>
              </a:lnSpc>
              <a:spcBef>
                <a:spcPts val="1600"/>
              </a:spcBef>
              <a:spcAft>
                <a:spcPts val="0"/>
              </a:spcAft>
              <a:buClr>
                <a:schemeClr val="lt1"/>
              </a:buClr>
              <a:buSzPts val="1400"/>
              <a:buFont typeface="Mukta"/>
              <a:buChar char="■"/>
              <a:defRPr>
                <a:solidFill>
                  <a:schemeClr val="lt1"/>
                </a:solidFill>
                <a:latin typeface="Mukta"/>
                <a:ea typeface="Mukta"/>
                <a:cs typeface="Mukta"/>
                <a:sym typeface="Mukta"/>
              </a:defRPr>
            </a:lvl6pPr>
            <a:lvl7pPr marL="3200400" lvl="6" indent="-317500">
              <a:lnSpc>
                <a:spcPct val="115000"/>
              </a:lnSpc>
              <a:spcBef>
                <a:spcPts val="1600"/>
              </a:spcBef>
              <a:spcAft>
                <a:spcPts val="0"/>
              </a:spcAft>
              <a:buClr>
                <a:schemeClr val="lt1"/>
              </a:buClr>
              <a:buSzPts val="1400"/>
              <a:buFont typeface="Mukta"/>
              <a:buChar char="●"/>
              <a:defRPr>
                <a:solidFill>
                  <a:schemeClr val="lt1"/>
                </a:solidFill>
                <a:latin typeface="Mukta"/>
                <a:ea typeface="Mukta"/>
                <a:cs typeface="Mukta"/>
                <a:sym typeface="Mukta"/>
              </a:defRPr>
            </a:lvl7pPr>
            <a:lvl8pPr marL="3657600" lvl="7" indent="-317500">
              <a:lnSpc>
                <a:spcPct val="115000"/>
              </a:lnSpc>
              <a:spcBef>
                <a:spcPts val="1600"/>
              </a:spcBef>
              <a:spcAft>
                <a:spcPts val="0"/>
              </a:spcAft>
              <a:buClr>
                <a:schemeClr val="lt1"/>
              </a:buClr>
              <a:buSzPts val="1400"/>
              <a:buFont typeface="Mukta"/>
              <a:buChar char="○"/>
              <a:defRPr>
                <a:solidFill>
                  <a:schemeClr val="lt1"/>
                </a:solidFill>
                <a:latin typeface="Mukta"/>
                <a:ea typeface="Mukta"/>
                <a:cs typeface="Mukta"/>
                <a:sym typeface="Mukta"/>
              </a:defRPr>
            </a:lvl8pPr>
            <a:lvl9pPr marL="4114800" lvl="8" indent="-317500">
              <a:lnSpc>
                <a:spcPct val="115000"/>
              </a:lnSpc>
              <a:spcBef>
                <a:spcPts val="1600"/>
              </a:spcBef>
              <a:spcAft>
                <a:spcPts val="1600"/>
              </a:spcAft>
              <a:buClr>
                <a:schemeClr val="lt1"/>
              </a:buClr>
              <a:buSzPts val="1400"/>
              <a:buFont typeface="Mukta"/>
              <a:buChar char="■"/>
              <a:defRPr>
                <a:solidFill>
                  <a:schemeClr val="lt1"/>
                </a:solidFill>
                <a:latin typeface="Mukta"/>
                <a:ea typeface="Mukta"/>
                <a:cs typeface="Mukta"/>
                <a:sym typeface="Mukta"/>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rtl="0">
              <a:buNone/>
              <a:defRPr sz="1333">
                <a:solidFill>
                  <a:schemeClr val="dk2"/>
                </a:solidFill>
              </a:defRPr>
            </a:lvl1pPr>
            <a:lvl2pPr lvl="1" algn="r" rtl="0">
              <a:buNone/>
              <a:defRPr sz="1333">
                <a:solidFill>
                  <a:schemeClr val="dk2"/>
                </a:solidFill>
              </a:defRPr>
            </a:lvl2pPr>
            <a:lvl3pPr lvl="2" algn="r" rtl="0">
              <a:buNone/>
              <a:defRPr sz="1333">
                <a:solidFill>
                  <a:schemeClr val="dk2"/>
                </a:solidFill>
              </a:defRPr>
            </a:lvl3pPr>
            <a:lvl4pPr lvl="3" algn="r" rtl="0">
              <a:buNone/>
              <a:defRPr sz="1333">
                <a:solidFill>
                  <a:schemeClr val="dk2"/>
                </a:solidFill>
              </a:defRPr>
            </a:lvl4pPr>
            <a:lvl5pPr lvl="4" algn="r" rtl="0">
              <a:buNone/>
              <a:defRPr sz="1333">
                <a:solidFill>
                  <a:schemeClr val="dk2"/>
                </a:solidFill>
              </a:defRPr>
            </a:lvl5pPr>
            <a:lvl6pPr lvl="5" algn="r" rtl="0">
              <a:buNone/>
              <a:defRPr sz="1333">
                <a:solidFill>
                  <a:schemeClr val="dk2"/>
                </a:solidFill>
              </a:defRPr>
            </a:lvl6pPr>
            <a:lvl7pPr lvl="6" algn="r" rtl="0">
              <a:buNone/>
              <a:defRPr sz="1333">
                <a:solidFill>
                  <a:schemeClr val="dk2"/>
                </a:solidFill>
              </a:defRPr>
            </a:lvl7pPr>
            <a:lvl8pPr lvl="7" algn="r" rtl="0">
              <a:buNone/>
              <a:defRPr sz="1333">
                <a:solidFill>
                  <a:schemeClr val="dk2"/>
                </a:solidFill>
              </a:defRPr>
            </a:lvl8pPr>
            <a:lvl9pPr lvl="8" algn="r" rtl="0">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494853737"/>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1"/>
              </a:buClr>
              <a:buSzPts val="2800"/>
              <a:buFont typeface="Fredoka One"/>
              <a:buNone/>
              <a:defRPr sz="2800">
                <a:solidFill>
                  <a:schemeClr val="lt1"/>
                </a:solidFill>
                <a:latin typeface="Fredoka One"/>
                <a:ea typeface="Fredoka One"/>
                <a:cs typeface="Fredoka One"/>
                <a:sym typeface="Fredoka One"/>
              </a:defRPr>
            </a:lvl1pPr>
            <a:lvl2pPr lvl="1">
              <a:spcBef>
                <a:spcPts val="0"/>
              </a:spcBef>
              <a:spcAft>
                <a:spcPts val="0"/>
              </a:spcAft>
              <a:buClr>
                <a:schemeClr val="lt1"/>
              </a:buClr>
              <a:buSzPts val="2800"/>
              <a:buNone/>
              <a:defRPr sz="2800">
                <a:solidFill>
                  <a:schemeClr val="lt1"/>
                </a:solidFill>
              </a:defRPr>
            </a:lvl2pPr>
            <a:lvl3pPr lvl="2">
              <a:spcBef>
                <a:spcPts val="0"/>
              </a:spcBef>
              <a:spcAft>
                <a:spcPts val="0"/>
              </a:spcAft>
              <a:buClr>
                <a:schemeClr val="lt1"/>
              </a:buClr>
              <a:buSzPts val="2800"/>
              <a:buNone/>
              <a:defRPr sz="2800">
                <a:solidFill>
                  <a:schemeClr val="lt1"/>
                </a:solidFill>
              </a:defRPr>
            </a:lvl3pPr>
            <a:lvl4pPr lvl="3">
              <a:spcBef>
                <a:spcPts val="0"/>
              </a:spcBef>
              <a:spcAft>
                <a:spcPts val="0"/>
              </a:spcAft>
              <a:buClr>
                <a:schemeClr val="lt1"/>
              </a:buClr>
              <a:buSzPts val="2800"/>
              <a:buNone/>
              <a:defRPr sz="2800">
                <a:solidFill>
                  <a:schemeClr val="lt1"/>
                </a:solidFill>
              </a:defRPr>
            </a:lvl4pPr>
            <a:lvl5pPr lvl="4">
              <a:spcBef>
                <a:spcPts val="0"/>
              </a:spcBef>
              <a:spcAft>
                <a:spcPts val="0"/>
              </a:spcAft>
              <a:buClr>
                <a:schemeClr val="lt1"/>
              </a:buClr>
              <a:buSzPts val="2800"/>
              <a:buNone/>
              <a:defRPr sz="2800">
                <a:solidFill>
                  <a:schemeClr val="lt1"/>
                </a:solidFill>
              </a:defRPr>
            </a:lvl5pPr>
            <a:lvl6pPr lvl="5">
              <a:spcBef>
                <a:spcPts val="0"/>
              </a:spcBef>
              <a:spcAft>
                <a:spcPts val="0"/>
              </a:spcAft>
              <a:buClr>
                <a:schemeClr val="lt1"/>
              </a:buClr>
              <a:buSzPts val="2800"/>
              <a:buNone/>
              <a:defRPr sz="2800">
                <a:solidFill>
                  <a:schemeClr val="lt1"/>
                </a:solidFill>
              </a:defRPr>
            </a:lvl6pPr>
            <a:lvl7pPr lvl="6">
              <a:spcBef>
                <a:spcPts val="0"/>
              </a:spcBef>
              <a:spcAft>
                <a:spcPts val="0"/>
              </a:spcAft>
              <a:buClr>
                <a:schemeClr val="lt1"/>
              </a:buClr>
              <a:buSzPts val="2800"/>
              <a:buNone/>
              <a:defRPr sz="2800">
                <a:solidFill>
                  <a:schemeClr val="lt1"/>
                </a:solidFill>
              </a:defRPr>
            </a:lvl7pPr>
            <a:lvl8pPr lvl="7">
              <a:spcBef>
                <a:spcPts val="0"/>
              </a:spcBef>
              <a:spcAft>
                <a:spcPts val="0"/>
              </a:spcAft>
              <a:buClr>
                <a:schemeClr val="lt1"/>
              </a:buClr>
              <a:buSzPts val="2800"/>
              <a:buNone/>
              <a:defRPr sz="2800">
                <a:solidFill>
                  <a:schemeClr val="lt1"/>
                </a:solidFill>
              </a:defRPr>
            </a:lvl8pPr>
            <a:lvl9pPr lvl="8">
              <a:spcBef>
                <a:spcPts val="0"/>
              </a:spcBef>
              <a:spcAft>
                <a:spcPts val="0"/>
              </a:spcAft>
              <a:buClr>
                <a:schemeClr val="lt1"/>
              </a:buClr>
              <a:buSzPts val="2800"/>
              <a:buNone/>
              <a:defRPr sz="2800">
                <a:solidFill>
                  <a:schemeClr val="lt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1"/>
              </a:buClr>
              <a:buSzPts val="1800"/>
              <a:buFont typeface="Didact Gothic"/>
              <a:buChar char="●"/>
              <a:defRPr sz="1800">
                <a:solidFill>
                  <a:schemeClr val="lt1"/>
                </a:solidFill>
                <a:latin typeface="Didact Gothic"/>
                <a:ea typeface="Didact Gothic"/>
                <a:cs typeface="Didact Gothic"/>
                <a:sym typeface="Didact Gothic"/>
              </a:defRPr>
            </a:lvl1pPr>
            <a:lvl2pPr marL="914400" lvl="1"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2pPr>
            <a:lvl3pPr marL="1371600" lvl="2"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3pPr>
            <a:lvl4pPr marL="1828800" lvl="3"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4pPr>
            <a:lvl5pPr marL="2286000" lvl="4"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5pPr>
            <a:lvl6pPr marL="2743200" lvl="5"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6pPr>
            <a:lvl7pPr marL="3200400" lvl="6"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7pPr>
            <a:lvl8pPr marL="3657600" lvl="7"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8pPr>
            <a:lvl9pPr marL="4114800" lvl="8" indent="-317500">
              <a:lnSpc>
                <a:spcPct val="115000"/>
              </a:lnSpc>
              <a:spcBef>
                <a:spcPts val="1600"/>
              </a:spcBef>
              <a:spcAft>
                <a:spcPts val="1600"/>
              </a:spcAft>
              <a:buClr>
                <a:schemeClr val="lt1"/>
              </a:buClr>
              <a:buSzPts val="1400"/>
              <a:buFont typeface="Didact Gothic"/>
              <a:buChar char="■"/>
              <a:defRPr>
                <a:solidFill>
                  <a:schemeClr val="lt1"/>
                </a:solidFill>
                <a:latin typeface="Didact Gothic"/>
                <a:ea typeface="Didact Gothic"/>
                <a:cs typeface="Didact Gothic"/>
                <a:sym typeface="Didact Gothic"/>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93246169"/>
      </p:ext>
    </p:extLst>
  </p:cSld>
  <p:clrMap bg1="lt1" tx1="dk1" bg2="dk2"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 id="2147483698" r:id="rId14"/>
    <p:sldLayoutId id="2147483699" r:id="rId15"/>
    <p:sldLayoutId id="2147483700" r:id="rId16"/>
    <p:sldLayoutId id="2147483701" r:id="rId17"/>
    <p:sldLayoutId id="2147483702" r:id="rId18"/>
    <p:sldLayoutId id="2147483703" r:id="rId19"/>
    <p:sldLayoutId id="2147483704" r:id="rId20"/>
    <p:sldLayoutId id="2147483705" r:id="rId21"/>
    <p:sldLayoutId id="2147483706" r:id="rId22"/>
    <p:sldLayoutId id="2147483707" r:id="rId23"/>
    <p:sldLayoutId id="2147483708" r:id="rId24"/>
    <p:sldLayoutId id="2147483709" r:id="rId25"/>
    <p:sldLayoutId id="2147483710" r:id="rId26"/>
    <p:sldLayoutId id="2147483711" r:id="rId27"/>
    <p:sldLayoutId id="2147483712"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720000"/>
            <a:ext cx="10272000" cy="7524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2"/>
              </a:buClr>
              <a:buSzPts val="2800"/>
              <a:buFont typeface="Love Ya Like A Sister"/>
              <a:buNone/>
              <a:defRPr sz="2800">
                <a:solidFill>
                  <a:schemeClr val="dk2"/>
                </a:solidFill>
                <a:latin typeface="Love Ya Like A Sister"/>
                <a:ea typeface="Love Ya Like A Sister"/>
                <a:cs typeface="Love Ya Like A Sister"/>
                <a:sym typeface="Love Ya Like A Sister"/>
              </a:defRPr>
            </a:lvl1pPr>
            <a:lvl2pPr lvl="1" rtl="0">
              <a:spcBef>
                <a:spcPts val="0"/>
              </a:spcBef>
              <a:spcAft>
                <a:spcPts val="0"/>
              </a:spcAft>
              <a:buClr>
                <a:schemeClr val="dk2"/>
              </a:buClr>
              <a:buSzPts val="2800"/>
              <a:buFont typeface="Love Ya Like A Sister"/>
              <a:buNone/>
              <a:defRPr sz="2800">
                <a:solidFill>
                  <a:schemeClr val="dk2"/>
                </a:solidFill>
                <a:latin typeface="Love Ya Like A Sister"/>
                <a:ea typeface="Love Ya Like A Sister"/>
                <a:cs typeface="Love Ya Like A Sister"/>
                <a:sym typeface="Love Ya Like A Sister"/>
              </a:defRPr>
            </a:lvl2pPr>
            <a:lvl3pPr lvl="2" rtl="0">
              <a:spcBef>
                <a:spcPts val="0"/>
              </a:spcBef>
              <a:spcAft>
                <a:spcPts val="0"/>
              </a:spcAft>
              <a:buClr>
                <a:schemeClr val="dk2"/>
              </a:buClr>
              <a:buSzPts val="2800"/>
              <a:buFont typeface="Love Ya Like A Sister"/>
              <a:buNone/>
              <a:defRPr sz="2800">
                <a:solidFill>
                  <a:schemeClr val="dk2"/>
                </a:solidFill>
                <a:latin typeface="Love Ya Like A Sister"/>
                <a:ea typeface="Love Ya Like A Sister"/>
                <a:cs typeface="Love Ya Like A Sister"/>
                <a:sym typeface="Love Ya Like A Sister"/>
              </a:defRPr>
            </a:lvl3pPr>
            <a:lvl4pPr lvl="3" rtl="0">
              <a:spcBef>
                <a:spcPts val="0"/>
              </a:spcBef>
              <a:spcAft>
                <a:spcPts val="0"/>
              </a:spcAft>
              <a:buClr>
                <a:schemeClr val="dk2"/>
              </a:buClr>
              <a:buSzPts val="2800"/>
              <a:buFont typeface="Love Ya Like A Sister"/>
              <a:buNone/>
              <a:defRPr sz="2800">
                <a:solidFill>
                  <a:schemeClr val="dk2"/>
                </a:solidFill>
                <a:latin typeface="Love Ya Like A Sister"/>
                <a:ea typeface="Love Ya Like A Sister"/>
                <a:cs typeface="Love Ya Like A Sister"/>
                <a:sym typeface="Love Ya Like A Sister"/>
              </a:defRPr>
            </a:lvl4pPr>
            <a:lvl5pPr lvl="4" rtl="0">
              <a:spcBef>
                <a:spcPts val="0"/>
              </a:spcBef>
              <a:spcAft>
                <a:spcPts val="0"/>
              </a:spcAft>
              <a:buClr>
                <a:schemeClr val="dk2"/>
              </a:buClr>
              <a:buSzPts val="2800"/>
              <a:buFont typeface="Love Ya Like A Sister"/>
              <a:buNone/>
              <a:defRPr sz="2800">
                <a:solidFill>
                  <a:schemeClr val="dk2"/>
                </a:solidFill>
                <a:latin typeface="Love Ya Like A Sister"/>
                <a:ea typeface="Love Ya Like A Sister"/>
                <a:cs typeface="Love Ya Like A Sister"/>
                <a:sym typeface="Love Ya Like A Sister"/>
              </a:defRPr>
            </a:lvl5pPr>
            <a:lvl6pPr lvl="5" rtl="0">
              <a:spcBef>
                <a:spcPts val="0"/>
              </a:spcBef>
              <a:spcAft>
                <a:spcPts val="0"/>
              </a:spcAft>
              <a:buClr>
                <a:schemeClr val="dk2"/>
              </a:buClr>
              <a:buSzPts val="2800"/>
              <a:buFont typeface="Love Ya Like A Sister"/>
              <a:buNone/>
              <a:defRPr sz="2800">
                <a:solidFill>
                  <a:schemeClr val="dk2"/>
                </a:solidFill>
                <a:latin typeface="Love Ya Like A Sister"/>
                <a:ea typeface="Love Ya Like A Sister"/>
                <a:cs typeface="Love Ya Like A Sister"/>
                <a:sym typeface="Love Ya Like A Sister"/>
              </a:defRPr>
            </a:lvl6pPr>
            <a:lvl7pPr lvl="6" rtl="0">
              <a:spcBef>
                <a:spcPts val="0"/>
              </a:spcBef>
              <a:spcAft>
                <a:spcPts val="0"/>
              </a:spcAft>
              <a:buClr>
                <a:schemeClr val="dk2"/>
              </a:buClr>
              <a:buSzPts val="2800"/>
              <a:buFont typeface="Love Ya Like A Sister"/>
              <a:buNone/>
              <a:defRPr sz="2800">
                <a:solidFill>
                  <a:schemeClr val="dk2"/>
                </a:solidFill>
                <a:latin typeface="Love Ya Like A Sister"/>
                <a:ea typeface="Love Ya Like A Sister"/>
                <a:cs typeface="Love Ya Like A Sister"/>
                <a:sym typeface="Love Ya Like A Sister"/>
              </a:defRPr>
            </a:lvl7pPr>
            <a:lvl8pPr lvl="7" rtl="0">
              <a:spcBef>
                <a:spcPts val="0"/>
              </a:spcBef>
              <a:spcAft>
                <a:spcPts val="0"/>
              </a:spcAft>
              <a:buClr>
                <a:schemeClr val="dk2"/>
              </a:buClr>
              <a:buSzPts val="2800"/>
              <a:buFont typeface="Love Ya Like A Sister"/>
              <a:buNone/>
              <a:defRPr sz="2800">
                <a:solidFill>
                  <a:schemeClr val="dk2"/>
                </a:solidFill>
                <a:latin typeface="Love Ya Like A Sister"/>
                <a:ea typeface="Love Ya Like A Sister"/>
                <a:cs typeface="Love Ya Like A Sister"/>
                <a:sym typeface="Love Ya Like A Sister"/>
              </a:defRPr>
            </a:lvl8pPr>
            <a:lvl9pPr lvl="8" rtl="0">
              <a:spcBef>
                <a:spcPts val="0"/>
              </a:spcBef>
              <a:spcAft>
                <a:spcPts val="0"/>
              </a:spcAft>
              <a:buClr>
                <a:schemeClr val="dk2"/>
              </a:buClr>
              <a:buSzPts val="2800"/>
              <a:buFont typeface="Love Ya Like A Sister"/>
              <a:buNone/>
              <a:defRPr sz="2800">
                <a:solidFill>
                  <a:schemeClr val="dk2"/>
                </a:solidFill>
                <a:latin typeface="Love Ya Like A Sister"/>
                <a:ea typeface="Love Ya Like A Sister"/>
                <a:cs typeface="Love Ya Like A Sister"/>
                <a:sym typeface="Love Ya Like A Sister"/>
              </a:defRPr>
            </a:lvl9pPr>
          </a:lstStyle>
          <a:p>
            <a:endParaRPr/>
          </a:p>
        </p:txBody>
      </p:sp>
      <p:sp>
        <p:nvSpPr>
          <p:cNvPr id="7" name="Google Shape;7;p1"/>
          <p:cNvSpPr txBox="1">
            <a:spLocks noGrp="1"/>
          </p:cNvSpPr>
          <p:nvPr>
            <p:ph type="body" idx="1"/>
          </p:nvPr>
        </p:nvSpPr>
        <p:spPr>
          <a:xfrm>
            <a:off x="960000" y="1649440"/>
            <a:ext cx="10272000" cy="4488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Karla"/>
              <a:buChar char="●"/>
              <a:defRPr>
                <a:solidFill>
                  <a:schemeClr val="dk2"/>
                </a:solidFill>
                <a:latin typeface="Karla"/>
                <a:ea typeface="Karla"/>
                <a:cs typeface="Karla"/>
                <a:sym typeface="Karla"/>
              </a:defRPr>
            </a:lvl1pPr>
            <a:lvl2pPr marL="914400" lvl="1" indent="-317500">
              <a:lnSpc>
                <a:spcPct val="100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2pPr>
            <a:lvl3pPr marL="1371600" lvl="2" indent="-317500">
              <a:lnSpc>
                <a:spcPct val="100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3pPr>
            <a:lvl4pPr marL="1828800" lvl="3" indent="-317500">
              <a:lnSpc>
                <a:spcPct val="100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4pPr>
            <a:lvl5pPr marL="2286000" lvl="4" indent="-317500">
              <a:lnSpc>
                <a:spcPct val="100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5pPr>
            <a:lvl6pPr marL="2743200" lvl="5" indent="-317500">
              <a:lnSpc>
                <a:spcPct val="100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6pPr>
            <a:lvl7pPr marL="3200400" lvl="6" indent="-317500">
              <a:lnSpc>
                <a:spcPct val="100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7pPr>
            <a:lvl8pPr marL="3657600" lvl="7" indent="-317500">
              <a:lnSpc>
                <a:spcPct val="100000"/>
              </a:lnSpc>
              <a:spcBef>
                <a:spcPts val="1600"/>
              </a:spcBef>
              <a:spcAft>
                <a:spcPts val="0"/>
              </a:spcAft>
              <a:buClr>
                <a:schemeClr val="dk2"/>
              </a:buClr>
              <a:buSzPts val="1400"/>
              <a:buFont typeface="Karla"/>
              <a:buChar char="○"/>
              <a:defRPr>
                <a:solidFill>
                  <a:schemeClr val="dk2"/>
                </a:solidFill>
                <a:latin typeface="Karla"/>
                <a:ea typeface="Karla"/>
                <a:cs typeface="Karla"/>
                <a:sym typeface="Karla"/>
              </a:defRPr>
            </a:lvl8pPr>
            <a:lvl9pPr marL="4114800" lvl="8" indent="-317500">
              <a:lnSpc>
                <a:spcPct val="100000"/>
              </a:lnSpc>
              <a:spcBef>
                <a:spcPts val="1600"/>
              </a:spcBef>
              <a:spcAft>
                <a:spcPts val="1600"/>
              </a:spcAft>
              <a:buClr>
                <a:schemeClr val="dk2"/>
              </a:buClr>
              <a:buSzPts val="1400"/>
              <a:buFont typeface="Karla"/>
              <a:buChar char="■"/>
              <a:defRPr>
                <a:solidFill>
                  <a:schemeClr val="dk2"/>
                </a:solidFill>
                <a:latin typeface="Karla"/>
                <a:ea typeface="Karla"/>
                <a:cs typeface="Karla"/>
                <a:sym typeface="Karla"/>
              </a:defRPr>
            </a:lvl9pPr>
          </a:lstStyle>
          <a:p>
            <a:endParaRPr/>
          </a:p>
        </p:txBody>
      </p:sp>
    </p:spTree>
    <p:extLst>
      <p:ext uri="{BB962C8B-B14F-4D97-AF65-F5344CB8AC3E}">
        <p14:creationId xmlns:p14="http://schemas.microsoft.com/office/powerpoint/2010/main" val="3314302621"/>
      </p:ext>
    </p:extLst>
  </p:cSld>
  <p:clrMap bg1="lt1" tx1="dk1" bg2="dk2" tx2="lt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 id="2147483718" r:id="rId5"/>
    <p:sldLayoutId id="2147483719" r:id="rId6"/>
    <p:sldLayoutId id="2147483720" r:id="rId7"/>
    <p:sldLayoutId id="2147483721" r:id="rId8"/>
    <p:sldLayoutId id="2147483722" r:id="rId9"/>
    <p:sldLayoutId id="2147483723" r:id="rId10"/>
    <p:sldLayoutId id="2147483724" r:id="rId11"/>
    <p:sldLayoutId id="2147483725" r:id="rId12"/>
    <p:sldLayoutId id="2147483726" r:id="rId13"/>
    <p:sldLayoutId id="2147483727" r:id="rId14"/>
    <p:sldLayoutId id="2147483728" r:id="rId15"/>
    <p:sldLayoutId id="2147483729" r:id="rId16"/>
    <p:sldLayoutId id="2147483730" r:id="rId17"/>
    <p:sldLayoutId id="2147483731" r:id="rId18"/>
    <p:sldLayoutId id="2147483732" r:id="rId19"/>
    <p:sldLayoutId id="2147483733" r:id="rId20"/>
    <p:sldLayoutId id="2147483734" r:id="rId21"/>
    <p:sldLayoutId id="2147483735" r:id="rId22"/>
    <p:sldLayoutId id="2147483736" r:id="rId2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593367"/>
            <a:ext cx="10290400" cy="7636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chemeClr val="accent2"/>
              </a:buClr>
              <a:buSzPts val="3600"/>
              <a:buFont typeface="Concert One"/>
              <a:buNone/>
              <a:defRPr sz="3600">
                <a:solidFill>
                  <a:schemeClr val="accent2"/>
                </a:solidFill>
                <a:latin typeface="Concert One"/>
                <a:ea typeface="Concert One"/>
                <a:cs typeface="Concert One"/>
                <a:sym typeface="Concert One"/>
              </a:defRPr>
            </a:lvl1pPr>
            <a:lvl2pPr lvl="1" rtl="0">
              <a:spcBef>
                <a:spcPts val="0"/>
              </a:spcBef>
              <a:spcAft>
                <a:spcPts val="0"/>
              </a:spcAft>
              <a:buClr>
                <a:schemeClr val="dk1"/>
              </a:buClr>
              <a:buSzPts val="3500"/>
              <a:buFont typeface="Odibee Sans"/>
              <a:buNone/>
              <a:defRPr sz="3500">
                <a:solidFill>
                  <a:schemeClr val="dk1"/>
                </a:solidFill>
                <a:latin typeface="Odibee Sans"/>
                <a:ea typeface="Odibee Sans"/>
                <a:cs typeface="Odibee Sans"/>
                <a:sym typeface="Odibee Sans"/>
              </a:defRPr>
            </a:lvl2pPr>
            <a:lvl3pPr lvl="2" rtl="0">
              <a:spcBef>
                <a:spcPts val="0"/>
              </a:spcBef>
              <a:spcAft>
                <a:spcPts val="0"/>
              </a:spcAft>
              <a:buClr>
                <a:schemeClr val="dk1"/>
              </a:buClr>
              <a:buSzPts val="3500"/>
              <a:buFont typeface="Odibee Sans"/>
              <a:buNone/>
              <a:defRPr sz="3500">
                <a:solidFill>
                  <a:schemeClr val="dk1"/>
                </a:solidFill>
                <a:latin typeface="Odibee Sans"/>
                <a:ea typeface="Odibee Sans"/>
                <a:cs typeface="Odibee Sans"/>
                <a:sym typeface="Odibee Sans"/>
              </a:defRPr>
            </a:lvl3pPr>
            <a:lvl4pPr lvl="3" rtl="0">
              <a:spcBef>
                <a:spcPts val="0"/>
              </a:spcBef>
              <a:spcAft>
                <a:spcPts val="0"/>
              </a:spcAft>
              <a:buClr>
                <a:schemeClr val="dk1"/>
              </a:buClr>
              <a:buSzPts val="3500"/>
              <a:buFont typeface="Odibee Sans"/>
              <a:buNone/>
              <a:defRPr sz="3500">
                <a:solidFill>
                  <a:schemeClr val="dk1"/>
                </a:solidFill>
                <a:latin typeface="Odibee Sans"/>
                <a:ea typeface="Odibee Sans"/>
                <a:cs typeface="Odibee Sans"/>
                <a:sym typeface="Odibee Sans"/>
              </a:defRPr>
            </a:lvl4pPr>
            <a:lvl5pPr lvl="4" rtl="0">
              <a:spcBef>
                <a:spcPts val="0"/>
              </a:spcBef>
              <a:spcAft>
                <a:spcPts val="0"/>
              </a:spcAft>
              <a:buClr>
                <a:schemeClr val="dk1"/>
              </a:buClr>
              <a:buSzPts val="3500"/>
              <a:buFont typeface="Odibee Sans"/>
              <a:buNone/>
              <a:defRPr sz="3500">
                <a:solidFill>
                  <a:schemeClr val="dk1"/>
                </a:solidFill>
                <a:latin typeface="Odibee Sans"/>
                <a:ea typeface="Odibee Sans"/>
                <a:cs typeface="Odibee Sans"/>
                <a:sym typeface="Odibee Sans"/>
              </a:defRPr>
            </a:lvl5pPr>
            <a:lvl6pPr lvl="5" rtl="0">
              <a:spcBef>
                <a:spcPts val="0"/>
              </a:spcBef>
              <a:spcAft>
                <a:spcPts val="0"/>
              </a:spcAft>
              <a:buClr>
                <a:schemeClr val="dk1"/>
              </a:buClr>
              <a:buSzPts val="3500"/>
              <a:buFont typeface="Odibee Sans"/>
              <a:buNone/>
              <a:defRPr sz="3500">
                <a:solidFill>
                  <a:schemeClr val="dk1"/>
                </a:solidFill>
                <a:latin typeface="Odibee Sans"/>
                <a:ea typeface="Odibee Sans"/>
                <a:cs typeface="Odibee Sans"/>
                <a:sym typeface="Odibee Sans"/>
              </a:defRPr>
            </a:lvl6pPr>
            <a:lvl7pPr lvl="6" rtl="0">
              <a:spcBef>
                <a:spcPts val="0"/>
              </a:spcBef>
              <a:spcAft>
                <a:spcPts val="0"/>
              </a:spcAft>
              <a:buClr>
                <a:schemeClr val="dk1"/>
              </a:buClr>
              <a:buSzPts val="3500"/>
              <a:buFont typeface="Odibee Sans"/>
              <a:buNone/>
              <a:defRPr sz="3500">
                <a:solidFill>
                  <a:schemeClr val="dk1"/>
                </a:solidFill>
                <a:latin typeface="Odibee Sans"/>
                <a:ea typeface="Odibee Sans"/>
                <a:cs typeface="Odibee Sans"/>
                <a:sym typeface="Odibee Sans"/>
              </a:defRPr>
            </a:lvl7pPr>
            <a:lvl8pPr lvl="7" rtl="0">
              <a:spcBef>
                <a:spcPts val="0"/>
              </a:spcBef>
              <a:spcAft>
                <a:spcPts val="0"/>
              </a:spcAft>
              <a:buClr>
                <a:schemeClr val="dk1"/>
              </a:buClr>
              <a:buSzPts val="3500"/>
              <a:buFont typeface="Odibee Sans"/>
              <a:buNone/>
              <a:defRPr sz="3500">
                <a:solidFill>
                  <a:schemeClr val="dk1"/>
                </a:solidFill>
                <a:latin typeface="Odibee Sans"/>
                <a:ea typeface="Odibee Sans"/>
                <a:cs typeface="Odibee Sans"/>
                <a:sym typeface="Odibee Sans"/>
              </a:defRPr>
            </a:lvl8pPr>
            <a:lvl9pPr lvl="8" rtl="0">
              <a:spcBef>
                <a:spcPts val="0"/>
              </a:spcBef>
              <a:spcAft>
                <a:spcPts val="0"/>
              </a:spcAft>
              <a:buClr>
                <a:schemeClr val="dk1"/>
              </a:buClr>
              <a:buSzPts val="3500"/>
              <a:buFont typeface="Odibee Sans"/>
              <a:buNone/>
              <a:defRPr sz="3500">
                <a:solidFill>
                  <a:schemeClr val="dk1"/>
                </a:solidFill>
                <a:latin typeface="Odibee Sans"/>
                <a:ea typeface="Odibee Sans"/>
                <a:cs typeface="Odibee Sans"/>
                <a:sym typeface="Odibee Sans"/>
              </a:defRPr>
            </a:lvl9pPr>
          </a:lstStyle>
          <a:p>
            <a:endParaRPr/>
          </a:p>
        </p:txBody>
      </p:sp>
      <p:sp>
        <p:nvSpPr>
          <p:cNvPr id="7" name="Google Shape;7;p1"/>
          <p:cNvSpPr txBox="1">
            <a:spLocks noGrp="1"/>
          </p:cNvSpPr>
          <p:nvPr>
            <p:ph type="body" idx="1"/>
          </p:nvPr>
        </p:nvSpPr>
        <p:spPr>
          <a:xfrm>
            <a:off x="950800" y="1536633"/>
            <a:ext cx="10290400" cy="4555200"/>
          </a:xfrm>
          <a:prstGeom prst="rect">
            <a:avLst/>
          </a:prstGeom>
          <a:noFill/>
          <a:ln>
            <a:noFill/>
          </a:ln>
        </p:spPr>
        <p:txBody>
          <a:bodyPr spcFirstLastPara="1" wrap="square" lIns="0" tIns="0" rIns="0" bIns="0" anchor="ctr" anchorCtr="0">
            <a:noAutofit/>
          </a:bodyPr>
          <a:lstStyle>
            <a:lvl1pPr marL="457200" lvl="0" indent="-330200">
              <a:lnSpc>
                <a:spcPct val="115000"/>
              </a:lnSpc>
              <a:spcBef>
                <a:spcPts val="0"/>
              </a:spcBef>
              <a:spcAft>
                <a:spcPts val="0"/>
              </a:spcAft>
              <a:buClr>
                <a:schemeClr val="dk1"/>
              </a:buClr>
              <a:buSzPts val="1600"/>
              <a:buFont typeface="Baloo 2"/>
              <a:buChar char="●"/>
              <a:defRPr sz="1600">
                <a:solidFill>
                  <a:schemeClr val="dk1"/>
                </a:solidFill>
                <a:latin typeface="Baloo 2"/>
                <a:ea typeface="Baloo 2"/>
                <a:cs typeface="Baloo 2"/>
                <a:sym typeface="Baloo 2"/>
              </a:defRPr>
            </a:lvl1pPr>
            <a:lvl2pPr marL="914400" lvl="1" indent="-330200">
              <a:lnSpc>
                <a:spcPct val="115000"/>
              </a:lnSpc>
              <a:spcBef>
                <a:spcPts val="1600"/>
              </a:spcBef>
              <a:spcAft>
                <a:spcPts val="0"/>
              </a:spcAft>
              <a:buClr>
                <a:schemeClr val="dk1"/>
              </a:buClr>
              <a:buSzPts val="1600"/>
              <a:buFont typeface="Baloo 2"/>
              <a:buChar char="○"/>
              <a:defRPr sz="1600">
                <a:solidFill>
                  <a:schemeClr val="dk1"/>
                </a:solidFill>
                <a:latin typeface="Baloo 2"/>
                <a:ea typeface="Baloo 2"/>
                <a:cs typeface="Baloo 2"/>
                <a:sym typeface="Baloo 2"/>
              </a:defRPr>
            </a:lvl2pPr>
            <a:lvl3pPr marL="1371600" lvl="2" indent="-330200">
              <a:lnSpc>
                <a:spcPct val="115000"/>
              </a:lnSpc>
              <a:spcBef>
                <a:spcPts val="1600"/>
              </a:spcBef>
              <a:spcAft>
                <a:spcPts val="0"/>
              </a:spcAft>
              <a:buClr>
                <a:schemeClr val="dk1"/>
              </a:buClr>
              <a:buSzPts val="1600"/>
              <a:buFont typeface="Baloo 2"/>
              <a:buChar char="■"/>
              <a:defRPr sz="1600">
                <a:solidFill>
                  <a:schemeClr val="dk1"/>
                </a:solidFill>
                <a:latin typeface="Baloo 2"/>
                <a:ea typeface="Baloo 2"/>
                <a:cs typeface="Baloo 2"/>
                <a:sym typeface="Baloo 2"/>
              </a:defRPr>
            </a:lvl3pPr>
            <a:lvl4pPr marL="1828800" lvl="3" indent="-330200">
              <a:lnSpc>
                <a:spcPct val="115000"/>
              </a:lnSpc>
              <a:spcBef>
                <a:spcPts val="1600"/>
              </a:spcBef>
              <a:spcAft>
                <a:spcPts val="0"/>
              </a:spcAft>
              <a:buClr>
                <a:schemeClr val="dk1"/>
              </a:buClr>
              <a:buSzPts val="1600"/>
              <a:buFont typeface="Baloo 2"/>
              <a:buChar char="●"/>
              <a:defRPr sz="1600">
                <a:solidFill>
                  <a:schemeClr val="dk1"/>
                </a:solidFill>
                <a:latin typeface="Baloo 2"/>
                <a:ea typeface="Baloo 2"/>
                <a:cs typeface="Baloo 2"/>
                <a:sym typeface="Baloo 2"/>
              </a:defRPr>
            </a:lvl4pPr>
            <a:lvl5pPr marL="2286000" lvl="4" indent="-330200">
              <a:lnSpc>
                <a:spcPct val="115000"/>
              </a:lnSpc>
              <a:spcBef>
                <a:spcPts val="1600"/>
              </a:spcBef>
              <a:spcAft>
                <a:spcPts val="0"/>
              </a:spcAft>
              <a:buClr>
                <a:schemeClr val="dk1"/>
              </a:buClr>
              <a:buSzPts val="1600"/>
              <a:buFont typeface="Baloo 2"/>
              <a:buChar char="○"/>
              <a:defRPr sz="1600">
                <a:solidFill>
                  <a:schemeClr val="dk1"/>
                </a:solidFill>
                <a:latin typeface="Baloo 2"/>
                <a:ea typeface="Baloo 2"/>
                <a:cs typeface="Baloo 2"/>
                <a:sym typeface="Baloo 2"/>
              </a:defRPr>
            </a:lvl5pPr>
            <a:lvl6pPr marL="2743200" lvl="5" indent="-330200">
              <a:lnSpc>
                <a:spcPct val="115000"/>
              </a:lnSpc>
              <a:spcBef>
                <a:spcPts val="1600"/>
              </a:spcBef>
              <a:spcAft>
                <a:spcPts val="0"/>
              </a:spcAft>
              <a:buClr>
                <a:schemeClr val="dk1"/>
              </a:buClr>
              <a:buSzPts val="1600"/>
              <a:buFont typeface="Baloo 2"/>
              <a:buChar char="■"/>
              <a:defRPr sz="1600">
                <a:solidFill>
                  <a:schemeClr val="dk1"/>
                </a:solidFill>
                <a:latin typeface="Baloo 2"/>
                <a:ea typeface="Baloo 2"/>
                <a:cs typeface="Baloo 2"/>
                <a:sym typeface="Baloo 2"/>
              </a:defRPr>
            </a:lvl6pPr>
            <a:lvl7pPr marL="3200400" lvl="6" indent="-330200">
              <a:lnSpc>
                <a:spcPct val="115000"/>
              </a:lnSpc>
              <a:spcBef>
                <a:spcPts val="1600"/>
              </a:spcBef>
              <a:spcAft>
                <a:spcPts val="0"/>
              </a:spcAft>
              <a:buClr>
                <a:schemeClr val="dk1"/>
              </a:buClr>
              <a:buSzPts val="1600"/>
              <a:buFont typeface="Baloo 2"/>
              <a:buChar char="●"/>
              <a:defRPr sz="1600">
                <a:solidFill>
                  <a:schemeClr val="dk1"/>
                </a:solidFill>
                <a:latin typeface="Baloo 2"/>
                <a:ea typeface="Baloo 2"/>
                <a:cs typeface="Baloo 2"/>
                <a:sym typeface="Baloo 2"/>
              </a:defRPr>
            </a:lvl7pPr>
            <a:lvl8pPr marL="3657600" lvl="7" indent="-330200">
              <a:lnSpc>
                <a:spcPct val="115000"/>
              </a:lnSpc>
              <a:spcBef>
                <a:spcPts val="1600"/>
              </a:spcBef>
              <a:spcAft>
                <a:spcPts val="0"/>
              </a:spcAft>
              <a:buClr>
                <a:schemeClr val="dk1"/>
              </a:buClr>
              <a:buSzPts val="1600"/>
              <a:buFont typeface="Baloo 2"/>
              <a:buChar char="○"/>
              <a:defRPr sz="1600">
                <a:solidFill>
                  <a:schemeClr val="dk1"/>
                </a:solidFill>
                <a:latin typeface="Baloo 2"/>
                <a:ea typeface="Baloo 2"/>
                <a:cs typeface="Baloo 2"/>
                <a:sym typeface="Baloo 2"/>
              </a:defRPr>
            </a:lvl8pPr>
            <a:lvl9pPr marL="4114800" lvl="8" indent="-330200">
              <a:lnSpc>
                <a:spcPct val="115000"/>
              </a:lnSpc>
              <a:spcBef>
                <a:spcPts val="1600"/>
              </a:spcBef>
              <a:spcAft>
                <a:spcPts val="1600"/>
              </a:spcAft>
              <a:buClr>
                <a:schemeClr val="dk1"/>
              </a:buClr>
              <a:buSzPts val="1600"/>
              <a:buFont typeface="Baloo 2"/>
              <a:buChar char="■"/>
              <a:defRPr sz="1600">
                <a:solidFill>
                  <a:schemeClr val="dk1"/>
                </a:solidFill>
                <a:latin typeface="Baloo 2"/>
                <a:ea typeface="Baloo 2"/>
                <a:cs typeface="Baloo 2"/>
                <a:sym typeface="Baloo 2"/>
              </a:defRPr>
            </a:lvl9pPr>
          </a:lstStyle>
          <a:p>
            <a:endParaRPr/>
          </a:p>
        </p:txBody>
      </p:sp>
    </p:spTree>
    <p:extLst>
      <p:ext uri="{BB962C8B-B14F-4D97-AF65-F5344CB8AC3E}">
        <p14:creationId xmlns:p14="http://schemas.microsoft.com/office/powerpoint/2010/main" val="1236018161"/>
      </p:ext>
    </p:extLst>
  </p:cSld>
  <p:clrMap bg1="lt1" tx1="dk1" bg2="dk2" tx2="lt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 id="2147483749" r:id="rId12"/>
    <p:sldLayoutId id="2147483750" r:id="rId13"/>
    <p:sldLayoutId id="2147483751" r:id="rId14"/>
    <p:sldLayoutId id="2147483752" r:id="rId15"/>
    <p:sldLayoutId id="2147483753" r:id="rId16"/>
    <p:sldLayoutId id="2147483754" r:id="rId17"/>
    <p:sldLayoutId id="2147483755" r:id="rId18"/>
    <p:sldLayoutId id="2147483756" r:id="rId19"/>
    <p:sldLayoutId id="2147483757" r:id="rId20"/>
    <p:sldLayoutId id="2147483758" r:id="rId21"/>
    <p:sldLayoutId id="2147483759" r:id="rId22"/>
    <p:sldLayoutId id="2147483760" r:id="rId23"/>
    <p:sldLayoutId id="2147483761" r:id="rId24"/>
    <p:sldLayoutId id="2147483762" r:id="rId25"/>
    <p:sldLayoutId id="2147483763" r:id="rId26"/>
    <p:sldLayoutId id="2147483764" r:id="rId27"/>
    <p:sldLayoutId id="2147483765" r:id="rId28"/>
    <p:sldLayoutId id="2147483766" r:id="rId29"/>
    <p:sldLayoutId id="2147483767" r:id="rId30"/>
    <p:sldLayoutId id="2147483768" r:id="rId31"/>
    <p:sldLayoutId id="2147483769" r:id="rId32"/>
    <p:sldLayoutId id="2147483770" r:id="rId3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audio" Target="../media/media1.m4a"/><Relationship Id="rId1" Type="http://schemas.microsoft.com/office/2007/relationships/media" Target="../media/media1.m4a"/><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audio" Target="../media/media10.m4a"/><Relationship Id="rId2" Type="http://schemas.microsoft.com/office/2007/relationships/media" Target="../media/media10.m4a"/><Relationship Id="rId1" Type="http://schemas.openxmlformats.org/officeDocument/2006/relationships/tags" Target="../tags/tag9.xml"/><Relationship Id="rId6" Type="http://schemas.openxmlformats.org/officeDocument/2006/relationships/image" Target="../media/image2.png"/><Relationship Id="rId5" Type="http://schemas.openxmlformats.org/officeDocument/2006/relationships/notesSlide" Target="../notesSlides/notesSlide10.xml"/><Relationship Id="rId4" Type="http://schemas.openxmlformats.org/officeDocument/2006/relationships/slideLayout" Target="../slideLayouts/slideLayout74.xml"/></Relationships>
</file>

<file path=ppt/slides/_rels/slide11.xml.rels><?xml version="1.0" encoding="UTF-8" standalone="yes"?>
<Relationships xmlns="http://schemas.openxmlformats.org/package/2006/relationships"><Relationship Id="rId3" Type="http://schemas.openxmlformats.org/officeDocument/2006/relationships/audio" Target="../media/media11.m4a"/><Relationship Id="rId2" Type="http://schemas.microsoft.com/office/2007/relationships/media" Target="../media/media11.m4a"/><Relationship Id="rId1" Type="http://schemas.openxmlformats.org/officeDocument/2006/relationships/tags" Target="../tags/tag10.xml"/><Relationship Id="rId6" Type="http://schemas.openxmlformats.org/officeDocument/2006/relationships/image" Target="../media/image2.png"/><Relationship Id="rId5" Type="http://schemas.openxmlformats.org/officeDocument/2006/relationships/notesSlide" Target="../notesSlides/notesSlide11.xml"/><Relationship Id="rId4" Type="http://schemas.openxmlformats.org/officeDocument/2006/relationships/slideLayout" Target="../slideLayouts/slideLayout74.xml"/></Relationships>
</file>

<file path=ppt/slides/_rels/slide12.xml.rels><?xml version="1.0" encoding="UTF-8" standalone="yes"?>
<Relationships xmlns="http://schemas.openxmlformats.org/package/2006/relationships"><Relationship Id="rId3" Type="http://schemas.openxmlformats.org/officeDocument/2006/relationships/audio" Target="../media/media12.m4a"/><Relationship Id="rId2" Type="http://schemas.microsoft.com/office/2007/relationships/media" Target="../media/media12.m4a"/><Relationship Id="rId1" Type="http://schemas.openxmlformats.org/officeDocument/2006/relationships/tags" Target="../tags/tag11.xml"/><Relationship Id="rId6" Type="http://schemas.openxmlformats.org/officeDocument/2006/relationships/image" Target="../media/image2.png"/><Relationship Id="rId5" Type="http://schemas.openxmlformats.org/officeDocument/2006/relationships/notesSlide" Target="../notesSlides/notesSlide12.xml"/><Relationship Id="rId4" Type="http://schemas.openxmlformats.org/officeDocument/2006/relationships/slideLayout" Target="../slideLayouts/slideLayout74.xml"/></Relationships>
</file>

<file path=ppt/slides/_rels/slide13.xml.rels><?xml version="1.0" encoding="UTF-8" standalone="yes"?>
<Relationships xmlns="http://schemas.openxmlformats.org/package/2006/relationships"><Relationship Id="rId3" Type="http://schemas.openxmlformats.org/officeDocument/2006/relationships/audio" Target="../media/media13.m4a"/><Relationship Id="rId2" Type="http://schemas.microsoft.com/office/2007/relationships/media" Target="../media/media13.m4a"/><Relationship Id="rId1" Type="http://schemas.openxmlformats.org/officeDocument/2006/relationships/tags" Target="../tags/tag12.xml"/><Relationship Id="rId6" Type="http://schemas.openxmlformats.org/officeDocument/2006/relationships/image" Target="../media/image2.png"/><Relationship Id="rId5" Type="http://schemas.openxmlformats.org/officeDocument/2006/relationships/notesSlide" Target="../notesSlides/notesSlide13.xml"/><Relationship Id="rId4" Type="http://schemas.openxmlformats.org/officeDocument/2006/relationships/slideLayout" Target="../slideLayouts/slideLayout48.xml"/></Relationships>
</file>

<file path=ppt/slides/_rels/slide14.xml.rels><?xml version="1.0" encoding="UTF-8" standalone="yes"?>
<Relationships xmlns="http://schemas.openxmlformats.org/package/2006/relationships"><Relationship Id="rId3" Type="http://schemas.openxmlformats.org/officeDocument/2006/relationships/audio" Target="../media/media14.m4a"/><Relationship Id="rId2" Type="http://schemas.microsoft.com/office/2007/relationships/media" Target="../media/media14.m4a"/><Relationship Id="rId1" Type="http://schemas.openxmlformats.org/officeDocument/2006/relationships/tags" Target="../tags/tag13.xml"/><Relationship Id="rId6" Type="http://schemas.openxmlformats.org/officeDocument/2006/relationships/image" Target="../media/image2.png"/><Relationship Id="rId5" Type="http://schemas.openxmlformats.org/officeDocument/2006/relationships/notesSlide" Target="../notesSlides/notesSlide14.xml"/><Relationship Id="rId4" Type="http://schemas.openxmlformats.org/officeDocument/2006/relationships/slideLayout" Target="../slideLayouts/slideLayout31.xml"/></Relationships>
</file>

<file path=ppt/slides/_rels/slide15.xml.rels><?xml version="1.0" encoding="UTF-8" standalone="yes"?>
<Relationships xmlns="http://schemas.openxmlformats.org/package/2006/relationships"><Relationship Id="rId3" Type="http://schemas.openxmlformats.org/officeDocument/2006/relationships/audio" Target="../media/media15.m4a"/><Relationship Id="rId2" Type="http://schemas.microsoft.com/office/2007/relationships/media" Target="../media/media15.m4a"/><Relationship Id="rId1" Type="http://schemas.openxmlformats.org/officeDocument/2006/relationships/tags" Target="../tags/tag14.xml"/><Relationship Id="rId6" Type="http://schemas.openxmlformats.org/officeDocument/2006/relationships/image" Target="../media/image2.png"/><Relationship Id="rId5" Type="http://schemas.openxmlformats.org/officeDocument/2006/relationships/notesSlide" Target="../notesSlides/notesSlide15.xml"/><Relationship Id="rId4" Type="http://schemas.openxmlformats.org/officeDocument/2006/relationships/slideLayout" Target="../slideLayouts/slideLayout29.xml"/></Relationships>
</file>

<file path=ppt/slides/_rels/slide16.xml.rels><?xml version="1.0" encoding="UTF-8" standalone="yes"?>
<Relationships xmlns="http://schemas.openxmlformats.org/package/2006/relationships"><Relationship Id="rId3" Type="http://schemas.openxmlformats.org/officeDocument/2006/relationships/audio" Target="../media/media16.m4a"/><Relationship Id="rId2" Type="http://schemas.microsoft.com/office/2007/relationships/media" Target="../media/media16.m4a"/><Relationship Id="rId1" Type="http://schemas.openxmlformats.org/officeDocument/2006/relationships/tags" Target="../tags/tag15.xml"/><Relationship Id="rId6" Type="http://schemas.openxmlformats.org/officeDocument/2006/relationships/image" Target="../media/image2.png"/><Relationship Id="rId5" Type="http://schemas.openxmlformats.org/officeDocument/2006/relationships/notesSlide" Target="../notesSlides/notesSlide16.xml"/><Relationship Id="rId4" Type="http://schemas.openxmlformats.org/officeDocument/2006/relationships/slideLayout" Target="../slideLayouts/slideLayout29.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29.xml"/><Relationship Id="rId2" Type="http://schemas.openxmlformats.org/officeDocument/2006/relationships/audio" Target="../media/media17.m4a"/><Relationship Id="rId1" Type="http://schemas.microsoft.com/office/2007/relationships/media" Target="../media/media17.m4a"/><Relationship Id="rId5" Type="http://schemas.openxmlformats.org/officeDocument/2006/relationships/image" Target="../media/image2.png"/><Relationship Id="rId4"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3" Type="http://schemas.openxmlformats.org/officeDocument/2006/relationships/audio" Target="../media/media18.m4a"/><Relationship Id="rId2" Type="http://schemas.microsoft.com/office/2007/relationships/media" Target="../media/media18.m4a"/><Relationship Id="rId1" Type="http://schemas.openxmlformats.org/officeDocument/2006/relationships/tags" Target="../tags/tag16.xml"/><Relationship Id="rId6" Type="http://schemas.openxmlformats.org/officeDocument/2006/relationships/image" Target="../media/image2.png"/><Relationship Id="rId5" Type="http://schemas.openxmlformats.org/officeDocument/2006/relationships/notesSlide" Target="../notesSlides/notesSlide18.xml"/><Relationship Id="rId4"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3" Type="http://schemas.openxmlformats.org/officeDocument/2006/relationships/audio" Target="../media/media19.m4a"/><Relationship Id="rId2" Type="http://schemas.microsoft.com/office/2007/relationships/media" Target="../media/media19.m4a"/><Relationship Id="rId1" Type="http://schemas.openxmlformats.org/officeDocument/2006/relationships/tags" Target="../tags/tag17.xml"/><Relationship Id="rId6" Type="http://schemas.openxmlformats.org/officeDocument/2006/relationships/image" Target="../media/image2.png"/><Relationship Id="rId5" Type="http://schemas.openxmlformats.org/officeDocument/2006/relationships/notesSlide" Target="../notesSlides/notesSlide19.xml"/><Relationship Id="rId4" Type="http://schemas.openxmlformats.org/officeDocument/2006/relationships/slideLayout" Target="../slideLayouts/slideLayout64.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2.m4a"/><Relationship Id="rId1" Type="http://schemas.microsoft.com/office/2007/relationships/media" Target="../media/media2.m4a"/><Relationship Id="rId5" Type="http://schemas.openxmlformats.org/officeDocument/2006/relationships/image" Target="../media/image2.png"/><Relationship Id="rId4"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audio" Target="../media/media20.m4a"/><Relationship Id="rId1" Type="http://schemas.microsoft.com/office/2007/relationships/media" Target="../media/media20.m4a"/><Relationship Id="rId6" Type="http://schemas.openxmlformats.org/officeDocument/2006/relationships/image" Target="../media/image2.png"/><Relationship Id="rId5" Type="http://schemas.openxmlformats.org/officeDocument/2006/relationships/image" Target="../media/image3.png"/><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75.xml"/><Relationship Id="rId2" Type="http://schemas.openxmlformats.org/officeDocument/2006/relationships/audio" Target="../media/media21.m4a"/><Relationship Id="rId1" Type="http://schemas.microsoft.com/office/2007/relationships/media" Target="../media/media21.m4a"/><Relationship Id="rId5" Type="http://schemas.openxmlformats.org/officeDocument/2006/relationships/image" Target="../media/image2.png"/><Relationship Id="rId4" Type="http://schemas.openxmlformats.org/officeDocument/2006/relationships/notesSlide" Target="../notesSlides/notesSlide21.xml"/></Relationships>
</file>

<file path=ppt/slides/_rels/slide3.xml.rels><?xml version="1.0" encoding="UTF-8" standalone="yes"?>
<Relationships xmlns="http://schemas.openxmlformats.org/package/2006/relationships"><Relationship Id="rId3" Type="http://schemas.openxmlformats.org/officeDocument/2006/relationships/audio" Target="../media/media3.m4a"/><Relationship Id="rId2" Type="http://schemas.microsoft.com/office/2007/relationships/media" Target="../media/media3.m4a"/><Relationship Id="rId1" Type="http://schemas.openxmlformats.org/officeDocument/2006/relationships/tags" Target="../tags/tag1.xml"/><Relationship Id="rId6" Type="http://schemas.openxmlformats.org/officeDocument/2006/relationships/image" Target="../media/image2.png"/><Relationship Id="rId5" Type="http://schemas.openxmlformats.org/officeDocument/2006/relationships/notesSlide" Target="../notesSlides/notesSlide3.xml"/><Relationship Id="rId4" Type="http://schemas.openxmlformats.org/officeDocument/2006/relationships/slideLayout" Target="../slideLayouts/slideLayout53.xml"/></Relationships>
</file>

<file path=ppt/slides/_rels/slide4.xml.rels><?xml version="1.0" encoding="UTF-8" standalone="yes"?>
<Relationships xmlns="http://schemas.openxmlformats.org/package/2006/relationships"><Relationship Id="rId3" Type="http://schemas.openxmlformats.org/officeDocument/2006/relationships/audio" Target="../media/media4.m4a"/><Relationship Id="rId2" Type="http://schemas.microsoft.com/office/2007/relationships/media" Target="../media/media4.m4a"/><Relationship Id="rId1" Type="http://schemas.openxmlformats.org/officeDocument/2006/relationships/tags" Target="../tags/tag2.xml"/><Relationship Id="rId6" Type="http://schemas.openxmlformats.org/officeDocument/2006/relationships/image" Target="../media/image2.png"/><Relationship Id="rId5" Type="http://schemas.openxmlformats.org/officeDocument/2006/relationships/notesSlide" Target="../notesSlides/notesSlide4.xml"/><Relationship Id="rId4" Type="http://schemas.openxmlformats.org/officeDocument/2006/relationships/slideLayout" Target="../slideLayouts/slideLayout53.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media5.m4a"/><Relationship Id="rId1" Type="http://schemas.microsoft.com/office/2007/relationships/media" Target="../media/media5.m4a"/><Relationship Id="rId5" Type="http://schemas.openxmlformats.org/officeDocument/2006/relationships/image" Target="../media/image2.png"/><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audio" Target="../media/media6.m4a"/><Relationship Id="rId7" Type="http://schemas.openxmlformats.org/officeDocument/2006/relationships/notesSlide" Target="../notesSlides/notesSlide6.xml"/><Relationship Id="rId2" Type="http://schemas.microsoft.com/office/2007/relationships/media" Target="../media/media6.m4a"/><Relationship Id="rId1" Type="http://schemas.openxmlformats.org/officeDocument/2006/relationships/tags" Target="../tags/tag3.xml"/><Relationship Id="rId6" Type="http://schemas.openxmlformats.org/officeDocument/2006/relationships/slideLayout" Target="../slideLayouts/slideLayout20.xml"/><Relationship Id="rId5" Type="http://schemas.openxmlformats.org/officeDocument/2006/relationships/tags" Target="../tags/tag5.xml"/><Relationship Id="rId4" Type="http://schemas.openxmlformats.org/officeDocument/2006/relationships/tags" Target="../tags/tag4.xml"/></Relationships>
</file>

<file path=ppt/slides/_rels/slide7.xml.rels><?xml version="1.0" encoding="UTF-8" standalone="yes"?>
<Relationships xmlns="http://schemas.openxmlformats.org/package/2006/relationships"><Relationship Id="rId3" Type="http://schemas.openxmlformats.org/officeDocument/2006/relationships/audio" Target="../media/media7.m4a"/><Relationship Id="rId2" Type="http://schemas.microsoft.com/office/2007/relationships/media" Target="../media/media7.m4a"/><Relationship Id="rId1" Type="http://schemas.openxmlformats.org/officeDocument/2006/relationships/tags" Target="../tags/tag6.xml"/><Relationship Id="rId6" Type="http://schemas.openxmlformats.org/officeDocument/2006/relationships/image" Target="../media/image2.png"/><Relationship Id="rId5" Type="http://schemas.openxmlformats.org/officeDocument/2006/relationships/notesSlide" Target="../notesSlides/notesSlide7.xml"/><Relationship Id="rId4"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3" Type="http://schemas.openxmlformats.org/officeDocument/2006/relationships/audio" Target="../media/media8.m4a"/><Relationship Id="rId2" Type="http://schemas.microsoft.com/office/2007/relationships/media" Target="../media/media8.m4a"/><Relationship Id="rId1" Type="http://schemas.openxmlformats.org/officeDocument/2006/relationships/tags" Target="../tags/tag7.xml"/><Relationship Id="rId6" Type="http://schemas.openxmlformats.org/officeDocument/2006/relationships/image" Target="../media/image2.png"/><Relationship Id="rId5" Type="http://schemas.openxmlformats.org/officeDocument/2006/relationships/notesSlide" Target="../notesSlides/notesSlide8.xml"/><Relationship Id="rId4" Type="http://schemas.openxmlformats.org/officeDocument/2006/relationships/slideLayout" Target="../slideLayouts/slideLayout74.xml"/></Relationships>
</file>

<file path=ppt/slides/_rels/slide9.xml.rels><?xml version="1.0" encoding="UTF-8" standalone="yes"?>
<Relationships xmlns="http://schemas.openxmlformats.org/package/2006/relationships"><Relationship Id="rId3" Type="http://schemas.openxmlformats.org/officeDocument/2006/relationships/audio" Target="../media/media9.m4a"/><Relationship Id="rId2" Type="http://schemas.microsoft.com/office/2007/relationships/media" Target="../media/media9.m4a"/><Relationship Id="rId1" Type="http://schemas.openxmlformats.org/officeDocument/2006/relationships/tags" Target="../tags/tag8.xml"/><Relationship Id="rId6" Type="http://schemas.openxmlformats.org/officeDocument/2006/relationships/image" Target="../media/image2.png"/><Relationship Id="rId5" Type="http://schemas.openxmlformats.org/officeDocument/2006/relationships/notesSlide" Target="../notesSlides/notesSlide9.xml"/><Relationship Id="rId4" Type="http://schemas.openxmlformats.org/officeDocument/2006/relationships/slideLayout" Target="../slideLayouts/slideLayout74.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l="-16000" r="-8000"/>
          </a:stretch>
        </a:blipFill>
        <a:effectLst/>
      </p:bgPr>
    </p:bg>
    <p:spTree>
      <p:nvGrpSpPr>
        <p:cNvPr id="1" name=""/>
        <p:cNvGrpSpPr/>
        <p:nvPr/>
      </p:nvGrpSpPr>
      <p:grpSpPr>
        <a:xfrm>
          <a:off x="0" y="0"/>
          <a:ext cx="0" cy="0"/>
          <a:chOff x="0" y="0"/>
          <a:chExt cx="0" cy="0"/>
        </a:xfrm>
      </p:grpSpPr>
      <p:sp>
        <p:nvSpPr>
          <p:cNvPr id="5" name="Rectangle 7">
            <a:extLst>
              <a:ext uri="{FF2B5EF4-FFF2-40B4-BE49-F238E27FC236}">
                <a16:creationId xmlns:a16="http://schemas.microsoft.com/office/drawing/2014/main" id="{8064D7D7-F96E-4AAC-A617-D16BA7317352}"/>
              </a:ext>
            </a:extLst>
          </p:cNvPr>
          <p:cNvSpPr/>
          <p:nvPr/>
        </p:nvSpPr>
        <p:spPr>
          <a:xfrm>
            <a:off x="1533525" y="85725"/>
            <a:ext cx="9658349" cy="1754326"/>
          </a:xfrm>
          <a:prstGeom prst="rect">
            <a:avLst/>
          </a:prstGeom>
        </p:spPr>
        <p:txBody>
          <a:bodyPr wrap="square">
            <a:spAutoFit/>
          </a:bodyPr>
          <a:lstStyle/>
          <a:p>
            <a:pPr algn="ctr" defTabSz="1219170">
              <a:defRPr/>
            </a:pPr>
            <a:r>
              <a:rPr lang="en-AU" altLang="en-GB" sz="4400" kern="0" dirty="0">
                <a:solidFill>
                  <a:prstClr val="black">
                    <a:lumMod val="95000"/>
                    <a:lumOff val="5000"/>
                  </a:prstClr>
                </a:solidFill>
                <a:effectLst>
                  <a:glow rad="139700">
                    <a:schemeClr val="accent2">
                      <a:satMod val="175000"/>
                      <a:alpha val="40000"/>
                    </a:schemeClr>
                  </a:glow>
                </a:effectLst>
                <a:latin typeface="UVN La Xanh" panose="03020702040502020203" pitchFamily="66" charset="0"/>
                <a:ea typeface="Times New Roman" panose="02020603050405020304"/>
                <a:cs typeface="Calibri" panose="020F0502020204030204" pitchFamily="34" charset="0"/>
                <a:sym typeface="Times New Roman" panose="02020603050405020304"/>
              </a:rPr>
              <a:t> </a:t>
            </a:r>
            <a:r>
              <a:rPr lang="en-AU" altLang="en-GB" sz="5400" b="1" kern="0" dirty="0">
                <a:ln w="12700">
                  <a:solidFill>
                    <a:schemeClr val="accent1"/>
                  </a:solidFill>
                  <a:prstDash val="solid"/>
                </a:ln>
                <a:pattFill prst="pct50">
                  <a:fgClr>
                    <a:schemeClr val="accent1"/>
                  </a:fgClr>
                  <a:bgClr>
                    <a:schemeClr val="accent1">
                      <a:lumMod val="20000"/>
                      <a:lumOff val="80000"/>
                    </a:schemeClr>
                  </a:bgClr>
                </a:pattFill>
                <a:effectLst>
                  <a:glow rad="139700">
                    <a:schemeClr val="accent2">
                      <a:satMod val="175000"/>
                      <a:alpha val="40000"/>
                    </a:schemeClr>
                  </a:glow>
                  <a:outerShdw dist="38100" dir="2640000" algn="bl" rotWithShape="0">
                    <a:schemeClr val="accent1"/>
                  </a:outerShdw>
                </a:effectLst>
                <a:latin typeface="UVN La Xanh" panose="03020702040502020203" pitchFamily="66" charset="0"/>
                <a:ea typeface="Times New Roman" panose="02020603050405020304"/>
                <a:cs typeface="Times New Roman" panose="02020603050405020304" pitchFamily="18" charset="0"/>
                <a:sym typeface="Times New Roman" panose="02020603050405020304"/>
              </a:rPr>
              <a:t>UBND QUẬN BÌNH TÂN</a:t>
            </a:r>
          </a:p>
          <a:p>
            <a:pPr algn="ctr" defTabSz="1219170">
              <a:defRPr/>
            </a:pPr>
            <a:r>
              <a:rPr lang="en-AU" altLang="en-GB" sz="5400" b="1" kern="0" dirty="0">
                <a:ln w="12700">
                  <a:solidFill>
                    <a:schemeClr val="accent1"/>
                  </a:solidFill>
                  <a:prstDash val="solid"/>
                </a:ln>
                <a:pattFill prst="pct50">
                  <a:fgClr>
                    <a:schemeClr val="accent1"/>
                  </a:fgClr>
                  <a:bgClr>
                    <a:schemeClr val="accent1">
                      <a:lumMod val="20000"/>
                      <a:lumOff val="80000"/>
                    </a:schemeClr>
                  </a:bgClr>
                </a:pattFill>
                <a:effectLst>
                  <a:glow rad="139700">
                    <a:schemeClr val="accent2">
                      <a:satMod val="175000"/>
                      <a:alpha val="40000"/>
                    </a:schemeClr>
                  </a:glow>
                  <a:outerShdw dist="38100" dir="2640000" algn="bl" rotWithShape="0">
                    <a:schemeClr val="accent1"/>
                  </a:outerShdw>
                </a:effectLst>
                <a:latin typeface="UVN La Xanh" panose="03020702040502020203" pitchFamily="66" charset="0"/>
                <a:ea typeface="Times New Roman" panose="02020603050405020304"/>
                <a:cs typeface="Times New Roman" panose="02020603050405020304" pitchFamily="18" charset="0"/>
                <a:sym typeface="Times New Roman" panose="02020603050405020304"/>
              </a:rPr>
              <a:t>TRƯỜNG TIỂU HỌC LẠC HỒNG</a:t>
            </a:r>
            <a:endParaRPr lang="en-US" sz="5400" b="1" kern="0" dirty="0">
              <a:ln w="12700">
                <a:solidFill>
                  <a:schemeClr val="accent1"/>
                </a:solidFill>
                <a:prstDash val="solid"/>
              </a:ln>
              <a:pattFill prst="pct50">
                <a:fgClr>
                  <a:schemeClr val="accent1"/>
                </a:fgClr>
                <a:bgClr>
                  <a:schemeClr val="accent1">
                    <a:lumMod val="20000"/>
                    <a:lumOff val="80000"/>
                  </a:schemeClr>
                </a:bgClr>
              </a:pattFill>
              <a:effectLst>
                <a:glow rad="139700">
                  <a:schemeClr val="accent2">
                    <a:satMod val="175000"/>
                    <a:alpha val="40000"/>
                  </a:schemeClr>
                </a:glow>
                <a:outerShdw dist="38100" dir="2640000" algn="bl" rotWithShape="0">
                  <a:schemeClr val="accent1"/>
                </a:outerShdw>
              </a:effectLst>
              <a:latin typeface="UVN La Xanh" panose="03020702040502020203" pitchFamily="66" charset="0"/>
              <a:cs typeface="Times New Roman" panose="02020603050405020304" pitchFamily="18" charset="0"/>
              <a:sym typeface="Arial"/>
            </a:endParaRPr>
          </a:p>
        </p:txBody>
      </p:sp>
      <p:sp>
        <p:nvSpPr>
          <p:cNvPr id="6" name="Rectangle 5">
            <a:extLst>
              <a:ext uri="{FF2B5EF4-FFF2-40B4-BE49-F238E27FC236}">
                <a16:creationId xmlns:a16="http://schemas.microsoft.com/office/drawing/2014/main" id="{F4053B86-861C-4313-8CF9-8019AEFD6AC5}"/>
              </a:ext>
            </a:extLst>
          </p:cNvPr>
          <p:cNvSpPr/>
          <p:nvPr/>
        </p:nvSpPr>
        <p:spPr>
          <a:xfrm>
            <a:off x="2615379" y="2216066"/>
            <a:ext cx="7490646" cy="3012662"/>
          </a:xfrm>
          <a:prstGeom prst="rect">
            <a:avLst/>
          </a:prstGeom>
          <a:noFill/>
        </p:spPr>
        <p:txBody>
          <a:bodyPr wrap="none" lIns="91440" tIns="45720" rIns="91440" bIns="45720">
            <a:prstTxWarp prst="textCanUp">
              <a:avLst/>
            </a:prstTxWarp>
            <a:spAutoFit/>
            <a:scene3d>
              <a:camera prst="orthographicFront"/>
              <a:lightRig rig="soft" dir="t">
                <a:rot lat="0" lon="0" rev="15600000"/>
              </a:lightRig>
            </a:scene3d>
            <a:sp3d extrusionH="57150" prstMaterial="softEdge">
              <a:bevelT w="25400" h="38100"/>
            </a:sp3d>
          </a:bodyPr>
          <a:lstStyle/>
          <a:p>
            <a:pPr algn="ctr"/>
            <a:r>
              <a:rPr lang="en-US" sz="5400" b="1" dirty="0">
                <a:ln w="12700">
                  <a:solidFill>
                    <a:schemeClr val="tx2">
                      <a:lumMod val="50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rPr>
              <a:t>LỚP 5 - TUẦN 16</a:t>
            </a:r>
            <a:br>
              <a:rPr lang="en-US" sz="5400" b="1" dirty="0">
                <a:ln w="12700">
                  <a:solidFill>
                    <a:schemeClr val="tx2">
                      <a:lumMod val="50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rPr>
            </a:br>
            <a:r>
              <a:rPr lang="en-US" sz="5400" b="1" dirty="0">
                <a:ln w="12700">
                  <a:solidFill>
                    <a:schemeClr val="tx2">
                      <a:lumMod val="50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rPr>
              <a:t>MÔN: TOÁN</a:t>
            </a:r>
          </a:p>
        </p:txBody>
      </p:sp>
      <p:pic>
        <p:nvPicPr>
          <p:cNvPr id="4" name="Audio 3">
            <a:hlinkClick r:id="" action="ppaction://media"/>
            <a:extLst>
              <a:ext uri="{FF2B5EF4-FFF2-40B4-BE49-F238E27FC236}">
                <a16:creationId xmlns:a16="http://schemas.microsoft.com/office/drawing/2014/main" id="{9D0B1DBE-90AB-4DC4-8463-7ED97977A0DD}"/>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488738" y="6154738"/>
            <a:ext cx="487362" cy="487362"/>
          </a:xfrm>
          <a:prstGeom prst="rect">
            <a:avLst/>
          </a:prstGeom>
        </p:spPr>
      </p:pic>
    </p:spTree>
    <p:extLst>
      <p:ext uri="{BB962C8B-B14F-4D97-AF65-F5344CB8AC3E}">
        <p14:creationId xmlns:p14="http://schemas.microsoft.com/office/powerpoint/2010/main" val="3487021830"/>
      </p:ext>
    </p:extLst>
  </p:cSld>
  <p:clrMapOvr>
    <a:masterClrMapping/>
  </p:clrMapOvr>
  <p:timing>
    <p:tnLst>
      <p:par>
        <p:cTn id="1" dur="indefinite" restart="never" nodeType="tmRoot">
          <p:childTnLst>
            <p:audio isNarration="1">
              <p:cMediaNode vol="80000" showWhenStopped="0">
                <p:cTn id="2" fill="hold" display="0">
                  <p:stCondLst>
                    <p:cond delay="indefinite"/>
                  </p:stCondLst>
                  <p:endCondLst>
                    <p:cond evt="onStopAudio" delay="0">
                      <p:tgtEl>
                        <p:sldTgt/>
                      </p:tgtEl>
                    </p:cond>
                  </p:endCondLst>
                </p:cTn>
                <p:tgtEl>
                  <p:spTgt spid="4"/>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B094C73-82A6-4B43-A056-6899CE406CFC}"/>
              </a:ext>
            </a:extLst>
          </p:cNvPr>
          <p:cNvSpPr>
            <a:spLocks noChangeArrowheads="1"/>
          </p:cNvSpPr>
          <p:nvPr/>
        </p:nvSpPr>
        <p:spPr bwMode="auto">
          <a:xfrm>
            <a:off x="237744" y="338328"/>
            <a:ext cx="11658600"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20000"/>
              </a:spcBef>
              <a:buFont typeface="Arial" panose="020B0604020202020204" pitchFamily="34" charset="0"/>
              <a:buNone/>
            </a:pPr>
            <a:r>
              <a:rPr lang="en-US" altLang="en-US" sz="3200" b="1" dirty="0">
                <a:solidFill>
                  <a:srgbClr val="FF0000"/>
                </a:solidFill>
                <a:latin typeface="Times New Roman" panose="02020603050405020304" pitchFamily="18" charset="0"/>
              </a:rPr>
              <a:t>b) </a:t>
            </a:r>
            <a:r>
              <a:rPr lang="en-US" altLang="en-US" sz="3200" b="1" dirty="0" err="1">
                <a:solidFill>
                  <a:srgbClr val="FF0000"/>
                </a:solidFill>
                <a:latin typeface="Times New Roman" panose="02020603050405020304" pitchFamily="18" charset="0"/>
              </a:rPr>
              <a:t>Bài</a:t>
            </a:r>
            <a:r>
              <a:rPr lang="en-US" altLang="en-US" sz="3200" b="1" dirty="0">
                <a:solidFill>
                  <a:srgbClr val="FF0000"/>
                </a:solidFill>
                <a:latin typeface="Times New Roman" panose="02020603050405020304" pitchFamily="18" charset="0"/>
              </a:rPr>
              <a:t> </a:t>
            </a:r>
            <a:r>
              <a:rPr lang="en-US" altLang="en-US" sz="3200" b="1" dirty="0" err="1">
                <a:solidFill>
                  <a:srgbClr val="FF0000"/>
                </a:solidFill>
                <a:latin typeface="Times New Roman" panose="02020603050405020304" pitchFamily="18" charset="0"/>
              </a:rPr>
              <a:t>toán</a:t>
            </a:r>
            <a:r>
              <a:rPr lang="en-US" altLang="en-US" sz="3200" b="1" dirty="0">
                <a:solidFill>
                  <a:srgbClr val="FF0000"/>
                </a:solidFill>
                <a:latin typeface="Times New Roman" panose="02020603050405020304" pitchFamily="18" charset="0"/>
              </a:rPr>
              <a:t>:</a:t>
            </a:r>
            <a:r>
              <a:rPr lang="en-US" altLang="en-US" sz="3200" dirty="0">
                <a:solidFill>
                  <a:srgbClr val="FF0000"/>
                </a:solidFill>
                <a:latin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Lãi</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suất</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tiết</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kiệm</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là</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0,5%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một</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tháng</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Một</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người</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gửi</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tiết</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kiệm</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5 000 000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đồng</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Tính</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số</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tiền</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lãi</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sau</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1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tháng</a:t>
            </a:r>
            <a:endParaRPr lang="en-US" altLang="en-US" sz="3200" dirty="0">
              <a:solidFill>
                <a:schemeClr val="tx1">
                  <a:lumMod val="10000"/>
                </a:schemeClr>
              </a:solidFill>
              <a:latin typeface="Times New Roman" panose="02020603050405020304" pitchFamily="18" charset="0"/>
              <a:cs typeface="Times New Roman" panose="02020603050405020304" pitchFamily="18" charset="0"/>
            </a:endParaRPr>
          </a:p>
          <a:p>
            <a:pPr algn="just" eaLnBrk="1" hangingPunct="1">
              <a:lnSpc>
                <a:spcPct val="100000"/>
              </a:lnSpc>
              <a:spcBef>
                <a:spcPct val="20000"/>
              </a:spcBef>
              <a:buFontTx/>
              <a:buNone/>
            </a:pPr>
            <a:endParaRPr lang="en-US" altLang="en-US" sz="3200" dirty="0">
              <a:solidFill>
                <a:schemeClr val="bg1"/>
              </a:solidFill>
              <a:latin typeface="Times New Roman" panose="02020603050405020304" pitchFamily="18" charset="0"/>
            </a:endParaRPr>
          </a:p>
        </p:txBody>
      </p:sp>
      <p:sp>
        <p:nvSpPr>
          <p:cNvPr id="5" name="Rectangle 4">
            <a:extLst>
              <a:ext uri="{FF2B5EF4-FFF2-40B4-BE49-F238E27FC236}">
                <a16:creationId xmlns:a16="http://schemas.microsoft.com/office/drawing/2014/main" id="{93225CFD-E9A6-4CA9-87C7-E1A1A8BA4ABA}"/>
              </a:ext>
            </a:extLst>
          </p:cNvPr>
          <p:cNvSpPr>
            <a:spLocks noChangeArrowheads="1"/>
          </p:cNvSpPr>
          <p:nvPr/>
        </p:nvSpPr>
        <p:spPr bwMode="auto">
          <a:xfrm>
            <a:off x="558800" y="1494822"/>
            <a:ext cx="7789335" cy="174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fontAlgn="auto" hangingPunct="1">
              <a:spcAft>
                <a:spcPts val="0"/>
              </a:spcAft>
              <a:buFontTx/>
              <a:buNone/>
              <a:defRPr/>
            </a:pPr>
            <a:r>
              <a:rPr lang="en-US" altLang="en-US" sz="2800" kern="0" dirty="0">
                <a:solidFill>
                  <a:srgbClr val="FFC000"/>
                </a:solidFill>
                <a:latin typeface="Times New Roman" panose="02020603050405020304" pitchFamily="18" charset="0"/>
                <a:cs typeface="Times New Roman" panose="02020603050405020304" pitchFamily="18" charset="0"/>
              </a:rPr>
              <a:t>       </a:t>
            </a:r>
            <a:r>
              <a:rPr lang="en-US" altLang="en-US" sz="2800" kern="0" dirty="0" err="1">
                <a:solidFill>
                  <a:srgbClr val="00B0F0"/>
                </a:solidFill>
                <a:latin typeface="Times New Roman" panose="02020603050405020304" pitchFamily="18" charset="0"/>
                <a:cs typeface="Times New Roman" panose="02020603050405020304" pitchFamily="18" charset="0"/>
              </a:rPr>
              <a:t>Tóm</a:t>
            </a:r>
            <a:r>
              <a:rPr lang="en-US" altLang="en-US" sz="2800" kern="0" dirty="0">
                <a:solidFill>
                  <a:srgbClr val="00B0F0"/>
                </a:solidFill>
                <a:latin typeface="Times New Roman" panose="02020603050405020304" pitchFamily="18" charset="0"/>
                <a:cs typeface="Times New Roman" panose="02020603050405020304" pitchFamily="18" charset="0"/>
              </a:rPr>
              <a:t> </a:t>
            </a:r>
            <a:r>
              <a:rPr lang="en-US" altLang="en-US" sz="2800" kern="0" dirty="0" err="1">
                <a:solidFill>
                  <a:srgbClr val="00B0F0"/>
                </a:solidFill>
                <a:latin typeface="Times New Roman" panose="02020603050405020304" pitchFamily="18" charset="0"/>
                <a:cs typeface="Times New Roman" panose="02020603050405020304" pitchFamily="18" charset="0"/>
              </a:rPr>
              <a:t>tắt</a:t>
            </a:r>
            <a:endParaRPr lang="en-US" altLang="en-US" sz="2800" kern="0" dirty="0">
              <a:solidFill>
                <a:srgbClr val="00B0F0"/>
              </a:solidFill>
              <a:latin typeface="Times New Roman" panose="02020603050405020304" pitchFamily="18" charset="0"/>
              <a:cs typeface="Times New Roman" panose="02020603050405020304" pitchFamily="18" charset="0"/>
            </a:endParaRPr>
          </a:p>
          <a:p>
            <a:pPr eaLnBrk="1" fontAlgn="auto" hangingPunct="1">
              <a:spcAft>
                <a:spcPts val="0"/>
              </a:spcAft>
              <a:buFontTx/>
              <a:buNone/>
              <a:defRPr/>
            </a:pPr>
            <a:r>
              <a:rPr lang="en-US" altLang="en-US" sz="2800" kern="0" dirty="0" err="1">
                <a:solidFill>
                  <a:srgbClr val="002060"/>
                </a:solidFill>
                <a:latin typeface="Times New Roman" panose="02020603050405020304" pitchFamily="18" charset="0"/>
                <a:cs typeface="Times New Roman" panose="02020603050405020304" pitchFamily="18" charset="0"/>
              </a:rPr>
              <a:t>Tiền</a:t>
            </a:r>
            <a:r>
              <a:rPr lang="en-US" altLang="en-US" sz="2800" kern="0" dirty="0">
                <a:solidFill>
                  <a:srgbClr val="002060"/>
                </a:solidFill>
                <a:latin typeface="Times New Roman" panose="02020603050405020304" pitchFamily="18" charset="0"/>
                <a:cs typeface="Times New Roman" panose="02020603050405020304" pitchFamily="18" charset="0"/>
              </a:rPr>
              <a:t> </a:t>
            </a:r>
            <a:r>
              <a:rPr lang="en-US" altLang="en-US" sz="2800" kern="0" dirty="0" err="1">
                <a:solidFill>
                  <a:srgbClr val="002060"/>
                </a:solidFill>
                <a:latin typeface="Times New Roman" panose="02020603050405020304" pitchFamily="18" charset="0"/>
                <a:cs typeface="Times New Roman" panose="02020603050405020304" pitchFamily="18" charset="0"/>
              </a:rPr>
              <a:t>gửi</a:t>
            </a:r>
            <a:r>
              <a:rPr lang="en-US" altLang="en-US" sz="2800" kern="0" dirty="0">
                <a:solidFill>
                  <a:srgbClr val="002060"/>
                </a:solidFill>
                <a:latin typeface="Times New Roman" panose="02020603050405020304" pitchFamily="18" charset="0"/>
                <a:cs typeface="Times New Roman" panose="02020603050405020304" pitchFamily="18" charset="0"/>
              </a:rPr>
              <a:t>               : 5 000 000  </a:t>
            </a:r>
            <a:r>
              <a:rPr lang="en-US" altLang="en-US" sz="2800" kern="0" dirty="0" err="1">
                <a:solidFill>
                  <a:srgbClr val="002060"/>
                </a:solidFill>
                <a:latin typeface="Times New Roman" panose="02020603050405020304" pitchFamily="18" charset="0"/>
                <a:cs typeface="Times New Roman" panose="02020603050405020304" pitchFamily="18" charset="0"/>
              </a:rPr>
              <a:t>đồng</a:t>
            </a:r>
            <a:endParaRPr lang="en-US" altLang="en-US" sz="2800" kern="0" dirty="0">
              <a:solidFill>
                <a:srgbClr val="002060"/>
              </a:solidFill>
              <a:latin typeface="Times New Roman" panose="02020603050405020304" pitchFamily="18" charset="0"/>
              <a:cs typeface="Times New Roman" panose="02020603050405020304" pitchFamily="18" charset="0"/>
            </a:endParaRPr>
          </a:p>
          <a:p>
            <a:pPr eaLnBrk="1" fontAlgn="auto" hangingPunct="1">
              <a:spcAft>
                <a:spcPts val="0"/>
              </a:spcAft>
              <a:buFontTx/>
              <a:buNone/>
              <a:defRPr/>
            </a:pPr>
            <a:r>
              <a:rPr lang="en-US" altLang="en-US" sz="2800" kern="0" dirty="0" err="1">
                <a:solidFill>
                  <a:srgbClr val="002060"/>
                </a:solidFill>
                <a:latin typeface="Times New Roman" panose="02020603050405020304" pitchFamily="18" charset="0"/>
                <a:cs typeface="Times New Roman" panose="02020603050405020304" pitchFamily="18" charset="0"/>
              </a:rPr>
              <a:t>Tiền</a:t>
            </a:r>
            <a:r>
              <a:rPr lang="en-US" altLang="en-US" sz="2800" kern="0" dirty="0">
                <a:solidFill>
                  <a:srgbClr val="002060"/>
                </a:solidFill>
                <a:latin typeface="Times New Roman" panose="02020603050405020304" pitchFamily="18" charset="0"/>
                <a:cs typeface="Times New Roman" panose="02020603050405020304" pitchFamily="18" charset="0"/>
              </a:rPr>
              <a:t> </a:t>
            </a:r>
            <a:r>
              <a:rPr lang="en-US" altLang="en-US" sz="2800" kern="0" dirty="0" err="1">
                <a:solidFill>
                  <a:srgbClr val="002060"/>
                </a:solidFill>
                <a:latin typeface="Times New Roman" panose="02020603050405020304" pitchFamily="18" charset="0"/>
                <a:cs typeface="Times New Roman" panose="02020603050405020304" pitchFamily="18" charset="0"/>
              </a:rPr>
              <a:t>lãi</a:t>
            </a:r>
            <a:r>
              <a:rPr lang="en-US" altLang="en-US" sz="2800" kern="0" dirty="0">
                <a:solidFill>
                  <a:srgbClr val="002060"/>
                </a:solidFill>
                <a:latin typeface="Times New Roman" panose="02020603050405020304" pitchFamily="18" charset="0"/>
                <a:cs typeface="Times New Roman" panose="02020603050405020304" pitchFamily="18" charset="0"/>
              </a:rPr>
              <a:t>                 : ………….. </a:t>
            </a:r>
            <a:r>
              <a:rPr lang="en-US" altLang="en-US" sz="2800" kern="0" dirty="0" err="1">
                <a:solidFill>
                  <a:srgbClr val="002060"/>
                </a:solidFill>
                <a:latin typeface="Times New Roman" panose="02020603050405020304" pitchFamily="18" charset="0"/>
                <a:cs typeface="Times New Roman" panose="02020603050405020304" pitchFamily="18" charset="0"/>
              </a:rPr>
              <a:t>đồng</a:t>
            </a:r>
            <a:r>
              <a:rPr lang="en-US" altLang="en-US" sz="2800" kern="0" dirty="0">
                <a:solidFill>
                  <a:srgbClr val="002060"/>
                </a:solidFill>
                <a:latin typeface="Times New Roman" panose="02020603050405020304" pitchFamily="18" charset="0"/>
                <a:cs typeface="Times New Roman" panose="02020603050405020304" pitchFamily="18" charset="0"/>
              </a:rPr>
              <a:t>?</a:t>
            </a:r>
          </a:p>
        </p:txBody>
      </p:sp>
      <p:cxnSp>
        <p:nvCxnSpPr>
          <p:cNvPr id="9" name="Straight Connector 8">
            <a:extLst>
              <a:ext uri="{FF2B5EF4-FFF2-40B4-BE49-F238E27FC236}">
                <a16:creationId xmlns:a16="http://schemas.microsoft.com/office/drawing/2014/main" id="{9B6E213E-9158-4520-BFFB-3D4E67B24CD8}"/>
              </a:ext>
            </a:extLst>
          </p:cNvPr>
          <p:cNvCxnSpPr>
            <a:cxnSpLocks/>
          </p:cNvCxnSpPr>
          <p:nvPr/>
        </p:nvCxnSpPr>
        <p:spPr>
          <a:xfrm>
            <a:off x="2472267" y="890055"/>
            <a:ext cx="1371600" cy="0"/>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73D3C51F-82AA-4C94-9389-3ADA118F7C4B}"/>
              </a:ext>
            </a:extLst>
          </p:cNvPr>
          <p:cNvCxnSpPr>
            <a:cxnSpLocks/>
          </p:cNvCxnSpPr>
          <p:nvPr/>
        </p:nvCxnSpPr>
        <p:spPr>
          <a:xfrm flipV="1">
            <a:off x="5927593" y="890055"/>
            <a:ext cx="2420542" cy="1"/>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8178C88C-D371-4294-B273-9CE4B3B9365B}"/>
              </a:ext>
            </a:extLst>
          </p:cNvPr>
          <p:cNvCxnSpPr>
            <a:cxnSpLocks/>
          </p:cNvCxnSpPr>
          <p:nvPr/>
        </p:nvCxnSpPr>
        <p:spPr>
          <a:xfrm>
            <a:off x="605364" y="1372029"/>
            <a:ext cx="3357036" cy="1"/>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A0660D01-30EF-41C3-8EDD-9364CFFC8825}"/>
              </a:ext>
            </a:extLst>
          </p:cNvPr>
          <p:cNvCxnSpPr>
            <a:cxnSpLocks/>
          </p:cNvCxnSpPr>
          <p:nvPr/>
        </p:nvCxnSpPr>
        <p:spPr>
          <a:xfrm flipV="1">
            <a:off x="5587470" y="1367823"/>
            <a:ext cx="3065463" cy="8045"/>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sp>
        <p:nvSpPr>
          <p:cNvPr id="27" name="TextBox 26">
            <a:extLst>
              <a:ext uri="{FF2B5EF4-FFF2-40B4-BE49-F238E27FC236}">
                <a16:creationId xmlns:a16="http://schemas.microsoft.com/office/drawing/2014/main" id="{B64ACD00-DFD1-492A-8B67-7B25A53C303C}"/>
              </a:ext>
            </a:extLst>
          </p:cNvPr>
          <p:cNvSpPr txBox="1"/>
          <p:nvPr/>
        </p:nvSpPr>
        <p:spPr>
          <a:xfrm>
            <a:off x="2112588" y="2067829"/>
            <a:ext cx="1045479" cy="492443"/>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100 %</a:t>
            </a:r>
          </a:p>
        </p:txBody>
      </p:sp>
      <p:sp>
        <p:nvSpPr>
          <p:cNvPr id="18" name="TextBox 17">
            <a:extLst>
              <a:ext uri="{FF2B5EF4-FFF2-40B4-BE49-F238E27FC236}">
                <a16:creationId xmlns:a16="http://schemas.microsoft.com/office/drawing/2014/main" id="{71B3672F-285C-48EC-8DF9-EA98A97A23B6}"/>
              </a:ext>
            </a:extLst>
          </p:cNvPr>
          <p:cNvSpPr txBox="1"/>
          <p:nvPr/>
        </p:nvSpPr>
        <p:spPr>
          <a:xfrm>
            <a:off x="2195944" y="2478127"/>
            <a:ext cx="962123" cy="492443"/>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0,5 %</a:t>
            </a:r>
          </a:p>
        </p:txBody>
      </p:sp>
      <p:pic>
        <p:nvPicPr>
          <p:cNvPr id="19" name="Audio 18">
            <a:hlinkClick r:id="" action="ppaction://media"/>
            <a:extLst>
              <a:ext uri="{FF2B5EF4-FFF2-40B4-BE49-F238E27FC236}">
                <a16:creationId xmlns:a16="http://schemas.microsoft.com/office/drawing/2014/main" id="{EB4B3EBB-8B18-44F7-BEDB-F49394098480}"/>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4036564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5">
                                            <p:txEl>
                                              <p:pRg st="0" end="0"/>
                                            </p:txEl>
                                          </p:spTgt>
                                        </p:tgtEl>
                                        <p:attrNameLst>
                                          <p:attrName>style.visibility</p:attrName>
                                        </p:attrNameLst>
                                      </p:cBhvr>
                                      <p:to>
                                        <p:strVal val="visible"/>
                                      </p:to>
                                    </p:set>
                                    <p:animEffect transition="in" filter="wipe(down)">
                                      <p:cBhvr>
                                        <p:cTn id="31" dur="500"/>
                                        <p:tgtEl>
                                          <p:spTgt spid="5">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5">
                                            <p:txEl>
                                              <p:pRg st="1" end="1"/>
                                            </p:txEl>
                                          </p:spTgt>
                                        </p:tgtEl>
                                        <p:attrNameLst>
                                          <p:attrName>style.visibility</p:attrName>
                                        </p:attrNameLst>
                                      </p:cBhvr>
                                      <p:to>
                                        <p:strVal val="visible"/>
                                      </p:to>
                                    </p:set>
                                    <p:animEffect transition="in" filter="wipe(down)">
                                      <p:cBhvr>
                                        <p:cTn id="36" dur="500"/>
                                        <p:tgtEl>
                                          <p:spTgt spid="5">
                                            <p:txEl>
                                              <p:pRg st="1" end="1"/>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5">
                                            <p:txEl>
                                              <p:pRg st="2" end="2"/>
                                            </p:txEl>
                                          </p:spTgt>
                                        </p:tgtEl>
                                        <p:attrNameLst>
                                          <p:attrName>style.visibility</p:attrName>
                                        </p:attrNameLst>
                                      </p:cBhvr>
                                      <p:to>
                                        <p:strVal val="visible"/>
                                      </p:to>
                                    </p:set>
                                    <p:animEffect transition="in" filter="wipe(down)">
                                      <p:cBhvr>
                                        <p:cTn id="41" dur="500"/>
                                        <p:tgtEl>
                                          <p:spTgt spid="5">
                                            <p:txEl>
                                              <p:pRg st="2" end="2"/>
                                            </p:txEl>
                                          </p:spTgt>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barn(inVertical)">
                                      <p:cBhvr>
                                        <p:cTn id="44" dur="500"/>
                                        <p:tgtEl>
                                          <p:spTgt spid="18"/>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barn(inVertical)">
                                      <p:cBhvr>
                                        <p:cTn id="4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50" fill="hold" display="0">
                  <p:stCondLst>
                    <p:cond delay="indefinite"/>
                  </p:stCondLst>
                  <p:endCondLst>
                    <p:cond evt="onStopAudio" delay="0">
                      <p:tgtEl>
                        <p:sldTgt/>
                      </p:tgtEl>
                    </p:cond>
                  </p:endCondLst>
                </p:cTn>
                <p:tgtEl>
                  <p:spTgt spid="19"/>
                </p:tgtEl>
              </p:cMediaNode>
            </p:audio>
          </p:childTnLst>
        </p:cTn>
      </p:par>
    </p:tnLst>
    <p:bldLst>
      <p:bldP spid="4" grpId="0"/>
      <p:bldP spid="27" grpId="0"/>
      <p:bldP spid="1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B094C73-82A6-4B43-A056-6899CE406CFC}"/>
              </a:ext>
            </a:extLst>
          </p:cNvPr>
          <p:cNvSpPr>
            <a:spLocks noChangeArrowheads="1"/>
          </p:cNvSpPr>
          <p:nvPr/>
        </p:nvSpPr>
        <p:spPr bwMode="auto">
          <a:xfrm>
            <a:off x="237744" y="338328"/>
            <a:ext cx="11658600"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342900" marR="0" lvl="0" indent="-342900" algn="just"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b) </a:t>
            </a:r>
            <a:r>
              <a:rPr kumimoji="0" lang="en-US" alt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mn-cs"/>
              </a:rPr>
              <a:t>Bài</a:t>
            </a:r>
            <a:r>
              <a:rPr kumimoji="0" lang="en-US"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mn-cs"/>
              </a:rPr>
              <a:t>toán</a:t>
            </a:r>
            <a:r>
              <a:rPr kumimoji="0" lang="en-US"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a:t>
            </a:r>
            <a:r>
              <a:rPr kumimoji="0" lang="en-US" altLang="en-US" sz="32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Lãi</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suất</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tiết</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kiệm</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là</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0,5%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một</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Một</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người</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gửi</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tiết</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kiệm</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5 000 000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đồng</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Tính</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số</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tiền</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lãi</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sau</a:t>
            </a:r>
            <a:r>
              <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1 </a:t>
            </a:r>
            <a:r>
              <a:rPr kumimoji="0" lang="en-US" altLang="en-US" sz="32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tháng</a:t>
            </a:r>
            <a:endParaRPr kumimoji="0" lang="en-US" altLang="en-US" sz="32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endParaRPr>
          </a:p>
          <a:p>
            <a:pPr marL="342900" marR="0" lvl="0" indent="-342900" algn="just" defTabSz="914400" rtl="0" eaLnBrk="1" fontAlgn="auto" latinLnBrk="0" hangingPunct="1">
              <a:lnSpc>
                <a:spcPct val="100000"/>
              </a:lnSpc>
              <a:spcBef>
                <a:spcPct val="20000"/>
              </a:spcBef>
              <a:spcAft>
                <a:spcPts val="0"/>
              </a:spcAft>
              <a:buClrTx/>
              <a:buSzTx/>
              <a:buFontTx/>
              <a:buNone/>
              <a:tabLst/>
              <a:defRPr/>
            </a:pPr>
            <a:endParaRPr kumimoji="0" lang="en-US" altLang="en-US" sz="32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endParaRPr>
          </a:p>
        </p:txBody>
      </p:sp>
      <p:sp>
        <p:nvSpPr>
          <p:cNvPr id="5" name="Rectangle 4">
            <a:extLst>
              <a:ext uri="{FF2B5EF4-FFF2-40B4-BE49-F238E27FC236}">
                <a16:creationId xmlns:a16="http://schemas.microsoft.com/office/drawing/2014/main" id="{93225CFD-E9A6-4CA9-87C7-E1A1A8BA4ABA}"/>
              </a:ext>
            </a:extLst>
          </p:cNvPr>
          <p:cNvSpPr>
            <a:spLocks noChangeArrowheads="1"/>
          </p:cNvSpPr>
          <p:nvPr/>
        </p:nvSpPr>
        <p:spPr bwMode="auto">
          <a:xfrm>
            <a:off x="558800" y="1494822"/>
            <a:ext cx="7789335" cy="174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342900" marR="0" lvl="0" indent="-342900" algn="l" defTabSz="914400" rtl="0" eaLnBrk="1" fontAlgn="auto" latinLnBrk="0" hangingPunct="1">
              <a:lnSpc>
                <a:spcPct val="100000"/>
              </a:lnSpc>
              <a:spcBef>
                <a:spcPct val="20000"/>
              </a:spcBef>
              <a:spcAft>
                <a:spcPts val="0"/>
              </a:spcAft>
              <a:buClrTx/>
              <a:buSzTx/>
              <a:buFontTx/>
              <a:buNone/>
              <a:tabLst/>
              <a:defRPr/>
            </a:pPr>
            <a:r>
              <a:rPr kumimoji="0" lang="en-US" altLang="en-US" sz="2800" b="0" i="0" u="none" strike="noStrike" kern="0" cap="none" spc="0" normalizeH="0" baseline="0" noProof="0" dirty="0">
                <a:ln>
                  <a:noFill/>
                </a:ln>
                <a:solidFill>
                  <a:srgbClr val="FFC00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B0F0"/>
                </a:solidFill>
                <a:effectLst/>
                <a:uLnTx/>
                <a:uFillTx/>
                <a:latin typeface="Times New Roman" panose="02020603050405020304" pitchFamily="18" charset="0"/>
                <a:ea typeface="+mn-ea"/>
                <a:cs typeface="Times New Roman" panose="02020603050405020304" pitchFamily="18" charset="0"/>
              </a:rPr>
              <a:t>Tóm</a:t>
            </a:r>
            <a:r>
              <a:rPr kumimoji="0" lang="en-US" altLang="en-US" sz="2800" b="0" i="0" u="none" strike="noStrike" kern="0" cap="none" spc="0" normalizeH="0" baseline="0" noProof="0" dirty="0">
                <a:ln>
                  <a:noFill/>
                </a:ln>
                <a:solidFill>
                  <a:srgbClr val="00B0F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B0F0"/>
                </a:solidFill>
                <a:effectLst/>
                <a:uLnTx/>
                <a:uFillTx/>
                <a:latin typeface="Times New Roman" panose="02020603050405020304" pitchFamily="18" charset="0"/>
                <a:ea typeface="+mn-ea"/>
                <a:cs typeface="Times New Roman" panose="02020603050405020304" pitchFamily="18" charset="0"/>
              </a:rPr>
              <a:t>tắt</a:t>
            </a:r>
            <a:endParaRPr kumimoji="0" lang="en-US" altLang="en-US" sz="2800" b="0" i="0" u="none" strike="noStrike" kern="0" cap="none" spc="0" normalizeH="0" baseline="0" noProof="0" dirty="0">
              <a:ln>
                <a:noFill/>
              </a:ln>
              <a:solidFill>
                <a:srgbClr val="00B0F0"/>
              </a:solidFill>
              <a:effectLst/>
              <a:uLnTx/>
              <a:uFillTx/>
              <a:latin typeface="Times New Roman" panose="02020603050405020304" pitchFamily="18" charset="0"/>
              <a:ea typeface="+mn-ea"/>
              <a:cs typeface="Times New Roman" panose="02020603050405020304" pitchFamily="18" charset="0"/>
            </a:endParaRPr>
          </a:p>
          <a:p>
            <a:pPr marL="342900" marR="0" lvl="0" indent="-342900" algn="l" defTabSz="914400" rtl="0" eaLnBrk="1" fontAlgn="auto" latinLnBrk="0" hangingPunct="1">
              <a:lnSpc>
                <a:spcPct val="100000"/>
              </a:lnSpc>
              <a:spcBef>
                <a:spcPct val="20000"/>
              </a:spcBef>
              <a:spcAft>
                <a:spcPts val="0"/>
              </a:spcAft>
              <a:buClrTx/>
              <a:buSzTx/>
              <a:buFontTx/>
              <a:buNone/>
              <a:tabLst/>
              <a:defRPr/>
            </a:pP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Tiền</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gửi</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 5 000 000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đồng</a:t>
            </a:r>
            <a:endPar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a:p>
            <a:pPr marL="342900" marR="0" lvl="0" indent="-342900" algn="l" defTabSz="914400" rtl="0" eaLnBrk="1" fontAlgn="auto" latinLnBrk="0" hangingPunct="1">
              <a:lnSpc>
                <a:spcPct val="100000"/>
              </a:lnSpc>
              <a:spcBef>
                <a:spcPct val="20000"/>
              </a:spcBef>
              <a:spcAft>
                <a:spcPts val="0"/>
              </a:spcAft>
              <a:buClrTx/>
              <a:buSzTx/>
              <a:buFontTx/>
              <a:buNone/>
              <a:tabLst/>
              <a:defRPr/>
            </a:pP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Tiền</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lãi</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 …………..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đồng</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a:t>
            </a:r>
          </a:p>
        </p:txBody>
      </p:sp>
      <p:sp>
        <p:nvSpPr>
          <p:cNvPr id="6" name="Rectangle 5">
            <a:extLst>
              <a:ext uri="{FF2B5EF4-FFF2-40B4-BE49-F238E27FC236}">
                <a16:creationId xmlns:a16="http://schemas.microsoft.com/office/drawing/2014/main" id="{F8419F98-EAC3-4098-A2BD-E2A92D2598B4}"/>
              </a:ext>
            </a:extLst>
          </p:cNvPr>
          <p:cNvSpPr>
            <a:spLocks noChangeArrowheads="1"/>
          </p:cNvSpPr>
          <p:nvPr/>
        </p:nvSpPr>
        <p:spPr bwMode="auto">
          <a:xfrm>
            <a:off x="4402137" y="3139377"/>
            <a:ext cx="7789863" cy="595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342900" marR="0" lvl="0" indent="-342900" algn="ctr" defTabSz="914400" rtl="0" eaLnBrk="1" fontAlgn="auto" latinLnBrk="0" hangingPunct="1">
              <a:lnSpc>
                <a:spcPct val="100000"/>
              </a:lnSpc>
              <a:spcBef>
                <a:spcPct val="20000"/>
              </a:spcBef>
              <a:spcAft>
                <a:spcPts val="0"/>
              </a:spcAft>
              <a:buClrTx/>
              <a:buSzTx/>
              <a:buFontTx/>
              <a:buNone/>
              <a:tabLst/>
              <a:defRPr/>
            </a:pPr>
            <a:r>
              <a:rPr kumimoji="0" lang="en-US" altLang="en-US" sz="2800" b="0" i="0" u="none" strike="noStrike" kern="0" cap="none" spc="0" normalizeH="0" baseline="0" noProof="0" dirty="0" err="1">
                <a:ln>
                  <a:noFill/>
                </a:ln>
                <a:solidFill>
                  <a:srgbClr val="00B0F0"/>
                </a:solidFill>
                <a:effectLst/>
                <a:uLnTx/>
                <a:uFillTx/>
                <a:latin typeface="Times New Roman" panose="02020603050405020304" pitchFamily="18" charset="0"/>
                <a:ea typeface="+mn-ea"/>
                <a:cs typeface="Times New Roman" panose="02020603050405020304" pitchFamily="18" charset="0"/>
              </a:rPr>
              <a:t>Bài</a:t>
            </a:r>
            <a:r>
              <a:rPr kumimoji="0" lang="en-US" altLang="en-US" sz="2800" b="0" i="0" u="none" strike="noStrike" kern="0" cap="none" spc="0" normalizeH="0" baseline="0" noProof="0" dirty="0">
                <a:ln>
                  <a:noFill/>
                </a:ln>
                <a:solidFill>
                  <a:srgbClr val="00B0F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B0F0"/>
                </a:solidFill>
                <a:effectLst/>
                <a:uLnTx/>
                <a:uFillTx/>
                <a:latin typeface="Times New Roman" panose="02020603050405020304" pitchFamily="18" charset="0"/>
                <a:ea typeface="+mn-ea"/>
                <a:cs typeface="Times New Roman" panose="02020603050405020304" pitchFamily="18" charset="0"/>
              </a:rPr>
              <a:t>giải</a:t>
            </a:r>
            <a:endParaRPr kumimoji="0" lang="en-US" altLang="en-US" sz="2800" b="0" i="0" u="none" strike="noStrike" kern="0" cap="none" spc="0" normalizeH="0" baseline="0" noProof="0" dirty="0">
              <a:ln>
                <a:noFill/>
              </a:ln>
              <a:solidFill>
                <a:srgbClr val="00B0F0"/>
              </a:solidFill>
              <a:effectLst/>
              <a:uLnTx/>
              <a:uFillTx/>
              <a:latin typeface="Times New Roman" panose="02020603050405020304" pitchFamily="18" charset="0"/>
              <a:ea typeface="+mn-ea"/>
              <a:cs typeface="Times New Roman" panose="02020603050405020304" pitchFamily="18" charset="0"/>
            </a:endParaRPr>
          </a:p>
          <a:p>
            <a:pPr marL="342900" marR="0" lvl="0" indent="-342900" algn="ctr" defTabSz="914400" rtl="0" eaLnBrk="1" fontAlgn="auto" latinLnBrk="0" hangingPunct="1">
              <a:lnSpc>
                <a:spcPct val="100000"/>
              </a:lnSpc>
              <a:spcBef>
                <a:spcPct val="20000"/>
              </a:spcBef>
              <a:spcAft>
                <a:spcPts val="0"/>
              </a:spcAft>
              <a:buClrTx/>
              <a:buSzTx/>
              <a:buFontTx/>
              <a:buNone/>
              <a:tabLst/>
              <a:defRPr/>
            </a:pP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Sau 1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tháng</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họ</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có</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số</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tiền</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lãi</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là</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a:t>
            </a:r>
          </a:p>
          <a:p>
            <a:pPr marL="342900" marR="0" lvl="0" indent="-342900" algn="ctr" defTabSz="914400" rtl="0" eaLnBrk="1" fontAlgn="auto" latinLnBrk="0" hangingPunct="1">
              <a:lnSpc>
                <a:spcPct val="100000"/>
              </a:lnSpc>
              <a:spcBef>
                <a:spcPct val="20000"/>
              </a:spcBef>
              <a:spcAft>
                <a:spcPts val="0"/>
              </a:spcAft>
              <a:buClrTx/>
              <a:buSzTx/>
              <a:buFontTx/>
              <a:buNone/>
              <a:tabLst/>
              <a:defRPr/>
            </a:pP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5 000 000 </a:t>
            </a:r>
            <a:r>
              <a:rPr lang="en-US" altLang="en-US" sz="2800" kern="0" dirty="0">
                <a:solidFill>
                  <a:srgbClr val="002060"/>
                </a:solidFill>
                <a:latin typeface="Times New Roman" panose="02020603050405020304" pitchFamily="18" charset="0"/>
                <a:cs typeface="Times New Roman" panose="02020603050405020304" pitchFamily="18" charset="0"/>
              </a:rPr>
              <a:t>: 100 </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x 0,5</a:t>
            </a:r>
            <a:r>
              <a:rPr kumimoji="0" lang="en-US" altLang="en-US" sz="2800" b="0" i="0" u="none" strike="noStrike" kern="0" cap="none" spc="0" normalizeH="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25 000 (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đồng</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a:t>
            </a:r>
          </a:p>
          <a:p>
            <a:pPr marL="342900" marR="0" lvl="0" indent="-342900" algn="ctr" defTabSz="914400" rtl="0" eaLnBrk="1" fontAlgn="auto" latinLnBrk="0" hangingPunct="1">
              <a:lnSpc>
                <a:spcPct val="100000"/>
              </a:lnSpc>
              <a:spcBef>
                <a:spcPct val="20000"/>
              </a:spcBef>
              <a:spcAft>
                <a:spcPts val="0"/>
              </a:spcAft>
              <a:buClrTx/>
              <a:buSzTx/>
              <a:buFontTx/>
              <a:buNone/>
              <a:tabLst/>
              <a:defRPr/>
            </a:pP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Đáp</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số</a:t>
            </a:r>
            <a:r>
              <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25 000 </a:t>
            </a:r>
            <a:r>
              <a:rPr kumimoji="0" lang="en-US" altLang="en-US" sz="2800" b="0"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đồng</a:t>
            </a:r>
            <a:endParaRPr kumimoji="0" lang="en-US" altLang="en-US" sz="28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a:p>
            <a:pPr marL="342900" marR="0" lvl="0" indent="-342900" algn="ctr" defTabSz="914400" rtl="0" eaLnBrk="1" fontAlgn="auto" latinLnBrk="0" hangingPunct="1">
              <a:lnSpc>
                <a:spcPct val="100000"/>
              </a:lnSpc>
              <a:spcBef>
                <a:spcPct val="20000"/>
              </a:spcBef>
              <a:spcAft>
                <a:spcPts val="0"/>
              </a:spcAft>
              <a:buClrTx/>
              <a:buSzTx/>
              <a:buFontTx/>
              <a:buNone/>
              <a:tabLst/>
              <a:defRPr/>
            </a:pPr>
            <a:endPar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
        <p:nvSpPr>
          <p:cNvPr id="7" name="Text Box 6">
            <a:extLst>
              <a:ext uri="{FF2B5EF4-FFF2-40B4-BE49-F238E27FC236}">
                <a16:creationId xmlns:a16="http://schemas.microsoft.com/office/drawing/2014/main" id="{CF0E5C4D-2F07-42D0-80BD-6FE3BEFD0444}"/>
              </a:ext>
            </a:extLst>
          </p:cNvPr>
          <p:cNvSpPr txBox="1">
            <a:spLocks noChangeArrowheads="1"/>
          </p:cNvSpPr>
          <p:nvPr/>
        </p:nvSpPr>
        <p:spPr bwMode="auto">
          <a:xfrm>
            <a:off x="421894" y="5815203"/>
            <a:ext cx="11474450"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just" defTabSz="914400" rtl="0" eaLnBrk="1" fontAlgn="auto" latinLnBrk="0" hangingPunct="1">
              <a:lnSpc>
                <a:spcPct val="100000"/>
              </a:lnSpc>
              <a:spcBef>
                <a:spcPct val="50000"/>
              </a:spcBef>
              <a:spcAft>
                <a:spcPts val="0"/>
              </a:spcAft>
              <a:buClrTx/>
              <a:buSzTx/>
              <a:buFontTx/>
              <a:buNone/>
              <a:tabLst/>
              <a:defRPr/>
            </a:pP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lang="en-US" altLang="en-US" sz="2600" b="1" i="1" dirty="0" err="1">
                <a:solidFill>
                  <a:srgbClr val="FFC736">
                    <a:lumMod val="50000"/>
                  </a:srgbClr>
                </a:solidFill>
                <a:latin typeface="Times New Roman" panose="02020603050405020304" pitchFamily="18" charset="0"/>
              </a:rPr>
              <a:t>Để</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tìm</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0,5%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của</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5 000 000, ta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làm</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thế</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nào</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a:t>
            </a:r>
          </a:p>
        </p:txBody>
      </p:sp>
      <p:sp>
        <p:nvSpPr>
          <p:cNvPr id="8" name="Text Box 6">
            <a:extLst>
              <a:ext uri="{FF2B5EF4-FFF2-40B4-BE49-F238E27FC236}">
                <a16:creationId xmlns:a16="http://schemas.microsoft.com/office/drawing/2014/main" id="{A715C962-6B56-4695-B5BF-084A8B4FABCE}"/>
              </a:ext>
            </a:extLst>
          </p:cNvPr>
          <p:cNvSpPr txBox="1">
            <a:spLocks noChangeArrowheads="1"/>
          </p:cNvSpPr>
          <p:nvPr/>
        </p:nvSpPr>
        <p:spPr bwMode="auto">
          <a:xfrm>
            <a:off x="420307" y="5521857"/>
            <a:ext cx="11476037"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just" defTabSz="914400" rtl="0" eaLnBrk="1" fontAlgn="auto" latinLnBrk="0" hangingPunct="1">
              <a:lnSpc>
                <a:spcPct val="100000"/>
              </a:lnSpc>
              <a:spcBef>
                <a:spcPct val="50000"/>
              </a:spcBef>
              <a:spcAft>
                <a:spcPts val="0"/>
              </a:spcAft>
              <a:buClrTx/>
              <a:buSzTx/>
              <a:buFontTx/>
              <a:buNone/>
              <a:tabLst/>
              <a:defRPr/>
            </a:pPr>
            <a:r>
              <a:rPr kumimoji="0" lang="en-US" altLang="en-US" sz="2600" b="1" i="1" u="none" strike="noStrike" kern="1200" cap="none" spc="0" normalizeH="0" baseline="0" noProof="0" dirty="0">
                <a:ln>
                  <a:noFill/>
                </a:ln>
                <a:solidFill>
                  <a:srgbClr val="FFC000"/>
                </a:solidFill>
                <a:effectLst/>
                <a:uLnTx/>
                <a:uFillTx/>
                <a:latin typeface="Times New Roman" panose="02020603050405020304" pitchFamily="18" charset="0"/>
                <a:ea typeface="+mn-ea"/>
                <a:cs typeface="+mn-cs"/>
              </a:rPr>
              <a:t>         </a:t>
            </a:r>
            <a:r>
              <a:rPr lang="en-US" altLang="en-US" sz="2600" b="1" i="1" dirty="0" err="1">
                <a:solidFill>
                  <a:srgbClr val="FFC736">
                    <a:lumMod val="50000"/>
                  </a:srgbClr>
                </a:solidFill>
                <a:latin typeface="Times New Roman" panose="02020603050405020304" pitchFamily="18" charset="0"/>
              </a:rPr>
              <a:t>Để</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tìm</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0,5%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của</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5 000 000, ta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có</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thể</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lấy</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5 000 000 chia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cho</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100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rồi</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nhân</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với</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0,5.</a:t>
            </a:r>
          </a:p>
        </p:txBody>
      </p:sp>
      <p:cxnSp>
        <p:nvCxnSpPr>
          <p:cNvPr id="9" name="Straight Connector 8">
            <a:extLst>
              <a:ext uri="{FF2B5EF4-FFF2-40B4-BE49-F238E27FC236}">
                <a16:creationId xmlns:a16="http://schemas.microsoft.com/office/drawing/2014/main" id="{9B6E213E-9158-4520-BFFB-3D4E67B24CD8}"/>
              </a:ext>
            </a:extLst>
          </p:cNvPr>
          <p:cNvCxnSpPr>
            <a:cxnSpLocks/>
          </p:cNvCxnSpPr>
          <p:nvPr/>
        </p:nvCxnSpPr>
        <p:spPr>
          <a:xfrm>
            <a:off x="2472267" y="890055"/>
            <a:ext cx="1371600" cy="0"/>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73D3C51F-82AA-4C94-9389-3ADA118F7C4B}"/>
              </a:ext>
            </a:extLst>
          </p:cNvPr>
          <p:cNvCxnSpPr>
            <a:cxnSpLocks/>
          </p:cNvCxnSpPr>
          <p:nvPr/>
        </p:nvCxnSpPr>
        <p:spPr>
          <a:xfrm flipV="1">
            <a:off x="5927593" y="890055"/>
            <a:ext cx="2420542" cy="1"/>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8178C88C-D371-4294-B273-9CE4B3B9365B}"/>
              </a:ext>
            </a:extLst>
          </p:cNvPr>
          <p:cNvCxnSpPr>
            <a:cxnSpLocks/>
          </p:cNvCxnSpPr>
          <p:nvPr/>
        </p:nvCxnSpPr>
        <p:spPr>
          <a:xfrm>
            <a:off x="605364" y="1372029"/>
            <a:ext cx="3357036" cy="1"/>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A0660D01-30EF-41C3-8EDD-9364CFFC8825}"/>
              </a:ext>
            </a:extLst>
          </p:cNvPr>
          <p:cNvCxnSpPr>
            <a:cxnSpLocks/>
          </p:cNvCxnSpPr>
          <p:nvPr/>
        </p:nvCxnSpPr>
        <p:spPr>
          <a:xfrm flipV="1">
            <a:off x="5587470" y="1367823"/>
            <a:ext cx="3065463" cy="8045"/>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sp>
        <p:nvSpPr>
          <p:cNvPr id="27" name="TextBox 26">
            <a:extLst>
              <a:ext uri="{FF2B5EF4-FFF2-40B4-BE49-F238E27FC236}">
                <a16:creationId xmlns:a16="http://schemas.microsoft.com/office/drawing/2014/main" id="{B64ACD00-DFD1-492A-8B67-7B25A53C303C}"/>
              </a:ext>
            </a:extLst>
          </p:cNvPr>
          <p:cNvSpPr txBox="1"/>
          <p:nvPr/>
        </p:nvSpPr>
        <p:spPr>
          <a:xfrm>
            <a:off x="2112588" y="2067829"/>
            <a:ext cx="1045479" cy="492443"/>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100 %</a:t>
            </a:r>
          </a:p>
        </p:txBody>
      </p:sp>
      <p:sp>
        <p:nvSpPr>
          <p:cNvPr id="18" name="TextBox 17">
            <a:extLst>
              <a:ext uri="{FF2B5EF4-FFF2-40B4-BE49-F238E27FC236}">
                <a16:creationId xmlns:a16="http://schemas.microsoft.com/office/drawing/2014/main" id="{71B3672F-285C-48EC-8DF9-EA98A97A23B6}"/>
              </a:ext>
            </a:extLst>
          </p:cNvPr>
          <p:cNvSpPr txBox="1"/>
          <p:nvPr/>
        </p:nvSpPr>
        <p:spPr>
          <a:xfrm>
            <a:off x="2195944" y="2478127"/>
            <a:ext cx="962123" cy="492443"/>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0,5 %</a:t>
            </a:r>
          </a:p>
        </p:txBody>
      </p:sp>
      <p:pic>
        <p:nvPicPr>
          <p:cNvPr id="17" name="Audio 16">
            <a:hlinkClick r:id="" action="ppaction://media"/>
            <a:extLst>
              <a:ext uri="{FF2B5EF4-FFF2-40B4-BE49-F238E27FC236}">
                <a16:creationId xmlns:a16="http://schemas.microsoft.com/office/drawing/2014/main" id="{B552087E-4BDF-4806-AE08-AF15BA965EF8}"/>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3247253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down)">
                                      <p:cBhvr>
                                        <p:cTn id="7" dur="500"/>
                                        <p:tgtEl>
                                          <p:spTgt spid="6">
                                            <p:txEl>
                                              <p:pRg st="0" end="0"/>
                                            </p:txEl>
                                          </p:spTgt>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Effect transition="in" filter="wipe(down)">
                                      <p:cBhvr>
                                        <p:cTn id="11" dur="500"/>
                                        <p:tgtEl>
                                          <p:spTgt spid="6">
                                            <p:txEl>
                                              <p:pRg st="1" end="1"/>
                                            </p:txEl>
                                          </p:spTgt>
                                        </p:tgtEl>
                                      </p:cBhvr>
                                    </p:animEffect>
                                  </p:childTnLst>
                                </p:cTn>
                              </p:par>
                              <p:par>
                                <p:cTn id="12" presetID="22" presetClass="entr" presetSubtype="4" fill="hold" nodeType="with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wipe(down)">
                                      <p:cBhvr>
                                        <p:cTn id="14" dur="500"/>
                                        <p:tgtEl>
                                          <p:spTgt spid="6">
                                            <p:txEl>
                                              <p:pRg st="2" end="2"/>
                                            </p:txEl>
                                          </p:spTgt>
                                        </p:tgtEl>
                                      </p:cBhvr>
                                    </p:animEffect>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wipe(down)">
                                      <p:cBhvr>
                                        <p:cTn id="18" dur="500"/>
                                        <p:tgtEl>
                                          <p:spTgt spid="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barn(inVertical)">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xit" presetSubtype="4" fill="hold" grpId="1" nodeType="clickEffect">
                                  <p:stCondLst>
                                    <p:cond delay="0"/>
                                  </p:stCondLst>
                                  <p:childTnLst>
                                    <p:anim calcmode="lin" valueType="num">
                                      <p:cBhvr additive="base">
                                        <p:cTn id="27" dur="500"/>
                                        <p:tgtEl>
                                          <p:spTgt spid="7"/>
                                        </p:tgtEl>
                                        <p:attrNameLst>
                                          <p:attrName>ppt_x</p:attrName>
                                        </p:attrNameLst>
                                      </p:cBhvr>
                                      <p:tavLst>
                                        <p:tav tm="0">
                                          <p:val>
                                            <p:strVal val="ppt_x"/>
                                          </p:val>
                                        </p:tav>
                                        <p:tav tm="100000">
                                          <p:val>
                                            <p:strVal val="ppt_x"/>
                                          </p:val>
                                        </p:tav>
                                      </p:tavLst>
                                    </p:anim>
                                    <p:anim calcmode="lin" valueType="num">
                                      <p:cBhvr additive="base">
                                        <p:cTn id="28" dur="500"/>
                                        <p:tgtEl>
                                          <p:spTgt spid="7"/>
                                        </p:tgtEl>
                                        <p:attrNameLst>
                                          <p:attrName>ppt_y</p:attrName>
                                        </p:attrNameLst>
                                      </p:cBhvr>
                                      <p:tavLst>
                                        <p:tav tm="0">
                                          <p:val>
                                            <p:strVal val="ppt_y"/>
                                          </p:val>
                                        </p:tav>
                                        <p:tav tm="100000">
                                          <p:val>
                                            <p:strVal val="1+ppt_h/2"/>
                                          </p:val>
                                        </p:tav>
                                      </p:tavLst>
                                    </p:anim>
                                    <p:set>
                                      <p:cBhvr>
                                        <p:cTn id="29" dur="1" fill="hold">
                                          <p:stCondLst>
                                            <p:cond delay="499"/>
                                          </p:stCondLst>
                                        </p:cTn>
                                        <p:tgtEl>
                                          <p:spTgt spid="7"/>
                                        </p:tgtEl>
                                        <p:attrNameLst>
                                          <p:attrName>style.visibility</p:attrName>
                                        </p:attrNameLst>
                                      </p:cBhvr>
                                      <p:to>
                                        <p:strVal val="hidden"/>
                                      </p:to>
                                    </p:set>
                                  </p:childTnLst>
                                </p:cTn>
                              </p:par>
                              <p:par>
                                <p:cTn id="30" presetID="16" presetClass="entr" presetSubtype="21"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arn(inVertical)">
                                      <p:cBhvr>
                                        <p:cTn id="3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33" fill="hold" display="0">
                  <p:stCondLst>
                    <p:cond delay="indefinite"/>
                  </p:stCondLst>
                  <p:endCondLst>
                    <p:cond evt="onStopAudio" delay="0">
                      <p:tgtEl>
                        <p:sldTgt/>
                      </p:tgtEl>
                    </p:cond>
                  </p:endCondLst>
                </p:cTn>
                <p:tgtEl>
                  <p:spTgt spid="17"/>
                </p:tgtEl>
              </p:cMediaNode>
            </p:audio>
          </p:childTnLst>
        </p:cTn>
      </p:par>
    </p:tnLst>
    <p:bldLst>
      <p:bldP spid="7" grpId="0"/>
      <p:bldP spid="7" grpId="1"/>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B094C73-82A6-4B43-A056-6899CE406CFC}"/>
              </a:ext>
            </a:extLst>
          </p:cNvPr>
          <p:cNvSpPr>
            <a:spLocks noChangeArrowheads="1"/>
          </p:cNvSpPr>
          <p:nvPr/>
        </p:nvSpPr>
        <p:spPr bwMode="auto">
          <a:xfrm>
            <a:off x="6038088" y="220329"/>
            <a:ext cx="5858256" cy="1210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342900" marR="0" lvl="0" indent="-342900" algn="just"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altLang="en-US" sz="3000" b="1" i="0" u="none" strike="noStrike" kern="1200" cap="none" spc="0" normalizeH="0" baseline="0" noProof="0" dirty="0">
                <a:ln>
                  <a:noFill/>
                </a:ln>
                <a:solidFill>
                  <a:srgbClr val="FF0000"/>
                </a:solidFill>
                <a:effectLst/>
                <a:uLnTx/>
                <a:uFillTx/>
                <a:latin typeface="Times New Roman" panose="02020603050405020304" pitchFamily="18" charset="0"/>
                <a:ea typeface="+mn-ea"/>
              </a:rPr>
              <a:t>b) </a:t>
            </a:r>
            <a:r>
              <a:rPr kumimoji="0" lang="en-US" altLang="en-US" sz="3000" b="1" i="0" u="none" strike="noStrike" kern="1200" cap="none" spc="0" normalizeH="0" baseline="0" noProof="0" dirty="0" err="1">
                <a:ln>
                  <a:noFill/>
                </a:ln>
                <a:solidFill>
                  <a:srgbClr val="FF0000"/>
                </a:solidFill>
                <a:effectLst/>
                <a:uLnTx/>
                <a:uFillTx/>
                <a:latin typeface="Times New Roman" panose="02020603050405020304" pitchFamily="18" charset="0"/>
                <a:ea typeface="+mn-ea"/>
              </a:rPr>
              <a:t>Bài</a:t>
            </a:r>
            <a:r>
              <a:rPr kumimoji="0" lang="en-US" altLang="en-US" sz="3000" b="1" i="0" u="none" strike="noStrike" kern="1200" cap="none" spc="0" normalizeH="0" baseline="0" noProof="0" dirty="0">
                <a:ln>
                  <a:noFill/>
                </a:ln>
                <a:solidFill>
                  <a:srgbClr val="FF0000"/>
                </a:solidFill>
                <a:effectLst/>
                <a:uLnTx/>
                <a:uFillTx/>
                <a:latin typeface="Times New Roman" panose="02020603050405020304" pitchFamily="18" charset="0"/>
                <a:ea typeface="+mn-ea"/>
              </a:rPr>
              <a:t> </a:t>
            </a:r>
            <a:r>
              <a:rPr kumimoji="0" lang="en-US" altLang="en-US" sz="3000" b="1" i="0" u="none" strike="noStrike" kern="1200" cap="none" spc="0" normalizeH="0" baseline="0" noProof="0" dirty="0" err="1">
                <a:ln>
                  <a:noFill/>
                </a:ln>
                <a:solidFill>
                  <a:srgbClr val="FF0000"/>
                </a:solidFill>
                <a:effectLst/>
                <a:uLnTx/>
                <a:uFillTx/>
                <a:latin typeface="Times New Roman" panose="02020603050405020304" pitchFamily="18" charset="0"/>
                <a:ea typeface="+mn-ea"/>
              </a:rPr>
              <a:t>toán</a:t>
            </a:r>
            <a:r>
              <a:rPr kumimoji="0" lang="en-US" altLang="en-US" sz="3000" b="1" i="0" u="none" strike="noStrike" kern="1200" cap="none" spc="0" normalizeH="0" baseline="0" noProof="0" dirty="0">
                <a:ln>
                  <a:noFill/>
                </a:ln>
                <a:solidFill>
                  <a:srgbClr val="FF0000"/>
                </a:solidFill>
                <a:effectLst/>
                <a:uLnTx/>
                <a:uFillTx/>
                <a:latin typeface="Times New Roman" panose="02020603050405020304" pitchFamily="18" charset="0"/>
                <a:ea typeface="+mn-ea"/>
              </a:rPr>
              <a:t>:</a:t>
            </a:r>
            <a:r>
              <a:rPr kumimoji="0" lang="en-US" altLang="en-US" sz="3000" b="0" i="0" u="none" strike="noStrike" kern="1200" cap="none" spc="0" normalizeH="0" baseline="0" noProof="0" dirty="0">
                <a:ln>
                  <a:noFill/>
                </a:ln>
                <a:solidFill>
                  <a:srgbClr val="FF0000"/>
                </a:solidFill>
                <a:effectLst/>
                <a:uLnTx/>
                <a:uFillTx/>
                <a:latin typeface="Times New Roman" panose="02020603050405020304" pitchFamily="18" charset="0"/>
                <a:ea typeface="+mn-ea"/>
              </a:rPr>
              <a:t> </a:t>
            </a:r>
          </a:p>
          <a:p>
            <a:pPr marL="342900" marR="0" lvl="0" indent="-342900" algn="ct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altLang="en-US" sz="3000" b="0" i="0" u="none" strike="noStrike" kern="1200" cap="none" spc="0" normalizeH="0" baseline="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Tìm</a:t>
            </a:r>
            <a:r>
              <a:rPr kumimoji="0" lang="en-US" altLang="en-US" sz="3000" b="0" i="0" u="none" strike="noStrike" kern="1200" cap="none" spc="0" normalizeH="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0,5% </a:t>
            </a:r>
            <a:r>
              <a:rPr kumimoji="0" lang="en-US" altLang="en-US" sz="3000" b="0" i="0" u="none" strike="noStrike" kern="1200" cap="none" spc="0" normalizeH="0" noProof="0" dirty="0" err="1">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của</a:t>
            </a:r>
            <a:r>
              <a:rPr kumimoji="0" lang="en-US" altLang="en-US" sz="3000" b="0" i="0" u="none" strike="noStrike" kern="1200" cap="none" spc="0" normalizeH="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rPr>
              <a:t> 5 000 000 đ</a:t>
            </a:r>
            <a:endParaRPr kumimoji="0" lang="en-US" altLang="en-US" sz="3000" b="0" i="0" u="none" strike="noStrike" kern="1200" cap="none" spc="0" normalizeH="0" baseline="0" noProof="0" dirty="0">
              <a:ln>
                <a:noFill/>
              </a:ln>
              <a:solidFill>
                <a:srgbClr val="EFEFEF">
                  <a:lumMod val="10000"/>
                </a:srgbClr>
              </a:solidFill>
              <a:effectLst/>
              <a:uLnTx/>
              <a:uFillTx/>
              <a:latin typeface="Times New Roman" panose="02020603050405020304" pitchFamily="18" charset="0"/>
              <a:ea typeface="+mn-ea"/>
              <a:cs typeface="Times New Roman" panose="02020603050405020304" pitchFamily="18" charset="0"/>
            </a:endParaRPr>
          </a:p>
          <a:p>
            <a:pPr marL="342900" marR="0" lvl="0" indent="-342900" algn="just" defTabSz="914400" rtl="0" eaLnBrk="1" fontAlgn="auto" latinLnBrk="0" hangingPunct="1">
              <a:lnSpc>
                <a:spcPct val="100000"/>
              </a:lnSpc>
              <a:spcBef>
                <a:spcPct val="20000"/>
              </a:spcBef>
              <a:spcAft>
                <a:spcPts val="0"/>
              </a:spcAft>
              <a:buClrTx/>
              <a:buSzTx/>
              <a:buFontTx/>
              <a:buNone/>
              <a:tabLst/>
              <a:defRPr/>
            </a:pPr>
            <a:endParaRPr kumimoji="0" lang="en-US" altLang="en-US" sz="3000" b="0" i="0" u="none" strike="noStrike" kern="1200" cap="none" spc="0" normalizeH="0" baseline="0" noProof="0" dirty="0">
              <a:ln>
                <a:noFill/>
              </a:ln>
              <a:solidFill>
                <a:srgbClr val="FFFFFF"/>
              </a:solidFill>
              <a:effectLst/>
              <a:uLnTx/>
              <a:uFillTx/>
              <a:latin typeface="Times New Roman" panose="02020603050405020304" pitchFamily="18" charset="0"/>
              <a:ea typeface="+mn-ea"/>
            </a:endParaRPr>
          </a:p>
        </p:txBody>
      </p:sp>
      <p:sp>
        <p:nvSpPr>
          <p:cNvPr id="6" name="Rectangle 5">
            <a:extLst>
              <a:ext uri="{FF2B5EF4-FFF2-40B4-BE49-F238E27FC236}">
                <a16:creationId xmlns:a16="http://schemas.microsoft.com/office/drawing/2014/main" id="{F8419F98-EAC3-4098-A2BD-E2A92D2598B4}"/>
              </a:ext>
            </a:extLst>
          </p:cNvPr>
          <p:cNvSpPr>
            <a:spLocks noChangeArrowheads="1"/>
          </p:cNvSpPr>
          <p:nvPr/>
        </p:nvSpPr>
        <p:spPr bwMode="auto">
          <a:xfrm>
            <a:off x="5072284" y="1588505"/>
            <a:ext cx="7789863" cy="595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342900" marR="0" lvl="0" indent="-342900" algn="ctr" defTabSz="914400" rtl="0" eaLnBrk="1" fontAlgn="auto" latinLnBrk="0" hangingPunct="1">
              <a:lnSpc>
                <a:spcPct val="100000"/>
              </a:lnSpc>
              <a:spcBef>
                <a:spcPct val="20000"/>
              </a:spcBef>
              <a:spcAft>
                <a:spcPts val="0"/>
              </a:spcAft>
              <a:buClrTx/>
              <a:buSzTx/>
              <a:buFontTx/>
              <a:buNone/>
              <a:tabLst/>
              <a:defRPr/>
            </a:pPr>
            <a:r>
              <a:rPr kumimoji="0" lang="en-US" altLang="en-US" sz="3600" b="0"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5 000 000 : 100 x 0,5</a:t>
            </a:r>
            <a:endParaRPr kumimoji="0" lang="en-US" altLang="en-US"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
        <p:nvSpPr>
          <p:cNvPr id="8" name="Text Box 6">
            <a:extLst>
              <a:ext uri="{FF2B5EF4-FFF2-40B4-BE49-F238E27FC236}">
                <a16:creationId xmlns:a16="http://schemas.microsoft.com/office/drawing/2014/main" id="{A715C962-6B56-4695-B5BF-084A8B4FABCE}"/>
              </a:ext>
            </a:extLst>
          </p:cNvPr>
          <p:cNvSpPr txBox="1">
            <a:spLocks noChangeArrowheads="1"/>
          </p:cNvSpPr>
          <p:nvPr/>
        </p:nvSpPr>
        <p:spPr bwMode="auto">
          <a:xfrm>
            <a:off x="420307" y="4145576"/>
            <a:ext cx="11476037"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just" defTabSz="914400" rtl="0" eaLnBrk="1" fontAlgn="auto" latinLnBrk="0" hangingPunct="1">
              <a:lnSpc>
                <a:spcPct val="100000"/>
              </a:lnSpc>
              <a:spcBef>
                <a:spcPct val="50000"/>
              </a:spcBef>
              <a:spcAft>
                <a:spcPts val="0"/>
              </a:spcAft>
              <a:buClrTx/>
              <a:buSzTx/>
              <a:buFontTx/>
              <a:buNone/>
              <a:tabLst/>
              <a:defRPr/>
            </a:pPr>
            <a:r>
              <a:rPr kumimoji="0" lang="en-US" altLang="en-US" sz="3600" b="1" i="1" u="none" strike="noStrike" kern="1200" cap="none" spc="0" normalizeH="0" baseline="0" noProof="0" dirty="0">
                <a:ln>
                  <a:noFill/>
                </a:ln>
                <a:solidFill>
                  <a:srgbClr val="FFC000"/>
                </a:solidFill>
                <a:effectLst/>
                <a:uLnTx/>
                <a:uFillTx/>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Muốn</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tìm</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số</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phần</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trăm</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của</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một</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số</a:t>
            </a:r>
            <a:r>
              <a:rPr lang="en-US" altLang="en-US" sz="3600" b="1" i="1" dirty="0">
                <a:solidFill>
                  <a:srgbClr val="FFC736">
                    <a:lumMod val="50000"/>
                  </a:srgbClr>
                </a:solidFill>
                <a:latin typeface="Times New Roman" panose="02020603050405020304" pitchFamily="18" charset="0"/>
              </a:rPr>
              <a:t>, ta </a:t>
            </a:r>
            <a:r>
              <a:rPr lang="en-US" altLang="en-US" sz="3600" b="1" i="1" dirty="0" err="1">
                <a:solidFill>
                  <a:srgbClr val="FFC736">
                    <a:lumMod val="50000"/>
                  </a:srgbClr>
                </a:solidFill>
                <a:latin typeface="Times New Roman" panose="02020603050405020304" pitchFamily="18" charset="0"/>
              </a:rPr>
              <a:t>lấy</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số</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đó</a:t>
            </a:r>
            <a:r>
              <a:rPr lang="en-US" altLang="en-US" sz="3600" b="1" i="1" dirty="0">
                <a:solidFill>
                  <a:srgbClr val="FFC736">
                    <a:lumMod val="50000"/>
                  </a:srgbClr>
                </a:solidFill>
                <a:latin typeface="Times New Roman" panose="02020603050405020304" pitchFamily="18" charset="0"/>
              </a:rPr>
              <a:t> chia </a:t>
            </a:r>
            <a:r>
              <a:rPr lang="en-US" altLang="en-US" sz="3600" b="1" i="1" dirty="0" err="1">
                <a:solidFill>
                  <a:srgbClr val="FFC736">
                    <a:lumMod val="50000"/>
                  </a:srgbClr>
                </a:solidFill>
                <a:latin typeface="Times New Roman" panose="02020603050405020304" pitchFamily="18" charset="0"/>
              </a:rPr>
              <a:t>cho</a:t>
            </a:r>
            <a:r>
              <a:rPr lang="en-US" altLang="en-US" sz="3600" b="1" i="1" dirty="0">
                <a:solidFill>
                  <a:srgbClr val="FFC736">
                    <a:lumMod val="50000"/>
                  </a:srgbClr>
                </a:solidFill>
                <a:latin typeface="Times New Roman" panose="02020603050405020304" pitchFamily="18" charset="0"/>
              </a:rPr>
              <a:t> 100 </a:t>
            </a:r>
            <a:r>
              <a:rPr lang="en-US" altLang="en-US" sz="3600" b="1" i="1" dirty="0" err="1">
                <a:solidFill>
                  <a:srgbClr val="FFC736">
                    <a:lumMod val="50000"/>
                  </a:srgbClr>
                </a:solidFill>
                <a:latin typeface="Times New Roman" panose="02020603050405020304" pitchFamily="18" charset="0"/>
              </a:rPr>
              <a:t>rồi</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nhân</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với</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số</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phần</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trăm</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hoặc</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lấy</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số</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đó</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nhân</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với</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số</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phần</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trăm</a:t>
            </a:r>
            <a:r>
              <a:rPr lang="en-US" altLang="en-US" sz="3600" b="1" i="1" dirty="0">
                <a:solidFill>
                  <a:srgbClr val="FFC736">
                    <a:lumMod val="50000"/>
                  </a:srgbClr>
                </a:solidFill>
                <a:latin typeface="Times New Roman" panose="02020603050405020304" pitchFamily="18" charset="0"/>
              </a:rPr>
              <a:t> </a:t>
            </a:r>
            <a:r>
              <a:rPr lang="en-US" altLang="en-US" sz="3600" b="1" i="1" dirty="0" err="1">
                <a:solidFill>
                  <a:srgbClr val="FFC736">
                    <a:lumMod val="50000"/>
                  </a:srgbClr>
                </a:solidFill>
                <a:latin typeface="Times New Roman" panose="02020603050405020304" pitchFamily="18" charset="0"/>
              </a:rPr>
              <a:t>rồi</a:t>
            </a:r>
            <a:r>
              <a:rPr lang="en-US" altLang="en-US" sz="3600" b="1" i="1" dirty="0">
                <a:solidFill>
                  <a:srgbClr val="FFC736">
                    <a:lumMod val="50000"/>
                  </a:srgbClr>
                </a:solidFill>
                <a:latin typeface="Times New Roman" panose="02020603050405020304" pitchFamily="18" charset="0"/>
              </a:rPr>
              <a:t> chia </a:t>
            </a:r>
            <a:r>
              <a:rPr lang="en-US" altLang="en-US" sz="3600" b="1" i="1" dirty="0" err="1">
                <a:solidFill>
                  <a:srgbClr val="FFC736">
                    <a:lumMod val="50000"/>
                  </a:srgbClr>
                </a:solidFill>
                <a:latin typeface="Times New Roman" panose="02020603050405020304" pitchFamily="18" charset="0"/>
              </a:rPr>
              <a:t>cho</a:t>
            </a:r>
            <a:r>
              <a:rPr lang="en-US" altLang="en-US" sz="3600" b="1" i="1" dirty="0">
                <a:solidFill>
                  <a:srgbClr val="FFC736">
                    <a:lumMod val="50000"/>
                  </a:srgbClr>
                </a:solidFill>
                <a:latin typeface="Times New Roman" panose="02020603050405020304" pitchFamily="18" charset="0"/>
              </a:rPr>
              <a:t> 100.</a:t>
            </a:r>
            <a:endParaRPr kumimoji="0" lang="en-US" altLang="en-US" sz="3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ndParaRPr>
          </a:p>
        </p:txBody>
      </p:sp>
      <p:sp>
        <p:nvSpPr>
          <p:cNvPr id="2" name="Rectangle 1">
            <a:extLst>
              <a:ext uri="{FF2B5EF4-FFF2-40B4-BE49-F238E27FC236}">
                <a16:creationId xmlns:a16="http://schemas.microsoft.com/office/drawing/2014/main" id="{F8F9A432-EDF8-4090-84F8-4792646F84EE}"/>
              </a:ext>
            </a:extLst>
          </p:cNvPr>
          <p:cNvSpPr/>
          <p:nvPr/>
        </p:nvSpPr>
        <p:spPr>
          <a:xfrm>
            <a:off x="295656" y="220329"/>
            <a:ext cx="5675693" cy="1938992"/>
          </a:xfrm>
          <a:prstGeom prst="rect">
            <a:avLst/>
          </a:prstGeom>
        </p:spPr>
        <p:txBody>
          <a:bodyPr wrap="square">
            <a:spAutoFit/>
          </a:bodyPr>
          <a:lstStyle/>
          <a:p>
            <a:pPr marL="514350" indent="-514350" algn="just">
              <a:buAutoNum type="alphaLcParenR"/>
            </a:pPr>
            <a:r>
              <a:rPr lang="en-US" altLang="en-US" sz="3000" b="1" dirty="0" err="1">
                <a:solidFill>
                  <a:srgbClr val="FF0000"/>
                </a:solidFill>
                <a:latin typeface="Times New Roman" panose="02020603050405020304" pitchFamily="18" charset="0"/>
                <a:cs typeface="Times New Roman" panose="02020603050405020304" pitchFamily="18" charset="0"/>
              </a:rPr>
              <a:t>Ví</a:t>
            </a:r>
            <a:r>
              <a:rPr lang="en-US" altLang="en-US" sz="3000" b="1" dirty="0">
                <a:solidFill>
                  <a:srgbClr val="FF0000"/>
                </a:solidFill>
                <a:latin typeface="Times New Roman" panose="02020603050405020304" pitchFamily="18" charset="0"/>
                <a:cs typeface="Times New Roman" panose="02020603050405020304" pitchFamily="18" charset="0"/>
              </a:rPr>
              <a:t> </a:t>
            </a:r>
            <a:r>
              <a:rPr lang="en-US" altLang="en-US" sz="3000" b="1" dirty="0" err="1">
                <a:solidFill>
                  <a:srgbClr val="FF0000"/>
                </a:solidFill>
                <a:latin typeface="Times New Roman" panose="02020603050405020304" pitchFamily="18" charset="0"/>
                <a:cs typeface="Times New Roman" panose="02020603050405020304" pitchFamily="18" charset="0"/>
              </a:rPr>
              <a:t>dụ</a:t>
            </a:r>
            <a:r>
              <a:rPr lang="en-US" altLang="en-US" sz="3000" b="1" dirty="0">
                <a:solidFill>
                  <a:srgbClr val="FF0000"/>
                </a:solidFill>
                <a:latin typeface="Times New Roman" panose="02020603050405020304" pitchFamily="18" charset="0"/>
                <a:cs typeface="Times New Roman" panose="02020603050405020304" pitchFamily="18" charset="0"/>
              </a:rPr>
              <a:t>: </a:t>
            </a:r>
          </a:p>
          <a:p>
            <a:pPr algn="ctr"/>
            <a:r>
              <a:rPr lang="en-US" altLang="en-US" sz="3000" dirty="0" err="1">
                <a:solidFill>
                  <a:schemeClr val="tx1">
                    <a:lumMod val="10000"/>
                  </a:schemeClr>
                </a:solidFill>
                <a:latin typeface="Times New Roman" panose="02020603050405020304" pitchFamily="18" charset="0"/>
                <a:cs typeface="Times New Roman" panose="02020603050405020304" pitchFamily="18" charset="0"/>
              </a:rPr>
              <a:t>Tìm</a:t>
            </a:r>
            <a:r>
              <a:rPr lang="en-US" altLang="en-US" sz="3000" dirty="0">
                <a:solidFill>
                  <a:schemeClr val="tx1">
                    <a:lumMod val="10000"/>
                  </a:schemeClr>
                </a:solidFill>
                <a:latin typeface="Times New Roman" panose="02020603050405020304" pitchFamily="18" charset="0"/>
                <a:cs typeface="Times New Roman" panose="02020603050405020304" pitchFamily="18" charset="0"/>
              </a:rPr>
              <a:t> 52,5% </a:t>
            </a:r>
            <a:r>
              <a:rPr lang="en-US" altLang="en-US" sz="3000" dirty="0" err="1">
                <a:solidFill>
                  <a:schemeClr val="tx1">
                    <a:lumMod val="10000"/>
                  </a:schemeClr>
                </a:solidFill>
                <a:latin typeface="Times New Roman" panose="02020603050405020304" pitchFamily="18" charset="0"/>
                <a:cs typeface="Times New Roman" panose="02020603050405020304" pitchFamily="18" charset="0"/>
              </a:rPr>
              <a:t>của</a:t>
            </a:r>
            <a:r>
              <a:rPr lang="en-US" altLang="en-US" sz="3000" dirty="0">
                <a:solidFill>
                  <a:schemeClr val="tx1">
                    <a:lumMod val="10000"/>
                  </a:schemeClr>
                </a:solidFill>
                <a:latin typeface="Times New Roman" panose="02020603050405020304" pitchFamily="18" charset="0"/>
                <a:cs typeface="Times New Roman" panose="02020603050405020304" pitchFamily="18" charset="0"/>
              </a:rPr>
              <a:t> 800.</a:t>
            </a:r>
          </a:p>
          <a:p>
            <a:pPr algn="just"/>
            <a:r>
              <a:rPr lang="en-US" altLang="en-US" sz="3000" dirty="0">
                <a:solidFill>
                  <a:schemeClr val="tx1">
                    <a:lumMod val="10000"/>
                  </a:schemeClr>
                </a:solidFill>
                <a:latin typeface="Times New Roman" panose="02020603050405020304" pitchFamily="18" charset="0"/>
                <a:cs typeface="Times New Roman" panose="02020603050405020304" pitchFamily="18" charset="0"/>
              </a:rPr>
              <a:t> </a:t>
            </a:r>
            <a:br>
              <a:rPr lang="en-US" altLang="en-US" sz="3000" dirty="0">
                <a:solidFill>
                  <a:schemeClr val="tx1">
                    <a:lumMod val="10000"/>
                  </a:schemeClr>
                </a:solidFill>
                <a:latin typeface="Times New Roman" panose="02020603050405020304" pitchFamily="18" charset="0"/>
                <a:cs typeface="Times New Roman" panose="02020603050405020304" pitchFamily="18" charset="0"/>
              </a:rPr>
            </a:br>
            <a:endParaRPr lang="en-GB" sz="3000" dirty="0"/>
          </a:p>
        </p:txBody>
      </p:sp>
      <p:cxnSp>
        <p:nvCxnSpPr>
          <p:cNvPr id="13" name="Straight Connector 12">
            <a:extLst>
              <a:ext uri="{FF2B5EF4-FFF2-40B4-BE49-F238E27FC236}">
                <a16:creationId xmlns:a16="http://schemas.microsoft.com/office/drawing/2014/main" id="{F46F8928-9B0A-4674-9BA2-B6E16FC4F2D9}"/>
              </a:ext>
            </a:extLst>
          </p:cNvPr>
          <p:cNvCxnSpPr>
            <a:cxnSpLocks/>
          </p:cNvCxnSpPr>
          <p:nvPr/>
        </p:nvCxnSpPr>
        <p:spPr>
          <a:xfrm>
            <a:off x="5971349" y="341790"/>
            <a:ext cx="0" cy="3227320"/>
          </a:xfrm>
          <a:prstGeom prst="line">
            <a:avLst/>
          </a:prstGeom>
          <a:ln>
            <a:solidFill>
              <a:srgbClr val="FF0000"/>
            </a:solidFill>
          </a:ln>
        </p:spPr>
        <p:style>
          <a:lnRef idx="3">
            <a:schemeClr val="accent1"/>
          </a:lnRef>
          <a:fillRef idx="0">
            <a:schemeClr val="accent1"/>
          </a:fillRef>
          <a:effectRef idx="2">
            <a:schemeClr val="accent1"/>
          </a:effectRef>
          <a:fontRef idx="minor">
            <a:schemeClr val="tx1"/>
          </a:fontRef>
        </p:style>
      </p:cxnSp>
      <p:sp>
        <p:nvSpPr>
          <p:cNvPr id="20" name="TextBox 19">
            <a:extLst>
              <a:ext uri="{FF2B5EF4-FFF2-40B4-BE49-F238E27FC236}">
                <a16:creationId xmlns:a16="http://schemas.microsoft.com/office/drawing/2014/main" id="{A1FF37E0-F41B-4AB9-B8DF-2D9C1F1997FA}"/>
              </a:ext>
            </a:extLst>
          </p:cNvPr>
          <p:cNvSpPr txBox="1"/>
          <p:nvPr/>
        </p:nvSpPr>
        <p:spPr>
          <a:xfrm>
            <a:off x="2999490" y="2217785"/>
            <a:ext cx="268022" cy="492443"/>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p>
        </p:txBody>
      </p:sp>
      <p:sp>
        <p:nvSpPr>
          <p:cNvPr id="22" name="TextBox 21">
            <a:extLst>
              <a:ext uri="{FF2B5EF4-FFF2-40B4-BE49-F238E27FC236}">
                <a16:creationId xmlns:a16="http://schemas.microsoft.com/office/drawing/2014/main" id="{A72EB2FF-CBDE-47AC-A72A-682F3441E1CF}"/>
              </a:ext>
            </a:extLst>
          </p:cNvPr>
          <p:cNvSpPr txBox="1"/>
          <p:nvPr/>
        </p:nvSpPr>
        <p:spPr>
          <a:xfrm>
            <a:off x="1534347" y="1606387"/>
            <a:ext cx="3198311" cy="646331"/>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3600" b="0" i="0" u="none" strike="noStrike" kern="0" cap="none" spc="0" normalizeH="0" baseline="0" noProof="0" dirty="0">
                <a:ln>
                  <a:noFill/>
                </a:ln>
                <a:solidFill>
                  <a:srgbClr val="0070C0"/>
                </a:solidFill>
                <a:effectLst/>
                <a:uLnTx/>
                <a:uFillTx/>
                <a:latin typeface="Times New Roman" pitchFamily="18" charset="0"/>
                <a:ea typeface="+mn-ea"/>
                <a:cs typeface="+mn-cs"/>
              </a:rPr>
              <a:t>800 : 100 x 52,5</a:t>
            </a:r>
          </a:p>
        </p:txBody>
      </p:sp>
      <p:pic>
        <p:nvPicPr>
          <p:cNvPr id="19" name="Audio 18">
            <a:hlinkClick r:id="" action="ppaction://media"/>
            <a:extLst>
              <a:ext uri="{FF2B5EF4-FFF2-40B4-BE49-F238E27FC236}">
                <a16:creationId xmlns:a16="http://schemas.microsoft.com/office/drawing/2014/main" id="{1FCECDB7-FAEE-4C08-B001-9611F797F3B8}"/>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3574856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barn(inVertical)">
                                      <p:cBhvr>
                                        <p:cTn id="11" dur="500"/>
                                        <p:tgtEl>
                                          <p:spTgt spid="20"/>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barn(inVertical)">
                                      <p:cBhvr>
                                        <p:cTn id="14" dur="500"/>
                                        <p:tgtEl>
                                          <p:spTgt spid="22"/>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randombar(horizontal)">
                                      <p:cBhvr>
                                        <p:cTn id="19" dur="500"/>
                                        <p:tgtEl>
                                          <p:spTgt spid="4"/>
                                        </p:tgtEl>
                                      </p:cBhvr>
                                    </p:animEffect>
                                  </p:childTnLst>
                                </p:cTn>
                              </p:par>
                              <p:par>
                                <p:cTn id="20" presetID="22" presetClass="entr" presetSubtype="4" fill="hold" nodeType="with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Effect transition="in" filter="wipe(down)">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barn(inVertical)">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28" fill="hold" display="0">
                  <p:stCondLst>
                    <p:cond delay="indefinite"/>
                  </p:stCondLst>
                  <p:endCondLst>
                    <p:cond evt="onStopAudio" delay="0">
                      <p:tgtEl>
                        <p:sldTgt/>
                      </p:tgtEl>
                    </p:cond>
                  </p:endCondLst>
                </p:cTn>
                <p:tgtEl>
                  <p:spTgt spid="19"/>
                </p:tgtEl>
              </p:cMediaNode>
            </p:audio>
          </p:childTnLst>
        </p:cTn>
      </p:par>
    </p:tnLst>
    <p:bldLst>
      <p:bldP spid="4" grpId="0"/>
      <p:bldP spid="8" grpId="0"/>
      <p:bldP spid="2" grpId="0"/>
      <p:bldP spid="20" grpId="0"/>
      <p:bldP spid="2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4">
            <a:extLst>
              <a:ext uri="{FF2B5EF4-FFF2-40B4-BE49-F238E27FC236}">
                <a16:creationId xmlns:a16="http://schemas.microsoft.com/office/drawing/2014/main" id="{781BD72F-3FE7-4A79-BD16-72DD51924F81}"/>
              </a:ext>
            </a:extLst>
          </p:cNvPr>
          <p:cNvSpPr>
            <a:spLocks noGrp="1"/>
          </p:cNvSpPr>
          <p:nvPr>
            <p:ph type="subTitle" idx="1"/>
          </p:nvPr>
        </p:nvSpPr>
        <p:spPr>
          <a:xfrm>
            <a:off x="2603800" y="4283279"/>
            <a:ext cx="6984400" cy="1399200"/>
          </a:xfrm>
          <a:solidFill>
            <a:srgbClr val="03338B"/>
          </a:solidFill>
          <a:ln>
            <a:noFill/>
          </a:ln>
        </p:spPr>
        <p:style>
          <a:lnRef idx="2">
            <a:schemeClr val="dk1">
              <a:shade val="50000"/>
            </a:schemeClr>
          </a:lnRef>
          <a:fillRef idx="1">
            <a:schemeClr val="dk1"/>
          </a:fillRef>
          <a:effectRef idx="0">
            <a:schemeClr val="dk1"/>
          </a:effectRef>
          <a:fontRef idx="minor">
            <a:schemeClr val="lt1"/>
          </a:fontRef>
        </p:style>
        <p:txBody>
          <a:bodyPr/>
          <a:lstStyle/>
          <a:p>
            <a:endParaRPr lang="en-GB" dirty="0"/>
          </a:p>
        </p:txBody>
      </p:sp>
      <p:sp>
        <p:nvSpPr>
          <p:cNvPr id="7" name="Rectangle: Rounded Corners 6">
            <a:extLst>
              <a:ext uri="{FF2B5EF4-FFF2-40B4-BE49-F238E27FC236}">
                <a16:creationId xmlns:a16="http://schemas.microsoft.com/office/drawing/2014/main" id="{698C31A4-BC9F-47FA-B8FA-1EEA92822461}"/>
              </a:ext>
            </a:extLst>
          </p:cNvPr>
          <p:cNvSpPr/>
          <p:nvPr/>
        </p:nvSpPr>
        <p:spPr>
          <a:xfrm>
            <a:off x="2743198" y="2373806"/>
            <a:ext cx="8708923" cy="2334053"/>
          </a:xfrm>
          <a:prstGeom prst="roundRect">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a:p>
        </p:txBody>
      </p:sp>
      <p:sp>
        <p:nvSpPr>
          <p:cNvPr id="8" name="Rectangle: Rounded Corners 7">
            <a:extLst>
              <a:ext uri="{FF2B5EF4-FFF2-40B4-BE49-F238E27FC236}">
                <a16:creationId xmlns:a16="http://schemas.microsoft.com/office/drawing/2014/main" id="{74C90DBF-456E-437D-BEB3-4EBEDEEE157B}"/>
              </a:ext>
            </a:extLst>
          </p:cNvPr>
          <p:cNvSpPr/>
          <p:nvPr/>
        </p:nvSpPr>
        <p:spPr>
          <a:xfrm>
            <a:off x="2606775" y="1928211"/>
            <a:ext cx="8981768" cy="793924"/>
          </a:xfrm>
          <a:prstGeom prst="roundRect">
            <a:avLst/>
          </a:prstGeom>
          <a:ln/>
        </p:spPr>
        <p:style>
          <a:lnRef idx="3">
            <a:schemeClr val="lt1"/>
          </a:lnRef>
          <a:fillRef idx="1">
            <a:schemeClr val="accent5"/>
          </a:fillRef>
          <a:effectRef idx="1">
            <a:schemeClr val="accent5"/>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906CEF29-CFF1-4870-B48D-B93C97107BBC}"/>
              </a:ext>
            </a:extLst>
          </p:cNvPr>
          <p:cNvSpPr/>
          <p:nvPr/>
        </p:nvSpPr>
        <p:spPr>
          <a:xfrm>
            <a:off x="2883310" y="1939716"/>
            <a:ext cx="8568812" cy="2785378"/>
          </a:xfrm>
          <a:prstGeom prst="rect">
            <a:avLst/>
          </a:prstGeom>
        </p:spPr>
        <p:txBody>
          <a:bodyPr wrap="square">
            <a:spAutoFit/>
          </a:bodyPr>
          <a:lstStyle/>
          <a:p>
            <a:pPr>
              <a:lnSpc>
                <a:spcPct val="100000"/>
              </a:lnSpc>
              <a:spcBef>
                <a:spcPct val="0"/>
              </a:spcBef>
              <a:buFontTx/>
              <a:buNone/>
            </a:pPr>
            <a:r>
              <a:rPr lang="en-US" altLang="en-US" sz="4000" b="1" dirty="0">
                <a:solidFill>
                  <a:srgbClr val="FF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Muốn</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tìm</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số</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phần</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trăm</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của</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một</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số</a:t>
            </a:r>
            <a:r>
              <a:rPr lang="en-US" altLang="en-US" sz="4000" b="1" dirty="0">
                <a:solidFill>
                  <a:srgbClr val="C00000"/>
                </a:solidFill>
                <a:latin typeface="Times New Roman" panose="02020603050405020304" pitchFamily="18" charset="0"/>
                <a:cs typeface="Times New Roman" panose="02020603050405020304" pitchFamily="18" charset="0"/>
              </a:rPr>
              <a:t> :</a:t>
            </a:r>
          </a:p>
          <a:p>
            <a:pPr>
              <a:lnSpc>
                <a:spcPct val="100000"/>
              </a:lnSpc>
              <a:spcBef>
                <a:spcPct val="0"/>
              </a:spcBef>
              <a:buFontTx/>
              <a:buNone/>
            </a:pPr>
            <a:endParaRPr lang="en-US" altLang="en-US" sz="1500" b="1" dirty="0">
              <a:solidFill>
                <a:srgbClr val="C00000"/>
              </a:solidFill>
              <a:latin typeface="Times New Roman" panose="02020603050405020304" pitchFamily="18" charset="0"/>
              <a:cs typeface="Times New Roman" panose="02020603050405020304" pitchFamily="18" charset="0"/>
            </a:endParaRPr>
          </a:p>
          <a:p>
            <a:pPr>
              <a:lnSpc>
                <a:spcPct val="100000"/>
              </a:lnSpc>
              <a:spcBef>
                <a:spcPct val="0"/>
              </a:spcBef>
              <a:buFontTx/>
              <a:buNone/>
            </a:pPr>
            <a:r>
              <a:rPr lang="en-US" altLang="en-US" sz="4000" b="1" dirty="0">
                <a:solidFill>
                  <a:srgbClr val="C00000"/>
                </a:solidFill>
                <a:latin typeface="Times New Roman" panose="02020603050405020304" pitchFamily="18" charset="0"/>
                <a:cs typeface="Times New Roman" panose="02020603050405020304" pitchFamily="18" charset="0"/>
              </a:rPr>
              <a:t>Ta </a:t>
            </a:r>
            <a:r>
              <a:rPr lang="en-US" altLang="en-US" sz="4000" b="1" dirty="0" err="1">
                <a:solidFill>
                  <a:srgbClr val="C00000"/>
                </a:solidFill>
                <a:latin typeface="Times New Roman" panose="02020603050405020304" pitchFamily="18" charset="0"/>
                <a:cs typeface="Times New Roman" panose="02020603050405020304" pitchFamily="18" charset="0"/>
              </a:rPr>
              <a:t>lấy</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số</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đó</a:t>
            </a:r>
            <a:r>
              <a:rPr lang="en-US" altLang="en-US" sz="4000" b="1" dirty="0">
                <a:solidFill>
                  <a:srgbClr val="C00000"/>
                </a:solidFill>
                <a:latin typeface="Times New Roman" panose="02020603050405020304" pitchFamily="18" charset="0"/>
                <a:cs typeface="Times New Roman" panose="02020603050405020304" pitchFamily="18" charset="0"/>
              </a:rPr>
              <a:t> chia </a:t>
            </a:r>
            <a:r>
              <a:rPr lang="en-US" altLang="en-US" sz="4000" b="1" dirty="0" err="1">
                <a:solidFill>
                  <a:srgbClr val="C00000"/>
                </a:solidFill>
                <a:latin typeface="Times New Roman" panose="02020603050405020304" pitchFamily="18" charset="0"/>
                <a:cs typeface="Times New Roman" panose="02020603050405020304" pitchFamily="18" charset="0"/>
              </a:rPr>
              <a:t>cho</a:t>
            </a:r>
            <a:r>
              <a:rPr lang="en-US" altLang="en-US" sz="4000" b="1" dirty="0">
                <a:solidFill>
                  <a:srgbClr val="C00000"/>
                </a:solidFill>
                <a:latin typeface="Times New Roman" panose="02020603050405020304" pitchFamily="18" charset="0"/>
                <a:cs typeface="Times New Roman" panose="02020603050405020304" pitchFamily="18" charset="0"/>
              </a:rPr>
              <a:t> 100 </a:t>
            </a:r>
            <a:r>
              <a:rPr lang="en-US" altLang="en-US" sz="4000" b="1" dirty="0" err="1">
                <a:solidFill>
                  <a:srgbClr val="C00000"/>
                </a:solidFill>
                <a:latin typeface="Times New Roman" panose="02020603050405020304" pitchFamily="18" charset="0"/>
                <a:cs typeface="Times New Roman" panose="02020603050405020304" pitchFamily="18" charset="0"/>
              </a:rPr>
              <a:t>rồi</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nhân</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với</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số</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phần</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trăm</a:t>
            </a:r>
            <a:r>
              <a:rPr lang="en-US" altLang="en-US" sz="4000" b="1" dirty="0">
                <a:solidFill>
                  <a:srgbClr val="C00000"/>
                </a:solidFill>
                <a:latin typeface="Times New Roman" panose="02020603050405020304" pitchFamily="18" charset="0"/>
                <a:cs typeface="Times New Roman" panose="02020603050405020304" pitchFamily="18" charset="0"/>
              </a:rPr>
              <a:t> (%) </a:t>
            </a:r>
            <a:r>
              <a:rPr lang="en-US" altLang="en-US" sz="4000" b="1" dirty="0" err="1">
                <a:solidFill>
                  <a:srgbClr val="C00000"/>
                </a:solidFill>
                <a:latin typeface="Times New Roman" panose="02020603050405020304" pitchFamily="18" charset="0"/>
                <a:cs typeface="Times New Roman" panose="02020603050405020304" pitchFamily="18" charset="0"/>
              </a:rPr>
              <a:t>hoặc</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lấy</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số</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đó</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nhân</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với</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số</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phần</a:t>
            </a:r>
            <a:r>
              <a:rPr lang="en-US" altLang="en-US" sz="4000" b="1" dirty="0">
                <a:solidFill>
                  <a:srgbClr val="C00000"/>
                </a:solidFill>
                <a:latin typeface="Times New Roman" panose="02020603050405020304" pitchFamily="18" charset="0"/>
                <a:cs typeface="Times New Roman" panose="02020603050405020304" pitchFamily="18" charset="0"/>
              </a:rPr>
              <a:t> </a:t>
            </a:r>
            <a:r>
              <a:rPr lang="en-US" altLang="en-US" sz="4000" b="1" dirty="0" err="1">
                <a:solidFill>
                  <a:srgbClr val="C00000"/>
                </a:solidFill>
                <a:latin typeface="Times New Roman" panose="02020603050405020304" pitchFamily="18" charset="0"/>
                <a:cs typeface="Times New Roman" panose="02020603050405020304" pitchFamily="18" charset="0"/>
              </a:rPr>
              <a:t>trăm</a:t>
            </a:r>
            <a:r>
              <a:rPr lang="en-US" altLang="en-US" sz="4000" b="1" dirty="0">
                <a:solidFill>
                  <a:srgbClr val="C00000"/>
                </a:solidFill>
                <a:latin typeface="Times New Roman" panose="02020603050405020304" pitchFamily="18" charset="0"/>
                <a:cs typeface="Times New Roman" panose="02020603050405020304" pitchFamily="18" charset="0"/>
              </a:rPr>
              <a:t> (%) </a:t>
            </a:r>
            <a:r>
              <a:rPr lang="en-US" altLang="en-US" sz="4000" b="1" dirty="0" err="1">
                <a:solidFill>
                  <a:srgbClr val="C00000"/>
                </a:solidFill>
                <a:latin typeface="Times New Roman" panose="02020603050405020304" pitchFamily="18" charset="0"/>
                <a:cs typeface="Times New Roman" panose="02020603050405020304" pitchFamily="18" charset="0"/>
              </a:rPr>
              <a:t>rồi</a:t>
            </a:r>
            <a:r>
              <a:rPr lang="en-US" altLang="en-US" sz="4000" b="1" dirty="0">
                <a:solidFill>
                  <a:srgbClr val="C00000"/>
                </a:solidFill>
                <a:latin typeface="Times New Roman" panose="02020603050405020304" pitchFamily="18" charset="0"/>
                <a:cs typeface="Times New Roman" panose="02020603050405020304" pitchFamily="18" charset="0"/>
              </a:rPr>
              <a:t> chia </a:t>
            </a:r>
            <a:r>
              <a:rPr lang="en-US" altLang="en-US" sz="4000" b="1" dirty="0" err="1">
                <a:solidFill>
                  <a:srgbClr val="C00000"/>
                </a:solidFill>
                <a:latin typeface="Times New Roman" panose="02020603050405020304" pitchFamily="18" charset="0"/>
                <a:cs typeface="Times New Roman" panose="02020603050405020304" pitchFamily="18" charset="0"/>
              </a:rPr>
              <a:t>cho</a:t>
            </a:r>
            <a:r>
              <a:rPr lang="en-US" altLang="en-US" sz="4000" b="1" dirty="0">
                <a:solidFill>
                  <a:srgbClr val="C00000"/>
                </a:solidFill>
                <a:latin typeface="Times New Roman" panose="02020603050405020304" pitchFamily="18" charset="0"/>
                <a:cs typeface="Times New Roman" panose="02020603050405020304" pitchFamily="18" charset="0"/>
              </a:rPr>
              <a:t> 100</a:t>
            </a:r>
            <a:r>
              <a:rPr lang="en-US" altLang="en-US" sz="4000" b="1" dirty="0">
                <a:solidFill>
                  <a:srgbClr val="FF0000"/>
                </a:solidFill>
                <a:latin typeface="Times New Roman" panose="02020603050405020304" pitchFamily="18" charset="0"/>
                <a:cs typeface="Times New Roman" panose="02020603050405020304" pitchFamily="18" charset="0"/>
              </a:rPr>
              <a:t>.</a:t>
            </a:r>
          </a:p>
        </p:txBody>
      </p:sp>
      <p:pic>
        <p:nvPicPr>
          <p:cNvPr id="18" name="Audio 17">
            <a:hlinkClick r:id="" action="ppaction://media"/>
            <a:extLst>
              <a:ext uri="{FF2B5EF4-FFF2-40B4-BE49-F238E27FC236}">
                <a16:creationId xmlns:a16="http://schemas.microsoft.com/office/drawing/2014/main" id="{90323304-31DB-43B9-978A-BF2C9402F255}"/>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3066598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20" fill="hold" display="0">
                  <p:stCondLst>
                    <p:cond delay="indefinite"/>
                  </p:stCondLst>
                  <p:endCondLst>
                    <p:cond evt="onStopAudio" delay="0">
                      <p:tgtEl>
                        <p:sldTgt/>
                      </p:tgtEl>
                    </p:cond>
                  </p:endCondLst>
                </p:cTn>
                <p:tgtEl>
                  <p:spTgt spid="18"/>
                </p:tgtEl>
              </p:cMediaNode>
            </p:audio>
          </p:childTnLst>
        </p:cTn>
      </p:par>
    </p:tnLst>
    <p:bldLst>
      <p:bldP spid="7" grpId="0" animBg="1"/>
      <p:bldP spid="8" grpId="0" animBg="1"/>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341"/>
        <p:cNvGrpSpPr/>
        <p:nvPr/>
      </p:nvGrpSpPr>
      <p:grpSpPr>
        <a:xfrm>
          <a:off x="0" y="0"/>
          <a:ext cx="0" cy="0"/>
          <a:chOff x="0" y="0"/>
          <a:chExt cx="0" cy="0"/>
        </a:xfrm>
      </p:grpSpPr>
      <p:sp>
        <p:nvSpPr>
          <p:cNvPr id="4342" name="Google Shape;4342;p41"/>
          <p:cNvSpPr/>
          <p:nvPr/>
        </p:nvSpPr>
        <p:spPr>
          <a:xfrm>
            <a:off x="7835084" y="2011651"/>
            <a:ext cx="2826400" cy="2826400"/>
          </a:xfrm>
          <a:prstGeom prst="ellipse">
            <a:avLst/>
          </a:pr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41"/>
          <p:cNvSpPr txBox="1">
            <a:spLocks noGrp="1"/>
          </p:cNvSpPr>
          <p:nvPr>
            <p:ph type="title" idx="2"/>
          </p:nvPr>
        </p:nvSpPr>
        <p:spPr>
          <a:xfrm>
            <a:off x="7860987" y="2522075"/>
            <a:ext cx="2826400" cy="1787600"/>
          </a:xfrm>
          <a:prstGeom prst="rect">
            <a:avLst/>
          </a:prstGeom>
        </p:spPr>
        <p:txBody>
          <a:bodyPr spcFirstLastPara="1" wrap="square" lIns="121900" tIns="121900" rIns="121900" bIns="121900" anchor="ctr" anchorCtr="0">
            <a:noAutofit/>
          </a:bodyPr>
          <a:lstStyle/>
          <a:p>
            <a:r>
              <a:rPr lang="en"/>
              <a:t>02</a:t>
            </a:r>
            <a:endParaRPr/>
          </a:p>
        </p:txBody>
      </p:sp>
      <p:sp>
        <p:nvSpPr>
          <p:cNvPr id="8" name="Rectangle 7">
            <a:extLst>
              <a:ext uri="{FF2B5EF4-FFF2-40B4-BE49-F238E27FC236}">
                <a16:creationId xmlns:a16="http://schemas.microsoft.com/office/drawing/2014/main" id="{81D8DCA7-860A-4DE9-904C-A12F21DD3A61}"/>
              </a:ext>
            </a:extLst>
          </p:cNvPr>
          <p:cNvSpPr/>
          <p:nvPr/>
        </p:nvSpPr>
        <p:spPr>
          <a:xfrm>
            <a:off x="1600200" y="2692600"/>
            <a:ext cx="6362700" cy="1446550"/>
          </a:xfrm>
          <a:prstGeom prst="rect">
            <a:avLst/>
          </a:prstGeom>
        </p:spPr>
        <p:txBody>
          <a:bodyPr wrap="square">
            <a:spAutoFit/>
          </a:bodyPr>
          <a:lstStyle/>
          <a:p>
            <a:pPr defTabSz="1219170"/>
            <a:r>
              <a:rPr lang="vi-VN" altLang="zh-CN" sz="8800" b="1" dirty="0">
                <a:solidFill>
                  <a:schemeClr val="accent2">
                    <a:lumMod val="20000"/>
                    <a:lumOff val="80000"/>
                  </a:schemeClr>
                </a:solidFill>
                <a:latin typeface="American Typewriter" panose="02090604020004020304" pitchFamily="18" charset="77"/>
                <a:ea typeface="华康海报体W12(P)" pitchFamily="82" charset="-122"/>
              </a:rPr>
              <a:t>LUYỆN</a:t>
            </a:r>
            <a:r>
              <a:rPr lang="en-GB" altLang="zh-CN" sz="8800" b="1" dirty="0">
                <a:solidFill>
                  <a:schemeClr val="accent2">
                    <a:lumMod val="20000"/>
                    <a:lumOff val="80000"/>
                  </a:schemeClr>
                </a:solidFill>
                <a:latin typeface="American Typewriter" panose="02090604020004020304" pitchFamily="18" charset="77"/>
                <a:ea typeface="华康海报体W12(P)" pitchFamily="82" charset="-122"/>
              </a:rPr>
              <a:t> </a:t>
            </a:r>
            <a:r>
              <a:rPr lang="vi-VN" altLang="zh-CN" sz="8800" b="1" dirty="0">
                <a:solidFill>
                  <a:schemeClr val="accent2">
                    <a:lumMod val="20000"/>
                    <a:lumOff val="80000"/>
                  </a:schemeClr>
                </a:solidFill>
                <a:latin typeface="American Typewriter" panose="02090604020004020304" pitchFamily="18" charset="77"/>
                <a:ea typeface="华康海报体W12(P)" pitchFamily="82" charset="-122"/>
              </a:rPr>
              <a:t>TẬP</a:t>
            </a:r>
            <a:endParaRPr lang="zh-CN" altLang="en-US" sz="8800" b="1" dirty="0">
              <a:solidFill>
                <a:schemeClr val="accent2">
                  <a:lumMod val="20000"/>
                  <a:lumOff val="80000"/>
                </a:schemeClr>
              </a:solidFill>
              <a:latin typeface="American Typewriter" panose="02090604020004020304" pitchFamily="18" charset="77"/>
              <a:ea typeface="华康海报体W12(P)" pitchFamily="82" charset="-122"/>
            </a:endParaRPr>
          </a:p>
        </p:txBody>
      </p:sp>
      <p:pic>
        <p:nvPicPr>
          <p:cNvPr id="3" name="Audio 2">
            <a:hlinkClick r:id="" action="ppaction://media"/>
            <a:extLst>
              <a:ext uri="{FF2B5EF4-FFF2-40B4-BE49-F238E27FC236}">
                <a16:creationId xmlns:a16="http://schemas.microsoft.com/office/drawing/2014/main" id="{D4852F4B-8BB0-46CD-AC5A-BD3435125E7C}"/>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0" fill="hold" display="0">
                  <p:stCondLst>
                    <p:cond delay="indefinite"/>
                  </p:stCondLst>
                  <p:endCondLst>
                    <p:cond evt="onStopAudio" delay="0">
                      <p:tgtEl>
                        <p:sldTgt/>
                      </p:tgtEl>
                    </p:cond>
                  </p:endCondLst>
                </p:cTn>
                <p:tgtEl>
                  <p:spTgt spid="3"/>
                </p:tgtEl>
              </p:cMediaNode>
            </p:audio>
          </p:childTnLst>
        </p:cTn>
      </p:par>
    </p:tnLst>
    <p:bldLst>
      <p:bldP spid="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DE6DA0C-12FB-4C31-8B2E-151DD00BCEFF}"/>
              </a:ext>
            </a:extLst>
          </p:cNvPr>
          <p:cNvSpPr>
            <a:spLocks noGrp="1"/>
          </p:cNvSpPr>
          <p:nvPr>
            <p:ph type="title"/>
          </p:nvPr>
        </p:nvSpPr>
        <p:spPr>
          <a:xfrm>
            <a:off x="87367" y="160540"/>
            <a:ext cx="1948800" cy="430800"/>
          </a:xfrm>
        </p:spPr>
        <p:txBody>
          <a:bodyPr/>
          <a:lstStyle/>
          <a:p>
            <a:r>
              <a:rPr lang="en-US" altLang="en-US" sz="4400" b="1" dirty="0" err="1">
                <a:solidFill>
                  <a:srgbClr val="FFC000"/>
                </a:solidFill>
                <a:latin typeface="Times New Roman" panose="02020603050405020304" pitchFamily="18" charset="0"/>
              </a:rPr>
              <a:t>Bài</a:t>
            </a:r>
            <a:r>
              <a:rPr lang="en-US" altLang="en-US" sz="4400" b="1" dirty="0">
                <a:solidFill>
                  <a:srgbClr val="FFC000"/>
                </a:solidFill>
                <a:latin typeface="Times New Roman" panose="02020603050405020304" pitchFamily="18" charset="0"/>
              </a:rPr>
              <a:t> 1:</a:t>
            </a:r>
            <a:endParaRPr lang="en-GB" sz="4400" dirty="0"/>
          </a:p>
        </p:txBody>
      </p:sp>
      <p:sp>
        <p:nvSpPr>
          <p:cNvPr id="6" name="Rectangle 3">
            <a:extLst>
              <a:ext uri="{FF2B5EF4-FFF2-40B4-BE49-F238E27FC236}">
                <a16:creationId xmlns:a16="http://schemas.microsoft.com/office/drawing/2014/main" id="{1921B289-DE46-4AED-9D63-F31C533A6C53}"/>
              </a:ext>
            </a:extLst>
          </p:cNvPr>
          <p:cNvSpPr>
            <a:spLocks noChangeArrowheads="1"/>
          </p:cNvSpPr>
          <p:nvPr/>
        </p:nvSpPr>
        <p:spPr bwMode="auto">
          <a:xfrm>
            <a:off x="985442" y="552990"/>
            <a:ext cx="10078798" cy="909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20000"/>
              </a:spcBef>
              <a:buFontTx/>
              <a:buNone/>
            </a:pPr>
            <a:r>
              <a:rPr lang="en-US" altLang="en-US" sz="2600" dirty="0" err="1">
                <a:solidFill>
                  <a:schemeClr val="bg1"/>
                </a:solidFill>
                <a:latin typeface="Times New Roman" panose="02020603050405020304" pitchFamily="18" charset="0"/>
              </a:rPr>
              <a:t>Một</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lớp</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có</a:t>
            </a:r>
            <a:r>
              <a:rPr lang="en-US" altLang="en-US" sz="2600" dirty="0">
                <a:solidFill>
                  <a:schemeClr val="bg1"/>
                </a:solidFill>
                <a:latin typeface="Times New Roman" panose="02020603050405020304" pitchFamily="18" charset="0"/>
              </a:rPr>
              <a:t> 32 </a:t>
            </a:r>
            <a:r>
              <a:rPr lang="en-US" altLang="en-US" sz="2600" dirty="0" err="1">
                <a:solidFill>
                  <a:schemeClr val="bg1"/>
                </a:solidFill>
                <a:latin typeface="Times New Roman" panose="02020603050405020304" pitchFamily="18" charset="0"/>
              </a:rPr>
              <a:t>học</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sinh</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trong</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đó</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số</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học</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sinh</a:t>
            </a:r>
            <a:r>
              <a:rPr lang="en-US" altLang="en-US" sz="2600" dirty="0">
                <a:solidFill>
                  <a:schemeClr val="bg1"/>
                </a:solidFill>
                <a:latin typeface="Times New Roman" panose="02020603050405020304" pitchFamily="18" charset="0"/>
              </a:rPr>
              <a:t> 10 </a:t>
            </a:r>
            <a:r>
              <a:rPr lang="en-US" altLang="en-US" sz="2600" dirty="0" err="1">
                <a:solidFill>
                  <a:schemeClr val="bg1"/>
                </a:solidFill>
                <a:latin typeface="Times New Roman" panose="02020603050405020304" pitchFamily="18" charset="0"/>
              </a:rPr>
              <a:t>tuổi</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chiếm</a:t>
            </a:r>
            <a:r>
              <a:rPr lang="en-US" altLang="en-US" sz="2600" dirty="0">
                <a:solidFill>
                  <a:schemeClr val="bg1"/>
                </a:solidFill>
                <a:latin typeface="Times New Roman" panose="02020603050405020304" pitchFamily="18" charset="0"/>
              </a:rPr>
              <a:t> 75%, </a:t>
            </a:r>
            <a:r>
              <a:rPr lang="en-US" altLang="en-US" sz="2600" dirty="0" err="1">
                <a:solidFill>
                  <a:schemeClr val="bg1"/>
                </a:solidFill>
                <a:latin typeface="Times New Roman" panose="02020603050405020304" pitchFamily="18" charset="0"/>
              </a:rPr>
              <a:t>còn</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lại</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là</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học</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sinh</a:t>
            </a:r>
            <a:r>
              <a:rPr lang="en-US" altLang="en-US" sz="2600" dirty="0">
                <a:solidFill>
                  <a:schemeClr val="bg1"/>
                </a:solidFill>
                <a:latin typeface="Times New Roman" panose="02020603050405020304" pitchFamily="18" charset="0"/>
              </a:rPr>
              <a:t> 11 </a:t>
            </a:r>
            <a:r>
              <a:rPr lang="en-US" altLang="en-US" sz="2600" dirty="0" err="1">
                <a:solidFill>
                  <a:schemeClr val="bg1"/>
                </a:solidFill>
                <a:latin typeface="Times New Roman" panose="02020603050405020304" pitchFamily="18" charset="0"/>
              </a:rPr>
              <a:t>tuổi</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Tính</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số</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học</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sinh</a:t>
            </a:r>
            <a:r>
              <a:rPr lang="en-US" altLang="en-US" sz="2600" dirty="0">
                <a:solidFill>
                  <a:schemeClr val="bg1"/>
                </a:solidFill>
                <a:latin typeface="Times New Roman" panose="02020603050405020304" pitchFamily="18" charset="0"/>
              </a:rPr>
              <a:t> 11 </a:t>
            </a:r>
            <a:r>
              <a:rPr lang="en-US" altLang="en-US" sz="2600" dirty="0" err="1">
                <a:solidFill>
                  <a:schemeClr val="bg1"/>
                </a:solidFill>
                <a:latin typeface="Times New Roman" panose="02020603050405020304" pitchFamily="18" charset="0"/>
              </a:rPr>
              <a:t>tuổi</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của</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lớp</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học</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đó</a:t>
            </a:r>
            <a:r>
              <a:rPr lang="en-US" altLang="en-US" sz="2600" dirty="0">
                <a:solidFill>
                  <a:schemeClr val="bg1"/>
                </a:solidFill>
                <a:latin typeface="Times New Roman" panose="02020603050405020304" pitchFamily="18" charset="0"/>
              </a:rPr>
              <a:t>.</a:t>
            </a:r>
          </a:p>
        </p:txBody>
      </p:sp>
      <p:sp>
        <p:nvSpPr>
          <p:cNvPr id="8" name="Rectangle 7">
            <a:extLst>
              <a:ext uri="{FF2B5EF4-FFF2-40B4-BE49-F238E27FC236}">
                <a16:creationId xmlns:a16="http://schemas.microsoft.com/office/drawing/2014/main" id="{4238EDCC-5A7B-4ABF-867E-6049B9540EF2}"/>
              </a:ext>
            </a:extLst>
          </p:cNvPr>
          <p:cNvSpPr>
            <a:spLocks noChangeArrowheads="1"/>
          </p:cNvSpPr>
          <p:nvPr/>
        </p:nvSpPr>
        <p:spPr bwMode="auto">
          <a:xfrm>
            <a:off x="1170464" y="1465262"/>
            <a:ext cx="6430962" cy="174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fontAlgn="auto" hangingPunct="1">
              <a:spcAft>
                <a:spcPts val="0"/>
              </a:spcAft>
              <a:buFontTx/>
              <a:buNone/>
              <a:defRPr/>
            </a:pPr>
            <a:r>
              <a:rPr lang="en-US" altLang="en-US" sz="2600" kern="0" dirty="0" err="1">
                <a:solidFill>
                  <a:srgbClr val="FFC000"/>
                </a:solidFill>
                <a:latin typeface="Times New Roman" panose="02020603050405020304" pitchFamily="18" charset="0"/>
                <a:cs typeface="Times New Roman" panose="02020603050405020304" pitchFamily="18" charset="0"/>
              </a:rPr>
              <a:t>Tóm</a:t>
            </a:r>
            <a:r>
              <a:rPr lang="en-US" altLang="en-US" sz="2600" kern="0" dirty="0">
                <a:solidFill>
                  <a:srgbClr val="FFC000"/>
                </a:solidFill>
                <a:latin typeface="Times New Roman" panose="02020603050405020304" pitchFamily="18" charset="0"/>
                <a:cs typeface="Times New Roman" panose="02020603050405020304" pitchFamily="18" charset="0"/>
              </a:rPr>
              <a:t> </a:t>
            </a:r>
            <a:r>
              <a:rPr lang="en-US" altLang="en-US" sz="2600" kern="0" dirty="0" err="1">
                <a:solidFill>
                  <a:srgbClr val="FFC000"/>
                </a:solidFill>
                <a:latin typeface="Times New Roman" panose="02020603050405020304" pitchFamily="18" charset="0"/>
                <a:cs typeface="Times New Roman" panose="02020603050405020304" pitchFamily="18" charset="0"/>
              </a:rPr>
              <a:t>tắt</a:t>
            </a:r>
            <a:endParaRPr lang="en-US" altLang="en-US" sz="2600" kern="0" dirty="0">
              <a:solidFill>
                <a:srgbClr val="FFC000"/>
              </a:solidFill>
              <a:latin typeface="Times New Roman" panose="02020603050405020304" pitchFamily="18" charset="0"/>
              <a:cs typeface="Times New Roman" panose="02020603050405020304" pitchFamily="18" charset="0"/>
            </a:endParaRPr>
          </a:p>
          <a:p>
            <a:pPr eaLnBrk="1" fontAlgn="auto" hangingPunct="1">
              <a:spcAft>
                <a:spcPts val="0"/>
              </a:spcAft>
              <a:buFontTx/>
              <a:buNone/>
              <a:defRPr/>
            </a:pPr>
            <a:r>
              <a:rPr lang="en-US" altLang="en-US" sz="2600" kern="0" dirty="0" err="1">
                <a:solidFill>
                  <a:schemeClr val="bg1"/>
                </a:solidFill>
                <a:latin typeface="Times New Roman" panose="02020603050405020304" pitchFamily="18" charset="0"/>
                <a:cs typeface="Times New Roman" panose="02020603050405020304" pitchFamily="18" charset="0"/>
              </a:rPr>
              <a:t>Học</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sinh</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cả</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lớp</a:t>
            </a:r>
            <a:r>
              <a:rPr lang="en-US" altLang="en-US" sz="2600" kern="0" dirty="0">
                <a:solidFill>
                  <a:schemeClr val="bg1"/>
                </a:solidFill>
                <a:latin typeface="Times New Roman" panose="02020603050405020304" pitchFamily="18" charset="0"/>
                <a:cs typeface="Times New Roman" panose="02020603050405020304" pitchFamily="18" charset="0"/>
              </a:rPr>
              <a:t>                   :   32 </a:t>
            </a:r>
            <a:r>
              <a:rPr lang="en-US" altLang="en-US" sz="2600" kern="0" dirty="0" err="1">
                <a:solidFill>
                  <a:schemeClr val="bg1"/>
                </a:solidFill>
                <a:latin typeface="Times New Roman" panose="02020603050405020304" pitchFamily="18" charset="0"/>
                <a:cs typeface="Times New Roman" panose="02020603050405020304" pitchFamily="18" charset="0"/>
              </a:rPr>
              <a:t>học</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sinh</a:t>
            </a:r>
            <a:endParaRPr lang="en-US" altLang="en-US" sz="2600" kern="0" dirty="0">
              <a:solidFill>
                <a:schemeClr val="bg1"/>
              </a:solidFill>
              <a:latin typeface="Times New Roman" panose="02020603050405020304" pitchFamily="18" charset="0"/>
              <a:cs typeface="Times New Roman" panose="02020603050405020304" pitchFamily="18" charset="0"/>
            </a:endParaRPr>
          </a:p>
          <a:p>
            <a:pPr eaLnBrk="1" fontAlgn="auto" hangingPunct="1">
              <a:spcAft>
                <a:spcPts val="0"/>
              </a:spcAft>
              <a:buFontTx/>
              <a:buNone/>
              <a:defRPr/>
            </a:pPr>
            <a:r>
              <a:rPr lang="en-US" altLang="en-US" sz="2600" kern="0" dirty="0" err="1">
                <a:solidFill>
                  <a:schemeClr val="bg1"/>
                </a:solidFill>
                <a:latin typeface="Times New Roman" panose="02020603050405020304" pitchFamily="18" charset="0"/>
                <a:cs typeface="Times New Roman" panose="02020603050405020304" pitchFamily="18" charset="0"/>
              </a:rPr>
              <a:t>Học</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sinh</a:t>
            </a:r>
            <a:r>
              <a:rPr lang="en-US" altLang="en-US" sz="2600" kern="0" dirty="0">
                <a:solidFill>
                  <a:schemeClr val="bg1"/>
                </a:solidFill>
                <a:latin typeface="Times New Roman" panose="02020603050405020304" pitchFamily="18" charset="0"/>
                <a:cs typeface="Times New Roman" panose="02020603050405020304" pitchFamily="18" charset="0"/>
              </a:rPr>
              <a:t> 10 </a:t>
            </a:r>
            <a:r>
              <a:rPr lang="en-US" altLang="en-US" sz="2600" kern="0" dirty="0" err="1">
                <a:solidFill>
                  <a:schemeClr val="bg1"/>
                </a:solidFill>
                <a:latin typeface="Times New Roman" panose="02020603050405020304" pitchFamily="18" charset="0"/>
                <a:cs typeface="Times New Roman" panose="02020603050405020304" pitchFamily="18" charset="0"/>
              </a:rPr>
              <a:t>tuổi</a:t>
            </a:r>
            <a:r>
              <a:rPr lang="en-US" altLang="en-US" sz="2600" kern="0" dirty="0">
                <a:solidFill>
                  <a:schemeClr val="bg1"/>
                </a:solidFill>
                <a:latin typeface="Times New Roman" panose="02020603050405020304" pitchFamily="18" charset="0"/>
                <a:cs typeface="Times New Roman" panose="02020603050405020304" pitchFamily="18" charset="0"/>
              </a:rPr>
              <a:t>       75%   : </a:t>
            </a:r>
          </a:p>
          <a:p>
            <a:pPr eaLnBrk="1" fontAlgn="auto" hangingPunct="1">
              <a:spcAft>
                <a:spcPts val="0"/>
              </a:spcAft>
              <a:buFontTx/>
              <a:buNone/>
              <a:defRPr/>
            </a:pPr>
            <a:r>
              <a:rPr lang="en-US" altLang="en-US" sz="2600" kern="0" dirty="0" err="1">
                <a:solidFill>
                  <a:schemeClr val="bg1"/>
                </a:solidFill>
                <a:latin typeface="Times New Roman" panose="02020603050405020304" pitchFamily="18" charset="0"/>
                <a:cs typeface="Times New Roman" panose="02020603050405020304" pitchFamily="18" charset="0"/>
              </a:rPr>
              <a:t>Học</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sinh</a:t>
            </a:r>
            <a:r>
              <a:rPr lang="en-US" altLang="en-US" sz="2600" kern="0" dirty="0">
                <a:solidFill>
                  <a:schemeClr val="bg1"/>
                </a:solidFill>
                <a:latin typeface="Times New Roman" panose="02020603050405020304" pitchFamily="18" charset="0"/>
                <a:cs typeface="Times New Roman" panose="02020603050405020304" pitchFamily="18" charset="0"/>
              </a:rPr>
              <a:t> 11 </a:t>
            </a:r>
            <a:r>
              <a:rPr lang="en-US" altLang="en-US" sz="2600" kern="0" dirty="0" err="1">
                <a:solidFill>
                  <a:schemeClr val="bg1"/>
                </a:solidFill>
                <a:latin typeface="Times New Roman" panose="02020603050405020304" pitchFamily="18" charset="0"/>
                <a:cs typeface="Times New Roman" panose="02020603050405020304" pitchFamily="18" charset="0"/>
              </a:rPr>
              <a:t>tuổi</a:t>
            </a:r>
            <a:r>
              <a:rPr lang="en-US" altLang="en-US" sz="2600" kern="0" dirty="0">
                <a:solidFill>
                  <a:schemeClr val="bg1"/>
                </a:solidFill>
                <a:latin typeface="Times New Roman" panose="02020603050405020304" pitchFamily="18" charset="0"/>
                <a:cs typeface="Times New Roman" panose="02020603050405020304" pitchFamily="18" charset="0"/>
              </a:rPr>
              <a:t>                  : ..... </a:t>
            </a:r>
            <a:r>
              <a:rPr lang="en-US" altLang="en-US" sz="2600" kern="0" dirty="0" err="1">
                <a:solidFill>
                  <a:schemeClr val="bg1"/>
                </a:solidFill>
                <a:latin typeface="Times New Roman" panose="02020603050405020304" pitchFamily="18" charset="0"/>
                <a:cs typeface="Times New Roman" panose="02020603050405020304" pitchFamily="18" charset="0"/>
              </a:rPr>
              <a:t>học</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sinh</a:t>
            </a:r>
            <a:r>
              <a:rPr lang="en-US" altLang="en-US" sz="2600" kern="0" dirty="0">
                <a:solidFill>
                  <a:schemeClr val="bg1"/>
                </a:solidFill>
                <a:latin typeface="Times New Roman" panose="02020603050405020304" pitchFamily="18" charset="0"/>
                <a:cs typeface="Times New Roman" panose="02020603050405020304" pitchFamily="18" charset="0"/>
              </a:rPr>
              <a:t>?</a:t>
            </a:r>
          </a:p>
        </p:txBody>
      </p:sp>
      <p:sp>
        <p:nvSpPr>
          <p:cNvPr id="11" name="TextBox 10">
            <a:extLst>
              <a:ext uri="{FF2B5EF4-FFF2-40B4-BE49-F238E27FC236}">
                <a16:creationId xmlns:a16="http://schemas.microsoft.com/office/drawing/2014/main" id="{3110B7BC-FACB-4A1D-9E6F-341C83FDAD78}"/>
              </a:ext>
            </a:extLst>
          </p:cNvPr>
          <p:cNvSpPr txBox="1"/>
          <p:nvPr/>
        </p:nvSpPr>
        <p:spPr>
          <a:xfrm>
            <a:off x="3863657" y="1943600"/>
            <a:ext cx="1044575" cy="492125"/>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chemeClr val="bg1"/>
                </a:solidFill>
                <a:effectLst/>
                <a:uLnTx/>
                <a:uFillTx/>
                <a:latin typeface="Times New Roman" pitchFamily="18" charset="0"/>
                <a:ea typeface="+mn-ea"/>
                <a:cs typeface="+mn-cs"/>
              </a:rPr>
              <a:t>100 %</a:t>
            </a:r>
          </a:p>
        </p:txBody>
      </p:sp>
      <p:cxnSp>
        <p:nvCxnSpPr>
          <p:cNvPr id="10" name="Straight Connector 9">
            <a:extLst>
              <a:ext uri="{FF2B5EF4-FFF2-40B4-BE49-F238E27FC236}">
                <a16:creationId xmlns:a16="http://schemas.microsoft.com/office/drawing/2014/main" id="{21DF9469-37BE-4293-95B8-A94C93103BB8}"/>
              </a:ext>
            </a:extLst>
          </p:cNvPr>
          <p:cNvCxnSpPr>
            <a:cxnSpLocks/>
          </p:cNvCxnSpPr>
          <p:nvPr/>
        </p:nvCxnSpPr>
        <p:spPr>
          <a:xfrm>
            <a:off x="2227007" y="990604"/>
            <a:ext cx="1917514" cy="17205"/>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D273390-6D2E-4622-B092-48EF03B0D422}"/>
              </a:ext>
            </a:extLst>
          </p:cNvPr>
          <p:cNvCxnSpPr>
            <a:cxnSpLocks/>
          </p:cNvCxnSpPr>
          <p:nvPr/>
        </p:nvCxnSpPr>
        <p:spPr>
          <a:xfrm>
            <a:off x="5823379" y="1007809"/>
            <a:ext cx="3674582"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9325A38A-E557-49F6-B09E-EC13CB7592AD}"/>
              </a:ext>
            </a:extLst>
          </p:cNvPr>
          <p:cNvCxnSpPr>
            <a:cxnSpLocks/>
          </p:cNvCxnSpPr>
          <p:nvPr/>
        </p:nvCxnSpPr>
        <p:spPr>
          <a:xfrm flipV="1">
            <a:off x="9738735" y="990604"/>
            <a:ext cx="909600" cy="17205"/>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3FB498AE-028C-4F6F-9CAE-EF8F5DFB3F35}"/>
              </a:ext>
            </a:extLst>
          </p:cNvPr>
          <p:cNvCxnSpPr>
            <a:cxnSpLocks/>
          </p:cNvCxnSpPr>
          <p:nvPr/>
        </p:nvCxnSpPr>
        <p:spPr>
          <a:xfrm>
            <a:off x="1437064" y="1418384"/>
            <a:ext cx="1964950"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5F909329-EB74-40E3-9B9E-F0CB4C83DAF7}"/>
              </a:ext>
            </a:extLst>
          </p:cNvPr>
          <p:cNvCxnSpPr>
            <a:cxnSpLocks/>
          </p:cNvCxnSpPr>
          <p:nvPr/>
        </p:nvCxnSpPr>
        <p:spPr>
          <a:xfrm>
            <a:off x="3771311" y="1413470"/>
            <a:ext cx="3160431" cy="0"/>
          </a:xfrm>
          <a:prstGeom prst="line">
            <a:avLst/>
          </a:prstGeom>
        </p:spPr>
        <p:style>
          <a:lnRef idx="2">
            <a:schemeClr val="accent1"/>
          </a:lnRef>
          <a:fillRef idx="0">
            <a:schemeClr val="accent1"/>
          </a:fillRef>
          <a:effectRef idx="1">
            <a:schemeClr val="accent1"/>
          </a:effectRef>
          <a:fontRef idx="minor">
            <a:schemeClr val="tx1"/>
          </a:fontRef>
        </p:style>
      </p:cxnSp>
      <p:sp>
        <p:nvSpPr>
          <p:cNvPr id="46" name="TextBox 45">
            <a:extLst>
              <a:ext uri="{FF2B5EF4-FFF2-40B4-BE49-F238E27FC236}">
                <a16:creationId xmlns:a16="http://schemas.microsoft.com/office/drawing/2014/main" id="{BC19B340-98BC-4993-B76F-BB4FE580CD1E}"/>
              </a:ext>
            </a:extLst>
          </p:cNvPr>
          <p:cNvSpPr txBox="1"/>
          <p:nvPr/>
        </p:nvSpPr>
        <p:spPr>
          <a:xfrm>
            <a:off x="5093254" y="2435725"/>
            <a:ext cx="2029922" cy="492443"/>
          </a:xfrm>
          <a:prstGeom prst="rect">
            <a:avLst/>
          </a:prstGeom>
          <a:noFill/>
        </p:spPr>
        <p:txBody>
          <a:bodyPr wrap="squar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chemeClr val="bg1"/>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chemeClr val="bg1"/>
                </a:solidFill>
                <a:effectLst/>
                <a:uLnTx/>
                <a:uFillTx/>
                <a:latin typeface="Times New Roman" pitchFamily="18" charset="0"/>
                <a:ea typeface="+mn-ea"/>
                <a:cs typeface="+mn-cs"/>
              </a:rPr>
              <a:t>học</a:t>
            </a:r>
            <a:r>
              <a:rPr kumimoji="0" lang="en-US" sz="2600" b="0" i="0" u="none" strike="noStrike" kern="0" cap="none" spc="0" normalizeH="0" noProof="0" dirty="0">
                <a:ln>
                  <a:noFill/>
                </a:ln>
                <a:solidFill>
                  <a:schemeClr val="bg1"/>
                </a:solidFill>
                <a:effectLst/>
                <a:uLnTx/>
                <a:uFillTx/>
                <a:latin typeface="Times New Roman" pitchFamily="18" charset="0"/>
                <a:ea typeface="+mn-ea"/>
                <a:cs typeface="+mn-cs"/>
              </a:rPr>
              <a:t> </a:t>
            </a:r>
            <a:r>
              <a:rPr kumimoji="0" lang="en-US" sz="2600" b="0" i="0" u="none" strike="noStrike" kern="0" cap="none" spc="0" normalizeH="0" noProof="0" dirty="0" err="1">
                <a:ln>
                  <a:noFill/>
                </a:ln>
                <a:solidFill>
                  <a:schemeClr val="bg1"/>
                </a:solidFill>
                <a:effectLst/>
                <a:uLnTx/>
                <a:uFillTx/>
                <a:latin typeface="Times New Roman" pitchFamily="18" charset="0"/>
                <a:ea typeface="+mn-ea"/>
                <a:cs typeface="+mn-cs"/>
              </a:rPr>
              <a:t>sinh</a:t>
            </a:r>
            <a:r>
              <a:rPr kumimoji="0" lang="en-US" sz="2600" b="0" i="0" u="none" strike="noStrike" kern="0" cap="none" spc="0" normalizeH="0" noProof="0" dirty="0">
                <a:ln>
                  <a:noFill/>
                </a:ln>
                <a:solidFill>
                  <a:schemeClr val="bg1"/>
                </a:solidFill>
                <a:effectLst/>
                <a:uLnTx/>
                <a:uFillTx/>
                <a:latin typeface="Times New Roman" pitchFamily="18" charset="0"/>
                <a:ea typeface="+mn-ea"/>
                <a:cs typeface="+mn-cs"/>
              </a:rPr>
              <a:t> ?</a:t>
            </a:r>
            <a:endParaRPr kumimoji="0" lang="en-US" sz="2600" b="0" i="0" u="none" strike="noStrike" kern="0" cap="none" spc="0" normalizeH="0" baseline="0" noProof="0" dirty="0">
              <a:ln>
                <a:noFill/>
              </a:ln>
              <a:solidFill>
                <a:schemeClr val="bg1"/>
              </a:solidFill>
              <a:effectLst/>
              <a:uLnTx/>
              <a:uFillTx/>
              <a:latin typeface="Times New Roman" pitchFamily="18" charset="0"/>
              <a:ea typeface="+mn-ea"/>
              <a:cs typeface="+mn-cs"/>
            </a:endParaRPr>
          </a:p>
        </p:txBody>
      </p:sp>
      <p:pic>
        <p:nvPicPr>
          <p:cNvPr id="50" name="Audio 49">
            <a:hlinkClick r:id="" action="ppaction://media"/>
            <a:extLst>
              <a:ext uri="{FF2B5EF4-FFF2-40B4-BE49-F238E27FC236}">
                <a16:creationId xmlns:a16="http://schemas.microsoft.com/office/drawing/2014/main" id="{CB2E593F-EB67-4935-9818-91E1DB7741BA}"/>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815720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left)">
                                      <p:cBhvr>
                                        <p:cTn id="16" dur="500"/>
                                        <p:tgtEl>
                                          <p:spTgt spid="14"/>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left)">
                                      <p:cBhvr>
                                        <p:cTn id="20" dur="500"/>
                                        <p:tgtEl>
                                          <p:spTgt spid="1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left)">
                                      <p:cBhvr>
                                        <p:cTn id="25" dur="500"/>
                                        <p:tgtEl>
                                          <p:spTgt spid="18"/>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barn(inVertical)">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8">
                                            <p:txEl>
                                              <p:pRg st="0" end="0"/>
                                            </p:txEl>
                                          </p:spTgt>
                                        </p:tgtEl>
                                        <p:attrNameLst>
                                          <p:attrName>style.visibility</p:attrName>
                                        </p:attrNameLst>
                                      </p:cBhvr>
                                      <p:to>
                                        <p:strVal val="visible"/>
                                      </p:to>
                                    </p:set>
                                    <p:animEffect transition="in" filter="wipe(down)">
                                      <p:cBhvr>
                                        <p:cTn id="35" dur="500"/>
                                        <p:tgtEl>
                                          <p:spTgt spid="8">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nodeType="clickEffect">
                                  <p:stCondLst>
                                    <p:cond delay="0"/>
                                  </p:stCondLst>
                                  <p:childTnLst>
                                    <p:set>
                                      <p:cBhvr>
                                        <p:cTn id="39" dur="1" fill="hold">
                                          <p:stCondLst>
                                            <p:cond delay="0"/>
                                          </p:stCondLst>
                                        </p:cTn>
                                        <p:tgtEl>
                                          <p:spTgt spid="8">
                                            <p:txEl>
                                              <p:pRg st="1" end="1"/>
                                            </p:txEl>
                                          </p:spTgt>
                                        </p:tgtEl>
                                        <p:attrNameLst>
                                          <p:attrName>style.visibility</p:attrName>
                                        </p:attrNameLst>
                                      </p:cBhvr>
                                      <p:to>
                                        <p:strVal val="visible"/>
                                      </p:to>
                                    </p:set>
                                    <p:animEffect transition="in" filter="wipe(down)">
                                      <p:cBhvr>
                                        <p:cTn id="40" dur="500"/>
                                        <p:tgtEl>
                                          <p:spTgt spid="8">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8">
                                            <p:txEl>
                                              <p:pRg st="2" end="2"/>
                                            </p:txEl>
                                          </p:spTgt>
                                        </p:tgtEl>
                                        <p:attrNameLst>
                                          <p:attrName>style.visibility</p:attrName>
                                        </p:attrNameLst>
                                      </p:cBhvr>
                                      <p:to>
                                        <p:strVal val="visible"/>
                                      </p:to>
                                    </p:set>
                                    <p:animEffect transition="in" filter="wipe(down)">
                                      <p:cBhvr>
                                        <p:cTn id="45" dur="500"/>
                                        <p:tgtEl>
                                          <p:spTgt spid="8">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barn(inVertical)">
                                      <p:cBhvr>
                                        <p:cTn id="50" dur="500"/>
                                        <p:tgtEl>
                                          <p:spTgt spid="4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8">
                                            <p:txEl>
                                              <p:pRg st="3" end="3"/>
                                            </p:txEl>
                                          </p:spTgt>
                                        </p:tgtEl>
                                        <p:attrNameLst>
                                          <p:attrName>style.visibility</p:attrName>
                                        </p:attrNameLst>
                                      </p:cBhvr>
                                      <p:to>
                                        <p:strVal val="visible"/>
                                      </p:to>
                                    </p:set>
                                    <p:animEffect transition="in" filter="wipe(down)">
                                      <p:cBhvr>
                                        <p:cTn id="55" dur="500"/>
                                        <p:tgtEl>
                                          <p:spTgt spid="8">
                                            <p:txEl>
                                              <p:pRg st="3" end="3"/>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barn(inVertical)">
                                      <p:cBhvr>
                                        <p:cTn id="6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61" fill="hold" display="0">
                  <p:stCondLst>
                    <p:cond delay="indefinite"/>
                  </p:stCondLst>
                  <p:endCondLst>
                    <p:cond evt="onStopAudio" delay="0">
                      <p:tgtEl>
                        <p:sldTgt/>
                      </p:tgtEl>
                    </p:cond>
                  </p:endCondLst>
                </p:cTn>
                <p:tgtEl>
                  <p:spTgt spid="50"/>
                </p:tgtEl>
              </p:cMediaNode>
            </p:audio>
          </p:childTnLst>
        </p:cTn>
      </p:par>
    </p:tnLst>
    <p:bldLst>
      <p:bldP spid="8" grpId="0"/>
      <p:bldP spid="11" grpId="0"/>
      <p:bldP spid="4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DE6DA0C-12FB-4C31-8B2E-151DD00BCEFF}"/>
              </a:ext>
            </a:extLst>
          </p:cNvPr>
          <p:cNvSpPr>
            <a:spLocks noGrp="1"/>
          </p:cNvSpPr>
          <p:nvPr>
            <p:ph type="title"/>
          </p:nvPr>
        </p:nvSpPr>
        <p:spPr>
          <a:xfrm>
            <a:off x="87367" y="160540"/>
            <a:ext cx="1948800" cy="430800"/>
          </a:xfrm>
        </p:spPr>
        <p:txBody>
          <a:bodyPr/>
          <a:lstStyle/>
          <a:p>
            <a:r>
              <a:rPr lang="en-US" altLang="en-US" sz="4400" b="1" dirty="0" err="1">
                <a:solidFill>
                  <a:srgbClr val="FFC000"/>
                </a:solidFill>
                <a:latin typeface="Times New Roman" panose="02020603050405020304" pitchFamily="18" charset="0"/>
              </a:rPr>
              <a:t>Bài</a:t>
            </a:r>
            <a:r>
              <a:rPr lang="en-US" altLang="en-US" sz="4400" b="1" dirty="0">
                <a:solidFill>
                  <a:srgbClr val="FFC000"/>
                </a:solidFill>
                <a:latin typeface="Times New Roman" panose="02020603050405020304" pitchFamily="18" charset="0"/>
              </a:rPr>
              <a:t> 1:</a:t>
            </a:r>
            <a:endParaRPr lang="en-GB" sz="4400" dirty="0"/>
          </a:p>
        </p:txBody>
      </p:sp>
      <p:sp>
        <p:nvSpPr>
          <p:cNvPr id="6" name="Rectangle 3">
            <a:extLst>
              <a:ext uri="{FF2B5EF4-FFF2-40B4-BE49-F238E27FC236}">
                <a16:creationId xmlns:a16="http://schemas.microsoft.com/office/drawing/2014/main" id="{1921B289-DE46-4AED-9D63-F31C533A6C53}"/>
              </a:ext>
            </a:extLst>
          </p:cNvPr>
          <p:cNvSpPr>
            <a:spLocks noChangeArrowheads="1"/>
          </p:cNvSpPr>
          <p:nvPr/>
        </p:nvSpPr>
        <p:spPr bwMode="auto">
          <a:xfrm>
            <a:off x="985442" y="552990"/>
            <a:ext cx="10078798" cy="909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342900" marR="0" lvl="0" indent="-342900" algn="l" defTabSz="914400" rtl="0" eaLnBrk="1" fontAlgn="auto" latinLnBrk="0" hangingPunct="1">
              <a:lnSpc>
                <a:spcPct val="100000"/>
              </a:lnSpc>
              <a:spcBef>
                <a:spcPct val="20000"/>
              </a:spcBef>
              <a:spcAft>
                <a:spcPts val="0"/>
              </a:spcAft>
              <a:buClrTx/>
              <a:buSzTx/>
              <a:buFontTx/>
              <a:buNone/>
              <a:tabLst/>
              <a:defRPr/>
            </a:pP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Một</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lớp</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có</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32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học</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sinh</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trong</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đó</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số</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học</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sinh</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10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tuổi</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chiếm</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75%,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còn</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lại</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là</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học</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sinh</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11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tuổi</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Tính</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số</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học</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sinh</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11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tuổi</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của</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lớp</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học</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 </a:t>
            </a:r>
            <a:r>
              <a:rPr kumimoji="0" lang="en-US" altLang="en-US" sz="26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mn-cs"/>
              </a:rPr>
              <a:t>đó</a:t>
            </a:r>
            <a:r>
              <a:rPr kumimoji="0" lang="en-US" altLang="en-US" sz="2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a:t>
            </a:r>
          </a:p>
        </p:txBody>
      </p:sp>
      <p:sp>
        <p:nvSpPr>
          <p:cNvPr id="8" name="Rectangle 7">
            <a:extLst>
              <a:ext uri="{FF2B5EF4-FFF2-40B4-BE49-F238E27FC236}">
                <a16:creationId xmlns:a16="http://schemas.microsoft.com/office/drawing/2014/main" id="{4238EDCC-5A7B-4ABF-867E-6049B9540EF2}"/>
              </a:ext>
            </a:extLst>
          </p:cNvPr>
          <p:cNvSpPr>
            <a:spLocks noChangeArrowheads="1"/>
          </p:cNvSpPr>
          <p:nvPr/>
        </p:nvSpPr>
        <p:spPr bwMode="auto">
          <a:xfrm>
            <a:off x="1170464" y="1465262"/>
            <a:ext cx="6430962" cy="1744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342900" marR="0" lvl="0" indent="-342900" algn="ctr" defTabSz="914400" rtl="0" eaLnBrk="1" fontAlgn="auto" latinLnBrk="0" hangingPunct="1">
              <a:lnSpc>
                <a:spcPct val="100000"/>
              </a:lnSpc>
              <a:spcBef>
                <a:spcPct val="20000"/>
              </a:spcBef>
              <a:spcAft>
                <a:spcPts val="0"/>
              </a:spcAft>
              <a:buClrTx/>
              <a:buSzTx/>
              <a:buFontTx/>
              <a:buNone/>
              <a:tabLst/>
              <a:defRPr/>
            </a:pPr>
            <a:r>
              <a:rPr kumimoji="0" lang="en-US" altLang="en-US" sz="2600" b="0" i="0" u="none" strike="noStrike" kern="0" cap="none" spc="0" normalizeH="0" baseline="0" noProof="0" dirty="0" err="1">
                <a:ln>
                  <a:noFill/>
                </a:ln>
                <a:solidFill>
                  <a:srgbClr val="FFC000"/>
                </a:solidFill>
                <a:effectLst/>
                <a:uLnTx/>
                <a:uFillTx/>
                <a:latin typeface="Times New Roman" panose="02020603050405020304" pitchFamily="18" charset="0"/>
                <a:ea typeface="+mn-ea"/>
                <a:cs typeface="Times New Roman" panose="02020603050405020304" pitchFamily="18" charset="0"/>
              </a:rPr>
              <a:t>Tóm</a:t>
            </a:r>
            <a:r>
              <a:rPr kumimoji="0" lang="en-US" altLang="en-US" sz="2600" b="0" i="0" u="none" strike="noStrike" kern="0" cap="none" spc="0" normalizeH="0" baseline="0" noProof="0" dirty="0">
                <a:ln>
                  <a:noFill/>
                </a:ln>
                <a:solidFill>
                  <a:srgbClr val="FFC000"/>
                </a:solidFill>
                <a:effectLst/>
                <a:uLnTx/>
                <a:uFillTx/>
                <a:latin typeface="Times New Roman" panose="02020603050405020304" pitchFamily="18" charset="0"/>
                <a:ea typeface="+mn-ea"/>
                <a:cs typeface="Times New Roman" panose="02020603050405020304" pitchFamily="18" charset="0"/>
              </a:rPr>
              <a:t> </a:t>
            </a:r>
            <a:r>
              <a:rPr kumimoji="0" lang="en-US" altLang="en-US" sz="2600" b="0" i="0" u="none" strike="noStrike" kern="0" cap="none" spc="0" normalizeH="0" baseline="0" noProof="0" dirty="0" err="1">
                <a:ln>
                  <a:noFill/>
                </a:ln>
                <a:solidFill>
                  <a:srgbClr val="FFC000"/>
                </a:solidFill>
                <a:effectLst/>
                <a:uLnTx/>
                <a:uFillTx/>
                <a:latin typeface="Times New Roman" panose="02020603050405020304" pitchFamily="18" charset="0"/>
                <a:ea typeface="+mn-ea"/>
                <a:cs typeface="Times New Roman" panose="02020603050405020304" pitchFamily="18" charset="0"/>
              </a:rPr>
              <a:t>tắt</a:t>
            </a:r>
            <a:endParaRPr kumimoji="0" lang="en-US" altLang="en-US" sz="2600" b="0" i="0" u="none" strike="noStrike" kern="0" cap="none" spc="0" normalizeH="0" baseline="0" noProof="0" dirty="0">
              <a:ln>
                <a:noFill/>
              </a:ln>
              <a:solidFill>
                <a:srgbClr val="FFC000"/>
              </a:solidFill>
              <a:effectLst/>
              <a:uLnTx/>
              <a:uFillTx/>
              <a:latin typeface="Times New Roman" panose="02020603050405020304" pitchFamily="18" charset="0"/>
              <a:ea typeface="+mn-ea"/>
              <a:cs typeface="Times New Roman" panose="02020603050405020304" pitchFamily="18" charset="0"/>
            </a:endParaRPr>
          </a:p>
          <a:p>
            <a:pPr marL="342900" marR="0" lvl="0" indent="-342900" algn="l" defTabSz="914400" rtl="0" eaLnBrk="1" fontAlgn="auto" latinLnBrk="0" hangingPunct="1">
              <a:lnSpc>
                <a:spcPct val="100000"/>
              </a:lnSpc>
              <a:spcBef>
                <a:spcPct val="20000"/>
              </a:spcBef>
              <a:spcAft>
                <a:spcPts val="0"/>
              </a:spcAft>
              <a:buClrTx/>
              <a:buSzTx/>
              <a:buFontTx/>
              <a:buNone/>
              <a:tabLst/>
              <a:defRPr/>
            </a:pP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Học</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sinh</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cả</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lớp</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   32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học</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sinh</a:t>
            </a:r>
            <a:endPar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a:p>
            <a:pPr marL="342900" marR="0" lvl="0" indent="-342900" algn="l" defTabSz="914400" rtl="0" eaLnBrk="1" fontAlgn="auto" latinLnBrk="0" hangingPunct="1">
              <a:lnSpc>
                <a:spcPct val="100000"/>
              </a:lnSpc>
              <a:spcBef>
                <a:spcPct val="20000"/>
              </a:spcBef>
              <a:spcAft>
                <a:spcPts val="0"/>
              </a:spcAft>
              <a:buClrTx/>
              <a:buSzTx/>
              <a:buFontTx/>
              <a:buNone/>
              <a:tabLst/>
              <a:defRPr/>
            </a:pP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Học</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sinh</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10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tuổi</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75%  </a:t>
            </a:r>
            <a:r>
              <a:rPr kumimoji="0" lang="en-US" altLang="en-US" sz="2600" b="0" i="0" u="none" strike="noStrike" kern="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học</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sinh</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t>
            </a:r>
          </a:p>
          <a:p>
            <a:pPr marL="342900" marR="0" lvl="0" indent="-342900" algn="l" defTabSz="914400" rtl="0" eaLnBrk="1" fontAlgn="auto" latinLnBrk="0" hangingPunct="1">
              <a:lnSpc>
                <a:spcPct val="100000"/>
              </a:lnSpc>
              <a:spcBef>
                <a:spcPct val="20000"/>
              </a:spcBef>
              <a:spcAft>
                <a:spcPts val="0"/>
              </a:spcAft>
              <a:buClrTx/>
              <a:buSzTx/>
              <a:buFontTx/>
              <a:buNone/>
              <a:tabLst/>
              <a:defRPr/>
            </a:pP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Học</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sinh</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11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tuổi</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 .....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học</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600" b="0"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sinh</a:t>
            </a:r>
            <a:r>
              <a:rPr kumimoji="0" lang="en-US" altLang="en-US" sz="26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t>
            </a:r>
          </a:p>
        </p:txBody>
      </p:sp>
      <p:sp>
        <p:nvSpPr>
          <p:cNvPr id="9" name="Rectangle 1">
            <a:extLst>
              <a:ext uri="{FF2B5EF4-FFF2-40B4-BE49-F238E27FC236}">
                <a16:creationId xmlns:a16="http://schemas.microsoft.com/office/drawing/2014/main" id="{3F472F0A-D883-40CA-993D-70B48363F367}"/>
              </a:ext>
            </a:extLst>
          </p:cNvPr>
          <p:cNvSpPr>
            <a:spLocks noChangeArrowheads="1"/>
          </p:cNvSpPr>
          <p:nvPr/>
        </p:nvSpPr>
        <p:spPr bwMode="auto">
          <a:xfrm>
            <a:off x="4646029" y="5573192"/>
            <a:ext cx="3239605" cy="553998"/>
          </a:xfrm>
          <a:prstGeom prst="rect">
            <a:avLst/>
          </a:prstGeom>
          <a:ln/>
        </p:spPr>
        <p:style>
          <a:lnRef idx="2">
            <a:schemeClr val="accent5"/>
          </a:lnRef>
          <a:fillRef idx="1">
            <a:schemeClr val="lt1"/>
          </a:fillRef>
          <a:effectRef idx="0">
            <a:schemeClr val="accent5"/>
          </a:effectRef>
          <a:fontRef idx="minor">
            <a:schemeClr val="dk1"/>
          </a:fontRef>
        </p:style>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altLang="en-US" sz="3000" b="1" i="0" u="sng"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Số</a:t>
            </a:r>
            <a:r>
              <a:rPr kumimoji="0" lang="en-US" altLang="en-US" sz="3000" b="1" i="0" u="sng"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altLang="en-US" sz="3000" b="1" i="0" u="sng"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học</a:t>
            </a:r>
            <a:r>
              <a:rPr kumimoji="0" lang="en-US" altLang="en-US" sz="3000" b="1" i="0" u="sng"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altLang="en-US" sz="3000" b="1" i="0" u="sng"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sinh</a:t>
            </a:r>
            <a:r>
              <a:rPr kumimoji="0" lang="en-US" altLang="en-US" sz="3000" b="1" i="0" u="sng"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11 </a:t>
            </a:r>
            <a:r>
              <a:rPr kumimoji="0" lang="en-US" altLang="en-US" sz="3000" b="1" i="0" u="sng"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tuổi</a:t>
            </a:r>
            <a:endParaRPr kumimoji="0" lang="en-US" altLang="en-US" sz="3000" b="1" i="0" u="sng"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cxnSp>
        <p:nvCxnSpPr>
          <p:cNvPr id="10" name="Straight Connector 9">
            <a:extLst>
              <a:ext uri="{FF2B5EF4-FFF2-40B4-BE49-F238E27FC236}">
                <a16:creationId xmlns:a16="http://schemas.microsoft.com/office/drawing/2014/main" id="{21DF9469-37BE-4293-95B8-A94C93103BB8}"/>
              </a:ext>
            </a:extLst>
          </p:cNvPr>
          <p:cNvCxnSpPr>
            <a:cxnSpLocks/>
          </p:cNvCxnSpPr>
          <p:nvPr/>
        </p:nvCxnSpPr>
        <p:spPr>
          <a:xfrm>
            <a:off x="2227007" y="990604"/>
            <a:ext cx="1917514" cy="17205"/>
          </a:xfrm>
          <a:prstGeom prst="line">
            <a:avLst/>
          </a:prstGeom>
        </p:spPr>
        <p:style>
          <a:lnRef idx="3">
            <a:schemeClr val="accent1"/>
          </a:lnRef>
          <a:fillRef idx="0">
            <a:schemeClr val="accent1"/>
          </a:fillRef>
          <a:effectRef idx="2">
            <a:schemeClr val="accent1"/>
          </a:effectRef>
          <a:fontRef idx="minor">
            <a:schemeClr val="tx1"/>
          </a:fontRef>
        </p:style>
      </p:cxnSp>
      <p:cxnSp>
        <p:nvCxnSpPr>
          <p:cNvPr id="12" name="Straight Connector 11">
            <a:extLst>
              <a:ext uri="{FF2B5EF4-FFF2-40B4-BE49-F238E27FC236}">
                <a16:creationId xmlns:a16="http://schemas.microsoft.com/office/drawing/2014/main" id="{ED273390-6D2E-4622-B092-48EF03B0D422}"/>
              </a:ext>
            </a:extLst>
          </p:cNvPr>
          <p:cNvCxnSpPr>
            <a:cxnSpLocks/>
          </p:cNvCxnSpPr>
          <p:nvPr/>
        </p:nvCxnSpPr>
        <p:spPr>
          <a:xfrm>
            <a:off x="5823379" y="1007809"/>
            <a:ext cx="3674582"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14" name="Straight Connector 13">
            <a:extLst>
              <a:ext uri="{FF2B5EF4-FFF2-40B4-BE49-F238E27FC236}">
                <a16:creationId xmlns:a16="http://schemas.microsoft.com/office/drawing/2014/main" id="{9325A38A-E557-49F6-B09E-EC13CB7592AD}"/>
              </a:ext>
            </a:extLst>
          </p:cNvPr>
          <p:cNvCxnSpPr>
            <a:cxnSpLocks/>
          </p:cNvCxnSpPr>
          <p:nvPr/>
        </p:nvCxnSpPr>
        <p:spPr>
          <a:xfrm flipV="1">
            <a:off x="9738735" y="990604"/>
            <a:ext cx="909600" cy="17205"/>
          </a:xfrm>
          <a:prstGeom prst="line">
            <a:avLst/>
          </a:prstGeom>
        </p:spPr>
        <p:style>
          <a:lnRef idx="3">
            <a:schemeClr val="accent1"/>
          </a:lnRef>
          <a:fillRef idx="0">
            <a:schemeClr val="accent1"/>
          </a:fillRef>
          <a:effectRef idx="2">
            <a:schemeClr val="accent1"/>
          </a:effectRef>
          <a:fontRef idx="minor">
            <a:schemeClr val="tx1"/>
          </a:fontRef>
        </p:style>
      </p:cxnSp>
      <p:cxnSp>
        <p:nvCxnSpPr>
          <p:cNvPr id="16" name="Straight Connector 15">
            <a:extLst>
              <a:ext uri="{FF2B5EF4-FFF2-40B4-BE49-F238E27FC236}">
                <a16:creationId xmlns:a16="http://schemas.microsoft.com/office/drawing/2014/main" id="{3FB498AE-028C-4F6F-9CAE-EF8F5DFB3F35}"/>
              </a:ext>
            </a:extLst>
          </p:cNvPr>
          <p:cNvCxnSpPr>
            <a:cxnSpLocks/>
          </p:cNvCxnSpPr>
          <p:nvPr/>
        </p:nvCxnSpPr>
        <p:spPr>
          <a:xfrm>
            <a:off x="1437064" y="1418384"/>
            <a:ext cx="1964950"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18" name="Straight Connector 17">
            <a:extLst>
              <a:ext uri="{FF2B5EF4-FFF2-40B4-BE49-F238E27FC236}">
                <a16:creationId xmlns:a16="http://schemas.microsoft.com/office/drawing/2014/main" id="{5F909329-EB74-40E3-9B9E-F0CB4C83DAF7}"/>
              </a:ext>
            </a:extLst>
          </p:cNvPr>
          <p:cNvCxnSpPr>
            <a:cxnSpLocks/>
          </p:cNvCxnSpPr>
          <p:nvPr/>
        </p:nvCxnSpPr>
        <p:spPr>
          <a:xfrm>
            <a:off x="3771311" y="1413470"/>
            <a:ext cx="3160431"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22" name="Straight Arrow Connector 21">
            <a:extLst>
              <a:ext uri="{FF2B5EF4-FFF2-40B4-BE49-F238E27FC236}">
                <a16:creationId xmlns:a16="http://schemas.microsoft.com/office/drawing/2014/main" id="{521C1B48-E660-49FD-BBDC-C9C17C80E03F}"/>
              </a:ext>
            </a:extLst>
          </p:cNvPr>
          <p:cNvCxnSpPr>
            <a:cxnSpLocks/>
            <a:stCxn id="9" idx="0"/>
            <a:endCxn id="23" idx="2"/>
          </p:cNvCxnSpPr>
          <p:nvPr/>
        </p:nvCxnSpPr>
        <p:spPr>
          <a:xfrm flipH="1" flipV="1">
            <a:off x="3734178" y="4717759"/>
            <a:ext cx="2531654" cy="855433"/>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sp>
        <p:nvSpPr>
          <p:cNvPr id="23" name="Rectangle 1">
            <a:extLst>
              <a:ext uri="{FF2B5EF4-FFF2-40B4-BE49-F238E27FC236}">
                <a16:creationId xmlns:a16="http://schemas.microsoft.com/office/drawing/2014/main" id="{17B3E054-2CD0-473A-9625-4406104412B6}"/>
              </a:ext>
            </a:extLst>
          </p:cNvPr>
          <p:cNvSpPr>
            <a:spLocks noChangeArrowheads="1"/>
          </p:cNvSpPr>
          <p:nvPr/>
        </p:nvSpPr>
        <p:spPr bwMode="auto">
          <a:xfrm>
            <a:off x="1802955" y="3763652"/>
            <a:ext cx="3862446" cy="954107"/>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Số</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học</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sinh</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10 </a:t>
            </a: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tuổi</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có</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bao </a:t>
            </a: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nhiêu</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bạn</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p>
        </p:txBody>
      </p:sp>
      <p:sp>
        <p:nvSpPr>
          <p:cNvPr id="26" name="Rectangle 1">
            <a:extLst>
              <a:ext uri="{FF2B5EF4-FFF2-40B4-BE49-F238E27FC236}">
                <a16:creationId xmlns:a16="http://schemas.microsoft.com/office/drawing/2014/main" id="{AF24E78F-78DA-4D88-95E9-8AB3D88ADAC1}"/>
              </a:ext>
            </a:extLst>
          </p:cNvPr>
          <p:cNvSpPr>
            <a:spLocks noChangeArrowheads="1"/>
          </p:cNvSpPr>
          <p:nvPr/>
        </p:nvSpPr>
        <p:spPr bwMode="auto">
          <a:xfrm>
            <a:off x="6916993" y="3723838"/>
            <a:ext cx="3862446" cy="954107"/>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Số</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học</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sinh</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11 </a:t>
            </a: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tuổi</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chiếm</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bao </a:t>
            </a:r>
            <a:r>
              <a:rPr kumimoji="0" lang="en-US" altLang="en-US" sz="2800" b="1" i="0" u="sng" strike="noStrike" kern="120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nhiêu</a:t>
            </a:r>
            <a:r>
              <a:rPr kumimoji="0" lang="en-US" altLang="en-US" sz="2800" b="1" i="0" u="sng"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 ?</a:t>
            </a:r>
          </a:p>
        </p:txBody>
      </p:sp>
      <p:cxnSp>
        <p:nvCxnSpPr>
          <p:cNvPr id="27" name="Straight Arrow Connector 26">
            <a:extLst>
              <a:ext uri="{FF2B5EF4-FFF2-40B4-BE49-F238E27FC236}">
                <a16:creationId xmlns:a16="http://schemas.microsoft.com/office/drawing/2014/main" id="{E8C0528D-F4A5-4655-B1FC-56542CA8B951}"/>
              </a:ext>
            </a:extLst>
          </p:cNvPr>
          <p:cNvCxnSpPr>
            <a:cxnSpLocks/>
            <a:stCxn id="9" idx="0"/>
            <a:endCxn id="26" idx="2"/>
          </p:cNvCxnSpPr>
          <p:nvPr/>
        </p:nvCxnSpPr>
        <p:spPr>
          <a:xfrm flipV="1">
            <a:off x="6265832" y="4677945"/>
            <a:ext cx="2582384" cy="895247"/>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sp>
        <p:nvSpPr>
          <p:cNvPr id="19" name="TextBox 18">
            <a:extLst>
              <a:ext uri="{FF2B5EF4-FFF2-40B4-BE49-F238E27FC236}">
                <a16:creationId xmlns:a16="http://schemas.microsoft.com/office/drawing/2014/main" id="{23AF6288-42B3-48A7-8818-FE7FF82B588C}"/>
              </a:ext>
            </a:extLst>
          </p:cNvPr>
          <p:cNvSpPr txBox="1"/>
          <p:nvPr/>
        </p:nvSpPr>
        <p:spPr>
          <a:xfrm>
            <a:off x="5803204" y="3917810"/>
            <a:ext cx="925253" cy="492443"/>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err="1">
                <a:ln>
                  <a:noFill/>
                </a:ln>
                <a:solidFill>
                  <a:srgbClr val="FFFF00"/>
                </a:solidFill>
                <a:effectLst/>
                <a:uLnTx/>
                <a:uFillTx/>
                <a:latin typeface="Times New Roman" pitchFamily="18" charset="0"/>
                <a:ea typeface="+mn-ea"/>
                <a:cs typeface="+mn-cs"/>
              </a:rPr>
              <a:t>Hoặc</a:t>
            </a:r>
            <a:endParaRPr kumimoji="0" lang="en-US" sz="2600" b="1" i="0" u="none" strike="noStrike" kern="0" cap="none" spc="0" normalizeH="0" baseline="0" noProof="0" dirty="0">
              <a:ln>
                <a:noFill/>
              </a:ln>
              <a:solidFill>
                <a:srgbClr val="FFFF00"/>
              </a:solidFill>
              <a:effectLst/>
              <a:uLnTx/>
              <a:uFillTx/>
              <a:latin typeface="Times New Roman" pitchFamily="18" charset="0"/>
              <a:ea typeface="+mn-ea"/>
              <a:cs typeface="+mn-cs"/>
            </a:endParaRPr>
          </a:p>
        </p:txBody>
      </p:sp>
      <p:pic>
        <p:nvPicPr>
          <p:cNvPr id="28" name="Audio 27">
            <a:hlinkClick r:id="" action="ppaction://media"/>
            <a:extLst>
              <a:ext uri="{FF2B5EF4-FFF2-40B4-BE49-F238E27FC236}">
                <a16:creationId xmlns:a16="http://schemas.microsoft.com/office/drawing/2014/main" id="{08D29000-9254-4418-BA22-3AA5396AF925}"/>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1483637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wipe(down)">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wipe(down)">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childTnLst>
                          </p:cTn>
                        </p:par>
                        <p:par>
                          <p:cTn id="23" fill="hold">
                            <p:stCondLst>
                              <p:cond delay="500"/>
                            </p:stCondLst>
                            <p:childTnLst>
                              <p:par>
                                <p:cTn id="24" presetID="22" presetClass="entr" presetSubtype="4"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down)">
                                      <p:cBhvr>
                                        <p:cTn id="26" dur="500"/>
                                        <p:tgtEl>
                                          <p:spTgt spid="27"/>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down)">
                                      <p:cBhvr>
                                        <p:cTn id="31"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32" fill="hold" display="0">
                  <p:stCondLst>
                    <p:cond delay="indefinite"/>
                  </p:stCondLst>
                  <p:endCondLst>
                    <p:cond evt="onStopAudio" delay="0">
                      <p:tgtEl>
                        <p:sldTgt/>
                      </p:tgtEl>
                    </p:cond>
                  </p:endCondLst>
                </p:cTn>
                <p:tgtEl>
                  <p:spTgt spid="28"/>
                </p:tgtEl>
              </p:cMediaNode>
            </p:audio>
          </p:childTnLst>
        </p:cTn>
      </p:par>
    </p:tnLst>
    <p:bldLst>
      <p:bldP spid="9" grpId="0" animBg="1"/>
      <p:bldP spid="23" grpId="0" animBg="1"/>
      <p:bldP spid="26" grpId="0" animBg="1"/>
      <p:bldP spid="1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386780F3-4C55-488D-ADE7-15DD07800DD1}"/>
              </a:ext>
            </a:extLst>
          </p:cNvPr>
          <p:cNvSpPr>
            <a:spLocks noChangeArrowheads="1"/>
          </p:cNvSpPr>
          <p:nvPr/>
        </p:nvSpPr>
        <p:spPr bwMode="auto">
          <a:xfrm>
            <a:off x="888682" y="571500"/>
            <a:ext cx="10273347" cy="909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20000"/>
              </a:spcBef>
              <a:buFontTx/>
              <a:buNone/>
            </a:pPr>
            <a:r>
              <a:rPr lang="en-US" altLang="en-US" sz="2600" dirty="0" err="1">
                <a:solidFill>
                  <a:schemeClr val="bg1"/>
                </a:solidFill>
                <a:latin typeface="Times New Roman" panose="02020603050405020304" pitchFamily="18" charset="0"/>
              </a:rPr>
              <a:t>Một</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lớp</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có</a:t>
            </a:r>
            <a:r>
              <a:rPr lang="en-US" altLang="en-US" sz="2600" dirty="0">
                <a:solidFill>
                  <a:schemeClr val="bg1"/>
                </a:solidFill>
                <a:latin typeface="Times New Roman" panose="02020603050405020304" pitchFamily="18" charset="0"/>
              </a:rPr>
              <a:t> 32 </a:t>
            </a:r>
            <a:r>
              <a:rPr lang="en-US" altLang="en-US" sz="2600" dirty="0" err="1">
                <a:solidFill>
                  <a:schemeClr val="bg1"/>
                </a:solidFill>
                <a:latin typeface="Times New Roman" panose="02020603050405020304" pitchFamily="18" charset="0"/>
              </a:rPr>
              <a:t>học</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sinh</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trong</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đó</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số</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học</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sinh</a:t>
            </a:r>
            <a:r>
              <a:rPr lang="en-US" altLang="en-US" sz="2600" dirty="0">
                <a:solidFill>
                  <a:schemeClr val="bg1"/>
                </a:solidFill>
                <a:latin typeface="Times New Roman" panose="02020603050405020304" pitchFamily="18" charset="0"/>
              </a:rPr>
              <a:t> 10 </a:t>
            </a:r>
            <a:r>
              <a:rPr lang="en-US" altLang="en-US" sz="2600" dirty="0" err="1">
                <a:solidFill>
                  <a:schemeClr val="bg1"/>
                </a:solidFill>
                <a:latin typeface="Times New Roman" panose="02020603050405020304" pitchFamily="18" charset="0"/>
              </a:rPr>
              <a:t>tuổi</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chiếm</a:t>
            </a:r>
            <a:r>
              <a:rPr lang="en-US" altLang="en-US" sz="2600" dirty="0">
                <a:solidFill>
                  <a:schemeClr val="bg1"/>
                </a:solidFill>
                <a:latin typeface="Times New Roman" panose="02020603050405020304" pitchFamily="18" charset="0"/>
              </a:rPr>
              <a:t> 75%, </a:t>
            </a:r>
            <a:r>
              <a:rPr lang="en-US" altLang="en-US" sz="2600" dirty="0" err="1">
                <a:solidFill>
                  <a:schemeClr val="bg1"/>
                </a:solidFill>
                <a:latin typeface="Times New Roman" panose="02020603050405020304" pitchFamily="18" charset="0"/>
              </a:rPr>
              <a:t>còn</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lại</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là</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học</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sinh</a:t>
            </a:r>
            <a:r>
              <a:rPr lang="en-US" altLang="en-US" sz="2600" dirty="0">
                <a:solidFill>
                  <a:schemeClr val="bg1"/>
                </a:solidFill>
                <a:latin typeface="Times New Roman" panose="02020603050405020304" pitchFamily="18" charset="0"/>
              </a:rPr>
              <a:t> 11 </a:t>
            </a:r>
            <a:r>
              <a:rPr lang="en-US" altLang="en-US" sz="2600" dirty="0" err="1">
                <a:solidFill>
                  <a:schemeClr val="bg1"/>
                </a:solidFill>
                <a:latin typeface="Times New Roman" panose="02020603050405020304" pitchFamily="18" charset="0"/>
              </a:rPr>
              <a:t>tuổi</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Tính</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số</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học</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sinh</a:t>
            </a:r>
            <a:r>
              <a:rPr lang="en-US" altLang="en-US" sz="2600" dirty="0">
                <a:solidFill>
                  <a:schemeClr val="bg1"/>
                </a:solidFill>
                <a:latin typeface="Times New Roman" panose="02020603050405020304" pitchFamily="18" charset="0"/>
              </a:rPr>
              <a:t> 11 </a:t>
            </a:r>
            <a:r>
              <a:rPr lang="en-US" altLang="en-US" sz="2600" dirty="0" err="1">
                <a:solidFill>
                  <a:schemeClr val="bg1"/>
                </a:solidFill>
                <a:latin typeface="Times New Roman" panose="02020603050405020304" pitchFamily="18" charset="0"/>
              </a:rPr>
              <a:t>tuổi</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của</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lớp</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học</a:t>
            </a:r>
            <a:r>
              <a:rPr lang="en-US" altLang="en-US" sz="2600" dirty="0">
                <a:solidFill>
                  <a:schemeClr val="bg1"/>
                </a:solidFill>
                <a:latin typeface="Times New Roman" panose="02020603050405020304" pitchFamily="18" charset="0"/>
              </a:rPr>
              <a:t> </a:t>
            </a:r>
            <a:r>
              <a:rPr lang="en-US" altLang="en-US" sz="2600" dirty="0" err="1">
                <a:solidFill>
                  <a:schemeClr val="bg1"/>
                </a:solidFill>
                <a:latin typeface="Times New Roman" panose="02020603050405020304" pitchFamily="18" charset="0"/>
              </a:rPr>
              <a:t>đó</a:t>
            </a:r>
            <a:r>
              <a:rPr lang="en-US" altLang="en-US" sz="2600" dirty="0">
                <a:solidFill>
                  <a:schemeClr val="bg1"/>
                </a:solidFill>
                <a:latin typeface="Times New Roman" panose="02020603050405020304" pitchFamily="18" charset="0"/>
              </a:rPr>
              <a:t>.</a:t>
            </a:r>
          </a:p>
        </p:txBody>
      </p:sp>
      <p:sp>
        <p:nvSpPr>
          <p:cNvPr id="6" name="Title 4">
            <a:extLst>
              <a:ext uri="{FF2B5EF4-FFF2-40B4-BE49-F238E27FC236}">
                <a16:creationId xmlns:a16="http://schemas.microsoft.com/office/drawing/2014/main" id="{1FF26864-5E38-4DE5-AB8D-420B64A5968E}"/>
              </a:ext>
            </a:extLst>
          </p:cNvPr>
          <p:cNvSpPr>
            <a:spLocks noGrp="1"/>
          </p:cNvSpPr>
          <p:nvPr>
            <p:ph type="title"/>
          </p:nvPr>
        </p:nvSpPr>
        <p:spPr>
          <a:xfrm>
            <a:off x="87367" y="160540"/>
            <a:ext cx="1948800" cy="430800"/>
          </a:xfrm>
        </p:spPr>
        <p:txBody>
          <a:bodyPr/>
          <a:lstStyle/>
          <a:p>
            <a:r>
              <a:rPr lang="en-US" altLang="en-US" sz="4400" b="1" dirty="0" err="1">
                <a:solidFill>
                  <a:srgbClr val="FFC000"/>
                </a:solidFill>
                <a:latin typeface="Times New Roman" panose="02020603050405020304" pitchFamily="18" charset="0"/>
              </a:rPr>
              <a:t>Bài</a:t>
            </a:r>
            <a:r>
              <a:rPr lang="en-US" altLang="en-US" sz="4400" b="1" dirty="0">
                <a:solidFill>
                  <a:srgbClr val="FFC000"/>
                </a:solidFill>
                <a:latin typeface="Times New Roman" panose="02020603050405020304" pitchFamily="18" charset="0"/>
              </a:rPr>
              <a:t> 1:</a:t>
            </a:r>
            <a:endParaRPr lang="en-GB" sz="4400" dirty="0"/>
          </a:p>
        </p:txBody>
      </p:sp>
      <p:sp>
        <p:nvSpPr>
          <p:cNvPr id="16" name="Rectangle 15">
            <a:extLst>
              <a:ext uri="{FF2B5EF4-FFF2-40B4-BE49-F238E27FC236}">
                <a16:creationId xmlns:a16="http://schemas.microsoft.com/office/drawing/2014/main" id="{3BA5C032-B1AE-4ED6-92E6-C9CCE161E264}"/>
              </a:ext>
            </a:extLst>
          </p:cNvPr>
          <p:cNvSpPr>
            <a:spLocks noChangeArrowheads="1"/>
          </p:cNvSpPr>
          <p:nvPr/>
        </p:nvSpPr>
        <p:spPr bwMode="auto">
          <a:xfrm>
            <a:off x="4406901" y="1379538"/>
            <a:ext cx="1688904" cy="573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fontAlgn="auto" hangingPunct="1">
              <a:spcAft>
                <a:spcPts val="0"/>
              </a:spcAft>
              <a:buFontTx/>
              <a:buNone/>
              <a:defRPr/>
            </a:pPr>
            <a:r>
              <a:rPr lang="en-US" altLang="en-US" sz="2600" kern="0" err="1">
                <a:solidFill>
                  <a:srgbClr val="FFC000"/>
                </a:solidFill>
                <a:latin typeface="Times New Roman" panose="02020603050405020304" pitchFamily="18" charset="0"/>
                <a:cs typeface="Times New Roman" panose="02020603050405020304" pitchFamily="18" charset="0"/>
              </a:rPr>
              <a:t>Bài</a:t>
            </a:r>
            <a:r>
              <a:rPr lang="en-US" altLang="en-US" sz="2600" kern="0">
                <a:solidFill>
                  <a:srgbClr val="FFC000"/>
                </a:solidFill>
                <a:latin typeface="Times New Roman" panose="02020603050405020304" pitchFamily="18" charset="0"/>
                <a:cs typeface="Times New Roman" panose="02020603050405020304" pitchFamily="18" charset="0"/>
              </a:rPr>
              <a:t> giải</a:t>
            </a:r>
            <a:endParaRPr lang="en-US" altLang="en-US" sz="2600" kern="0" dirty="0">
              <a:solidFill>
                <a:srgbClr val="FFC000"/>
              </a:solidFill>
              <a:latin typeface="Times New Roman" panose="02020603050405020304" pitchFamily="18" charset="0"/>
              <a:cs typeface="Times New Roman" panose="02020603050405020304" pitchFamily="18" charset="0"/>
            </a:endParaRPr>
          </a:p>
        </p:txBody>
      </p:sp>
      <p:sp>
        <p:nvSpPr>
          <p:cNvPr id="17" name="Text Box 21">
            <a:extLst>
              <a:ext uri="{FF2B5EF4-FFF2-40B4-BE49-F238E27FC236}">
                <a16:creationId xmlns:a16="http://schemas.microsoft.com/office/drawing/2014/main" id="{441FAA1A-DBE0-4C08-9D09-DB13BFD900C7}"/>
              </a:ext>
            </a:extLst>
          </p:cNvPr>
          <p:cNvSpPr txBox="1">
            <a:spLocks noChangeArrowheads="1"/>
          </p:cNvSpPr>
          <p:nvPr/>
        </p:nvSpPr>
        <p:spPr bwMode="auto">
          <a:xfrm>
            <a:off x="486408" y="2338971"/>
            <a:ext cx="4407415" cy="193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dirty="0" err="1">
                <a:solidFill>
                  <a:schemeClr val="bg1"/>
                </a:solidFill>
                <a:latin typeface="Times New Roman" panose="02020603050405020304" pitchFamily="18" charset="0"/>
                <a:cs typeface="Times New Roman" panose="02020603050405020304" pitchFamily="18" charset="0"/>
              </a:rPr>
              <a:t>Số</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học</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sinh</a:t>
            </a:r>
            <a:r>
              <a:rPr lang="en-US" altLang="en-US" sz="2400" dirty="0">
                <a:solidFill>
                  <a:schemeClr val="bg1"/>
                </a:solidFill>
                <a:latin typeface="Times New Roman" panose="02020603050405020304" pitchFamily="18" charset="0"/>
                <a:cs typeface="Times New Roman" panose="02020603050405020304" pitchFamily="18" charset="0"/>
              </a:rPr>
              <a:t> 10 </a:t>
            </a:r>
            <a:r>
              <a:rPr lang="en-US" altLang="en-US" sz="2400" dirty="0" err="1">
                <a:solidFill>
                  <a:schemeClr val="bg1"/>
                </a:solidFill>
                <a:latin typeface="Times New Roman" panose="02020603050405020304" pitchFamily="18" charset="0"/>
                <a:cs typeface="Times New Roman" panose="02020603050405020304" pitchFamily="18" charset="0"/>
              </a:rPr>
              <a:t>tuổi</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là</a:t>
            </a:r>
            <a:r>
              <a:rPr lang="en-US" altLang="en-US" sz="2400" dirty="0">
                <a:solidFill>
                  <a:schemeClr val="bg1"/>
                </a:solidFill>
                <a:latin typeface="Times New Roman" panose="02020603050405020304" pitchFamily="18" charset="0"/>
                <a:cs typeface="Times New Roman" panose="02020603050405020304" pitchFamily="18" charset="0"/>
              </a:rPr>
              <a:t> :</a:t>
            </a:r>
          </a:p>
          <a:p>
            <a:pPr>
              <a:lnSpc>
                <a:spcPct val="100000"/>
              </a:lnSpc>
              <a:spcBef>
                <a:spcPct val="0"/>
              </a:spcBef>
              <a:buFontTx/>
              <a:buNone/>
            </a:pPr>
            <a:r>
              <a:rPr lang="en-US" altLang="en-US" sz="2400" dirty="0">
                <a:solidFill>
                  <a:schemeClr val="bg1"/>
                </a:solidFill>
                <a:latin typeface="Times New Roman" panose="02020603050405020304" pitchFamily="18" charset="0"/>
                <a:cs typeface="Times New Roman" panose="02020603050405020304" pitchFamily="18" charset="0"/>
              </a:rPr>
              <a:t>     32 x 75 : 100  =  24 ( </a:t>
            </a:r>
            <a:r>
              <a:rPr lang="en-US" altLang="en-US" sz="2400" dirty="0" err="1">
                <a:solidFill>
                  <a:schemeClr val="bg1"/>
                </a:solidFill>
                <a:latin typeface="Times New Roman" panose="02020603050405020304" pitchFamily="18" charset="0"/>
                <a:cs typeface="Times New Roman" panose="02020603050405020304" pitchFamily="18" charset="0"/>
              </a:rPr>
              <a:t>học</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sinh</a:t>
            </a:r>
            <a:r>
              <a:rPr lang="en-US" altLang="en-US" sz="2400" dirty="0">
                <a:solidFill>
                  <a:schemeClr val="bg1"/>
                </a:solidFill>
                <a:latin typeface="Times New Roman" panose="02020603050405020304" pitchFamily="18" charset="0"/>
                <a:cs typeface="Times New Roman" panose="02020603050405020304" pitchFamily="18" charset="0"/>
              </a:rPr>
              <a:t>)</a:t>
            </a:r>
          </a:p>
          <a:p>
            <a:pPr>
              <a:lnSpc>
                <a:spcPct val="100000"/>
              </a:lnSpc>
              <a:spcBef>
                <a:spcPct val="0"/>
              </a:spcBef>
              <a:buFontTx/>
              <a:buNone/>
            </a:pPr>
            <a:r>
              <a:rPr lang="en-US" altLang="en-US" sz="2400" dirty="0" err="1">
                <a:solidFill>
                  <a:schemeClr val="bg1"/>
                </a:solidFill>
                <a:latin typeface="Times New Roman" panose="02020603050405020304" pitchFamily="18" charset="0"/>
                <a:cs typeface="Times New Roman" panose="02020603050405020304" pitchFamily="18" charset="0"/>
              </a:rPr>
              <a:t>Số</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học</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sinh</a:t>
            </a:r>
            <a:r>
              <a:rPr lang="en-US" altLang="en-US" sz="2400" dirty="0">
                <a:solidFill>
                  <a:schemeClr val="bg1"/>
                </a:solidFill>
                <a:latin typeface="Times New Roman" panose="02020603050405020304" pitchFamily="18" charset="0"/>
                <a:cs typeface="Times New Roman" panose="02020603050405020304" pitchFamily="18" charset="0"/>
              </a:rPr>
              <a:t> 11 </a:t>
            </a:r>
            <a:r>
              <a:rPr lang="en-US" altLang="en-US" sz="2400" dirty="0" err="1">
                <a:solidFill>
                  <a:schemeClr val="bg1"/>
                </a:solidFill>
                <a:latin typeface="Times New Roman" panose="02020603050405020304" pitchFamily="18" charset="0"/>
                <a:cs typeface="Times New Roman" panose="02020603050405020304" pitchFamily="18" charset="0"/>
              </a:rPr>
              <a:t>tuổi</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là</a:t>
            </a:r>
            <a:r>
              <a:rPr lang="en-US" altLang="en-US" sz="2400" dirty="0">
                <a:solidFill>
                  <a:schemeClr val="bg1"/>
                </a:solidFill>
                <a:latin typeface="Times New Roman" panose="02020603050405020304" pitchFamily="18" charset="0"/>
                <a:cs typeface="Times New Roman" panose="02020603050405020304" pitchFamily="18" charset="0"/>
              </a:rPr>
              <a:t> :</a:t>
            </a:r>
          </a:p>
          <a:p>
            <a:pPr>
              <a:lnSpc>
                <a:spcPct val="100000"/>
              </a:lnSpc>
              <a:spcBef>
                <a:spcPct val="0"/>
              </a:spcBef>
              <a:buFontTx/>
              <a:buNone/>
            </a:pPr>
            <a:r>
              <a:rPr lang="en-US" altLang="en-US" sz="2400" dirty="0">
                <a:solidFill>
                  <a:schemeClr val="bg1"/>
                </a:solidFill>
                <a:latin typeface="Times New Roman" panose="02020603050405020304" pitchFamily="18" charset="0"/>
                <a:cs typeface="Times New Roman" panose="02020603050405020304" pitchFamily="18" charset="0"/>
              </a:rPr>
              <a:t>        32 -  24    =   8 ( </a:t>
            </a:r>
            <a:r>
              <a:rPr lang="en-US" altLang="en-US" sz="2400" dirty="0" err="1">
                <a:solidFill>
                  <a:schemeClr val="bg1"/>
                </a:solidFill>
                <a:latin typeface="Times New Roman" panose="02020603050405020304" pitchFamily="18" charset="0"/>
                <a:cs typeface="Times New Roman" panose="02020603050405020304" pitchFamily="18" charset="0"/>
              </a:rPr>
              <a:t>học</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sinh</a:t>
            </a:r>
            <a:r>
              <a:rPr lang="en-US" altLang="en-US" sz="2400" dirty="0">
                <a:solidFill>
                  <a:schemeClr val="bg1"/>
                </a:solidFill>
                <a:latin typeface="Times New Roman" panose="02020603050405020304" pitchFamily="18" charset="0"/>
                <a:cs typeface="Times New Roman" panose="02020603050405020304" pitchFamily="18" charset="0"/>
              </a:rPr>
              <a:t> )</a:t>
            </a:r>
          </a:p>
          <a:p>
            <a:pPr>
              <a:lnSpc>
                <a:spcPct val="100000"/>
              </a:lnSpc>
              <a:spcBef>
                <a:spcPct val="0"/>
              </a:spcBef>
              <a:buFontTx/>
              <a:buNone/>
            </a:pP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Đáp</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số</a:t>
            </a:r>
            <a:r>
              <a:rPr lang="en-US" altLang="en-US" sz="2400" dirty="0">
                <a:solidFill>
                  <a:schemeClr val="bg1"/>
                </a:solidFill>
                <a:latin typeface="Times New Roman" panose="02020603050405020304" pitchFamily="18" charset="0"/>
                <a:cs typeface="Times New Roman" panose="02020603050405020304" pitchFamily="18" charset="0"/>
              </a:rPr>
              <a:t>:  8 </a:t>
            </a:r>
            <a:r>
              <a:rPr lang="en-US" altLang="en-US" sz="2400" dirty="0" err="1">
                <a:solidFill>
                  <a:schemeClr val="bg1"/>
                </a:solidFill>
                <a:latin typeface="Times New Roman" panose="02020603050405020304" pitchFamily="18" charset="0"/>
                <a:cs typeface="Times New Roman" panose="02020603050405020304" pitchFamily="18" charset="0"/>
              </a:rPr>
              <a:t>học</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sinh</a:t>
            </a:r>
            <a:endParaRPr lang="en-US" altLang="en-US" sz="2400" dirty="0">
              <a:solidFill>
                <a:schemeClr val="bg1"/>
              </a:solidFill>
              <a:latin typeface="Times New Roman" panose="02020603050405020304" pitchFamily="18" charset="0"/>
              <a:cs typeface="Times New Roman" panose="02020603050405020304" pitchFamily="18" charset="0"/>
            </a:endParaRPr>
          </a:p>
        </p:txBody>
      </p:sp>
      <p:sp>
        <p:nvSpPr>
          <p:cNvPr id="18" name="Text Box 14">
            <a:extLst>
              <a:ext uri="{FF2B5EF4-FFF2-40B4-BE49-F238E27FC236}">
                <a16:creationId xmlns:a16="http://schemas.microsoft.com/office/drawing/2014/main" id="{3A8ADDEE-8D96-49C9-811A-CDD8A38E2667}"/>
              </a:ext>
            </a:extLst>
          </p:cNvPr>
          <p:cNvSpPr txBox="1">
            <a:spLocks noChangeArrowheads="1"/>
          </p:cNvSpPr>
          <p:nvPr/>
        </p:nvSpPr>
        <p:spPr bwMode="auto">
          <a:xfrm>
            <a:off x="5038608" y="2338971"/>
            <a:ext cx="6331704"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en-US" sz="2400" dirty="0" err="1">
                <a:solidFill>
                  <a:schemeClr val="bg1"/>
                </a:solidFill>
                <a:latin typeface="Times New Roman" panose="02020603050405020304" pitchFamily="18" charset="0"/>
                <a:cs typeface="Times New Roman" panose="02020603050405020304" pitchFamily="18" charset="0"/>
              </a:rPr>
              <a:t>Số</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học</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sinh</a:t>
            </a:r>
            <a:r>
              <a:rPr lang="en-US" altLang="en-US" sz="2400" dirty="0">
                <a:solidFill>
                  <a:schemeClr val="bg1"/>
                </a:solidFill>
                <a:latin typeface="Times New Roman" panose="02020603050405020304" pitchFamily="18" charset="0"/>
                <a:cs typeface="Times New Roman" panose="02020603050405020304" pitchFamily="18" charset="0"/>
              </a:rPr>
              <a:t> 11 </a:t>
            </a:r>
            <a:r>
              <a:rPr lang="en-US" altLang="en-US" sz="2400" dirty="0" err="1">
                <a:solidFill>
                  <a:schemeClr val="bg1"/>
                </a:solidFill>
                <a:latin typeface="Times New Roman" panose="02020603050405020304" pitchFamily="18" charset="0"/>
                <a:cs typeface="Times New Roman" panose="02020603050405020304" pitchFamily="18" charset="0"/>
              </a:rPr>
              <a:t>tuổi</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chiếm</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số</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phần</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trăm</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lớp</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học</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đó</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là</a:t>
            </a:r>
            <a:r>
              <a:rPr lang="en-US" altLang="en-US" sz="2400" dirty="0">
                <a:solidFill>
                  <a:schemeClr val="bg1"/>
                </a:solidFill>
                <a:latin typeface="Times New Roman" panose="02020603050405020304" pitchFamily="18" charset="0"/>
                <a:cs typeface="Times New Roman" panose="02020603050405020304" pitchFamily="18" charset="0"/>
              </a:rPr>
              <a:t>:</a:t>
            </a:r>
          </a:p>
          <a:p>
            <a:pPr>
              <a:lnSpc>
                <a:spcPct val="100000"/>
              </a:lnSpc>
              <a:spcBef>
                <a:spcPct val="0"/>
              </a:spcBef>
              <a:buFontTx/>
              <a:buNone/>
            </a:pPr>
            <a:r>
              <a:rPr lang="en-US" altLang="en-US" sz="2400" dirty="0">
                <a:solidFill>
                  <a:schemeClr val="bg1"/>
                </a:solidFill>
                <a:latin typeface="Times New Roman" panose="02020603050405020304" pitchFamily="18" charset="0"/>
                <a:cs typeface="Times New Roman" panose="02020603050405020304" pitchFamily="18" charset="0"/>
              </a:rPr>
              <a:t>                     100% -  75%   =   25 % </a:t>
            </a:r>
          </a:p>
          <a:p>
            <a:pPr>
              <a:lnSpc>
                <a:spcPct val="100000"/>
              </a:lnSpc>
              <a:spcBef>
                <a:spcPct val="0"/>
              </a:spcBef>
              <a:buFontTx/>
              <a:buNone/>
            </a:pPr>
            <a:r>
              <a:rPr lang="en-US" altLang="en-US" sz="2400" dirty="0" err="1">
                <a:solidFill>
                  <a:schemeClr val="bg1"/>
                </a:solidFill>
                <a:latin typeface="Times New Roman" panose="02020603050405020304" pitchFamily="18" charset="0"/>
                <a:cs typeface="Times New Roman" panose="02020603050405020304" pitchFamily="18" charset="0"/>
              </a:rPr>
              <a:t>Số</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học</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sinh</a:t>
            </a:r>
            <a:r>
              <a:rPr lang="en-US" altLang="en-US" sz="2400" dirty="0">
                <a:solidFill>
                  <a:schemeClr val="bg1"/>
                </a:solidFill>
                <a:latin typeface="Times New Roman" panose="02020603050405020304" pitchFamily="18" charset="0"/>
                <a:cs typeface="Times New Roman" panose="02020603050405020304" pitchFamily="18" charset="0"/>
              </a:rPr>
              <a:t> 11 </a:t>
            </a:r>
            <a:r>
              <a:rPr lang="en-US" altLang="en-US" sz="2400" dirty="0" err="1">
                <a:solidFill>
                  <a:schemeClr val="bg1"/>
                </a:solidFill>
                <a:latin typeface="Times New Roman" panose="02020603050405020304" pitchFamily="18" charset="0"/>
                <a:cs typeface="Times New Roman" panose="02020603050405020304" pitchFamily="18" charset="0"/>
              </a:rPr>
              <a:t>tuổi</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của</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lớp</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học</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đó</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là</a:t>
            </a:r>
            <a:r>
              <a:rPr lang="en-US" altLang="en-US" sz="2400" dirty="0">
                <a:solidFill>
                  <a:schemeClr val="bg1"/>
                </a:solidFill>
                <a:latin typeface="Times New Roman" panose="02020603050405020304" pitchFamily="18" charset="0"/>
                <a:cs typeface="Times New Roman" panose="02020603050405020304" pitchFamily="18" charset="0"/>
              </a:rPr>
              <a:t>:</a:t>
            </a:r>
          </a:p>
          <a:p>
            <a:pPr>
              <a:lnSpc>
                <a:spcPct val="100000"/>
              </a:lnSpc>
              <a:spcBef>
                <a:spcPct val="0"/>
              </a:spcBef>
              <a:buFontTx/>
              <a:buNone/>
            </a:pPr>
            <a:r>
              <a:rPr lang="en-US" altLang="en-US" sz="2400" dirty="0">
                <a:solidFill>
                  <a:schemeClr val="bg1"/>
                </a:solidFill>
                <a:latin typeface="Times New Roman" panose="02020603050405020304" pitchFamily="18" charset="0"/>
                <a:cs typeface="Times New Roman" panose="02020603050405020304" pitchFamily="18" charset="0"/>
              </a:rPr>
              <a:t>                      32 x 25 : 100   =    8 ( </a:t>
            </a:r>
            <a:r>
              <a:rPr lang="en-US" altLang="en-US" sz="2400" dirty="0" err="1">
                <a:solidFill>
                  <a:schemeClr val="bg1"/>
                </a:solidFill>
                <a:latin typeface="Times New Roman" panose="02020603050405020304" pitchFamily="18" charset="0"/>
                <a:cs typeface="Times New Roman" panose="02020603050405020304" pitchFamily="18" charset="0"/>
              </a:rPr>
              <a:t>học</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sinh</a:t>
            </a:r>
            <a:r>
              <a:rPr lang="en-US" altLang="en-US" sz="2400" dirty="0">
                <a:solidFill>
                  <a:schemeClr val="bg1"/>
                </a:solidFill>
                <a:latin typeface="Times New Roman" panose="02020603050405020304" pitchFamily="18" charset="0"/>
                <a:cs typeface="Times New Roman" panose="02020603050405020304" pitchFamily="18" charset="0"/>
              </a:rPr>
              <a:t>)</a:t>
            </a:r>
          </a:p>
          <a:p>
            <a:pPr>
              <a:lnSpc>
                <a:spcPct val="100000"/>
              </a:lnSpc>
              <a:spcBef>
                <a:spcPct val="0"/>
              </a:spcBef>
              <a:buFontTx/>
              <a:buNone/>
            </a:pP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Đáp</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số</a:t>
            </a:r>
            <a:r>
              <a:rPr lang="en-US" altLang="en-US" sz="2400" dirty="0">
                <a:solidFill>
                  <a:schemeClr val="bg1"/>
                </a:solidFill>
                <a:latin typeface="Times New Roman" panose="02020603050405020304" pitchFamily="18" charset="0"/>
                <a:cs typeface="Times New Roman" panose="02020603050405020304" pitchFamily="18" charset="0"/>
              </a:rPr>
              <a:t>: 8 </a:t>
            </a:r>
            <a:r>
              <a:rPr lang="en-US" altLang="en-US" sz="2400" dirty="0" err="1">
                <a:solidFill>
                  <a:schemeClr val="bg1"/>
                </a:solidFill>
                <a:latin typeface="Times New Roman" panose="02020603050405020304" pitchFamily="18" charset="0"/>
                <a:cs typeface="Times New Roman" panose="02020603050405020304" pitchFamily="18" charset="0"/>
              </a:rPr>
              <a:t>học</a:t>
            </a:r>
            <a:r>
              <a:rPr lang="en-US" altLang="en-US" sz="2400" dirty="0">
                <a:solidFill>
                  <a:schemeClr val="bg1"/>
                </a:solidFill>
                <a:latin typeface="Times New Roman" panose="02020603050405020304" pitchFamily="18" charset="0"/>
                <a:cs typeface="Times New Roman" panose="02020603050405020304" pitchFamily="18" charset="0"/>
              </a:rPr>
              <a:t> </a:t>
            </a:r>
            <a:r>
              <a:rPr lang="en-US" altLang="en-US" sz="2400" dirty="0" err="1">
                <a:solidFill>
                  <a:schemeClr val="bg1"/>
                </a:solidFill>
                <a:latin typeface="Times New Roman" panose="02020603050405020304" pitchFamily="18" charset="0"/>
                <a:cs typeface="Times New Roman" panose="02020603050405020304" pitchFamily="18" charset="0"/>
              </a:rPr>
              <a:t>sinh</a:t>
            </a:r>
            <a:endParaRPr lang="en-US" altLang="en-US" sz="2400" dirty="0">
              <a:solidFill>
                <a:schemeClr val="bg1"/>
              </a:solidFill>
              <a:latin typeface="Times New Roman" panose="02020603050405020304" pitchFamily="18" charset="0"/>
              <a:cs typeface="Times New Roman" panose="02020603050405020304" pitchFamily="18" charset="0"/>
            </a:endParaRPr>
          </a:p>
        </p:txBody>
      </p:sp>
      <p:sp>
        <p:nvSpPr>
          <p:cNvPr id="19" name="Rectangle 1">
            <a:extLst>
              <a:ext uri="{FF2B5EF4-FFF2-40B4-BE49-F238E27FC236}">
                <a16:creationId xmlns:a16="http://schemas.microsoft.com/office/drawing/2014/main" id="{7DA364B8-257B-4FD3-8DE2-5338466D5E19}"/>
              </a:ext>
            </a:extLst>
          </p:cNvPr>
          <p:cNvSpPr>
            <a:spLocks noChangeArrowheads="1"/>
          </p:cNvSpPr>
          <p:nvPr/>
        </p:nvSpPr>
        <p:spPr bwMode="auto">
          <a:xfrm>
            <a:off x="1409383" y="1710074"/>
            <a:ext cx="171390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en-US" b="1" u="sng" dirty="0" err="1">
                <a:solidFill>
                  <a:srgbClr val="FFC000"/>
                </a:solidFill>
                <a:latin typeface="Times New Roman" panose="02020603050405020304" pitchFamily="18" charset="0"/>
                <a:cs typeface="Times New Roman" panose="02020603050405020304" pitchFamily="18" charset="0"/>
              </a:rPr>
              <a:t>Cách</a:t>
            </a:r>
            <a:r>
              <a:rPr lang="en-US" altLang="en-US" b="1" u="sng" dirty="0">
                <a:solidFill>
                  <a:srgbClr val="FFC000"/>
                </a:solidFill>
                <a:latin typeface="Times New Roman" panose="02020603050405020304" pitchFamily="18" charset="0"/>
                <a:cs typeface="Times New Roman" panose="02020603050405020304" pitchFamily="18" charset="0"/>
              </a:rPr>
              <a:t> 1</a:t>
            </a:r>
          </a:p>
        </p:txBody>
      </p:sp>
      <p:cxnSp>
        <p:nvCxnSpPr>
          <p:cNvPr id="20" name="Straight Connector 19">
            <a:extLst>
              <a:ext uri="{FF2B5EF4-FFF2-40B4-BE49-F238E27FC236}">
                <a16:creationId xmlns:a16="http://schemas.microsoft.com/office/drawing/2014/main" id="{B58751BE-C45A-439E-B735-812E40A6044B}"/>
              </a:ext>
            </a:extLst>
          </p:cNvPr>
          <p:cNvCxnSpPr>
            <a:cxnSpLocks/>
          </p:cNvCxnSpPr>
          <p:nvPr/>
        </p:nvCxnSpPr>
        <p:spPr>
          <a:xfrm>
            <a:off x="5049365" y="2153708"/>
            <a:ext cx="0" cy="198266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Rectangle 10">
            <a:extLst>
              <a:ext uri="{FF2B5EF4-FFF2-40B4-BE49-F238E27FC236}">
                <a16:creationId xmlns:a16="http://schemas.microsoft.com/office/drawing/2014/main" id="{9E05723C-BE5A-498C-907F-F9AFB84AEFDB}"/>
              </a:ext>
            </a:extLst>
          </p:cNvPr>
          <p:cNvSpPr>
            <a:spLocks noChangeArrowheads="1"/>
          </p:cNvSpPr>
          <p:nvPr/>
        </p:nvSpPr>
        <p:spPr bwMode="auto">
          <a:xfrm>
            <a:off x="7635520" y="1630488"/>
            <a:ext cx="14331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en-US" b="1" u="sng" dirty="0" err="1">
                <a:solidFill>
                  <a:srgbClr val="FFC000"/>
                </a:solidFill>
                <a:latin typeface="Times New Roman" panose="02020603050405020304" pitchFamily="18" charset="0"/>
                <a:cs typeface="Times New Roman" panose="02020603050405020304" pitchFamily="18" charset="0"/>
              </a:rPr>
              <a:t>Cách</a:t>
            </a:r>
            <a:r>
              <a:rPr lang="en-US" altLang="en-US" b="1" u="sng" dirty="0">
                <a:solidFill>
                  <a:srgbClr val="FFC000"/>
                </a:solidFill>
                <a:latin typeface="Times New Roman" panose="02020603050405020304" pitchFamily="18" charset="0"/>
                <a:cs typeface="Times New Roman" panose="02020603050405020304" pitchFamily="18" charset="0"/>
              </a:rPr>
              <a:t> 2</a:t>
            </a:r>
          </a:p>
        </p:txBody>
      </p:sp>
      <p:pic>
        <p:nvPicPr>
          <p:cNvPr id="7" name="Audio 6">
            <a:hlinkClick r:id="" action="ppaction://media"/>
            <a:extLst>
              <a:ext uri="{FF2B5EF4-FFF2-40B4-BE49-F238E27FC236}">
                <a16:creationId xmlns:a16="http://schemas.microsoft.com/office/drawing/2014/main" id="{B1737B2E-EFFB-486C-AD50-F784596ECD44}"/>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488738" y="6154738"/>
            <a:ext cx="487362" cy="487362"/>
          </a:xfrm>
          <a:prstGeom prst="rect">
            <a:avLst/>
          </a:prstGeom>
        </p:spPr>
      </p:pic>
    </p:spTree>
    <p:extLst>
      <p:ext uri="{BB962C8B-B14F-4D97-AF65-F5344CB8AC3E}">
        <p14:creationId xmlns:p14="http://schemas.microsoft.com/office/powerpoint/2010/main" val="3947896798"/>
      </p:ext>
    </p:extLst>
  </p:cSld>
  <p:clrMapOvr>
    <a:masterClrMapping/>
  </p:clrMapOvr>
  <p:timing>
    <p:tnLst>
      <p:par>
        <p:cTn id="1" dur="indefinite" restart="never" nodeType="tmRoot">
          <p:childTnLst>
            <p:audio isNarration="1">
              <p:cMediaNode vol="80000" showWhenStopped="0">
                <p:cTn id="2" fill="hold" display="0">
                  <p:stCondLst>
                    <p:cond delay="indefinite"/>
                  </p:stCondLst>
                  <p:endCondLst>
                    <p:cond evt="onStopAudio" delay="0">
                      <p:tgtEl>
                        <p:sldTgt/>
                      </p:tgtEl>
                    </p:cond>
                  </p:endCondLst>
                </p:cTn>
                <p:tgtEl>
                  <p:spTgt spid="7"/>
                </p:tgtEl>
              </p:cMediaNode>
            </p:audi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06E7F028-CF92-4488-B05F-BBB90848F1AA}"/>
              </a:ext>
            </a:extLst>
          </p:cNvPr>
          <p:cNvSpPr>
            <a:spLocks noChangeArrowheads="1"/>
          </p:cNvSpPr>
          <p:nvPr/>
        </p:nvSpPr>
        <p:spPr bwMode="auto">
          <a:xfrm>
            <a:off x="0" y="0"/>
            <a:ext cx="11658600"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20000"/>
              </a:spcBef>
              <a:buFont typeface="Arial" panose="020B0604020202020204" pitchFamily="34" charset="0"/>
              <a:buNone/>
            </a:pPr>
            <a:r>
              <a:rPr lang="en-US" altLang="en-US" b="1" dirty="0" err="1">
                <a:solidFill>
                  <a:srgbClr val="FFC000"/>
                </a:solidFill>
                <a:latin typeface="Times New Roman" panose="02020603050405020304" pitchFamily="18" charset="0"/>
              </a:rPr>
              <a:t>Bài</a:t>
            </a:r>
            <a:r>
              <a:rPr lang="en-US" altLang="en-US" b="1" dirty="0">
                <a:solidFill>
                  <a:srgbClr val="FFC000"/>
                </a:solidFill>
                <a:latin typeface="Times New Roman" panose="02020603050405020304" pitchFamily="18" charset="0"/>
              </a:rPr>
              <a:t> 2: </a:t>
            </a:r>
            <a:r>
              <a:rPr lang="en-US" altLang="en-US" dirty="0" err="1">
                <a:solidFill>
                  <a:schemeClr val="bg1"/>
                </a:solidFill>
                <a:latin typeface="Times New Roman" panose="02020603050405020304" pitchFamily="18" charset="0"/>
                <a:cs typeface="Times New Roman" panose="02020603050405020304" pitchFamily="18" charset="0"/>
              </a:rPr>
              <a:t>Lãi</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suất</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tiết</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kiệm</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là</a:t>
            </a:r>
            <a:r>
              <a:rPr lang="en-US" altLang="en-US" dirty="0">
                <a:solidFill>
                  <a:schemeClr val="bg1"/>
                </a:solidFill>
                <a:latin typeface="Times New Roman" panose="02020603050405020304" pitchFamily="18" charset="0"/>
                <a:cs typeface="Times New Roman" panose="02020603050405020304" pitchFamily="18" charset="0"/>
              </a:rPr>
              <a:t> 0,5% </a:t>
            </a:r>
            <a:r>
              <a:rPr lang="en-US" altLang="en-US" dirty="0" err="1">
                <a:solidFill>
                  <a:schemeClr val="bg1"/>
                </a:solidFill>
                <a:latin typeface="Times New Roman" panose="02020603050405020304" pitchFamily="18" charset="0"/>
                <a:cs typeface="Times New Roman" panose="02020603050405020304" pitchFamily="18" charset="0"/>
              </a:rPr>
              <a:t>một</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tháng</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Một</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người</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gửi</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tiết</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kiệm</a:t>
            </a:r>
            <a:r>
              <a:rPr lang="en-US" altLang="en-US" dirty="0">
                <a:solidFill>
                  <a:schemeClr val="bg1"/>
                </a:solidFill>
                <a:latin typeface="Times New Roman" panose="02020603050405020304" pitchFamily="18" charset="0"/>
                <a:cs typeface="Times New Roman" panose="02020603050405020304" pitchFamily="18" charset="0"/>
              </a:rPr>
              <a:t> 5 000 000 </a:t>
            </a:r>
            <a:r>
              <a:rPr lang="en-US" altLang="en-US" dirty="0" err="1">
                <a:solidFill>
                  <a:schemeClr val="bg1"/>
                </a:solidFill>
                <a:latin typeface="Times New Roman" panose="02020603050405020304" pitchFamily="18" charset="0"/>
                <a:cs typeface="Times New Roman" panose="02020603050405020304" pitchFamily="18" charset="0"/>
              </a:rPr>
              <a:t>đồng</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Hỏi</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sau</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một</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tháng</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cả</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số</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tiền</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gửi</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và</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số</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tiền</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lãi</a:t>
            </a:r>
            <a:r>
              <a:rPr lang="en-US" altLang="en-US" dirty="0">
                <a:solidFill>
                  <a:schemeClr val="bg1"/>
                </a:solidFill>
                <a:latin typeface="Times New Roman" panose="02020603050405020304" pitchFamily="18" charset="0"/>
                <a:cs typeface="Times New Roman" panose="02020603050405020304" pitchFamily="18" charset="0"/>
              </a:rPr>
              <a:t> </a:t>
            </a:r>
            <a:r>
              <a:rPr lang="en-US" altLang="en-US" dirty="0" err="1">
                <a:solidFill>
                  <a:schemeClr val="bg1"/>
                </a:solidFill>
                <a:latin typeface="Times New Roman" panose="02020603050405020304" pitchFamily="18" charset="0"/>
                <a:cs typeface="Times New Roman" panose="02020603050405020304" pitchFamily="18" charset="0"/>
              </a:rPr>
              <a:t>là</a:t>
            </a:r>
            <a:r>
              <a:rPr lang="en-US" altLang="en-US" dirty="0">
                <a:solidFill>
                  <a:schemeClr val="bg1"/>
                </a:solidFill>
                <a:latin typeface="Times New Roman" panose="02020603050405020304" pitchFamily="18" charset="0"/>
                <a:cs typeface="Times New Roman" panose="02020603050405020304" pitchFamily="18" charset="0"/>
              </a:rPr>
              <a:t> bao </a:t>
            </a:r>
            <a:r>
              <a:rPr lang="en-US" altLang="en-US" dirty="0" err="1">
                <a:solidFill>
                  <a:schemeClr val="bg1"/>
                </a:solidFill>
                <a:latin typeface="Times New Roman" panose="02020603050405020304" pitchFamily="18" charset="0"/>
                <a:cs typeface="Times New Roman" panose="02020603050405020304" pitchFamily="18" charset="0"/>
              </a:rPr>
              <a:t>nhiêu</a:t>
            </a:r>
            <a:r>
              <a:rPr lang="en-US" altLang="en-US" dirty="0">
                <a:solidFill>
                  <a:schemeClr val="bg1"/>
                </a:solidFill>
                <a:latin typeface="Times New Roman" panose="02020603050405020304" pitchFamily="18" charset="0"/>
                <a:cs typeface="Times New Roman" panose="02020603050405020304" pitchFamily="18" charset="0"/>
              </a:rPr>
              <a:t>?</a:t>
            </a:r>
          </a:p>
          <a:p>
            <a:pPr algn="just" eaLnBrk="1" hangingPunct="1">
              <a:lnSpc>
                <a:spcPct val="100000"/>
              </a:lnSpc>
              <a:spcBef>
                <a:spcPct val="20000"/>
              </a:spcBef>
              <a:buFontTx/>
              <a:buNone/>
            </a:pPr>
            <a:endParaRPr lang="en-US" altLang="en-US" sz="2600" dirty="0">
              <a:solidFill>
                <a:schemeClr val="bg1"/>
              </a:solidFill>
              <a:latin typeface="Times New Roman" panose="02020603050405020304" pitchFamily="18" charset="0"/>
            </a:endParaRPr>
          </a:p>
        </p:txBody>
      </p:sp>
      <p:sp>
        <p:nvSpPr>
          <p:cNvPr id="6" name="Rectangle 5">
            <a:extLst>
              <a:ext uri="{FF2B5EF4-FFF2-40B4-BE49-F238E27FC236}">
                <a16:creationId xmlns:a16="http://schemas.microsoft.com/office/drawing/2014/main" id="{FE898EE3-D9C7-42B6-B04C-B1DD3B100EDC}"/>
              </a:ext>
            </a:extLst>
          </p:cNvPr>
          <p:cNvSpPr>
            <a:spLocks noChangeArrowheads="1"/>
          </p:cNvSpPr>
          <p:nvPr/>
        </p:nvSpPr>
        <p:spPr bwMode="auto">
          <a:xfrm>
            <a:off x="123825" y="1131887"/>
            <a:ext cx="6529388" cy="1744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fontAlgn="auto" hangingPunct="1">
              <a:spcAft>
                <a:spcPts val="0"/>
              </a:spcAft>
              <a:buFontTx/>
              <a:buNone/>
              <a:defRPr/>
            </a:pPr>
            <a:r>
              <a:rPr lang="en-US" altLang="en-US" sz="2600" kern="0" dirty="0">
                <a:solidFill>
                  <a:srgbClr val="FFC000"/>
                </a:solidFill>
                <a:latin typeface="Times New Roman" panose="02020603050405020304" pitchFamily="18" charset="0"/>
                <a:cs typeface="Times New Roman" panose="02020603050405020304" pitchFamily="18" charset="0"/>
              </a:rPr>
              <a:t>       </a:t>
            </a:r>
            <a:r>
              <a:rPr lang="en-US" altLang="en-US" sz="2800" kern="0" dirty="0" err="1">
                <a:solidFill>
                  <a:srgbClr val="FFC000"/>
                </a:solidFill>
                <a:latin typeface="Times New Roman" panose="02020603050405020304" pitchFamily="18" charset="0"/>
                <a:cs typeface="Times New Roman" panose="02020603050405020304" pitchFamily="18" charset="0"/>
              </a:rPr>
              <a:t>Tóm</a:t>
            </a:r>
            <a:r>
              <a:rPr lang="en-US" altLang="en-US" sz="2800" kern="0" dirty="0">
                <a:solidFill>
                  <a:srgbClr val="FFC000"/>
                </a:solidFill>
                <a:latin typeface="Times New Roman" panose="02020603050405020304" pitchFamily="18" charset="0"/>
                <a:cs typeface="Times New Roman" panose="02020603050405020304" pitchFamily="18" charset="0"/>
              </a:rPr>
              <a:t> </a:t>
            </a:r>
            <a:r>
              <a:rPr lang="en-US" altLang="en-US" sz="2800" kern="0" dirty="0" err="1">
                <a:solidFill>
                  <a:srgbClr val="FFC000"/>
                </a:solidFill>
                <a:latin typeface="Times New Roman" panose="02020603050405020304" pitchFamily="18" charset="0"/>
                <a:cs typeface="Times New Roman" panose="02020603050405020304" pitchFamily="18" charset="0"/>
              </a:rPr>
              <a:t>tắt</a:t>
            </a:r>
            <a:endParaRPr lang="en-US" altLang="en-US" sz="2600" kern="0" dirty="0">
              <a:solidFill>
                <a:srgbClr val="FFC000"/>
              </a:solidFill>
              <a:latin typeface="Times New Roman" panose="02020603050405020304" pitchFamily="18" charset="0"/>
              <a:cs typeface="Times New Roman" panose="02020603050405020304" pitchFamily="18" charset="0"/>
            </a:endParaRPr>
          </a:p>
          <a:p>
            <a:pPr>
              <a:buNone/>
              <a:defRPr/>
            </a:pPr>
            <a:r>
              <a:rPr lang="en-US" altLang="en-US" sz="2600" kern="0" dirty="0" err="1">
                <a:solidFill>
                  <a:schemeClr val="bg1"/>
                </a:solidFill>
                <a:latin typeface="Times New Roman" panose="02020603050405020304" pitchFamily="18" charset="0"/>
                <a:cs typeface="Times New Roman" panose="02020603050405020304" pitchFamily="18" charset="0"/>
              </a:rPr>
              <a:t>Tiền</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gửi</a:t>
            </a:r>
            <a:r>
              <a:rPr lang="en-US" altLang="en-US" sz="2600" kern="0" dirty="0">
                <a:solidFill>
                  <a:schemeClr val="bg1"/>
                </a:solidFill>
                <a:latin typeface="Times New Roman" panose="02020603050405020304" pitchFamily="18" charset="0"/>
                <a:cs typeface="Times New Roman" panose="02020603050405020304" pitchFamily="18" charset="0"/>
              </a:rPr>
              <a:t>                     : 5 000 000    </a:t>
            </a:r>
            <a:r>
              <a:rPr lang="en-US" altLang="en-US" sz="2600" kern="0" dirty="0" err="1">
                <a:solidFill>
                  <a:schemeClr val="bg1"/>
                </a:solidFill>
                <a:latin typeface="Times New Roman" panose="02020603050405020304" pitchFamily="18" charset="0"/>
                <a:cs typeface="Times New Roman" panose="02020603050405020304" pitchFamily="18" charset="0"/>
              </a:rPr>
              <a:t>đồng</a:t>
            </a:r>
            <a:endParaRPr lang="en-US" altLang="en-US" sz="2600" kern="0" dirty="0">
              <a:solidFill>
                <a:schemeClr val="bg1"/>
              </a:solidFill>
              <a:latin typeface="Times New Roman" panose="02020603050405020304" pitchFamily="18" charset="0"/>
              <a:cs typeface="Times New Roman" panose="02020603050405020304" pitchFamily="18" charset="0"/>
            </a:endParaRPr>
          </a:p>
          <a:p>
            <a:pPr>
              <a:buNone/>
              <a:defRPr/>
            </a:pPr>
            <a:r>
              <a:rPr lang="en-US" altLang="en-US" sz="2600" kern="0" dirty="0" err="1">
                <a:solidFill>
                  <a:schemeClr val="bg1"/>
                </a:solidFill>
                <a:latin typeface="Times New Roman" panose="02020603050405020304" pitchFamily="18" charset="0"/>
                <a:cs typeface="Times New Roman" panose="02020603050405020304" pitchFamily="18" charset="0"/>
              </a:rPr>
              <a:t>Tiền</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lãi</a:t>
            </a:r>
            <a:r>
              <a:rPr lang="en-US" altLang="en-US" sz="2600" kern="0" dirty="0">
                <a:solidFill>
                  <a:schemeClr val="bg1"/>
                </a:solidFill>
                <a:latin typeface="Times New Roman" panose="02020603050405020304" pitchFamily="18" charset="0"/>
                <a:cs typeface="Times New Roman" panose="02020603050405020304" pitchFamily="18" charset="0"/>
              </a:rPr>
              <a:t>                       : ………….. </a:t>
            </a:r>
            <a:r>
              <a:rPr lang="en-US" altLang="en-US" sz="2600" kern="0" dirty="0" err="1">
                <a:solidFill>
                  <a:schemeClr val="bg1"/>
                </a:solidFill>
                <a:latin typeface="Times New Roman" panose="02020603050405020304" pitchFamily="18" charset="0"/>
                <a:cs typeface="Times New Roman" panose="02020603050405020304" pitchFamily="18" charset="0"/>
              </a:rPr>
              <a:t>đồng</a:t>
            </a:r>
            <a:r>
              <a:rPr lang="en-US" altLang="en-US" sz="2600" kern="0" dirty="0">
                <a:solidFill>
                  <a:schemeClr val="bg1"/>
                </a:solidFill>
                <a:latin typeface="Times New Roman" panose="02020603050405020304" pitchFamily="18" charset="0"/>
                <a:cs typeface="Times New Roman" panose="02020603050405020304" pitchFamily="18" charset="0"/>
              </a:rPr>
              <a:t>?</a:t>
            </a:r>
          </a:p>
          <a:p>
            <a:pPr eaLnBrk="1" fontAlgn="auto" hangingPunct="1">
              <a:spcAft>
                <a:spcPts val="0"/>
              </a:spcAft>
              <a:buFontTx/>
              <a:buNone/>
              <a:defRPr/>
            </a:pPr>
            <a:r>
              <a:rPr lang="en-US" altLang="en-US" sz="2600" kern="0" dirty="0" err="1">
                <a:solidFill>
                  <a:schemeClr val="bg1"/>
                </a:solidFill>
                <a:latin typeface="Times New Roman" panose="02020603050405020304" pitchFamily="18" charset="0"/>
                <a:cs typeface="Times New Roman" panose="02020603050405020304" pitchFamily="18" charset="0"/>
              </a:rPr>
              <a:t>Số</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tiền</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gửi</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và</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tiền</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lãi</a:t>
            </a:r>
            <a:r>
              <a:rPr lang="en-US" altLang="en-US" sz="2600" kern="0" dirty="0">
                <a:solidFill>
                  <a:schemeClr val="bg1"/>
                </a:solidFill>
                <a:latin typeface="Times New Roman" panose="02020603050405020304" pitchFamily="18" charset="0"/>
                <a:cs typeface="Times New Roman" panose="02020603050405020304" pitchFamily="18" charset="0"/>
              </a:rPr>
              <a:t> : ………….. </a:t>
            </a:r>
            <a:r>
              <a:rPr lang="en-US" altLang="en-US" sz="2600" kern="0" dirty="0" err="1">
                <a:solidFill>
                  <a:schemeClr val="bg1"/>
                </a:solidFill>
                <a:latin typeface="Times New Roman" panose="02020603050405020304" pitchFamily="18" charset="0"/>
                <a:cs typeface="Times New Roman" panose="02020603050405020304" pitchFamily="18" charset="0"/>
              </a:rPr>
              <a:t>đồng</a:t>
            </a:r>
            <a:r>
              <a:rPr lang="en-US" altLang="en-US" sz="2600" kern="0" dirty="0">
                <a:solidFill>
                  <a:schemeClr val="bg1"/>
                </a:solidFill>
                <a:latin typeface="Times New Roman" panose="02020603050405020304" pitchFamily="18" charset="0"/>
                <a:cs typeface="Times New Roman" panose="02020603050405020304" pitchFamily="18" charset="0"/>
              </a:rPr>
              <a:t>?</a:t>
            </a:r>
          </a:p>
        </p:txBody>
      </p:sp>
      <p:sp>
        <p:nvSpPr>
          <p:cNvPr id="7" name="Rectangle 6">
            <a:extLst>
              <a:ext uri="{FF2B5EF4-FFF2-40B4-BE49-F238E27FC236}">
                <a16:creationId xmlns:a16="http://schemas.microsoft.com/office/drawing/2014/main" id="{D62E42AA-BCC6-4C46-BD59-40553EA27242}"/>
              </a:ext>
            </a:extLst>
          </p:cNvPr>
          <p:cNvSpPr>
            <a:spLocks noChangeArrowheads="1"/>
          </p:cNvSpPr>
          <p:nvPr/>
        </p:nvSpPr>
        <p:spPr bwMode="auto">
          <a:xfrm>
            <a:off x="2532856" y="3219448"/>
            <a:ext cx="7789863" cy="595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fontAlgn="auto" hangingPunct="1">
              <a:spcAft>
                <a:spcPts val="0"/>
              </a:spcAft>
              <a:buFontTx/>
              <a:buNone/>
              <a:defRPr/>
            </a:pPr>
            <a:r>
              <a:rPr lang="en-US" altLang="en-US" sz="2600" kern="0" dirty="0" err="1">
                <a:solidFill>
                  <a:srgbClr val="FFC000"/>
                </a:solidFill>
                <a:latin typeface="Times New Roman" panose="02020603050405020304" pitchFamily="18" charset="0"/>
                <a:cs typeface="Times New Roman" panose="02020603050405020304" pitchFamily="18" charset="0"/>
              </a:rPr>
              <a:t>Bài</a:t>
            </a:r>
            <a:r>
              <a:rPr lang="en-US" altLang="en-US" sz="2600" kern="0" dirty="0">
                <a:solidFill>
                  <a:srgbClr val="FFC000"/>
                </a:solidFill>
                <a:latin typeface="Times New Roman" panose="02020603050405020304" pitchFamily="18" charset="0"/>
                <a:cs typeface="Times New Roman" panose="02020603050405020304" pitchFamily="18" charset="0"/>
              </a:rPr>
              <a:t> </a:t>
            </a:r>
            <a:r>
              <a:rPr lang="en-US" altLang="en-US" sz="2600" kern="0" dirty="0" err="1">
                <a:solidFill>
                  <a:srgbClr val="FFC000"/>
                </a:solidFill>
                <a:latin typeface="Times New Roman" panose="02020603050405020304" pitchFamily="18" charset="0"/>
                <a:cs typeface="Times New Roman" panose="02020603050405020304" pitchFamily="18" charset="0"/>
              </a:rPr>
              <a:t>giải</a:t>
            </a:r>
            <a:endParaRPr lang="en-US" altLang="en-US" sz="2600" kern="0" dirty="0">
              <a:solidFill>
                <a:srgbClr val="FFC000"/>
              </a:solidFill>
              <a:latin typeface="Times New Roman" panose="02020603050405020304" pitchFamily="18" charset="0"/>
              <a:cs typeface="Times New Roman" panose="02020603050405020304" pitchFamily="18" charset="0"/>
            </a:endParaRPr>
          </a:p>
          <a:p>
            <a:pPr algn="ctr" eaLnBrk="1" fontAlgn="auto" hangingPunct="1">
              <a:spcAft>
                <a:spcPts val="0"/>
              </a:spcAft>
              <a:buFontTx/>
              <a:buNone/>
              <a:defRPr/>
            </a:pPr>
            <a:r>
              <a:rPr lang="en-US" altLang="en-US" sz="2600" kern="0" dirty="0">
                <a:solidFill>
                  <a:schemeClr val="bg1"/>
                </a:solidFill>
                <a:latin typeface="Times New Roman" panose="02020603050405020304" pitchFamily="18" charset="0"/>
                <a:cs typeface="Times New Roman" panose="02020603050405020304" pitchFamily="18" charset="0"/>
              </a:rPr>
              <a:t>Sau 1 </a:t>
            </a:r>
            <a:r>
              <a:rPr lang="en-US" altLang="en-US" sz="2600" kern="0" dirty="0" err="1">
                <a:solidFill>
                  <a:schemeClr val="bg1"/>
                </a:solidFill>
                <a:latin typeface="Times New Roman" panose="02020603050405020304" pitchFamily="18" charset="0"/>
                <a:cs typeface="Times New Roman" panose="02020603050405020304" pitchFamily="18" charset="0"/>
              </a:rPr>
              <a:t>tháng</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họ</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có</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số</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tiền</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lãi</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là</a:t>
            </a:r>
            <a:r>
              <a:rPr lang="en-US" altLang="en-US" sz="2600" kern="0" dirty="0">
                <a:solidFill>
                  <a:schemeClr val="bg1"/>
                </a:solidFill>
                <a:latin typeface="Times New Roman" panose="02020603050405020304" pitchFamily="18" charset="0"/>
                <a:cs typeface="Times New Roman" panose="02020603050405020304" pitchFamily="18" charset="0"/>
              </a:rPr>
              <a:t>:</a:t>
            </a:r>
          </a:p>
          <a:p>
            <a:pPr algn="ctr" eaLnBrk="1" fontAlgn="auto" hangingPunct="1">
              <a:spcAft>
                <a:spcPts val="0"/>
              </a:spcAft>
              <a:buFontTx/>
              <a:buNone/>
              <a:defRPr/>
            </a:pPr>
            <a:r>
              <a:rPr lang="en-US" altLang="en-US" sz="2600" kern="0" dirty="0">
                <a:solidFill>
                  <a:schemeClr val="bg1"/>
                </a:solidFill>
                <a:latin typeface="Times New Roman" panose="02020603050405020304" pitchFamily="18" charset="0"/>
                <a:cs typeface="Times New Roman" panose="02020603050405020304" pitchFamily="18" charset="0"/>
              </a:rPr>
              <a:t>5 000 000 : 100 x 0,5 = 25 000 ( </a:t>
            </a:r>
            <a:r>
              <a:rPr lang="en-US" altLang="en-US" sz="2600" kern="0" dirty="0" err="1">
                <a:solidFill>
                  <a:schemeClr val="bg1"/>
                </a:solidFill>
                <a:latin typeface="Times New Roman" panose="02020603050405020304" pitchFamily="18" charset="0"/>
                <a:cs typeface="Times New Roman" panose="02020603050405020304" pitchFamily="18" charset="0"/>
              </a:rPr>
              <a:t>đồng</a:t>
            </a:r>
            <a:r>
              <a:rPr lang="en-US" altLang="en-US" sz="2600" kern="0" dirty="0">
                <a:solidFill>
                  <a:schemeClr val="bg1"/>
                </a:solidFill>
                <a:latin typeface="Times New Roman" panose="02020603050405020304" pitchFamily="18" charset="0"/>
                <a:cs typeface="Times New Roman" panose="02020603050405020304" pitchFamily="18" charset="0"/>
              </a:rPr>
              <a:t>)</a:t>
            </a:r>
          </a:p>
          <a:p>
            <a:pPr algn="ctr" eaLnBrk="1" fontAlgn="auto" hangingPunct="1">
              <a:spcAft>
                <a:spcPts val="0"/>
              </a:spcAft>
              <a:buFontTx/>
              <a:buNone/>
              <a:defRPr/>
            </a:pPr>
            <a:r>
              <a:rPr lang="en-US" altLang="en-US" sz="2600" dirty="0">
                <a:solidFill>
                  <a:schemeClr val="bg1"/>
                </a:solidFill>
                <a:latin typeface="Times New Roman" panose="02020603050405020304" pitchFamily="18" charset="0"/>
                <a:cs typeface="Times New Roman" panose="02020603050405020304" pitchFamily="18" charset="0"/>
              </a:rPr>
              <a:t>Sau </a:t>
            </a:r>
            <a:r>
              <a:rPr lang="en-US" altLang="en-US" sz="2600" dirty="0" err="1">
                <a:solidFill>
                  <a:schemeClr val="bg1"/>
                </a:solidFill>
                <a:latin typeface="Times New Roman" panose="02020603050405020304" pitchFamily="18" charset="0"/>
                <a:cs typeface="Times New Roman" panose="02020603050405020304" pitchFamily="18" charset="0"/>
              </a:rPr>
              <a:t>một</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tháng</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cả</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số</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tiền</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gửi</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và</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số</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tiền</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lãi</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của</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họ</a:t>
            </a:r>
            <a:r>
              <a:rPr lang="en-US" altLang="en-US" sz="2600" dirty="0">
                <a:solidFill>
                  <a:schemeClr val="bg1"/>
                </a:solidFill>
                <a:latin typeface="Times New Roman" panose="02020603050405020304" pitchFamily="18" charset="0"/>
                <a:cs typeface="Times New Roman" panose="02020603050405020304" pitchFamily="18" charset="0"/>
              </a:rPr>
              <a:t> </a:t>
            </a:r>
            <a:r>
              <a:rPr lang="en-US" altLang="en-US" sz="2600" dirty="0" err="1">
                <a:solidFill>
                  <a:schemeClr val="bg1"/>
                </a:solidFill>
                <a:latin typeface="Times New Roman" panose="02020603050405020304" pitchFamily="18" charset="0"/>
                <a:cs typeface="Times New Roman" panose="02020603050405020304" pitchFamily="18" charset="0"/>
              </a:rPr>
              <a:t>là</a:t>
            </a:r>
            <a:endParaRPr lang="en-US" altLang="en-US" sz="2600" dirty="0">
              <a:solidFill>
                <a:schemeClr val="bg1"/>
              </a:solidFill>
              <a:latin typeface="Times New Roman" panose="02020603050405020304" pitchFamily="18" charset="0"/>
              <a:cs typeface="Times New Roman" panose="02020603050405020304" pitchFamily="18" charset="0"/>
            </a:endParaRPr>
          </a:p>
          <a:p>
            <a:pPr algn="ctr" eaLnBrk="1" fontAlgn="auto" hangingPunct="1">
              <a:spcAft>
                <a:spcPts val="0"/>
              </a:spcAft>
              <a:buFontTx/>
              <a:buNone/>
              <a:defRPr/>
            </a:pPr>
            <a:r>
              <a:rPr lang="en-US" altLang="en-US" sz="2600" dirty="0">
                <a:solidFill>
                  <a:schemeClr val="bg1"/>
                </a:solidFill>
                <a:latin typeface="Times New Roman" panose="02020603050405020304" pitchFamily="18" charset="0"/>
                <a:cs typeface="Times New Roman" panose="02020603050405020304" pitchFamily="18" charset="0"/>
              </a:rPr>
              <a:t>5000 000 + </a:t>
            </a:r>
            <a:r>
              <a:rPr lang="en-US" altLang="en-US" sz="2600" kern="0" dirty="0">
                <a:solidFill>
                  <a:schemeClr val="bg1"/>
                </a:solidFill>
                <a:latin typeface="Times New Roman" panose="02020603050405020304" pitchFamily="18" charset="0"/>
                <a:cs typeface="Times New Roman" panose="02020603050405020304" pitchFamily="18" charset="0"/>
              </a:rPr>
              <a:t>25 000 = 5 025 000 (</a:t>
            </a:r>
            <a:r>
              <a:rPr lang="en-US" altLang="en-US" sz="2600" kern="0" dirty="0" err="1">
                <a:solidFill>
                  <a:schemeClr val="bg1"/>
                </a:solidFill>
                <a:latin typeface="Times New Roman" panose="02020603050405020304" pitchFamily="18" charset="0"/>
                <a:cs typeface="Times New Roman" panose="02020603050405020304" pitchFamily="18" charset="0"/>
              </a:rPr>
              <a:t>đồng</a:t>
            </a:r>
            <a:r>
              <a:rPr lang="en-US" altLang="en-US" sz="2600" kern="0" dirty="0">
                <a:solidFill>
                  <a:schemeClr val="bg1"/>
                </a:solidFill>
                <a:latin typeface="Times New Roman" panose="02020603050405020304" pitchFamily="18" charset="0"/>
                <a:cs typeface="Times New Roman" panose="02020603050405020304" pitchFamily="18" charset="0"/>
              </a:rPr>
              <a:t>)</a:t>
            </a:r>
          </a:p>
          <a:p>
            <a:pPr algn="ctr" eaLnBrk="1" fontAlgn="auto" hangingPunct="1">
              <a:spcAft>
                <a:spcPts val="0"/>
              </a:spcAft>
              <a:buFontTx/>
              <a:buNone/>
              <a:defRPr/>
            </a:pP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Đáp</a:t>
            </a:r>
            <a:r>
              <a:rPr lang="en-US" altLang="en-US" sz="2600" kern="0" dirty="0">
                <a:solidFill>
                  <a:schemeClr val="bg1"/>
                </a:solidFill>
                <a:latin typeface="Times New Roman" panose="02020603050405020304" pitchFamily="18" charset="0"/>
                <a:cs typeface="Times New Roman" panose="02020603050405020304" pitchFamily="18" charset="0"/>
              </a:rPr>
              <a:t> </a:t>
            </a:r>
            <a:r>
              <a:rPr lang="en-US" altLang="en-US" sz="2600" kern="0" dirty="0" err="1">
                <a:solidFill>
                  <a:schemeClr val="bg1"/>
                </a:solidFill>
                <a:latin typeface="Times New Roman" panose="02020603050405020304" pitchFamily="18" charset="0"/>
                <a:cs typeface="Times New Roman" panose="02020603050405020304" pitchFamily="18" charset="0"/>
              </a:rPr>
              <a:t>số</a:t>
            </a:r>
            <a:r>
              <a:rPr lang="en-US" altLang="en-US" sz="2600" kern="0" dirty="0">
                <a:solidFill>
                  <a:schemeClr val="bg1"/>
                </a:solidFill>
                <a:latin typeface="Times New Roman" panose="02020603050405020304" pitchFamily="18" charset="0"/>
                <a:cs typeface="Times New Roman" panose="02020603050405020304" pitchFamily="18" charset="0"/>
              </a:rPr>
              <a:t>: 5 025 000 </a:t>
            </a:r>
            <a:r>
              <a:rPr lang="en-US" altLang="en-US" sz="2600" kern="0" dirty="0" err="1">
                <a:solidFill>
                  <a:schemeClr val="bg1"/>
                </a:solidFill>
                <a:latin typeface="Times New Roman" panose="02020603050405020304" pitchFamily="18" charset="0"/>
                <a:cs typeface="Times New Roman" panose="02020603050405020304" pitchFamily="18" charset="0"/>
              </a:rPr>
              <a:t>đồng</a:t>
            </a:r>
            <a:endParaRPr lang="en-US" altLang="en-US" sz="2600" kern="0" dirty="0">
              <a:solidFill>
                <a:schemeClr val="bg1"/>
              </a:solidFill>
              <a:latin typeface="Times New Roman" panose="02020603050405020304" pitchFamily="18" charset="0"/>
              <a:cs typeface="Times New Roman" panose="02020603050405020304" pitchFamily="18" charset="0"/>
            </a:endParaRPr>
          </a:p>
          <a:p>
            <a:pPr algn="ctr" eaLnBrk="1" fontAlgn="auto" hangingPunct="1">
              <a:spcAft>
                <a:spcPts val="0"/>
              </a:spcAft>
              <a:buFontTx/>
              <a:buNone/>
              <a:defRPr/>
            </a:pPr>
            <a:endParaRPr lang="en-US" altLang="en-US" sz="2600" kern="0" dirty="0">
              <a:solidFill>
                <a:schemeClr val="bg1"/>
              </a:solidFill>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id="{C32290BF-80E0-46EB-8014-41C262A42EB3}"/>
              </a:ext>
            </a:extLst>
          </p:cNvPr>
          <p:cNvSpPr txBox="1"/>
          <p:nvPr/>
        </p:nvSpPr>
        <p:spPr>
          <a:xfrm>
            <a:off x="2010116" y="1693887"/>
            <a:ext cx="1045479" cy="492443"/>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100 %</a:t>
            </a:r>
          </a:p>
        </p:txBody>
      </p:sp>
      <p:sp>
        <p:nvSpPr>
          <p:cNvPr id="13" name="TextBox 12">
            <a:extLst>
              <a:ext uri="{FF2B5EF4-FFF2-40B4-BE49-F238E27FC236}">
                <a16:creationId xmlns:a16="http://schemas.microsoft.com/office/drawing/2014/main" id="{020228EE-43D6-490C-9F75-111744DB5AE7}"/>
              </a:ext>
            </a:extLst>
          </p:cNvPr>
          <p:cNvSpPr txBox="1"/>
          <p:nvPr/>
        </p:nvSpPr>
        <p:spPr>
          <a:xfrm>
            <a:off x="2093472" y="2104185"/>
            <a:ext cx="962123" cy="492443"/>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0,5 %</a:t>
            </a:r>
          </a:p>
        </p:txBody>
      </p:sp>
      <p:cxnSp>
        <p:nvCxnSpPr>
          <p:cNvPr id="17" name="Straight Connector 16">
            <a:extLst>
              <a:ext uri="{FF2B5EF4-FFF2-40B4-BE49-F238E27FC236}">
                <a16:creationId xmlns:a16="http://schemas.microsoft.com/office/drawing/2014/main" id="{4AD2D044-03B8-4B43-B30B-4829D5AB99F0}"/>
              </a:ext>
            </a:extLst>
          </p:cNvPr>
          <p:cNvCxnSpPr/>
          <p:nvPr/>
        </p:nvCxnSpPr>
        <p:spPr>
          <a:xfrm>
            <a:off x="10109200" y="457200"/>
            <a:ext cx="1379538" cy="0"/>
          </a:xfrm>
          <a:prstGeom prst="line">
            <a:avLst/>
          </a:prstGeom>
        </p:spPr>
        <p:style>
          <a:lnRef idx="3">
            <a:schemeClr val="accent6"/>
          </a:lnRef>
          <a:fillRef idx="0">
            <a:schemeClr val="accent6"/>
          </a:fillRef>
          <a:effectRef idx="2">
            <a:schemeClr val="accent6"/>
          </a:effectRef>
          <a:fontRef idx="minor">
            <a:schemeClr val="tx1"/>
          </a:fontRef>
        </p:style>
      </p:cxnSp>
      <p:cxnSp>
        <p:nvCxnSpPr>
          <p:cNvPr id="18" name="Straight Connector 17">
            <a:extLst>
              <a:ext uri="{FF2B5EF4-FFF2-40B4-BE49-F238E27FC236}">
                <a16:creationId xmlns:a16="http://schemas.microsoft.com/office/drawing/2014/main" id="{B44CE407-7713-473A-B2B4-FF75CD34E28E}"/>
              </a:ext>
            </a:extLst>
          </p:cNvPr>
          <p:cNvCxnSpPr>
            <a:cxnSpLocks/>
          </p:cNvCxnSpPr>
          <p:nvPr/>
        </p:nvCxnSpPr>
        <p:spPr>
          <a:xfrm>
            <a:off x="406400" y="934720"/>
            <a:ext cx="792480" cy="0"/>
          </a:xfrm>
          <a:prstGeom prst="line">
            <a:avLst/>
          </a:prstGeom>
        </p:spPr>
        <p:style>
          <a:lnRef idx="3">
            <a:schemeClr val="accent6"/>
          </a:lnRef>
          <a:fillRef idx="0">
            <a:schemeClr val="accent6"/>
          </a:fillRef>
          <a:effectRef idx="2">
            <a:schemeClr val="accent6"/>
          </a:effectRef>
          <a:fontRef idx="minor">
            <a:schemeClr val="tx1"/>
          </a:fontRef>
        </p:style>
      </p:cxnSp>
      <p:cxnSp>
        <p:nvCxnSpPr>
          <p:cNvPr id="20" name="Straight Connector 19">
            <a:extLst>
              <a:ext uri="{FF2B5EF4-FFF2-40B4-BE49-F238E27FC236}">
                <a16:creationId xmlns:a16="http://schemas.microsoft.com/office/drawing/2014/main" id="{DD3B86E9-A55B-48A4-825E-FBD44B807944}"/>
              </a:ext>
            </a:extLst>
          </p:cNvPr>
          <p:cNvCxnSpPr>
            <a:cxnSpLocks/>
          </p:cNvCxnSpPr>
          <p:nvPr/>
        </p:nvCxnSpPr>
        <p:spPr>
          <a:xfrm flipV="1">
            <a:off x="1153318" y="457200"/>
            <a:ext cx="1061562" cy="20320"/>
          </a:xfrm>
          <a:prstGeom prst="line">
            <a:avLst/>
          </a:prstGeom>
        </p:spPr>
        <p:style>
          <a:lnRef idx="1">
            <a:schemeClr val="accent6"/>
          </a:lnRef>
          <a:fillRef idx="0">
            <a:schemeClr val="accent6"/>
          </a:fillRef>
          <a:effectRef idx="0">
            <a:schemeClr val="accent6"/>
          </a:effectRef>
          <a:fontRef idx="minor">
            <a:schemeClr val="tx1"/>
          </a:fontRef>
        </p:style>
      </p:cxnSp>
      <p:cxnSp>
        <p:nvCxnSpPr>
          <p:cNvPr id="22" name="Straight Connector 21">
            <a:extLst>
              <a:ext uri="{FF2B5EF4-FFF2-40B4-BE49-F238E27FC236}">
                <a16:creationId xmlns:a16="http://schemas.microsoft.com/office/drawing/2014/main" id="{B4BF08BB-4859-44D0-99B7-A928E7F747E5}"/>
              </a:ext>
            </a:extLst>
          </p:cNvPr>
          <p:cNvCxnSpPr>
            <a:cxnSpLocks/>
          </p:cNvCxnSpPr>
          <p:nvPr/>
        </p:nvCxnSpPr>
        <p:spPr>
          <a:xfrm>
            <a:off x="4145280" y="447040"/>
            <a:ext cx="2204720" cy="30480"/>
          </a:xfrm>
          <a:prstGeom prst="line">
            <a:avLst/>
          </a:prstGeom>
        </p:spPr>
        <p:style>
          <a:lnRef idx="3">
            <a:schemeClr val="accent6"/>
          </a:lnRef>
          <a:fillRef idx="0">
            <a:schemeClr val="accent6"/>
          </a:fillRef>
          <a:effectRef idx="2">
            <a:schemeClr val="accent6"/>
          </a:effectRef>
          <a:fontRef idx="minor">
            <a:schemeClr val="tx1"/>
          </a:fontRef>
        </p:style>
      </p:cxnSp>
      <p:cxnSp>
        <p:nvCxnSpPr>
          <p:cNvPr id="24" name="Straight Connector 23">
            <a:extLst>
              <a:ext uri="{FF2B5EF4-FFF2-40B4-BE49-F238E27FC236}">
                <a16:creationId xmlns:a16="http://schemas.microsoft.com/office/drawing/2014/main" id="{508FC2A5-49BE-4424-A314-16AD1C15AD4F}"/>
              </a:ext>
            </a:extLst>
          </p:cNvPr>
          <p:cNvCxnSpPr>
            <a:cxnSpLocks/>
          </p:cNvCxnSpPr>
          <p:nvPr/>
        </p:nvCxnSpPr>
        <p:spPr>
          <a:xfrm>
            <a:off x="4429760" y="914718"/>
            <a:ext cx="5201920" cy="9842"/>
          </a:xfrm>
          <a:prstGeom prst="line">
            <a:avLst/>
          </a:prstGeom>
        </p:spPr>
        <p:style>
          <a:lnRef idx="3">
            <a:schemeClr val="accent6"/>
          </a:lnRef>
          <a:fillRef idx="0">
            <a:schemeClr val="accent6"/>
          </a:fillRef>
          <a:effectRef idx="2">
            <a:schemeClr val="accent6"/>
          </a:effectRef>
          <a:fontRef idx="minor">
            <a:schemeClr val="tx1"/>
          </a:fontRef>
        </p:style>
      </p:cxnSp>
      <p:pic>
        <p:nvPicPr>
          <p:cNvPr id="32" name="Audio 31">
            <a:hlinkClick r:id="" action="ppaction://media"/>
            <a:extLst>
              <a:ext uri="{FF2B5EF4-FFF2-40B4-BE49-F238E27FC236}">
                <a16:creationId xmlns:a16="http://schemas.microsoft.com/office/drawing/2014/main" id="{41250E56-199E-47CC-B776-F0B6BB64A228}"/>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2050866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left)">
                                      <p:cBhvr>
                                        <p:cTn id="12" dur="500"/>
                                        <p:tgtEl>
                                          <p:spTgt spid="17"/>
                                        </p:tgtEl>
                                      </p:cBhvr>
                                    </p:animEffect>
                                  </p:childTnLst>
                                </p:cTn>
                              </p:par>
                              <p:par>
                                <p:cTn id="13" presetID="22" presetClass="entr" presetSubtype="8"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left)">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left)">
                                      <p:cBhvr>
                                        <p:cTn id="20" dur="500"/>
                                        <p:tgtEl>
                                          <p:spTgt spid="2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Effect transition="in" filter="wipe(down)">
                                      <p:cBhvr>
                                        <p:cTn id="25" dur="500"/>
                                        <p:tgtEl>
                                          <p:spTgt spid="6">
                                            <p:txEl>
                                              <p:pRg st="0" end="0"/>
                                            </p:txEl>
                                          </p:spTgt>
                                        </p:tgtEl>
                                      </p:cBhvr>
                                    </p:animEffect>
                                  </p:childTnLst>
                                </p:cTn>
                              </p:par>
                              <p:par>
                                <p:cTn id="26" presetID="22" presetClass="entr" presetSubtype="4" fill="hold" nodeType="withEffect">
                                  <p:stCondLst>
                                    <p:cond delay="0"/>
                                  </p:stCondLst>
                                  <p:childTnLst>
                                    <p:set>
                                      <p:cBhvr>
                                        <p:cTn id="27" dur="1" fill="hold">
                                          <p:stCondLst>
                                            <p:cond delay="0"/>
                                          </p:stCondLst>
                                        </p:cTn>
                                        <p:tgtEl>
                                          <p:spTgt spid="6">
                                            <p:txEl>
                                              <p:pRg st="1" end="1"/>
                                            </p:txEl>
                                          </p:spTgt>
                                        </p:tgtEl>
                                        <p:attrNameLst>
                                          <p:attrName>style.visibility</p:attrName>
                                        </p:attrNameLst>
                                      </p:cBhvr>
                                      <p:to>
                                        <p:strVal val="visible"/>
                                      </p:to>
                                    </p:set>
                                    <p:animEffect transition="in" filter="wipe(down)">
                                      <p:cBhvr>
                                        <p:cTn id="28" dur="500"/>
                                        <p:tgtEl>
                                          <p:spTgt spid="6">
                                            <p:txEl>
                                              <p:pRg st="1" end="1"/>
                                            </p:txEl>
                                          </p:spTgt>
                                        </p:tgtEl>
                                      </p:cBhvr>
                                    </p:animEffect>
                                  </p:childTnLst>
                                </p:cTn>
                              </p:par>
                              <p:par>
                                <p:cTn id="29" presetID="22" presetClass="entr" presetSubtype="4" fill="hold" nodeType="withEffect">
                                  <p:stCondLst>
                                    <p:cond delay="0"/>
                                  </p:stCondLst>
                                  <p:childTnLst>
                                    <p:set>
                                      <p:cBhvr>
                                        <p:cTn id="30" dur="1" fill="hold">
                                          <p:stCondLst>
                                            <p:cond delay="0"/>
                                          </p:stCondLst>
                                        </p:cTn>
                                        <p:tgtEl>
                                          <p:spTgt spid="6">
                                            <p:txEl>
                                              <p:pRg st="2" end="2"/>
                                            </p:txEl>
                                          </p:spTgt>
                                        </p:tgtEl>
                                        <p:attrNameLst>
                                          <p:attrName>style.visibility</p:attrName>
                                        </p:attrNameLst>
                                      </p:cBhvr>
                                      <p:to>
                                        <p:strVal val="visible"/>
                                      </p:to>
                                    </p:set>
                                    <p:animEffect transition="in" filter="wipe(down)">
                                      <p:cBhvr>
                                        <p:cTn id="31" dur="500"/>
                                        <p:tgtEl>
                                          <p:spTgt spid="6">
                                            <p:txEl>
                                              <p:pRg st="2" end="2"/>
                                            </p:txEl>
                                          </p:spTgt>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arn(inVertical)">
                                      <p:cBhvr>
                                        <p:cTn id="34" dur="500"/>
                                        <p:tgtEl>
                                          <p:spTgt spid="13"/>
                                        </p:tgtEl>
                                      </p:cBhvr>
                                    </p:animEffect>
                                  </p:childTnLst>
                                </p:cTn>
                              </p:par>
                              <p:par>
                                <p:cTn id="35" presetID="22" presetClass="entr" presetSubtype="4" fill="hold" nodeType="withEffect">
                                  <p:stCondLst>
                                    <p:cond delay="0"/>
                                  </p:stCondLst>
                                  <p:childTnLst>
                                    <p:set>
                                      <p:cBhvr>
                                        <p:cTn id="36" dur="1" fill="hold">
                                          <p:stCondLst>
                                            <p:cond delay="0"/>
                                          </p:stCondLst>
                                        </p:cTn>
                                        <p:tgtEl>
                                          <p:spTgt spid="6">
                                            <p:txEl>
                                              <p:pRg st="3" end="3"/>
                                            </p:txEl>
                                          </p:spTgt>
                                        </p:tgtEl>
                                        <p:attrNameLst>
                                          <p:attrName>style.visibility</p:attrName>
                                        </p:attrNameLst>
                                      </p:cBhvr>
                                      <p:to>
                                        <p:strVal val="visible"/>
                                      </p:to>
                                    </p:set>
                                    <p:animEffect transition="in" filter="wipe(down)">
                                      <p:cBhvr>
                                        <p:cTn id="37" dur="500"/>
                                        <p:tgtEl>
                                          <p:spTgt spid="6">
                                            <p:txEl>
                                              <p:pRg st="3" end="3"/>
                                            </p:txEl>
                                          </p:spTgt>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barn(inVertical)">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7">
                                            <p:txEl>
                                              <p:pRg st="0" end="0"/>
                                            </p:txEl>
                                          </p:spTgt>
                                        </p:tgtEl>
                                        <p:attrNameLst>
                                          <p:attrName>style.visibility</p:attrName>
                                        </p:attrNameLst>
                                      </p:cBhvr>
                                      <p:to>
                                        <p:strVal val="visible"/>
                                      </p:to>
                                    </p:set>
                                    <p:animEffect transition="in" filter="wipe(down)">
                                      <p:cBhvr>
                                        <p:cTn id="45" dur="500"/>
                                        <p:tgtEl>
                                          <p:spTgt spid="7">
                                            <p:txEl>
                                              <p:pRg st="0" end="0"/>
                                            </p:txEl>
                                          </p:spTgt>
                                        </p:tgtEl>
                                      </p:cBhvr>
                                    </p:animEffect>
                                  </p:childTnLst>
                                </p:cTn>
                              </p:par>
                              <p:par>
                                <p:cTn id="46" presetID="22" presetClass="entr" presetSubtype="4" fill="hold" nodeType="withEffect">
                                  <p:stCondLst>
                                    <p:cond delay="0"/>
                                  </p:stCondLst>
                                  <p:childTnLst>
                                    <p:set>
                                      <p:cBhvr>
                                        <p:cTn id="47" dur="1" fill="hold">
                                          <p:stCondLst>
                                            <p:cond delay="0"/>
                                          </p:stCondLst>
                                        </p:cTn>
                                        <p:tgtEl>
                                          <p:spTgt spid="7">
                                            <p:txEl>
                                              <p:pRg st="1" end="1"/>
                                            </p:txEl>
                                          </p:spTgt>
                                        </p:tgtEl>
                                        <p:attrNameLst>
                                          <p:attrName>style.visibility</p:attrName>
                                        </p:attrNameLst>
                                      </p:cBhvr>
                                      <p:to>
                                        <p:strVal val="visible"/>
                                      </p:to>
                                    </p:set>
                                    <p:animEffect transition="in" filter="wipe(down)">
                                      <p:cBhvr>
                                        <p:cTn id="48" dur="500"/>
                                        <p:tgtEl>
                                          <p:spTgt spid="7">
                                            <p:txEl>
                                              <p:pRg st="1" end="1"/>
                                            </p:txEl>
                                          </p:spTgt>
                                        </p:tgtEl>
                                      </p:cBhvr>
                                    </p:animEffect>
                                  </p:childTnLst>
                                </p:cTn>
                              </p:par>
                              <p:par>
                                <p:cTn id="49" presetID="22" presetClass="entr" presetSubtype="4" fill="hold" nodeType="withEffect">
                                  <p:stCondLst>
                                    <p:cond delay="0"/>
                                  </p:stCondLst>
                                  <p:childTnLst>
                                    <p:set>
                                      <p:cBhvr>
                                        <p:cTn id="50" dur="1" fill="hold">
                                          <p:stCondLst>
                                            <p:cond delay="0"/>
                                          </p:stCondLst>
                                        </p:cTn>
                                        <p:tgtEl>
                                          <p:spTgt spid="7">
                                            <p:txEl>
                                              <p:pRg st="2" end="2"/>
                                            </p:txEl>
                                          </p:spTgt>
                                        </p:tgtEl>
                                        <p:attrNameLst>
                                          <p:attrName>style.visibility</p:attrName>
                                        </p:attrNameLst>
                                      </p:cBhvr>
                                      <p:to>
                                        <p:strVal val="visible"/>
                                      </p:to>
                                    </p:set>
                                    <p:animEffect transition="in" filter="wipe(down)">
                                      <p:cBhvr>
                                        <p:cTn id="51" dur="500"/>
                                        <p:tgtEl>
                                          <p:spTgt spid="7">
                                            <p:txEl>
                                              <p:pRg st="2" end="2"/>
                                            </p:txEl>
                                          </p:spTgt>
                                        </p:tgtEl>
                                      </p:cBhvr>
                                    </p:animEffect>
                                  </p:childTnLst>
                                </p:cTn>
                              </p:par>
                              <p:par>
                                <p:cTn id="52" presetID="16" presetClass="entr" presetSubtype="21" fill="hold" nodeType="withEffect">
                                  <p:stCondLst>
                                    <p:cond delay="0"/>
                                  </p:stCondLst>
                                  <p:childTnLst>
                                    <p:set>
                                      <p:cBhvr>
                                        <p:cTn id="53" dur="1" fill="hold">
                                          <p:stCondLst>
                                            <p:cond delay="0"/>
                                          </p:stCondLst>
                                        </p:cTn>
                                        <p:tgtEl>
                                          <p:spTgt spid="7">
                                            <p:txEl>
                                              <p:pRg st="3" end="3"/>
                                            </p:txEl>
                                          </p:spTgt>
                                        </p:tgtEl>
                                        <p:attrNameLst>
                                          <p:attrName>style.visibility</p:attrName>
                                        </p:attrNameLst>
                                      </p:cBhvr>
                                      <p:to>
                                        <p:strVal val="visible"/>
                                      </p:to>
                                    </p:set>
                                    <p:animEffect transition="in" filter="barn(inVertical)">
                                      <p:cBhvr>
                                        <p:cTn id="54" dur="500"/>
                                        <p:tgtEl>
                                          <p:spTgt spid="7">
                                            <p:txEl>
                                              <p:pRg st="3" end="3"/>
                                            </p:txEl>
                                          </p:spTgt>
                                        </p:tgtEl>
                                      </p:cBhvr>
                                    </p:animEffect>
                                  </p:childTnLst>
                                </p:cTn>
                              </p:par>
                              <p:par>
                                <p:cTn id="55" presetID="16" presetClass="entr" presetSubtype="21" fill="hold" nodeType="withEffect">
                                  <p:stCondLst>
                                    <p:cond delay="0"/>
                                  </p:stCondLst>
                                  <p:childTnLst>
                                    <p:set>
                                      <p:cBhvr>
                                        <p:cTn id="56" dur="1" fill="hold">
                                          <p:stCondLst>
                                            <p:cond delay="0"/>
                                          </p:stCondLst>
                                        </p:cTn>
                                        <p:tgtEl>
                                          <p:spTgt spid="7">
                                            <p:txEl>
                                              <p:pRg st="4" end="4"/>
                                            </p:txEl>
                                          </p:spTgt>
                                        </p:tgtEl>
                                        <p:attrNameLst>
                                          <p:attrName>style.visibility</p:attrName>
                                        </p:attrNameLst>
                                      </p:cBhvr>
                                      <p:to>
                                        <p:strVal val="visible"/>
                                      </p:to>
                                    </p:set>
                                    <p:animEffect transition="in" filter="barn(inVertical)">
                                      <p:cBhvr>
                                        <p:cTn id="57" dur="500"/>
                                        <p:tgtEl>
                                          <p:spTgt spid="7">
                                            <p:txEl>
                                              <p:pRg st="4" end="4"/>
                                            </p:txEl>
                                          </p:spTgt>
                                        </p:tgtEl>
                                      </p:cBhvr>
                                    </p:animEffect>
                                  </p:childTnLst>
                                </p:cTn>
                              </p:par>
                              <p:par>
                                <p:cTn id="58" presetID="22" presetClass="entr" presetSubtype="4" fill="hold" nodeType="withEffect">
                                  <p:stCondLst>
                                    <p:cond delay="0"/>
                                  </p:stCondLst>
                                  <p:childTnLst>
                                    <p:set>
                                      <p:cBhvr>
                                        <p:cTn id="59" dur="1" fill="hold">
                                          <p:stCondLst>
                                            <p:cond delay="0"/>
                                          </p:stCondLst>
                                        </p:cTn>
                                        <p:tgtEl>
                                          <p:spTgt spid="7">
                                            <p:txEl>
                                              <p:pRg st="5" end="5"/>
                                            </p:txEl>
                                          </p:spTgt>
                                        </p:tgtEl>
                                        <p:attrNameLst>
                                          <p:attrName>style.visibility</p:attrName>
                                        </p:attrNameLst>
                                      </p:cBhvr>
                                      <p:to>
                                        <p:strVal val="visible"/>
                                      </p:to>
                                    </p:set>
                                    <p:animEffect transition="in" filter="wipe(down)">
                                      <p:cBhvr>
                                        <p:cTn id="60"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61" fill="hold" display="0">
                  <p:stCondLst>
                    <p:cond delay="indefinite"/>
                  </p:stCondLst>
                  <p:endCondLst>
                    <p:cond evt="onStopAudio" delay="0">
                      <p:tgtEl>
                        <p:sldTgt/>
                      </p:tgtEl>
                    </p:cond>
                  </p:endCondLst>
                </p:cTn>
                <p:tgtEl>
                  <p:spTgt spid="32"/>
                </p:tgtEl>
              </p:cMediaNode>
            </p:audio>
          </p:childTnLst>
        </p:cTn>
      </p:par>
    </p:tnLst>
    <p:bldLst>
      <p:bldP spid="12" grpId="0"/>
      <p:bldP spid="1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54591102-DF32-4104-BBD2-AC35E612315C}"/>
              </a:ext>
            </a:extLst>
          </p:cNvPr>
          <p:cNvSpPr txBox="1">
            <a:spLocks noChangeArrowheads="1"/>
          </p:cNvSpPr>
          <p:nvPr/>
        </p:nvSpPr>
        <p:spPr bwMode="auto">
          <a:xfrm>
            <a:off x="1489587" y="1698625"/>
            <a:ext cx="10368116" cy="2958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50000"/>
              </a:lnSpc>
              <a:spcBef>
                <a:spcPct val="0"/>
              </a:spcBef>
              <a:buFontTx/>
              <a:buNone/>
              <a:defRPr/>
            </a:pPr>
            <a:r>
              <a:rPr lang="en-US" altLang="en-US" sz="3200" b="1" dirty="0" err="1">
                <a:solidFill>
                  <a:srgbClr val="002060"/>
                </a:solidFill>
                <a:latin typeface="Times New Roman" panose="02020603050405020304" pitchFamily="18" charset="0"/>
                <a:cs typeface="Times New Roman" panose="02020603050405020304" pitchFamily="18" charset="0"/>
              </a:rPr>
              <a:t>Muốn</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tìm</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một</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số</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phần</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trăm</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của</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một</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số</a:t>
            </a:r>
            <a:r>
              <a:rPr lang="en-US" altLang="en-US" sz="3200" b="1" dirty="0">
                <a:solidFill>
                  <a:srgbClr val="002060"/>
                </a:solidFill>
                <a:latin typeface="Times New Roman" panose="02020603050405020304" pitchFamily="18" charset="0"/>
                <a:cs typeface="Times New Roman" panose="02020603050405020304" pitchFamily="18" charset="0"/>
              </a:rPr>
              <a:t> ta </a:t>
            </a:r>
            <a:r>
              <a:rPr lang="en-US" altLang="en-US" sz="3200" b="1" dirty="0" err="1">
                <a:solidFill>
                  <a:srgbClr val="002060"/>
                </a:solidFill>
                <a:latin typeface="Times New Roman" panose="02020603050405020304" pitchFamily="18" charset="0"/>
                <a:cs typeface="Times New Roman" panose="02020603050405020304" pitchFamily="18" charset="0"/>
              </a:rPr>
              <a:t>làm</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như</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sau</a:t>
            </a:r>
            <a:r>
              <a:rPr lang="en-US" altLang="en-US" sz="3200" b="1" dirty="0">
                <a:solidFill>
                  <a:srgbClr val="002060"/>
                </a:solidFill>
                <a:latin typeface="Times New Roman" panose="02020603050405020304" pitchFamily="18" charset="0"/>
                <a:cs typeface="Times New Roman" panose="02020603050405020304" pitchFamily="18" charset="0"/>
              </a:rPr>
              <a:t>:</a:t>
            </a:r>
          </a:p>
          <a:p>
            <a:pPr>
              <a:lnSpc>
                <a:spcPct val="150000"/>
              </a:lnSpc>
              <a:spcBef>
                <a:spcPct val="0"/>
              </a:spcBef>
              <a:buFontTx/>
              <a:buNone/>
              <a:defRPr/>
            </a:pPr>
            <a:r>
              <a:rPr lang="en-US" altLang="en-US" sz="3200" b="1" dirty="0">
                <a:solidFill>
                  <a:srgbClr val="002060"/>
                </a:solidFill>
                <a:latin typeface="Times New Roman" panose="02020603050405020304" pitchFamily="18" charset="0"/>
                <a:cs typeface="Times New Roman" panose="02020603050405020304" pitchFamily="18" charset="0"/>
              </a:rPr>
              <a:t>	Ta </a:t>
            </a:r>
            <a:r>
              <a:rPr lang="en-US" altLang="en-US" sz="3200" b="1" dirty="0" err="1">
                <a:solidFill>
                  <a:srgbClr val="002060"/>
                </a:solidFill>
                <a:latin typeface="Times New Roman" panose="02020603050405020304" pitchFamily="18" charset="0"/>
                <a:cs typeface="Times New Roman" panose="02020603050405020304" pitchFamily="18" charset="0"/>
              </a:rPr>
              <a:t>lấy</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số</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đó</a:t>
            </a:r>
            <a:r>
              <a:rPr lang="en-US" altLang="en-US" sz="3200" b="1" dirty="0">
                <a:solidFill>
                  <a:srgbClr val="002060"/>
                </a:solidFill>
                <a:latin typeface="Times New Roman" panose="02020603050405020304" pitchFamily="18" charset="0"/>
                <a:cs typeface="Times New Roman" panose="02020603050405020304" pitchFamily="18" charset="0"/>
              </a:rPr>
              <a:t> chia 100 </a:t>
            </a:r>
            <a:r>
              <a:rPr lang="en-US" altLang="en-US" sz="3200" b="1" dirty="0" err="1">
                <a:solidFill>
                  <a:srgbClr val="002060"/>
                </a:solidFill>
                <a:latin typeface="Times New Roman" panose="02020603050405020304" pitchFamily="18" charset="0"/>
                <a:cs typeface="Times New Roman" panose="02020603050405020304" pitchFamily="18" charset="0"/>
              </a:rPr>
              <a:t>rồi</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nhân</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số</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phần</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trăm</a:t>
            </a:r>
            <a:r>
              <a:rPr lang="en-US" altLang="en-US" sz="3200" b="1" dirty="0">
                <a:solidFill>
                  <a:srgbClr val="002060"/>
                </a:solidFill>
                <a:latin typeface="Times New Roman" panose="02020603050405020304" pitchFamily="18" charset="0"/>
                <a:cs typeface="Times New Roman" panose="02020603050405020304" pitchFamily="18" charset="0"/>
              </a:rPr>
              <a:t> (%) </a:t>
            </a:r>
            <a:r>
              <a:rPr lang="en-US" altLang="en-US" sz="3200" b="1" dirty="0" err="1">
                <a:solidFill>
                  <a:srgbClr val="002060"/>
                </a:solidFill>
                <a:latin typeface="Times New Roman" panose="02020603050405020304" pitchFamily="18" charset="0"/>
                <a:cs typeface="Times New Roman" panose="02020603050405020304" pitchFamily="18" charset="0"/>
              </a:rPr>
              <a:t>hoặc</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lấy</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số</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đó</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nhân</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số</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phần</a:t>
            </a:r>
            <a:r>
              <a:rPr lang="en-US" altLang="en-US" sz="3200" b="1" dirty="0">
                <a:solidFill>
                  <a:srgbClr val="002060"/>
                </a:solidFill>
                <a:latin typeface="Times New Roman" panose="02020603050405020304" pitchFamily="18" charset="0"/>
                <a:cs typeface="Times New Roman" panose="02020603050405020304" pitchFamily="18" charset="0"/>
              </a:rPr>
              <a:t> </a:t>
            </a:r>
            <a:r>
              <a:rPr lang="en-US" altLang="en-US" sz="3200" b="1" dirty="0" err="1">
                <a:solidFill>
                  <a:srgbClr val="002060"/>
                </a:solidFill>
                <a:latin typeface="Times New Roman" panose="02020603050405020304" pitchFamily="18" charset="0"/>
                <a:cs typeface="Times New Roman" panose="02020603050405020304" pitchFamily="18" charset="0"/>
              </a:rPr>
              <a:t>trăm</a:t>
            </a:r>
            <a:r>
              <a:rPr lang="en-US" altLang="en-US" sz="3200" b="1" dirty="0">
                <a:solidFill>
                  <a:srgbClr val="002060"/>
                </a:solidFill>
                <a:latin typeface="Times New Roman" panose="02020603050405020304" pitchFamily="18" charset="0"/>
                <a:cs typeface="Times New Roman" panose="02020603050405020304" pitchFamily="18" charset="0"/>
              </a:rPr>
              <a:t> (%) </a:t>
            </a:r>
            <a:r>
              <a:rPr lang="en-US" altLang="en-US" sz="3200" b="1" dirty="0" err="1">
                <a:solidFill>
                  <a:srgbClr val="002060"/>
                </a:solidFill>
                <a:latin typeface="Times New Roman" panose="02020603050405020304" pitchFamily="18" charset="0"/>
                <a:cs typeface="Times New Roman" panose="02020603050405020304" pitchFamily="18" charset="0"/>
              </a:rPr>
              <a:t>rồi</a:t>
            </a:r>
            <a:r>
              <a:rPr lang="en-US" altLang="en-US" sz="3200" b="1" dirty="0">
                <a:solidFill>
                  <a:srgbClr val="002060"/>
                </a:solidFill>
                <a:latin typeface="Times New Roman" panose="02020603050405020304" pitchFamily="18" charset="0"/>
                <a:cs typeface="Times New Roman" panose="02020603050405020304" pitchFamily="18" charset="0"/>
              </a:rPr>
              <a:t> chia </a:t>
            </a:r>
            <a:r>
              <a:rPr lang="en-US" altLang="en-US" sz="3200" b="1" dirty="0" err="1">
                <a:solidFill>
                  <a:srgbClr val="002060"/>
                </a:solidFill>
                <a:latin typeface="Times New Roman" panose="02020603050405020304" pitchFamily="18" charset="0"/>
                <a:cs typeface="Times New Roman" panose="02020603050405020304" pitchFamily="18" charset="0"/>
              </a:rPr>
              <a:t>cho</a:t>
            </a:r>
            <a:r>
              <a:rPr lang="en-US" altLang="en-US" sz="3200" b="1" dirty="0">
                <a:solidFill>
                  <a:srgbClr val="002060"/>
                </a:solidFill>
                <a:latin typeface="Times New Roman" panose="02020603050405020304" pitchFamily="18" charset="0"/>
                <a:cs typeface="Times New Roman" panose="02020603050405020304" pitchFamily="18" charset="0"/>
              </a:rPr>
              <a:t> 100.</a:t>
            </a:r>
          </a:p>
          <a:p>
            <a:pPr>
              <a:lnSpc>
                <a:spcPct val="150000"/>
              </a:lnSpc>
              <a:spcBef>
                <a:spcPct val="0"/>
              </a:spcBef>
              <a:buFontTx/>
              <a:buNone/>
              <a:defRPr/>
            </a:pPr>
            <a:r>
              <a:rPr lang="en-US" altLang="en-US" sz="3200" b="1" dirty="0">
                <a:solidFill>
                  <a:srgbClr val="002060"/>
                </a:solidFill>
                <a:latin typeface="Times New Roman" panose="02020603050405020304" pitchFamily="18" charset="0"/>
                <a:cs typeface="Times New Roman" panose="02020603050405020304" pitchFamily="18" charset="0"/>
              </a:rPr>
              <a:t>                 </a:t>
            </a:r>
          </a:p>
        </p:txBody>
      </p:sp>
      <p:sp>
        <p:nvSpPr>
          <p:cNvPr id="6" name="Rectangle 5">
            <a:extLst>
              <a:ext uri="{FF2B5EF4-FFF2-40B4-BE49-F238E27FC236}">
                <a16:creationId xmlns:a16="http://schemas.microsoft.com/office/drawing/2014/main" id="{A3ADC5F4-436C-4643-BA26-14D8591AD662}"/>
              </a:ext>
            </a:extLst>
          </p:cNvPr>
          <p:cNvSpPr>
            <a:spLocks noChangeArrowheads="1"/>
          </p:cNvSpPr>
          <p:nvPr/>
        </p:nvSpPr>
        <p:spPr bwMode="auto">
          <a:xfrm>
            <a:off x="1932940" y="757375"/>
            <a:ext cx="216597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4000" b="1" dirty="0" err="1">
                <a:solidFill>
                  <a:srgbClr val="FF0000"/>
                </a:solidFill>
                <a:latin typeface="Times New Roman" panose="02020603050405020304" pitchFamily="18" charset="0"/>
                <a:cs typeface="Times New Roman" panose="02020603050405020304" pitchFamily="18" charset="0"/>
              </a:rPr>
              <a:t>Ghi</a:t>
            </a:r>
            <a:r>
              <a:rPr lang="en-US" altLang="en-US" sz="4000" b="1" dirty="0">
                <a:solidFill>
                  <a:srgbClr val="FF0000"/>
                </a:solidFill>
                <a:latin typeface="Times New Roman" panose="02020603050405020304" pitchFamily="18" charset="0"/>
                <a:cs typeface="Times New Roman" panose="02020603050405020304" pitchFamily="18" charset="0"/>
              </a:rPr>
              <a:t> </a:t>
            </a:r>
            <a:r>
              <a:rPr lang="en-US" altLang="en-US" sz="4000" b="1" dirty="0" err="1">
                <a:solidFill>
                  <a:srgbClr val="FF0000"/>
                </a:solidFill>
                <a:latin typeface="Times New Roman" panose="02020603050405020304" pitchFamily="18" charset="0"/>
                <a:cs typeface="Times New Roman" panose="02020603050405020304" pitchFamily="18" charset="0"/>
              </a:rPr>
              <a:t>nhớ</a:t>
            </a:r>
            <a:r>
              <a:rPr lang="en-US" altLang="en-US" sz="4000" b="1" dirty="0">
                <a:solidFill>
                  <a:srgbClr val="FF0000"/>
                </a:solidFill>
                <a:latin typeface="Times New Roman" panose="02020603050405020304" pitchFamily="18" charset="0"/>
                <a:cs typeface="Times New Roman" panose="02020603050405020304" pitchFamily="18" charset="0"/>
              </a:rPr>
              <a:t>:</a:t>
            </a:r>
          </a:p>
        </p:txBody>
      </p:sp>
      <p:pic>
        <p:nvPicPr>
          <p:cNvPr id="8" name="Audio 7">
            <a:hlinkClick r:id="" action="ppaction://media"/>
            <a:extLst>
              <a:ext uri="{FF2B5EF4-FFF2-40B4-BE49-F238E27FC236}">
                <a16:creationId xmlns:a16="http://schemas.microsoft.com/office/drawing/2014/main" id="{66971C2F-E3CA-4AB9-9F37-2A053892EF64}"/>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3373186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
                                        </p:tgtEl>
                                      </p:cBhvr>
                                    </p:cmd>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down)">
                                      <p:cBhvr>
                                        <p:cTn id="11" dur="500"/>
                                        <p:tgtEl>
                                          <p:spTgt spid="6">
                                            <p:txEl>
                                              <p:pRg st="0" end="0"/>
                                            </p:txEl>
                                          </p:spTgt>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7" fill="hold" display="0">
                  <p:stCondLst>
                    <p:cond delay="indefinite"/>
                  </p:stCondLst>
                  <p:endCondLst>
                    <p:cond evt="onStopAudio" delay="0">
                      <p:tgtEl>
                        <p:sldTgt/>
                      </p:tgtEl>
                    </p:cond>
                  </p:endCondLst>
                </p:cTn>
                <p:tgtEl>
                  <p:spTgt spid="8"/>
                </p:tgtEl>
              </p:cMediaNode>
            </p:audio>
          </p:childTnLst>
        </p:cTn>
      </p:par>
    </p:tnLst>
    <p:bldLst>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3463;p44">
            <a:extLst>
              <a:ext uri="{FF2B5EF4-FFF2-40B4-BE49-F238E27FC236}">
                <a16:creationId xmlns:a16="http://schemas.microsoft.com/office/drawing/2014/main" id="{148A70F9-FE5A-41EC-BE70-75F3387B6355}"/>
              </a:ext>
            </a:extLst>
          </p:cNvPr>
          <p:cNvSpPr txBox="1">
            <a:spLocks/>
          </p:cNvSpPr>
          <p:nvPr/>
        </p:nvSpPr>
        <p:spPr>
          <a:xfrm>
            <a:off x="1520225" y="3048167"/>
            <a:ext cx="6808400" cy="27368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FFEC9D"/>
              </a:buClr>
              <a:buSzPts val="3600"/>
              <a:buFont typeface="Life Savers"/>
              <a:buNone/>
              <a:defRPr sz="7200" b="1" i="0" u="none" strike="noStrike" cap="none">
                <a:solidFill>
                  <a:schemeClr val="lt2"/>
                </a:solidFill>
                <a:latin typeface="Life Savers"/>
                <a:ea typeface="Life Savers"/>
                <a:cs typeface="Life Savers"/>
                <a:sym typeface="Life Savers"/>
              </a:defRPr>
            </a:lvl1pPr>
            <a:lvl2pPr marR="0" lvl="1" algn="ctr" rtl="0">
              <a:lnSpc>
                <a:spcPct val="100000"/>
              </a:lnSpc>
              <a:spcBef>
                <a:spcPts val="0"/>
              </a:spcBef>
              <a:spcAft>
                <a:spcPts val="0"/>
              </a:spcAft>
              <a:buClr>
                <a:srgbClr val="FFEC9D"/>
              </a:buClr>
              <a:buSzPts val="3600"/>
              <a:buFont typeface="Arial"/>
              <a:buNone/>
              <a:defRPr sz="4800" b="0" i="0" u="none" strike="noStrike" cap="none">
                <a:solidFill>
                  <a:srgbClr val="FFEC9D"/>
                </a:solidFill>
                <a:latin typeface="Arial"/>
                <a:ea typeface="Arial"/>
                <a:cs typeface="Arial"/>
                <a:sym typeface="Arial"/>
              </a:defRPr>
            </a:lvl2pPr>
            <a:lvl3pPr marR="0" lvl="2" algn="ctr" rtl="0">
              <a:lnSpc>
                <a:spcPct val="100000"/>
              </a:lnSpc>
              <a:spcBef>
                <a:spcPts val="0"/>
              </a:spcBef>
              <a:spcAft>
                <a:spcPts val="0"/>
              </a:spcAft>
              <a:buClr>
                <a:srgbClr val="FFEC9D"/>
              </a:buClr>
              <a:buSzPts val="3600"/>
              <a:buFont typeface="Arial"/>
              <a:buNone/>
              <a:defRPr sz="4800" b="0" i="0" u="none" strike="noStrike" cap="none">
                <a:solidFill>
                  <a:srgbClr val="FFEC9D"/>
                </a:solidFill>
                <a:latin typeface="Arial"/>
                <a:ea typeface="Arial"/>
                <a:cs typeface="Arial"/>
                <a:sym typeface="Arial"/>
              </a:defRPr>
            </a:lvl3pPr>
            <a:lvl4pPr marR="0" lvl="3" algn="ctr" rtl="0">
              <a:lnSpc>
                <a:spcPct val="100000"/>
              </a:lnSpc>
              <a:spcBef>
                <a:spcPts val="0"/>
              </a:spcBef>
              <a:spcAft>
                <a:spcPts val="0"/>
              </a:spcAft>
              <a:buClr>
                <a:srgbClr val="FFEC9D"/>
              </a:buClr>
              <a:buSzPts val="3600"/>
              <a:buFont typeface="Arial"/>
              <a:buNone/>
              <a:defRPr sz="4800" b="0" i="0" u="none" strike="noStrike" cap="none">
                <a:solidFill>
                  <a:srgbClr val="FFEC9D"/>
                </a:solidFill>
                <a:latin typeface="Arial"/>
                <a:ea typeface="Arial"/>
                <a:cs typeface="Arial"/>
                <a:sym typeface="Arial"/>
              </a:defRPr>
            </a:lvl4pPr>
            <a:lvl5pPr marR="0" lvl="4" algn="ctr" rtl="0">
              <a:lnSpc>
                <a:spcPct val="100000"/>
              </a:lnSpc>
              <a:spcBef>
                <a:spcPts val="0"/>
              </a:spcBef>
              <a:spcAft>
                <a:spcPts val="0"/>
              </a:spcAft>
              <a:buClr>
                <a:srgbClr val="FFEC9D"/>
              </a:buClr>
              <a:buSzPts val="3600"/>
              <a:buFont typeface="Arial"/>
              <a:buNone/>
              <a:defRPr sz="4800" b="0" i="0" u="none" strike="noStrike" cap="none">
                <a:solidFill>
                  <a:srgbClr val="FFEC9D"/>
                </a:solidFill>
                <a:latin typeface="Arial"/>
                <a:ea typeface="Arial"/>
                <a:cs typeface="Arial"/>
                <a:sym typeface="Arial"/>
              </a:defRPr>
            </a:lvl5pPr>
            <a:lvl6pPr marR="0" lvl="5" algn="ctr" rtl="0">
              <a:lnSpc>
                <a:spcPct val="100000"/>
              </a:lnSpc>
              <a:spcBef>
                <a:spcPts val="0"/>
              </a:spcBef>
              <a:spcAft>
                <a:spcPts val="0"/>
              </a:spcAft>
              <a:buClr>
                <a:srgbClr val="FFEC9D"/>
              </a:buClr>
              <a:buSzPts val="3600"/>
              <a:buFont typeface="Arial"/>
              <a:buNone/>
              <a:defRPr sz="4800" b="0" i="0" u="none" strike="noStrike" cap="none">
                <a:solidFill>
                  <a:srgbClr val="FFEC9D"/>
                </a:solidFill>
                <a:latin typeface="Arial"/>
                <a:ea typeface="Arial"/>
                <a:cs typeface="Arial"/>
                <a:sym typeface="Arial"/>
              </a:defRPr>
            </a:lvl6pPr>
            <a:lvl7pPr marR="0" lvl="6" algn="ctr" rtl="0">
              <a:lnSpc>
                <a:spcPct val="100000"/>
              </a:lnSpc>
              <a:spcBef>
                <a:spcPts val="0"/>
              </a:spcBef>
              <a:spcAft>
                <a:spcPts val="0"/>
              </a:spcAft>
              <a:buClr>
                <a:srgbClr val="FFEC9D"/>
              </a:buClr>
              <a:buSzPts val="3600"/>
              <a:buFont typeface="Arial"/>
              <a:buNone/>
              <a:defRPr sz="4800" b="0" i="0" u="none" strike="noStrike" cap="none">
                <a:solidFill>
                  <a:srgbClr val="FFEC9D"/>
                </a:solidFill>
                <a:latin typeface="Arial"/>
                <a:ea typeface="Arial"/>
                <a:cs typeface="Arial"/>
                <a:sym typeface="Arial"/>
              </a:defRPr>
            </a:lvl7pPr>
            <a:lvl8pPr marR="0" lvl="7" algn="ctr" rtl="0">
              <a:lnSpc>
                <a:spcPct val="100000"/>
              </a:lnSpc>
              <a:spcBef>
                <a:spcPts val="0"/>
              </a:spcBef>
              <a:spcAft>
                <a:spcPts val="0"/>
              </a:spcAft>
              <a:buClr>
                <a:srgbClr val="FFEC9D"/>
              </a:buClr>
              <a:buSzPts val="3600"/>
              <a:buFont typeface="Arial"/>
              <a:buNone/>
              <a:defRPr sz="4800" b="0" i="0" u="none" strike="noStrike" cap="none">
                <a:solidFill>
                  <a:srgbClr val="FFEC9D"/>
                </a:solidFill>
                <a:latin typeface="Arial"/>
                <a:ea typeface="Arial"/>
                <a:cs typeface="Arial"/>
                <a:sym typeface="Arial"/>
              </a:defRPr>
            </a:lvl8pPr>
            <a:lvl9pPr marR="0" lvl="8" algn="ctr" rtl="0">
              <a:lnSpc>
                <a:spcPct val="100000"/>
              </a:lnSpc>
              <a:spcBef>
                <a:spcPts val="0"/>
              </a:spcBef>
              <a:spcAft>
                <a:spcPts val="0"/>
              </a:spcAft>
              <a:buClr>
                <a:srgbClr val="FFEC9D"/>
              </a:buClr>
              <a:buSzPts val="3600"/>
              <a:buFont typeface="Arial"/>
              <a:buNone/>
              <a:defRPr sz="4800" b="0" i="0" u="none" strike="noStrike" cap="none">
                <a:solidFill>
                  <a:srgbClr val="FFEC9D"/>
                </a:solidFill>
                <a:latin typeface="Arial"/>
                <a:ea typeface="Arial"/>
                <a:cs typeface="Arial"/>
                <a:sym typeface="Arial"/>
              </a:defRPr>
            </a:lvl9pPr>
          </a:lstStyle>
          <a:p>
            <a:r>
              <a:rPr lang="en-GB" sz="15000" kern="0" dirty="0">
                <a:solidFill>
                  <a:srgbClr val="FFC000"/>
                </a:solidFill>
                <a:latin typeface="American Typewriter" panose="02090604020004020304" pitchFamily="18" charset="77"/>
                <a:ea typeface="STXingkai" panose="02010800040101010101" pitchFamily="2" charset="-122"/>
                <a:cs typeface="APPLE CHANCERY" panose="03020702040506060504" pitchFamily="66" charset="-79"/>
              </a:rPr>
              <a:t>KHỞI ĐỘNG</a:t>
            </a:r>
            <a:endParaRPr lang="en-GB" sz="15000" kern="0" dirty="0">
              <a:solidFill>
                <a:srgbClr val="FFC000"/>
              </a:solidFill>
            </a:endParaRPr>
          </a:p>
        </p:txBody>
      </p:sp>
      <p:pic>
        <p:nvPicPr>
          <p:cNvPr id="5" name="Audio 4">
            <a:hlinkClick r:id="" action="ppaction://media"/>
            <a:extLst>
              <a:ext uri="{FF2B5EF4-FFF2-40B4-BE49-F238E27FC236}">
                <a16:creationId xmlns:a16="http://schemas.microsoft.com/office/drawing/2014/main" id="{51A6E4FB-2F9E-4864-B9F4-ED67C294AAC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488738" y="6154738"/>
            <a:ext cx="487362" cy="487362"/>
          </a:xfrm>
          <a:prstGeom prst="rect">
            <a:avLst/>
          </a:prstGeom>
        </p:spPr>
      </p:pic>
    </p:spTree>
    <p:extLst>
      <p:ext uri="{BB962C8B-B14F-4D97-AF65-F5344CB8AC3E}">
        <p14:creationId xmlns:p14="http://schemas.microsoft.com/office/powerpoint/2010/main" val="1516210558"/>
      </p:ext>
    </p:extLst>
  </p:cSld>
  <p:clrMapOvr>
    <a:masterClrMapping/>
  </p:clrMapOvr>
  <p:timing>
    <p:tnLst>
      <p:par>
        <p:cTn id="1" dur="indefinite" restart="never" nodeType="tmRoot">
          <p:childTnLst>
            <p:audio isNarration="1">
              <p:cMediaNode vol="80000" showWhenStopped="0">
                <p:cTn id="2" fill="hold" display="0">
                  <p:stCondLst>
                    <p:cond delay="indefinite"/>
                  </p:stCondLst>
                  <p:endCondLst>
                    <p:cond evt="onStopAudio" delay="0">
                      <p:tgtEl>
                        <p:sldTgt/>
                      </p:tgtEl>
                    </p:cond>
                  </p:endCondLst>
                </p:cTn>
                <p:tgtEl>
                  <p:spTgt spid="5"/>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0" r="-10000"/>
          </a:stretch>
        </a:blipFill>
        <a:effectLst/>
      </p:bgPr>
    </p:bg>
    <p:spTree>
      <p:nvGrpSpPr>
        <p:cNvPr id="1" name=""/>
        <p:cNvGrpSpPr/>
        <p:nvPr/>
      </p:nvGrpSpPr>
      <p:grpSpPr>
        <a:xfrm>
          <a:off x="0" y="0"/>
          <a:ext cx="0" cy="0"/>
          <a:chOff x="0" y="0"/>
          <a:chExt cx="0" cy="0"/>
        </a:xfrm>
      </p:grpSpPr>
      <p:sp>
        <p:nvSpPr>
          <p:cNvPr id="2" name="Google Shape;316;p36">
            <a:extLst>
              <a:ext uri="{FF2B5EF4-FFF2-40B4-BE49-F238E27FC236}">
                <a16:creationId xmlns:a16="http://schemas.microsoft.com/office/drawing/2014/main" id="{24F43202-309C-457B-8A93-D92DA16BB443}"/>
              </a:ext>
            </a:extLst>
          </p:cNvPr>
          <p:cNvSpPr txBox="1">
            <a:spLocks/>
          </p:cNvSpPr>
          <p:nvPr/>
        </p:nvSpPr>
        <p:spPr>
          <a:xfrm>
            <a:off x="7118457" y="1241391"/>
            <a:ext cx="2765132" cy="817600"/>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r>
              <a:rPr lang="en-GB" sz="5400" b="1" kern="0">
                <a:latin typeface="American Typewriter" panose="02090604020004020304" pitchFamily="18" charset="77"/>
                <a:cs typeface="APPLE CHANCERY" panose="03020702040506060504" pitchFamily="66" charset="-79"/>
              </a:rPr>
              <a:t>DẶN DÒ</a:t>
            </a:r>
            <a:endParaRPr lang="en-GB" sz="5400" b="1" kern="0" dirty="0">
              <a:latin typeface="American Typewriter" panose="02090604020004020304" pitchFamily="18" charset="77"/>
              <a:cs typeface="APPLE CHANCERY" panose="03020702040506060504" pitchFamily="66" charset="-79"/>
            </a:endParaRPr>
          </a:p>
        </p:txBody>
      </p:sp>
      <p:sp>
        <p:nvSpPr>
          <p:cNvPr id="3" name="Google Shape;341;p36">
            <a:extLst>
              <a:ext uri="{FF2B5EF4-FFF2-40B4-BE49-F238E27FC236}">
                <a16:creationId xmlns:a16="http://schemas.microsoft.com/office/drawing/2014/main" id="{AC39CA6E-3BC2-4ACC-B07A-B85AF1F38F4D}"/>
              </a:ext>
            </a:extLst>
          </p:cNvPr>
          <p:cNvSpPr txBox="1">
            <a:spLocks/>
          </p:cNvSpPr>
          <p:nvPr/>
        </p:nvSpPr>
        <p:spPr>
          <a:xfrm>
            <a:off x="4505325" y="1745441"/>
            <a:ext cx="7467600" cy="3782861"/>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285750" indent="-285750">
              <a:buFontTx/>
              <a:buChar char="-"/>
            </a:pPr>
            <a:r>
              <a:rPr lang="en-GB" sz="4800" b="1" kern="0" dirty="0" err="1"/>
              <a:t>Xem</a:t>
            </a:r>
            <a:r>
              <a:rPr lang="en-GB" sz="4800" b="1" kern="0" dirty="0"/>
              <a:t> </a:t>
            </a:r>
            <a:r>
              <a:rPr lang="en-GB" sz="4800" b="1" kern="0" dirty="0" err="1"/>
              <a:t>lại</a:t>
            </a:r>
            <a:r>
              <a:rPr lang="en-GB" sz="4800" b="1" kern="0" dirty="0"/>
              <a:t> </a:t>
            </a:r>
            <a:r>
              <a:rPr lang="en-GB" sz="4800" b="1" kern="0" dirty="0" err="1"/>
              <a:t>bài</a:t>
            </a:r>
            <a:r>
              <a:rPr lang="en-GB" sz="4800" b="1" kern="0" dirty="0"/>
              <a:t> </a:t>
            </a:r>
            <a:r>
              <a:rPr lang="en-GB" sz="4800" b="1" kern="0" dirty="0" err="1"/>
              <a:t>Giải</a:t>
            </a:r>
            <a:r>
              <a:rPr lang="en-GB" sz="4800" b="1" kern="0" dirty="0"/>
              <a:t> </a:t>
            </a:r>
            <a:r>
              <a:rPr lang="en-GB" sz="4800" b="1" kern="0" dirty="0" err="1"/>
              <a:t>toán</a:t>
            </a:r>
            <a:r>
              <a:rPr lang="en-GB" sz="4800" b="1" kern="0" dirty="0"/>
              <a:t> </a:t>
            </a:r>
            <a:r>
              <a:rPr lang="en-GB" sz="4800" b="1" kern="0" dirty="0" err="1"/>
              <a:t>về</a:t>
            </a:r>
            <a:r>
              <a:rPr lang="en-GB" sz="4800" b="1" kern="0" dirty="0"/>
              <a:t> </a:t>
            </a:r>
            <a:r>
              <a:rPr lang="en-GB" sz="4800" b="1" kern="0" dirty="0" err="1"/>
              <a:t>tỉ</a:t>
            </a:r>
            <a:r>
              <a:rPr lang="en-GB" sz="4800" b="1" kern="0" dirty="0"/>
              <a:t> </a:t>
            </a:r>
            <a:r>
              <a:rPr lang="en-GB" sz="4800" b="1" kern="0" dirty="0" err="1"/>
              <a:t>số</a:t>
            </a:r>
            <a:r>
              <a:rPr lang="en-GB" sz="4800" b="1" kern="0" dirty="0"/>
              <a:t> </a:t>
            </a:r>
            <a:r>
              <a:rPr lang="en-GB" sz="4800" b="1" kern="0" dirty="0" err="1"/>
              <a:t>phần</a:t>
            </a:r>
            <a:r>
              <a:rPr lang="en-GB" sz="4800" b="1" kern="0" dirty="0"/>
              <a:t> </a:t>
            </a:r>
            <a:r>
              <a:rPr lang="en-GB" sz="4800" b="1" kern="0" dirty="0" err="1"/>
              <a:t>trăm</a:t>
            </a:r>
            <a:endParaRPr lang="en-GB" sz="4800" b="1" kern="0" dirty="0"/>
          </a:p>
          <a:p>
            <a:pPr marL="285750" indent="-285750">
              <a:buFontTx/>
              <a:buChar char="-"/>
            </a:pPr>
            <a:r>
              <a:rPr lang="en-GB" sz="4800" b="1" kern="0" dirty="0" err="1"/>
              <a:t>Chuẩn</a:t>
            </a:r>
            <a:r>
              <a:rPr lang="en-GB" sz="4800" b="1" kern="0" dirty="0"/>
              <a:t> </a:t>
            </a:r>
            <a:r>
              <a:rPr lang="en-GB" sz="4800" b="1" kern="0" dirty="0" err="1"/>
              <a:t>bị</a:t>
            </a:r>
            <a:r>
              <a:rPr lang="en-GB" sz="4800" b="1" kern="0" dirty="0"/>
              <a:t> </a:t>
            </a:r>
            <a:r>
              <a:rPr lang="en-GB" sz="4800" b="1" kern="0" dirty="0" err="1"/>
              <a:t>bài</a:t>
            </a:r>
            <a:r>
              <a:rPr lang="en-GB" sz="4800" b="1" kern="0" dirty="0"/>
              <a:t>: </a:t>
            </a:r>
            <a:r>
              <a:rPr lang="en-GB" sz="4800" b="1" kern="0" dirty="0" err="1"/>
              <a:t>Luyện</a:t>
            </a:r>
            <a:r>
              <a:rPr lang="en-GB" sz="4800" b="1" kern="0" dirty="0"/>
              <a:t> </a:t>
            </a:r>
            <a:r>
              <a:rPr lang="en-GB" sz="4800" b="1" kern="0" dirty="0" err="1"/>
              <a:t>tập</a:t>
            </a:r>
            <a:r>
              <a:rPr lang="en-GB" sz="4800" b="1" kern="0" dirty="0"/>
              <a:t>            </a:t>
            </a:r>
          </a:p>
          <a:p>
            <a:r>
              <a:rPr lang="en-GB" sz="4800" b="1" kern="0" dirty="0"/>
              <a:t>                        (</a:t>
            </a:r>
            <a:r>
              <a:rPr lang="en-GB" sz="4800" b="1" kern="0" dirty="0" err="1"/>
              <a:t>trang</a:t>
            </a:r>
            <a:r>
              <a:rPr lang="en-GB" sz="4800" b="1" kern="0" dirty="0"/>
              <a:t> 77).</a:t>
            </a:r>
          </a:p>
        </p:txBody>
      </p:sp>
      <p:pic>
        <p:nvPicPr>
          <p:cNvPr id="7" name="Audio 6">
            <a:hlinkClick r:id="" action="ppaction://media"/>
            <a:extLst>
              <a:ext uri="{FF2B5EF4-FFF2-40B4-BE49-F238E27FC236}">
                <a16:creationId xmlns:a16="http://schemas.microsoft.com/office/drawing/2014/main" id="{1A2E4ABC-051F-49C6-BBD8-0BBACE19039F}"/>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488738" y="6154738"/>
            <a:ext cx="487362" cy="487362"/>
          </a:xfrm>
          <a:prstGeom prst="rect">
            <a:avLst/>
          </a:prstGeom>
        </p:spPr>
      </p:pic>
    </p:spTree>
    <p:extLst>
      <p:ext uri="{BB962C8B-B14F-4D97-AF65-F5344CB8AC3E}">
        <p14:creationId xmlns:p14="http://schemas.microsoft.com/office/powerpoint/2010/main" val="3374044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13"/>
        <p:cNvGrpSpPr/>
        <p:nvPr/>
      </p:nvGrpSpPr>
      <p:grpSpPr>
        <a:xfrm>
          <a:off x="0" y="0"/>
          <a:ext cx="0" cy="0"/>
          <a:chOff x="0" y="0"/>
          <a:chExt cx="0" cy="0"/>
        </a:xfrm>
      </p:grpSpPr>
      <p:grpSp>
        <p:nvGrpSpPr>
          <p:cNvPr id="714" name="Google Shape;714;p37"/>
          <p:cNvGrpSpPr/>
          <p:nvPr/>
        </p:nvGrpSpPr>
        <p:grpSpPr>
          <a:xfrm rot="1717692">
            <a:off x="8873949" y="5318831"/>
            <a:ext cx="1795132" cy="1126864"/>
            <a:chOff x="2462550" y="1780100"/>
            <a:chExt cx="842125" cy="528675"/>
          </a:xfrm>
        </p:grpSpPr>
        <p:sp>
          <p:nvSpPr>
            <p:cNvPr id="715" name="Google Shape;715;p37"/>
            <p:cNvSpPr/>
            <p:nvPr/>
          </p:nvSpPr>
          <p:spPr>
            <a:xfrm>
              <a:off x="2572200" y="1781975"/>
              <a:ext cx="620325" cy="524475"/>
            </a:xfrm>
            <a:custGeom>
              <a:avLst/>
              <a:gdLst/>
              <a:ahLst/>
              <a:cxnLst/>
              <a:rect l="l" t="t" r="r" b="b"/>
              <a:pathLst>
                <a:path w="24813" h="20979" extrusionOk="0">
                  <a:moveTo>
                    <a:pt x="12407" y="1"/>
                  </a:moveTo>
                  <a:cubicBezTo>
                    <a:pt x="5564" y="1"/>
                    <a:pt x="0" y="4713"/>
                    <a:pt x="0" y="10502"/>
                  </a:cubicBezTo>
                  <a:cubicBezTo>
                    <a:pt x="0" y="16292"/>
                    <a:pt x="5564" y="20978"/>
                    <a:pt x="12407" y="20978"/>
                  </a:cubicBezTo>
                  <a:cubicBezTo>
                    <a:pt x="19274" y="20978"/>
                    <a:pt x="24813" y="16292"/>
                    <a:pt x="24813" y="10502"/>
                  </a:cubicBezTo>
                  <a:cubicBezTo>
                    <a:pt x="24813" y="4713"/>
                    <a:pt x="19274" y="1"/>
                    <a:pt x="1240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Google Shape;716;p37"/>
            <p:cNvSpPr/>
            <p:nvPr/>
          </p:nvSpPr>
          <p:spPr>
            <a:xfrm>
              <a:off x="2565925" y="1780150"/>
              <a:ext cx="629100" cy="528625"/>
            </a:xfrm>
            <a:custGeom>
              <a:avLst/>
              <a:gdLst/>
              <a:ahLst/>
              <a:cxnLst/>
              <a:rect l="l" t="t" r="r" b="b"/>
              <a:pathLst>
                <a:path w="25164" h="21145" extrusionOk="0">
                  <a:moveTo>
                    <a:pt x="12663" y="166"/>
                  </a:moveTo>
                  <a:cubicBezTo>
                    <a:pt x="13494" y="166"/>
                    <a:pt x="14324" y="236"/>
                    <a:pt x="15139" y="374"/>
                  </a:cubicBezTo>
                  <a:cubicBezTo>
                    <a:pt x="17495" y="775"/>
                    <a:pt x="19775" y="1778"/>
                    <a:pt x="21555" y="3382"/>
                  </a:cubicBezTo>
                  <a:cubicBezTo>
                    <a:pt x="23209" y="4836"/>
                    <a:pt x="24437" y="6765"/>
                    <a:pt x="24838" y="8946"/>
                  </a:cubicBezTo>
                  <a:cubicBezTo>
                    <a:pt x="24938" y="9497"/>
                    <a:pt x="24988" y="10024"/>
                    <a:pt x="24988" y="10575"/>
                  </a:cubicBezTo>
                  <a:cubicBezTo>
                    <a:pt x="24988" y="12781"/>
                    <a:pt x="24136" y="14911"/>
                    <a:pt x="22708" y="16615"/>
                  </a:cubicBezTo>
                  <a:cubicBezTo>
                    <a:pt x="21179" y="18395"/>
                    <a:pt x="19124" y="19648"/>
                    <a:pt x="16893" y="20350"/>
                  </a:cubicBezTo>
                  <a:cubicBezTo>
                    <a:pt x="15529" y="20767"/>
                    <a:pt x="14102" y="20976"/>
                    <a:pt x="12678" y="20976"/>
                  </a:cubicBezTo>
                  <a:cubicBezTo>
                    <a:pt x="11539" y="20976"/>
                    <a:pt x="10402" y="20842"/>
                    <a:pt x="9299" y="20575"/>
                  </a:cubicBezTo>
                  <a:cubicBezTo>
                    <a:pt x="6993" y="20024"/>
                    <a:pt x="4813" y="18896"/>
                    <a:pt x="3159" y="17192"/>
                  </a:cubicBezTo>
                  <a:cubicBezTo>
                    <a:pt x="1630" y="15613"/>
                    <a:pt x="577" y="13558"/>
                    <a:pt x="377" y="11352"/>
                  </a:cubicBezTo>
                  <a:cubicBezTo>
                    <a:pt x="176" y="9172"/>
                    <a:pt x="828" y="6966"/>
                    <a:pt x="2106" y="5187"/>
                  </a:cubicBezTo>
                  <a:cubicBezTo>
                    <a:pt x="3459" y="3307"/>
                    <a:pt x="5439" y="1903"/>
                    <a:pt x="7595" y="1076"/>
                  </a:cubicBezTo>
                  <a:cubicBezTo>
                    <a:pt x="9202" y="467"/>
                    <a:pt x="10935" y="166"/>
                    <a:pt x="12663" y="166"/>
                  </a:cubicBezTo>
                  <a:close/>
                  <a:moveTo>
                    <a:pt x="12665" y="1"/>
                  </a:moveTo>
                  <a:cubicBezTo>
                    <a:pt x="11515" y="1"/>
                    <a:pt x="10365" y="134"/>
                    <a:pt x="9249" y="400"/>
                  </a:cubicBezTo>
                  <a:cubicBezTo>
                    <a:pt x="6918" y="951"/>
                    <a:pt x="4713" y="2104"/>
                    <a:pt x="3033" y="3833"/>
                  </a:cubicBezTo>
                  <a:cubicBezTo>
                    <a:pt x="1480" y="5437"/>
                    <a:pt x="427" y="7492"/>
                    <a:pt x="201" y="9723"/>
                  </a:cubicBezTo>
                  <a:cubicBezTo>
                    <a:pt x="1" y="11979"/>
                    <a:pt x="652" y="14209"/>
                    <a:pt x="1956" y="16039"/>
                  </a:cubicBezTo>
                  <a:cubicBezTo>
                    <a:pt x="3334" y="17943"/>
                    <a:pt x="5314" y="19347"/>
                    <a:pt x="7495" y="20199"/>
                  </a:cubicBezTo>
                  <a:cubicBezTo>
                    <a:pt x="9123" y="20827"/>
                    <a:pt x="10877" y="21144"/>
                    <a:pt x="12634" y="21144"/>
                  </a:cubicBezTo>
                  <a:cubicBezTo>
                    <a:pt x="13473" y="21144"/>
                    <a:pt x="14312" y="21072"/>
                    <a:pt x="15139" y="20926"/>
                  </a:cubicBezTo>
                  <a:cubicBezTo>
                    <a:pt x="17545" y="20525"/>
                    <a:pt x="19851" y="19497"/>
                    <a:pt x="21680" y="17893"/>
                  </a:cubicBezTo>
                  <a:cubicBezTo>
                    <a:pt x="23359" y="16415"/>
                    <a:pt x="24612" y="14410"/>
                    <a:pt x="25013" y="12204"/>
                  </a:cubicBezTo>
                  <a:cubicBezTo>
                    <a:pt x="25114" y="11653"/>
                    <a:pt x="25164" y="11126"/>
                    <a:pt x="25164" y="10575"/>
                  </a:cubicBezTo>
                  <a:cubicBezTo>
                    <a:pt x="25164" y="8319"/>
                    <a:pt x="24287" y="6164"/>
                    <a:pt x="22858" y="4460"/>
                  </a:cubicBezTo>
                  <a:cubicBezTo>
                    <a:pt x="21329" y="2630"/>
                    <a:pt x="19224" y="1352"/>
                    <a:pt x="16968" y="650"/>
                  </a:cubicBezTo>
                  <a:cubicBezTo>
                    <a:pt x="15581" y="216"/>
                    <a:pt x="14123" y="1"/>
                    <a:pt x="1266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Google Shape;717;p37"/>
            <p:cNvSpPr/>
            <p:nvPr/>
          </p:nvSpPr>
          <p:spPr>
            <a:xfrm>
              <a:off x="2619825" y="1803900"/>
              <a:ext cx="525075" cy="375975"/>
            </a:xfrm>
            <a:custGeom>
              <a:avLst/>
              <a:gdLst/>
              <a:ahLst/>
              <a:cxnLst/>
              <a:rect l="l" t="t" r="r" b="b"/>
              <a:pathLst>
                <a:path w="21003" h="15039" extrusionOk="0">
                  <a:moveTo>
                    <a:pt x="10502" y="1"/>
                  </a:moveTo>
                  <a:cubicBezTo>
                    <a:pt x="4712" y="1"/>
                    <a:pt x="0" y="3359"/>
                    <a:pt x="0" y="7520"/>
                  </a:cubicBezTo>
                  <a:cubicBezTo>
                    <a:pt x="0" y="11655"/>
                    <a:pt x="4712" y="15039"/>
                    <a:pt x="10502" y="15039"/>
                  </a:cubicBezTo>
                  <a:cubicBezTo>
                    <a:pt x="16316" y="15039"/>
                    <a:pt x="21003" y="11655"/>
                    <a:pt x="21003" y="7520"/>
                  </a:cubicBezTo>
                  <a:cubicBezTo>
                    <a:pt x="21003" y="3359"/>
                    <a:pt x="16316" y="1"/>
                    <a:pt x="10502" y="1"/>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Google Shape;718;p37"/>
            <p:cNvSpPr/>
            <p:nvPr/>
          </p:nvSpPr>
          <p:spPr>
            <a:xfrm>
              <a:off x="3102900" y="1805975"/>
              <a:ext cx="201775" cy="115750"/>
            </a:xfrm>
            <a:custGeom>
              <a:avLst/>
              <a:gdLst/>
              <a:ahLst/>
              <a:cxnLst/>
              <a:rect l="l" t="t" r="r" b="b"/>
              <a:pathLst>
                <a:path w="8071" h="4630" extrusionOk="0">
                  <a:moveTo>
                    <a:pt x="3687" y="1"/>
                  </a:moveTo>
                  <a:cubicBezTo>
                    <a:pt x="1330" y="1"/>
                    <a:pt x="1" y="2123"/>
                    <a:pt x="1" y="2123"/>
                  </a:cubicBezTo>
                  <a:lnTo>
                    <a:pt x="1" y="2374"/>
                  </a:lnTo>
                  <a:cubicBezTo>
                    <a:pt x="204" y="2321"/>
                    <a:pt x="399" y="2297"/>
                    <a:pt x="585" y="2297"/>
                  </a:cubicBezTo>
                  <a:cubicBezTo>
                    <a:pt x="2409" y="2297"/>
                    <a:pt x="3359" y="4630"/>
                    <a:pt x="3359" y="4630"/>
                  </a:cubicBezTo>
                  <a:lnTo>
                    <a:pt x="7369" y="4404"/>
                  </a:lnTo>
                  <a:cubicBezTo>
                    <a:pt x="7369" y="4404"/>
                    <a:pt x="8071" y="1121"/>
                    <a:pt x="4938" y="194"/>
                  </a:cubicBezTo>
                  <a:cubicBezTo>
                    <a:pt x="4494" y="59"/>
                    <a:pt x="4076" y="1"/>
                    <a:pt x="368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Google Shape;719;p37"/>
            <p:cNvSpPr/>
            <p:nvPr/>
          </p:nvSpPr>
          <p:spPr>
            <a:xfrm>
              <a:off x="3100600" y="1803900"/>
              <a:ext cx="190300" cy="119700"/>
            </a:xfrm>
            <a:custGeom>
              <a:avLst/>
              <a:gdLst/>
              <a:ahLst/>
              <a:cxnLst/>
              <a:rect l="l" t="t" r="r" b="b"/>
              <a:pathLst>
                <a:path w="7612" h="4788" extrusionOk="0">
                  <a:moveTo>
                    <a:pt x="3809" y="150"/>
                  </a:moveTo>
                  <a:cubicBezTo>
                    <a:pt x="4757" y="150"/>
                    <a:pt x="5744" y="479"/>
                    <a:pt x="6434" y="1104"/>
                  </a:cubicBezTo>
                  <a:cubicBezTo>
                    <a:pt x="7010" y="1655"/>
                    <a:pt x="7336" y="2382"/>
                    <a:pt x="7436" y="3184"/>
                  </a:cubicBezTo>
                  <a:cubicBezTo>
                    <a:pt x="7484" y="3569"/>
                    <a:pt x="7486" y="4024"/>
                    <a:pt x="7420" y="4414"/>
                  </a:cubicBezTo>
                  <a:lnTo>
                    <a:pt x="7420" y="4414"/>
                  </a:lnTo>
                  <a:lnTo>
                    <a:pt x="3927" y="4612"/>
                  </a:lnTo>
                  <a:cubicBezTo>
                    <a:pt x="3787" y="4612"/>
                    <a:pt x="3625" y="4634"/>
                    <a:pt x="3481" y="4637"/>
                  </a:cubicBezTo>
                  <a:lnTo>
                    <a:pt x="3481" y="4637"/>
                  </a:lnTo>
                  <a:cubicBezTo>
                    <a:pt x="3355" y="4328"/>
                    <a:pt x="3165" y="4021"/>
                    <a:pt x="2975" y="3735"/>
                  </a:cubicBezTo>
                  <a:cubicBezTo>
                    <a:pt x="2574" y="3159"/>
                    <a:pt x="2048" y="2658"/>
                    <a:pt x="1396" y="2432"/>
                  </a:cubicBezTo>
                  <a:cubicBezTo>
                    <a:pt x="1154" y="2347"/>
                    <a:pt x="904" y="2302"/>
                    <a:pt x="651" y="2302"/>
                  </a:cubicBezTo>
                  <a:cubicBezTo>
                    <a:pt x="491" y="2302"/>
                    <a:pt x="329" y="2320"/>
                    <a:pt x="168" y="2357"/>
                  </a:cubicBezTo>
                  <a:lnTo>
                    <a:pt x="168" y="2357"/>
                  </a:lnTo>
                  <a:lnTo>
                    <a:pt x="168" y="2206"/>
                  </a:lnTo>
                  <a:cubicBezTo>
                    <a:pt x="168" y="2203"/>
                    <a:pt x="168" y="2200"/>
                    <a:pt x="167" y="2196"/>
                  </a:cubicBezTo>
                  <a:lnTo>
                    <a:pt x="167" y="2196"/>
                  </a:lnTo>
                  <a:cubicBezTo>
                    <a:pt x="390" y="1882"/>
                    <a:pt x="680" y="1570"/>
                    <a:pt x="970" y="1304"/>
                  </a:cubicBezTo>
                  <a:cubicBezTo>
                    <a:pt x="1621" y="703"/>
                    <a:pt x="2449" y="277"/>
                    <a:pt x="3351" y="176"/>
                  </a:cubicBezTo>
                  <a:cubicBezTo>
                    <a:pt x="3502" y="159"/>
                    <a:pt x="3655" y="150"/>
                    <a:pt x="3809" y="150"/>
                  </a:cubicBezTo>
                  <a:close/>
                  <a:moveTo>
                    <a:pt x="3777" y="1"/>
                  </a:moveTo>
                  <a:cubicBezTo>
                    <a:pt x="2799" y="1"/>
                    <a:pt x="1897" y="377"/>
                    <a:pt x="1145" y="978"/>
                  </a:cubicBezTo>
                  <a:cubicBezTo>
                    <a:pt x="719" y="1304"/>
                    <a:pt x="318" y="1705"/>
                    <a:pt x="17" y="2181"/>
                  </a:cubicBezTo>
                  <a:cubicBezTo>
                    <a:pt x="0" y="2207"/>
                    <a:pt x="4" y="2233"/>
                    <a:pt x="17" y="2251"/>
                  </a:cubicBezTo>
                  <a:lnTo>
                    <a:pt x="17" y="2251"/>
                  </a:lnTo>
                  <a:lnTo>
                    <a:pt x="17" y="2457"/>
                  </a:lnTo>
                  <a:cubicBezTo>
                    <a:pt x="17" y="2477"/>
                    <a:pt x="50" y="2514"/>
                    <a:pt x="76" y="2514"/>
                  </a:cubicBezTo>
                  <a:cubicBezTo>
                    <a:pt x="82" y="2514"/>
                    <a:pt x="88" y="2512"/>
                    <a:pt x="93" y="2507"/>
                  </a:cubicBezTo>
                  <a:cubicBezTo>
                    <a:pt x="264" y="2467"/>
                    <a:pt x="436" y="2448"/>
                    <a:pt x="606" y="2448"/>
                  </a:cubicBezTo>
                  <a:cubicBezTo>
                    <a:pt x="1179" y="2448"/>
                    <a:pt x="1728" y="2666"/>
                    <a:pt x="2173" y="3034"/>
                  </a:cubicBezTo>
                  <a:cubicBezTo>
                    <a:pt x="2599" y="3409"/>
                    <a:pt x="2950" y="3886"/>
                    <a:pt x="3225" y="4412"/>
                  </a:cubicBezTo>
                  <a:cubicBezTo>
                    <a:pt x="3251" y="4487"/>
                    <a:pt x="3301" y="4562"/>
                    <a:pt x="3326" y="4638"/>
                  </a:cubicBezTo>
                  <a:cubicBezTo>
                    <a:pt x="3351" y="4688"/>
                    <a:pt x="3376" y="4713"/>
                    <a:pt x="3376" y="4738"/>
                  </a:cubicBezTo>
                  <a:cubicBezTo>
                    <a:pt x="3376" y="4763"/>
                    <a:pt x="3401" y="4788"/>
                    <a:pt x="3451" y="4788"/>
                  </a:cubicBezTo>
                  <a:cubicBezTo>
                    <a:pt x="4629" y="4713"/>
                    <a:pt x="5807" y="4663"/>
                    <a:pt x="6960" y="4587"/>
                  </a:cubicBezTo>
                  <a:cubicBezTo>
                    <a:pt x="7135" y="4587"/>
                    <a:pt x="7311" y="4562"/>
                    <a:pt x="7461" y="4562"/>
                  </a:cubicBezTo>
                  <a:cubicBezTo>
                    <a:pt x="7486" y="4562"/>
                    <a:pt x="7536" y="4537"/>
                    <a:pt x="7536" y="4512"/>
                  </a:cubicBezTo>
                  <a:cubicBezTo>
                    <a:pt x="7611" y="4136"/>
                    <a:pt x="7611" y="3735"/>
                    <a:pt x="7586" y="3334"/>
                  </a:cubicBezTo>
                  <a:cubicBezTo>
                    <a:pt x="7536" y="2557"/>
                    <a:pt x="7261" y="1805"/>
                    <a:pt x="6734" y="1229"/>
                  </a:cubicBezTo>
                  <a:cubicBezTo>
                    <a:pt x="6007" y="402"/>
                    <a:pt x="4855" y="1"/>
                    <a:pt x="377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Google Shape;720;p37"/>
            <p:cNvSpPr/>
            <p:nvPr/>
          </p:nvSpPr>
          <p:spPr>
            <a:xfrm>
              <a:off x="2462550" y="1805975"/>
              <a:ext cx="202400" cy="115750"/>
            </a:xfrm>
            <a:custGeom>
              <a:avLst/>
              <a:gdLst/>
              <a:ahLst/>
              <a:cxnLst/>
              <a:rect l="l" t="t" r="r" b="b"/>
              <a:pathLst>
                <a:path w="8096" h="4630" extrusionOk="0">
                  <a:moveTo>
                    <a:pt x="4410" y="1"/>
                  </a:moveTo>
                  <a:cubicBezTo>
                    <a:pt x="4020" y="1"/>
                    <a:pt x="3603" y="59"/>
                    <a:pt x="3158" y="194"/>
                  </a:cubicBezTo>
                  <a:cubicBezTo>
                    <a:pt x="0" y="1121"/>
                    <a:pt x="702" y="4404"/>
                    <a:pt x="702" y="4404"/>
                  </a:cubicBezTo>
                  <a:lnTo>
                    <a:pt x="4737" y="4630"/>
                  </a:lnTo>
                  <a:cubicBezTo>
                    <a:pt x="4737" y="4630"/>
                    <a:pt x="5666" y="2297"/>
                    <a:pt x="7506" y="2297"/>
                  </a:cubicBezTo>
                  <a:cubicBezTo>
                    <a:pt x="7693" y="2297"/>
                    <a:pt x="7890" y="2321"/>
                    <a:pt x="8096" y="2374"/>
                  </a:cubicBezTo>
                  <a:lnTo>
                    <a:pt x="8096" y="2123"/>
                  </a:lnTo>
                  <a:cubicBezTo>
                    <a:pt x="8096" y="2123"/>
                    <a:pt x="6767" y="1"/>
                    <a:pt x="441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Google Shape;721;p37"/>
            <p:cNvSpPr/>
            <p:nvPr/>
          </p:nvSpPr>
          <p:spPr>
            <a:xfrm>
              <a:off x="2476325" y="1803900"/>
              <a:ext cx="190500" cy="119700"/>
            </a:xfrm>
            <a:custGeom>
              <a:avLst/>
              <a:gdLst/>
              <a:ahLst/>
              <a:cxnLst/>
              <a:rect l="l" t="t" r="r" b="b"/>
              <a:pathLst>
                <a:path w="7620" h="4788" extrusionOk="0">
                  <a:moveTo>
                    <a:pt x="3828" y="150"/>
                  </a:moveTo>
                  <a:cubicBezTo>
                    <a:pt x="3982" y="150"/>
                    <a:pt x="4136" y="159"/>
                    <a:pt x="4287" y="176"/>
                  </a:cubicBezTo>
                  <a:cubicBezTo>
                    <a:pt x="5164" y="277"/>
                    <a:pt x="5991" y="703"/>
                    <a:pt x="6668" y="1304"/>
                  </a:cubicBezTo>
                  <a:cubicBezTo>
                    <a:pt x="6958" y="1570"/>
                    <a:pt x="7248" y="1882"/>
                    <a:pt x="7470" y="2196"/>
                  </a:cubicBezTo>
                  <a:lnTo>
                    <a:pt x="7470" y="2196"/>
                  </a:lnTo>
                  <a:cubicBezTo>
                    <a:pt x="7470" y="2200"/>
                    <a:pt x="7470" y="2203"/>
                    <a:pt x="7470" y="2206"/>
                  </a:cubicBezTo>
                  <a:lnTo>
                    <a:pt x="7470" y="2357"/>
                  </a:lnTo>
                  <a:lnTo>
                    <a:pt x="7470" y="2357"/>
                  </a:lnTo>
                  <a:cubicBezTo>
                    <a:pt x="7308" y="2320"/>
                    <a:pt x="7147" y="2302"/>
                    <a:pt x="6987" y="2302"/>
                  </a:cubicBezTo>
                  <a:cubicBezTo>
                    <a:pt x="6733" y="2302"/>
                    <a:pt x="6483" y="2347"/>
                    <a:pt x="6241" y="2432"/>
                  </a:cubicBezTo>
                  <a:cubicBezTo>
                    <a:pt x="5565" y="2658"/>
                    <a:pt x="5064" y="3159"/>
                    <a:pt x="4663" y="3735"/>
                  </a:cubicBezTo>
                  <a:cubicBezTo>
                    <a:pt x="4472" y="4020"/>
                    <a:pt x="4282" y="4328"/>
                    <a:pt x="4135" y="4637"/>
                  </a:cubicBezTo>
                  <a:lnTo>
                    <a:pt x="4135" y="4637"/>
                  </a:lnTo>
                  <a:cubicBezTo>
                    <a:pt x="3981" y="4633"/>
                    <a:pt x="3843" y="4612"/>
                    <a:pt x="3685" y="4612"/>
                  </a:cubicBezTo>
                  <a:lnTo>
                    <a:pt x="218" y="4416"/>
                  </a:lnTo>
                  <a:lnTo>
                    <a:pt x="218" y="4416"/>
                  </a:lnTo>
                  <a:cubicBezTo>
                    <a:pt x="151" y="4025"/>
                    <a:pt x="153" y="3570"/>
                    <a:pt x="201" y="3184"/>
                  </a:cubicBezTo>
                  <a:cubicBezTo>
                    <a:pt x="302" y="2382"/>
                    <a:pt x="602" y="1655"/>
                    <a:pt x="1204" y="1104"/>
                  </a:cubicBezTo>
                  <a:cubicBezTo>
                    <a:pt x="1894" y="479"/>
                    <a:pt x="2880" y="150"/>
                    <a:pt x="3828" y="150"/>
                  </a:cubicBezTo>
                  <a:close/>
                  <a:moveTo>
                    <a:pt x="3861" y="1"/>
                  </a:moveTo>
                  <a:cubicBezTo>
                    <a:pt x="2783" y="1"/>
                    <a:pt x="1605" y="402"/>
                    <a:pt x="878" y="1229"/>
                  </a:cubicBezTo>
                  <a:cubicBezTo>
                    <a:pt x="352" y="1805"/>
                    <a:pt x="101" y="2557"/>
                    <a:pt x="26" y="3334"/>
                  </a:cubicBezTo>
                  <a:cubicBezTo>
                    <a:pt x="1" y="3735"/>
                    <a:pt x="1" y="4136"/>
                    <a:pt x="101" y="4512"/>
                  </a:cubicBezTo>
                  <a:cubicBezTo>
                    <a:pt x="101" y="4537"/>
                    <a:pt x="126" y="4562"/>
                    <a:pt x="151" y="4562"/>
                  </a:cubicBezTo>
                  <a:cubicBezTo>
                    <a:pt x="327" y="4562"/>
                    <a:pt x="502" y="4587"/>
                    <a:pt x="652" y="4587"/>
                  </a:cubicBezTo>
                  <a:cubicBezTo>
                    <a:pt x="1830" y="4663"/>
                    <a:pt x="3008" y="4713"/>
                    <a:pt x="4186" y="4788"/>
                  </a:cubicBezTo>
                  <a:cubicBezTo>
                    <a:pt x="4211" y="4788"/>
                    <a:pt x="4236" y="4763"/>
                    <a:pt x="4262" y="4738"/>
                  </a:cubicBezTo>
                  <a:cubicBezTo>
                    <a:pt x="4262" y="4713"/>
                    <a:pt x="4287" y="4688"/>
                    <a:pt x="4287" y="4638"/>
                  </a:cubicBezTo>
                  <a:cubicBezTo>
                    <a:pt x="4337" y="4562"/>
                    <a:pt x="4362" y="4487"/>
                    <a:pt x="4412" y="4412"/>
                  </a:cubicBezTo>
                  <a:cubicBezTo>
                    <a:pt x="4688" y="3886"/>
                    <a:pt x="5013" y="3409"/>
                    <a:pt x="5465" y="3034"/>
                  </a:cubicBezTo>
                  <a:cubicBezTo>
                    <a:pt x="5909" y="2666"/>
                    <a:pt x="6443" y="2448"/>
                    <a:pt x="7010" y="2448"/>
                  </a:cubicBezTo>
                  <a:cubicBezTo>
                    <a:pt x="7177" y="2448"/>
                    <a:pt x="7348" y="2467"/>
                    <a:pt x="7520" y="2507"/>
                  </a:cubicBezTo>
                  <a:cubicBezTo>
                    <a:pt x="7529" y="2512"/>
                    <a:pt x="7539" y="2514"/>
                    <a:pt x="7548" y="2514"/>
                  </a:cubicBezTo>
                  <a:cubicBezTo>
                    <a:pt x="7587" y="2514"/>
                    <a:pt x="7620" y="2477"/>
                    <a:pt x="7620" y="2457"/>
                  </a:cubicBezTo>
                  <a:lnTo>
                    <a:pt x="7620" y="2206"/>
                  </a:lnTo>
                  <a:cubicBezTo>
                    <a:pt x="7620" y="2166"/>
                    <a:pt x="7596" y="2142"/>
                    <a:pt x="7567" y="2134"/>
                  </a:cubicBezTo>
                  <a:lnTo>
                    <a:pt x="7567" y="2134"/>
                  </a:lnTo>
                  <a:cubicBezTo>
                    <a:pt x="7293" y="1679"/>
                    <a:pt x="6904" y="1293"/>
                    <a:pt x="6492" y="978"/>
                  </a:cubicBezTo>
                  <a:cubicBezTo>
                    <a:pt x="5740" y="377"/>
                    <a:pt x="4813" y="1"/>
                    <a:pt x="386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Google Shape;722;p37"/>
            <p:cNvSpPr/>
            <p:nvPr/>
          </p:nvSpPr>
          <p:spPr>
            <a:xfrm>
              <a:off x="2657400" y="1781975"/>
              <a:ext cx="449925" cy="100900"/>
            </a:xfrm>
            <a:custGeom>
              <a:avLst/>
              <a:gdLst/>
              <a:ahLst/>
              <a:cxnLst/>
              <a:rect l="l" t="t" r="r" b="b"/>
              <a:pathLst>
                <a:path w="17997" h="4036" extrusionOk="0">
                  <a:moveTo>
                    <a:pt x="8999" y="1"/>
                  </a:moveTo>
                  <a:cubicBezTo>
                    <a:pt x="5465" y="1"/>
                    <a:pt x="2257" y="1254"/>
                    <a:pt x="1" y="3284"/>
                  </a:cubicBezTo>
                  <a:cubicBezTo>
                    <a:pt x="978" y="3760"/>
                    <a:pt x="2181" y="4036"/>
                    <a:pt x="3460" y="4036"/>
                  </a:cubicBezTo>
                  <a:cubicBezTo>
                    <a:pt x="5991" y="4036"/>
                    <a:pt x="8121" y="2958"/>
                    <a:pt x="8999" y="1404"/>
                  </a:cubicBezTo>
                  <a:cubicBezTo>
                    <a:pt x="9876" y="2958"/>
                    <a:pt x="12031" y="4036"/>
                    <a:pt x="14537" y="4036"/>
                  </a:cubicBezTo>
                  <a:cubicBezTo>
                    <a:pt x="15841" y="4036"/>
                    <a:pt x="17019" y="3760"/>
                    <a:pt x="17996" y="3284"/>
                  </a:cubicBezTo>
                  <a:cubicBezTo>
                    <a:pt x="15740" y="1254"/>
                    <a:pt x="12557" y="1"/>
                    <a:pt x="8999"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Google Shape;723;p37"/>
            <p:cNvSpPr/>
            <p:nvPr/>
          </p:nvSpPr>
          <p:spPr>
            <a:xfrm>
              <a:off x="2654900" y="1780100"/>
              <a:ext cx="454925" cy="105250"/>
            </a:xfrm>
            <a:custGeom>
              <a:avLst/>
              <a:gdLst/>
              <a:ahLst/>
              <a:cxnLst/>
              <a:rect l="l" t="t" r="r" b="b"/>
              <a:pathLst>
                <a:path w="18197" h="4210" extrusionOk="0">
                  <a:moveTo>
                    <a:pt x="9099" y="176"/>
                  </a:moveTo>
                  <a:cubicBezTo>
                    <a:pt x="11680" y="176"/>
                    <a:pt x="14236" y="828"/>
                    <a:pt x="16417" y="2206"/>
                  </a:cubicBezTo>
                  <a:cubicBezTo>
                    <a:pt x="16962" y="2538"/>
                    <a:pt x="17484" y="2914"/>
                    <a:pt x="17962" y="3335"/>
                  </a:cubicBezTo>
                  <a:lnTo>
                    <a:pt x="17962" y="3335"/>
                  </a:lnTo>
                  <a:cubicBezTo>
                    <a:pt x="16918" y="3816"/>
                    <a:pt x="15765" y="4044"/>
                    <a:pt x="14620" y="4044"/>
                  </a:cubicBezTo>
                  <a:cubicBezTo>
                    <a:pt x="14366" y="4044"/>
                    <a:pt x="14112" y="4033"/>
                    <a:pt x="13860" y="4011"/>
                  </a:cubicBezTo>
                  <a:cubicBezTo>
                    <a:pt x="12632" y="3885"/>
                    <a:pt x="11404" y="3509"/>
                    <a:pt x="10402" y="2757"/>
                  </a:cubicBezTo>
                  <a:cubicBezTo>
                    <a:pt x="9901" y="2407"/>
                    <a:pt x="9474" y="1955"/>
                    <a:pt x="9174" y="1429"/>
                  </a:cubicBezTo>
                  <a:cubicBezTo>
                    <a:pt x="9161" y="1404"/>
                    <a:pt x="9136" y="1392"/>
                    <a:pt x="9108" y="1392"/>
                  </a:cubicBezTo>
                  <a:cubicBezTo>
                    <a:pt x="9080" y="1392"/>
                    <a:pt x="9048" y="1404"/>
                    <a:pt x="9023" y="1429"/>
                  </a:cubicBezTo>
                  <a:cubicBezTo>
                    <a:pt x="8472" y="2407"/>
                    <a:pt x="7495" y="3083"/>
                    <a:pt x="6467" y="3509"/>
                  </a:cubicBezTo>
                  <a:cubicBezTo>
                    <a:pt x="5549" y="3869"/>
                    <a:pt x="4566" y="4035"/>
                    <a:pt x="3584" y="4035"/>
                  </a:cubicBezTo>
                  <a:cubicBezTo>
                    <a:pt x="3198" y="4035"/>
                    <a:pt x="2813" y="4010"/>
                    <a:pt x="2432" y="3960"/>
                  </a:cubicBezTo>
                  <a:cubicBezTo>
                    <a:pt x="1694" y="3865"/>
                    <a:pt x="955" y="3657"/>
                    <a:pt x="260" y="3335"/>
                  </a:cubicBezTo>
                  <a:lnTo>
                    <a:pt x="260" y="3335"/>
                  </a:lnTo>
                  <a:cubicBezTo>
                    <a:pt x="2101" y="1724"/>
                    <a:pt x="4423" y="722"/>
                    <a:pt x="6818" y="351"/>
                  </a:cubicBezTo>
                  <a:cubicBezTo>
                    <a:pt x="7570" y="226"/>
                    <a:pt x="8347" y="176"/>
                    <a:pt x="9099" y="176"/>
                  </a:cubicBezTo>
                  <a:close/>
                  <a:moveTo>
                    <a:pt x="9099" y="1"/>
                  </a:moveTo>
                  <a:cubicBezTo>
                    <a:pt x="6492" y="1"/>
                    <a:pt x="3885" y="677"/>
                    <a:pt x="1680" y="2056"/>
                  </a:cubicBezTo>
                  <a:cubicBezTo>
                    <a:pt x="1104" y="2432"/>
                    <a:pt x="552" y="2833"/>
                    <a:pt x="51" y="3284"/>
                  </a:cubicBezTo>
                  <a:cubicBezTo>
                    <a:pt x="1" y="3334"/>
                    <a:pt x="26" y="3409"/>
                    <a:pt x="51" y="3434"/>
                  </a:cubicBezTo>
                  <a:cubicBezTo>
                    <a:pt x="1117" y="3957"/>
                    <a:pt x="2312" y="4206"/>
                    <a:pt x="3494" y="4206"/>
                  </a:cubicBezTo>
                  <a:cubicBezTo>
                    <a:pt x="3785" y="4206"/>
                    <a:pt x="4075" y="4191"/>
                    <a:pt x="4362" y="4161"/>
                  </a:cubicBezTo>
                  <a:cubicBezTo>
                    <a:pt x="5640" y="4061"/>
                    <a:pt x="6918" y="3635"/>
                    <a:pt x="7946" y="2883"/>
                  </a:cubicBezTo>
                  <a:cubicBezTo>
                    <a:pt x="8407" y="2537"/>
                    <a:pt x="8804" y="2128"/>
                    <a:pt x="9099" y="1655"/>
                  </a:cubicBezTo>
                  <a:lnTo>
                    <a:pt x="9099" y="1655"/>
                  </a:lnTo>
                  <a:cubicBezTo>
                    <a:pt x="9683" y="2589"/>
                    <a:pt x="10622" y="3227"/>
                    <a:pt x="11630" y="3635"/>
                  </a:cubicBezTo>
                  <a:cubicBezTo>
                    <a:pt x="12574" y="4034"/>
                    <a:pt x="13609" y="4210"/>
                    <a:pt x="14633" y="4210"/>
                  </a:cubicBezTo>
                  <a:cubicBezTo>
                    <a:pt x="15022" y="4210"/>
                    <a:pt x="15410" y="4184"/>
                    <a:pt x="15790" y="4136"/>
                  </a:cubicBezTo>
                  <a:cubicBezTo>
                    <a:pt x="16617" y="4011"/>
                    <a:pt x="17419" y="3785"/>
                    <a:pt x="18146" y="3434"/>
                  </a:cubicBezTo>
                  <a:cubicBezTo>
                    <a:pt x="18196" y="3409"/>
                    <a:pt x="18196" y="3334"/>
                    <a:pt x="18171" y="3284"/>
                  </a:cubicBezTo>
                  <a:cubicBezTo>
                    <a:pt x="16266" y="1605"/>
                    <a:pt x="13886" y="552"/>
                    <a:pt x="11404" y="176"/>
                  </a:cubicBezTo>
                  <a:cubicBezTo>
                    <a:pt x="10652" y="51"/>
                    <a:pt x="9875" y="1"/>
                    <a:pt x="9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Google Shape;724;p37"/>
            <p:cNvSpPr/>
            <p:nvPr/>
          </p:nvSpPr>
          <p:spPr>
            <a:xfrm>
              <a:off x="2734475" y="1995025"/>
              <a:ext cx="295775" cy="164800"/>
            </a:xfrm>
            <a:custGeom>
              <a:avLst/>
              <a:gdLst/>
              <a:ahLst/>
              <a:cxnLst/>
              <a:rect l="l" t="t" r="r" b="b"/>
              <a:pathLst>
                <a:path w="11831" h="6592" extrusionOk="0">
                  <a:moveTo>
                    <a:pt x="1" y="0"/>
                  </a:moveTo>
                  <a:cubicBezTo>
                    <a:pt x="1" y="3659"/>
                    <a:pt x="2657" y="6592"/>
                    <a:pt x="5916" y="6592"/>
                  </a:cubicBezTo>
                  <a:cubicBezTo>
                    <a:pt x="9174" y="6592"/>
                    <a:pt x="11830" y="3659"/>
                    <a:pt x="11830" y="0"/>
                  </a:cubicBezTo>
                  <a:close/>
                </a:path>
              </a:pathLst>
            </a:custGeom>
            <a:solidFill>
              <a:srgbClr val="000000">
                <a:alpha val="424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Google Shape;725;p37"/>
            <p:cNvSpPr/>
            <p:nvPr/>
          </p:nvSpPr>
          <p:spPr>
            <a:xfrm>
              <a:off x="2732600" y="1992850"/>
              <a:ext cx="299525" cy="169475"/>
            </a:xfrm>
            <a:custGeom>
              <a:avLst/>
              <a:gdLst/>
              <a:ahLst/>
              <a:cxnLst/>
              <a:rect l="l" t="t" r="r" b="b"/>
              <a:pathLst>
                <a:path w="11981" h="6779" extrusionOk="0">
                  <a:moveTo>
                    <a:pt x="11828" y="187"/>
                  </a:moveTo>
                  <a:cubicBezTo>
                    <a:pt x="11769" y="2686"/>
                    <a:pt x="10395" y="5213"/>
                    <a:pt x="8021" y="6202"/>
                  </a:cubicBezTo>
                  <a:cubicBezTo>
                    <a:pt x="7369" y="6453"/>
                    <a:pt x="6692" y="6603"/>
                    <a:pt x="5991" y="6603"/>
                  </a:cubicBezTo>
                  <a:cubicBezTo>
                    <a:pt x="3434" y="6578"/>
                    <a:pt x="1329" y="4724"/>
                    <a:pt x="527" y="2343"/>
                  </a:cubicBezTo>
                  <a:cubicBezTo>
                    <a:pt x="311" y="1647"/>
                    <a:pt x="187" y="929"/>
                    <a:pt x="177" y="187"/>
                  </a:cubicBezTo>
                  <a:close/>
                  <a:moveTo>
                    <a:pt x="258" y="1"/>
                  </a:moveTo>
                  <a:cubicBezTo>
                    <a:pt x="204" y="1"/>
                    <a:pt x="151" y="4"/>
                    <a:pt x="101" y="12"/>
                  </a:cubicBezTo>
                  <a:lnTo>
                    <a:pt x="76" y="12"/>
                  </a:lnTo>
                  <a:cubicBezTo>
                    <a:pt x="51" y="12"/>
                    <a:pt x="1" y="37"/>
                    <a:pt x="1" y="87"/>
                  </a:cubicBezTo>
                  <a:cubicBezTo>
                    <a:pt x="1" y="2719"/>
                    <a:pt x="1429" y="5350"/>
                    <a:pt x="3935" y="6353"/>
                  </a:cubicBezTo>
                  <a:cubicBezTo>
                    <a:pt x="4587" y="6628"/>
                    <a:pt x="5289" y="6779"/>
                    <a:pt x="5991" y="6779"/>
                  </a:cubicBezTo>
                  <a:cubicBezTo>
                    <a:pt x="5991" y="6779"/>
                    <a:pt x="5992" y="6779"/>
                    <a:pt x="5993" y="6779"/>
                  </a:cubicBezTo>
                  <a:lnTo>
                    <a:pt x="5993" y="6779"/>
                  </a:lnTo>
                  <a:cubicBezTo>
                    <a:pt x="8649" y="6753"/>
                    <a:pt x="10828" y="4848"/>
                    <a:pt x="11630" y="2393"/>
                  </a:cubicBezTo>
                  <a:cubicBezTo>
                    <a:pt x="11880" y="1666"/>
                    <a:pt x="11981" y="864"/>
                    <a:pt x="11981" y="87"/>
                  </a:cubicBezTo>
                  <a:cubicBezTo>
                    <a:pt x="11981" y="37"/>
                    <a:pt x="11955" y="12"/>
                    <a:pt x="11905" y="12"/>
                  </a:cubicBezTo>
                  <a:lnTo>
                    <a:pt x="577" y="12"/>
                  </a:lnTo>
                  <a:cubicBezTo>
                    <a:pt x="477" y="12"/>
                    <a:pt x="365" y="1"/>
                    <a:pt x="25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Google Shape;726;p37"/>
            <p:cNvSpPr/>
            <p:nvPr/>
          </p:nvSpPr>
          <p:spPr>
            <a:xfrm>
              <a:off x="2780225" y="2060800"/>
              <a:ext cx="204275" cy="99025"/>
            </a:xfrm>
            <a:custGeom>
              <a:avLst/>
              <a:gdLst/>
              <a:ahLst/>
              <a:cxnLst/>
              <a:rect l="l" t="t" r="r" b="b"/>
              <a:pathLst>
                <a:path w="8171" h="3961" extrusionOk="0">
                  <a:moveTo>
                    <a:pt x="4086" y="1"/>
                  </a:moveTo>
                  <a:cubicBezTo>
                    <a:pt x="2406" y="1"/>
                    <a:pt x="903" y="853"/>
                    <a:pt x="0" y="2131"/>
                  </a:cubicBezTo>
                  <a:cubicBezTo>
                    <a:pt x="1053" y="3259"/>
                    <a:pt x="2507" y="3961"/>
                    <a:pt x="4086" y="3961"/>
                  </a:cubicBezTo>
                  <a:cubicBezTo>
                    <a:pt x="5690" y="3961"/>
                    <a:pt x="7118" y="3259"/>
                    <a:pt x="8171" y="2131"/>
                  </a:cubicBezTo>
                  <a:cubicBezTo>
                    <a:pt x="7269" y="853"/>
                    <a:pt x="5790" y="1"/>
                    <a:pt x="408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Google Shape;727;p37"/>
            <p:cNvSpPr/>
            <p:nvPr/>
          </p:nvSpPr>
          <p:spPr>
            <a:xfrm>
              <a:off x="2777725" y="2058825"/>
              <a:ext cx="209300" cy="103500"/>
            </a:xfrm>
            <a:custGeom>
              <a:avLst/>
              <a:gdLst/>
              <a:ahLst/>
              <a:cxnLst/>
              <a:rect l="l" t="t" r="r" b="b"/>
              <a:pathLst>
                <a:path w="8372" h="4140" extrusionOk="0">
                  <a:moveTo>
                    <a:pt x="150" y="2160"/>
                  </a:moveTo>
                  <a:cubicBezTo>
                    <a:pt x="152" y="2161"/>
                    <a:pt x="153" y="2162"/>
                    <a:pt x="154" y="2163"/>
                  </a:cubicBezTo>
                  <a:lnTo>
                    <a:pt x="154" y="2163"/>
                  </a:lnTo>
                  <a:cubicBezTo>
                    <a:pt x="153" y="2162"/>
                    <a:pt x="152" y="2161"/>
                    <a:pt x="150" y="2160"/>
                  </a:cubicBezTo>
                  <a:close/>
                  <a:moveTo>
                    <a:pt x="4179" y="165"/>
                  </a:moveTo>
                  <a:cubicBezTo>
                    <a:pt x="5075" y="165"/>
                    <a:pt x="5967" y="413"/>
                    <a:pt x="6742" y="882"/>
                  </a:cubicBezTo>
                  <a:cubicBezTo>
                    <a:pt x="7298" y="1220"/>
                    <a:pt x="7785" y="1676"/>
                    <a:pt x="8179" y="2203"/>
                  </a:cubicBezTo>
                  <a:lnTo>
                    <a:pt x="8179" y="2203"/>
                  </a:lnTo>
                  <a:cubicBezTo>
                    <a:pt x="7130" y="3281"/>
                    <a:pt x="5719" y="3964"/>
                    <a:pt x="4186" y="3964"/>
                  </a:cubicBezTo>
                  <a:cubicBezTo>
                    <a:pt x="2683" y="3964"/>
                    <a:pt x="1254" y="3287"/>
                    <a:pt x="206" y="2217"/>
                  </a:cubicBezTo>
                  <a:lnTo>
                    <a:pt x="206" y="2217"/>
                  </a:lnTo>
                  <a:cubicBezTo>
                    <a:pt x="907" y="1238"/>
                    <a:pt x="1947" y="552"/>
                    <a:pt x="3133" y="280"/>
                  </a:cubicBezTo>
                  <a:cubicBezTo>
                    <a:pt x="3478" y="203"/>
                    <a:pt x="3829" y="165"/>
                    <a:pt x="4179" y="165"/>
                  </a:cubicBezTo>
                  <a:close/>
                  <a:moveTo>
                    <a:pt x="4216" y="1"/>
                  </a:moveTo>
                  <a:cubicBezTo>
                    <a:pt x="3293" y="1"/>
                    <a:pt x="2371" y="241"/>
                    <a:pt x="1554" y="731"/>
                  </a:cubicBezTo>
                  <a:cubicBezTo>
                    <a:pt x="952" y="1107"/>
                    <a:pt x="426" y="1583"/>
                    <a:pt x="25" y="2160"/>
                  </a:cubicBezTo>
                  <a:cubicBezTo>
                    <a:pt x="0" y="2185"/>
                    <a:pt x="25" y="2235"/>
                    <a:pt x="50" y="2260"/>
                  </a:cubicBezTo>
                  <a:cubicBezTo>
                    <a:pt x="1127" y="3412"/>
                    <a:pt x="2605" y="4114"/>
                    <a:pt x="4183" y="4140"/>
                  </a:cubicBezTo>
                  <a:lnTo>
                    <a:pt x="4183" y="4140"/>
                  </a:lnTo>
                  <a:cubicBezTo>
                    <a:pt x="4184" y="4140"/>
                    <a:pt x="4185" y="4140"/>
                    <a:pt x="4186" y="4140"/>
                  </a:cubicBezTo>
                  <a:cubicBezTo>
                    <a:pt x="4187" y="4140"/>
                    <a:pt x="4188" y="4140"/>
                    <a:pt x="4190" y="4140"/>
                  </a:cubicBezTo>
                  <a:lnTo>
                    <a:pt x="4190" y="4140"/>
                  </a:lnTo>
                  <a:cubicBezTo>
                    <a:pt x="5792" y="4114"/>
                    <a:pt x="7269" y="3412"/>
                    <a:pt x="8346" y="2260"/>
                  </a:cubicBezTo>
                  <a:cubicBezTo>
                    <a:pt x="8371" y="2235"/>
                    <a:pt x="8371" y="2185"/>
                    <a:pt x="8346" y="2160"/>
                  </a:cubicBezTo>
                  <a:cubicBezTo>
                    <a:pt x="7619" y="1132"/>
                    <a:pt x="6516" y="380"/>
                    <a:pt x="5263" y="105"/>
                  </a:cubicBezTo>
                  <a:cubicBezTo>
                    <a:pt x="4918" y="36"/>
                    <a:pt x="4567" y="1"/>
                    <a:pt x="421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Google Shape;728;p37"/>
            <p:cNvSpPr/>
            <p:nvPr/>
          </p:nvSpPr>
          <p:spPr>
            <a:xfrm>
              <a:off x="3049650" y="1941850"/>
              <a:ext cx="99650" cy="56175"/>
            </a:xfrm>
            <a:custGeom>
              <a:avLst/>
              <a:gdLst/>
              <a:ahLst/>
              <a:cxnLst/>
              <a:rect l="l" t="t" r="r" b="b"/>
              <a:pathLst>
                <a:path w="3986" h="2247" extrusionOk="0">
                  <a:moveTo>
                    <a:pt x="2026" y="1"/>
                  </a:moveTo>
                  <a:cubicBezTo>
                    <a:pt x="1439" y="1"/>
                    <a:pt x="859" y="275"/>
                    <a:pt x="476" y="749"/>
                  </a:cubicBezTo>
                  <a:cubicBezTo>
                    <a:pt x="176" y="1125"/>
                    <a:pt x="25" y="1601"/>
                    <a:pt x="0" y="2077"/>
                  </a:cubicBezTo>
                  <a:cubicBezTo>
                    <a:pt x="0" y="2190"/>
                    <a:pt x="88" y="2246"/>
                    <a:pt x="176" y="2246"/>
                  </a:cubicBezTo>
                  <a:cubicBezTo>
                    <a:pt x="263" y="2246"/>
                    <a:pt x="351" y="2190"/>
                    <a:pt x="351" y="2077"/>
                  </a:cubicBezTo>
                  <a:cubicBezTo>
                    <a:pt x="376" y="1175"/>
                    <a:pt x="1053" y="348"/>
                    <a:pt x="2005" y="348"/>
                  </a:cubicBezTo>
                  <a:cubicBezTo>
                    <a:pt x="2933" y="348"/>
                    <a:pt x="3634" y="1175"/>
                    <a:pt x="3659" y="2077"/>
                  </a:cubicBezTo>
                  <a:cubicBezTo>
                    <a:pt x="3659" y="2190"/>
                    <a:pt x="3741" y="2246"/>
                    <a:pt x="3822" y="2246"/>
                  </a:cubicBezTo>
                  <a:cubicBezTo>
                    <a:pt x="3904" y="2246"/>
                    <a:pt x="3985" y="2190"/>
                    <a:pt x="3985" y="2077"/>
                  </a:cubicBezTo>
                  <a:cubicBezTo>
                    <a:pt x="3985" y="1225"/>
                    <a:pt x="3484" y="448"/>
                    <a:pt x="2682" y="122"/>
                  </a:cubicBezTo>
                  <a:cubicBezTo>
                    <a:pt x="2469" y="40"/>
                    <a:pt x="2247" y="1"/>
                    <a:pt x="202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Google Shape;729;p37"/>
            <p:cNvSpPr/>
            <p:nvPr/>
          </p:nvSpPr>
          <p:spPr>
            <a:xfrm>
              <a:off x="2615425" y="1941850"/>
              <a:ext cx="99650" cy="56175"/>
            </a:xfrm>
            <a:custGeom>
              <a:avLst/>
              <a:gdLst/>
              <a:ahLst/>
              <a:cxnLst/>
              <a:rect l="l" t="t" r="r" b="b"/>
              <a:pathLst>
                <a:path w="3986" h="2247" extrusionOk="0">
                  <a:moveTo>
                    <a:pt x="2026" y="1"/>
                  </a:moveTo>
                  <a:cubicBezTo>
                    <a:pt x="1439" y="1"/>
                    <a:pt x="859" y="275"/>
                    <a:pt x="477" y="749"/>
                  </a:cubicBezTo>
                  <a:cubicBezTo>
                    <a:pt x="176" y="1125"/>
                    <a:pt x="1" y="1601"/>
                    <a:pt x="1" y="2077"/>
                  </a:cubicBezTo>
                  <a:cubicBezTo>
                    <a:pt x="1" y="2190"/>
                    <a:pt x="89" y="2246"/>
                    <a:pt x="176" y="2246"/>
                  </a:cubicBezTo>
                  <a:cubicBezTo>
                    <a:pt x="264" y="2246"/>
                    <a:pt x="352" y="2190"/>
                    <a:pt x="352" y="2077"/>
                  </a:cubicBezTo>
                  <a:cubicBezTo>
                    <a:pt x="352" y="1175"/>
                    <a:pt x="1053" y="348"/>
                    <a:pt x="2006" y="348"/>
                  </a:cubicBezTo>
                  <a:cubicBezTo>
                    <a:pt x="2933" y="348"/>
                    <a:pt x="3635" y="1175"/>
                    <a:pt x="3635" y="2077"/>
                  </a:cubicBezTo>
                  <a:cubicBezTo>
                    <a:pt x="3635" y="2190"/>
                    <a:pt x="3723" y="2246"/>
                    <a:pt x="3810" y="2246"/>
                  </a:cubicBezTo>
                  <a:cubicBezTo>
                    <a:pt x="3898" y="2246"/>
                    <a:pt x="3986" y="2190"/>
                    <a:pt x="3986" y="2077"/>
                  </a:cubicBezTo>
                  <a:cubicBezTo>
                    <a:pt x="3986" y="1225"/>
                    <a:pt x="3485" y="448"/>
                    <a:pt x="2683" y="122"/>
                  </a:cubicBezTo>
                  <a:cubicBezTo>
                    <a:pt x="2470" y="40"/>
                    <a:pt x="2247" y="1"/>
                    <a:pt x="202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0" name="Google Shape;730;p37"/>
          <p:cNvGrpSpPr/>
          <p:nvPr/>
        </p:nvGrpSpPr>
        <p:grpSpPr>
          <a:xfrm rot="-1077296">
            <a:off x="5230951" y="4872070"/>
            <a:ext cx="1993531" cy="1548895"/>
            <a:chOff x="2473825" y="721625"/>
            <a:chExt cx="713700" cy="554525"/>
          </a:xfrm>
        </p:grpSpPr>
        <p:sp>
          <p:nvSpPr>
            <p:cNvPr id="731" name="Google Shape;731;p37"/>
            <p:cNvSpPr/>
            <p:nvPr/>
          </p:nvSpPr>
          <p:spPr>
            <a:xfrm>
              <a:off x="2542125" y="781350"/>
              <a:ext cx="582725" cy="492500"/>
            </a:xfrm>
            <a:custGeom>
              <a:avLst/>
              <a:gdLst/>
              <a:ahLst/>
              <a:cxnLst/>
              <a:rect l="l" t="t" r="r" b="b"/>
              <a:pathLst>
                <a:path w="23309" h="19700" extrusionOk="0">
                  <a:moveTo>
                    <a:pt x="11655" y="0"/>
                  </a:moveTo>
                  <a:cubicBezTo>
                    <a:pt x="5214" y="0"/>
                    <a:pt x="0" y="4411"/>
                    <a:pt x="0" y="9850"/>
                  </a:cubicBezTo>
                  <a:cubicBezTo>
                    <a:pt x="0" y="15289"/>
                    <a:pt x="5214" y="19700"/>
                    <a:pt x="11655" y="19700"/>
                  </a:cubicBezTo>
                  <a:cubicBezTo>
                    <a:pt x="18096" y="19700"/>
                    <a:pt x="23309" y="15289"/>
                    <a:pt x="23309" y="9850"/>
                  </a:cubicBezTo>
                  <a:cubicBezTo>
                    <a:pt x="23309" y="4411"/>
                    <a:pt x="18096" y="0"/>
                    <a:pt x="1165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Google Shape;732;p37"/>
            <p:cNvSpPr/>
            <p:nvPr/>
          </p:nvSpPr>
          <p:spPr>
            <a:xfrm>
              <a:off x="2535850" y="779300"/>
              <a:ext cx="591525" cy="496850"/>
            </a:xfrm>
            <a:custGeom>
              <a:avLst/>
              <a:gdLst/>
              <a:ahLst/>
              <a:cxnLst/>
              <a:rect l="l" t="t" r="r" b="b"/>
              <a:pathLst>
                <a:path w="23661" h="19874" extrusionOk="0">
                  <a:moveTo>
                    <a:pt x="11900" y="160"/>
                  </a:moveTo>
                  <a:cubicBezTo>
                    <a:pt x="12684" y="160"/>
                    <a:pt x="13467" y="227"/>
                    <a:pt x="14236" y="358"/>
                  </a:cubicBezTo>
                  <a:cubicBezTo>
                    <a:pt x="16467" y="734"/>
                    <a:pt x="18597" y="1686"/>
                    <a:pt x="20277" y="3165"/>
                  </a:cubicBezTo>
                  <a:cubicBezTo>
                    <a:pt x="21831" y="4544"/>
                    <a:pt x="22983" y="6373"/>
                    <a:pt x="23359" y="8428"/>
                  </a:cubicBezTo>
                  <a:cubicBezTo>
                    <a:pt x="23435" y="8930"/>
                    <a:pt x="23485" y="9431"/>
                    <a:pt x="23485" y="9932"/>
                  </a:cubicBezTo>
                  <a:cubicBezTo>
                    <a:pt x="23485" y="12012"/>
                    <a:pt x="22683" y="14017"/>
                    <a:pt x="21354" y="15621"/>
                  </a:cubicBezTo>
                  <a:cubicBezTo>
                    <a:pt x="19926" y="17301"/>
                    <a:pt x="17971" y="18479"/>
                    <a:pt x="15866" y="19130"/>
                  </a:cubicBezTo>
                  <a:cubicBezTo>
                    <a:pt x="14602" y="19519"/>
                    <a:pt x="13270" y="19715"/>
                    <a:pt x="11936" y="19715"/>
                  </a:cubicBezTo>
                  <a:cubicBezTo>
                    <a:pt x="10862" y="19715"/>
                    <a:pt x="9788" y="19588"/>
                    <a:pt x="8748" y="19331"/>
                  </a:cubicBezTo>
                  <a:cubicBezTo>
                    <a:pt x="6592" y="18829"/>
                    <a:pt x="4537" y="17752"/>
                    <a:pt x="2983" y="16173"/>
                  </a:cubicBezTo>
                  <a:cubicBezTo>
                    <a:pt x="1530" y="14694"/>
                    <a:pt x="552" y="12764"/>
                    <a:pt x="377" y="10684"/>
                  </a:cubicBezTo>
                  <a:cubicBezTo>
                    <a:pt x="176" y="8604"/>
                    <a:pt x="803" y="6574"/>
                    <a:pt x="2006" y="4869"/>
                  </a:cubicBezTo>
                  <a:cubicBezTo>
                    <a:pt x="3259" y="3115"/>
                    <a:pt x="5114" y="1787"/>
                    <a:pt x="7144" y="1035"/>
                  </a:cubicBezTo>
                  <a:cubicBezTo>
                    <a:pt x="8663" y="444"/>
                    <a:pt x="10284" y="160"/>
                    <a:pt x="11900" y="160"/>
                  </a:cubicBezTo>
                  <a:close/>
                  <a:moveTo>
                    <a:pt x="11925" y="1"/>
                  </a:moveTo>
                  <a:cubicBezTo>
                    <a:pt x="10838" y="1"/>
                    <a:pt x="9751" y="128"/>
                    <a:pt x="8698" y="383"/>
                  </a:cubicBezTo>
                  <a:cubicBezTo>
                    <a:pt x="6517" y="910"/>
                    <a:pt x="4437" y="1987"/>
                    <a:pt x="2858" y="3616"/>
                  </a:cubicBezTo>
                  <a:cubicBezTo>
                    <a:pt x="1404" y="5120"/>
                    <a:pt x="402" y="7050"/>
                    <a:pt x="201" y="9155"/>
                  </a:cubicBezTo>
                  <a:cubicBezTo>
                    <a:pt x="1" y="11260"/>
                    <a:pt x="627" y="13366"/>
                    <a:pt x="1855" y="15070"/>
                  </a:cubicBezTo>
                  <a:cubicBezTo>
                    <a:pt x="3134" y="16875"/>
                    <a:pt x="4988" y="18203"/>
                    <a:pt x="7043" y="18980"/>
                  </a:cubicBezTo>
                  <a:cubicBezTo>
                    <a:pt x="8599" y="19578"/>
                    <a:pt x="10259" y="19873"/>
                    <a:pt x="11921" y="19873"/>
                  </a:cubicBezTo>
                  <a:cubicBezTo>
                    <a:pt x="12696" y="19873"/>
                    <a:pt x="13471" y="19809"/>
                    <a:pt x="14236" y="19682"/>
                  </a:cubicBezTo>
                  <a:cubicBezTo>
                    <a:pt x="16492" y="19306"/>
                    <a:pt x="18673" y="18328"/>
                    <a:pt x="20402" y="16799"/>
                  </a:cubicBezTo>
                  <a:cubicBezTo>
                    <a:pt x="21956" y="15421"/>
                    <a:pt x="23134" y="13566"/>
                    <a:pt x="23510" y="11486"/>
                  </a:cubicBezTo>
                  <a:cubicBezTo>
                    <a:pt x="23610" y="10960"/>
                    <a:pt x="23660" y="10458"/>
                    <a:pt x="23660" y="9932"/>
                  </a:cubicBezTo>
                  <a:cubicBezTo>
                    <a:pt x="23660" y="7827"/>
                    <a:pt x="22833" y="5822"/>
                    <a:pt x="21505" y="4193"/>
                  </a:cubicBezTo>
                  <a:cubicBezTo>
                    <a:pt x="20076" y="2488"/>
                    <a:pt x="18096" y="1260"/>
                    <a:pt x="15966" y="609"/>
                  </a:cubicBezTo>
                  <a:cubicBezTo>
                    <a:pt x="14666" y="203"/>
                    <a:pt x="13296" y="1"/>
                    <a:pt x="1192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Google Shape;733;p37"/>
            <p:cNvSpPr/>
            <p:nvPr/>
          </p:nvSpPr>
          <p:spPr>
            <a:xfrm>
              <a:off x="2586600" y="802025"/>
              <a:ext cx="493775" cy="352775"/>
            </a:xfrm>
            <a:custGeom>
              <a:avLst/>
              <a:gdLst/>
              <a:ahLst/>
              <a:cxnLst/>
              <a:rect l="l" t="t" r="r" b="b"/>
              <a:pathLst>
                <a:path w="19751" h="14111" extrusionOk="0">
                  <a:moveTo>
                    <a:pt x="9876" y="1"/>
                  </a:moveTo>
                  <a:cubicBezTo>
                    <a:pt x="4437" y="1"/>
                    <a:pt x="1" y="3158"/>
                    <a:pt x="1" y="7043"/>
                  </a:cubicBezTo>
                  <a:cubicBezTo>
                    <a:pt x="1" y="10953"/>
                    <a:pt x="4437" y="14111"/>
                    <a:pt x="9876" y="14111"/>
                  </a:cubicBezTo>
                  <a:cubicBezTo>
                    <a:pt x="15339" y="14111"/>
                    <a:pt x="19750" y="10953"/>
                    <a:pt x="19750" y="7043"/>
                  </a:cubicBezTo>
                  <a:cubicBezTo>
                    <a:pt x="19750" y="3158"/>
                    <a:pt x="15339" y="1"/>
                    <a:pt x="9876" y="1"/>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Google Shape;734;p37"/>
            <p:cNvSpPr/>
            <p:nvPr/>
          </p:nvSpPr>
          <p:spPr>
            <a:xfrm>
              <a:off x="2622325" y="781350"/>
              <a:ext cx="422950" cy="94625"/>
            </a:xfrm>
            <a:custGeom>
              <a:avLst/>
              <a:gdLst/>
              <a:ahLst/>
              <a:cxnLst/>
              <a:rect l="l" t="t" r="r" b="b"/>
              <a:pathLst>
                <a:path w="16918" h="3785" extrusionOk="0">
                  <a:moveTo>
                    <a:pt x="8447" y="0"/>
                  </a:moveTo>
                  <a:cubicBezTo>
                    <a:pt x="5113" y="0"/>
                    <a:pt x="2131" y="1178"/>
                    <a:pt x="0" y="3058"/>
                  </a:cubicBezTo>
                  <a:cubicBezTo>
                    <a:pt x="903" y="3534"/>
                    <a:pt x="2031" y="3785"/>
                    <a:pt x="3234" y="3785"/>
                  </a:cubicBezTo>
                  <a:cubicBezTo>
                    <a:pt x="5615" y="3785"/>
                    <a:pt x="7645" y="2757"/>
                    <a:pt x="8447" y="1304"/>
                  </a:cubicBezTo>
                  <a:cubicBezTo>
                    <a:pt x="9274" y="2757"/>
                    <a:pt x="11304" y="3785"/>
                    <a:pt x="13660" y="3785"/>
                  </a:cubicBezTo>
                  <a:cubicBezTo>
                    <a:pt x="14863" y="3785"/>
                    <a:pt x="15991" y="3534"/>
                    <a:pt x="16918" y="3058"/>
                  </a:cubicBezTo>
                  <a:cubicBezTo>
                    <a:pt x="14788" y="1178"/>
                    <a:pt x="11780" y="0"/>
                    <a:pt x="844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Google Shape;735;p37"/>
            <p:cNvSpPr/>
            <p:nvPr/>
          </p:nvSpPr>
          <p:spPr>
            <a:xfrm>
              <a:off x="2619825" y="779475"/>
              <a:ext cx="427350" cy="98900"/>
            </a:xfrm>
            <a:custGeom>
              <a:avLst/>
              <a:gdLst/>
              <a:ahLst/>
              <a:cxnLst/>
              <a:rect l="l" t="t" r="r" b="b"/>
              <a:pathLst>
                <a:path w="17094" h="3956" extrusionOk="0">
                  <a:moveTo>
                    <a:pt x="8547" y="151"/>
                  </a:moveTo>
                  <a:cubicBezTo>
                    <a:pt x="10953" y="151"/>
                    <a:pt x="13384" y="777"/>
                    <a:pt x="15439" y="2055"/>
                  </a:cubicBezTo>
                  <a:cubicBezTo>
                    <a:pt x="15935" y="2386"/>
                    <a:pt x="16409" y="2739"/>
                    <a:pt x="16860" y="3135"/>
                  </a:cubicBezTo>
                  <a:lnTo>
                    <a:pt x="16860" y="3135"/>
                  </a:lnTo>
                  <a:cubicBezTo>
                    <a:pt x="15910" y="3587"/>
                    <a:pt x="14843" y="3795"/>
                    <a:pt x="13789" y="3795"/>
                  </a:cubicBezTo>
                  <a:cubicBezTo>
                    <a:pt x="13536" y="3795"/>
                    <a:pt x="13283" y="3783"/>
                    <a:pt x="13033" y="3760"/>
                  </a:cubicBezTo>
                  <a:cubicBezTo>
                    <a:pt x="11880" y="3659"/>
                    <a:pt x="10702" y="3283"/>
                    <a:pt x="9775" y="2607"/>
                  </a:cubicBezTo>
                  <a:cubicBezTo>
                    <a:pt x="9299" y="2256"/>
                    <a:pt x="8898" y="1855"/>
                    <a:pt x="8622" y="1354"/>
                  </a:cubicBezTo>
                  <a:cubicBezTo>
                    <a:pt x="8609" y="1329"/>
                    <a:pt x="8584" y="1316"/>
                    <a:pt x="8556" y="1316"/>
                  </a:cubicBezTo>
                  <a:cubicBezTo>
                    <a:pt x="8528" y="1316"/>
                    <a:pt x="8497" y="1329"/>
                    <a:pt x="8471" y="1354"/>
                  </a:cubicBezTo>
                  <a:cubicBezTo>
                    <a:pt x="7945" y="2256"/>
                    <a:pt x="7043" y="2908"/>
                    <a:pt x="6065" y="3283"/>
                  </a:cubicBezTo>
                  <a:cubicBezTo>
                    <a:pt x="5223" y="3624"/>
                    <a:pt x="4304" y="3785"/>
                    <a:pt x="3381" y="3785"/>
                  </a:cubicBezTo>
                  <a:cubicBezTo>
                    <a:pt x="3013" y="3785"/>
                    <a:pt x="2645" y="3760"/>
                    <a:pt x="2281" y="3710"/>
                  </a:cubicBezTo>
                  <a:cubicBezTo>
                    <a:pt x="1593" y="3615"/>
                    <a:pt x="883" y="3430"/>
                    <a:pt x="235" y="3134"/>
                  </a:cubicBezTo>
                  <a:lnTo>
                    <a:pt x="235" y="3134"/>
                  </a:lnTo>
                  <a:cubicBezTo>
                    <a:pt x="1975" y="1623"/>
                    <a:pt x="4147" y="671"/>
                    <a:pt x="6416" y="326"/>
                  </a:cubicBezTo>
                  <a:cubicBezTo>
                    <a:pt x="7118" y="201"/>
                    <a:pt x="7845" y="151"/>
                    <a:pt x="8547" y="151"/>
                  </a:cubicBezTo>
                  <a:close/>
                  <a:moveTo>
                    <a:pt x="8547" y="0"/>
                  </a:moveTo>
                  <a:cubicBezTo>
                    <a:pt x="6116" y="0"/>
                    <a:pt x="3659" y="627"/>
                    <a:pt x="1579" y="1930"/>
                  </a:cubicBezTo>
                  <a:cubicBezTo>
                    <a:pt x="1028" y="2281"/>
                    <a:pt x="527" y="2657"/>
                    <a:pt x="50" y="3083"/>
                  </a:cubicBezTo>
                  <a:cubicBezTo>
                    <a:pt x="0" y="3108"/>
                    <a:pt x="0" y="3183"/>
                    <a:pt x="50" y="3208"/>
                  </a:cubicBezTo>
                  <a:cubicBezTo>
                    <a:pt x="1069" y="3718"/>
                    <a:pt x="2204" y="3946"/>
                    <a:pt x="3334" y="3946"/>
                  </a:cubicBezTo>
                  <a:cubicBezTo>
                    <a:pt x="3593" y="3946"/>
                    <a:pt x="3853" y="3933"/>
                    <a:pt x="4111" y="3910"/>
                  </a:cubicBezTo>
                  <a:cubicBezTo>
                    <a:pt x="5288" y="3810"/>
                    <a:pt x="6517" y="3434"/>
                    <a:pt x="7469" y="2707"/>
                  </a:cubicBezTo>
                  <a:cubicBezTo>
                    <a:pt x="7905" y="2386"/>
                    <a:pt x="8278" y="2002"/>
                    <a:pt x="8549" y="1554"/>
                  </a:cubicBezTo>
                  <a:lnTo>
                    <a:pt x="8549" y="1554"/>
                  </a:lnTo>
                  <a:cubicBezTo>
                    <a:pt x="9108" y="2415"/>
                    <a:pt x="9995" y="3026"/>
                    <a:pt x="10928" y="3409"/>
                  </a:cubicBezTo>
                  <a:cubicBezTo>
                    <a:pt x="11828" y="3776"/>
                    <a:pt x="12810" y="3955"/>
                    <a:pt x="13784" y="3955"/>
                  </a:cubicBezTo>
                  <a:cubicBezTo>
                    <a:pt x="14137" y="3955"/>
                    <a:pt x="14490" y="3932"/>
                    <a:pt x="14837" y="3885"/>
                  </a:cubicBezTo>
                  <a:cubicBezTo>
                    <a:pt x="15614" y="3785"/>
                    <a:pt x="16366" y="3559"/>
                    <a:pt x="17043" y="3208"/>
                  </a:cubicBezTo>
                  <a:cubicBezTo>
                    <a:pt x="17093" y="3183"/>
                    <a:pt x="17093" y="3108"/>
                    <a:pt x="17068" y="3083"/>
                  </a:cubicBezTo>
                  <a:cubicBezTo>
                    <a:pt x="15289" y="1504"/>
                    <a:pt x="13033" y="527"/>
                    <a:pt x="10702" y="151"/>
                  </a:cubicBezTo>
                  <a:cubicBezTo>
                    <a:pt x="10000" y="50"/>
                    <a:pt x="9273" y="0"/>
                    <a:pt x="854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37"/>
            <p:cNvSpPr/>
            <p:nvPr/>
          </p:nvSpPr>
          <p:spPr>
            <a:xfrm>
              <a:off x="2481975" y="723700"/>
              <a:ext cx="158550" cy="158550"/>
            </a:xfrm>
            <a:custGeom>
              <a:avLst/>
              <a:gdLst/>
              <a:ahLst/>
              <a:cxnLst/>
              <a:rect l="l" t="t" r="r" b="b"/>
              <a:pathLst>
                <a:path w="6342" h="6342" extrusionOk="0">
                  <a:moveTo>
                    <a:pt x="3183" y="1"/>
                  </a:moveTo>
                  <a:cubicBezTo>
                    <a:pt x="1429" y="1"/>
                    <a:pt x="0" y="1404"/>
                    <a:pt x="0" y="3159"/>
                  </a:cubicBezTo>
                  <a:cubicBezTo>
                    <a:pt x="0" y="4913"/>
                    <a:pt x="1429" y="6342"/>
                    <a:pt x="3183" y="6342"/>
                  </a:cubicBezTo>
                  <a:cubicBezTo>
                    <a:pt x="4913" y="6342"/>
                    <a:pt x="6341" y="4913"/>
                    <a:pt x="6341" y="3159"/>
                  </a:cubicBezTo>
                  <a:cubicBezTo>
                    <a:pt x="6341" y="1404"/>
                    <a:pt x="4913" y="1"/>
                    <a:pt x="318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Google Shape;737;p37"/>
            <p:cNvSpPr/>
            <p:nvPr/>
          </p:nvSpPr>
          <p:spPr>
            <a:xfrm>
              <a:off x="2473825" y="721625"/>
              <a:ext cx="168575" cy="162275"/>
            </a:xfrm>
            <a:custGeom>
              <a:avLst/>
              <a:gdLst/>
              <a:ahLst/>
              <a:cxnLst/>
              <a:rect l="l" t="t" r="r" b="b"/>
              <a:pathLst>
                <a:path w="6743" h="6491" extrusionOk="0">
                  <a:moveTo>
                    <a:pt x="3513" y="153"/>
                  </a:moveTo>
                  <a:cubicBezTo>
                    <a:pt x="3704" y="153"/>
                    <a:pt x="3896" y="171"/>
                    <a:pt x="4086" y="209"/>
                  </a:cubicBezTo>
                  <a:cubicBezTo>
                    <a:pt x="5539" y="510"/>
                    <a:pt x="6567" y="1788"/>
                    <a:pt x="6592" y="3242"/>
                  </a:cubicBezTo>
                  <a:cubicBezTo>
                    <a:pt x="6567" y="4520"/>
                    <a:pt x="5765" y="5698"/>
                    <a:pt x="4562" y="6149"/>
                  </a:cubicBezTo>
                  <a:cubicBezTo>
                    <a:pt x="4215" y="6276"/>
                    <a:pt x="3856" y="6338"/>
                    <a:pt x="3501" y="6338"/>
                  </a:cubicBezTo>
                  <a:cubicBezTo>
                    <a:pt x="2599" y="6338"/>
                    <a:pt x="1722" y="5941"/>
                    <a:pt x="1128" y="5222"/>
                  </a:cubicBezTo>
                  <a:cubicBezTo>
                    <a:pt x="301" y="4244"/>
                    <a:pt x="176" y="2765"/>
                    <a:pt x="853" y="1663"/>
                  </a:cubicBezTo>
                  <a:cubicBezTo>
                    <a:pt x="1405" y="727"/>
                    <a:pt x="2445" y="153"/>
                    <a:pt x="3513" y="153"/>
                  </a:cubicBezTo>
                  <a:close/>
                  <a:moveTo>
                    <a:pt x="3535" y="1"/>
                  </a:moveTo>
                  <a:cubicBezTo>
                    <a:pt x="2570" y="1"/>
                    <a:pt x="1615" y="422"/>
                    <a:pt x="978" y="1186"/>
                  </a:cubicBezTo>
                  <a:cubicBezTo>
                    <a:pt x="126" y="2239"/>
                    <a:pt x="1" y="3768"/>
                    <a:pt x="727" y="4921"/>
                  </a:cubicBezTo>
                  <a:cubicBezTo>
                    <a:pt x="1316" y="5908"/>
                    <a:pt x="2380" y="6491"/>
                    <a:pt x="3491" y="6491"/>
                  </a:cubicBezTo>
                  <a:cubicBezTo>
                    <a:pt x="3705" y="6491"/>
                    <a:pt x="3921" y="6469"/>
                    <a:pt x="4136" y="6425"/>
                  </a:cubicBezTo>
                  <a:cubicBezTo>
                    <a:pt x="5640" y="6124"/>
                    <a:pt x="6742" y="4770"/>
                    <a:pt x="6742" y="3242"/>
                  </a:cubicBezTo>
                  <a:cubicBezTo>
                    <a:pt x="6742" y="1888"/>
                    <a:pt x="5890" y="660"/>
                    <a:pt x="4612" y="184"/>
                  </a:cubicBezTo>
                  <a:cubicBezTo>
                    <a:pt x="4263" y="61"/>
                    <a:pt x="3898" y="1"/>
                    <a:pt x="353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Google Shape;738;p37"/>
            <p:cNvSpPr/>
            <p:nvPr/>
          </p:nvSpPr>
          <p:spPr>
            <a:xfrm>
              <a:off x="3026450" y="723700"/>
              <a:ext cx="158550" cy="158550"/>
            </a:xfrm>
            <a:custGeom>
              <a:avLst/>
              <a:gdLst/>
              <a:ahLst/>
              <a:cxnLst/>
              <a:rect l="l" t="t" r="r" b="b"/>
              <a:pathLst>
                <a:path w="6342" h="6342" extrusionOk="0">
                  <a:moveTo>
                    <a:pt x="3184" y="1"/>
                  </a:moveTo>
                  <a:cubicBezTo>
                    <a:pt x="1430" y="1"/>
                    <a:pt x="1" y="1404"/>
                    <a:pt x="1" y="3159"/>
                  </a:cubicBezTo>
                  <a:cubicBezTo>
                    <a:pt x="1" y="4913"/>
                    <a:pt x="1430" y="6342"/>
                    <a:pt x="3184" y="6342"/>
                  </a:cubicBezTo>
                  <a:cubicBezTo>
                    <a:pt x="4938" y="6342"/>
                    <a:pt x="6342" y="4913"/>
                    <a:pt x="6342" y="3159"/>
                  </a:cubicBezTo>
                  <a:cubicBezTo>
                    <a:pt x="6342" y="1404"/>
                    <a:pt x="4938" y="1"/>
                    <a:pt x="318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37"/>
            <p:cNvSpPr/>
            <p:nvPr/>
          </p:nvSpPr>
          <p:spPr>
            <a:xfrm>
              <a:off x="3018950" y="721625"/>
              <a:ext cx="168575" cy="162275"/>
            </a:xfrm>
            <a:custGeom>
              <a:avLst/>
              <a:gdLst/>
              <a:ahLst/>
              <a:cxnLst/>
              <a:rect l="l" t="t" r="r" b="b"/>
              <a:pathLst>
                <a:path w="6743" h="6491" extrusionOk="0">
                  <a:moveTo>
                    <a:pt x="3504" y="153"/>
                  </a:moveTo>
                  <a:cubicBezTo>
                    <a:pt x="3697" y="153"/>
                    <a:pt x="3891" y="171"/>
                    <a:pt x="4085" y="209"/>
                  </a:cubicBezTo>
                  <a:cubicBezTo>
                    <a:pt x="5514" y="510"/>
                    <a:pt x="6567" y="1788"/>
                    <a:pt x="6567" y="3242"/>
                  </a:cubicBezTo>
                  <a:cubicBezTo>
                    <a:pt x="6567" y="4520"/>
                    <a:pt x="5765" y="5698"/>
                    <a:pt x="4537" y="6149"/>
                  </a:cubicBezTo>
                  <a:cubicBezTo>
                    <a:pt x="4197" y="6276"/>
                    <a:pt x="3843" y="6338"/>
                    <a:pt x="3491" y="6338"/>
                  </a:cubicBezTo>
                  <a:cubicBezTo>
                    <a:pt x="2597" y="6338"/>
                    <a:pt x="1714" y="5941"/>
                    <a:pt x="1103" y="5222"/>
                  </a:cubicBezTo>
                  <a:cubicBezTo>
                    <a:pt x="276" y="4244"/>
                    <a:pt x="176" y="2765"/>
                    <a:pt x="827" y="1663"/>
                  </a:cubicBezTo>
                  <a:cubicBezTo>
                    <a:pt x="1401" y="727"/>
                    <a:pt x="2426" y="153"/>
                    <a:pt x="3504" y="153"/>
                  </a:cubicBezTo>
                  <a:close/>
                  <a:moveTo>
                    <a:pt x="3510" y="1"/>
                  </a:moveTo>
                  <a:cubicBezTo>
                    <a:pt x="2547" y="1"/>
                    <a:pt x="1597" y="422"/>
                    <a:pt x="978" y="1186"/>
                  </a:cubicBezTo>
                  <a:cubicBezTo>
                    <a:pt x="100" y="2239"/>
                    <a:pt x="0" y="3768"/>
                    <a:pt x="702" y="4921"/>
                  </a:cubicBezTo>
                  <a:cubicBezTo>
                    <a:pt x="1290" y="5908"/>
                    <a:pt x="2354" y="6491"/>
                    <a:pt x="3480" y="6491"/>
                  </a:cubicBezTo>
                  <a:cubicBezTo>
                    <a:pt x="3697" y="6491"/>
                    <a:pt x="3917" y="6469"/>
                    <a:pt x="4136" y="6425"/>
                  </a:cubicBezTo>
                  <a:cubicBezTo>
                    <a:pt x="5638" y="6124"/>
                    <a:pt x="6716" y="4772"/>
                    <a:pt x="6742" y="3244"/>
                  </a:cubicBezTo>
                  <a:lnTo>
                    <a:pt x="6742" y="3244"/>
                  </a:lnTo>
                  <a:cubicBezTo>
                    <a:pt x="6742" y="3243"/>
                    <a:pt x="6742" y="3243"/>
                    <a:pt x="6742" y="3242"/>
                  </a:cubicBezTo>
                  <a:lnTo>
                    <a:pt x="6742" y="3242"/>
                  </a:lnTo>
                  <a:cubicBezTo>
                    <a:pt x="6742" y="3242"/>
                    <a:pt x="6742" y="3242"/>
                    <a:pt x="6742" y="3242"/>
                  </a:cubicBezTo>
                  <a:cubicBezTo>
                    <a:pt x="6742" y="3240"/>
                    <a:pt x="6742" y="3239"/>
                    <a:pt x="6742" y="3238"/>
                  </a:cubicBezTo>
                  <a:lnTo>
                    <a:pt x="6742" y="3238"/>
                  </a:lnTo>
                  <a:cubicBezTo>
                    <a:pt x="6716" y="1886"/>
                    <a:pt x="5864" y="660"/>
                    <a:pt x="4587" y="184"/>
                  </a:cubicBezTo>
                  <a:cubicBezTo>
                    <a:pt x="4237" y="61"/>
                    <a:pt x="3873" y="1"/>
                    <a:pt x="351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Google Shape;740;p37"/>
            <p:cNvSpPr/>
            <p:nvPr/>
          </p:nvSpPr>
          <p:spPr>
            <a:xfrm>
              <a:off x="2955025" y="962425"/>
              <a:ext cx="132250" cy="131600"/>
            </a:xfrm>
            <a:custGeom>
              <a:avLst/>
              <a:gdLst/>
              <a:ahLst/>
              <a:cxnLst/>
              <a:rect l="l" t="t" r="r" b="b"/>
              <a:pathLst>
                <a:path w="5290" h="5264" extrusionOk="0">
                  <a:moveTo>
                    <a:pt x="2632" y="1"/>
                  </a:moveTo>
                  <a:cubicBezTo>
                    <a:pt x="1179" y="1"/>
                    <a:pt x="1" y="1179"/>
                    <a:pt x="1" y="2632"/>
                  </a:cubicBezTo>
                  <a:cubicBezTo>
                    <a:pt x="1" y="4086"/>
                    <a:pt x="1179" y="5264"/>
                    <a:pt x="2632" y="5264"/>
                  </a:cubicBezTo>
                  <a:cubicBezTo>
                    <a:pt x="4086" y="5264"/>
                    <a:pt x="5289" y="4086"/>
                    <a:pt x="5289" y="2632"/>
                  </a:cubicBezTo>
                  <a:cubicBezTo>
                    <a:pt x="5289" y="1179"/>
                    <a:pt x="4086" y="1"/>
                    <a:pt x="26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Google Shape;741;p37"/>
            <p:cNvSpPr/>
            <p:nvPr/>
          </p:nvSpPr>
          <p:spPr>
            <a:xfrm>
              <a:off x="2953150" y="960475"/>
              <a:ext cx="141000" cy="135800"/>
            </a:xfrm>
            <a:custGeom>
              <a:avLst/>
              <a:gdLst/>
              <a:ahLst/>
              <a:cxnLst/>
              <a:rect l="l" t="t" r="r" b="b"/>
              <a:pathLst>
                <a:path w="5640" h="5432" extrusionOk="0">
                  <a:moveTo>
                    <a:pt x="2704" y="160"/>
                  </a:moveTo>
                  <a:cubicBezTo>
                    <a:pt x="3449" y="160"/>
                    <a:pt x="4180" y="483"/>
                    <a:pt x="4687" y="1081"/>
                  </a:cubicBezTo>
                  <a:cubicBezTo>
                    <a:pt x="5364" y="1908"/>
                    <a:pt x="5464" y="3111"/>
                    <a:pt x="4913" y="4039"/>
                  </a:cubicBezTo>
                  <a:cubicBezTo>
                    <a:pt x="4429" y="4796"/>
                    <a:pt x="3593" y="5270"/>
                    <a:pt x="2714" y="5270"/>
                  </a:cubicBezTo>
                  <a:cubicBezTo>
                    <a:pt x="2546" y="5270"/>
                    <a:pt x="2376" y="5253"/>
                    <a:pt x="2206" y="5216"/>
                  </a:cubicBezTo>
                  <a:cubicBezTo>
                    <a:pt x="1028" y="4966"/>
                    <a:pt x="176" y="3913"/>
                    <a:pt x="151" y="2710"/>
                  </a:cubicBezTo>
                  <a:cubicBezTo>
                    <a:pt x="176" y="1632"/>
                    <a:pt x="828" y="655"/>
                    <a:pt x="1855" y="304"/>
                  </a:cubicBezTo>
                  <a:cubicBezTo>
                    <a:pt x="2133" y="207"/>
                    <a:pt x="2419" y="160"/>
                    <a:pt x="2704" y="160"/>
                  </a:cubicBezTo>
                  <a:close/>
                  <a:moveTo>
                    <a:pt x="2712" y="0"/>
                  </a:moveTo>
                  <a:cubicBezTo>
                    <a:pt x="2535" y="0"/>
                    <a:pt x="2357" y="18"/>
                    <a:pt x="2181" y="54"/>
                  </a:cubicBezTo>
                  <a:cubicBezTo>
                    <a:pt x="928" y="279"/>
                    <a:pt x="1" y="1432"/>
                    <a:pt x="1" y="2710"/>
                  </a:cubicBezTo>
                  <a:cubicBezTo>
                    <a:pt x="1" y="3838"/>
                    <a:pt x="727" y="4866"/>
                    <a:pt x="1780" y="5267"/>
                  </a:cubicBezTo>
                  <a:cubicBezTo>
                    <a:pt x="2080" y="5378"/>
                    <a:pt x="2392" y="5432"/>
                    <a:pt x="2701" y="5432"/>
                  </a:cubicBezTo>
                  <a:cubicBezTo>
                    <a:pt x="3502" y="5432"/>
                    <a:pt x="4288" y="5073"/>
                    <a:pt x="4813" y="4440"/>
                  </a:cubicBezTo>
                  <a:cubicBezTo>
                    <a:pt x="5540" y="3562"/>
                    <a:pt x="5640" y="2284"/>
                    <a:pt x="5038" y="1307"/>
                  </a:cubicBezTo>
                  <a:cubicBezTo>
                    <a:pt x="4554" y="485"/>
                    <a:pt x="3644" y="0"/>
                    <a:pt x="271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Google Shape;742;p37"/>
            <p:cNvSpPr/>
            <p:nvPr/>
          </p:nvSpPr>
          <p:spPr>
            <a:xfrm>
              <a:off x="2976325" y="984350"/>
              <a:ext cx="89625" cy="89625"/>
            </a:xfrm>
            <a:custGeom>
              <a:avLst/>
              <a:gdLst/>
              <a:ahLst/>
              <a:cxnLst/>
              <a:rect l="l" t="t" r="r" b="b"/>
              <a:pathLst>
                <a:path w="3585" h="3585" extrusionOk="0">
                  <a:moveTo>
                    <a:pt x="1780" y="1"/>
                  </a:moveTo>
                  <a:cubicBezTo>
                    <a:pt x="803" y="1"/>
                    <a:pt x="1" y="803"/>
                    <a:pt x="1" y="1780"/>
                  </a:cubicBezTo>
                  <a:cubicBezTo>
                    <a:pt x="1" y="2783"/>
                    <a:pt x="803" y="3585"/>
                    <a:pt x="1780" y="3585"/>
                  </a:cubicBezTo>
                  <a:cubicBezTo>
                    <a:pt x="2783" y="3585"/>
                    <a:pt x="3585" y="2783"/>
                    <a:pt x="3585" y="1780"/>
                  </a:cubicBezTo>
                  <a:cubicBezTo>
                    <a:pt x="3585" y="803"/>
                    <a:pt x="2783" y="1"/>
                    <a:pt x="178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37"/>
            <p:cNvSpPr/>
            <p:nvPr/>
          </p:nvSpPr>
          <p:spPr>
            <a:xfrm>
              <a:off x="2980725" y="982475"/>
              <a:ext cx="28850" cy="28225"/>
            </a:xfrm>
            <a:custGeom>
              <a:avLst/>
              <a:gdLst/>
              <a:ahLst/>
              <a:cxnLst/>
              <a:rect l="l" t="t" r="r" b="b"/>
              <a:pathLst>
                <a:path w="1154" h="1129" extrusionOk="0">
                  <a:moveTo>
                    <a:pt x="577" y="1"/>
                  </a:moveTo>
                  <a:cubicBezTo>
                    <a:pt x="251" y="1"/>
                    <a:pt x="0" y="251"/>
                    <a:pt x="0" y="577"/>
                  </a:cubicBezTo>
                  <a:cubicBezTo>
                    <a:pt x="0" y="878"/>
                    <a:pt x="251" y="1128"/>
                    <a:pt x="577" y="1128"/>
                  </a:cubicBezTo>
                  <a:cubicBezTo>
                    <a:pt x="903" y="1128"/>
                    <a:pt x="1153" y="878"/>
                    <a:pt x="1153" y="577"/>
                  </a:cubicBezTo>
                  <a:cubicBezTo>
                    <a:pt x="1153" y="251"/>
                    <a:pt x="903" y="1"/>
                    <a:pt x="57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37"/>
            <p:cNvSpPr/>
            <p:nvPr/>
          </p:nvSpPr>
          <p:spPr>
            <a:xfrm>
              <a:off x="2580350" y="961175"/>
              <a:ext cx="132225" cy="132225"/>
            </a:xfrm>
            <a:custGeom>
              <a:avLst/>
              <a:gdLst/>
              <a:ahLst/>
              <a:cxnLst/>
              <a:rect l="l" t="t" r="r" b="b"/>
              <a:pathLst>
                <a:path w="5289" h="5289" extrusionOk="0">
                  <a:moveTo>
                    <a:pt x="2632" y="0"/>
                  </a:moveTo>
                  <a:cubicBezTo>
                    <a:pt x="1178" y="0"/>
                    <a:pt x="0" y="1178"/>
                    <a:pt x="0" y="2632"/>
                  </a:cubicBezTo>
                  <a:cubicBezTo>
                    <a:pt x="0" y="4111"/>
                    <a:pt x="1178" y="5289"/>
                    <a:pt x="2632" y="5289"/>
                  </a:cubicBezTo>
                  <a:cubicBezTo>
                    <a:pt x="4086" y="5289"/>
                    <a:pt x="5289" y="4111"/>
                    <a:pt x="5289" y="2632"/>
                  </a:cubicBezTo>
                  <a:cubicBezTo>
                    <a:pt x="5289" y="1178"/>
                    <a:pt x="4086" y="0"/>
                    <a:pt x="263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37"/>
            <p:cNvSpPr/>
            <p:nvPr/>
          </p:nvSpPr>
          <p:spPr>
            <a:xfrm>
              <a:off x="2578475" y="959250"/>
              <a:ext cx="141000" cy="135900"/>
            </a:xfrm>
            <a:custGeom>
              <a:avLst/>
              <a:gdLst/>
              <a:ahLst/>
              <a:cxnLst/>
              <a:rect l="l" t="t" r="r" b="b"/>
              <a:pathLst>
                <a:path w="5640" h="5436" extrusionOk="0">
                  <a:moveTo>
                    <a:pt x="2684" y="163"/>
                  </a:moveTo>
                  <a:cubicBezTo>
                    <a:pt x="3435" y="163"/>
                    <a:pt x="4175" y="495"/>
                    <a:pt x="4687" y="1080"/>
                  </a:cubicBezTo>
                  <a:cubicBezTo>
                    <a:pt x="5364" y="1907"/>
                    <a:pt x="5464" y="3135"/>
                    <a:pt x="4887" y="4037"/>
                  </a:cubicBezTo>
                  <a:cubicBezTo>
                    <a:pt x="4427" y="4811"/>
                    <a:pt x="3601" y="5271"/>
                    <a:pt x="2728" y="5271"/>
                  </a:cubicBezTo>
                  <a:cubicBezTo>
                    <a:pt x="2555" y="5271"/>
                    <a:pt x="2380" y="5253"/>
                    <a:pt x="2206" y="5215"/>
                  </a:cubicBezTo>
                  <a:cubicBezTo>
                    <a:pt x="1028" y="4990"/>
                    <a:pt x="176" y="3912"/>
                    <a:pt x="150" y="2709"/>
                  </a:cubicBezTo>
                  <a:cubicBezTo>
                    <a:pt x="176" y="1656"/>
                    <a:pt x="827" y="679"/>
                    <a:pt x="1855" y="303"/>
                  </a:cubicBezTo>
                  <a:cubicBezTo>
                    <a:pt x="2125" y="208"/>
                    <a:pt x="2405" y="163"/>
                    <a:pt x="2684" y="163"/>
                  </a:cubicBezTo>
                  <a:close/>
                  <a:moveTo>
                    <a:pt x="2697" y="0"/>
                  </a:moveTo>
                  <a:cubicBezTo>
                    <a:pt x="2525" y="0"/>
                    <a:pt x="2352" y="17"/>
                    <a:pt x="2181" y="52"/>
                  </a:cubicBezTo>
                  <a:cubicBezTo>
                    <a:pt x="927" y="303"/>
                    <a:pt x="0" y="1431"/>
                    <a:pt x="0" y="2709"/>
                  </a:cubicBezTo>
                  <a:cubicBezTo>
                    <a:pt x="0" y="3862"/>
                    <a:pt x="702" y="4890"/>
                    <a:pt x="1780" y="5265"/>
                  </a:cubicBezTo>
                  <a:cubicBezTo>
                    <a:pt x="2087" y="5380"/>
                    <a:pt x="2408" y="5435"/>
                    <a:pt x="2725" y="5435"/>
                  </a:cubicBezTo>
                  <a:cubicBezTo>
                    <a:pt x="3518" y="5435"/>
                    <a:pt x="4293" y="5090"/>
                    <a:pt x="4812" y="4463"/>
                  </a:cubicBezTo>
                  <a:cubicBezTo>
                    <a:pt x="5539" y="3561"/>
                    <a:pt x="5639" y="2283"/>
                    <a:pt x="5038" y="1306"/>
                  </a:cubicBezTo>
                  <a:cubicBezTo>
                    <a:pt x="4551" y="501"/>
                    <a:pt x="3635" y="0"/>
                    <a:pt x="269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37"/>
            <p:cNvSpPr/>
            <p:nvPr/>
          </p:nvSpPr>
          <p:spPr>
            <a:xfrm>
              <a:off x="2601025" y="983100"/>
              <a:ext cx="90250" cy="90250"/>
            </a:xfrm>
            <a:custGeom>
              <a:avLst/>
              <a:gdLst/>
              <a:ahLst/>
              <a:cxnLst/>
              <a:rect l="l" t="t" r="r" b="b"/>
              <a:pathLst>
                <a:path w="3610" h="3610" extrusionOk="0">
                  <a:moveTo>
                    <a:pt x="1805" y="1"/>
                  </a:moveTo>
                  <a:cubicBezTo>
                    <a:pt x="827" y="1"/>
                    <a:pt x="0" y="803"/>
                    <a:pt x="0" y="1805"/>
                  </a:cubicBezTo>
                  <a:cubicBezTo>
                    <a:pt x="0" y="2808"/>
                    <a:pt x="827" y="3610"/>
                    <a:pt x="1805" y="3610"/>
                  </a:cubicBezTo>
                  <a:cubicBezTo>
                    <a:pt x="2807" y="3610"/>
                    <a:pt x="3609" y="2808"/>
                    <a:pt x="3609" y="1805"/>
                  </a:cubicBezTo>
                  <a:cubicBezTo>
                    <a:pt x="3609" y="803"/>
                    <a:pt x="2807" y="1"/>
                    <a:pt x="180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37"/>
            <p:cNvSpPr/>
            <p:nvPr/>
          </p:nvSpPr>
          <p:spPr>
            <a:xfrm>
              <a:off x="2606025" y="981225"/>
              <a:ext cx="28850" cy="28850"/>
            </a:xfrm>
            <a:custGeom>
              <a:avLst/>
              <a:gdLst/>
              <a:ahLst/>
              <a:cxnLst/>
              <a:rect l="l" t="t" r="r" b="b"/>
              <a:pathLst>
                <a:path w="1154" h="1154" extrusionOk="0">
                  <a:moveTo>
                    <a:pt x="577" y="0"/>
                  </a:moveTo>
                  <a:cubicBezTo>
                    <a:pt x="251" y="0"/>
                    <a:pt x="1" y="251"/>
                    <a:pt x="1" y="577"/>
                  </a:cubicBezTo>
                  <a:cubicBezTo>
                    <a:pt x="1" y="903"/>
                    <a:pt x="251" y="1153"/>
                    <a:pt x="577" y="1153"/>
                  </a:cubicBezTo>
                  <a:cubicBezTo>
                    <a:pt x="903" y="1153"/>
                    <a:pt x="1154" y="903"/>
                    <a:pt x="1154" y="577"/>
                  </a:cubicBezTo>
                  <a:cubicBezTo>
                    <a:pt x="1154" y="251"/>
                    <a:pt x="903" y="0"/>
                    <a:pt x="57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37"/>
            <p:cNvSpPr/>
            <p:nvPr/>
          </p:nvSpPr>
          <p:spPr>
            <a:xfrm>
              <a:off x="2723200" y="1065175"/>
              <a:ext cx="220575" cy="123475"/>
            </a:xfrm>
            <a:custGeom>
              <a:avLst/>
              <a:gdLst/>
              <a:ahLst/>
              <a:cxnLst/>
              <a:rect l="l" t="t" r="r" b="b"/>
              <a:pathLst>
                <a:path w="8823" h="4939" extrusionOk="0">
                  <a:moveTo>
                    <a:pt x="1" y="1"/>
                  </a:moveTo>
                  <a:cubicBezTo>
                    <a:pt x="1" y="2733"/>
                    <a:pt x="1981" y="4938"/>
                    <a:pt x="4412" y="4938"/>
                  </a:cubicBezTo>
                  <a:cubicBezTo>
                    <a:pt x="6843" y="4938"/>
                    <a:pt x="8823" y="2733"/>
                    <a:pt x="8823" y="1"/>
                  </a:cubicBezTo>
                  <a:close/>
                </a:path>
              </a:pathLst>
            </a:custGeom>
            <a:solidFill>
              <a:srgbClr val="000000">
                <a:alpha val="424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37"/>
            <p:cNvSpPr/>
            <p:nvPr/>
          </p:nvSpPr>
          <p:spPr>
            <a:xfrm>
              <a:off x="2721325" y="1063300"/>
              <a:ext cx="224325" cy="127225"/>
            </a:xfrm>
            <a:custGeom>
              <a:avLst/>
              <a:gdLst/>
              <a:ahLst/>
              <a:cxnLst/>
              <a:rect l="l" t="t" r="r" b="b"/>
              <a:pathLst>
                <a:path w="8973" h="5089" extrusionOk="0">
                  <a:moveTo>
                    <a:pt x="8822" y="176"/>
                  </a:moveTo>
                  <a:cubicBezTo>
                    <a:pt x="8786" y="2047"/>
                    <a:pt x="7763" y="3899"/>
                    <a:pt x="5990" y="4637"/>
                  </a:cubicBezTo>
                  <a:cubicBezTo>
                    <a:pt x="5514" y="4813"/>
                    <a:pt x="5013" y="4913"/>
                    <a:pt x="4487" y="4913"/>
                  </a:cubicBezTo>
                  <a:cubicBezTo>
                    <a:pt x="2582" y="4913"/>
                    <a:pt x="1003" y="3509"/>
                    <a:pt x="426" y="1755"/>
                  </a:cubicBezTo>
                  <a:cubicBezTo>
                    <a:pt x="261" y="1236"/>
                    <a:pt x="185" y="716"/>
                    <a:pt x="156" y="176"/>
                  </a:cubicBezTo>
                  <a:close/>
                  <a:moveTo>
                    <a:pt x="76" y="1"/>
                  </a:moveTo>
                  <a:cubicBezTo>
                    <a:pt x="51" y="1"/>
                    <a:pt x="0" y="51"/>
                    <a:pt x="0" y="76"/>
                  </a:cubicBezTo>
                  <a:cubicBezTo>
                    <a:pt x="0" y="2031"/>
                    <a:pt x="1078" y="4011"/>
                    <a:pt x="2933" y="4763"/>
                  </a:cubicBezTo>
                  <a:cubicBezTo>
                    <a:pt x="3409" y="4988"/>
                    <a:pt x="3960" y="5088"/>
                    <a:pt x="4487" y="5088"/>
                  </a:cubicBezTo>
                  <a:cubicBezTo>
                    <a:pt x="4487" y="5088"/>
                    <a:pt x="4488" y="5088"/>
                    <a:pt x="4489" y="5088"/>
                  </a:cubicBezTo>
                  <a:lnTo>
                    <a:pt x="4489" y="5088"/>
                  </a:lnTo>
                  <a:cubicBezTo>
                    <a:pt x="6468" y="5062"/>
                    <a:pt x="8096" y="3659"/>
                    <a:pt x="8697" y="1830"/>
                  </a:cubicBezTo>
                  <a:cubicBezTo>
                    <a:pt x="8898" y="1279"/>
                    <a:pt x="8973" y="677"/>
                    <a:pt x="8973" y="76"/>
                  </a:cubicBezTo>
                  <a:cubicBezTo>
                    <a:pt x="8973" y="51"/>
                    <a:pt x="8948" y="1"/>
                    <a:pt x="889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Google Shape;750;p37"/>
            <p:cNvSpPr/>
            <p:nvPr/>
          </p:nvSpPr>
          <p:spPr>
            <a:xfrm>
              <a:off x="2757025" y="1114675"/>
              <a:ext cx="152925" cy="73975"/>
            </a:xfrm>
            <a:custGeom>
              <a:avLst/>
              <a:gdLst/>
              <a:ahLst/>
              <a:cxnLst/>
              <a:rect l="l" t="t" r="r" b="b"/>
              <a:pathLst>
                <a:path w="6117" h="2959" extrusionOk="0">
                  <a:moveTo>
                    <a:pt x="3059" y="1"/>
                  </a:moveTo>
                  <a:cubicBezTo>
                    <a:pt x="1806" y="1"/>
                    <a:pt x="678" y="627"/>
                    <a:pt x="1" y="1580"/>
                  </a:cubicBezTo>
                  <a:cubicBezTo>
                    <a:pt x="803" y="2432"/>
                    <a:pt x="1881" y="2958"/>
                    <a:pt x="3059" y="2958"/>
                  </a:cubicBezTo>
                  <a:cubicBezTo>
                    <a:pt x="4262" y="2958"/>
                    <a:pt x="5314" y="2432"/>
                    <a:pt x="6116" y="1580"/>
                  </a:cubicBezTo>
                  <a:cubicBezTo>
                    <a:pt x="5440" y="627"/>
                    <a:pt x="4337" y="1"/>
                    <a:pt x="30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Google Shape;751;p37"/>
            <p:cNvSpPr/>
            <p:nvPr/>
          </p:nvSpPr>
          <p:spPr>
            <a:xfrm>
              <a:off x="2755150" y="1112525"/>
              <a:ext cx="157300" cy="78000"/>
            </a:xfrm>
            <a:custGeom>
              <a:avLst/>
              <a:gdLst/>
              <a:ahLst/>
              <a:cxnLst/>
              <a:rect l="l" t="t" r="r" b="b"/>
              <a:pathLst>
                <a:path w="6292" h="3120" extrusionOk="0">
                  <a:moveTo>
                    <a:pt x="3166" y="179"/>
                  </a:moveTo>
                  <a:cubicBezTo>
                    <a:pt x="3799" y="179"/>
                    <a:pt x="4438" y="343"/>
                    <a:pt x="5013" y="688"/>
                  </a:cubicBezTo>
                  <a:cubicBezTo>
                    <a:pt x="5425" y="930"/>
                    <a:pt x="5790" y="1266"/>
                    <a:pt x="6085" y="1673"/>
                  </a:cubicBezTo>
                  <a:lnTo>
                    <a:pt x="6085" y="1673"/>
                  </a:lnTo>
                  <a:cubicBezTo>
                    <a:pt x="5290" y="2466"/>
                    <a:pt x="4260" y="2944"/>
                    <a:pt x="3134" y="2944"/>
                  </a:cubicBezTo>
                  <a:cubicBezTo>
                    <a:pt x="2001" y="2944"/>
                    <a:pt x="965" y="2460"/>
                    <a:pt x="193" y="1659"/>
                  </a:cubicBezTo>
                  <a:lnTo>
                    <a:pt x="193" y="1659"/>
                  </a:lnTo>
                  <a:cubicBezTo>
                    <a:pt x="908" y="707"/>
                    <a:pt x="2029" y="179"/>
                    <a:pt x="3166" y="179"/>
                  </a:cubicBezTo>
                  <a:close/>
                  <a:moveTo>
                    <a:pt x="3137" y="1"/>
                  </a:moveTo>
                  <a:cubicBezTo>
                    <a:pt x="2448" y="1"/>
                    <a:pt x="1762" y="180"/>
                    <a:pt x="1154" y="538"/>
                  </a:cubicBezTo>
                  <a:cubicBezTo>
                    <a:pt x="703" y="814"/>
                    <a:pt x="327" y="1190"/>
                    <a:pt x="26" y="1616"/>
                  </a:cubicBezTo>
                  <a:cubicBezTo>
                    <a:pt x="1" y="1641"/>
                    <a:pt x="1" y="1691"/>
                    <a:pt x="26" y="1716"/>
                  </a:cubicBezTo>
                  <a:cubicBezTo>
                    <a:pt x="853" y="2593"/>
                    <a:pt x="1956" y="3119"/>
                    <a:pt x="3134" y="3119"/>
                  </a:cubicBezTo>
                  <a:cubicBezTo>
                    <a:pt x="4337" y="3119"/>
                    <a:pt x="5439" y="2593"/>
                    <a:pt x="6241" y="1716"/>
                  </a:cubicBezTo>
                  <a:cubicBezTo>
                    <a:pt x="6266" y="1691"/>
                    <a:pt x="6292" y="1641"/>
                    <a:pt x="6266" y="1616"/>
                  </a:cubicBezTo>
                  <a:cubicBezTo>
                    <a:pt x="5715" y="839"/>
                    <a:pt x="4888" y="287"/>
                    <a:pt x="3961" y="87"/>
                  </a:cubicBezTo>
                  <a:cubicBezTo>
                    <a:pt x="3689" y="30"/>
                    <a:pt x="3412" y="1"/>
                    <a:pt x="313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Google Shape;752;p37"/>
            <p:cNvSpPr/>
            <p:nvPr/>
          </p:nvSpPr>
          <p:spPr>
            <a:xfrm>
              <a:off x="2572825" y="924800"/>
              <a:ext cx="63300" cy="31125"/>
            </a:xfrm>
            <a:custGeom>
              <a:avLst/>
              <a:gdLst/>
              <a:ahLst/>
              <a:cxnLst/>
              <a:rect l="l" t="t" r="r" b="b"/>
              <a:pathLst>
                <a:path w="2532" h="1245" extrusionOk="0">
                  <a:moveTo>
                    <a:pt x="2366" y="1"/>
                  </a:moveTo>
                  <a:cubicBezTo>
                    <a:pt x="2338" y="1"/>
                    <a:pt x="2308" y="9"/>
                    <a:pt x="2281" y="27"/>
                  </a:cubicBezTo>
                  <a:cubicBezTo>
                    <a:pt x="1630" y="303"/>
                    <a:pt x="1003" y="553"/>
                    <a:pt x="351" y="829"/>
                  </a:cubicBezTo>
                  <a:cubicBezTo>
                    <a:pt x="276" y="879"/>
                    <a:pt x="176" y="904"/>
                    <a:pt x="101" y="954"/>
                  </a:cubicBezTo>
                  <a:cubicBezTo>
                    <a:pt x="26" y="979"/>
                    <a:pt x="1" y="1105"/>
                    <a:pt x="26" y="1180"/>
                  </a:cubicBezTo>
                  <a:cubicBezTo>
                    <a:pt x="57" y="1227"/>
                    <a:pt x="109" y="1245"/>
                    <a:pt x="162" y="1245"/>
                  </a:cubicBezTo>
                  <a:cubicBezTo>
                    <a:pt x="193" y="1245"/>
                    <a:pt x="224" y="1239"/>
                    <a:pt x="251" y="1230"/>
                  </a:cubicBezTo>
                  <a:cubicBezTo>
                    <a:pt x="903" y="954"/>
                    <a:pt x="1529" y="679"/>
                    <a:pt x="2156" y="403"/>
                  </a:cubicBezTo>
                  <a:cubicBezTo>
                    <a:pt x="2256" y="378"/>
                    <a:pt x="2356" y="328"/>
                    <a:pt x="2432" y="303"/>
                  </a:cubicBezTo>
                  <a:cubicBezTo>
                    <a:pt x="2507" y="252"/>
                    <a:pt x="2532" y="152"/>
                    <a:pt x="2482" y="77"/>
                  </a:cubicBezTo>
                  <a:cubicBezTo>
                    <a:pt x="2466" y="28"/>
                    <a:pt x="2418" y="1"/>
                    <a:pt x="236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37"/>
            <p:cNvSpPr/>
            <p:nvPr/>
          </p:nvSpPr>
          <p:spPr>
            <a:xfrm>
              <a:off x="3030850" y="934200"/>
              <a:ext cx="63925" cy="31100"/>
            </a:xfrm>
            <a:custGeom>
              <a:avLst/>
              <a:gdLst/>
              <a:ahLst/>
              <a:cxnLst/>
              <a:rect l="l" t="t" r="r" b="b"/>
              <a:pathLst>
                <a:path w="2557" h="1244" extrusionOk="0">
                  <a:moveTo>
                    <a:pt x="190" y="1"/>
                  </a:moveTo>
                  <a:cubicBezTo>
                    <a:pt x="136" y="1"/>
                    <a:pt x="83" y="28"/>
                    <a:pt x="51" y="77"/>
                  </a:cubicBezTo>
                  <a:cubicBezTo>
                    <a:pt x="0" y="152"/>
                    <a:pt x="25" y="252"/>
                    <a:pt x="101" y="303"/>
                  </a:cubicBezTo>
                  <a:cubicBezTo>
                    <a:pt x="752" y="578"/>
                    <a:pt x="1379" y="829"/>
                    <a:pt x="2005" y="1105"/>
                  </a:cubicBezTo>
                  <a:cubicBezTo>
                    <a:pt x="2106" y="1155"/>
                    <a:pt x="2206" y="1180"/>
                    <a:pt x="2281" y="1230"/>
                  </a:cubicBezTo>
                  <a:cubicBezTo>
                    <a:pt x="2306" y="1238"/>
                    <a:pt x="2334" y="1244"/>
                    <a:pt x="2362" y="1244"/>
                  </a:cubicBezTo>
                  <a:cubicBezTo>
                    <a:pt x="2418" y="1244"/>
                    <a:pt x="2473" y="1221"/>
                    <a:pt x="2507" y="1155"/>
                  </a:cubicBezTo>
                  <a:cubicBezTo>
                    <a:pt x="2557" y="1105"/>
                    <a:pt x="2532" y="979"/>
                    <a:pt x="2457" y="954"/>
                  </a:cubicBezTo>
                  <a:cubicBezTo>
                    <a:pt x="1805" y="678"/>
                    <a:pt x="1178" y="403"/>
                    <a:pt x="552" y="127"/>
                  </a:cubicBezTo>
                  <a:cubicBezTo>
                    <a:pt x="452" y="102"/>
                    <a:pt x="351" y="52"/>
                    <a:pt x="276" y="27"/>
                  </a:cubicBezTo>
                  <a:cubicBezTo>
                    <a:pt x="249" y="9"/>
                    <a:pt x="220" y="1"/>
                    <a:pt x="19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4" name="Google Shape;754;p37"/>
          <p:cNvGrpSpPr/>
          <p:nvPr/>
        </p:nvGrpSpPr>
        <p:grpSpPr>
          <a:xfrm rot="-899929">
            <a:off x="10156037" y="5032999"/>
            <a:ext cx="1983872" cy="1495492"/>
            <a:chOff x="1452525" y="2238225"/>
            <a:chExt cx="803900" cy="606000"/>
          </a:xfrm>
        </p:grpSpPr>
        <p:sp>
          <p:nvSpPr>
            <p:cNvPr id="755" name="Google Shape;755;p37"/>
            <p:cNvSpPr/>
            <p:nvPr/>
          </p:nvSpPr>
          <p:spPr>
            <a:xfrm>
              <a:off x="1455025" y="2240625"/>
              <a:ext cx="251900" cy="213425"/>
            </a:xfrm>
            <a:custGeom>
              <a:avLst/>
              <a:gdLst/>
              <a:ahLst/>
              <a:cxnLst/>
              <a:rect l="l" t="t" r="r" b="b"/>
              <a:pathLst>
                <a:path w="10076" h="8537" extrusionOk="0">
                  <a:moveTo>
                    <a:pt x="2181" y="1"/>
                  </a:moveTo>
                  <a:lnTo>
                    <a:pt x="1103" y="1379"/>
                  </a:lnTo>
                  <a:lnTo>
                    <a:pt x="0" y="2733"/>
                  </a:lnTo>
                  <a:lnTo>
                    <a:pt x="1730" y="3008"/>
                  </a:lnTo>
                  <a:lnTo>
                    <a:pt x="3183" y="3209"/>
                  </a:lnTo>
                  <a:cubicBezTo>
                    <a:pt x="2883" y="3785"/>
                    <a:pt x="3259" y="4712"/>
                    <a:pt x="4086" y="5364"/>
                  </a:cubicBezTo>
                  <a:cubicBezTo>
                    <a:pt x="4560" y="5732"/>
                    <a:pt x="5119" y="5884"/>
                    <a:pt x="5602" y="5884"/>
                  </a:cubicBezTo>
                  <a:cubicBezTo>
                    <a:pt x="5910" y="5884"/>
                    <a:pt x="6187" y="5822"/>
                    <a:pt x="6392" y="5715"/>
                  </a:cubicBezTo>
                  <a:lnTo>
                    <a:pt x="6392" y="5715"/>
                  </a:lnTo>
                  <a:cubicBezTo>
                    <a:pt x="6241" y="6266"/>
                    <a:pt x="6467" y="7269"/>
                    <a:pt x="7244" y="7895"/>
                  </a:cubicBezTo>
                  <a:cubicBezTo>
                    <a:pt x="7766" y="8314"/>
                    <a:pt x="8360" y="8536"/>
                    <a:pt x="8851" y="8536"/>
                  </a:cubicBezTo>
                  <a:cubicBezTo>
                    <a:pt x="9183" y="8536"/>
                    <a:pt x="9467" y="8434"/>
                    <a:pt x="9650" y="8221"/>
                  </a:cubicBezTo>
                  <a:cubicBezTo>
                    <a:pt x="10076" y="7670"/>
                    <a:pt x="9700" y="6667"/>
                    <a:pt x="8798" y="5941"/>
                  </a:cubicBezTo>
                  <a:cubicBezTo>
                    <a:pt x="8306" y="5547"/>
                    <a:pt x="7717" y="5357"/>
                    <a:pt x="7229" y="5357"/>
                  </a:cubicBezTo>
                  <a:cubicBezTo>
                    <a:pt x="6971" y="5357"/>
                    <a:pt x="6740" y="5410"/>
                    <a:pt x="6567" y="5514"/>
                  </a:cubicBezTo>
                  <a:cubicBezTo>
                    <a:pt x="6717" y="4938"/>
                    <a:pt x="6417" y="4036"/>
                    <a:pt x="5665" y="3409"/>
                  </a:cubicBezTo>
                  <a:cubicBezTo>
                    <a:pt x="5126" y="2998"/>
                    <a:pt x="4538" y="2776"/>
                    <a:pt x="4058" y="2776"/>
                  </a:cubicBezTo>
                  <a:cubicBezTo>
                    <a:pt x="3778" y="2776"/>
                    <a:pt x="3534" y="2851"/>
                    <a:pt x="3359" y="3008"/>
                  </a:cubicBezTo>
                  <a:lnTo>
                    <a:pt x="2833" y="1630"/>
                  </a:lnTo>
                  <a:lnTo>
                    <a:pt x="2181"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Google Shape;756;p37"/>
            <p:cNvSpPr/>
            <p:nvPr/>
          </p:nvSpPr>
          <p:spPr>
            <a:xfrm>
              <a:off x="1452525" y="2238225"/>
              <a:ext cx="258800" cy="218450"/>
            </a:xfrm>
            <a:custGeom>
              <a:avLst/>
              <a:gdLst/>
              <a:ahLst/>
              <a:cxnLst/>
              <a:rect l="l" t="t" r="r" b="b"/>
              <a:pathLst>
                <a:path w="10352" h="8738" extrusionOk="0">
                  <a:moveTo>
                    <a:pt x="2265" y="277"/>
                  </a:moveTo>
                  <a:lnTo>
                    <a:pt x="3108" y="2478"/>
                  </a:lnTo>
                  <a:cubicBezTo>
                    <a:pt x="3208" y="2678"/>
                    <a:pt x="3283" y="2904"/>
                    <a:pt x="3359" y="3104"/>
                  </a:cubicBezTo>
                  <a:cubicBezTo>
                    <a:pt x="3375" y="3153"/>
                    <a:pt x="3412" y="3180"/>
                    <a:pt x="3450" y="3180"/>
                  </a:cubicBezTo>
                  <a:cubicBezTo>
                    <a:pt x="3470" y="3180"/>
                    <a:pt x="3491" y="3172"/>
                    <a:pt x="3509" y="3154"/>
                  </a:cubicBezTo>
                  <a:cubicBezTo>
                    <a:pt x="3699" y="3001"/>
                    <a:pt x="3923" y="2939"/>
                    <a:pt x="4159" y="2939"/>
                  </a:cubicBezTo>
                  <a:cubicBezTo>
                    <a:pt x="4730" y="2939"/>
                    <a:pt x="5367" y="3304"/>
                    <a:pt x="5740" y="3605"/>
                  </a:cubicBezTo>
                  <a:cubicBezTo>
                    <a:pt x="6266" y="4057"/>
                    <a:pt x="6767" y="4859"/>
                    <a:pt x="6567" y="5585"/>
                  </a:cubicBezTo>
                  <a:cubicBezTo>
                    <a:pt x="6546" y="5647"/>
                    <a:pt x="6610" y="5692"/>
                    <a:pt x="6662" y="5692"/>
                  </a:cubicBezTo>
                  <a:cubicBezTo>
                    <a:pt x="6673" y="5692"/>
                    <a:pt x="6683" y="5690"/>
                    <a:pt x="6692" y="5686"/>
                  </a:cubicBezTo>
                  <a:cubicBezTo>
                    <a:pt x="6900" y="5578"/>
                    <a:pt x="7125" y="5532"/>
                    <a:pt x="7352" y="5532"/>
                  </a:cubicBezTo>
                  <a:cubicBezTo>
                    <a:pt x="7974" y="5532"/>
                    <a:pt x="8619" y="5877"/>
                    <a:pt x="9023" y="6262"/>
                  </a:cubicBezTo>
                  <a:cubicBezTo>
                    <a:pt x="9488" y="6703"/>
                    <a:pt x="10121" y="7575"/>
                    <a:pt x="9705" y="8223"/>
                  </a:cubicBezTo>
                  <a:lnTo>
                    <a:pt x="9705" y="8223"/>
                  </a:lnTo>
                  <a:cubicBezTo>
                    <a:pt x="9694" y="8226"/>
                    <a:pt x="9684" y="8233"/>
                    <a:pt x="9674" y="8242"/>
                  </a:cubicBezTo>
                  <a:cubicBezTo>
                    <a:pt x="9484" y="8474"/>
                    <a:pt x="9229" y="8563"/>
                    <a:pt x="8952" y="8563"/>
                  </a:cubicBezTo>
                  <a:cubicBezTo>
                    <a:pt x="8389" y="8563"/>
                    <a:pt x="7738" y="8193"/>
                    <a:pt x="7369" y="7891"/>
                  </a:cubicBezTo>
                  <a:cubicBezTo>
                    <a:pt x="6817" y="7440"/>
                    <a:pt x="6391" y="6563"/>
                    <a:pt x="6592" y="5836"/>
                  </a:cubicBezTo>
                  <a:cubicBezTo>
                    <a:pt x="6592" y="5778"/>
                    <a:pt x="6547" y="5720"/>
                    <a:pt x="6491" y="5720"/>
                  </a:cubicBezTo>
                  <a:cubicBezTo>
                    <a:pt x="6475" y="5720"/>
                    <a:pt x="6458" y="5725"/>
                    <a:pt x="6441" y="5736"/>
                  </a:cubicBezTo>
                  <a:cubicBezTo>
                    <a:pt x="6214" y="5850"/>
                    <a:pt x="5959" y="5900"/>
                    <a:pt x="5700" y="5900"/>
                  </a:cubicBezTo>
                  <a:cubicBezTo>
                    <a:pt x="5161" y="5900"/>
                    <a:pt x="4600" y="5681"/>
                    <a:pt x="4211" y="5360"/>
                  </a:cubicBezTo>
                  <a:cubicBezTo>
                    <a:pt x="3684" y="4934"/>
                    <a:pt x="3008" y="4082"/>
                    <a:pt x="3359" y="3355"/>
                  </a:cubicBezTo>
                  <a:cubicBezTo>
                    <a:pt x="3384" y="3305"/>
                    <a:pt x="3359" y="3230"/>
                    <a:pt x="3309" y="3230"/>
                  </a:cubicBezTo>
                  <a:lnTo>
                    <a:pt x="752" y="2829"/>
                  </a:lnTo>
                  <a:cubicBezTo>
                    <a:pt x="576" y="2809"/>
                    <a:pt x="415" y="2789"/>
                    <a:pt x="257" y="2770"/>
                  </a:cubicBezTo>
                  <a:lnTo>
                    <a:pt x="257" y="2770"/>
                  </a:lnTo>
                  <a:cubicBezTo>
                    <a:pt x="798" y="2088"/>
                    <a:pt x="1339" y="1405"/>
                    <a:pt x="1880" y="723"/>
                  </a:cubicBezTo>
                  <a:lnTo>
                    <a:pt x="2265" y="277"/>
                  </a:lnTo>
                  <a:close/>
                  <a:moveTo>
                    <a:pt x="2279" y="1"/>
                  </a:moveTo>
                  <a:cubicBezTo>
                    <a:pt x="2262" y="1"/>
                    <a:pt x="2246" y="7"/>
                    <a:pt x="2231" y="21"/>
                  </a:cubicBezTo>
                  <a:cubicBezTo>
                    <a:pt x="1654" y="748"/>
                    <a:pt x="1078" y="1475"/>
                    <a:pt x="502" y="2202"/>
                  </a:cubicBezTo>
                  <a:cubicBezTo>
                    <a:pt x="326" y="2377"/>
                    <a:pt x="176" y="2578"/>
                    <a:pt x="25" y="2753"/>
                  </a:cubicBezTo>
                  <a:cubicBezTo>
                    <a:pt x="0" y="2803"/>
                    <a:pt x="0" y="2904"/>
                    <a:pt x="75" y="2929"/>
                  </a:cubicBezTo>
                  <a:cubicBezTo>
                    <a:pt x="903" y="3054"/>
                    <a:pt x="1730" y="3179"/>
                    <a:pt x="2557" y="3305"/>
                  </a:cubicBezTo>
                  <a:lnTo>
                    <a:pt x="3159" y="3391"/>
                  </a:lnTo>
                  <a:lnTo>
                    <a:pt x="3159" y="3391"/>
                  </a:lnTo>
                  <a:cubicBezTo>
                    <a:pt x="2871" y="4145"/>
                    <a:pt x="3512" y="5031"/>
                    <a:pt x="4085" y="5485"/>
                  </a:cubicBezTo>
                  <a:cubicBezTo>
                    <a:pt x="4517" y="5850"/>
                    <a:pt x="5112" y="6083"/>
                    <a:pt x="5691" y="6083"/>
                  </a:cubicBezTo>
                  <a:cubicBezTo>
                    <a:pt x="5927" y="6083"/>
                    <a:pt x="6161" y="6044"/>
                    <a:pt x="6379" y="5959"/>
                  </a:cubicBezTo>
                  <a:lnTo>
                    <a:pt x="6379" y="5959"/>
                  </a:lnTo>
                  <a:cubicBezTo>
                    <a:pt x="6257" y="6746"/>
                    <a:pt x="6712" y="7625"/>
                    <a:pt x="7319" y="8092"/>
                  </a:cubicBezTo>
                  <a:cubicBezTo>
                    <a:pt x="7723" y="8399"/>
                    <a:pt x="8377" y="8737"/>
                    <a:pt x="8958" y="8737"/>
                  </a:cubicBezTo>
                  <a:cubicBezTo>
                    <a:pt x="9278" y="8737"/>
                    <a:pt x="9577" y="8635"/>
                    <a:pt x="9799" y="8368"/>
                  </a:cubicBezTo>
                  <a:lnTo>
                    <a:pt x="9799" y="8368"/>
                  </a:lnTo>
                  <a:cubicBezTo>
                    <a:pt x="9808" y="8361"/>
                    <a:pt x="9817" y="8353"/>
                    <a:pt x="9825" y="8342"/>
                  </a:cubicBezTo>
                  <a:cubicBezTo>
                    <a:pt x="10351" y="7641"/>
                    <a:pt x="9700" y="6638"/>
                    <a:pt x="9173" y="6137"/>
                  </a:cubicBezTo>
                  <a:cubicBezTo>
                    <a:pt x="8696" y="5715"/>
                    <a:pt x="7991" y="5347"/>
                    <a:pt x="7323" y="5347"/>
                  </a:cubicBezTo>
                  <a:cubicBezTo>
                    <a:pt x="7137" y="5347"/>
                    <a:pt x="6955" y="5375"/>
                    <a:pt x="6780" y="5439"/>
                  </a:cubicBezTo>
                  <a:lnTo>
                    <a:pt x="6780" y="5439"/>
                  </a:lnTo>
                  <a:cubicBezTo>
                    <a:pt x="6879" y="4651"/>
                    <a:pt x="6343" y="3868"/>
                    <a:pt x="5765" y="3405"/>
                  </a:cubicBezTo>
                  <a:cubicBezTo>
                    <a:pt x="5360" y="3085"/>
                    <a:pt x="4740" y="2764"/>
                    <a:pt x="4164" y="2764"/>
                  </a:cubicBezTo>
                  <a:cubicBezTo>
                    <a:pt x="3925" y="2764"/>
                    <a:pt x="3693" y="2820"/>
                    <a:pt x="3488" y="2953"/>
                  </a:cubicBezTo>
                  <a:lnTo>
                    <a:pt x="3488" y="2953"/>
                  </a:lnTo>
                  <a:cubicBezTo>
                    <a:pt x="3200" y="2170"/>
                    <a:pt x="2892" y="1409"/>
                    <a:pt x="2607" y="648"/>
                  </a:cubicBezTo>
                  <a:lnTo>
                    <a:pt x="2381" y="72"/>
                  </a:lnTo>
                  <a:cubicBezTo>
                    <a:pt x="2363" y="36"/>
                    <a:pt x="2321" y="1"/>
                    <a:pt x="227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37"/>
            <p:cNvSpPr/>
            <p:nvPr/>
          </p:nvSpPr>
          <p:spPr>
            <a:xfrm>
              <a:off x="2002025" y="2240625"/>
              <a:ext cx="251900" cy="213425"/>
            </a:xfrm>
            <a:custGeom>
              <a:avLst/>
              <a:gdLst/>
              <a:ahLst/>
              <a:cxnLst/>
              <a:rect l="l" t="t" r="r" b="b"/>
              <a:pathLst>
                <a:path w="10076" h="8537" extrusionOk="0">
                  <a:moveTo>
                    <a:pt x="7895" y="1"/>
                  </a:moveTo>
                  <a:lnTo>
                    <a:pt x="7269" y="1630"/>
                  </a:lnTo>
                  <a:lnTo>
                    <a:pt x="6717" y="3008"/>
                  </a:lnTo>
                  <a:cubicBezTo>
                    <a:pt x="6542" y="2851"/>
                    <a:pt x="6298" y="2776"/>
                    <a:pt x="6020" y="2776"/>
                  </a:cubicBezTo>
                  <a:cubicBezTo>
                    <a:pt x="5541" y="2776"/>
                    <a:pt x="4959" y="2998"/>
                    <a:pt x="4436" y="3409"/>
                  </a:cubicBezTo>
                  <a:cubicBezTo>
                    <a:pt x="3659" y="4036"/>
                    <a:pt x="3359" y="4938"/>
                    <a:pt x="3534" y="5514"/>
                  </a:cubicBezTo>
                  <a:cubicBezTo>
                    <a:pt x="3352" y="5410"/>
                    <a:pt x="3119" y="5357"/>
                    <a:pt x="2860" y="5357"/>
                  </a:cubicBezTo>
                  <a:cubicBezTo>
                    <a:pt x="2370" y="5357"/>
                    <a:pt x="1787" y="5547"/>
                    <a:pt x="1279" y="5941"/>
                  </a:cubicBezTo>
                  <a:cubicBezTo>
                    <a:pt x="376" y="6667"/>
                    <a:pt x="0" y="7670"/>
                    <a:pt x="451" y="8221"/>
                  </a:cubicBezTo>
                  <a:cubicBezTo>
                    <a:pt x="624" y="8434"/>
                    <a:pt x="902" y="8536"/>
                    <a:pt x="1232" y="8536"/>
                  </a:cubicBezTo>
                  <a:cubicBezTo>
                    <a:pt x="1720" y="8536"/>
                    <a:pt x="2320" y="8314"/>
                    <a:pt x="2857" y="7895"/>
                  </a:cubicBezTo>
                  <a:cubicBezTo>
                    <a:pt x="3609" y="7269"/>
                    <a:pt x="3835" y="6266"/>
                    <a:pt x="3685" y="5715"/>
                  </a:cubicBezTo>
                  <a:lnTo>
                    <a:pt x="3685" y="5715"/>
                  </a:lnTo>
                  <a:cubicBezTo>
                    <a:pt x="3889" y="5822"/>
                    <a:pt x="4170" y="5884"/>
                    <a:pt x="4481" y="5884"/>
                  </a:cubicBezTo>
                  <a:cubicBezTo>
                    <a:pt x="4969" y="5884"/>
                    <a:pt x="5531" y="5732"/>
                    <a:pt x="5990" y="5364"/>
                  </a:cubicBezTo>
                  <a:cubicBezTo>
                    <a:pt x="6817" y="4712"/>
                    <a:pt x="7193" y="3785"/>
                    <a:pt x="6893" y="3209"/>
                  </a:cubicBezTo>
                  <a:lnTo>
                    <a:pt x="8346" y="3008"/>
                  </a:lnTo>
                  <a:lnTo>
                    <a:pt x="10076" y="2733"/>
                  </a:lnTo>
                  <a:lnTo>
                    <a:pt x="8998" y="1379"/>
                  </a:lnTo>
                  <a:lnTo>
                    <a:pt x="789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37"/>
            <p:cNvSpPr/>
            <p:nvPr/>
          </p:nvSpPr>
          <p:spPr>
            <a:xfrm>
              <a:off x="1997625" y="2238225"/>
              <a:ext cx="258800" cy="218450"/>
            </a:xfrm>
            <a:custGeom>
              <a:avLst/>
              <a:gdLst/>
              <a:ahLst/>
              <a:cxnLst/>
              <a:rect l="l" t="t" r="r" b="b"/>
              <a:pathLst>
                <a:path w="10352" h="8738" extrusionOk="0">
                  <a:moveTo>
                    <a:pt x="8085" y="281"/>
                  </a:moveTo>
                  <a:lnTo>
                    <a:pt x="8085" y="281"/>
                  </a:lnTo>
                  <a:cubicBezTo>
                    <a:pt x="8632" y="949"/>
                    <a:pt x="9179" y="1638"/>
                    <a:pt x="9725" y="2327"/>
                  </a:cubicBezTo>
                  <a:cubicBezTo>
                    <a:pt x="9862" y="2464"/>
                    <a:pt x="9984" y="2617"/>
                    <a:pt x="10102" y="2772"/>
                  </a:cubicBezTo>
                  <a:lnTo>
                    <a:pt x="10102" y="2772"/>
                  </a:lnTo>
                  <a:cubicBezTo>
                    <a:pt x="9317" y="2891"/>
                    <a:pt x="8531" y="3010"/>
                    <a:pt x="7745" y="3129"/>
                  </a:cubicBezTo>
                  <a:cubicBezTo>
                    <a:pt x="7520" y="3154"/>
                    <a:pt x="7294" y="3204"/>
                    <a:pt x="7069" y="3230"/>
                  </a:cubicBezTo>
                  <a:cubicBezTo>
                    <a:pt x="6993" y="3230"/>
                    <a:pt x="6968" y="3305"/>
                    <a:pt x="6993" y="3355"/>
                  </a:cubicBezTo>
                  <a:cubicBezTo>
                    <a:pt x="7369" y="4082"/>
                    <a:pt x="6668" y="4934"/>
                    <a:pt x="6141" y="5360"/>
                  </a:cubicBezTo>
                  <a:cubicBezTo>
                    <a:pt x="5752" y="5681"/>
                    <a:pt x="5191" y="5900"/>
                    <a:pt x="4652" y="5900"/>
                  </a:cubicBezTo>
                  <a:cubicBezTo>
                    <a:pt x="4393" y="5900"/>
                    <a:pt x="4138" y="5850"/>
                    <a:pt x="3911" y="5736"/>
                  </a:cubicBezTo>
                  <a:cubicBezTo>
                    <a:pt x="3894" y="5725"/>
                    <a:pt x="3877" y="5720"/>
                    <a:pt x="3861" y="5720"/>
                  </a:cubicBezTo>
                  <a:cubicBezTo>
                    <a:pt x="3807" y="5720"/>
                    <a:pt x="3766" y="5778"/>
                    <a:pt x="3785" y="5836"/>
                  </a:cubicBezTo>
                  <a:cubicBezTo>
                    <a:pt x="3961" y="6563"/>
                    <a:pt x="3535" y="7440"/>
                    <a:pt x="2983" y="7891"/>
                  </a:cubicBezTo>
                  <a:cubicBezTo>
                    <a:pt x="2614" y="8193"/>
                    <a:pt x="1963" y="8563"/>
                    <a:pt x="1400" y="8563"/>
                  </a:cubicBezTo>
                  <a:cubicBezTo>
                    <a:pt x="1137" y="8563"/>
                    <a:pt x="893" y="8482"/>
                    <a:pt x="706" y="8276"/>
                  </a:cubicBezTo>
                  <a:lnTo>
                    <a:pt x="706" y="8276"/>
                  </a:lnTo>
                  <a:cubicBezTo>
                    <a:pt x="705" y="8273"/>
                    <a:pt x="704" y="8270"/>
                    <a:pt x="703" y="8267"/>
                  </a:cubicBezTo>
                  <a:cubicBezTo>
                    <a:pt x="201" y="7616"/>
                    <a:pt x="853" y="6713"/>
                    <a:pt x="1329" y="6262"/>
                  </a:cubicBezTo>
                  <a:cubicBezTo>
                    <a:pt x="1733" y="5877"/>
                    <a:pt x="2378" y="5532"/>
                    <a:pt x="3000" y="5532"/>
                  </a:cubicBezTo>
                  <a:cubicBezTo>
                    <a:pt x="3227" y="5532"/>
                    <a:pt x="3452" y="5578"/>
                    <a:pt x="3660" y="5686"/>
                  </a:cubicBezTo>
                  <a:cubicBezTo>
                    <a:pt x="3673" y="5690"/>
                    <a:pt x="3687" y="5692"/>
                    <a:pt x="3699" y="5692"/>
                  </a:cubicBezTo>
                  <a:cubicBezTo>
                    <a:pt x="3759" y="5692"/>
                    <a:pt x="3806" y="5647"/>
                    <a:pt x="3785" y="5585"/>
                  </a:cubicBezTo>
                  <a:cubicBezTo>
                    <a:pt x="3610" y="4859"/>
                    <a:pt x="4086" y="4057"/>
                    <a:pt x="4612" y="3605"/>
                  </a:cubicBezTo>
                  <a:cubicBezTo>
                    <a:pt x="4985" y="3304"/>
                    <a:pt x="5622" y="2939"/>
                    <a:pt x="6194" y="2939"/>
                  </a:cubicBezTo>
                  <a:cubicBezTo>
                    <a:pt x="6429" y="2939"/>
                    <a:pt x="6653" y="3001"/>
                    <a:pt x="6843" y="3154"/>
                  </a:cubicBezTo>
                  <a:cubicBezTo>
                    <a:pt x="6861" y="3172"/>
                    <a:pt x="6882" y="3180"/>
                    <a:pt x="6902" y="3180"/>
                  </a:cubicBezTo>
                  <a:cubicBezTo>
                    <a:pt x="6940" y="3180"/>
                    <a:pt x="6977" y="3153"/>
                    <a:pt x="6993" y="3104"/>
                  </a:cubicBezTo>
                  <a:lnTo>
                    <a:pt x="7921" y="698"/>
                  </a:lnTo>
                  <a:cubicBezTo>
                    <a:pt x="7975" y="552"/>
                    <a:pt x="8030" y="419"/>
                    <a:pt x="8085" y="281"/>
                  </a:cubicBezTo>
                  <a:close/>
                  <a:moveTo>
                    <a:pt x="8092" y="1"/>
                  </a:moveTo>
                  <a:cubicBezTo>
                    <a:pt x="8044" y="1"/>
                    <a:pt x="7989" y="36"/>
                    <a:pt x="7971" y="72"/>
                  </a:cubicBezTo>
                  <a:lnTo>
                    <a:pt x="7069" y="2428"/>
                  </a:lnTo>
                  <a:cubicBezTo>
                    <a:pt x="7008" y="2590"/>
                    <a:pt x="6930" y="2770"/>
                    <a:pt x="6863" y="2952"/>
                  </a:cubicBezTo>
                  <a:lnTo>
                    <a:pt x="6863" y="2952"/>
                  </a:lnTo>
                  <a:cubicBezTo>
                    <a:pt x="6658" y="2819"/>
                    <a:pt x="6427" y="2764"/>
                    <a:pt x="6188" y="2764"/>
                  </a:cubicBezTo>
                  <a:cubicBezTo>
                    <a:pt x="5612" y="2764"/>
                    <a:pt x="4992" y="3085"/>
                    <a:pt x="4587" y="3405"/>
                  </a:cubicBezTo>
                  <a:cubicBezTo>
                    <a:pt x="4009" y="3868"/>
                    <a:pt x="3473" y="4651"/>
                    <a:pt x="3572" y="5439"/>
                  </a:cubicBezTo>
                  <a:lnTo>
                    <a:pt x="3572" y="5439"/>
                  </a:lnTo>
                  <a:cubicBezTo>
                    <a:pt x="3398" y="5375"/>
                    <a:pt x="3215" y="5347"/>
                    <a:pt x="3030" y="5347"/>
                  </a:cubicBezTo>
                  <a:cubicBezTo>
                    <a:pt x="2363" y="5347"/>
                    <a:pt x="1663" y="5715"/>
                    <a:pt x="1204" y="6137"/>
                  </a:cubicBezTo>
                  <a:cubicBezTo>
                    <a:pt x="653" y="6638"/>
                    <a:pt x="1" y="7641"/>
                    <a:pt x="527" y="8342"/>
                  </a:cubicBezTo>
                  <a:cubicBezTo>
                    <a:pt x="535" y="8353"/>
                    <a:pt x="544" y="8361"/>
                    <a:pt x="553" y="8368"/>
                  </a:cubicBezTo>
                  <a:lnTo>
                    <a:pt x="553" y="8368"/>
                  </a:lnTo>
                  <a:cubicBezTo>
                    <a:pt x="775" y="8635"/>
                    <a:pt x="1074" y="8737"/>
                    <a:pt x="1394" y="8737"/>
                  </a:cubicBezTo>
                  <a:cubicBezTo>
                    <a:pt x="1975" y="8737"/>
                    <a:pt x="2629" y="8399"/>
                    <a:pt x="3033" y="8092"/>
                  </a:cubicBezTo>
                  <a:cubicBezTo>
                    <a:pt x="3638" y="7627"/>
                    <a:pt x="4092" y="6752"/>
                    <a:pt x="3994" y="5967"/>
                  </a:cubicBezTo>
                  <a:lnTo>
                    <a:pt x="3994" y="5967"/>
                  </a:lnTo>
                  <a:cubicBezTo>
                    <a:pt x="4207" y="6046"/>
                    <a:pt x="4436" y="6083"/>
                    <a:pt x="4667" y="6083"/>
                  </a:cubicBezTo>
                  <a:cubicBezTo>
                    <a:pt x="5251" y="6083"/>
                    <a:pt x="5852" y="5850"/>
                    <a:pt x="6267" y="5485"/>
                  </a:cubicBezTo>
                  <a:cubicBezTo>
                    <a:pt x="6841" y="5031"/>
                    <a:pt x="7483" y="4143"/>
                    <a:pt x="7214" y="3387"/>
                  </a:cubicBezTo>
                  <a:lnTo>
                    <a:pt x="7214" y="3387"/>
                  </a:lnTo>
                  <a:cubicBezTo>
                    <a:pt x="8026" y="3266"/>
                    <a:pt x="8839" y="3123"/>
                    <a:pt x="9675" y="3004"/>
                  </a:cubicBezTo>
                  <a:cubicBezTo>
                    <a:pt x="9876" y="2979"/>
                    <a:pt x="10076" y="2954"/>
                    <a:pt x="10277" y="2929"/>
                  </a:cubicBezTo>
                  <a:cubicBezTo>
                    <a:pt x="10352" y="2904"/>
                    <a:pt x="10352" y="2803"/>
                    <a:pt x="10327" y="2753"/>
                  </a:cubicBezTo>
                  <a:cubicBezTo>
                    <a:pt x="9750" y="2052"/>
                    <a:pt x="9174" y="1325"/>
                    <a:pt x="8597" y="598"/>
                  </a:cubicBezTo>
                  <a:cubicBezTo>
                    <a:pt x="8447" y="423"/>
                    <a:pt x="8297" y="222"/>
                    <a:pt x="8146" y="21"/>
                  </a:cubicBezTo>
                  <a:cubicBezTo>
                    <a:pt x="8132" y="7"/>
                    <a:pt x="8113" y="1"/>
                    <a:pt x="809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37"/>
            <p:cNvSpPr/>
            <p:nvPr/>
          </p:nvSpPr>
          <p:spPr>
            <a:xfrm>
              <a:off x="1528325" y="2290125"/>
              <a:ext cx="652300" cy="552025"/>
            </a:xfrm>
            <a:custGeom>
              <a:avLst/>
              <a:gdLst/>
              <a:ahLst/>
              <a:cxnLst/>
              <a:rect l="l" t="t" r="r" b="b"/>
              <a:pathLst>
                <a:path w="26092" h="22081" extrusionOk="0">
                  <a:moveTo>
                    <a:pt x="13059" y="1"/>
                  </a:moveTo>
                  <a:cubicBezTo>
                    <a:pt x="5840" y="1"/>
                    <a:pt x="1" y="4938"/>
                    <a:pt x="1" y="11028"/>
                  </a:cubicBezTo>
                  <a:cubicBezTo>
                    <a:pt x="1" y="17144"/>
                    <a:pt x="5840" y="22081"/>
                    <a:pt x="13059" y="22081"/>
                  </a:cubicBezTo>
                  <a:cubicBezTo>
                    <a:pt x="20252" y="22081"/>
                    <a:pt x="26091" y="17144"/>
                    <a:pt x="26091" y="11028"/>
                  </a:cubicBezTo>
                  <a:cubicBezTo>
                    <a:pt x="26091" y="4938"/>
                    <a:pt x="20252" y="1"/>
                    <a:pt x="13059"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37"/>
            <p:cNvSpPr/>
            <p:nvPr/>
          </p:nvSpPr>
          <p:spPr>
            <a:xfrm>
              <a:off x="1521450" y="2288000"/>
              <a:ext cx="661675" cy="556225"/>
            </a:xfrm>
            <a:custGeom>
              <a:avLst/>
              <a:gdLst/>
              <a:ahLst/>
              <a:cxnLst/>
              <a:rect l="l" t="t" r="r" b="b"/>
              <a:pathLst>
                <a:path w="26467" h="22249" extrusionOk="0">
                  <a:moveTo>
                    <a:pt x="13305" y="189"/>
                  </a:moveTo>
                  <a:cubicBezTo>
                    <a:pt x="14187" y="189"/>
                    <a:pt x="15070" y="264"/>
                    <a:pt x="15940" y="411"/>
                  </a:cubicBezTo>
                  <a:cubicBezTo>
                    <a:pt x="18421" y="838"/>
                    <a:pt x="20802" y="1890"/>
                    <a:pt x="22682" y="3569"/>
                  </a:cubicBezTo>
                  <a:cubicBezTo>
                    <a:pt x="24411" y="5098"/>
                    <a:pt x="25715" y="7128"/>
                    <a:pt x="26116" y="9434"/>
                  </a:cubicBezTo>
                  <a:cubicBezTo>
                    <a:pt x="26241" y="9985"/>
                    <a:pt x="26291" y="10562"/>
                    <a:pt x="26291" y="11113"/>
                  </a:cubicBezTo>
                  <a:cubicBezTo>
                    <a:pt x="26266" y="13469"/>
                    <a:pt x="25389" y="15700"/>
                    <a:pt x="23885" y="17479"/>
                  </a:cubicBezTo>
                  <a:cubicBezTo>
                    <a:pt x="22281" y="19359"/>
                    <a:pt x="20101" y="20687"/>
                    <a:pt x="17770" y="21414"/>
                  </a:cubicBezTo>
                  <a:cubicBezTo>
                    <a:pt x="16341" y="21844"/>
                    <a:pt x="14850" y="22059"/>
                    <a:pt x="13358" y="22059"/>
                  </a:cubicBezTo>
                  <a:cubicBezTo>
                    <a:pt x="12154" y="22059"/>
                    <a:pt x="10949" y="21919"/>
                    <a:pt x="9775" y="21640"/>
                  </a:cubicBezTo>
                  <a:cubicBezTo>
                    <a:pt x="7369" y="21063"/>
                    <a:pt x="5088" y="19885"/>
                    <a:pt x="3334" y="18081"/>
                  </a:cubicBezTo>
                  <a:cubicBezTo>
                    <a:pt x="1704" y="16427"/>
                    <a:pt x="602" y="14271"/>
                    <a:pt x="401" y="11965"/>
                  </a:cubicBezTo>
                  <a:cubicBezTo>
                    <a:pt x="201" y="9635"/>
                    <a:pt x="877" y="7354"/>
                    <a:pt x="2231" y="5474"/>
                  </a:cubicBezTo>
                  <a:cubicBezTo>
                    <a:pt x="3659" y="3494"/>
                    <a:pt x="5714" y="2015"/>
                    <a:pt x="7995" y="1163"/>
                  </a:cubicBezTo>
                  <a:cubicBezTo>
                    <a:pt x="9681" y="506"/>
                    <a:pt x="11491" y="189"/>
                    <a:pt x="13305" y="189"/>
                  </a:cubicBezTo>
                  <a:close/>
                  <a:moveTo>
                    <a:pt x="13364" y="1"/>
                  </a:moveTo>
                  <a:cubicBezTo>
                    <a:pt x="12148" y="1"/>
                    <a:pt x="10931" y="147"/>
                    <a:pt x="9750" y="437"/>
                  </a:cubicBezTo>
                  <a:cubicBezTo>
                    <a:pt x="7293" y="1013"/>
                    <a:pt x="4963" y="2241"/>
                    <a:pt x="3183" y="4046"/>
                  </a:cubicBezTo>
                  <a:cubicBezTo>
                    <a:pt x="1554" y="5725"/>
                    <a:pt x="451" y="7905"/>
                    <a:pt x="226" y="10236"/>
                  </a:cubicBezTo>
                  <a:cubicBezTo>
                    <a:pt x="0" y="12592"/>
                    <a:pt x="702" y="14948"/>
                    <a:pt x="2080" y="16878"/>
                  </a:cubicBezTo>
                  <a:cubicBezTo>
                    <a:pt x="3509" y="18883"/>
                    <a:pt x="5589" y="20361"/>
                    <a:pt x="7870" y="21239"/>
                  </a:cubicBezTo>
                  <a:cubicBezTo>
                    <a:pt x="9594" y="21915"/>
                    <a:pt x="11431" y="22249"/>
                    <a:pt x="13275" y="22249"/>
                  </a:cubicBezTo>
                  <a:cubicBezTo>
                    <a:pt x="14166" y="22249"/>
                    <a:pt x="15058" y="22171"/>
                    <a:pt x="15940" y="22016"/>
                  </a:cubicBezTo>
                  <a:cubicBezTo>
                    <a:pt x="18446" y="21590"/>
                    <a:pt x="20877" y="20512"/>
                    <a:pt x="22807" y="18808"/>
                  </a:cubicBezTo>
                  <a:cubicBezTo>
                    <a:pt x="24587" y="17254"/>
                    <a:pt x="25890" y="15173"/>
                    <a:pt x="26316" y="12843"/>
                  </a:cubicBezTo>
                  <a:cubicBezTo>
                    <a:pt x="26416" y="12266"/>
                    <a:pt x="26466" y="11690"/>
                    <a:pt x="26466" y="11113"/>
                  </a:cubicBezTo>
                  <a:cubicBezTo>
                    <a:pt x="26466" y="8757"/>
                    <a:pt x="25564" y="6502"/>
                    <a:pt x="24060" y="4697"/>
                  </a:cubicBezTo>
                  <a:cubicBezTo>
                    <a:pt x="22456" y="2792"/>
                    <a:pt x="20226" y="1414"/>
                    <a:pt x="17845" y="687"/>
                  </a:cubicBezTo>
                  <a:cubicBezTo>
                    <a:pt x="16398" y="228"/>
                    <a:pt x="14881" y="1"/>
                    <a:pt x="1336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37"/>
            <p:cNvSpPr/>
            <p:nvPr/>
          </p:nvSpPr>
          <p:spPr>
            <a:xfrm>
              <a:off x="1578450" y="2313300"/>
              <a:ext cx="552050" cy="394775"/>
            </a:xfrm>
            <a:custGeom>
              <a:avLst/>
              <a:gdLst/>
              <a:ahLst/>
              <a:cxnLst/>
              <a:rect l="l" t="t" r="r" b="b"/>
              <a:pathLst>
                <a:path w="22082" h="15791" extrusionOk="0">
                  <a:moveTo>
                    <a:pt x="11054" y="1"/>
                  </a:moveTo>
                  <a:cubicBezTo>
                    <a:pt x="4938" y="1"/>
                    <a:pt x="1" y="3535"/>
                    <a:pt x="1" y="7896"/>
                  </a:cubicBezTo>
                  <a:cubicBezTo>
                    <a:pt x="1" y="12257"/>
                    <a:pt x="4938" y="15791"/>
                    <a:pt x="11054" y="15791"/>
                  </a:cubicBezTo>
                  <a:cubicBezTo>
                    <a:pt x="17144" y="15791"/>
                    <a:pt x="22081" y="12257"/>
                    <a:pt x="22081" y="7896"/>
                  </a:cubicBezTo>
                  <a:cubicBezTo>
                    <a:pt x="22081" y="3535"/>
                    <a:pt x="17144" y="1"/>
                    <a:pt x="11054" y="1"/>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Google Shape;762;p37"/>
            <p:cNvSpPr/>
            <p:nvPr/>
          </p:nvSpPr>
          <p:spPr>
            <a:xfrm>
              <a:off x="1990125" y="2425475"/>
              <a:ext cx="147875" cy="147900"/>
            </a:xfrm>
            <a:custGeom>
              <a:avLst/>
              <a:gdLst/>
              <a:ahLst/>
              <a:cxnLst/>
              <a:rect l="l" t="t" r="r" b="b"/>
              <a:pathLst>
                <a:path w="5915" h="5916" extrusionOk="0">
                  <a:moveTo>
                    <a:pt x="2958" y="0"/>
                  </a:moveTo>
                  <a:cubicBezTo>
                    <a:pt x="1328" y="0"/>
                    <a:pt x="0" y="1329"/>
                    <a:pt x="0" y="2958"/>
                  </a:cubicBezTo>
                  <a:cubicBezTo>
                    <a:pt x="0" y="4587"/>
                    <a:pt x="1328" y="5915"/>
                    <a:pt x="2958" y="5915"/>
                  </a:cubicBezTo>
                  <a:cubicBezTo>
                    <a:pt x="4587" y="5915"/>
                    <a:pt x="5915" y="4587"/>
                    <a:pt x="5915" y="2958"/>
                  </a:cubicBezTo>
                  <a:cubicBezTo>
                    <a:pt x="5915" y="1329"/>
                    <a:pt x="4587" y="0"/>
                    <a:pt x="295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Google Shape;763;p37"/>
            <p:cNvSpPr/>
            <p:nvPr/>
          </p:nvSpPr>
          <p:spPr>
            <a:xfrm>
              <a:off x="1988225" y="2423375"/>
              <a:ext cx="157925" cy="151825"/>
            </a:xfrm>
            <a:custGeom>
              <a:avLst/>
              <a:gdLst/>
              <a:ahLst/>
              <a:cxnLst/>
              <a:rect l="l" t="t" r="r" b="b"/>
              <a:pathLst>
                <a:path w="6317" h="6073" extrusionOk="0">
                  <a:moveTo>
                    <a:pt x="3018" y="171"/>
                  </a:moveTo>
                  <a:cubicBezTo>
                    <a:pt x="3850" y="171"/>
                    <a:pt x="4676" y="540"/>
                    <a:pt x="5239" y="1212"/>
                  </a:cubicBezTo>
                  <a:cubicBezTo>
                    <a:pt x="6016" y="2139"/>
                    <a:pt x="6116" y="3493"/>
                    <a:pt x="5490" y="4520"/>
                  </a:cubicBezTo>
                  <a:cubicBezTo>
                    <a:pt x="4960" y="5390"/>
                    <a:pt x="3999" y="5900"/>
                    <a:pt x="3002" y="5900"/>
                  </a:cubicBezTo>
                  <a:cubicBezTo>
                    <a:pt x="2821" y="5900"/>
                    <a:pt x="2638" y="5883"/>
                    <a:pt x="2457" y="5849"/>
                  </a:cubicBezTo>
                  <a:cubicBezTo>
                    <a:pt x="1154" y="5573"/>
                    <a:pt x="176" y="4370"/>
                    <a:pt x="176" y="3042"/>
                  </a:cubicBezTo>
                  <a:cubicBezTo>
                    <a:pt x="176" y="1839"/>
                    <a:pt x="928" y="736"/>
                    <a:pt x="2081" y="335"/>
                  </a:cubicBezTo>
                  <a:cubicBezTo>
                    <a:pt x="2385" y="224"/>
                    <a:pt x="2702" y="171"/>
                    <a:pt x="3018" y="171"/>
                  </a:cubicBezTo>
                  <a:close/>
                  <a:moveTo>
                    <a:pt x="3021" y="1"/>
                  </a:moveTo>
                  <a:cubicBezTo>
                    <a:pt x="2825" y="1"/>
                    <a:pt x="2628" y="20"/>
                    <a:pt x="2432" y="59"/>
                  </a:cubicBezTo>
                  <a:cubicBezTo>
                    <a:pt x="1029" y="335"/>
                    <a:pt x="1" y="1613"/>
                    <a:pt x="1" y="3042"/>
                  </a:cubicBezTo>
                  <a:cubicBezTo>
                    <a:pt x="1" y="4295"/>
                    <a:pt x="803" y="5448"/>
                    <a:pt x="2006" y="5899"/>
                  </a:cubicBezTo>
                  <a:cubicBezTo>
                    <a:pt x="2330" y="6016"/>
                    <a:pt x="2669" y="6072"/>
                    <a:pt x="3008" y="6072"/>
                  </a:cubicBezTo>
                  <a:cubicBezTo>
                    <a:pt x="3901" y="6072"/>
                    <a:pt x="4790" y="5680"/>
                    <a:pt x="5389" y="4971"/>
                  </a:cubicBezTo>
                  <a:cubicBezTo>
                    <a:pt x="6191" y="3994"/>
                    <a:pt x="6317" y="2565"/>
                    <a:pt x="5640" y="1463"/>
                  </a:cubicBezTo>
                  <a:cubicBezTo>
                    <a:pt x="5090" y="553"/>
                    <a:pt x="4077" y="1"/>
                    <a:pt x="30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37"/>
            <p:cNvSpPr/>
            <p:nvPr/>
          </p:nvSpPr>
          <p:spPr>
            <a:xfrm>
              <a:off x="2013925" y="2449900"/>
              <a:ext cx="100275" cy="100900"/>
            </a:xfrm>
            <a:custGeom>
              <a:avLst/>
              <a:gdLst/>
              <a:ahLst/>
              <a:cxnLst/>
              <a:rect l="l" t="t" r="r" b="b"/>
              <a:pathLst>
                <a:path w="4011" h="4036" extrusionOk="0">
                  <a:moveTo>
                    <a:pt x="2006" y="1"/>
                  </a:moveTo>
                  <a:cubicBezTo>
                    <a:pt x="903" y="1"/>
                    <a:pt x="1" y="903"/>
                    <a:pt x="1" y="2006"/>
                  </a:cubicBezTo>
                  <a:cubicBezTo>
                    <a:pt x="1" y="3134"/>
                    <a:pt x="903" y="4036"/>
                    <a:pt x="2006" y="4036"/>
                  </a:cubicBezTo>
                  <a:cubicBezTo>
                    <a:pt x="3133" y="4036"/>
                    <a:pt x="4011" y="3134"/>
                    <a:pt x="4011" y="2006"/>
                  </a:cubicBezTo>
                  <a:cubicBezTo>
                    <a:pt x="4011" y="903"/>
                    <a:pt x="3133" y="1"/>
                    <a:pt x="200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Google Shape;765;p37"/>
            <p:cNvSpPr/>
            <p:nvPr/>
          </p:nvSpPr>
          <p:spPr>
            <a:xfrm>
              <a:off x="2018950" y="2448025"/>
              <a:ext cx="32600" cy="31975"/>
            </a:xfrm>
            <a:custGeom>
              <a:avLst/>
              <a:gdLst/>
              <a:ahLst/>
              <a:cxnLst/>
              <a:rect l="l" t="t" r="r" b="b"/>
              <a:pathLst>
                <a:path w="1304" h="1279" extrusionOk="0">
                  <a:moveTo>
                    <a:pt x="652" y="0"/>
                  </a:moveTo>
                  <a:cubicBezTo>
                    <a:pt x="301" y="0"/>
                    <a:pt x="0" y="276"/>
                    <a:pt x="0" y="627"/>
                  </a:cubicBezTo>
                  <a:cubicBezTo>
                    <a:pt x="0" y="978"/>
                    <a:pt x="301" y="1279"/>
                    <a:pt x="652" y="1279"/>
                  </a:cubicBezTo>
                  <a:cubicBezTo>
                    <a:pt x="1003" y="1279"/>
                    <a:pt x="1303" y="978"/>
                    <a:pt x="1303" y="627"/>
                  </a:cubicBezTo>
                  <a:cubicBezTo>
                    <a:pt x="1303" y="276"/>
                    <a:pt x="1003" y="0"/>
                    <a:pt x="65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Google Shape;766;p37"/>
            <p:cNvSpPr/>
            <p:nvPr/>
          </p:nvSpPr>
          <p:spPr>
            <a:xfrm>
              <a:off x="1570950" y="2424225"/>
              <a:ext cx="147875" cy="147875"/>
            </a:xfrm>
            <a:custGeom>
              <a:avLst/>
              <a:gdLst/>
              <a:ahLst/>
              <a:cxnLst/>
              <a:rect l="l" t="t" r="r" b="b"/>
              <a:pathLst>
                <a:path w="5915" h="5915" extrusionOk="0">
                  <a:moveTo>
                    <a:pt x="2958" y="0"/>
                  </a:moveTo>
                  <a:cubicBezTo>
                    <a:pt x="1328" y="0"/>
                    <a:pt x="0" y="1328"/>
                    <a:pt x="0" y="2957"/>
                  </a:cubicBezTo>
                  <a:cubicBezTo>
                    <a:pt x="0" y="4587"/>
                    <a:pt x="1328" y="5915"/>
                    <a:pt x="2958" y="5915"/>
                  </a:cubicBezTo>
                  <a:cubicBezTo>
                    <a:pt x="4587" y="5915"/>
                    <a:pt x="5915" y="4587"/>
                    <a:pt x="5915" y="2957"/>
                  </a:cubicBezTo>
                  <a:cubicBezTo>
                    <a:pt x="5915" y="1328"/>
                    <a:pt x="4587" y="0"/>
                    <a:pt x="295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37"/>
            <p:cNvSpPr/>
            <p:nvPr/>
          </p:nvSpPr>
          <p:spPr>
            <a:xfrm>
              <a:off x="1568975" y="2422125"/>
              <a:ext cx="157375" cy="152225"/>
            </a:xfrm>
            <a:custGeom>
              <a:avLst/>
              <a:gdLst/>
              <a:ahLst/>
              <a:cxnLst/>
              <a:rect l="l" t="t" r="r" b="b"/>
              <a:pathLst>
                <a:path w="6295" h="6089" extrusionOk="0">
                  <a:moveTo>
                    <a:pt x="3017" y="195"/>
                  </a:moveTo>
                  <a:cubicBezTo>
                    <a:pt x="3856" y="195"/>
                    <a:pt x="4680" y="559"/>
                    <a:pt x="5242" y="1212"/>
                  </a:cubicBezTo>
                  <a:cubicBezTo>
                    <a:pt x="6019" y="2139"/>
                    <a:pt x="6119" y="3493"/>
                    <a:pt x="5493" y="4520"/>
                  </a:cubicBezTo>
                  <a:cubicBezTo>
                    <a:pt x="4967" y="5382"/>
                    <a:pt x="4019" y="5909"/>
                    <a:pt x="3032" y="5909"/>
                  </a:cubicBezTo>
                  <a:cubicBezTo>
                    <a:pt x="2842" y="5909"/>
                    <a:pt x="2650" y="5889"/>
                    <a:pt x="2460" y="5849"/>
                  </a:cubicBezTo>
                  <a:cubicBezTo>
                    <a:pt x="1132" y="5573"/>
                    <a:pt x="179" y="4395"/>
                    <a:pt x="179" y="3041"/>
                  </a:cubicBezTo>
                  <a:cubicBezTo>
                    <a:pt x="179" y="1838"/>
                    <a:pt x="931" y="761"/>
                    <a:pt x="2059" y="360"/>
                  </a:cubicBezTo>
                  <a:cubicBezTo>
                    <a:pt x="2371" y="249"/>
                    <a:pt x="2695" y="195"/>
                    <a:pt x="3017" y="195"/>
                  </a:cubicBezTo>
                  <a:close/>
                  <a:moveTo>
                    <a:pt x="3024" y="1"/>
                  </a:moveTo>
                  <a:cubicBezTo>
                    <a:pt x="2828" y="1"/>
                    <a:pt x="2631" y="20"/>
                    <a:pt x="2435" y="59"/>
                  </a:cubicBezTo>
                  <a:cubicBezTo>
                    <a:pt x="1045" y="332"/>
                    <a:pt x="24" y="1589"/>
                    <a:pt x="4" y="3001"/>
                  </a:cubicBezTo>
                  <a:lnTo>
                    <a:pt x="4" y="3001"/>
                  </a:lnTo>
                  <a:cubicBezTo>
                    <a:pt x="1" y="3012"/>
                    <a:pt x="1" y="3026"/>
                    <a:pt x="4" y="3041"/>
                  </a:cubicBezTo>
                  <a:cubicBezTo>
                    <a:pt x="4" y="3041"/>
                    <a:pt x="4" y="3041"/>
                    <a:pt x="4" y="3041"/>
                  </a:cubicBezTo>
                  <a:lnTo>
                    <a:pt x="4" y="3041"/>
                  </a:lnTo>
                  <a:cubicBezTo>
                    <a:pt x="1" y="3057"/>
                    <a:pt x="1" y="3071"/>
                    <a:pt x="4" y="3082"/>
                  </a:cubicBezTo>
                  <a:lnTo>
                    <a:pt x="4" y="3082"/>
                  </a:lnTo>
                  <a:cubicBezTo>
                    <a:pt x="21" y="4344"/>
                    <a:pt x="819" y="5477"/>
                    <a:pt x="1984" y="5899"/>
                  </a:cubicBezTo>
                  <a:cubicBezTo>
                    <a:pt x="2325" y="6027"/>
                    <a:pt x="2681" y="6088"/>
                    <a:pt x="3033" y="6088"/>
                  </a:cubicBezTo>
                  <a:cubicBezTo>
                    <a:pt x="3923" y="6088"/>
                    <a:pt x="4793" y="5697"/>
                    <a:pt x="5367" y="4996"/>
                  </a:cubicBezTo>
                  <a:cubicBezTo>
                    <a:pt x="6194" y="3994"/>
                    <a:pt x="6295" y="2565"/>
                    <a:pt x="5643" y="1463"/>
                  </a:cubicBezTo>
                  <a:cubicBezTo>
                    <a:pt x="5093" y="553"/>
                    <a:pt x="4080" y="1"/>
                    <a:pt x="302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37"/>
            <p:cNvSpPr/>
            <p:nvPr/>
          </p:nvSpPr>
          <p:spPr>
            <a:xfrm>
              <a:off x="1594750" y="2448650"/>
              <a:ext cx="100275" cy="100900"/>
            </a:xfrm>
            <a:custGeom>
              <a:avLst/>
              <a:gdLst/>
              <a:ahLst/>
              <a:cxnLst/>
              <a:rect l="l" t="t" r="r" b="b"/>
              <a:pathLst>
                <a:path w="4011" h="4036" extrusionOk="0">
                  <a:moveTo>
                    <a:pt x="2006" y="1"/>
                  </a:moveTo>
                  <a:cubicBezTo>
                    <a:pt x="903" y="1"/>
                    <a:pt x="1" y="903"/>
                    <a:pt x="1" y="2031"/>
                  </a:cubicBezTo>
                  <a:cubicBezTo>
                    <a:pt x="1" y="3133"/>
                    <a:pt x="903" y="4036"/>
                    <a:pt x="2006" y="4036"/>
                  </a:cubicBezTo>
                  <a:cubicBezTo>
                    <a:pt x="3108" y="4036"/>
                    <a:pt x="4011" y="3133"/>
                    <a:pt x="4011" y="2031"/>
                  </a:cubicBezTo>
                  <a:cubicBezTo>
                    <a:pt x="4011" y="903"/>
                    <a:pt x="3108" y="1"/>
                    <a:pt x="200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37"/>
            <p:cNvSpPr/>
            <p:nvPr/>
          </p:nvSpPr>
          <p:spPr>
            <a:xfrm>
              <a:off x="1599775" y="2446775"/>
              <a:ext cx="31975" cy="31975"/>
            </a:xfrm>
            <a:custGeom>
              <a:avLst/>
              <a:gdLst/>
              <a:ahLst/>
              <a:cxnLst/>
              <a:rect l="l" t="t" r="r" b="b"/>
              <a:pathLst>
                <a:path w="1279" h="1279" extrusionOk="0">
                  <a:moveTo>
                    <a:pt x="652" y="0"/>
                  </a:moveTo>
                  <a:cubicBezTo>
                    <a:pt x="301" y="0"/>
                    <a:pt x="0" y="301"/>
                    <a:pt x="0" y="652"/>
                  </a:cubicBezTo>
                  <a:cubicBezTo>
                    <a:pt x="0" y="1003"/>
                    <a:pt x="301" y="1279"/>
                    <a:pt x="652" y="1279"/>
                  </a:cubicBezTo>
                  <a:cubicBezTo>
                    <a:pt x="1003" y="1279"/>
                    <a:pt x="1278" y="1003"/>
                    <a:pt x="1278" y="652"/>
                  </a:cubicBezTo>
                  <a:cubicBezTo>
                    <a:pt x="1278" y="301"/>
                    <a:pt x="1003" y="0"/>
                    <a:pt x="65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37"/>
            <p:cNvSpPr/>
            <p:nvPr/>
          </p:nvSpPr>
          <p:spPr>
            <a:xfrm>
              <a:off x="1772700" y="2576475"/>
              <a:ext cx="164175" cy="92125"/>
            </a:xfrm>
            <a:custGeom>
              <a:avLst/>
              <a:gdLst/>
              <a:ahLst/>
              <a:cxnLst/>
              <a:rect l="l" t="t" r="r" b="b"/>
              <a:pathLst>
                <a:path w="6567" h="3685" extrusionOk="0">
                  <a:moveTo>
                    <a:pt x="0" y="0"/>
                  </a:moveTo>
                  <a:cubicBezTo>
                    <a:pt x="0" y="2030"/>
                    <a:pt x="1454" y="3685"/>
                    <a:pt x="3284" y="3685"/>
                  </a:cubicBezTo>
                  <a:cubicBezTo>
                    <a:pt x="5088" y="3685"/>
                    <a:pt x="6567" y="2030"/>
                    <a:pt x="6567" y="0"/>
                  </a:cubicBezTo>
                  <a:close/>
                </a:path>
              </a:pathLst>
            </a:custGeom>
            <a:solidFill>
              <a:srgbClr val="000000">
                <a:alpha val="424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37"/>
            <p:cNvSpPr/>
            <p:nvPr/>
          </p:nvSpPr>
          <p:spPr>
            <a:xfrm>
              <a:off x="1770200" y="2574600"/>
              <a:ext cx="168550" cy="95875"/>
            </a:xfrm>
            <a:custGeom>
              <a:avLst/>
              <a:gdLst/>
              <a:ahLst/>
              <a:cxnLst/>
              <a:rect l="l" t="t" r="r" b="b"/>
              <a:pathLst>
                <a:path w="6742" h="3835" extrusionOk="0">
                  <a:moveTo>
                    <a:pt x="6565" y="176"/>
                  </a:moveTo>
                  <a:cubicBezTo>
                    <a:pt x="6518" y="1944"/>
                    <a:pt x="5228" y="3635"/>
                    <a:pt x="3384" y="3659"/>
                  </a:cubicBezTo>
                  <a:cubicBezTo>
                    <a:pt x="1514" y="3635"/>
                    <a:pt x="248" y="1944"/>
                    <a:pt x="178" y="176"/>
                  </a:cubicBezTo>
                  <a:close/>
                  <a:moveTo>
                    <a:pt x="100" y="0"/>
                  </a:moveTo>
                  <a:cubicBezTo>
                    <a:pt x="50" y="0"/>
                    <a:pt x="0" y="50"/>
                    <a:pt x="0" y="75"/>
                  </a:cubicBezTo>
                  <a:cubicBezTo>
                    <a:pt x="0" y="1053"/>
                    <a:pt x="326" y="2005"/>
                    <a:pt x="978" y="2732"/>
                  </a:cubicBezTo>
                  <a:cubicBezTo>
                    <a:pt x="1604" y="3434"/>
                    <a:pt x="2456" y="3835"/>
                    <a:pt x="3384" y="3835"/>
                  </a:cubicBezTo>
                  <a:cubicBezTo>
                    <a:pt x="4286" y="3835"/>
                    <a:pt x="5138" y="3434"/>
                    <a:pt x="5765" y="2732"/>
                  </a:cubicBezTo>
                  <a:cubicBezTo>
                    <a:pt x="6416" y="2005"/>
                    <a:pt x="6742" y="1053"/>
                    <a:pt x="6742" y="75"/>
                  </a:cubicBezTo>
                  <a:cubicBezTo>
                    <a:pt x="6742" y="50"/>
                    <a:pt x="6717" y="0"/>
                    <a:pt x="66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Google Shape;772;p37"/>
            <p:cNvSpPr/>
            <p:nvPr/>
          </p:nvSpPr>
          <p:spPr>
            <a:xfrm>
              <a:off x="1797750" y="2613450"/>
              <a:ext cx="113450" cy="55150"/>
            </a:xfrm>
            <a:custGeom>
              <a:avLst/>
              <a:gdLst/>
              <a:ahLst/>
              <a:cxnLst/>
              <a:rect l="l" t="t" r="r" b="b"/>
              <a:pathLst>
                <a:path w="4538" h="2206" extrusionOk="0">
                  <a:moveTo>
                    <a:pt x="2282" y="0"/>
                  </a:moveTo>
                  <a:cubicBezTo>
                    <a:pt x="1329" y="0"/>
                    <a:pt x="502" y="476"/>
                    <a:pt x="1" y="1178"/>
                  </a:cubicBezTo>
                  <a:cubicBezTo>
                    <a:pt x="577" y="1805"/>
                    <a:pt x="1379" y="2206"/>
                    <a:pt x="2282" y="2206"/>
                  </a:cubicBezTo>
                  <a:cubicBezTo>
                    <a:pt x="3159" y="2206"/>
                    <a:pt x="3961" y="1805"/>
                    <a:pt x="4537" y="1178"/>
                  </a:cubicBezTo>
                  <a:cubicBezTo>
                    <a:pt x="4036" y="476"/>
                    <a:pt x="3209" y="0"/>
                    <a:pt x="2282"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Google Shape;773;p37"/>
            <p:cNvSpPr/>
            <p:nvPr/>
          </p:nvSpPr>
          <p:spPr>
            <a:xfrm>
              <a:off x="1795250" y="2610925"/>
              <a:ext cx="118450" cy="59550"/>
            </a:xfrm>
            <a:custGeom>
              <a:avLst/>
              <a:gdLst/>
              <a:ahLst/>
              <a:cxnLst/>
              <a:rect l="l" t="t" r="r" b="b"/>
              <a:pathLst>
                <a:path w="4738" h="2382" extrusionOk="0">
                  <a:moveTo>
                    <a:pt x="2382" y="176"/>
                  </a:moveTo>
                  <a:cubicBezTo>
                    <a:pt x="3210" y="176"/>
                    <a:pt x="4015" y="603"/>
                    <a:pt x="4520" y="1272"/>
                  </a:cubicBezTo>
                  <a:lnTo>
                    <a:pt x="4520" y="1272"/>
                  </a:lnTo>
                  <a:cubicBezTo>
                    <a:pt x="3930" y="1858"/>
                    <a:pt x="3202" y="2206"/>
                    <a:pt x="2382" y="2206"/>
                  </a:cubicBezTo>
                  <a:cubicBezTo>
                    <a:pt x="1561" y="2206"/>
                    <a:pt x="810" y="1858"/>
                    <a:pt x="218" y="1272"/>
                  </a:cubicBezTo>
                  <a:lnTo>
                    <a:pt x="218" y="1272"/>
                  </a:lnTo>
                  <a:cubicBezTo>
                    <a:pt x="723" y="604"/>
                    <a:pt x="1528" y="201"/>
                    <a:pt x="2382" y="176"/>
                  </a:cubicBezTo>
                  <a:close/>
                  <a:moveTo>
                    <a:pt x="2382" y="1"/>
                  </a:moveTo>
                  <a:cubicBezTo>
                    <a:pt x="1429" y="1"/>
                    <a:pt x="577" y="477"/>
                    <a:pt x="26" y="1229"/>
                  </a:cubicBezTo>
                  <a:cubicBezTo>
                    <a:pt x="1" y="1254"/>
                    <a:pt x="1" y="1304"/>
                    <a:pt x="26" y="1354"/>
                  </a:cubicBezTo>
                  <a:cubicBezTo>
                    <a:pt x="652" y="1981"/>
                    <a:pt x="1479" y="2382"/>
                    <a:pt x="2382" y="2382"/>
                  </a:cubicBezTo>
                  <a:cubicBezTo>
                    <a:pt x="3259" y="2382"/>
                    <a:pt x="4086" y="1981"/>
                    <a:pt x="4712" y="1354"/>
                  </a:cubicBezTo>
                  <a:cubicBezTo>
                    <a:pt x="4737" y="1304"/>
                    <a:pt x="4737" y="1254"/>
                    <a:pt x="4712" y="1229"/>
                  </a:cubicBezTo>
                  <a:cubicBezTo>
                    <a:pt x="4186" y="477"/>
                    <a:pt x="3309" y="1"/>
                    <a:pt x="238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37"/>
            <p:cNvSpPr/>
            <p:nvPr/>
          </p:nvSpPr>
          <p:spPr>
            <a:xfrm>
              <a:off x="1617925" y="2290125"/>
              <a:ext cx="473100" cy="106550"/>
            </a:xfrm>
            <a:custGeom>
              <a:avLst/>
              <a:gdLst/>
              <a:ahLst/>
              <a:cxnLst/>
              <a:rect l="l" t="t" r="r" b="b"/>
              <a:pathLst>
                <a:path w="18924" h="4262" extrusionOk="0">
                  <a:moveTo>
                    <a:pt x="9475" y="1"/>
                  </a:moveTo>
                  <a:cubicBezTo>
                    <a:pt x="5740" y="1"/>
                    <a:pt x="2382" y="1329"/>
                    <a:pt x="1" y="3434"/>
                  </a:cubicBezTo>
                  <a:cubicBezTo>
                    <a:pt x="1028" y="3961"/>
                    <a:pt x="2282" y="4261"/>
                    <a:pt x="3635" y="4261"/>
                  </a:cubicBezTo>
                  <a:cubicBezTo>
                    <a:pt x="6292" y="4261"/>
                    <a:pt x="8547" y="3108"/>
                    <a:pt x="9475" y="1479"/>
                  </a:cubicBezTo>
                  <a:cubicBezTo>
                    <a:pt x="10377" y="3108"/>
                    <a:pt x="12632" y="4261"/>
                    <a:pt x="15289" y="4261"/>
                  </a:cubicBezTo>
                  <a:cubicBezTo>
                    <a:pt x="16643" y="4261"/>
                    <a:pt x="17896" y="3961"/>
                    <a:pt x="18923" y="3434"/>
                  </a:cubicBezTo>
                  <a:cubicBezTo>
                    <a:pt x="16542" y="1329"/>
                    <a:pt x="13184" y="1"/>
                    <a:pt x="947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37"/>
            <p:cNvSpPr/>
            <p:nvPr/>
          </p:nvSpPr>
          <p:spPr>
            <a:xfrm>
              <a:off x="1615425" y="2288250"/>
              <a:ext cx="478100" cy="110725"/>
            </a:xfrm>
            <a:custGeom>
              <a:avLst/>
              <a:gdLst/>
              <a:ahLst/>
              <a:cxnLst/>
              <a:rect l="l" t="t" r="r" b="b"/>
              <a:pathLst>
                <a:path w="19124" h="4429" extrusionOk="0">
                  <a:moveTo>
                    <a:pt x="9575" y="176"/>
                  </a:moveTo>
                  <a:cubicBezTo>
                    <a:pt x="12256" y="176"/>
                    <a:pt x="14963" y="878"/>
                    <a:pt x="17269" y="2306"/>
                  </a:cubicBezTo>
                  <a:cubicBezTo>
                    <a:pt x="17830" y="2657"/>
                    <a:pt x="18347" y="3051"/>
                    <a:pt x="18861" y="3489"/>
                  </a:cubicBezTo>
                  <a:lnTo>
                    <a:pt x="18861" y="3489"/>
                  </a:lnTo>
                  <a:cubicBezTo>
                    <a:pt x="17772" y="4009"/>
                    <a:pt x="16560" y="4244"/>
                    <a:pt x="15365" y="4244"/>
                  </a:cubicBezTo>
                  <a:cubicBezTo>
                    <a:pt x="15105" y="4244"/>
                    <a:pt x="14845" y="4233"/>
                    <a:pt x="14587" y="4211"/>
                  </a:cubicBezTo>
                  <a:cubicBezTo>
                    <a:pt x="13284" y="4086"/>
                    <a:pt x="11981" y="3685"/>
                    <a:pt x="10928" y="2908"/>
                  </a:cubicBezTo>
                  <a:cubicBezTo>
                    <a:pt x="10402" y="2532"/>
                    <a:pt x="9951" y="2056"/>
                    <a:pt x="9650" y="1504"/>
                  </a:cubicBezTo>
                  <a:cubicBezTo>
                    <a:pt x="9625" y="1479"/>
                    <a:pt x="9593" y="1467"/>
                    <a:pt x="9562" y="1467"/>
                  </a:cubicBezTo>
                  <a:cubicBezTo>
                    <a:pt x="9531" y="1467"/>
                    <a:pt x="9499" y="1479"/>
                    <a:pt x="9474" y="1504"/>
                  </a:cubicBezTo>
                  <a:cubicBezTo>
                    <a:pt x="8898" y="2532"/>
                    <a:pt x="7870" y="3259"/>
                    <a:pt x="6793" y="3685"/>
                  </a:cubicBezTo>
                  <a:cubicBezTo>
                    <a:pt x="5840" y="4062"/>
                    <a:pt x="4810" y="4246"/>
                    <a:pt x="3777" y="4246"/>
                  </a:cubicBezTo>
                  <a:cubicBezTo>
                    <a:pt x="3369" y="4246"/>
                    <a:pt x="2961" y="4218"/>
                    <a:pt x="2557" y="4161"/>
                  </a:cubicBezTo>
                  <a:cubicBezTo>
                    <a:pt x="1776" y="4066"/>
                    <a:pt x="995" y="3837"/>
                    <a:pt x="277" y="3496"/>
                  </a:cubicBezTo>
                  <a:lnTo>
                    <a:pt x="277" y="3496"/>
                  </a:lnTo>
                  <a:cubicBezTo>
                    <a:pt x="2215" y="1818"/>
                    <a:pt x="4631" y="770"/>
                    <a:pt x="7169" y="351"/>
                  </a:cubicBezTo>
                  <a:cubicBezTo>
                    <a:pt x="7971" y="226"/>
                    <a:pt x="8773" y="176"/>
                    <a:pt x="9575" y="176"/>
                  </a:cubicBezTo>
                  <a:close/>
                  <a:moveTo>
                    <a:pt x="9575" y="0"/>
                  </a:moveTo>
                  <a:cubicBezTo>
                    <a:pt x="6818" y="0"/>
                    <a:pt x="4086" y="702"/>
                    <a:pt x="1755" y="2181"/>
                  </a:cubicBezTo>
                  <a:cubicBezTo>
                    <a:pt x="1153" y="2557"/>
                    <a:pt x="577" y="2983"/>
                    <a:pt x="26" y="3459"/>
                  </a:cubicBezTo>
                  <a:cubicBezTo>
                    <a:pt x="1" y="3484"/>
                    <a:pt x="1" y="3584"/>
                    <a:pt x="51" y="3609"/>
                  </a:cubicBezTo>
                  <a:cubicBezTo>
                    <a:pt x="1193" y="4160"/>
                    <a:pt x="2451" y="4429"/>
                    <a:pt x="3717" y="4429"/>
                  </a:cubicBezTo>
                  <a:cubicBezTo>
                    <a:pt x="4007" y="4429"/>
                    <a:pt x="4297" y="4414"/>
                    <a:pt x="4587" y="4386"/>
                  </a:cubicBezTo>
                  <a:cubicBezTo>
                    <a:pt x="5915" y="4261"/>
                    <a:pt x="7269" y="3835"/>
                    <a:pt x="8346" y="3033"/>
                  </a:cubicBezTo>
                  <a:cubicBezTo>
                    <a:pt x="8826" y="2667"/>
                    <a:pt x="9244" y="2239"/>
                    <a:pt x="9561" y="1749"/>
                  </a:cubicBezTo>
                  <a:lnTo>
                    <a:pt x="9561" y="1749"/>
                  </a:lnTo>
                  <a:cubicBezTo>
                    <a:pt x="10173" y="2724"/>
                    <a:pt x="11178" y="3405"/>
                    <a:pt x="12206" y="3835"/>
                  </a:cubicBezTo>
                  <a:cubicBezTo>
                    <a:pt x="13198" y="4232"/>
                    <a:pt x="14282" y="4421"/>
                    <a:pt x="15362" y="4421"/>
                  </a:cubicBezTo>
                  <a:cubicBezTo>
                    <a:pt x="15783" y="4421"/>
                    <a:pt x="16203" y="4392"/>
                    <a:pt x="16617" y="4336"/>
                  </a:cubicBezTo>
                  <a:cubicBezTo>
                    <a:pt x="17469" y="4236"/>
                    <a:pt x="18296" y="3985"/>
                    <a:pt x="19073" y="3609"/>
                  </a:cubicBezTo>
                  <a:cubicBezTo>
                    <a:pt x="19123" y="3584"/>
                    <a:pt x="19123" y="3484"/>
                    <a:pt x="19098" y="3459"/>
                  </a:cubicBezTo>
                  <a:cubicBezTo>
                    <a:pt x="17093" y="1705"/>
                    <a:pt x="14587" y="602"/>
                    <a:pt x="11981" y="176"/>
                  </a:cubicBezTo>
                  <a:cubicBezTo>
                    <a:pt x="11179" y="51"/>
                    <a:pt x="10377" y="0"/>
                    <a:pt x="957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6" name="Google Shape;776;p37"/>
          <p:cNvGrpSpPr/>
          <p:nvPr/>
        </p:nvGrpSpPr>
        <p:grpSpPr>
          <a:xfrm rot="41840">
            <a:off x="6921291" y="5103685"/>
            <a:ext cx="1868644" cy="1259705"/>
            <a:chOff x="4746400" y="727625"/>
            <a:chExt cx="1093375" cy="737075"/>
          </a:xfrm>
        </p:grpSpPr>
        <p:sp>
          <p:nvSpPr>
            <p:cNvPr id="777" name="Google Shape;777;p37"/>
            <p:cNvSpPr/>
            <p:nvPr/>
          </p:nvSpPr>
          <p:spPr>
            <a:xfrm>
              <a:off x="5607925" y="858425"/>
              <a:ext cx="229350" cy="341500"/>
            </a:xfrm>
            <a:custGeom>
              <a:avLst/>
              <a:gdLst/>
              <a:ahLst/>
              <a:cxnLst/>
              <a:rect l="l" t="t" r="r" b="b"/>
              <a:pathLst>
                <a:path w="9174" h="13660" extrusionOk="0">
                  <a:moveTo>
                    <a:pt x="4186" y="0"/>
                  </a:moveTo>
                  <a:cubicBezTo>
                    <a:pt x="1880" y="0"/>
                    <a:pt x="1" y="1880"/>
                    <a:pt x="1" y="4186"/>
                  </a:cubicBezTo>
                  <a:cubicBezTo>
                    <a:pt x="1" y="5965"/>
                    <a:pt x="1154" y="7494"/>
                    <a:pt x="2733" y="8095"/>
                  </a:cubicBezTo>
                  <a:cubicBezTo>
                    <a:pt x="2332" y="8672"/>
                    <a:pt x="2081" y="9374"/>
                    <a:pt x="2081" y="10126"/>
                  </a:cubicBezTo>
                  <a:cubicBezTo>
                    <a:pt x="2081" y="12080"/>
                    <a:pt x="3685" y="13659"/>
                    <a:pt x="5640" y="13659"/>
                  </a:cubicBezTo>
                  <a:cubicBezTo>
                    <a:pt x="7595" y="13659"/>
                    <a:pt x="9174" y="12080"/>
                    <a:pt x="9174" y="10126"/>
                  </a:cubicBezTo>
                  <a:cubicBezTo>
                    <a:pt x="9174" y="8747"/>
                    <a:pt x="8397" y="7569"/>
                    <a:pt x="7269" y="6968"/>
                  </a:cubicBezTo>
                  <a:cubicBezTo>
                    <a:pt x="7946" y="6241"/>
                    <a:pt x="8347" y="5263"/>
                    <a:pt x="8347" y="4186"/>
                  </a:cubicBezTo>
                  <a:cubicBezTo>
                    <a:pt x="8347" y="1880"/>
                    <a:pt x="6492" y="0"/>
                    <a:pt x="418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Google Shape;778;p37"/>
            <p:cNvSpPr/>
            <p:nvPr/>
          </p:nvSpPr>
          <p:spPr>
            <a:xfrm>
              <a:off x="5605425" y="855900"/>
              <a:ext cx="234350" cy="346525"/>
            </a:xfrm>
            <a:custGeom>
              <a:avLst/>
              <a:gdLst/>
              <a:ahLst/>
              <a:cxnLst/>
              <a:rect l="l" t="t" r="r" b="b"/>
              <a:pathLst>
                <a:path w="9374" h="13861" extrusionOk="0">
                  <a:moveTo>
                    <a:pt x="4286" y="201"/>
                  </a:moveTo>
                  <a:cubicBezTo>
                    <a:pt x="6517" y="201"/>
                    <a:pt x="8346" y="2031"/>
                    <a:pt x="8346" y="4287"/>
                  </a:cubicBezTo>
                  <a:cubicBezTo>
                    <a:pt x="8346" y="5289"/>
                    <a:pt x="7970" y="6267"/>
                    <a:pt x="7294" y="7018"/>
                  </a:cubicBezTo>
                  <a:lnTo>
                    <a:pt x="7219" y="7094"/>
                  </a:lnTo>
                  <a:lnTo>
                    <a:pt x="7319" y="7169"/>
                  </a:lnTo>
                  <a:cubicBezTo>
                    <a:pt x="8472" y="7745"/>
                    <a:pt x="9173" y="8923"/>
                    <a:pt x="9173" y="10227"/>
                  </a:cubicBezTo>
                  <a:cubicBezTo>
                    <a:pt x="9173" y="12131"/>
                    <a:pt x="7645" y="13660"/>
                    <a:pt x="5740" y="13660"/>
                  </a:cubicBezTo>
                  <a:cubicBezTo>
                    <a:pt x="3835" y="13660"/>
                    <a:pt x="2281" y="12131"/>
                    <a:pt x="2281" y="10227"/>
                  </a:cubicBezTo>
                  <a:cubicBezTo>
                    <a:pt x="2281" y="9500"/>
                    <a:pt x="2507" y="8823"/>
                    <a:pt x="2908" y="8247"/>
                  </a:cubicBezTo>
                  <a:lnTo>
                    <a:pt x="2983" y="8146"/>
                  </a:lnTo>
                  <a:lnTo>
                    <a:pt x="2858" y="8096"/>
                  </a:lnTo>
                  <a:cubicBezTo>
                    <a:pt x="1279" y="7520"/>
                    <a:pt x="201" y="5966"/>
                    <a:pt x="201" y="4287"/>
                  </a:cubicBezTo>
                  <a:cubicBezTo>
                    <a:pt x="201" y="2031"/>
                    <a:pt x="2031" y="201"/>
                    <a:pt x="4286" y="201"/>
                  </a:cubicBezTo>
                  <a:close/>
                  <a:moveTo>
                    <a:pt x="4286" y="1"/>
                  </a:moveTo>
                  <a:cubicBezTo>
                    <a:pt x="1930" y="1"/>
                    <a:pt x="0" y="1931"/>
                    <a:pt x="0" y="4287"/>
                  </a:cubicBezTo>
                  <a:cubicBezTo>
                    <a:pt x="0" y="6016"/>
                    <a:pt x="1078" y="7595"/>
                    <a:pt x="2682" y="8247"/>
                  </a:cubicBezTo>
                  <a:cubicBezTo>
                    <a:pt x="2306" y="8823"/>
                    <a:pt x="2106" y="9500"/>
                    <a:pt x="2106" y="10227"/>
                  </a:cubicBezTo>
                  <a:cubicBezTo>
                    <a:pt x="2106" y="12232"/>
                    <a:pt x="3735" y="13861"/>
                    <a:pt x="5740" y="13861"/>
                  </a:cubicBezTo>
                  <a:cubicBezTo>
                    <a:pt x="7745" y="13861"/>
                    <a:pt x="9374" y="12232"/>
                    <a:pt x="9374" y="10227"/>
                  </a:cubicBezTo>
                  <a:cubicBezTo>
                    <a:pt x="9374" y="8898"/>
                    <a:pt x="8672" y="7695"/>
                    <a:pt x="7519" y="7044"/>
                  </a:cubicBezTo>
                  <a:cubicBezTo>
                    <a:pt x="8171" y="6267"/>
                    <a:pt x="8547" y="5289"/>
                    <a:pt x="8547" y="4287"/>
                  </a:cubicBezTo>
                  <a:cubicBezTo>
                    <a:pt x="8547" y="1931"/>
                    <a:pt x="6642" y="1"/>
                    <a:pt x="428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Google Shape;779;p37"/>
            <p:cNvSpPr/>
            <p:nvPr/>
          </p:nvSpPr>
          <p:spPr>
            <a:xfrm>
              <a:off x="4748900" y="858425"/>
              <a:ext cx="229350" cy="341500"/>
            </a:xfrm>
            <a:custGeom>
              <a:avLst/>
              <a:gdLst/>
              <a:ahLst/>
              <a:cxnLst/>
              <a:rect l="l" t="t" r="r" b="b"/>
              <a:pathLst>
                <a:path w="9174" h="13660" extrusionOk="0">
                  <a:moveTo>
                    <a:pt x="5013" y="0"/>
                  </a:moveTo>
                  <a:cubicBezTo>
                    <a:pt x="2707" y="0"/>
                    <a:pt x="828" y="1880"/>
                    <a:pt x="828" y="4186"/>
                  </a:cubicBezTo>
                  <a:cubicBezTo>
                    <a:pt x="828" y="5263"/>
                    <a:pt x="1254" y="6241"/>
                    <a:pt x="1930" y="6968"/>
                  </a:cubicBezTo>
                  <a:cubicBezTo>
                    <a:pt x="778" y="7569"/>
                    <a:pt x="1" y="8747"/>
                    <a:pt x="1" y="10126"/>
                  </a:cubicBezTo>
                  <a:cubicBezTo>
                    <a:pt x="1" y="12080"/>
                    <a:pt x="1605" y="13659"/>
                    <a:pt x="3560" y="13659"/>
                  </a:cubicBezTo>
                  <a:cubicBezTo>
                    <a:pt x="5514" y="13659"/>
                    <a:pt x="7093" y="12080"/>
                    <a:pt x="7093" y="10126"/>
                  </a:cubicBezTo>
                  <a:cubicBezTo>
                    <a:pt x="7093" y="9374"/>
                    <a:pt x="6868" y="8672"/>
                    <a:pt x="6442" y="8095"/>
                  </a:cubicBezTo>
                  <a:cubicBezTo>
                    <a:pt x="8046" y="7494"/>
                    <a:pt x="9174" y="5965"/>
                    <a:pt x="9174" y="4186"/>
                  </a:cubicBezTo>
                  <a:cubicBezTo>
                    <a:pt x="9174" y="1880"/>
                    <a:pt x="7319" y="0"/>
                    <a:pt x="5013"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Google Shape;780;p37"/>
            <p:cNvSpPr/>
            <p:nvPr/>
          </p:nvSpPr>
          <p:spPr>
            <a:xfrm>
              <a:off x="4746400" y="855900"/>
              <a:ext cx="234350" cy="346525"/>
            </a:xfrm>
            <a:custGeom>
              <a:avLst/>
              <a:gdLst/>
              <a:ahLst/>
              <a:cxnLst/>
              <a:rect l="l" t="t" r="r" b="b"/>
              <a:pathLst>
                <a:path w="9374" h="13861" extrusionOk="0">
                  <a:moveTo>
                    <a:pt x="5113" y="201"/>
                  </a:moveTo>
                  <a:cubicBezTo>
                    <a:pt x="7344" y="201"/>
                    <a:pt x="9173" y="2031"/>
                    <a:pt x="9173" y="4287"/>
                  </a:cubicBezTo>
                  <a:cubicBezTo>
                    <a:pt x="9173" y="5966"/>
                    <a:pt x="8121" y="7520"/>
                    <a:pt x="6517" y="8096"/>
                  </a:cubicBezTo>
                  <a:lnTo>
                    <a:pt x="6391" y="8146"/>
                  </a:lnTo>
                  <a:lnTo>
                    <a:pt x="6467" y="8247"/>
                  </a:lnTo>
                  <a:cubicBezTo>
                    <a:pt x="6893" y="8823"/>
                    <a:pt x="7093" y="9500"/>
                    <a:pt x="7093" y="10227"/>
                  </a:cubicBezTo>
                  <a:cubicBezTo>
                    <a:pt x="7093" y="12131"/>
                    <a:pt x="5539" y="13660"/>
                    <a:pt x="3660" y="13660"/>
                  </a:cubicBezTo>
                  <a:cubicBezTo>
                    <a:pt x="1755" y="13660"/>
                    <a:pt x="201" y="12131"/>
                    <a:pt x="201" y="10227"/>
                  </a:cubicBezTo>
                  <a:cubicBezTo>
                    <a:pt x="201" y="8923"/>
                    <a:pt x="903" y="7745"/>
                    <a:pt x="2055" y="7169"/>
                  </a:cubicBezTo>
                  <a:lnTo>
                    <a:pt x="2181" y="7094"/>
                  </a:lnTo>
                  <a:lnTo>
                    <a:pt x="2081" y="7018"/>
                  </a:lnTo>
                  <a:cubicBezTo>
                    <a:pt x="1404" y="6267"/>
                    <a:pt x="1028" y="5289"/>
                    <a:pt x="1028" y="4287"/>
                  </a:cubicBezTo>
                  <a:cubicBezTo>
                    <a:pt x="1028" y="2031"/>
                    <a:pt x="2858" y="201"/>
                    <a:pt x="5113" y="201"/>
                  </a:cubicBezTo>
                  <a:close/>
                  <a:moveTo>
                    <a:pt x="5113" y="1"/>
                  </a:moveTo>
                  <a:cubicBezTo>
                    <a:pt x="2757" y="1"/>
                    <a:pt x="852" y="1931"/>
                    <a:pt x="852" y="4287"/>
                  </a:cubicBezTo>
                  <a:cubicBezTo>
                    <a:pt x="852" y="5289"/>
                    <a:pt x="1203" y="6267"/>
                    <a:pt x="1855" y="7044"/>
                  </a:cubicBezTo>
                  <a:cubicBezTo>
                    <a:pt x="727" y="7695"/>
                    <a:pt x="0" y="8898"/>
                    <a:pt x="0" y="10227"/>
                  </a:cubicBezTo>
                  <a:cubicBezTo>
                    <a:pt x="0" y="12232"/>
                    <a:pt x="1654" y="13861"/>
                    <a:pt x="3660" y="13861"/>
                  </a:cubicBezTo>
                  <a:cubicBezTo>
                    <a:pt x="5665" y="13861"/>
                    <a:pt x="7294" y="12232"/>
                    <a:pt x="7294" y="10227"/>
                  </a:cubicBezTo>
                  <a:cubicBezTo>
                    <a:pt x="7294" y="9500"/>
                    <a:pt x="7093" y="8823"/>
                    <a:pt x="6692" y="8247"/>
                  </a:cubicBezTo>
                  <a:cubicBezTo>
                    <a:pt x="8296" y="7595"/>
                    <a:pt x="9374" y="6016"/>
                    <a:pt x="9374" y="4287"/>
                  </a:cubicBezTo>
                  <a:cubicBezTo>
                    <a:pt x="9374" y="1931"/>
                    <a:pt x="7469" y="1"/>
                    <a:pt x="511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Google Shape;781;p37"/>
            <p:cNvSpPr/>
            <p:nvPr/>
          </p:nvSpPr>
          <p:spPr>
            <a:xfrm>
              <a:off x="4866075" y="730600"/>
              <a:ext cx="864675" cy="730600"/>
            </a:xfrm>
            <a:custGeom>
              <a:avLst/>
              <a:gdLst/>
              <a:ahLst/>
              <a:cxnLst/>
              <a:rect l="l" t="t" r="r" b="b"/>
              <a:pathLst>
                <a:path w="34587" h="29224" extrusionOk="0">
                  <a:moveTo>
                    <a:pt x="17294" y="0"/>
                  </a:moveTo>
                  <a:cubicBezTo>
                    <a:pt x="7745" y="0"/>
                    <a:pt x="0" y="6542"/>
                    <a:pt x="0" y="14612"/>
                  </a:cubicBezTo>
                  <a:cubicBezTo>
                    <a:pt x="0" y="22682"/>
                    <a:pt x="7745" y="29224"/>
                    <a:pt x="17294" y="29224"/>
                  </a:cubicBezTo>
                  <a:cubicBezTo>
                    <a:pt x="26843" y="29224"/>
                    <a:pt x="34587" y="22682"/>
                    <a:pt x="34587" y="14612"/>
                  </a:cubicBezTo>
                  <a:cubicBezTo>
                    <a:pt x="34587" y="6542"/>
                    <a:pt x="26843" y="0"/>
                    <a:pt x="1729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Google Shape;782;p37"/>
            <p:cNvSpPr/>
            <p:nvPr/>
          </p:nvSpPr>
          <p:spPr>
            <a:xfrm>
              <a:off x="4857300" y="727625"/>
              <a:ext cx="876600" cy="737075"/>
            </a:xfrm>
            <a:custGeom>
              <a:avLst/>
              <a:gdLst/>
              <a:ahLst/>
              <a:cxnLst/>
              <a:rect l="l" t="t" r="r" b="b"/>
              <a:pathLst>
                <a:path w="35064" h="29483" extrusionOk="0">
                  <a:moveTo>
                    <a:pt x="17652" y="253"/>
                  </a:moveTo>
                  <a:cubicBezTo>
                    <a:pt x="18809" y="253"/>
                    <a:pt x="19965" y="350"/>
                    <a:pt x="21103" y="545"/>
                  </a:cubicBezTo>
                  <a:cubicBezTo>
                    <a:pt x="24387" y="1122"/>
                    <a:pt x="27544" y="2500"/>
                    <a:pt x="30051" y="4731"/>
                  </a:cubicBezTo>
                  <a:cubicBezTo>
                    <a:pt x="32357" y="6761"/>
                    <a:pt x="34061" y="9468"/>
                    <a:pt x="34612" y="12500"/>
                  </a:cubicBezTo>
                  <a:cubicBezTo>
                    <a:pt x="34737" y="13227"/>
                    <a:pt x="34813" y="13979"/>
                    <a:pt x="34813" y="14731"/>
                  </a:cubicBezTo>
                  <a:cubicBezTo>
                    <a:pt x="34813" y="17839"/>
                    <a:pt x="33610" y="20796"/>
                    <a:pt x="31630" y="23152"/>
                  </a:cubicBezTo>
                  <a:cubicBezTo>
                    <a:pt x="29524" y="25633"/>
                    <a:pt x="26642" y="27413"/>
                    <a:pt x="23534" y="28365"/>
                  </a:cubicBezTo>
                  <a:cubicBezTo>
                    <a:pt x="21637" y="28951"/>
                    <a:pt x="19646" y="29242"/>
                    <a:pt x="17657" y="29242"/>
                  </a:cubicBezTo>
                  <a:cubicBezTo>
                    <a:pt x="16074" y="29242"/>
                    <a:pt x="14491" y="29058"/>
                    <a:pt x="12958" y="28691"/>
                  </a:cubicBezTo>
                  <a:cubicBezTo>
                    <a:pt x="9750" y="27914"/>
                    <a:pt x="6717" y="26335"/>
                    <a:pt x="4412" y="23979"/>
                  </a:cubicBezTo>
                  <a:cubicBezTo>
                    <a:pt x="2256" y="21774"/>
                    <a:pt x="802" y="18916"/>
                    <a:pt x="527" y="15834"/>
                  </a:cubicBezTo>
                  <a:cubicBezTo>
                    <a:pt x="251" y="12776"/>
                    <a:pt x="1153" y="9743"/>
                    <a:pt x="2958" y="7237"/>
                  </a:cubicBezTo>
                  <a:cubicBezTo>
                    <a:pt x="4838" y="4606"/>
                    <a:pt x="7569" y="2676"/>
                    <a:pt x="10577" y="1523"/>
                  </a:cubicBezTo>
                  <a:cubicBezTo>
                    <a:pt x="12829" y="676"/>
                    <a:pt x="15242" y="253"/>
                    <a:pt x="17652" y="253"/>
                  </a:cubicBezTo>
                  <a:close/>
                  <a:moveTo>
                    <a:pt x="17696" y="1"/>
                  </a:moveTo>
                  <a:cubicBezTo>
                    <a:pt x="16076" y="1"/>
                    <a:pt x="14454" y="191"/>
                    <a:pt x="12883" y="570"/>
                  </a:cubicBezTo>
                  <a:cubicBezTo>
                    <a:pt x="9650" y="1347"/>
                    <a:pt x="6567" y="2951"/>
                    <a:pt x="4211" y="5357"/>
                  </a:cubicBezTo>
                  <a:cubicBezTo>
                    <a:pt x="2056" y="7588"/>
                    <a:pt x="577" y="10470"/>
                    <a:pt x="301" y="13578"/>
                  </a:cubicBezTo>
                  <a:cubicBezTo>
                    <a:pt x="0" y="16686"/>
                    <a:pt x="928" y="19819"/>
                    <a:pt x="2732" y="22350"/>
                  </a:cubicBezTo>
                  <a:cubicBezTo>
                    <a:pt x="4637" y="25007"/>
                    <a:pt x="7394" y="26987"/>
                    <a:pt x="10427" y="28140"/>
                  </a:cubicBezTo>
                  <a:cubicBezTo>
                    <a:pt x="12727" y="29043"/>
                    <a:pt x="15189" y="29482"/>
                    <a:pt x="17648" y="29482"/>
                  </a:cubicBezTo>
                  <a:cubicBezTo>
                    <a:pt x="18806" y="29482"/>
                    <a:pt x="19964" y="29385"/>
                    <a:pt x="21103" y="29192"/>
                  </a:cubicBezTo>
                  <a:cubicBezTo>
                    <a:pt x="24437" y="28616"/>
                    <a:pt x="27670" y="27187"/>
                    <a:pt x="30226" y="24932"/>
                  </a:cubicBezTo>
                  <a:cubicBezTo>
                    <a:pt x="32557" y="22876"/>
                    <a:pt x="34286" y="20094"/>
                    <a:pt x="34838" y="17012"/>
                  </a:cubicBezTo>
                  <a:cubicBezTo>
                    <a:pt x="34988" y="16260"/>
                    <a:pt x="35063" y="15508"/>
                    <a:pt x="35063" y="14731"/>
                  </a:cubicBezTo>
                  <a:cubicBezTo>
                    <a:pt x="35063" y="14730"/>
                    <a:pt x="35063" y="14730"/>
                    <a:pt x="35063" y="14729"/>
                  </a:cubicBezTo>
                  <a:lnTo>
                    <a:pt x="35063" y="14729"/>
                  </a:lnTo>
                  <a:cubicBezTo>
                    <a:pt x="35038" y="11622"/>
                    <a:pt x="33860" y="8615"/>
                    <a:pt x="31855" y="6235"/>
                  </a:cubicBezTo>
                  <a:cubicBezTo>
                    <a:pt x="29725" y="3678"/>
                    <a:pt x="26793" y="1899"/>
                    <a:pt x="23660" y="896"/>
                  </a:cubicBezTo>
                  <a:cubicBezTo>
                    <a:pt x="21739" y="298"/>
                    <a:pt x="19719" y="1"/>
                    <a:pt x="1769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Google Shape;783;p37"/>
            <p:cNvSpPr/>
            <p:nvPr/>
          </p:nvSpPr>
          <p:spPr>
            <a:xfrm>
              <a:off x="4932475" y="761300"/>
              <a:ext cx="731875" cy="523200"/>
            </a:xfrm>
            <a:custGeom>
              <a:avLst/>
              <a:gdLst/>
              <a:ahLst/>
              <a:cxnLst/>
              <a:rect l="l" t="t" r="r" b="b"/>
              <a:pathLst>
                <a:path w="29275" h="20928" extrusionOk="0">
                  <a:moveTo>
                    <a:pt x="14638" y="0"/>
                  </a:moveTo>
                  <a:cubicBezTo>
                    <a:pt x="6567" y="0"/>
                    <a:pt x="1" y="4687"/>
                    <a:pt x="1" y="10452"/>
                  </a:cubicBezTo>
                  <a:cubicBezTo>
                    <a:pt x="1" y="16241"/>
                    <a:pt x="6567" y="20928"/>
                    <a:pt x="14638" y="20928"/>
                  </a:cubicBezTo>
                  <a:cubicBezTo>
                    <a:pt x="22708" y="20928"/>
                    <a:pt x="29274" y="16241"/>
                    <a:pt x="29274" y="10452"/>
                  </a:cubicBezTo>
                  <a:cubicBezTo>
                    <a:pt x="29274" y="4687"/>
                    <a:pt x="22708" y="0"/>
                    <a:pt x="14638" y="0"/>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37"/>
            <p:cNvSpPr/>
            <p:nvPr/>
          </p:nvSpPr>
          <p:spPr>
            <a:xfrm>
              <a:off x="5319475" y="1018825"/>
              <a:ext cx="123075" cy="108525"/>
            </a:xfrm>
            <a:custGeom>
              <a:avLst/>
              <a:gdLst/>
              <a:ahLst/>
              <a:cxnLst/>
              <a:rect l="l" t="t" r="r" b="b"/>
              <a:pathLst>
                <a:path w="4923" h="4341" extrusionOk="0">
                  <a:moveTo>
                    <a:pt x="4756" y="0"/>
                  </a:moveTo>
                  <a:cubicBezTo>
                    <a:pt x="4671" y="0"/>
                    <a:pt x="4584" y="50"/>
                    <a:pt x="4571" y="151"/>
                  </a:cubicBezTo>
                  <a:cubicBezTo>
                    <a:pt x="4546" y="1429"/>
                    <a:pt x="4170" y="2757"/>
                    <a:pt x="3042" y="3459"/>
                  </a:cubicBezTo>
                  <a:cubicBezTo>
                    <a:pt x="2448" y="3833"/>
                    <a:pt x="1758" y="3994"/>
                    <a:pt x="1072" y="3994"/>
                  </a:cubicBezTo>
                  <a:cubicBezTo>
                    <a:pt x="977" y="3994"/>
                    <a:pt x="882" y="3991"/>
                    <a:pt x="787" y="3985"/>
                  </a:cubicBezTo>
                  <a:cubicBezTo>
                    <a:pt x="661" y="3985"/>
                    <a:pt x="536" y="3960"/>
                    <a:pt x="411" y="3960"/>
                  </a:cubicBezTo>
                  <a:cubicBezTo>
                    <a:pt x="411" y="3960"/>
                    <a:pt x="386" y="3960"/>
                    <a:pt x="336" y="3935"/>
                  </a:cubicBezTo>
                  <a:lnTo>
                    <a:pt x="285" y="3935"/>
                  </a:lnTo>
                  <a:cubicBezTo>
                    <a:pt x="271" y="3932"/>
                    <a:pt x="258" y="3930"/>
                    <a:pt x="244" y="3930"/>
                  </a:cubicBezTo>
                  <a:cubicBezTo>
                    <a:pt x="72" y="3930"/>
                    <a:pt x="1" y="4214"/>
                    <a:pt x="210" y="4261"/>
                  </a:cubicBezTo>
                  <a:cubicBezTo>
                    <a:pt x="481" y="4314"/>
                    <a:pt x="758" y="4341"/>
                    <a:pt x="1036" y="4341"/>
                  </a:cubicBezTo>
                  <a:cubicBezTo>
                    <a:pt x="2330" y="4341"/>
                    <a:pt x="3635" y="3766"/>
                    <a:pt x="4296" y="2632"/>
                  </a:cubicBezTo>
                  <a:cubicBezTo>
                    <a:pt x="4747" y="1880"/>
                    <a:pt x="4897" y="1003"/>
                    <a:pt x="4922" y="151"/>
                  </a:cubicBezTo>
                  <a:cubicBezTo>
                    <a:pt x="4922" y="50"/>
                    <a:pt x="4841" y="0"/>
                    <a:pt x="475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37"/>
            <p:cNvSpPr/>
            <p:nvPr/>
          </p:nvSpPr>
          <p:spPr>
            <a:xfrm>
              <a:off x="5478225" y="916700"/>
              <a:ext cx="196150" cy="195500"/>
            </a:xfrm>
            <a:custGeom>
              <a:avLst/>
              <a:gdLst/>
              <a:ahLst/>
              <a:cxnLst/>
              <a:rect l="l" t="t" r="r" b="b"/>
              <a:pathLst>
                <a:path w="7846" h="7820" extrusionOk="0">
                  <a:moveTo>
                    <a:pt x="3910" y="0"/>
                  </a:moveTo>
                  <a:cubicBezTo>
                    <a:pt x="1755" y="0"/>
                    <a:pt x="1" y="1754"/>
                    <a:pt x="1" y="3910"/>
                  </a:cubicBezTo>
                  <a:cubicBezTo>
                    <a:pt x="1" y="6065"/>
                    <a:pt x="1755" y="7820"/>
                    <a:pt x="3910" y="7820"/>
                  </a:cubicBezTo>
                  <a:cubicBezTo>
                    <a:pt x="6091" y="7820"/>
                    <a:pt x="7845" y="6065"/>
                    <a:pt x="7845" y="3910"/>
                  </a:cubicBezTo>
                  <a:cubicBezTo>
                    <a:pt x="7845" y="1754"/>
                    <a:pt x="6091" y="0"/>
                    <a:pt x="391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37"/>
            <p:cNvSpPr/>
            <p:nvPr/>
          </p:nvSpPr>
          <p:spPr>
            <a:xfrm>
              <a:off x="5509550" y="949275"/>
              <a:ext cx="133500" cy="133475"/>
            </a:xfrm>
            <a:custGeom>
              <a:avLst/>
              <a:gdLst/>
              <a:ahLst/>
              <a:cxnLst/>
              <a:rect l="l" t="t" r="r" b="b"/>
              <a:pathLst>
                <a:path w="5340" h="5339" extrusionOk="0">
                  <a:moveTo>
                    <a:pt x="2657" y="0"/>
                  </a:moveTo>
                  <a:cubicBezTo>
                    <a:pt x="1204" y="0"/>
                    <a:pt x="1" y="1178"/>
                    <a:pt x="1" y="2657"/>
                  </a:cubicBezTo>
                  <a:cubicBezTo>
                    <a:pt x="1" y="4136"/>
                    <a:pt x="1204" y="5339"/>
                    <a:pt x="2657" y="5339"/>
                  </a:cubicBezTo>
                  <a:cubicBezTo>
                    <a:pt x="4136" y="5339"/>
                    <a:pt x="5339" y="4136"/>
                    <a:pt x="5339" y="2657"/>
                  </a:cubicBezTo>
                  <a:cubicBezTo>
                    <a:pt x="5339" y="1178"/>
                    <a:pt x="4136" y="0"/>
                    <a:pt x="265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37"/>
            <p:cNvSpPr/>
            <p:nvPr/>
          </p:nvSpPr>
          <p:spPr>
            <a:xfrm>
              <a:off x="5516450" y="946125"/>
              <a:ext cx="42625" cy="42650"/>
            </a:xfrm>
            <a:custGeom>
              <a:avLst/>
              <a:gdLst/>
              <a:ahLst/>
              <a:cxnLst/>
              <a:rect l="l" t="t" r="r" b="b"/>
              <a:pathLst>
                <a:path w="1705" h="1706" extrusionOk="0">
                  <a:moveTo>
                    <a:pt x="853" y="1"/>
                  </a:moveTo>
                  <a:cubicBezTo>
                    <a:pt x="376" y="1"/>
                    <a:pt x="1" y="402"/>
                    <a:pt x="1" y="853"/>
                  </a:cubicBezTo>
                  <a:cubicBezTo>
                    <a:pt x="1" y="1329"/>
                    <a:pt x="376" y="1705"/>
                    <a:pt x="853" y="1705"/>
                  </a:cubicBezTo>
                  <a:cubicBezTo>
                    <a:pt x="1329" y="1705"/>
                    <a:pt x="1705" y="1329"/>
                    <a:pt x="1705" y="853"/>
                  </a:cubicBezTo>
                  <a:cubicBezTo>
                    <a:pt x="1705" y="402"/>
                    <a:pt x="1329" y="1"/>
                    <a:pt x="85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37"/>
            <p:cNvSpPr/>
            <p:nvPr/>
          </p:nvSpPr>
          <p:spPr>
            <a:xfrm>
              <a:off x="4951275" y="949900"/>
              <a:ext cx="138500" cy="78175"/>
            </a:xfrm>
            <a:custGeom>
              <a:avLst/>
              <a:gdLst/>
              <a:ahLst/>
              <a:cxnLst/>
              <a:rect l="l" t="t" r="r" b="b"/>
              <a:pathLst>
                <a:path w="5540" h="3127" extrusionOk="0">
                  <a:moveTo>
                    <a:pt x="2792" y="0"/>
                  </a:moveTo>
                  <a:cubicBezTo>
                    <a:pt x="1974" y="0"/>
                    <a:pt x="1177" y="377"/>
                    <a:pt x="653" y="1028"/>
                  </a:cubicBezTo>
                  <a:cubicBezTo>
                    <a:pt x="226" y="1554"/>
                    <a:pt x="1" y="2206"/>
                    <a:pt x="1" y="2883"/>
                  </a:cubicBezTo>
                  <a:cubicBezTo>
                    <a:pt x="1" y="3045"/>
                    <a:pt x="120" y="3127"/>
                    <a:pt x="239" y="3127"/>
                  </a:cubicBezTo>
                  <a:cubicBezTo>
                    <a:pt x="358" y="3127"/>
                    <a:pt x="477" y="3045"/>
                    <a:pt x="477" y="2883"/>
                  </a:cubicBezTo>
                  <a:cubicBezTo>
                    <a:pt x="502" y="1629"/>
                    <a:pt x="1455" y="477"/>
                    <a:pt x="2783" y="477"/>
                  </a:cubicBezTo>
                  <a:cubicBezTo>
                    <a:pt x="4086" y="477"/>
                    <a:pt x="5064" y="1629"/>
                    <a:pt x="5064" y="2883"/>
                  </a:cubicBezTo>
                  <a:cubicBezTo>
                    <a:pt x="5064" y="3045"/>
                    <a:pt x="5183" y="3127"/>
                    <a:pt x="5302" y="3127"/>
                  </a:cubicBezTo>
                  <a:cubicBezTo>
                    <a:pt x="5421" y="3127"/>
                    <a:pt x="5540" y="3045"/>
                    <a:pt x="5540" y="2883"/>
                  </a:cubicBezTo>
                  <a:cubicBezTo>
                    <a:pt x="5540" y="1705"/>
                    <a:pt x="4838" y="602"/>
                    <a:pt x="3735" y="176"/>
                  </a:cubicBezTo>
                  <a:cubicBezTo>
                    <a:pt x="3428" y="57"/>
                    <a:pt x="3108" y="0"/>
                    <a:pt x="279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Google Shape;789;p37"/>
            <p:cNvSpPr/>
            <p:nvPr/>
          </p:nvSpPr>
          <p:spPr>
            <a:xfrm>
              <a:off x="4940000" y="730600"/>
              <a:ext cx="745650" cy="203650"/>
            </a:xfrm>
            <a:custGeom>
              <a:avLst/>
              <a:gdLst/>
              <a:ahLst/>
              <a:cxnLst/>
              <a:rect l="l" t="t" r="r" b="b"/>
              <a:pathLst>
                <a:path w="29826" h="8146" extrusionOk="0">
                  <a:moveTo>
                    <a:pt x="14337" y="0"/>
                  </a:moveTo>
                  <a:cubicBezTo>
                    <a:pt x="8372" y="0"/>
                    <a:pt x="3109" y="2557"/>
                    <a:pt x="1" y="6467"/>
                  </a:cubicBezTo>
                  <a:cubicBezTo>
                    <a:pt x="612" y="6481"/>
                    <a:pt x="1284" y="6491"/>
                    <a:pt x="2004" y="6491"/>
                  </a:cubicBezTo>
                  <a:cubicBezTo>
                    <a:pt x="7364" y="6491"/>
                    <a:pt x="15447" y="5961"/>
                    <a:pt x="22031" y="3133"/>
                  </a:cubicBezTo>
                  <a:cubicBezTo>
                    <a:pt x="22031" y="3133"/>
                    <a:pt x="25339" y="6642"/>
                    <a:pt x="29825" y="8146"/>
                  </a:cubicBezTo>
                  <a:cubicBezTo>
                    <a:pt x="27018" y="3334"/>
                    <a:pt x="21129" y="0"/>
                    <a:pt x="14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Google Shape;790;p37"/>
            <p:cNvSpPr/>
            <p:nvPr/>
          </p:nvSpPr>
          <p:spPr>
            <a:xfrm>
              <a:off x="4935000" y="728725"/>
              <a:ext cx="756300" cy="209925"/>
            </a:xfrm>
            <a:custGeom>
              <a:avLst/>
              <a:gdLst/>
              <a:ahLst/>
              <a:cxnLst/>
              <a:rect l="l" t="t" r="r" b="b"/>
              <a:pathLst>
                <a:path w="30252" h="8397" extrusionOk="0">
                  <a:moveTo>
                    <a:pt x="14537" y="176"/>
                  </a:moveTo>
                  <a:cubicBezTo>
                    <a:pt x="21028" y="176"/>
                    <a:pt x="26842" y="3183"/>
                    <a:pt x="29825" y="8045"/>
                  </a:cubicBezTo>
                  <a:cubicBezTo>
                    <a:pt x="25514" y="6516"/>
                    <a:pt x="22331" y="3183"/>
                    <a:pt x="22306" y="3158"/>
                  </a:cubicBezTo>
                  <a:lnTo>
                    <a:pt x="22256" y="3108"/>
                  </a:lnTo>
                  <a:lnTo>
                    <a:pt x="22206" y="3133"/>
                  </a:lnTo>
                  <a:cubicBezTo>
                    <a:pt x="15642" y="5927"/>
                    <a:pt x="7567" y="6465"/>
                    <a:pt x="2304" y="6465"/>
                  </a:cubicBezTo>
                  <a:cubicBezTo>
                    <a:pt x="1619" y="6465"/>
                    <a:pt x="982" y="6456"/>
                    <a:pt x="401" y="6441"/>
                  </a:cubicBezTo>
                  <a:cubicBezTo>
                    <a:pt x="3609" y="2506"/>
                    <a:pt x="8872" y="176"/>
                    <a:pt x="14537" y="176"/>
                  </a:cubicBezTo>
                  <a:close/>
                  <a:moveTo>
                    <a:pt x="14537" y="0"/>
                  </a:moveTo>
                  <a:cubicBezTo>
                    <a:pt x="8747" y="0"/>
                    <a:pt x="3359" y="2406"/>
                    <a:pt x="126" y="6466"/>
                  </a:cubicBezTo>
                  <a:lnTo>
                    <a:pt x="0" y="6617"/>
                  </a:lnTo>
                  <a:lnTo>
                    <a:pt x="201" y="6642"/>
                  </a:lnTo>
                  <a:cubicBezTo>
                    <a:pt x="793" y="6657"/>
                    <a:pt x="1449" y="6666"/>
                    <a:pt x="2157" y="6666"/>
                  </a:cubicBezTo>
                  <a:cubicBezTo>
                    <a:pt x="7416" y="6666"/>
                    <a:pt x="15580" y="6139"/>
                    <a:pt x="22206" y="3334"/>
                  </a:cubicBezTo>
                  <a:cubicBezTo>
                    <a:pt x="22632" y="3760"/>
                    <a:pt x="25815" y="6917"/>
                    <a:pt x="30000" y="8321"/>
                  </a:cubicBezTo>
                  <a:lnTo>
                    <a:pt x="30251" y="8396"/>
                  </a:lnTo>
                  <a:lnTo>
                    <a:pt x="30126" y="8171"/>
                  </a:lnTo>
                  <a:cubicBezTo>
                    <a:pt x="27168" y="3133"/>
                    <a:pt x="21178" y="0"/>
                    <a:pt x="145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1" name="Google Shape;791;p37"/>
          <p:cNvGrpSpPr/>
          <p:nvPr/>
        </p:nvGrpSpPr>
        <p:grpSpPr>
          <a:xfrm rot="1799923">
            <a:off x="3595838" y="5146943"/>
            <a:ext cx="1556821" cy="1267612"/>
            <a:chOff x="1342250" y="3181500"/>
            <a:chExt cx="740750" cy="603175"/>
          </a:xfrm>
        </p:grpSpPr>
        <p:sp>
          <p:nvSpPr>
            <p:cNvPr id="792" name="Google Shape;792;p37"/>
            <p:cNvSpPr/>
            <p:nvPr/>
          </p:nvSpPr>
          <p:spPr>
            <a:xfrm>
              <a:off x="1372325" y="3246275"/>
              <a:ext cx="633475" cy="536375"/>
            </a:xfrm>
            <a:custGeom>
              <a:avLst/>
              <a:gdLst/>
              <a:ahLst/>
              <a:cxnLst/>
              <a:rect l="l" t="t" r="r" b="b"/>
              <a:pathLst>
                <a:path w="25339" h="21455" extrusionOk="0">
                  <a:moveTo>
                    <a:pt x="12682" y="0"/>
                  </a:moveTo>
                  <a:cubicBezTo>
                    <a:pt x="5664" y="0"/>
                    <a:pt x="0" y="4813"/>
                    <a:pt x="0" y="10727"/>
                  </a:cubicBezTo>
                  <a:cubicBezTo>
                    <a:pt x="0" y="16642"/>
                    <a:pt x="5664" y="21454"/>
                    <a:pt x="12682" y="21454"/>
                  </a:cubicBezTo>
                  <a:cubicBezTo>
                    <a:pt x="19675" y="21454"/>
                    <a:pt x="25339" y="16642"/>
                    <a:pt x="25339" y="10727"/>
                  </a:cubicBezTo>
                  <a:cubicBezTo>
                    <a:pt x="25339" y="4813"/>
                    <a:pt x="19675" y="0"/>
                    <a:pt x="1268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Google Shape;793;p37"/>
            <p:cNvSpPr/>
            <p:nvPr/>
          </p:nvSpPr>
          <p:spPr>
            <a:xfrm>
              <a:off x="1365425" y="3244200"/>
              <a:ext cx="642875" cy="540475"/>
            </a:xfrm>
            <a:custGeom>
              <a:avLst/>
              <a:gdLst/>
              <a:ahLst/>
              <a:cxnLst/>
              <a:rect l="l" t="t" r="r" b="b"/>
              <a:pathLst>
                <a:path w="25715" h="21619" extrusionOk="0">
                  <a:moveTo>
                    <a:pt x="12912" y="186"/>
                  </a:moveTo>
                  <a:cubicBezTo>
                    <a:pt x="13775" y="186"/>
                    <a:pt x="14639" y="261"/>
                    <a:pt x="15489" y="409"/>
                  </a:cubicBezTo>
                  <a:cubicBezTo>
                    <a:pt x="17895" y="810"/>
                    <a:pt x="20201" y="1838"/>
                    <a:pt x="22031" y="3467"/>
                  </a:cubicBezTo>
                  <a:cubicBezTo>
                    <a:pt x="23735" y="4946"/>
                    <a:pt x="24988" y="6951"/>
                    <a:pt x="25389" y="9181"/>
                  </a:cubicBezTo>
                  <a:cubicBezTo>
                    <a:pt x="25489" y="9708"/>
                    <a:pt x="25540" y="10259"/>
                    <a:pt x="25540" y="10810"/>
                  </a:cubicBezTo>
                  <a:cubicBezTo>
                    <a:pt x="25540" y="13091"/>
                    <a:pt x="24662" y="15246"/>
                    <a:pt x="23184" y="16976"/>
                  </a:cubicBezTo>
                  <a:cubicBezTo>
                    <a:pt x="21655" y="18805"/>
                    <a:pt x="19550" y="20109"/>
                    <a:pt x="17269" y="20785"/>
                  </a:cubicBezTo>
                  <a:cubicBezTo>
                    <a:pt x="15867" y="21220"/>
                    <a:pt x="14395" y="21435"/>
                    <a:pt x="12923" y="21435"/>
                  </a:cubicBezTo>
                  <a:cubicBezTo>
                    <a:pt x="11762" y="21435"/>
                    <a:pt x="10601" y="21301"/>
                    <a:pt x="9474" y="21036"/>
                  </a:cubicBezTo>
                  <a:cubicBezTo>
                    <a:pt x="7143" y="20460"/>
                    <a:pt x="4913" y="19307"/>
                    <a:pt x="3234" y="17577"/>
                  </a:cubicBezTo>
                  <a:cubicBezTo>
                    <a:pt x="1655" y="15973"/>
                    <a:pt x="602" y="13868"/>
                    <a:pt x="402" y="11637"/>
                  </a:cubicBezTo>
                  <a:cubicBezTo>
                    <a:pt x="201" y="9382"/>
                    <a:pt x="853" y="7151"/>
                    <a:pt x="2181" y="5322"/>
                  </a:cubicBezTo>
                  <a:cubicBezTo>
                    <a:pt x="3534" y="3392"/>
                    <a:pt x="5564" y="1963"/>
                    <a:pt x="7745" y="1136"/>
                  </a:cubicBezTo>
                  <a:cubicBezTo>
                    <a:pt x="9392" y="497"/>
                    <a:pt x="11152" y="186"/>
                    <a:pt x="12912" y="186"/>
                  </a:cubicBezTo>
                  <a:close/>
                  <a:moveTo>
                    <a:pt x="12903" y="0"/>
                  </a:moveTo>
                  <a:cubicBezTo>
                    <a:pt x="11734" y="0"/>
                    <a:pt x="10565" y="135"/>
                    <a:pt x="9424" y="409"/>
                  </a:cubicBezTo>
                  <a:cubicBezTo>
                    <a:pt x="7068" y="986"/>
                    <a:pt x="4813" y="2189"/>
                    <a:pt x="3083" y="3943"/>
                  </a:cubicBezTo>
                  <a:cubicBezTo>
                    <a:pt x="1504" y="5572"/>
                    <a:pt x="427" y="7677"/>
                    <a:pt x="226" y="9983"/>
                  </a:cubicBezTo>
                  <a:cubicBezTo>
                    <a:pt x="1" y="12264"/>
                    <a:pt x="677" y="14545"/>
                    <a:pt x="2006" y="16399"/>
                  </a:cubicBezTo>
                  <a:cubicBezTo>
                    <a:pt x="3409" y="18354"/>
                    <a:pt x="5439" y="19783"/>
                    <a:pt x="7670" y="20660"/>
                  </a:cubicBezTo>
                  <a:cubicBezTo>
                    <a:pt x="9355" y="21307"/>
                    <a:pt x="11155" y="21618"/>
                    <a:pt x="12953" y="21618"/>
                  </a:cubicBezTo>
                  <a:cubicBezTo>
                    <a:pt x="13803" y="21618"/>
                    <a:pt x="14653" y="21549"/>
                    <a:pt x="15489" y="21412"/>
                  </a:cubicBezTo>
                  <a:cubicBezTo>
                    <a:pt x="17945" y="20986"/>
                    <a:pt x="20326" y="19933"/>
                    <a:pt x="22181" y="18279"/>
                  </a:cubicBezTo>
                  <a:cubicBezTo>
                    <a:pt x="23885" y="16750"/>
                    <a:pt x="25164" y="14720"/>
                    <a:pt x="25565" y="12464"/>
                  </a:cubicBezTo>
                  <a:cubicBezTo>
                    <a:pt x="25665" y="11913"/>
                    <a:pt x="25715" y="11362"/>
                    <a:pt x="25715" y="10810"/>
                  </a:cubicBezTo>
                  <a:cubicBezTo>
                    <a:pt x="25715" y="8505"/>
                    <a:pt x="24838" y="6324"/>
                    <a:pt x="23359" y="4570"/>
                  </a:cubicBezTo>
                  <a:cubicBezTo>
                    <a:pt x="21805" y="2690"/>
                    <a:pt x="19650" y="1387"/>
                    <a:pt x="17344" y="660"/>
                  </a:cubicBezTo>
                  <a:cubicBezTo>
                    <a:pt x="15906" y="223"/>
                    <a:pt x="14405" y="0"/>
                    <a:pt x="1290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37"/>
            <p:cNvSpPr/>
            <p:nvPr/>
          </p:nvSpPr>
          <p:spPr>
            <a:xfrm>
              <a:off x="1420575" y="3268825"/>
              <a:ext cx="536975" cy="384125"/>
            </a:xfrm>
            <a:custGeom>
              <a:avLst/>
              <a:gdLst/>
              <a:ahLst/>
              <a:cxnLst/>
              <a:rect l="l" t="t" r="r" b="b"/>
              <a:pathLst>
                <a:path w="21479" h="15365" extrusionOk="0">
                  <a:moveTo>
                    <a:pt x="10752" y="1"/>
                  </a:moveTo>
                  <a:cubicBezTo>
                    <a:pt x="4812" y="1"/>
                    <a:pt x="0" y="3434"/>
                    <a:pt x="0" y="7670"/>
                  </a:cubicBezTo>
                  <a:cubicBezTo>
                    <a:pt x="0" y="11906"/>
                    <a:pt x="4812" y="15364"/>
                    <a:pt x="10752" y="15364"/>
                  </a:cubicBezTo>
                  <a:cubicBezTo>
                    <a:pt x="16667" y="15364"/>
                    <a:pt x="21479" y="11906"/>
                    <a:pt x="21479" y="7670"/>
                  </a:cubicBezTo>
                  <a:cubicBezTo>
                    <a:pt x="21479" y="3434"/>
                    <a:pt x="16667" y="1"/>
                    <a:pt x="10752" y="1"/>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37"/>
            <p:cNvSpPr/>
            <p:nvPr/>
          </p:nvSpPr>
          <p:spPr>
            <a:xfrm>
              <a:off x="1582850" y="3473725"/>
              <a:ext cx="212425" cy="118450"/>
            </a:xfrm>
            <a:custGeom>
              <a:avLst/>
              <a:gdLst/>
              <a:ahLst/>
              <a:cxnLst/>
              <a:rect l="l" t="t" r="r" b="b"/>
              <a:pathLst>
                <a:path w="8497" h="4738" extrusionOk="0">
                  <a:moveTo>
                    <a:pt x="0" y="0"/>
                  </a:moveTo>
                  <a:cubicBezTo>
                    <a:pt x="0" y="2607"/>
                    <a:pt x="1905" y="4737"/>
                    <a:pt x="4261" y="4737"/>
                  </a:cubicBezTo>
                  <a:cubicBezTo>
                    <a:pt x="6592" y="4737"/>
                    <a:pt x="8497" y="2607"/>
                    <a:pt x="8497" y="0"/>
                  </a:cubicBezTo>
                  <a:close/>
                </a:path>
              </a:pathLst>
            </a:custGeom>
            <a:solidFill>
              <a:srgbClr val="000000">
                <a:alpha val="424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37"/>
            <p:cNvSpPr/>
            <p:nvPr/>
          </p:nvSpPr>
          <p:spPr>
            <a:xfrm>
              <a:off x="1580350" y="3471225"/>
              <a:ext cx="217425" cy="123450"/>
            </a:xfrm>
            <a:custGeom>
              <a:avLst/>
              <a:gdLst/>
              <a:ahLst/>
              <a:cxnLst/>
              <a:rect l="l" t="t" r="r" b="b"/>
              <a:pathLst>
                <a:path w="8697" h="4938" extrusionOk="0">
                  <a:moveTo>
                    <a:pt x="8521" y="175"/>
                  </a:moveTo>
                  <a:cubicBezTo>
                    <a:pt x="8493" y="1956"/>
                    <a:pt x="7495" y="3769"/>
                    <a:pt x="5790" y="4461"/>
                  </a:cubicBezTo>
                  <a:cubicBezTo>
                    <a:pt x="5338" y="4662"/>
                    <a:pt x="4837" y="4762"/>
                    <a:pt x="4361" y="4762"/>
                  </a:cubicBezTo>
                  <a:cubicBezTo>
                    <a:pt x="2506" y="4737"/>
                    <a:pt x="978" y="3409"/>
                    <a:pt x="426" y="1704"/>
                  </a:cubicBezTo>
                  <a:cubicBezTo>
                    <a:pt x="259" y="1203"/>
                    <a:pt x="183" y="679"/>
                    <a:pt x="176" y="175"/>
                  </a:cubicBezTo>
                  <a:close/>
                  <a:moveTo>
                    <a:pt x="100" y="0"/>
                  </a:moveTo>
                  <a:cubicBezTo>
                    <a:pt x="50" y="0"/>
                    <a:pt x="0" y="50"/>
                    <a:pt x="0" y="100"/>
                  </a:cubicBezTo>
                  <a:cubicBezTo>
                    <a:pt x="0" y="1980"/>
                    <a:pt x="1053" y="3885"/>
                    <a:pt x="2832" y="4637"/>
                  </a:cubicBezTo>
                  <a:cubicBezTo>
                    <a:pt x="3333" y="4837"/>
                    <a:pt x="3835" y="4937"/>
                    <a:pt x="4361" y="4937"/>
                  </a:cubicBezTo>
                  <a:cubicBezTo>
                    <a:pt x="4362" y="4937"/>
                    <a:pt x="4363" y="4937"/>
                    <a:pt x="4363" y="4937"/>
                  </a:cubicBezTo>
                  <a:lnTo>
                    <a:pt x="4363" y="4937"/>
                  </a:lnTo>
                  <a:cubicBezTo>
                    <a:pt x="6267" y="4911"/>
                    <a:pt x="7845" y="3533"/>
                    <a:pt x="8421" y="1779"/>
                  </a:cubicBezTo>
                  <a:cubicBezTo>
                    <a:pt x="8622" y="1228"/>
                    <a:pt x="8697" y="652"/>
                    <a:pt x="8697" y="100"/>
                  </a:cubicBezTo>
                  <a:cubicBezTo>
                    <a:pt x="8697" y="50"/>
                    <a:pt x="8647" y="0"/>
                    <a:pt x="859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37"/>
            <p:cNvSpPr/>
            <p:nvPr/>
          </p:nvSpPr>
          <p:spPr>
            <a:xfrm>
              <a:off x="1615425" y="3520700"/>
              <a:ext cx="147275" cy="71475"/>
            </a:xfrm>
            <a:custGeom>
              <a:avLst/>
              <a:gdLst/>
              <a:ahLst/>
              <a:cxnLst/>
              <a:rect l="l" t="t" r="r" b="b"/>
              <a:pathLst>
                <a:path w="5891" h="2859" extrusionOk="0">
                  <a:moveTo>
                    <a:pt x="2958" y="1"/>
                  </a:moveTo>
                  <a:cubicBezTo>
                    <a:pt x="1730" y="1"/>
                    <a:pt x="652" y="628"/>
                    <a:pt x="1" y="1530"/>
                  </a:cubicBezTo>
                  <a:cubicBezTo>
                    <a:pt x="752" y="2357"/>
                    <a:pt x="1805" y="2858"/>
                    <a:pt x="2958" y="2858"/>
                  </a:cubicBezTo>
                  <a:cubicBezTo>
                    <a:pt x="4086" y="2858"/>
                    <a:pt x="5138" y="2357"/>
                    <a:pt x="5890" y="1530"/>
                  </a:cubicBezTo>
                  <a:cubicBezTo>
                    <a:pt x="5239" y="628"/>
                    <a:pt x="4161" y="1"/>
                    <a:pt x="295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37"/>
            <p:cNvSpPr/>
            <p:nvPr/>
          </p:nvSpPr>
          <p:spPr>
            <a:xfrm>
              <a:off x="1612925" y="3518675"/>
              <a:ext cx="152275" cy="76000"/>
            </a:xfrm>
            <a:custGeom>
              <a:avLst/>
              <a:gdLst/>
              <a:ahLst/>
              <a:cxnLst/>
              <a:rect l="l" t="t" r="r" b="b"/>
              <a:pathLst>
                <a:path w="6091" h="3040" extrusionOk="0">
                  <a:moveTo>
                    <a:pt x="151" y="1561"/>
                  </a:moveTo>
                  <a:cubicBezTo>
                    <a:pt x="151" y="1561"/>
                    <a:pt x="151" y="1561"/>
                    <a:pt x="152" y="1562"/>
                  </a:cubicBezTo>
                  <a:lnTo>
                    <a:pt x="152" y="1562"/>
                  </a:lnTo>
                  <a:cubicBezTo>
                    <a:pt x="151" y="1561"/>
                    <a:pt x="151" y="1561"/>
                    <a:pt x="151" y="1561"/>
                  </a:cubicBezTo>
                  <a:close/>
                  <a:moveTo>
                    <a:pt x="5940" y="1561"/>
                  </a:moveTo>
                  <a:cubicBezTo>
                    <a:pt x="5940" y="1561"/>
                    <a:pt x="5939" y="1561"/>
                    <a:pt x="5939" y="1562"/>
                  </a:cubicBezTo>
                  <a:lnTo>
                    <a:pt x="5939" y="1562"/>
                  </a:lnTo>
                  <a:cubicBezTo>
                    <a:pt x="5939" y="1561"/>
                    <a:pt x="5940" y="1561"/>
                    <a:pt x="5940" y="1561"/>
                  </a:cubicBezTo>
                  <a:close/>
                  <a:moveTo>
                    <a:pt x="3058" y="182"/>
                  </a:moveTo>
                  <a:cubicBezTo>
                    <a:pt x="4168" y="182"/>
                    <a:pt x="5230" y="716"/>
                    <a:pt x="5884" y="1618"/>
                  </a:cubicBezTo>
                  <a:lnTo>
                    <a:pt x="5884" y="1618"/>
                  </a:lnTo>
                  <a:cubicBezTo>
                    <a:pt x="5115" y="2385"/>
                    <a:pt x="4134" y="2839"/>
                    <a:pt x="3058" y="2864"/>
                  </a:cubicBezTo>
                  <a:cubicBezTo>
                    <a:pt x="1957" y="2839"/>
                    <a:pt x="976" y="2385"/>
                    <a:pt x="207" y="1618"/>
                  </a:cubicBezTo>
                  <a:lnTo>
                    <a:pt x="207" y="1618"/>
                  </a:lnTo>
                  <a:cubicBezTo>
                    <a:pt x="861" y="716"/>
                    <a:pt x="1923" y="182"/>
                    <a:pt x="3058" y="182"/>
                  </a:cubicBezTo>
                  <a:close/>
                  <a:moveTo>
                    <a:pt x="3066" y="0"/>
                  </a:moveTo>
                  <a:cubicBezTo>
                    <a:pt x="2385" y="0"/>
                    <a:pt x="1710" y="187"/>
                    <a:pt x="1128" y="533"/>
                  </a:cubicBezTo>
                  <a:cubicBezTo>
                    <a:pt x="702" y="809"/>
                    <a:pt x="326" y="1160"/>
                    <a:pt x="25" y="1586"/>
                  </a:cubicBezTo>
                  <a:cubicBezTo>
                    <a:pt x="0" y="1611"/>
                    <a:pt x="0" y="1661"/>
                    <a:pt x="25" y="1686"/>
                  </a:cubicBezTo>
                  <a:cubicBezTo>
                    <a:pt x="827" y="2513"/>
                    <a:pt x="1880" y="3039"/>
                    <a:pt x="3058" y="3039"/>
                  </a:cubicBezTo>
                  <a:cubicBezTo>
                    <a:pt x="4211" y="3039"/>
                    <a:pt x="5264" y="2513"/>
                    <a:pt x="6066" y="1686"/>
                  </a:cubicBezTo>
                  <a:cubicBezTo>
                    <a:pt x="6091" y="1661"/>
                    <a:pt x="6091" y="1611"/>
                    <a:pt x="6066" y="1586"/>
                  </a:cubicBezTo>
                  <a:cubicBezTo>
                    <a:pt x="5539" y="834"/>
                    <a:pt x="4737" y="282"/>
                    <a:pt x="3835" y="82"/>
                  </a:cubicBezTo>
                  <a:cubicBezTo>
                    <a:pt x="3581" y="27"/>
                    <a:pt x="3323" y="0"/>
                    <a:pt x="30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37"/>
            <p:cNvSpPr/>
            <p:nvPr/>
          </p:nvSpPr>
          <p:spPr>
            <a:xfrm>
              <a:off x="1606650" y="3183800"/>
              <a:ext cx="296175" cy="134000"/>
            </a:xfrm>
            <a:custGeom>
              <a:avLst/>
              <a:gdLst/>
              <a:ahLst/>
              <a:cxnLst/>
              <a:rect l="l" t="t" r="r" b="b"/>
              <a:pathLst>
                <a:path w="11847" h="5360" extrusionOk="0">
                  <a:moveTo>
                    <a:pt x="5612" y="1"/>
                  </a:moveTo>
                  <a:cubicBezTo>
                    <a:pt x="3863" y="1"/>
                    <a:pt x="1" y="2875"/>
                    <a:pt x="1" y="2875"/>
                  </a:cubicBezTo>
                  <a:cubicBezTo>
                    <a:pt x="1" y="2875"/>
                    <a:pt x="953" y="4780"/>
                    <a:pt x="6241" y="5307"/>
                  </a:cubicBezTo>
                  <a:cubicBezTo>
                    <a:pt x="6621" y="5342"/>
                    <a:pt x="6976" y="5359"/>
                    <a:pt x="7307" y="5359"/>
                  </a:cubicBezTo>
                  <a:cubicBezTo>
                    <a:pt x="11602" y="5359"/>
                    <a:pt x="11846" y="2517"/>
                    <a:pt x="10427" y="1447"/>
                  </a:cubicBezTo>
                  <a:cubicBezTo>
                    <a:pt x="10079" y="1184"/>
                    <a:pt x="9611" y="1083"/>
                    <a:pt x="9096" y="1083"/>
                  </a:cubicBezTo>
                  <a:cubicBezTo>
                    <a:pt x="7350" y="1083"/>
                    <a:pt x="5063" y="2249"/>
                    <a:pt x="5063" y="2249"/>
                  </a:cubicBezTo>
                  <a:cubicBezTo>
                    <a:pt x="5063" y="2249"/>
                    <a:pt x="7469" y="520"/>
                    <a:pt x="5941" y="43"/>
                  </a:cubicBezTo>
                  <a:cubicBezTo>
                    <a:pt x="5842" y="14"/>
                    <a:pt x="5732" y="1"/>
                    <a:pt x="561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37"/>
            <p:cNvSpPr/>
            <p:nvPr/>
          </p:nvSpPr>
          <p:spPr>
            <a:xfrm>
              <a:off x="1604000" y="3181500"/>
              <a:ext cx="286525" cy="138200"/>
            </a:xfrm>
            <a:custGeom>
              <a:avLst/>
              <a:gdLst/>
              <a:ahLst/>
              <a:cxnLst/>
              <a:rect l="l" t="t" r="r" b="b"/>
              <a:pathLst>
                <a:path w="11461" h="5528" extrusionOk="0">
                  <a:moveTo>
                    <a:pt x="5699" y="181"/>
                  </a:moveTo>
                  <a:cubicBezTo>
                    <a:pt x="5887" y="181"/>
                    <a:pt x="6072" y="215"/>
                    <a:pt x="6247" y="311"/>
                  </a:cubicBezTo>
                  <a:cubicBezTo>
                    <a:pt x="6523" y="486"/>
                    <a:pt x="6498" y="762"/>
                    <a:pt x="6347" y="1013"/>
                  </a:cubicBezTo>
                  <a:cubicBezTo>
                    <a:pt x="6077" y="1503"/>
                    <a:pt x="5592" y="1898"/>
                    <a:pt x="5148" y="2243"/>
                  </a:cubicBezTo>
                  <a:lnTo>
                    <a:pt x="5148" y="2243"/>
                  </a:lnTo>
                  <a:cubicBezTo>
                    <a:pt x="5137" y="2250"/>
                    <a:pt x="5127" y="2258"/>
                    <a:pt x="5119" y="2266"/>
                  </a:cubicBezTo>
                  <a:cubicBezTo>
                    <a:pt x="5033" y="2309"/>
                    <a:pt x="5095" y="2426"/>
                    <a:pt x="5178" y="2426"/>
                  </a:cubicBezTo>
                  <a:cubicBezTo>
                    <a:pt x="5192" y="2426"/>
                    <a:pt x="5206" y="2423"/>
                    <a:pt x="5220" y="2416"/>
                  </a:cubicBezTo>
                  <a:cubicBezTo>
                    <a:pt x="5595" y="2216"/>
                    <a:pt x="5996" y="2040"/>
                    <a:pt x="6423" y="1890"/>
                  </a:cubicBezTo>
                  <a:cubicBezTo>
                    <a:pt x="7199" y="1589"/>
                    <a:pt x="8027" y="1338"/>
                    <a:pt x="8879" y="1263"/>
                  </a:cubicBezTo>
                  <a:cubicBezTo>
                    <a:pt x="8981" y="1256"/>
                    <a:pt x="9083" y="1252"/>
                    <a:pt x="9184" y="1252"/>
                  </a:cubicBezTo>
                  <a:cubicBezTo>
                    <a:pt x="9780" y="1252"/>
                    <a:pt x="10351" y="1393"/>
                    <a:pt x="10758" y="1865"/>
                  </a:cubicBezTo>
                  <a:cubicBezTo>
                    <a:pt x="11059" y="2190"/>
                    <a:pt x="11235" y="2667"/>
                    <a:pt x="11210" y="3118"/>
                  </a:cubicBezTo>
                  <a:cubicBezTo>
                    <a:pt x="11184" y="4496"/>
                    <a:pt x="9681" y="5123"/>
                    <a:pt x="8528" y="5298"/>
                  </a:cubicBezTo>
                  <a:cubicBezTo>
                    <a:pt x="8187" y="5341"/>
                    <a:pt x="7842" y="5359"/>
                    <a:pt x="7495" y="5359"/>
                  </a:cubicBezTo>
                  <a:cubicBezTo>
                    <a:pt x="6620" y="5359"/>
                    <a:pt x="5738" y="5241"/>
                    <a:pt x="4894" y="5098"/>
                  </a:cubicBezTo>
                  <a:cubicBezTo>
                    <a:pt x="3941" y="4947"/>
                    <a:pt x="2964" y="4697"/>
                    <a:pt x="2062" y="4296"/>
                  </a:cubicBezTo>
                  <a:cubicBezTo>
                    <a:pt x="1379" y="4003"/>
                    <a:pt x="674" y="3593"/>
                    <a:pt x="220" y="2994"/>
                  </a:cubicBezTo>
                  <a:lnTo>
                    <a:pt x="220" y="2994"/>
                  </a:lnTo>
                  <a:cubicBezTo>
                    <a:pt x="1155" y="2287"/>
                    <a:pt x="2160" y="1651"/>
                    <a:pt x="3189" y="1088"/>
                  </a:cubicBezTo>
                  <a:cubicBezTo>
                    <a:pt x="3866" y="712"/>
                    <a:pt x="4618" y="336"/>
                    <a:pt x="5370" y="211"/>
                  </a:cubicBezTo>
                  <a:cubicBezTo>
                    <a:pt x="5480" y="192"/>
                    <a:pt x="5590" y="181"/>
                    <a:pt x="5699" y="181"/>
                  </a:cubicBezTo>
                  <a:close/>
                  <a:moveTo>
                    <a:pt x="5660" y="0"/>
                  </a:moveTo>
                  <a:cubicBezTo>
                    <a:pt x="5009" y="0"/>
                    <a:pt x="4312" y="337"/>
                    <a:pt x="3741" y="612"/>
                  </a:cubicBezTo>
                  <a:cubicBezTo>
                    <a:pt x="2914" y="1013"/>
                    <a:pt x="2137" y="1489"/>
                    <a:pt x="1360" y="1990"/>
                  </a:cubicBezTo>
                  <a:cubicBezTo>
                    <a:pt x="934" y="2266"/>
                    <a:pt x="483" y="2566"/>
                    <a:pt x="57" y="2892"/>
                  </a:cubicBezTo>
                  <a:cubicBezTo>
                    <a:pt x="1" y="2934"/>
                    <a:pt x="7" y="2999"/>
                    <a:pt x="41" y="3036"/>
                  </a:cubicBezTo>
                  <a:lnTo>
                    <a:pt x="41" y="3036"/>
                  </a:lnTo>
                  <a:cubicBezTo>
                    <a:pt x="117" y="3178"/>
                    <a:pt x="236" y="3298"/>
                    <a:pt x="332" y="3419"/>
                  </a:cubicBezTo>
                  <a:cubicBezTo>
                    <a:pt x="708" y="3769"/>
                    <a:pt x="1134" y="4045"/>
                    <a:pt x="1585" y="4271"/>
                  </a:cubicBezTo>
                  <a:cubicBezTo>
                    <a:pt x="2412" y="4697"/>
                    <a:pt x="3340" y="4972"/>
                    <a:pt x="4242" y="5148"/>
                  </a:cubicBezTo>
                  <a:cubicBezTo>
                    <a:pt x="5252" y="5370"/>
                    <a:pt x="6295" y="5527"/>
                    <a:pt x="7331" y="5527"/>
                  </a:cubicBezTo>
                  <a:cubicBezTo>
                    <a:pt x="7580" y="5527"/>
                    <a:pt x="7829" y="5518"/>
                    <a:pt x="8077" y="5499"/>
                  </a:cubicBezTo>
                  <a:cubicBezTo>
                    <a:pt x="9355" y="5424"/>
                    <a:pt x="11084" y="4922"/>
                    <a:pt x="11360" y="3444"/>
                  </a:cubicBezTo>
                  <a:cubicBezTo>
                    <a:pt x="11460" y="2967"/>
                    <a:pt x="11360" y="2441"/>
                    <a:pt x="11109" y="2015"/>
                  </a:cubicBezTo>
                  <a:cubicBezTo>
                    <a:pt x="10758" y="1489"/>
                    <a:pt x="10232" y="1188"/>
                    <a:pt x="9631" y="1113"/>
                  </a:cubicBezTo>
                  <a:cubicBezTo>
                    <a:pt x="9465" y="1090"/>
                    <a:pt x="9299" y="1079"/>
                    <a:pt x="9134" y="1079"/>
                  </a:cubicBezTo>
                  <a:cubicBezTo>
                    <a:pt x="8400" y="1079"/>
                    <a:pt x="7674" y="1284"/>
                    <a:pt x="6999" y="1489"/>
                  </a:cubicBezTo>
                  <a:cubicBezTo>
                    <a:pt x="6584" y="1627"/>
                    <a:pt x="6169" y="1789"/>
                    <a:pt x="5762" y="1967"/>
                  </a:cubicBezTo>
                  <a:lnTo>
                    <a:pt x="5762" y="1967"/>
                  </a:lnTo>
                  <a:cubicBezTo>
                    <a:pt x="5994" y="1757"/>
                    <a:pt x="6212" y="1531"/>
                    <a:pt x="6397" y="1288"/>
                  </a:cubicBezTo>
                  <a:cubicBezTo>
                    <a:pt x="6548" y="1063"/>
                    <a:pt x="6723" y="737"/>
                    <a:pt x="6598" y="461"/>
                  </a:cubicBezTo>
                  <a:cubicBezTo>
                    <a:pt x="6498" y="185"/>
                    <a:pt x="6147" y="35"/>
                    <a:pt x="5846" y="10"/>
                  </a:cubicBezTo>
                  <a:cubicBezTo>
                    <a:pt x="5784" y="3"/>
                    <a:pt x="5722" y="0"/>
                    <a:pt x="566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Google Shape;801;p37"/>
            <p:cNvSpPr/>
            <p:nvPr/>
          </p:nvSpPr>
          <p:spPr>
            <a:xfrm>
              <a:off x="1768925" y="3316675"/>
              <a:ext cx="314075" cy="183075"/>
            </a:xfrm>
            <a:custGeom>
              <a:avLst/>
              <a:gdLst/>
              <a:ahLst/>
              <a:cxnLst/>
              <a:rect l="l" t="t" r="r" b="b"/>
              <a:pathLst>
                <a:path w="12563" h="7323" extrusionOk="0">
                  <a:moveTo>
                    <a:pt x="4077" y="1"/>
                  </a:moveTo>
                  <a:cubicBezTo>
                    <a:pt x="3676" y="1"/>
                    <a:pt x="3228" y="136"/>
                    <a:pt x="2733" y="468"/>
                  </a:cubicBezTo>
                  <a:cubicBezTo>
                    <a:pt x="1" y="2322"/>
                    <a:pt x="4638" y="7310"/>
                    <a:pt x="4638" y="7310"/>
                  </a:cubicBezTo>
                  <a:cubicBezTo>
                    <a:pt x="4795" y="7319"/>
                    <a:pt x="4952" y="7323"/>
                    <a:pt x="5107" y="7323"/>
                  </a:cubicBezTo>
                  <a:cubicBezTo>
                    <a:pt x="9364" y="7323"/>
                    <a:pt x="12563" y="4094"/>
                    <a:pt x="10653" y="2498"/>
                  </a:cubicBezTo>
                  <a:cubicBezTo>
                    <a:pt x="10132" y="2059"/>
                    <a:pt x="9579" y="1905"/>
                    <a:pt x="9058" y="1905"/>
                  </a:cubicBezTo>
                  <a:cubicBezTo>
                    <a:pt x="7822" y="1905"/>
                    <a:pt x="6768" y="2773"/>
                    <a:pt x="6768" y="2773"/>
                  </a:cubicBezTo>
                  <a:cubicBezTo>
                    <a:pt x="6768" y="2773"/>
                    <a:pt x="5894" y="1"/>
                    <a:pt x="407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Google Shape;802;p37"/>
            <p:cNvSpPr/>
            <p:nvPr/>
          </p:nvSpPr>
          <p:spPr>
            <a:xfrm>
              <a:off x="1812800" y="3314600"/>
              <a:ext cx="242500" cy="187100"/>
            </a:xfrm>
            <a:custGeom>
              <a:avLst/>
              <a:gdLst/>
              <a:ahLst/>
              <a:cxnLst/>
              <a:rect l="l" t="t" r="r" b="b"/>
              <a:pathLst>
                <a:path w="9700" h="7484" extrusionOk="0">
                  <a:moveTo>
                    <a:pt x="2354" y="174"/>
                  </a:moveTo>
                  <a:cubicBezTo>
                    <a:pt x="2488" y="174"/>
                    <a:pt x="2622" y="190"/>
                    <a:pt x="2757" y="225"/>
                  </a:cubicBezTo>
                  <a:cubicBezTo>
                    <a:pt x="3208" y="350"/>
                    <a:pt x="3584" y="676"/>
                    <a:pt x="3885" y="1027"/>
                  </a:cubicBezTo>
                  <a:cubicBezTo>
                    <a:pt x="4361" y="1553"/>
                    <a:pt x="4712" y="2205"/>
                    <a:pt x="4913" y="2882"/>
                  </a:cubicBezTo>
                  <a:cubicBezTo>
                    <a:pt x="4929" y="2929"/>
                    <a:pt x="4965" y="2947"/>
                    <a:pt x="5002" y="2947"/>
                  </a:cubicBezTo>
                  <a:cubicBezTo>
                    <a:pt x="5023" y="2947"/>
                    <a:pt x="5045" y="2941"/>
                    <a:pt x="5063" y="2932"/>
                  </a:cubicBezTo>
                  <a:cubicBezTo>
                    <a:pt x="5539" y="2556"/>
                    <a:pt x="6141" y="2255"/>
                    <a:pt x="6717" y="2130"/>
                  </a:cubicBezTo>
                  <a:cubicBezTo>
                    <a:pt x="6880" y="2098"/>
                    <a:pt x="7052" y="2082"/>
                    <a:pt x="7228" y="2082"/>
                  </a:cubicBezTo>
                  <a:cubicBezTo>
                    <a:pt x="8022" y="2082"/>
                    <a:pt x="8879" y="2414"/>
                    <a:pt x="9249" y="3132"/>
                  </a:cubicBezTo>
                  <a:cubicBezTo>
                    <a:pt x="9549" y="3759"/>
                    <a:pt x="9274" y="4435"/>
                    <a:pt x="8898" y="4962"/>
                  </a:cubicBezTo>
                  <a:cubicBezTo>
                    <a:pt x="8346" y="5689"/>
                    <a:pt x="7544" y="6215"/>
                    <a:pt x="6717" y="6591"/>
                  </a:cubicBezTo>
                  <a:cubicBezTo>
                    <a:pt x="5664" y="7074"/>
                    <a:pt x="4514" y="7307"/>
                    <a:pt x="3370" y="7307"/>
                  </a:cubicBezTo>
                  <a:cubicBezTo>
                    <a:pt x="3225" y="7307"/>
                    <a:pt x="3081" y="7303"/>
                    <a:pt x="2937" y="7296"/>
                  </a:cubicBezTo>
                  <a:lnTo>
                    <a:pt x="2937" y="7296"/>
                  </a:lnTo>
                  <a:cubicBezTo>
                    <a:pt x="2545" y="6876"/>
                    <a:pt x="2200" y="6433"/>
                    <a:pt x="1855" y="5989"/>
                  </a:cubicBezTo>
                  <a:cubicBezTo>
                    <a:pt x="1228" y="5137"/>
                    <a:pt x="652" y="4185"/>
                    <a:pt x="351" y="3157"/>
                  </a:cubicBezTo>
                  <a:cubicBezTo>
                    <a:pt x="226" y="2706"/>
                    <a:pt x="151" y="2205"/>
                    <a:pt x="251" y="1729"/>
                  </a:cubicBezTo>
                  <a:cubicBezTo>
                    <a:pt x="376" y="1227"/>
                    <a:pt x="702" y="851"/>
                    <a:pt x="1128" y="576"/>
                  </a:cubicBezTo>
                  <a:cubicBezTo>
                    <a:pt x="1493" y="345"/>
                    <a:pt x="1917" y="174"/>
                    <a:pt x="2354" y="174"/>
                  </a:cubicBezTo>
                  <a:close/>
                  <a:moveTo>
                    <a:pt x="2302" y="1"/>
                  </a:moveTo>
                  <a:cubicBezTo>
                    <a:pt x="2063" y="1"/>
                    <a:pt x="1814" y="47"/>
                    <a:pt x="1554" y="150"/>
                  </a:cubicBezTo>
                  <a:cubicBezTo>
                    <a:pt x="1028" y="350"/>
                    <a:pt x="527" y="701"/>
                    <a:pt x="251" y="1202"/>
                  </a:cubicBezTo>
                  <a:cubicBezTo>
                    <a:pt x="25" y="1653"/>
                    <a:pt x="0" y="2155"/>
                    <a:pt x="50" y="2631"/>
                  </a:cubicBezTo>
                  <a:cubicBezTo>
                    <a:pt x="201" y="3734"/>
                    <a:pt x="802" y="4761"/>
                    <a:pt x="1429" y="5689"/>
                  </a:cubicBezTo>
                  <a:cubicBezTo>
                    <a:pt x="1851" y="6285"/>
                    <a:pt x="2298" y="6881"/>
                    <a:pt x="2818" y="7428"/>
                  </a:cubicBezTo>
                  <a:lnTo>
                    <a:pt x="2818" y="7428"/>
                  </a:lnTo>
                  <a:cubicBezTo>
                    <a:pt x="2825" y="7441"/>
                    <a:pt x="2834" y="7452"/>
                    <a:pt x="2847" y="7459"/>
                  </a:cubicBezTo>
                  <a:lnTo>
                    <a:pt x="2847" y="7459"/>
                  </a:lnTo>
                  <a:cubicBezTo>
                    <a:pt x="2863" y="7474"/>
                    <a:pt x="2880" y="7480"/>
                    <a:pt x="2897" y="7480"/>
                  </a:cubicBezTo>
                  <a:cubicBezTo>
                    <a:pt x="2909" y="7480"/>
                    <a:pt x="2920" y="7477"/>
                    <a:pt x="2931" y="7471"/>
                  </a:cubicBezTo>
                  <a:lnTo>
                    <a:pt x="2931" y="7471"/>
                  </a:lnTo>
                  <a:cubicBezTo>
                    <a:pt x="3086" y="7479"/>
                    <a:pt x="3241" y="7483"/>
                    <a:pt x="3395" y="7483"/>
                  </a:cubicBezTo>
                  <a:cubicBezTo>
                    <a:pt x="4476" y="7483"/>
                    <a:pt x="5546" y="7278"/>
                    <a:pt x="6542" y="6867"/>
                  </a:cubicBezTo>
                  <a:cubicBezTo>
                    <a:pt x="7469" y="6491"/>
                    <a:pt x="8346" y="5939"/>
                    <a:pt x="8948" y="5162"/>
                  </a:cubicBezTo>
                  <a:cubicBezTo>
                    <a:pt x="9374" y="4636"/>
                    <a:pt x="9700" y="3909"/>
                    <a:pt x="9474" y="3207"/>
                  </a:cubicBezTo>
                  <a:cubicBezTo>
                    <a:pt x="9165" y="2350"/>
                    <a:pt x="8154" y="1900"/>
                    <a:pt x="7280" y="1900"/>
                  </a:cubicBezTo>
                  <a:cubicBezTo>
                    <a:pt x="7234" y="1900"/>
                    <a:pt x="7188" y="1902"/>
                    <a:pt x="7143" y="1904"/>
                  </a:cubicBezTo>
                  <a:cubicBezTo>
                    <a:pt x="6390" y="1951"/>
                    <a:pt x="5638" y="2263"/>
                    <a:pt x="5051" y="2716"/>
                  </a:cubicBezTo>
                  <a:lnTo>
                    <a:pt x="5051" y="2716"/>
                  </a:lnTo>
                  <a:cubicBezTo>
                    <a:pt x="4640" y="1493"/>
                    <a:pt x="3653" y="1"/>
                    <a:pt x="230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Google Shape;803;p37"/>
            <p:cNvSpPr/>
            <p:nvPr/>
          </p:nvSpPr>
          <p:spPr>
            <a:xfrm>
              <a:off x="1342250" y="3312450"/>
              <a:ext cx="253725" cy="191375"/>
            </a:xfrm>
            <a:custGeom>
              <a:avLst/>
              <a:gdLst/>
              <a:ahLst/>
              <a:cxnLst/>
              <a:rect l="l" t="t" r="r" b="b"/>
              <a:pathLst>
                <a:path w="10149" h="7655" extrusionOk="0">
                  <a:moveTo>
                    <a:pt x="7780" y="1"/>
                  </a:moveTo>
                  <a:cubicBezTo>
                    <a:pt x="7720" y="1"/>
                    <a:pt x="7658" y="4"/>
                    <a:pt x="7594" y="10"/>
                  </a:cubicBezTo>
                  <a:cubicBezTo>
                    <a:pt x="5314" y="236"/>
                    <a:pt x="5088" y="2993"/>
                    <a:pt x="5088" y="2993"/>
                  </a:cubicBezTo>
                  <a:cubicBezTo>
                    <a:pt x="5088" y="2993"/>
                    <a:pt x="3911" y="2393"/>
                    <a:pt x="2752" y="2393"/>
                  </a:cubicBezTo>
                  <a:cubicBezTo>
                    <a:pt x="1806" y="2393"/>
                    <a:pt x="872" y="2793"/>
                    <a:pt x="602" y="4246"/>
                  </a:cubicBezTo>
                  <a:cubicBezTo>
                    <a:pt x="0" y="7504"/>
                    <a:pt x="6817" y="7654"/>
                    <a:pt x="6817" y="7654"/>
                  </a:cubicBezTo>
                  <a:cubicBezTo>
                    <a:pt x="10068" y="4721"/>
                    <a:pt x="10149" y="1"/>
                    <a:pt x="778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Google Shape;804;p37"/>
            <p:cNvSpPr/>
            <p:nvPr/>
          </p:nvSpPr>
          <p:spPr>
            <a:xfrm>
              <a:off x="1352900" y="3310225"/>
              <a:ext cx="230600" cy="196100"/>
            </a:xfrm>
            <a:custGeom>
              <a:avLst/>
              <a:gdLst/>
              <a:ahLst/>
              <a:cxnLst/>
              <a:rect l="l" t="t" r="r" b="b"/>
              <a:pathLst>
                <a:path w="9224" h="7844" extrusionOk="0">
                  <a:moveTo>
                    <a:pt x="7319" y="174"/>
                  </a:moveTo>
                  <a:cubicBezTo>
                    <a:pt x="8070" y="174"/>
                    <a:pt x="8572" y="701"/>
                    <a:pt x="8772" y="1377"/>
                  </a:cubicBezTo>
                  <a:cubicBezTo>
                    <a:pt x="9048" y="2305"/>
                    <a:pt x="8898" y="3307"/>
                    <a:pt x="8597" y="4184"/>
                  </a:cubicBezTo>
                  <a:cubicBezTo>
                    <a:pt x="8175" y="5525"/>
                    <a:pt x="7383" y="6719"/>
                    <a:pt x="6369" y="7667"/>
                  </a:cubicBezTo>
                  <a:lnTo>
                    <a:pt x="6369" y="7667"/>
                  </a:lnTo>
                  <a:cubicBezTo>
                    <a:pt x="5850" y="7642"/>
                    <a:pt x="5306" y="7592"/>
                    <a:pt x="4787" y="7518"/>
                  </a:cubicBezTo>
                  <a:cubicBezTo>
                    <a:pt x="3785" y="7367"/>
                    <a:pt x="2732" y="7167"/>
                    <a:pt x="1805" y="6716"/>
                  </a:cubicBezTo>
                  <a:cubicBezTo>
                    <a:pt x="978" y="6290"/>
                    <a:pt x="201" y="5638"/>
                    <a:pt x="251" y="4635"/>
                  </a:cubicBezTo>
                  <a:cubicBezTo>
                    <a:pt x="276" y="4034"/>
                    <a:pt x="502" y="3382"/>
                    <a:pt x="978" y="2981"/>
                  </a:cubicBezTo>
                  <a:cubicBezTo>
                    <a:pt x="1354" y="2656"/>
                    <a:pt x="1880" y="2555"/>
                    <a:pt x="2381" y="2555"/>
                  </a:cubicBezTo>
                  <a:cubicBezTo>
                    <a:pt x="3158" y="2580"/>
                    <a:pt x="3885" y="2831"/>
                    <a:pt x="4562" y="3132"/>
                  </a:cubicBezTo>
                  <a:cubicBezTo>
                    <a:pt x="4587" y="3132"/>
                    <a:pt x="4587" y="3132"/>
                    <a:pt x="4612" y="3157"/>
                  </a:cubicBezTo>
                  <a:cubicBezTo>
                    <a:pt x="4621" y="3161"/>
                    <a:pt x="4631" y="3163"/>
                    <a:pt x="4641" y="3163"/>
                  </a:cubicBezTo>
                  <a:cubicBezTo>
                    <a:pt x="4687" y="3163"/>
                    <a:pt x="4737" y="3123"/>
                    <a:pt x="4737" y="3082"/>
                  </a:cubicBezTo>
                  <a:cubicBezTo>
                    <a:pt x="4862" y="1703"/>
                    <a:pt x="5815" y="199"/>
                    <a:pt x="7319" y="174"/>
                  </a:cubicBezTo>
                  <a:close/>
                  <a:moveTo>
                    <a:pt x="7289" y="0"/>
                  </a:moveTo>
                  <a:cubicBezTo>
                    <a:pt x="6447" y="0"/>
                    <a:pt x="5658" y="536"/>
                    <a:pt x="5188" y="1252"/>
                  </a:cubicBezTo>
                  <a:cubicBezTo>
                    <a:pt x="4865" y="1737"/>
                    <a:pt x="4648" y="2328"/>
                    <a:pt x="4577" y="2928"/>
                  </a:cubicBezTo>
                  <a:lnTo>
                    <a:pt x="4577" y="2928"/>
                  </a:lnTo>
                  <a:cubicBezTo>
                    <a:pt x="4001" y="2657"/>
                    <a:pt x="3343" y="2476"/>
                    <a:pt x="2707" y="2405"/>
                  </a:cubicBezTo>
                  <a:cubicBezTo>
                    <a:pt x="2586" y="2393"/>
                    <a:pt x="2465" y="2387"/>
                    <a:pt x="2344" y="2387"/>
                  </a:cubicBezTo>
                  <a:cubicBezTo>
                    <a:pt x="1941" y="2387"/>
                    <a:pt x="1545" y="2457"/>
                    <a:pt x="1178" y="2630"/>
                  </a:cubicBezTo>
                  <a:cubicBezTo>
                    <a:pt x="652" y="2906"/>
                    <a:pt x="326" y="3432"/>
                    <a:pt x="176" y="4009"/>
                  </a:cubicBezTo>
                  <a:cubicBezTo>
                    <a:pt x="25" y="4510"/>
                    <a:pt x="0" y="5062"/>
                    <a:pt x="251" y="5538"/>
                  </a:cubicBezTo>
                  <a:cubicBezTo>
                    <a:pt x="451" y="5964"/>
                    <a:pt x="802" y="6315"/>
                    <a:pt x="1178" y="6565"/>
                  </a:cubicBezTo>
                  <a:cubicBezTo>
                    <a:pt x="2106" y="7167"/>
                    <a:pt x="3208" y="7443"/>
                    <a:pt x="4261" y="7618"/>
                  </a:cubicBezTo>
                  <a:cubicBezTo>
                    <a:pt x="4712" y="7693"/>
                    <a:pt x="5163" y="7743"/>
                    <a:pt x="5639" y="7793"/>
                  </a:cubicBezTo>
                  <a:cubicBezTo>
                    <a:pt x="5865" y="7818"/>
                    <a:pt x="6116" y="7844"/>
                    <a:pt x="6366" y="7844"/>
                  </a:cubicBezTo>
                  <a:lnTo>
                    <a:pt x="6391" y="7844"/>
                  </a:lnTo>
                  <a:cubicBezTo>
                    <a:pt x="6404" y="7844"/>
                    <a:pt x="6416" y="7842"/>
                    <a:pt x="6426" y="7838"/>
                  </a:cubicBezTo>
                  <a:lnTo>
                    <a:pt x="6426" y="7838"/>
                  </a:lnTo>
                  <a:cubicBezTo>
                    <a:pt x="6439" y="7835"/>
                    <a:pt x="6453" y="7828"/>
                    <a:pt x="6466" y="7818"/>
                  </a:cubicBezTo>
                  <a:cubicBezTo>
                    <a:pt x="7444" y="6916"/>
                    <a:pt x="8221" y="5788"/>
                    <a:pt x="8672" y="4535"/>
                  </a:cubicBezTo>
                  <a:cubicBezTo>
                    <a:pt x="9023" y="3583"/>
                    <a:pt x="9223" y="2505"/>
                    <a:pt x="8998" y="1503"/>
                  </a:cubicBezTo>
                  <a:cubicBezTo>
                    <a:pt x="8822" y="801"/>
                    <a:pt x="8371" y="124"/>
                    <a:pt x="7594" y="24"/>
                  </a:cubicBezTo>
                  <a:cubicBezTo>
                    <a:pt x="7492" y="8"/>
                    <a:pt x="7390" y="0"/>
                    <a:pt x="728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5" name="Google Shape;805;p37"/>
          <p:cNvGrpSpPr/>
          <p:nvPr/>
        </p:nvGrpSpPr>
        <p:grpSpPr>
          <a:xfrm rot="-643443">
            <a:off x="-175495" y="5502009"/>
            <a:ext cx="2146012" cy="1070380"/>
            <a:chOff x="4982625" y="3018200"/>
            <a:chExt cx="1256275" cy="626600"/>
          </a:xfrm>
        </p:grpSpPr>
        <p:sp>
          <p:nvSpPr>
            <p:cNvPr id="806" name="Google Shape;806;p37"/>
            <p:cNvSpPr/>
            <p:nvPr/>
          </p:nvSpPr>
          <p:spPr>
            <a:xfrm>
              <a:off x="4988875" y="3106075"/>
              <a:ext cx="377225" cy="235450"/>
            </a:xfrm>
            <a:custGeom>
              <a:avLst/>
              <a:gdLst/>
              <a:ahLst/>
              <a:cxnLst/>
              <a:rect l="l" t="t" r="r" b="b"/>
              <a:pathLst>
                <a:path w="15089" h="9418" extrusionOk="0">
                  <a:moveTo>
                    <a:pt x="12994" y="0"/>
                  </a:moveTo>
                  <a:cubicBezTo>
                    <a:pt x="12355" y="0"/>
                    <a:pt x="11609" y="172"/>
                    <a:pt x="10878" y="521"/>
                  </a:cubicBezTo>
                  <a:cubicBezTo>
                    <a:pt x="9349" y="1248"/>
                    <a:pt x="8397" y="2476"/>
                    <a:pt x="8597" y="3403"/>
                  </a:cubicBezTo>
                  <a:cubicBezTo>
                    <a:pt x="8294" y="3062"/>
                    <a:pt x="7761" y="2886"/>
                    <a:pt x="7117" y="2886"/>
                  </a:cubicBezTo>
                  <a:cubicBezTo>
                    <a:pt x="6485" y="2886"/>
                    <a:pt x="5746" y="3055"/>
                    <a:pt x="5013" y="3403"/>
                  </a:cubicBezTo>
                  <a:cubicBezTo>
                    <a:pt x="3885" y="3929"/>
                    <a:pt x="3058" y="4756"/>
                    <a:pt x="2808" y="5533"/>
                  </a:cubicBezTo>
                  <a:lnTo>
                    <a:pt x="1" y="4982"/>
                  </a:lnTo>
                  <a:lnTo>
                    <a:pt x="2006" y="9418"/>
                  </a:lnTo>
                  <a:lnTo>
                    <a:pt x="3384" y="7037"/>
                  </a:lnTo>
                  <a:cubicBezTo>
                    <a:pt x="3680" y="7190"/>
                    <a:pt x="4064" y="7269"/>
                    <a:pt x="4499" y="7269"/>
                  </a:cubicBezTo>
                  <a:cubicBezTo>
                    <a:pt x="5132" y="7269"/>
                    <a:pt x="5875" y="7103"/>
                    <a:pt x="6617" y="6761"/>
                  </a:cubicBezTo>
                  <a:cubicBezTo>
                    <a:pt x="8146" y="6035"/>
                    <a:pt x="9098" y="4781"/>
                    <a:pt x="8873" y="3879"/>
                  </a:cubicBezTo>
                  <a:lnTo>
                    <a:pt x="8873" y="3879"/>
                  </a:lnTo>
                  <a:cubicBezTo>
                    <a:pt x="9174" y="4217"/>
                    <a:pt x="9700" y="4387"/>
                    <a:pt x="10336" y="4387"/>
                  </a:cubicBezTo>
                  <a:cubicBezTo>
                    <a:pt x="10972" y="4387"/>
                    <a:pt x="11718" y="4217"/>
                    <a:pt x="12457" y="3879"/>
                  </a:cubicBezTo>
                  <a:cubicBezTo>
                    <a:pt x="14111" y="3102"/>
                    <a:pt x="15088" y="1699"/>
                    <a:pt x="14637" y="771"/>
                  </a:cubicBezTo>
                  <a:cubicBezTo>
                    <a:pt x="14402" y="260"/>
                    <a:pt x="13779" y="0"/>
                    <a:pt x="12994"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Google Shape;807;p37"/>
            <p:cNvSpPr/>
            <p:nvPr/>
          </p:nvSpPr>
          <p:spPr>
            <a:xfrm>
              <a:off x="4982625" y="3102000"/>
              <a:ext cx="381600" cy="247675"/>
            </a:xfrm>
            <a:custGeom>
              <a:avLst/>
              <a:gdLst/>
              <a:ahLst/>
              <a:cxnLst/>
              <a:rect l="l" t="t" r="r" b="b"/>
              <a:pathLst>
                <a:path w="15264" h="9907" extrusionOk="0">
                  <a:moveTo>
                    <a:pt x="13226" y="303"/>
                  </a:moveTo>
                  <a:cubicBezTo>
                    <a:pt x="13964" y="303"/>
                    <a:pt x="14543" y="544"/>
                    <a:pt x="14762" y="1010"/>
                  </a:cubicBezTo>
                  <a:cubicBezTo>
                    <a:pt x="14937" y="1411"/>
                    <a:pt x="14837" y="1912"/>
                    <a:pt x="14461" y="2463"/>
                  </a:cubicBezTo>
                  <a:cubicBezTo>
                    <a:pt x="14060" y="3015"/>
                    <a:pt x="13409" y="3541"/>
                    <a:pt x="12632" y="3892"/>
                  </a:cubicBezTo>
                  <a:cubicBezTo>
                    <a:pt x="11935" y="4227"/>
                    <a:pt x="11205" y="4397"/>
                    <a:pt x="10582" y="4397"/>
                  </a:cubicBezTo>
                  <a:cubicBezTo>
                    <a:pt x="9995" y="4397"/>
                    <a:pt x="9503" y="4246"/>
                    <a:pt x="9223" y="3942"/>
                  </a:cubicBezTo>
                  <a:lnTo>
                    <a:pt x="9048" y="3766"/>
                  </a:lnTo>
                  <a:lnTo>
                    <a:pt x="8998" y="3516"/>
                  </a:lnTo>
                  <a:cubicBezTo>
                    <a:pt x="8797" y="2689"/>
                    <a:pt x="9749" y="1486"/>
                    <a:pt x="11178" y="809"/>
                  </a:cubicBezTo>
                  <a:cubicBezTo>
                    <a:pt x="11894" y="468"/>
                    <a:pt x="12615" y="303"/>
                    <a:pt x="13226" y="303"/>
                  </a:cubicBezTo>
                  <a:close/>
                  <a:moveTo>
                    <a:pt x="7352" y="3199"/>
                  </a:moveTo>
                  <a:cubicBezTo>
                    <a:pt x="7955" y="3199"/>
                    <a:pt x="8462" y="3356"/>
                    <a:pt x="8747" y="3666"/>
                  </a:cubicBezTo>
                  <a:lnTo>
                    <a:pt x="8922" y="3842"/>
                  </a:lnTo>
                  <a:lnTo>
                    <a:pt x="8973" y="4067"/>
                  </a:lnTo>
                  <a:cubicBezTo>
                    <a:pt x="9173" y="4919"/>
                    <a:pt x="8221" y="6122"/>
                    <a:pt x="6792" y="6799"/>
                  </a:cubicBezTo>
                  <a:cubicBezTo>
                    <a:pt x="6089" y="7120"/>
                    <a:pt x="5358" y="7292"/>
                    <a:pt x="4730" y="7292"/>
                  </a:cubicBezTo>
                  <a:cubicBezTo>
                    <a:pt x="4328" y="7292"/>
                    <a:pt x="3968" y="7221"/>
                    <a:pt x="3684" y="7075"/>
                  </a:cubicBezTo>
                  <a:lnTo>
                    <a:pt x="3559" y="7000"/>
                  </a:lnTo>
                  <a:lnTo>
                    <a:pt x="2256" y="9280"/>
                  </a:lnTo>
                  <a:lnTo>
                    <a:pt x="501" y="5345"/>
                  </a:lnTo>
                  <a:lnTo>
                    <a:pt x="501" y="5345"/>
                  </a:lnTo>
                  <a:lnTo>
                    <a:pt x="3158" y="5872"/>
                  </a:lnTo>
                  <a:lnTo>
                    <a:pt x="3208" y="5746"/>
                  </a:lnTo>
                  <a:cubicBezTo>
                    <a:pt x="3459" y="4995"/>
                    <a:pt x="4261" y="4193"/>
                    <a:pt x="5338" y="3691"/>
                  </a:cubicBezTo>
                  <a:cubicBezTo>
                    <a:pt x="6022" y="3362"/>
                    <a:pt x="6737" y="3199"/>
                    <a:pt x="7352" y="3199"/>
                  </a:cubicBezTo>
                  <a:close/>
                  <a:moveTo>
                    <a:pt x="13218" y="1"/>
                  </a:moveTo>
                  <a:cubicBezTo>
                    <a:pt x="12566" y="1"/>
                    <a:pt x="11812" y="175"/>
                    <a:pt x="11053" y="533"/>
                  </a:cubicBezTo>
                  <a:cubicBezTo>
                    <a:pt x="9674" y="1210"/>
                    <a:pt x="8722" y="2288"/>
                    <a:pt x="8672" y="3215"/>
                  </a:cubicBezTo>
                  <a:cubicBezTo>
                    <a:pt x="8347" y="3009"/>
                    <a:pt x="7901" y="2907"/>
                    <a:pt x="7394" y="2907"/>
                  </a:cubicBezTo>
                  <a:cubicBezTo>
                    <a:pt x="6726" y="2907"/>
                    <a:pt x="5954" y="3085"/>
                    <a:pt x="5213" y="3441"/>
                  </a:cubicBezTo>
                  <a:cubicBezTo>
                    <a:pt x="4135" y="3942"/>
                    <a:pt x="3283" y="4744"/>
                    <a:pt x="2957" y="5521"/>
                  </a:cubicBezTo>
                  <a:lnTo>
                    <a:pt x="0" y="4944"/>
                  </a:lnTo>
                  <a:lnTo>
                    <a:pt x="2231" y="9907"/>
                  </a:lnTo>
                  <a:lnTo>
                    <a:pt x="3684" y="7401"/>
                  </a:lnTo>
                  <a:cubicBezTo>
                    <a:pt x="3977" y="7519"/>
                    <a:pt x="4329" y="7578"/>
                    <a:pt x="4717" y="7578"/>
                  </a:cubicBezTo>
                  <a:cubicBezTo>
                    <a:pt x="5391" y="7578"/>
                    <a:pt x="6169" y="7400"/>
                    <a:pt x="6917" y="7050"/>
                  </a:cubicBezTo>
                  <a:cubicBezTo>
                    <a:pt x="8296" y="6398"/>
                    <a:pt x="9248" y="5295"/>
                    <a:pt x="9298" y="4368"/>
                  </a:cubicBezTo>
                  <a:cubicBezTo>
                    <a:pt x="9639" y="4588"/>
                    <a:pt x="10096" y="4697"/>
                    <a:pt x="10612" y="4697"/>
                  </a:cubicBezTo>
                  <a:cubicBezTo>
                    <a:pt x="11271" y="4697"/>
                    <a:pt x="12026" y="4519"/>
                    <a:pt x="12757" y="4167"/>
                  </a:cubicBezTo>
                  <a:cubicBezTo>
                    <a:pt x="13584" y="3792"/>
                    <a:pt x="14286" y="3240"/>
                    <a:pt x="14712" y="2639"/>
                  </a:cubicBezTo>
                  <a:cubicBezTo>
                    <a:pt x="15138" y="2012"/>
                    <a:pt x="15263" y="1385"/>
                    <a:pt x="15038" y="884"/>
                  </a:cubicBezTo>
                  <a:cubicBezTo>
                    <a:pt x="14753" y="301"/>
                    <a:pt x="14074" y="1"/>
                    <a:pt x="1321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Google Shape;808;p37"/>
            <p:cNvSpPr/>
            <p:nvPr/>
          </p:nvSpPr>
          <p:spPr>
            <a:xfrm>
              <a:off x="5213250" y="3130075"/>
              <a:ext cx="78275" cy="62150"/>
            </a:xfrm>
            <a:custGeom>
              <a:avLst/>
              <a:gdLst/>
              <a:ahLst/>
              <a:cxnLst/>
              <a:rect l="l" t="t" r="r" b="b"/>
              <a:pathLst>
                <a:path w="3131" h="2486" extrusionOk="0">
                  <a:moveTo>
                    <a:pt x="2499" y="1"/>
                  </a:moveTo>
                  <a:cubicBezTo>
                    <a:pt x="2084" y="1"/>
                    <a:pt x="1631" y="340"/>
                    <a:pt x="1326" y="563"/>
                  </a:cubicBezTo>
                  <a:cubicBezTo>
                    <a:pt x="900" y="889"/>
                    <a:pt x="524" y="1290"/>
                    <a:pt x="249" y="1741"/>
                  </a:cubicBezTo>
                  <a:cubicBezTo>
                    <a:pt x="1" y="2113"/>
                    <a:pt x="329" y="2486"/>
                    <a:pt x="676" y="2486"/>
                  </a:cubicBezTo>
                  <a:cubicBezTo>
                    <a:pt x="819" y="2486"/>
                    <a:pt x="966" y="2422"/>
                    <a:pt x="1076" y="2268"/>
                  </a:cubicBezTo>
                  <a:cubicBezTo>
                    <a:pt x="1326" y="1917"/>
                    <a:pt x="1652" y="1616"/>
                    <a:pt x="2003" y="1365"/>
                  </a:cubicBezTo>
                  <a:cubicBezTo>
                    <a:pt x="2379" y="1115"/>
                    <a:pt x="2830" y="1014"/>
                    <a:pt x="3031" y="588"/>
                  </a:cubicBezTo>
                  <a:cubicBezTo>
                    <a:pt x="3131" y="363"/>
                    <a:pt x="2956" y="162"/>
                    <a:pt x="2780" y="62"/>
                  </a:cubicBezTo>
                  <a:cubicBezTo>
                    <a:pt x="2690" y="19"/>
                    <a:pt x="2595" y="1"/>
                    <a:pt x="2499" y="1"/>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Google Shape;809;p37"/>
            <p:cNvSpPr/>
            <p:nvPr/>
          </p:nvSpPr>
          <p:spPr>
            <a:xfrm>
              <a:off x="5079100" y="3216275"/>
              <a:ext cx="39500" cy="36050"/>
            </a:xfrm>
            <a:custGeom>
              <a:avLst/>
              <a:gdLst/>
              <a:ahLst/>
              <a:cxnLst/>
              <a:rect l="l" t="t" r="r" b="b"/>
              <a:pathLst>
                <a:path w="1580" h="1442" extrusionOk="0">
                  <a:moveTo>
                    <a:pt x="1135" y="1"/>
                  </a:moveTo>
                  <a:cubicBezTo>
                    <a:pt x="909" y="1"/>
                    <a:pt x="680" y="131"/>
                    <a:pt x="502" y="273"/>
                  </a:cubicBezTo>
                  <a:cubicBezTo>
                    <a:pt x="276" y="449"/>
                    <a:pt x="101" y="724"/>
                    <a:pt x="26" y="1000"/>
                  </a:cubicBezTo>
                  <a:cubicBezTo>
                    <a:pt x="1" y="1175"/>
                    <a:pt x="51" y="1376"/>
                    <a:pt x="251" y="1426"/>
                  </a:cubicBezTo>
                  <a:cubicBezTo>
                    <a:pt x="286" y="1436"/>
                    <a:pt x="322" y="1441"/>
                    <a:pt x="358" y="1441"/>
                  </a:cubicBezTo>
                  <a:cubicBezTo>
                    <a:pt x="501" y="1441"/>
                    <a:pt x="637" y="1361"/>
                    <a:pt x="677" y="1200"/>
                  </a:cubicBezTo>
                  <a:cubicBezTo>
                    <a:pt x="728" y="1050"/>
                    <a:pt x="828" y="925"/>
                    <a:pt x="953" y="825"/>
                  </a:cubicBezTo>
                  <a:cubicBezTo>
                    <a:pt x="1103" y="724"/>
                    <a:pt x="1304" y="724"/>
                    <a:pt x="1454" y="599"/>
                  </a:cubicBezTo>
                  <a:cubicBezTo>
                    <a:pt x="1580" y="449"/>
                    <a:pt x="1580" y="198"/>
                    <a:pt x="1404" y="73"/>
                  </a:cubicBezTo>
                  <a:cubicBezTo>
                    <a:pt x="1317" y="22"/>
                    <a:pt x="1226" y="1"/>
                    <a:pt x="1135" y="1"/>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Google Shape;810;p37"/>
            <p:cNvSpPr/>
            <p:nvPr/>
          </p:nvSpPr>
          <p:spPr>
            <a:xfrm>
              <a:off x="5017075" y="3254425"/>
              <a:ext cx="25075" cy="23200"/>
            </a:xfrm>
            <a:custGeom>
              <a:avLst/>
              <a:gdLst/>
              <a:ahLst/>
              <a:cxnLst/>
              <a:rect l="l" t="t" r="r" b="b"/>
              <a:pathLst>
                <a:path w="1003" h="928" extrusionOk="0">
                  <a:moveTo>
                    <a:pt x="602" y="0"/>
                  </a:moveTo>
                  <a:cubicBezTo>
                    <a:pt x="477" y="0"/>
                    <a:pt x="376" y="0"/>
                    <a:pt x="276" y="50"/>
                  </a:cubicBezTo>
                  <a:cubicBezTo>
                    <a:pt x="176" y="126"/>
                    <a:pt x="76" y="226"/>
                    <a:pt x="51" y="351"/>
                  </a:cubicBezTo>
                  <a:cubicBezTo>
                    <a:pt x="0" y="527"/>
                    <a:pt x="26" y="702"/>
                    <a:pt x="176" y="802"/>
                  </a:cubicBezTo>
                  <a:cubicBezTo>
                    <a:pt x="226" y="877"/>
                    <a:pt x="326" y="903"/>
                    <a:pt x="427" y="903"/>
                  </a:cubicBezTo>
                  <a:cubicBezTo>
                    <a:pt x="427" y="903"/>
                    <a:pt x="401" y="903"/>
                    <a:pt x="401" y="928"/>
                  </a:cubicBezTo>
                  <a:cubicBezTo>
                    <a:pt x="477" y="928"/>
                    <a:pt x="502" y="928"/>
                    <a:pt x="577" y="903"/>
                  </a:cubicBezTo>
                  <a:cubicBezTo>
                    <a:pt x="627" y="903"/>
                    <a:pt x="677" y="877"/>
                    <a:pt x="727" y="852"/>
                  </a:cubicBezTo>
                  <a:cubicBezTo>
                    <a:pt x="752" y="852"/>
                    <a:pt x="777" y="827"/>
                    <a:pt x="828" y="802"/>
                  </a:cubicBezTo>
                  <a:cubicBezTo>
                    <a:pt x="878" y="777"/>
                    <a:pt x="903" y="727"/>
                    <a:pt x="928" y="677"/>
                  </a:cubicBezTo>
                  <a:cubicBezTo>
                    <a:pt x="953" y="677"/>
                    <a:pt x="953" y="652"/>
                    <a:pt x="953" y="652"/>
                  </a:cubicBezTo>
                  <a:cubicBezTo>
                    <a:pt x="978" y="602"/>
                    <a:pt x="1003" y="552"/>
                    <a:pt x="1003" y="476"/>
                  </a:cubicBezTo>
                  <a:cubicBezTo>
                    <a:pt x="1003" y="476"/>
                    <a:pt x="1003" y="451"/>
                    <a:pt x="1003" y="426"/>
                  </a:cubicBezTo>
                  <a:cubicBezTo>
                    <a:pt x="1003" y="426"/>
                    <a:pt x="1003" y="426"/>
                    <a:pt x="1003" y="401"/>
                  </a:cubicBezTo>
                  <a:cubicBezTo>
                    <a:pt x="978" y="201"/>
                    <a:pt x="802" y="0"/>
                    <a:pt x="602" y="0"/>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Google Shape;811;p37"/>
            <p:cNvSpPr/>
            <p:nvPr/>
          </p:nvSpPr>
          <p:spPr>
            <a:xfrm>
              <a:off x="5860425" y="3109825"/>
              <a:ext cx="371600" cy="250500"/>
            </a:xfrm>
            <a:custGeom>
              <a:avLst/>
              <a:gdLst/>
              <a:ahLst/>
              <a:cxnLst/>
              <a:rect l="l" t="t" r="r" b="b"/>
              <a:pathLst>
                <a:path w="14864" h="10020" extrusionOk="0">
                  <a:moveTo>
                    <a:pt x="2024" y="1"/>
                  </a:moveTo>
                  <a:cubicBezTo>
                    <a:pt x="1311" y="1"/>
                    <a:pt x="735" y="233"/>
                    <a:pt x="477" y="697"/>
                  </a:cubicBezTo>
                  <a:cubicBezTo>
                    <a:pt x="1" y="1574"/>
                    <a:pt x="903" y="3027"/>
                    <a:pt x="2507" y="3905"/>
                  </a:cubicBezTo>
                  <a:cubicBezTo>
                    <a:pt x="3293" y="4318"/>
                    <a:pt x="4094" y="4527"/>
                    <a:pt x="4768" y="4527"/>
                  </a:cubicBezTo>
                  <a:cubicBezTo>
                    <a:pt x="5320" y="4527"/>
                    <a:pt x="5787" y="4387"/>
                    <a:pt x="6091" y="4105"/>
                  </a:cubicBezTo>
                  <a:lnTo>
                    <a:pt x="6091" y="4105"/>
                  </a:lnTo>
                  <a:cubicBezTo>
                    <a:pt x="5816" y="5007"/>
                    <a:pt x="6693" y="6286"/>
                    <a:pt x="8171" y="7113"/>
                  </a:cubicBezTo>
                  <a:cubicBezTo>
                    <a:pt x="8953" y="7536"/>
                    <a:pt x="9757" y="7748"/>
                    <a:pt x="10429" y="7748"/>
                  </a:cubicBezTo>
                  <a:cubicBezTo>
                    <a:pt x="10792" y="7748"/>
                    <a:pt x="11116" y="7687"/>
                    <a:pt x="11380" y="7564"/>
                  </a:cubicBezTo>
                  <a:lnTo>
                    <a:pt x="12633" y="10020"/>
                  </a:lnTo>
                  <a:lnTo>
                    <a:pt x="14863" y="5709"/>
                  </a:lnTo>
                  <a:lnTo>
                    <a:pt x="14863" y="5709"/>
                  </a:lnTo>
                  <a:lnTo>
                    <a:pt x="12031" y="6085"/>
                  </a:lnTo>
                  <a:cubicBezTo>
                    <a:pt x="11831" y="5308"/>
                    <a:pt x="11054" y="4431"/>
                    <a:pt x="9951" y="3829"/>
                  </a:cubicBezTo>
                  <a:cubicBezTo>
                    <a:pt x="9165" y="3416"/>
                    <a:pt x="8357" y="3207"/>
                    <a:pt x="7680" y="3207"/>
                  </a:cubicBezTo>
                  <a:cubicBezTo>
                    <a:pt x="7126" y="3207"/>
                    <a:pt x="6660" y="3347"/>
                    <a:pt x="6367" y="3629"/>
                  </a:cubicBezTo>
                  <a:cubicBezTo>
                    <a:pt x="6643" y="2727"/>
                    <a:pt x="5765" y="1448"/>
                    <a:pt x="4262" y="621"/>
                  </a:cubicBezTo>
                  <a:cubicBezTo>
                    <a:pt x="3495" y="207"/>
                    <a:pt x="2698" y="1"/>
                    <a:pt x="202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Google Shape;812;p37"/>
            <p:cNvSpPr/>
            <p:nvPr/>
          </p:nvSpPr>
          <p:spPr>
            <a:xfrm>
              <a:off x="5856050" y="3105925"/>
              <a:ext cx="382850" cy="262550"/>
            </a:xfrm>
            <a:custGeom>
              <a:avLst/>
              <a:gdLst/>
              <a:ahLst/>
              <a:cxnLst/>
              <a:rect l="l" t="t" r="r" b="b"/>
              <a:pathLst>
                <a:path w="15314" h="10502" extrusionOk="0">
                  <a:moveTo>
                    <a:pt x="2181" y="301"/>
                  </a:moveTo>
                  <a:cubicBezTo>
                    <a:pt x="2858" y="301"/>
                    <a:pt x="3635" y="527"/>
                    <a:pt x="4387" y="928"/>
                  </a:cubicBezTo>
                  <a:cubicBezTo>
                    <a:pt x="5765" y="1680"/>
                    <a:pt x="6642" y="2908"/>
                    <a:pt x="6392" y="3760"/>
                  </a:cubicBezTo>
                  <a:lnTo>
                    <a:pt x="6341" y="3985"/>
                  </a:lnTo>
                  <a:lnTo>
                    <a:pt x="6166" y="4136"/>
                  </a:lnTo>
                  <a:cubicBezTo>
                    <a:pt x="5891" y="4400"/>
                    <a:pt x="5457" y="4529"/>
                    <a:pt x="4941" y="4529"/>
                  </a:cubicBezTo>
                  <a:cubicBezTo>
                    <a:pt x="4283" y="4529"/>
                    <a:pt x="3492" y="4318"/>
                    <a:pt x="2732" y="3910"/>
                  </a:cubicBezTo>
                  <a:cubicBezTo>
                    <a:pt x="1229" y="3083"/>
                    <a:pt x="351" y="1730"/>
                    <a:pt x="778" y="903"/>
                  </a:cubicBezTo>
                  <a:cubicBezTo>
                    <a:pt x="1003" y="527"/>
                    <a:pt x="1479" y="301"/>
                    <a:pt x="2131" y="301"/>
                  </a:cubicBezTo>
                  <a:close/>
                  <a:moveTo>
                    <a:pt x="7865" y="3517"/>
                  </a:moveTo>
                  <a:cubicBezTo>
                    <a:pt x="8521" y="3517"/>
                    <a:pt x="9305" y="3728"/>
                    <a:pt x="10051" y="4136"/>
                  </a:cubicBezTo>
                  <a:cubicBezTo>
                    <a:pt x="11078" y="4687"/>
                    <a:pt x="11855" y="5514"/>
                    <a:pt x="12081" y="6291"/>
                  </a:cubicBezTo>
                  <a:lnTo>
                    <a:pt x="12106" y="6416"/>
                  </a:lnTo>
                  <a:lnTo>
                    <a:pt x="14788" y="6041"/>
                  </a:lnTo>
                  <a:lnTo>
                    <a:pt x="12808" y="9875"/>
                  </a:lnTo>
                  <a:lnTo>
                    <a:pt x="11630" y="7519"/>
                  </a:lnTo>
                  <a:lnTo>
                    <a:pt x="11504" y="7594"/>
                  </a:lnTo>
                  <a:cubicBezTo>
                    <a:pt x="11256" y="7702"/>
                    <a:pt x="10958" y="7755"/>
                    <a:pt x="10630" y="7755"/>
                  </a:cubicBezTo>
                  <a:cubicBezTo>
                    <a:pt x="9966" y="7755"/>
                    <a:pt x="9177" y="7538"/>
                    <a:pt x="8422" y="7118"/>
                  </a:cubicBezTo>
                  <a:cubicBezTo>
                    <a:pt x="7043" y="6366"/>
                    <a:pt x="6141" y="5138"/>
                    <a:pt x="6392" y="4286"/>
                  </a:cubicBezTo>
                  <a:lnTo>
                    <a:pt x="6467" y="4061"/>
                  </a:lnTo>
                  <a:lnTo>
                    <a:pt x="6642" y="3910"/>
                  </a:lnTo>
                  <a:cubicBezTo>
                    <a:pt x="6917" y="3646"/>
                    <a:pt x="7351" y="3517"/>
                    <a:pt x="7865" y="3517"/>
                  </a:cubicBezTo>
                  <a:close/>
                  <a:moveTo>
                    <a:pt x="2131" y="0"/>
                  </a:moveTo>
                  <a:cubicBezTo>
                    <a:pt x="1354" y="25"/>
                    <a:pt x="803" y="276"/>
                    <a:pt x="527" y="777"/>
                  </a:cubicBezTo>
                  <a:cubicBezTo>
                    <a:pt x="1" y="1755"/>
                    <a:pt x="903" y="3259"/>
                    <a:pt x="2607" y="4186"/>
                  </a:cubicBezTo>
                  <a:cubicBezTo>
                    <a:pt x="3396" y="4619"/>
                    <a:pt x="4222" y="4832"/>
                    <a:pt x="4928" y="4832"/>
                  </a:cubicBezTo>
                  <a:cubicBezTo>
                    <a:pt x="5367" y="4832"/>
                    <a:pt x="5759" y="4750"/>
                    <a:pt x="6066" y="4587"/>
                  </a:cubicBezTo>
                  <a:lnTo>
                    <a:pt x="6066" y="4587"/>
                  </a:lnTo>
                  <a:cubicBezTo>
                    <a:pt x="6041" y="5514"/>
                    <a:pt x="6943" y="6667"/>
                    <a:pt x="8271" y="7394"/>
                  </a:cubicBezTo>
                  <a:cubicBezTo>
                    <a:pt x="9057" y="7821"/>
                    <a:pt x="9878" y="8038"/>
                    <a:pt x="10583" y="8038"/>
                  </a:cubicBezTo>
                  <a:cubicBezTo>
                    <a:pt x="10912" y="8038"/>
                    <a:pt x="11216" y="7991"/>
                    <a:pt x="11479" y="7895"/>
                  </a:cubicBezTo>
                  <a:lnTo>
                    <a:pt x="12808" y="10502"/>
                  </a:lnTo>
                  <a:lnTo>
                    <a:pt x="15314" y="5665"/>
                  </a:lnTo>
                  <a:lnTo>
                    <a:pt x="12306" y="6091"/>
                  </a:lnTo>
                  <a:cubicBezTo>
                    <a:pt x="12056" y="5289"/>
                    <a:pt x="11254" y="4437"/>
                    <a:pt x="10201" y="3860"/>
                  </a:cubicBezTo>
                  <a:cubicBezTo>
                    <a:pt x="9397" y="3427"/>
                    <a:pt x="8574" y="3214"/>
                    <a:pt x="7873" y="3214"/>
                  </a:cubicBezTo>
                  <a:cubicBezTo>
                    <a:pt x="7438" y="3214"/>
                    <a:pt x="7050" y="3296"/>
                    <a:pt x="6742" y="3459"/>
                  </a:cubicBezTo>
                  <a:cubicBezTo>
                    <a:pt x="6742" y="2532"/>
                    <a:pt x="5865" y="1379"/>
                    <a:pt x="4512" y="652"/>
                  </a:cubicBezTo>
                  <a:cubicBezTo>
                    <a:pt x="3735" y="226"/>
                    <a:pt x="2908" y="0"/>
                    <a:pt x="218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Google Shape;813;p37"/>
            <p:cNvSpPr/>
            <p:nvPr/>
          </p:nvSpPr>
          <p:spPr>
            <a:xfrm>
              <a:off x="5232625" y="3023225"/>
              <a:ext cx="748150" cy="617825"/>
            </a:xfrm>
            <a:custGeom>
              <a:avLst/>
              <a:gdLst/>
              <a:ahLst/>
              <a:cxnLst/>
              <a:rect l="l" t="t" r="r" b="b"/>
              <a:pathLst>
                <a:path w="29926" h="24713" extrusionOk="0">
                  <a:moveTo>
                    <a:pt x="14963" y="0"/>
                  </a:moveTo>
                  <a:cubicBezTo>
                    <a:pt x="6692" y="0"/>
                    <a:pt x="0" y="5539"/>
                    <a:pt x="0" y="12356"/>
                  </a:cubicBezTo>
                  <a:cubicBezTo>
                    <a:pt x="0" y="19198"/>
                    <a:pt x="6692" y="24712"/>
                    <a:pt x="14963" y="24712"/>
                  </a:cubicBezTo>
                  <a:cubicBezTo>
                    <a:pt x="23208" y="24712"/>
                    <a:pt x="29925" y="19198"/>
                    <a:pt x="29925" y="12356"/>
                  </a:cubicBezTo>
                  <a:cubicBezTo>
                    <a:pt x="29925" y="5539"/>
                    <a:pt x="23208" y="0"/>
                    <a:pt x="149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Google Shape;814;p37"/>
            <p:cNvSpPr/>
            <p:nvPr/>
          </p:nvSpPr>
          <p:spPr>
            <a:xfrm>
              <a:off x="5228850" y="3019450"/>
              <a:ext cx="755675" cy="625350"/>
            </a:xfrm>
            <a:custGeom>
              <a:avLst/>
              <a:gdLst/>
              <a:ahLst/>
              <a:cxnLst/>
              <a:rect l="l" t="t" r="r" b="b"/>
              <a:pathLst>
                <a:path w="30227" h="25014" extrusionOk="0">
                  <a:moveTo>
                    <a:pt x="15114" y="301"/>
                  </a:moveTo>
                  <a:cubicBezTo>
                    <a:pt x="23284" y="301"/>
                    <a:pt x="29926" y="5790"/>
                    <a:pt x="29926" y="12507"/>
                  </a:cubicBezTo>
                  <a:cubicBezTo>
                    <a:pt x="29926" y="19249"/>
                    <a:pt x="23284" y="24738"/>
                    <a:pt x="15114" y="24738"/>
                  </a:cubicBezTo>
                  <a:cubicBezTo>
                    <a:pt x="6943" y="24738"/>
                    <a:pt x="276" y="19249"/>
                    <a:pt x="276" y="12507"/>
                  </a:cubicBezTo>
                  <a:cubicBezTo>
                    <a:pt x="276" y="5790"/>
                    <a:pt x="6943" y="301"/>
                    <a:pt x="15114" y="301"/>
                  </a:cubicBezTo>
                  <a:close/>
                  <a:moveTo>
                    <a:pt x="15114" y="1"/>
                  </a:moveTo>
                  <a:cubicBezTo>
                    <a:pt x="6768" y="1"/>
                    <a:pt x="1" y="5615"/>
                    <a:pt x="1" y="12507"/>
                  </a:cubicBezTo>
                  <a:cubicBezTo>
                    <a:pt x="1" y="19399"/>
                    <a:pt x="6768" y="25013"/>
                    <a:pt x="15114" y="25013"/>
                  </a:cubicBezTo>
                  <a:cubicBezTo>
                    <a:pt x="23434" y="25013"/>
                    <a:pt x="30226" y="19399"/>
                    <a:pt x="30226" y="12507"/>
                  </a:cubicBezTo>
                  <a:cubicBezTo>
                    <a:pt x="30226" y="5615"/>
                    <a:pt x="23434" y="1"/>
                    <a:pt x="1511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Google Shape;815;p37"/>
            <p:cNvSpPr/>
            <p:nvPr/>
          </p:nvSpPr>
          <p:spPr>
            <a:xfrm>
              <a:off x="5240975" y="3221125"/>
              <a:ext cx="364975" cy="376725"/>
            </a:xfrm>
            <a:custGeom>
              <a:avLst/>
              <a:gdLst/>
              <a:ahLst/>
              <a:cxnLst/>
              <a:rect l="l" t="t" r="r" b="b"/>
              <a:pathLst>
                <a:path w="14599" h="15069" extrusionOk="0">
                  <a:moveTo>
                    <a:pt x="3446" y="0"/>
                  </a:moveTo>
                  <a:cubicBezTo>
                    <a:pt x="1628" y="0"/>
                    <a:pt x="1" y="5296"/>
                    <a:pt x="1997" y="9553"/>
                  </a:cubicBezTo>
                  <a:cubicBezTo>
                    <a:pt x="4077" y="13964"/>
                    <a:pt x="8764" y="14966"/>
                    <a:pt x="11095" y="15067"/>
                  </a:cubicBezTo>
                  <a:cubicBezTo>
                    <a:pt x="11131" y="15068"/>
                    <a:pt x="11167" y="15069"/>
                    <a:pt x="11202" y="15069"/>
                  </a:cubicBezTo>
                  <a:cubicBezTo>
                    <a:pt x="13462" y="15069"/>
                    <a:pt x="14599" y="11968"/>
                    <a:pt x="11095" y="10981"/>
                  </a:cubicBezTo>
                  <a:cubicBezTo>
                    <a:pt x="11095" y="10981"/>
                    <a:pt x="7135" y="9703"/>
                    <a:pt x="6057" y="5994"/>
                  </a:cubicBezTo>
                  <a:cubicBezTo>
                    <a:pt x="5004" y="2285"/>
                    <a:pt x="5556" y="505"/>
                    <a:pt x="3676" y="29"/>
                  </a:cubicBezTo>
                  <a:cubicBezTo>
                    <a:pt x="3599" y="10"/>
                    <a:pt x="3522" y="0"/>
                    <a:pt x="3446" y="0"/>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 name="Google Shape;816;p37"/>
            <p:cNvSpPr/>
            <p:nvPr/>
          </p:nvSpPr>
          <p:spPr>
            <a:xfrm>
              <a:off x="5296475" y="3147150"/>
              <a:ext cx="107225" cy="64650"/>
            </a:xfrm>
            <a:custGeom>
              <a:avLst/>
              <a:gdLst/>
              <a:ahLst/>
              <a:cxnLst/>
              <a:rect l="l" t="t" r="r" b="b"/>
              <a:pathLst>
                <a:path w="4289" h="2586" extrusionOk="0">
                  <a:moveTo>
                    <a:pt x="2315" y="0"/>
                  </a:moveTo>
                  <a:cubicBezTo>
                    <a:pt x="1290" y="0"/>
                    <a:pt x="1" y="678"/>
                    <a:pt x="779" y="2136"/>
                  </a:cubicBezTo>
                  <a:cubicBezTo>
                    <a:pt x="779" y="2136"/>
                    <a:pt x="1211" y="2586"/>
                    <a:pt x="2228" y="2586"/>
                  </a:cubicBezTo>
                  <a:cubicBezTo>
                    <a:pt x="2411" y="2586"/>
                    <a:pt x="2613" y="2571"/>
                    <a:pt x="2835" y="2537"/>
                  </a:cubicBezTo>
                  <a:cubicBezTo>
                    <a:pt x="4288" y="2311"/>
                    <a:pt x="3937" y="532"/>
                    <a:pt x="3010" y="131"/>
                  </a:cubicBezTo>
                  <a:cubicBezTo>
                    <a:pt x="2822" y="44"/>
                    <a:pt x="2577" y="0"/>
                    <a:pt x="2315" y="0"/>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7" name="Google Shape;817;p37"/>
            <p:cNvSpPr/>
            <p:nvPr/>
          </p:nvSpPr>
          <p:spPr>
            <a:xfrm>
              <a:off x="5327850" y="3023225"/>
              <a:ext cx="580225" cy="126775"/>
            </a:xfrm>
            <a:custGeom>
              <a:avLst/>
              <a:gdLst/>
              <a:ahLst/>
              <a:cxnLst/>
              <a:rect l="l" t="t" r="r" b="b"/>
              <a:pathLst>
                <a:path w="23209" h="5071" extrusionOk="0">
                  <a:moveTo>
                    <a:pt x="11154" y="0"/>
                  </a:moveTo>
                  <a:cubicBezTo>
                    <a:pt x="6717" y="0"/>
                    <a:pt x="2732" y="1579"/>
                    <a:pt x="1" y="4110"/>
                  </a:cubicBezTo>
                  <a:cubicBezTo>
                    <a:pt x="1670" y="4533"/>
                    <a:pt x="3103" y="4709"/>
                    <a:pt x="4331" y="4709"/>
                  </a:cubicBezTo>
                  <a:cubicBezTo>
                    <a:pt x="10461" y="4709"/>
                    <a:pt x="11504" y="326"/>
                    <a:pt x="11504" y="326"/>
                  </a:cubicBezTo>
                  <a:cubicBezTo>
                    <a:pt x="12915" y="4441"/>
                    <a:pt x="18981" y="5070"/>
                    <a:pt x="22540" y="5070"/>
                  </a:cubicBezTo>
                  <a:cubicBezTo>
                    <a:pt x="22774" y="5070"/>
                    <a:pt x="22998" y="5067"/>
                    <a:pt x="23209" y="5063"/>
                  </a:cubicBezTo>
                  <a:cubicBezTo>
                    <a:pt x="20502" y="2005"/>
                    <a:pt x="16091" y="0"/>
                    <a:pt x="11154"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Google Shape;818;p37"/>
            <p:cNvSpPr/>
            <p:nvPr/>
          </p:nvSpPr>
          <p:spPr>
            <a:xfrm>
              <a:off x="5320325" y="3018200"/>
              <a:ext cx="595900" cy="135375"/>
            </a:xfrm>
            <a:custGeom>
              <a:avLst/>
              <a:gdLst/>
              <a:ahLst/>
              <a:cxnLst/>
              <a:rect l="l" t="t" r="r" b="b"/>
              <a:pathLst>
                <a:path w="23836" h="5415" extrusionOk="0">
                  <a:moveTo>
                    <a:pt x="11705" y="351"/>
                  </a:moveTo>
                  <a:lnTo>
                    <a:pt x="11680" y="502"/>
                  </a:lnTo>
                  <a:cubicBezTo>
                    <a:pt x="11655" y="502"/>
                    <a:pt x="11204" y="2407"/>
                    <a:pt x="9124" y="3660"/>
                  </a:cubicBezTo>
                  <a:cubicBezTo>
                    <a:pt x="7909" y="4400"/>
                    <a:pt x="6414" y="4773"/>
                    <a:pt x="4649" y="4773"/>
                  </a:cubicBezTo>
                  <a:cubicBezTo>
                    <a:pt x="3428" y="4773"/>
                    <a:pt x="2078" y="4595"/>
                    <a:pt x="602" y="4236"/>
                  </a:cubicBezTo>
                  <a:cubicBezTo>
                    <a:pt x="3409" y="1755"/>
                    <a:pt x="7344" y="351"/>
                    <a:pt x="11455" y="351"/>
                  </a:cubicBezTo>
                  <a:close/>
                  <a:moveTo>
                    <a:pt x="11906" y="351"/>
                  </a:moveTo>
                  <a:cubicBezTo>
                    <a:pt x="16317" y="477"/>
                    <a:pt x="20477" y="2231"/>
                    <a:pt x="23184" y="5113"/>
                  </a:cubicBezTo>
                  <a:cubicBezTo>
                    <a:pt x="23042" y="5116"/>
                    <a:pt x="22892" y="5117"/>
                    <a:pt x="22737" y="5117"/>
                  </a:cubicBezTo>
                  <a:cubicBezTo>
                    <a:pt x="19459" y="5117"/>
                    <a:pt x="13344" y="4544"/>
                    <a:pt x="11956" y="477"/>
                  </a:cubicBezTo>
                  <a:lnTo>
                    <a:pt x="11906" y="351"/>
                  </a:lnTo>
                  <a:close/>
                  <a:moveTo>
                    <a:pt x="11780" y="1"/>
                  </a:moveTo>
                  <a:lnTo>
                    <a:pt x="11780" y="51"/>
                  </a:lnTo>
                  <a:cubicBezTo>
                    <a:pt x="11677" y="49"/>
                    <a:pt x="11573" y="48"/>
                    <a:pt x="11470" y="48"/>
                  </a:cubicBezTo>
                  <a:cubicBezTo>
                    <a:pt x="7171" y="48"/>
                    <a:pt x="3065" y="1568"/>
                    <a:pt x="201" y="4211"/>
                  </a:cubicBezTo>
                  <a:lnTo>
                    <a:pt x="1" y="4387"/>
                  </a:lnTo>
                  <a:lnTo>
                    <a:pt x="277" y="4462"/>
                  </a:lnTo>
                  <a:cubicBezTo>
                    <a:pt x="1867" y="4862"/>
                    <a:pt x="3325" y="5063"/>
                    <a:pt x="4642" y="5063"/>
                  </a:cubicBezTo>
                  <a:cubicBezTo>
                    <a:pt x="6459" y="5063"/>
                    <a:pt x="8010" y="4680"/>
                    <a:pt x="9274" y="3910"/>
                  </a:cubicBezTo>
                  <a:cubicBezTo>
                    <a:pt x="10878" y="2933"/>
                    <a:pt x="11580" y="1630"/>
                    <a:pt x="11831" y="953"/>
                  </a:cubicBezTo>
                  <a:cubicBezTo>
                    <a:pt x="13510" y="4863"/>
                    <a:pt x="19550" y="5414"/>
                    <a:pt x="22783" y="5414"/>
                  </a:cubicBezTo>
                  <a:lnTo>
                    <a:pt x="23510" y="5414"/>
                  </a:lnTo>
                  <a:lnTo>
                    <a:pt x="23836" y="5389"/>
                  </a:lnTo>
                  <a:lnTo>
                    <a:pt x="23635" y="5164"/>
                  </a:lnTo>
                  <a:cubicBezTo>
                    <a:pt x="20853" y="2056"/>
                    <a:pt x="16467" y="151"/>
                    <a:pt x="11805" y="51"/>
                  </a:cubicBezTo>
                  <a:lnTo>
                    <a:pt x="1178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Google Shape;819;p37"/>
            <p:cNvSpPr/>
            <p:nvPr/>
          </p:nvSpPr>
          <p:spPr>
            <a:xfrm>
              <a:off x="5379225" y="3048500"/>
              <a:ext cx="183625" cy="85200"/>
            </a:xfrm>
            <a:custGeom>
              <a:avLst/>
              <a:gdLst/>
              <a:ahLst/>
              <a:cxnLst/>
              <a:rect l="l" t="t" r="r" b="b"/>
              <a:pathLst>
                <a:path w="7345" h="3408" extrusionOk="0">
                  <a:moveTo>
                    <a:pt x="5893" y="0"/>
                  </a:moveTo>
                  <a:cubicBezTo>
                    <a:pt x="5311" y="0"/>
                    <a:pt x="4704" y="208"/>
                    <a:pt x="4186" y="343"/>
                  </a:cubicBezTo>
                  <a:cubicBezTo>
                    <a:pt x="3510" y="518"/>
                    <a:pt x="2833" y="744"/>
                    <a:pt x="2181" y="994"/>
                  </a:cubicBezTo>
                  <a:cubicBezTo>
                    <a:pt x="1830" y="1119"/>
                    <a:pt x="1479" y="1270"/>
                    <a:pt x="1129" y="1420"/>
                  </a:cubicBezTo>
                  <a:cubicBezTo>
                    <a:pt x="778" y="1571"/>
                    <a:pt x="377" y="1721"/>
                    <a:pt x="176" y="2097"/>
                  </a:cubicBezTo>
                  <a:cubicBezTo>
                    <a:pt x="101" y="2222"/>
                    <a:pt x="76" y="2373"/>
                    <a:pt x="76" y="2498"/>
                  </a:cubicBezTo>
                  <a:cubicBezTo>
                    <a:pt x="26" y="2598"/>
                    <a:pt x="1" y="2698"/>
                    <a:pt x="1" y="2824"/>
                  </a:cubicBezTo>
                  <a:cubicBezTo>
                    <a:pt x="51" y="3049"/>
                    <a:pt x="226" y="3175"/>
                    <a:pt x="452" y="3200"/>
                  </a:cubicBezTo>
                  <a:cubicBezTo>
                    <a:pt x="627" y="3225"/>
                    <a:pt x="778" y="3275"/>
                    <a:pt x="953" y="3300"/>
                  </a:cubicBezTo>
                  <a:cubicBezTo>
                    <a:pt x="1129" y="3325"/>
                    <a:pt x="1304" y="3325"/>
                    <a:pt x="1479" y="3350"/>
                  </a:cubicBezTo>
                  <a:cubicBezTo>
                    <a:pt x="1830" y="3375"/>
                    <a:pt x="2206" y="3400"/>
                    <a:pt x="2582" y="3400"/>
                  </a:cubicBezTo>
                  <a:cubicBezTo>
                    <a:pt x="2714" y="3405"/>
                    <a:pt x="2849" y="3408"/>
                    <a:pt x="2985" y="3408"/>
                  </a:cubicBezTo>
                  <a:cubicBezTo>
                    <a:pt x="3574" y="3408"/>
                    <a:pt x="4193" y="3353"/>
                    <a:pt x="4763" y="3150"/>
                  </a:cubicBezTo>
                  <a:cubicBezTo>
                    <a:pt x="5414" y="2924"/>
                    <a:pt x="6041" y="2573"/>
                    <a:pt x="6617" y="2172"/>
                  </a:cubicBezTo>
                  <a:cubicBezTo>
                    <a:pt x="6993" y="1921"/>
                    <a:pt x="7344" y="1621"/>
                    <a:pt x="7344" y="1145"/>
                  </a:cubicBezTo>
                  <a:cubicBezTo>
                    <a:pt x="7344" y="568"/>
                    <a:pt x="6893" y="217"/>
                    <a:pt x="6417" y="67"/>
                  </a:cubicBezTo>
                  <a:cubicBezTo>
                    <a:pt x="6247" y="20"/>
                    <a:pt x="6071" y="0"/>
                    <a:pt x="5893" y="0"/>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Google Shape;820;p37"/>
            <p:cNvSpPr/>
            <p:nvPr/>
          </p:nvSpPr>
          <p:spPr>
            <a:xfrm>
              <a:off x="5297775" y="3163575"/>
              <a:ext cx="220575" cy="220575"/>
            </a:xfrm>
            <a:custGeom>
              <a:avLst/>
              <a:gdLst/>
              <a:ahLst/>
              <a:cxnLst/>
              <a:rect l="l" t="t" r="r" b="b"/>
              <a:pathLst>
                <a:path w="8823" h="8823" extrusionOk="0">
                  <a:moveTo>
                    <a:pt x="4412" y="0"/>
                  </a:moveTo>
                  <a:cubicBezTo>
                    <a:pt x="1956" y="0"/>
                    <a:pt x="1" y="1980"/>
                    <a:pt x="1" y="4411"/>
                  </a:cubicBezTo>
                  <a:cubicBezTo>
                    <a:pt x="1" y="6842"/>
                    <a:pt x="1956" y="8822"/>
                    <a:pt x="4412" y="8822"/>
                  </a:cubicBezTo>
                  <a:cubicBezTo>
                    <a:pt x="6843" y="8822"/>
                    <a:pt x="8823" y="6842"/>
                    <a:pt x="8823" y="4411"/>
                  </a:cubicBezTo>
                  <a:cubicBezTo>
                    <a:pt x="8823" y="1980"/>
                    <a:pt x="6843" y="0"/>
                    <a:pt x="441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Google Shape;821;p37"/>
            <p:cNvSpPr/>
            <p:nvPr/>
          </p:nvSpPr>
          <p:spPr>
            <a:xfrm>
              <a:off x="5294025" y="3159800"/>
              <a:ext cx="228100" cy="228100"/>
            </a:xfrm>
            <a:custGeom>
              <a:avLst/>
              <a:gdLst/>
              <a:ahLst/>
              <a:cxnLst/>
              <a:rect l="l" t="t" r="r" b="b"/>
              <a:pathLst>
                <a:path w="9124" h="9124" extrusionOk="0">
                  <a:moveTo>
                    <a:pt x="4562" y="302"/>
                  </a:moveTo>
                  <a:cubicBezTo>
                    <a:pt x="6918" y="302"/>
                    <a:pt x="8822" y="2206"/>
                    <a:pt x="8822" y="4562"/>
                  </a:cubicBezTo>
                  <a:cubicBezTo>
                    <a:pt x="8822" y="6918"/>
                    <a:pt x="6918" y="8823"/>
                    <a:pt x="4562" y="8823"/>
                  </a:cubicBezTo>
                  <a:cubicBezTo>
                    <a:pt x="2206" y="8823"/>
                    <a:pt x="276" y="6918"/>
                    <a:pt x="276" y="4562"/>
                  </a:cubicBezTo>
                  <a:cubicBezTo>
                    <a:pt x="276" y="2206"/>
                    <a:pt x="2206" y="302"/>
                    <a:pt x="4562" y="302"/>
                  </a:cubicBezTo>
                  <a:close/>
                  <a:moveTo>
                    <a:pt x="4562" y="1"/>
                  </a:moveTo>
                  <a:cubicBezTo>
                    <a:pt x="2030" y="1"/>
                    <a:pt x="0" y="2056"/>
                    <a:pt x="0" y="4562"/>
                  </a:cubicBezTo>
                  <a:cubicBezTo>
                    <a:pt x="0" y="7069"/>
                    <a:pt x="2030" y="9124"/>
                    <a:pt x="4562" y="9124"/>
                  </a:cubicBezTo>
                  <a:cubicBezTo>
                    <a:pt x="7068" y="9124"/>
                    <a:pt x="9123" y="7069"/>
                    <a:pt x="9123" y="4562"/>
                  </a:cubicBezTo>
                  <a:cubicBezTo>
                    <a:pt x="9123" y="2056"/>
                    <a:pt x="7068" y="1"/>
                    <a:pt x="456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Google Shape;822;p37"/>
            <p:cNvSpPr/>
            <p:nvPr/>
          </p:nvSpPr>
          <p:spPr>
            <a:xfrm>
              <a:off x="5332875" y="3200525"/>
              <a:ext cx="150400" cy="150400"/>
            </a:xfrm>
            <a:custGeom>
              <a:avLst/>
              <a:gdLst/>
              <a:ahLst/>
              <a:cxnLst/>
              <a:rect l="l" t="t" r="r" b="b"/>
              <a:pathLst>
                <a:path w="6016" h="6016" extrusionOk="0">
                  <a:moveTo>
                    <a:pt x="3008" y="1"/>
                  </a:moveTo>
                  <a:cubicBezTo>
                    <a:pt x="1328" y="1"/>
                    <a:pt x="0" y="1329"/>
                    <a:pt x="0" y="3008"/>
                  </a:cubicBezTo>
                  <a:cubicBezTo>
                    <a:pt x="0" y="4663"/>
                    <a:pt x="1328" y="6016"/>
                    <a:pt x="3008" y="6016"/>
                  </a:cubicBezTo>
                  <a:cubicBezTo>
                    <a:pt x="4662" y="6016"/>
                    <a:pt x="6015" y="4663"/>
                    <a:pt x="6015" y="3008"/>
                  </a:cubicBezTo>
                  <a:cubicBezTo>
                    <a:pt x="6015" y="1329"/>
                    <a:pt x="4662" y="1"/>
                    <a:pt x="30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Google Shape;823;p37"/>
            <p:cNvSpPr/>
            <p:nvPr/>
          </p:nvSpPr>
          <p:spPr>
            <a:xfrm>
              <a:off x="5340375" y="3197400"/>
              <a:ext cx="48275" cy="47650"/>
            </a:xfrm>
            <a:custGeom>
              <a:avLst/>
              <a:gdLst/>
              <a:ahLst/>
              <a:cxnLst/>
              <a:rect l="l" t="t" r="r" b="b"/>
              <a:pathLst>
                <a:path w="1931" h="1906" extrusionOk="0">
                  <a:moveTo>
                    <a:pt x="978" y="1"/>
                  </a:moveTo>
                  <a:cubicBezTo>
                    <a:pt x="452" y="1"/>
                    <a:pt x="1" y="427"/>
                    <a:pt x="1" y="953"/>
                  </a:cubicBezTo>
                  <a:cubicBezTo>
                    <a:pt x="1" y="1479"/>
                    <a:pt x="452" y="1905"/>
                    <a:pt x="978" y="1905"/>
                  </a:cubicBezTo>
                  <a:cubicBezTo>
                    <a:pt x="1505" y="1905"/>
                    <a:pt x="1931" y="1479"/>
                    <a:pt x="1931" y="953"/>
                  </a:cubicBezTo>
                  <a:cubicBezTo>
                    <a:pt x="1931" y="427"/>
                    <a:pt x="1505" y="1"/>
                    <a:pt x="97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Google Shape;824;p37"/>
            <p:cNvSpPr/>
            <p:nvPr/>
          </p:nvSpPr>
          <p:spPr>
            <a:xfrm>
              <a:off x="5677475" y="3163575"/>
              <a:ext cx="220575" cy="220575"/>
            </a:xfrm>
            <a:custGeom>
              <a:avLst/>
              <a:gdLst/>
              <a:ahLst/>
              <a:cxnLst/>
              <a:rect l="l" t="t" r="r" b="b"/>
              <a:pathLst>
                <a:path w="8823" h="8823" extrusionOk="0">
                  <a:moveTo>
                    <a:pt x="4412" y="0"/>
                  </a:moveTo>
                  <a:cubicBezTo>
                    <a:pt x="1981" y="0"/>
                    <a:pt x="1" y="1980"/>
                    <a:pt x="1" y="4411"/>
                  </a:cubicBezTo>
                  <a:cubicBezTo>
                    <a:pt x="1" y="6842"/>
                    <a:pt x="1981" y="8822"/>
                    <a:pt x="4412" y="8822"/>
                  </a:cubicBezTo>
                  <a:cubicBezTo>
                    <a:pt x="6843" y="8822"/>
                    <a:pt x="8823" y="6842"/>
                    <a:pt x="8823" y="4411"/>
                  </a:cubicBezTo>
                  <a:cubicBezTo>
                    <a:pt x="8823" y="1980"/>
                    <a:pt x="6843" y="0"/>
                    <a:pt x="441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Google Shape;825;p37"/>
            <p:cNvSpPr/>
            <p:nvPr/>
          </p:nvSpPr>
          <p:spPr>
            <a:xfrm>
              <a:off x="5673725" y="3159800"/>
              <a:ext cx="228100" cy="228100"/>
            </a:xfrm>
            <a:custGeom>
              <a:avLst/>
              <a:gdLst/>
              <a:ahLst/>
              <a:cxnLst/>
              <a:rect l="l" t="t" r="r" b="b"/>
              <a:pathLst>
                <a:path w="9124" h="9124" extrusionOk="0">
                  <a:moveTo>
                    <a:pt x="4562" y="302"/>
                  </a:moveTo>
                  <a:cubicBezTo>
                    <a:pt x="6918" y="302"/>
                    <a:pt x="8822" y="2206"/>
                    <a:pt x="8822" y="4562"/>
                  </a:cubicBezTo>
                  <a:cubicBezTo>
                    <a:pt x="8822" y="6918"/>
                    <a:pt x="6918" y="8823"/>
                    <a:pt x="4562" y="8823"/>
                  </a:cubicBezTo>
                  <a:cubicBezTo>
                    <a:pt x="2206" y="8823"/>
                    <a:pt x="301" y="6918"/>
                    <a:pt x="301" y="4562"/>
                  </a:cubicBezTo>
                  <a:cubicBezTo>
                    <a:pt x="301" y="2206"/>
                    <a:pt x="2206" y="302"/>
                    <a:pt x="4562" y="302"/>
                  </a:cubicBezTo>
                  <a:close/>
                  <a:moveTo>
                    <a:pt x="4562" y="1"/>
                  </a:moveTo>
                  <a:cubicBezTo>
                    <a:pt x="2055" y="1"/>
                    <a:pt x="0" y="2056"/>
                    <a:pt x="0" y="4562"/>
                  </a:cubicBezTo>
                  <a:cubicBezTo>
                    <a:pt x="0" y="7069"/>
                    <a:pt x="2055" y="9124"/>
                    <a:pt x="4562" y="9124"/>
                  </a:cubicBezTo>
                  <a:cubicBezTo>
                    <a:pt x="7068" y="9124"/>
                    <a:pt x="9123" y="7069"/>
                    <a:pt x="9123" y="4562"/>
                  </a:cubicBezTo>
                  <a:cubicBezTo>
                    <a:pt x="9123" y="2056"/>
                    <a:pt x="7068" y="1"/>
                    <a:pt x="456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Google Shape;826;p37"/>
            <p:cNvSpPr/>
            <p:nvPr/>
          </p:nvSpPr>
          <p:spPr>
            <a:xfrm>
              <a:off x="5712575" y="3200525"/>
              <a:ext cx="150400" cy="150400"/>
            </a:xfrm>
            <a:custGeom>
              <a:avLst/>
              <a:gdLst/>
              <a:ahLst/>
              <a:cxnLst/>
              <a:rect l="l" t="t" r="r" b="b"/>
              <a:pathLst>
                <a:path w="6016" h="6016" extrusionOk="0">
                  <a:moveTo>
                    <a:pt x="3008" y="1"/>
                  </a:moveTo>
                  <a:cubicBezTo>
                    <a:pt x="1354" y="1"/>
                    <a:pt x="0" y="1329"/>
                    <a:pt x="0" y="3008"/>
                  </a:cubicBezTo>
                  <a:cubicBezTo>
                    <a:pt x="0" y="4663"/>
                    <a:pt x="1354" y="6016"/>
                    <a:pt x="3008" y="6016"/>
                  </a:cubicBezTo>
                  <a:cubicBezTo>
                    <a:pt x="4662" y="6016"/>
                    <a:pt x="6015" y="4663"/>
                    <a:pt x="6015" y="3008"/>
                  </a:cubicBezTo>
                  <a:cubicBezTo>
                    <a:pt x="6015" y="1329"/>
                    <a:pt x="4662" y="1"/>
                    <a:pt x="30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Google Shape;827;p37"/>
            <p:cNvSpPr/>
            <p:nvPr/>
          </p:nvSpPr>
          <p:spPr>
            <a:xfrm>
              <a:off x="5720700" y="3197400"/>
              <a:ext cx="47650" cy="47650"/>
            </a:xfrm>
            <a:custGeom>
              <a:avLst/>
              <a:gdLst/>
              <a:ahLst/>
              <a:cxnLst/>
              <a:rect l="l" t="t" r="r" b="b"/>
              <a:pathLst>
                <a:path w="1906" h="1906" extrusionOk="0">
                  <a:moveTo>
                    <a:pt x="953" y="1"/>
                  </a:moveTo>
                  <a:cubicBezTo>
                    <a:pt x="427" y="1"/>
                    <a:pt x="1" y="427"/>
                    <a:pt x="1" y="953"/>
                  </a:cubicBezTo>
                  <a:cubicBezTo>
                    <a:pt x="1" y="1479"/>
                    <a:pt x="427" y="1905"/>
                    <a:pt x="953" y="1905"/>
                  </a:cubicBezTo>
                  <a:cubicBezTo>
                    <a:pt x="1480" y="1905"/>
                    <a:pt x="1906" y="1479"/>
                    <a:pt x="1906" y="953"/>
                  </a:cubicBezTo>
                  <a:cubicBezTo>
                    <a:pt x="1906" y="427"/>
                    <a:pt x="1480" y="1"/>
                    <a:pt x="95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Google Shape;828;p37"/>
            <p:cNvSpPr/>
            <p:nvPr/>
          </p:nvSpPr>
          <p:spPr>
            <a:xfrm>
              <a:off x="5541500" y="3370050"/>
              <a:ext cx="124500" cy="82950"/>
            </a:xfrm>
            <a:custGeom>
              <a:avLst/>
              <a:gdLst/>
              <a:ahLst/>
              <a:cxnLst/>
              <a:rect l="l" t="t" r="r" b="b"/>
              <a:pathLst>
                <a:path w="4980" h="3318" extrusionOk="0">
                  <a:moveTo>
                    <a:pt x="4438" y="0"/>
                  </a:moveTo>
                  <a:cubicBezTo>
                    <a:pt x="4223" y="0"/>
                    <a:pt x="4051" y="103"/>
                    <a:pt x="3861" y="187"/>
                  </a:cubicBezTo>
                  <a:cubicBezTo>
                    <a:pt x="3660" y="313"/>
                    <a:pt x="3460" y="413"/>
                    <a:pt x="3259" y="538"/>
                  </a:cubicBezTo>
                  <a:cubicBezTo>
                    <a:pt x="2984" y="689"/>
                    <a:pt x="2708" y="864"/>
                    <a:pt x="2432" y="1065"/>
                  </a:cubicBezTo>
                  <a:cubicBezTo>
                    <a:pt x="1831" y="664"/>
                    <a:pt x="1179" y="237"/>
                    <a:pt x="402" y="37"/>
                  </a:cubicBezTo>
                  <a:cubicBezTo>
                    <a:pt x="372" y="29"/>
                    <a:pt x="343" y="25"/>
                    <a:pt x="317" y="25"/>
                  </a:cubicBezTo>
                  <a:cubicBezTo>
                    <a:pt x="98" y="25"/>
                    <a:pt x="1" y="273"/>
                    <a:pt x="202" y="363"/>
                  </a:cubicBezTo>
                  <a:cubicBezTo>
                    <a:pt x="853" y="664"/>
                    <a:pt x="1405" y="1039"/>
                    <a:pt x="1981" y="1415"/>
                  </a:cubicBezTo>
                  <a:cubicBezTo>
                    <a:pt x="1329" y="1917"/>
                    <a:pt x="778" y="2468"/>
                    <a:pt x="277" y="3070"/>
                  </a:cubicBezTo>
                  <a:cubicBezTo>
                    <a:pt x="170" y="3194"/>
                    <a:pt x="340" y="3318"/>
                    <a:pt x="501" y="3318"/>
                  </a:cubicBezTo>
                  <a:cubicBezTo>
                    <a:pt x="568" y="3318"/>
                    <a:pt x="634" y="3296"/>
                    <a:pt x="678" y="3245"/>
                  </a:cubicBezTo>
                  <a:cubicBezTo>
                    <a:pt x="1204" y="2694"/>
                    <a:pt x="1780" y="2167"/>
                    <a:pt x="2407" y="1716"/>
                  </a:cubicBezTo>
                  <a:cubicBezTo>
                    <a:pt x="2758" y="1942"/>
                    <a:pt x="3059" y="2167"/>
                    <a:pt x="3385" y="2393"/>
                  </a:cubicBezTo>
                  <a:cubicBezTo>
                    <a:pt x="3535" y="2518"/>
                    <a:pt x="3710" y="2669"/>
                    <a:pt x="3886" y="2794"/>
                  </a:cubicBezTo>
                  <a:cubicBezTo>
                    <a:pt x="4061" y="2919"/>
                    <a:pt x="4237" y="3045"/>
                    <a:pt x="4487" y="3120"/>
                  </a:cubicBezTo>
                  <a:cubicBezTo>
                    <a:pt x="4517" y="3126"/>
                    <a:pt x="4546" y="3128"/>
                    <a:pt x="4576" y="3128"/>
                  </a:cubicBezTo>
                  <a:cubicBezTo>
                    <a:pt x="4793" y="3128"/>
                    <a:pt x="4980" y="2974"/>
                    <a:pt x="4913" y="2819"/>
                  </a:cubicBezTo>
                  <a:cubicBezTo>
                    <a:pt x="4813" y="2618"/>
                    <a:pt x="4638" y="2493"/>
                    <a:pt x="4462" y="2368"/>
                  </a:cubicBezTo>
                  <a:cubicBezTo>
                    <a:pt x="4262" y="2217"/>
                    <a:pt x="4086" y="2092"/>
                    <a:pt x="3886" y="1967"/>
                  </a:cubicBezTo>
                  <a:cubicBezTo>
                    <a:pt x="3560" y="1766"/>
                    <a:pt x="3234" y="1566"/>
                    <a:pt x="2908" y="1365"/>
                  </a:cubicBezTo>
                  <a:cubicBezTo>
                    <a:pt x="3159" y="1215"/>
                    <a:pt x="3385" y="1065"/>
                    <a:pt x="3635" y="914"/>
                  </a:cubicBezTo>
                  <a:cubicBezTo>
                    <a:pt x="3811" y="814"/>
                    <a:pt x="4011" y="714"/>
                    <a:pt x="4187" y="613"/>
                  </a:cubicBezTo>
                  <a:cubicBezTo>
                    <a:pt x="4412" y="488"/>
                    <a:pt x="4638" y="413"/>
                    <a:pt x="4713" y="187"/>
                  </a:cubicBezTo>
                  <a:cubicBezTo>
                    <a:pt x="4738" y="112"/>
                    <a:pt x="4663" y="37"/>
                    <a:pt x="4562" y="12"/>
                  </a:cubicBezTo>
                  <a:cubicBezTo>
                    <a:pt x="4519" y="4"/>
                    <a:pt x="4478" y="0"/>
                    <a:pt x="443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29" name="Google Shape;829;p37"/>
          <p:cNvGrpSpPr/>
          <p:nvPr/>
        </p:nvGrpSpPr>
        <p:grpSpPr>
          <a:xfrm rot="955725">
            <a:off x="145366" y="4107824"/>
            <a:ext cx="970965" cy="901872"/>
            <a:chOff x="3801525" y="617175"/>
            <a:chExt cx="570200" cy="529625"/>
          </a:xfrm>
        </p:grpSpPr>
        <p:sp>
          <p:nvSpPr>
            <p:cNvPr id="830" name="Google Shape;830;p37"/>
            <p:cNvSpPr/>
            <p:nvPr/>
          </p:nvSpPr>
          <p:spPr>
            <a:xfrm>
              <a:off x="3807175" y="669200"/>
              <a:ext cx="562675" cy="475575"/>
            </a:xfrm>
            <a:custGeom>
              <a:avLst/>
              <a:gdLst/>
              <a:ahLst/>
              <a:cxnLst/>
              <a:rect l="l" t="t" r="r" b="b"/>
              <a:pathLst>
                <a:path w="22507" h="19023" extrusionOk="0">
                  <a:moveTo>
                    <a:pt x="11253" y="0"/>
                  </a:moveTo>
                  <a:cubicBezTo>
                    <a:pt x="5038" y="0"/>
                    <a:pt x="0" y="4261"/>
                    <a:pt x="0" y="9499"/>
                  </a:cubicBezTo>
                  <a:cubicBezTo>
                    <a:pt x="0" y="14762"/>
                    <a:pt x="5038" y="19023"/>
                    <a:pt x="11253" y="19023"/>
                  </a:cubicBezTo>
                  <a:cubicBezTo>
                    <a:pt x="17469" y="19023"/>
                    <a:pt x="22507" y="14762"/>
                    <a:pt x="22507" y="9499"/>
                  </a:cubicBezTo>
                  <a:cubicBezTo>
                    <a:pt x="22507" y="4261"/>
                    <a:pt x="17469" y="0"/>
                    <a:pt x="112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Google Shape;831;p37"/>
            <p:cNvSpPr/>
            <p:nvPr/>
          </p:nvSpPr>
          <p:spPr>
            <a:xfrm>
              <a:off x="3801525" y="666975"/>
              <a:ext cx="570200" cy="479825"/>
            </a:xfrm>
            <a:custGeom>
              <a:avLst/>
              <a:gdLst/>
              <a:ahLst/>
              <a:cxnLst/>
              <a:rect l="l" t="t" r="r" b="b"/>
              <a:pathLst>
                <a:path w="22808" h="19193" extrusionOk="0">
                  <a:moveTo>
                    <a:pt x="11442" y="165"/>
                  </a:moveTo>
                  <a:cubicBezTo>
                    <a:pt x="12211" y="165"/>
                    <a:pt x="12980" y="232"/>
                    <a:pt x="13735" y="365"/>
                  </a:cubicBezTo>
                  <a:cubicBezTo>
                    <a:pt x="15865" y="716"/>
                    <a:pt x="17921" y="1643"/>
                    <a:pt x="19550" y="3072"/>
                  </a:cubicBezTo>
                  <a:cubicBezTo>
                    <a:pt x="21053" y="4400"/>
                    <a:pt x="22156" y="6154"/>
                    <a:pt x="22532" y="8134"/>
                  </a:cubicBezTo>
                  <a:cubicBezTo>
                    <a:pt x="22607" y="8611"/>
                    <a:pt x="22657" y="9112"/>
                    <a:pt x="22657" y="9588"/>
                  </a:cubicBezTo>
                  <a:cubicBezTo>
                    <a:pt x="22657" y="11618"/>
                    <a:pt x="21880" y="13548"/>
                    <a:pt x="20577" y="15077"/>
                  </a:cubicBezTo>
                  <a:cubicBezTo>
                    <a:pt x="19199" y="16706"/>
                    <a:pt x="17319" y="17834"/>
                    <a:pt x="15314" y="18460"/>
                  </a:cubicBezTo>
                  <a:cubicBezTo>
                    <a:pt x="14059" y="18841"/>
                    <a:pt x="12749" y="19031"/>
                    <a:pt x="11441" y="19031"/>
                  </a:cubicBezTo>
                  <a:cubicBezTo>
                    <a:pt x="10424" y="19031"/>
                    <a:pt x="9409" y="18916"/>
                    <a:pt x="8422" y="18686"/>
                  </a:cubicBezTo>
                  <a:cubicBezTo>
                    <a:pt x="6342" y="18185"/>
                    <a:pt x="4362" y="17157"/>
                    <a:pt x="2858" y="15603"/>
                  </a:cubicBezTo>
                  <a:cubicBezTo>
                    <a:pt x="1479" y="14174"/>
                    <a:pt x="527" y="12320"/>
                    <a:pt x="326" y="10315"/>
                  </a:cubicBezTo>
                  <a:cubicBezTo>
                    <a:pt x="151" y="8335"/>
                    <a:pt x="753" y="6330"/>
                    <a:pt x="1905" y="4726"/>
                  </a:cubicBezTo>
                  <a:cubicBezTo>
                    <a:pt x="3134" y="3022"/>
                    <a:pt x="4938" y="1743"/>
                    <a:pt x="6893" y="991"/>
                  </a:cubicBezTo>
                  <a:cubicBezTo>
                    <a:pt x="8335" y="438"/>
                    <a:pt x="9889" y="165"/>
                    <a:pt x="11442" y="165"/>
                  </a:cubicBezTo>
                  <a:close/>
                  <a:moveTo>
                    <a:pt x="11477" y="1"/>
                  </a:moveTo>
                  <a:cubicBezTo>
                    <a:pt x="10438" y="1"/>
                    <a:pt x="9400" y="122"/>
                    <a:pt x="8397" y="365"/>
                  </a:cubicBezTo>
                  <a:cubicBezTo>
                    <a:pt x="6266" y="866"/>
                    <a:pt x="4261" y="1944"/>
                    <a:pt x="2733" y="3498"/>
                  </a:cubicBezTo>
                  <a:cubicBezTo>
                    <a:pt x="1329" y="4951"/>
                    <a:pt x="377" y="6806"/>
                    <a:pt x="176" y="8836"/>
                  </a:cubicBezTo>
                  <a:cubicBezTo>
                    <a:pt x="1" y="10866"/>
                    <a:pt x="602" y="12896"/>
                    <a:pt x="1780" y="14550"/>
                  </a:cubicBezTo>
                  <a:cubicBezTo>
                    <a:pt x="3008" y="16280"/>
                    <a:pt x="4813" y="17558"/>
                    <a:pt x="6793" y="18335"/>
                  </a:cubicBezTo>
                  <a:cubicBezTo>
                    <a:pt x="8277" y="18915"/>
                    <a:pt x="9877" y="19193"/>
                    <a:pt x="11482" y="19193"/>
                  </a:cubicBezTo>
                  <a:cubicBezTo>
                    <a:pt x="12236" y="19193"/>
                    <a:pt x="12991" y="19132"/>
                    <a:pt x="13735" y="19012"/>
                  </a:cubicBezTo>
                  <a:cubicBezTo>
                    <a:pt x="15916" y="18636"/>
                    <a:pt x="17996" y="17708"/>
                    <a:pt x="19675" y="16230"/>
                  </a:cubicBezTo>
                  <a:cubicBezTo>
                    <a:pt x="21179" y="14901"/>
                    <a:pt x="22307" y="13097"/>
                    <a:pt x="22682" y="11092"/>
                  </a:cubicBezTo>
                  <a:cubicBezTo>
                    <a:pt x="22758" y="10591"/>
                    <a:pt x="22808" y="10089"/>
                    <a:pt x="22808" y="9588"/>
                  </a:cubicBezTo>
                  <a:cubicBezTo>
                    <a:pt x="22808" y="7558"/>
                    <a:pt x="22031" y="5628"/>
                    <a:pt x="20728" y="4049"/>
                  </a:cubicBezTo>
                  <a:cubicBezTo>
                    <a:pt x="19349" y="2395"/>
                    <a:pt x="17444" y="1242"/>
                    <a:pt x="15389" y="590"/>
                  </a:cubicBezTo>
                  <a:cubicBezTo>
                    <a:pt x="14126" y="197"/>
                    <a:pt x="12800" y="1"/>
                    <a:pt x="1147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Google Shape;832;p37"/>
            <p:cNvSpPr/>
            <p:nvPr/>
          </p:nvSpPr>
          <p:spPr>
            <a:xfrm>
              <a:off x="3850400" y="688625"/>
              <a:ext cx="476225" cy="340875"/>
            </a:xfrm>
            <a:custGeom>
              <a:avLst/>
              <a:gdLst/>
              <a:ahLst/>
              <a:cxnLst/>
              <a:rect l="l" t="t" r="r" b="b"/>
              <a:pathLst>
                <a:path w="19049" h="13635" extrusionOk="0">
                  <a:moveTo>
                    <a:pt x="9524" y="0"/>
                  </a:moveTo>
                  <a:cubicBezTo>
                    <a:pt x="4261" y="0"/>
                    <a:pt x="1" y="3058"/>
                    <a:pt x="1" y="6817"/>
                  </a:cubicBezTo>
                  <a:cubicBezTo>
                    <a:pt x="1" y="10577"/>
                    <a:pt x="4261" y="13634"/>
                    <a:pt x="9524" y="13634"/>
                  </a:cubicBezTo>
                  <a:cubicBezTo>
                    <a:pt x="14788" y="13634"/>
                    <a:pt x="19048" y="10577"/>
                    <a:pt x="19048" y="6817"/>
                  </a:cubicBezTo>
                  <a:cubicBezTo>
                    <a:pt x="19048" y="3058"/>
                    <a:pt x="14788" y="0"/>
                    <a:pt x="9524" y="0"/>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Google Shape;833;p37"/>
            <p:cNvSpPr/>
            <p:nvPr/>
          </p:nvSpPr>
          <p:spPr>
            <a:xfrm>
              <a:off x="4205675" y="790125"/>
              <a:ext cx="127200" cy="127225"/>
            </a:xfrm>
            <a:custGeom>
              <a:avLst/>
              <a:gdLst/>
              <a:ahLst/>
              <a:cxnLst/>
              <a:rect l="l" t="t" r="r" b="b"/>
              <a:pathLst>
                <a:path w="5088" h="5089" extrusionOk="0">
                  <a:moveTo>
                    <a:pt x="2557" y="0"/>
                  </a:moveTo>
                  <a:cubicBezTo>
                    <a:pt x="1153" y="0"/>
                    <a:pt x="0" y="1128"/>
                    <a:pt x="0" y="2557"/>
                  </a:cubicBezTo>
                  <a:cubicBezTo>
                    <a:pt x="0" y="3960"/>
                    <a:pt x="1153" y="5088"/>
                    <a:pt x="2557" y="5088"/>
                  </a:cubicBezTo>
                  <a:cubicBezTo>
                    <a:pt x="3960" y="5088"/>
                    <a:pt x="5088" y="3960"/>
                    <a:pt x="5088" y="2557"/>
                  </a:cubicBezTo>
                  <a:cubicBezTo>
                    <a:pt x="5088" y="1128"/>
                    <a:pt x="3960" y="0"/>
                    <a:pt x="255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Google Shape;834;p37"/>
            <p:cNvSpPr/>
            <p:nvPr/>
          </p:nvSpPr>
          <p:spPr>
            <a:xfrm>
              <a:off x="4203775" y="788150"/>
              <a:ext cx="136000" cy="131175"/>
            </a:xfrm>
            <a:custGeom>
              <a:avLst/>
              <a:gdLst/>
              <a:ahLst/>
              <a:cxnLst/>
              <a:rect l="l" t="t" r="r" b="b"/>
              <a:pathLst>
                <a:path w="5440" h="5247" extrusionOk="0">
                  <a:moveTo>
                    <a:pt x="2618" y="160"/>
                  </a:moveTo>
                  <a:cubicBezTo>
                    <a:pt x="3340" y="160"/>
                    <a:pt x="4043" y="472"/>
                    <a:pt x="4512" y="1032"/>
                  </a:cubicBezTo>
                  <a:cubicBezTo>
                    <a:pt x="5189" y="1834"/>
                    <a:pt x="5264" y="3012"/>
                    <a:pt x="4738" y="3914"/>
                  </a:cubicBezTo>
                  <a:cubicBezTo>
                    <a:pt x="4295" y="4652"/>
                    <a:pt x="3461" y="5089"/>
                    <a:pt x="2610" y="5089"/>
                  </a:cubicBezTo>
                  <a:cubicBezTo>
                    <a:pt x="2450" y="5089"/>
                    <a:pt x="2290" y="5073"/>
                    <a:pt x="2131" y="5042"/>
                  </a:cubicBezTo>
                  <a:cubicBezTo>
                    <a:pt x="978" y="4816"/>
                    <a:pt x="176" y="3789"/>
                    <a:pt x="151" y="2636"/>
                  </a:cubicBezTo>
                  <a:cubicBezTo>
                    <a:pt x="176" y="1583"/>
                    <a:pt x="803" y="656"/>
                    <a:pt x="1780" y="305"/>
                  </a:cubicBezTo>
                  <a:cubicBezTo>
                    <a:pt x="2054" y="207"/>
                    <a:pt x="2337" y="160"/>
                    <a:pt x="2618" y="160"/>
                  </a:cubicBezTo>
                  <a:close/>
                  <a:moveTo>
                    <a:pt x="2626" y="1"/>
                  </a:moveTo>
                  <a:cubicBezTo>
                    <a:pt x="2453" y="1"/>
                    <a:pt x="2279" y="18"/>
                    <a:pt x="2106" y="54"/>
                  </a:cubicBezTo>
                  <a:cubicBezTo>
                    <a:pt x="903" y="280"/>
                    <a:pt x="1" y="1383"/>
                    <a:pt x="1" y="2636"/>
                  </a:cubicBezTo>
                  <a:cubicBezTo>
                    <a:pt x="1" y="3713"/>
                    <a:pt x="703" y="4716"/>
                    <a:pt x="1730" y="5092"/>
                  </a:cubicBezTo>
                  <a:cubicBezTo>
                    <a:pt x="2015" y="5196"/>
                    <a:pt x="2314" y="5246"/>
                    <a:pt x="2611" y="5246"/>
                  </a:cubicBezTo>
                  <a:cubicBezTo>
                    <a:pt x="3385" y="5246"/>
                    <a:pt x="4149" y="4906"/>
                    <a:pt x="4638" y="4290"/>
                  </a:cubicBezTo>
                  <a:cubicBezTo>
                    <a:pt x="5339" y="3438"/>
                    <a:pt x="5440" y="2210"/>
                    <a:pt x="4863" y="1257"/>
                  </a:cubicBezTo>
                  <a:cubicBezTo>
                    <a:pt x="4400" y="479"/>
                    <a:pt x="3531" y="1"/>
                    <a:pt x="262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Google Shape;835;p37"/>
            <p:cNvSpPr/>
            <p:nvPr/>
          </p:nvSpPr>
          <p:spPr>
            <a:xfrm>
              <a:off x="4225725" y="811425"/>
              <a:ext cx="87100" cy="86500"/>
            </a:xfrm>
            <a:custGeom>
              <a:avLst/>
              <a:gdLst/>
              <a:ahLst/>
              <a:cxnLst/>
              <a:rect l="l" t="t" r="r" b="b"/>
              <a:pathLst>
                <a:path w="3484" h="3460" extrusionOk="0">
                  <a:moveTo>
                    <a:pt x="1755" y="0"/>
                  </a:moveTo>
                  <a:cubicBezTo>
                    <a:pt x="777" y="0"/>
                    <a:pt x="0" y="777"/>
                    <a:pt x="0" y="1730"/>
                  </a:cubicBezTo>
                  <a:cubicBezTo>
                    <a:pt x="0" y="2682"/>
                    <a:pt x="777" y="3459"/>
                    <a:pt x="1755" y="3459"/>
                  </a:cubicBezTo>
                  <a:cubicBezTo>
                    <a:pt x="2707" y="3459"/>
                    <a:pt x="3484" y="2682"/>
                    <a:pt x="3484" y="1730"/>
                  </a:cubicBezTo>
                  <a:cubicBezTo>
                    <a:pt x="3484" y="777"/>
                    <a:pt x="2707" y="0"/>
                    <a:pt x="17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Google Shape;836;p37"/>
            <p:cNvSpPr/>
            <p:nvPr/>
          </p:nvSpPr>
          <p:spPr>
            <a:xfrm>
              <a:off x="4230725" y="809550"/>
              <a:ext cx="27600" cy="27600"/>
            </a:xfrm>
            <a:custGeom>
              <a:avLst/>
              <a:gdLst/>
              <a:ahLst/>
              <a:cxnLst/>
              <a:rect l="l" t="t" r="r" b="b"/>
              <a:pathLst>
                <a:path w="1104" h="1104" extrusionOk="0">
                  <a:moveTo>
                    <a:pt x="552" y="0"/>
                  </a:moveTo>
                  <a:cubicBezTo>
                    <a:pt x="251" y="0"/>
                    <a:pt x="1" y="251"/>
                    <a:pt x="1" y="552"/>
                  </a:cubicBezTo>
                  <a:cubicBezTo>
                    <a:pt x="1" y="852"/>
                    <a:pt x="251" y="1103"/>
                    <a:pt x="552" y="1103"/>
                  </a:cubicBezTo>
                  <a:cubicBezTo>
                    <a:pt x="853" y="1103"/>
                    <a:pt x="1103" y="852"/>
                    <a:pt x="1103" y="552"/>
                  </a:cubicBezTo>
                  <a:cubicBezTo>
                    <a:pt x="1103" y="251"/>
                    <a:pt x="853" y="0"/>
                    <a:pt x="55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Google Shape;837;p37"/>
            <p:cNvSpPr/>
            <p:nvPr/>
          </p:nvSpPr>
          <p:spPr>
            <a:xfrm>
              <a:off x="3844125" y="789500"/>
              <a:ext cx="127225" cy="127225"/>
            </a:xfrm>
            <a:custGeom>
              <a:avLst/>
              <a:gdLst/>
              <a:ahLst/>
              <a:cxnLst/>
              <a:rect l="l" t="t" r="r" b="b"/>
              <a:pathLst>
                <a:path w="5089" h="5089" extrusionOk="0">
                  <a:moveTo>
                    <a:pt x="2557" y="0"/>
                  </a:moveTo>
                  <a:cubicBezTo>
                    <a:pt x="1129" y="0"/>
                    <a:pt x="1" y="1128"/>
                    <a:pt x="1" y="2532"/>
                  </a:cubicBezTo>
                  <a:cubicBezTo>
                    <a:pt x="1" y="3935"/>
                    <a:pt x="1129" y="5088"/>
                    <a:pt x="2557" y="5088"/>
                  </a:cubicBezTo>
                  <a:cubicBezTo>
                    <a:pt x="3961" y="5088"/>
                    <a:pt x="5089" y="3935"/>
                    <a:pt x="5089" y="2532"/>
                  </a:cubicBezTo>
                  <a:cubicBezTo>
                    <a:pt x="5089" y="1128"/>
                    <a:pt x="3961" y="0"/>
                    <a:pt x="255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Google Shape;838;p37"/>
            <p:cNvSpPr/>
            <p:nvPr/>
          </p:nvSpPr>
          <p:spPr>
            <a:xfrm>
              <a:off x="3842250" y="787150"/>
              <a:ext cx="136000" cy="131550"/>
            </a:xfrm>
            <a:custGeom>
              <a:avLst/>
              <a:gdLst/>
              <a:ahLst/>
              <a:cxnLst/>
              <a:rect l="l" t="t" r="r" b="b"/>
              <a:pathLst>
                <a:path w="5440" h="5262" extrusionOk="0">
                  <a:moveTo>
                    <a:pt x="2584" y="165"/>
                  </a:moveTo>
                  <a:cubicBezTo>
                    <a:pt x="3318" y="165"/>
                    <a:pt x="4035" y="478"/>
                    <a:pt x="4512" y="1047"/>
                  </a:cubicBezTo>
                  <a:cubicBezTo>
                    <a:pt x="5189" y="1849"/>
                    <a:pt x="5264" y="3027"/>
                    <a:pt x="4738" y="3904"/>
                  </a:cubicBezTo>
                  <a:cubicBezTo>
                    <a:pt x="4271" y="4647"/>
                    <a:pt x="3444" y="5102"/>
                    <a:pt x="2593" y="5102"/>
                  </a:cubicBezTo>
                  <a:cubicBezTo>
                    <a:pt x="2439" y="5102"/>
                    <a:pt x="2284" y="5087"/>
                    <a:pt x="2131" y="5057"/>
                  </a:cubicBezTo>
                  <a:cubicBezTo>
                    <a:pt x="978" y="4806"/>
                    <a:pt x="151" y="3778"/>
                    <a:pt x="151" y="2626"/>
                  </a:cubicBezTo>
                  <a:cubicBezTo>
                    <a:pt x="151" y="1598"/>
                    <a:pt x="803" y="646"/>
                    <a:pt x="1780" y="295"/>
                  </a:cubicBezTo>
                  <a:cubicBezTo>
                    <a:pt x="2043" y="207"/>
                    <a:pt x="2314" y="165"/>
                    <a:pt x="2584" y="165"/>
                  </a:cubicBezTo>
                  <a:close/>
                  <a:moveTo>
                    <a:pt x="2582" y="0"/>
                  </a:moveTo>
                  <a:cubicBezTo>
                    <a:pt x="2424" y="0"/>
                    <a:pt x="2265" y="15"/>
                    <a:pt x="2106" y="44"/>
                  </a:cubicBezTo>
                  <a:cubicBezTo>
                    <a:pt x="878" y="295"/>
                    <a:pt x="1" y="1398"/>
                    <a:pt x="1" y="2626"/>
                  </a:cubicBezTo>
                  <a:cubicBezTo>
                    <a:pt x="1" y="3728"/>
                    <a:pt x="702" y="4706"/>
                    <a:pt x="1730" y="5107"/>
                  </a:cubicBezTo>
                  <a:cubicBezTo>
                    <a:pt x="2015" y="5211"/>
                    <a:pt x="2312" y="5261"/>
                    <a:pt x="2607" y="5261"/>
                  </a:cubicBezTo>
                  <a:cubicBezTo>
                    <a:pt x="3375" y="5261"/>
                    <a:pt x="4130" y="4920"/>
                    <a:pt x="4637" y="4305"/>
                  </a:cubicBezTo>
                  <a:cubicBezTo>
                    <a:pt x="5339" y="3453"/>
                    <a:pt x="5439" y="2225"/>
                    <a:pt x="4863" y="1272"/>
                  </a:cubicBezTo>
                  <a:cubicBezTo>
                    <a:pt x="4371" y="481"/>
                    <a:pt x="3497" y="0"/>
                    <a:pt x="258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Google Shape;839;p37"/>
            <p:cNvSpPr/>
            <p:nvPr/>
          </p:nvSpPr>
          <p:spPr>
            <a:xfrm>
              <a:off x="3864175" y="810175"/>
              <a:ext cx="87125" cy="87125"/>
            </a:xfrm>
            <a:custGeom>
              <a:avLst/>
              <a:gdLst/>
              <a:ahLst/>
              <a:cxnLst/>
              <a:rect l="l" t="t" r="r" b="b"/>
              <a:pathLst>
                <a:path w="3485" h="3485" extrusionOk="0">
                  <a:moveTo>
                    <a:pt x="1755" y="0"/>
                  </a:moveTo>
                  <a:cubicBezTo>
                    <a:pt x="778" y="0"/>
                    <a:pt x="1" y="777"/>
                    <a:pt x="1" y="1755"/>
                  </a:cubicBezTo>
                  <a:cubicBezTo>
                    <a:pt x="1" y="2707"/>
                    <a:pt x="778" y="3484"/>
                    <a:pt x="1755" y="3484"/>
                  </a:cubicBezTo>
                  <a:cubicBezTo>
                    <a:pt x="2708" y="3484"/>
                    <a:pt x="3485" y="2707"/>
                    <a:pt x="3485" y="1755"/>
                  </a:cubicBezTo>
                  <a:cubicBezTo>
                    <a:pt x="3485" y="777"/>
                    <a:pt x="2708" y="0"/>
                    <a:pt x="17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Google Shape;840;p37"/>
            <p:cNvSpPr/>
            <p:nvPr/>
          </p:nvSpPr>
          <p:spPr>
            <a:xfrm>
              <a:off x="3869200" y="808300"/>
              <a:ext cx="27600" cy="28200"/>
            </a:xfrm>
            <a:custGeom>
              <a:avLst/>
              <a:gdLst/>
              <a:ahLst/>
              <a:cxnLst/>
              <a:rect l="l" t="t" r="r" b="b"/>
              <a:pathLst>
                <a:path w="1104" h="1128" extrusionOk="0">
                  <a:moveTo>
                    <a:pt x="552" y="0"/>
                  </a:moveTo>
                  <a:cubicBezTo>
                    <a:pt x="226" y="0"/>
                    <a:pt x="0" y="251"/>
                    <a:pt x="0" y="552"/>
                  </a:cubicBezTo>
                  <a:cubicBezTo>
                    <a:pt x="0" y="877"/>
                    <a:pt x="226" y="1128"/>
                    <a:pt x="552" y="1128"/>
                  </a:cubicBezTo>
                  <a:cubicBezTo>
                    <a:pt x="853" y="1128"/>
                    <a:pt x="1103" y="877"/>
                    <a:pt x="1103" y="552"/>
                  </a:cubicBezTo>
                  <a:cubicBezTo>
                    <a:pt x="1103" y="251"/>
                    <a:pt x="853" y="0"/>
                    <a:pt x="55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Google Shape;841;p37"/>
            <p:cNvSpPr/>
            <p:nvPr/>
          </p:nvSpPr>
          <p:spPr>
            <a:xfrm>
              <a:off x="4039000" y="988125"/>
              <a:ext cx="82725" cy="82725"/>
            </a:xfrm>
            <a:custGeom>
              <a:avLst/>
              <a:gdLst/>
              <a:ahLst/>
              <a:cxnLst/>
              <a:rect l="l" t="t" r="r" b="b"/>
              <a:pathLst>
                <a:path w="3309" h="3309" extrusionOk="0">
                  <a:moveTo>
                    <a:pt x="1655" y="0"/>
                  </a:moveTo>
                  <a:cubicBezTo>
                    <a:pt x="752" y="0"/>
                    <a:pt x="0" y="752"/>
                    <a:pt x="0" y="1654"/>
                  </a:cubicBezTo>
                  <a:cubicBezTo>
                    <a:pt x="0" y="2582"/>
                    <a:pt x="752" y="3308"/>
                    <a:pt x="1655" y="3308"/>
                  </a:cubicBezTo>
                  <a:cubicBezTo>
                    <a:pt x="2582" y="3308"/>
                    <a:pt x="3309" y="2582"/>
                    <a:pt x="3309" y="1654"/>
                  </a:cubicBezTo>
                  <a:cubicBezTo>
                    <a:pt x="3309" y="752"/>
                    <a:pt x="2582" y="0"/>
                    <a:pt x="16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37"/>
            <p:cNvSpPr/>
            <p:nvPr/>
          </p:nvSpPr>
          <p:spPr>
            <a:xfrm>
              <a:off x="3831600" y="619050"/>
              <a:ext cx="513200" cy="149225"/>
            </a:xfrm>
            <a:custGeom>
              <a:avLst/>
              <a:gdLst/>
              <a:ahLst/>
              <a:cxnLst/>
              <a:rect l="l" t="t" r="r" b="b"/>
              <a:pathLst>
                <a:path w="20528" h="5969" extrusionOk="0">
                  <a:moveTo>
                    <a:pt x="8367" y="0"/>
                  </a:moveTo>
                  <a:cubicBezTo>
                    <a:pt x="7488" y="0"/>
                    <a:pt x="6738" y="595"/>
                    <a:pt x="6492" y="1430"/>
                  </a:cubicBezTo>
                  <a:cubicBezTo>
                    <a:pt x="6166" y="979"/>
                    <a:pt x="5640" y="653"/>
                    <a:pt x="5013" y="628"/>
                  </a:cubicBezTo>
                  <a:cubicBezTo>
                    <a:pt x="4998" y="627"/>
                    <a:pt x="4982" y="627"/>
                    <a:pt x="4966" y="627"/>
                  </a:cubicBezTo>
                  <a:cubicBezTo>
                    <a:pt x="3958" y="627"/>
                    <a:pt x="3083" y="1421"/>
                    <a:pt x="3033" y="2457"/>
                  </a:cubicBezTo>
                  <a:cubicBezTo>
                    <a:pt x="2758" y="2257"/>
                    <a:pt x="2407" y="2132"/>
                    <a:pt x="2031" y="2132"/>
                  </a:cubicBezTo>
                  <a:cubicBezTo>
                    <a:pt x="2000" y="2130"/>
                    <a:pt x="1970" y="2129"/>
                    <a:pt x="1940" y="2129"/>
                  </a:cubicBezTo>
                  <a:cubicBezTo>
                    <a:pt x="927" y="2129"/>
                    <a:pt x="75" y="2940"/>
                    <a:pt x="51" y="3986"/>
                  </a:cubicBezTo>
                  <a:cubicBezTo>
                    <a:pt x="1" y="5039"/>
                    <a:pt x="828" y="5916"/>
                    <a:pt x="1880" y="5966"/>
                  </a:cubicBezTo>
                  <a:cubicBezTo>
                    <a:pt x="1911" y="5968"/>
                    <a:pt x="1941" y="5968"/>
                    <a:pt x="1971" y="5968"/>
                  </a:cubicBezTo>
                  <a:cubicBezTo>
                    <a:pt x="2983" y="5968"/>
                    <a:pt x="3812" y="5159"/>
                    <a:pt x="3885" y="4137"/>
                  </a:cubicBezTo>
                  <a:cubicBezTo>
                    <a:pt x="4161" y="4337"/>
                    <a:pt x="4512" y="4462"/>
                    <a:pt x="4888" y="4487"/>
                  </a:cubicBezTo>
                  <a:cubicBezTo>
                    <a:pt x="4906" y="4488"/>
                    <a:pt x="4924" y="4488"/>
                    <a:pt x="4942" y="4488"/>
                  </a:cubicBezTo>
                  <a:cubicBezTo>
                    <a:pt x="5821" y="4488"/>
                    <a:pt x="6572" y="3894"/>
                    <a:pt x="6793" y="3059"/>
                  </a:cubicBezTo>
                  <a:cubicBezTo>
                    <a:pt x="7144" y="3510"/>
                    <a:pt x="7670" y="3836"/>
                    <a:pt x="8296" y="3861"/>
                  </a:cubicBezTo>
                  <a:cubicBezTo>
                    <a:pt x="8316" y="3861"/>
                    <a:pt x="8336" y="3862"/>
                    <a:pt x="8356" y="3862"/>
                  </a:cubicBezTo>
                  <a:cubicBezTo>
                    <a:pt x="9158" y="3862"/>
                    <a:pt x="9858" y="3367"/>
                    <a:pt x="10151" y="2633"/>
                  </a:cubicBezTo>
                  <a:cubicBezTo>
                    <a:pt x="10377" y="3385"/>
                    <a:pt x="11078" y="3961"/>
                    <a:pt x="11906" y="3986"/>
                  </a:cubicBezTo>
                  <a:cubicBezTo>
                    <a:pt x="11932" y="3987"/>
                    <a:pt x="11958" y="3988"/>
                    <a:pt x="11984" y="3988"/>
                  </a:cubicBezTo>
                  <a:cubicBezTo>
                    <a:pt x="12578" y="3988"/>
                    <a:pt x="13099" y="3717"/>
                    <a:pt x="13459" y="3284"/>
                  </a:cubicBezTo>
                  <a:cubicBezTo>
                    <a:pt x="13710" y="3986"/>
                    <a:pt x="14387" y="4512"/>
                    <a:pt x="15189" y="4538"/>
                  </a:cubicBezTo>
                  <a:cubicBezTo>
                    <a:pt x="15215" y="4539"/>
                    <a:pt x="15242" y="4539"/>
                    <a:pt x="15268" y="4539"/>
                  </a:cubicBezTo>
                  <a:cubicBezTo>
                    <a:pt x="15815" y="4539"/>
                    <a:pt x="16333" y="4294"/>
                    <a:pt x="16667" y="3911"/>
                  </a:cubicBezTo>
                  <a:cubicBezTo>
                    <a:pt x="16843" y="4738"/>
                    <a:pt x="17595" y="5390"/>
                    <a:pt x="18472" y="5415"/>
                  </a:cubicBezTo>
                  <a:cubicBezTo>
                    <a:pt x="18503" y="5416"/>
                    <a:pt x="18534" y="5417"/>
                    <a:pt x="18565" y="5417"/>
                  </a:cubicBezTo>
                  <a:cubicBezTo>
                    <a:pt x="19600" y="5417"/>
                    <a:pt x="20428" y="4607"/>
                    <a:pt x="20477" y="3585"/>
                  </a:cubicBezTo>
                  <a:cubicBezTo>
                    <a:pt x="20527" y="2507"/>
                    <a:pt x="19675" y="1630"/>
                    <a:pt x="18622" y="1580"/>
                  </a:cubicBezTo>
                  <a:cubicBezTo>
                    <a:pt x="18596" y="1579"/>
                    <a:pt x="18570" y="1578"/>
                    <a:pt x="18543" y="1578"/>
                  </a:cubicBezTo>
                  <a:cubicBezTo>
                    <a:pt x="17996" y="1578"/>
                    <a:pt x="17477" y="1825"/>
                    <a:pt x="17119" y="2232"/>
                  </a:cubicBezTo>
                  <a:cubicBezTo>
                    <a:pt x="16943" y="1380"/>
                    <a:pt x="16216" y="728"/>
                    <a:pt x="15314" y="703"/>
                  </a:cubicBezTo>
                  <a:cubicBezTo>
                    <a:pt x="15289" y="702"/>
                    <a:pt x="15263" y="701"/>
                    <a:pt x="15238" y="701"/>
                  </a:cubicBezTo>
                  <a:cubicBezTo>
                    <a:pt x="14664" y="701"/>
                    <a:pt x="14121" y="972"/>
                    <a:pt x="13785" y="1380"/>
                  </a:cubicBezTo>
                  <a:cubicBezTo>
                    <a:pt x="13510" y="678"/>
                    <a:pt x="12833" y="177"/>
                    <a:pt x="12056" y="152"/>
                  </a:cubicBezTo>
                  <a:cubicBezTo>
                    <a:pt x="12035" y="151"/>
                    <a:pt x="12015" y="151"/>
                    <a:pt x="11995" y="151"/>
                  </a:cubicBezTo>
                  <a:cubicBezTo>
                    <a:pt x="11169" y="151"/>
                    <a:pt x="10470" y="645"/>
                    <a:pt x="10201" y="1355"/>
                  </a:cubicBezTo>
                  <a:cubicBezTo>
                    <a:pt x="9951" y="603"/>
                    <a:pt x="9274" y="51"/>
                    <a:pt x="8422" y="1"/>
                  </a:cubicBezTo>
                  <a:cubicBezTo>
                    <a:pt x="8404" y="1"/>
                    <a:pt x="8386" y="0"/>
                    <a:pt x="836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Google Shape;843;p37"/>
            <p:cNvSpPr/>
            <p:nvPr/>
          </p:nvSpPr>
          <p:spPr>
            <a:xfrm>
              <a:off x="3829725" y="617175"/>
              <a:ext cx="524475" cy="152775"/>
            </a:xfrm>
            <a:custGeom>
              <a:avLst/>
              <a:gdLst/>
              <a:ahLst/>
              <a:cxnLst/>
              <a:rect l="l" t="t" r="r" b="b"/>
              <a:pathLst>
                <a:path w="20979" h="6111" extrusionOk="0">
                  <a:moveTo>
                    <a:pt x="8451" y="176"/>
                  </a:moveTo>
                  <a:cubicBezTo>
                    <a:pt x="9233" y="176"/>
                    <a:pt x="9956" y="695"/>
                    <a:pt x="10201" y="1455"/>
                  </a:cubicBezTo>
                  <a:cubicBezTo>
                    <a:pt x="10214" y="1492"/>
                    <a:pt x="10239" y="1511"/>
                    <a:pt x="10267" y="1511"/>
                  </a:cubicBezTo>
                  <a:cubicBezTo>
                    <a:pt x="10295" y="1511"/>
                    <a:pt x="10326" y="1492"/>
                    <a:pt x="10351" y="1455"/>
                  </a:cubicBezTo>
                  <a:cubicBezTo>
                    <a:pt x="10627" y="778"/>
                    <a:pt x="11304" y="302"/>
                    <a:pt x="12056" y="302"/>
                  </a:cubicBezTo>
                  <a:cubicBezTo>
                    <a:pt x="12808" y="302"/>
                    <a:pt x="13509" y="778"/>
                    <a:pt x="13785" y="1480"/>
                  </a:cubicBezTo>
                  <a:cubicBezTo>
                    <a:pt x="13785" y="1516"/>
                    <a:pt x="13825" y="1540"/>
                    <a:pt x="13867" y="1540"/>
                  </a:cubicBezTo>
                  <a:cubicBezTo>
                    <a:pt x="13882" y="1540"/>
                    <a:pt x="13897" y="1537"/>
                    <a:pt x="13910" y="1530"/>
                  </a:cubicBezTo>
                  <a:cubicBezTo>
                    <a:pt x="14269" y="1095"/>
                    <a:pt x="14799" y="846"/>
                    <a:pt x="15338" y="846"/>
                  </a:cubicBezTo>
                  <a:cubicBezTo>
                    <a:pt x="15515" y="846"/>
                    <a:pt x="15692" y="873"/>
                    <a:pt x="15865" y="928"/>
                  </a:cubicBezTo>
                  <a:cubicBezTo>
                    <a:pt x="16517" y="1129"/>
                    <a:pt x="16993" y="1680"/>
                    <a:pt x="17118" y="2307"/>
                  </a:cubicBezTo>
                  <a:cubicBezTo>
                    <a:pt x="17134" y="2354"/>
                    <a:pt x="17170" y="2372"/>
                    <a:pt x="17207" y="2372"/>
                  </a:cubicBezTo>
                  <a:cubicBezTo>
                    <a:pt x="17229" y="2372"/>
                    <a:pt x="17250" y="2366"/>
                    <a:pt x="17269" y="2357"/>
                  </a:cubicBezTo>
                  <a:cubicBezTo>
                    <a:pt x="17645" y="1956"/>
                    <a:pt x="18146" y="1730"/>
                    <a:pt x="18697" y="1730"/>
                  </a:cubicBezTo>
                  <a:cubicBezTo>
                    <a:pt x="19825" y="1780"/>
                    <a:pt x="20677" y="2858"/>
                    <a:pt x="20427" y="3986"/>
                  </a:cubicBezTo>
                  <a:cubicBezTo>
                    <a:pt x="20249" y="4836"/>
                    <a:pt x="19463" y="5421"/>
                    <a:pt x="18622" y="5421"/>
                  </a:cubicBezTo>
                  <a:cubicBezTo>
                    <a:pt x="18397" y="5421"/>
                    <a:pt x="18168" y="5379"/>
                    <a:pt x="17945" y="5289"/>
                  </a:cubicBezTo>
                  <a:cubicBezTo>
                    <a:pt x="17369" y="5064"/>
                    <a:pt x="16968" y="4562"/>
                    <a:pt x="16818" y="3961"/>
                  </a:cubicBezTo>
                  <a:cubicBezTo>
                    <a:pt x="16818" y="3913"/>
                    <a:pt x="16787" y="3896"/>
                    <a:pt x="16753" y="3896"/>
                  </a:cubicBezTo>
                  <a:cubicBezTo>
                    <a:pt x="16732" y="3896"/>
                    <a:pt x="16711" y="3902"/>
                    <a:pt x="16692" y="3911"/>
                  </a:cubicBezTo>
                  <a:cubicBezTo>
                    <a:pt x="16334" y="4309"/>
                    <a:pt x="15833" y="4533"/>
                    <a:pt x="15316" y="4533"/>
                  </a:cubicBezTo>
                  <a:cubicBezTo>
                    <a:pt x="15182" y="4533"/>
                    <a:pt x="15047" y="4518"/>
                    <a:pt x="14913" y="4487"/>
                  </a:cubicBezTo>
                  <a:cubicBezTo>
                    <a:pt x="14311" y="4362"/>
                    <a:pt x="13835" y="3911"/>
                    <a:pt x="13610" y="3359"/>
                  </a:cubicBezTo>
                  <a:cubicBezTo>
                    <a:pt x="13592" y="3324"/>
                    <a:pt x="13549" y="3289"/>
                    <a:pt x="13508" y="3289"/>
                  </a:cubicBezTo>
                  <a:cubicBezTo>
                    <a:pt x="13491" y="3289"/>
                    <a:pt x="13474" y="3295"/>
                    <a:pt x="13459" y="3309"/>
                  </a:cubicBezTo>
                  <a:cubicBezTo>
                    <a:pt x="13104" y="3743"/>
                    <a:pt x="12593" y="3991"/>
                    <a:pt x="12050" y="3991"/>
                  </a:cubicBezTo>
                  <a:cubicBezTo>
                    <a:pt x="11903" y="3991"/>
                    <a:pt x="11754" y="3973"/>
                    <a:pt x="11605" y="3936"/>
                  </a:cubicBezTo>
                  <a:cubicBezTo>
                    <a:pt x="10978" y="3785"/>
                    <a:pt x="10477" y="3284"/>
                    <a:pt x="10301" y="2683"/>
                  </a:cubicBezTo>
                  <a:cubicBezTo>
                    <a:pt x="10289" y="2645"/>
                    <a:pt x="10257" y="2626"/>
                    <a:pt x="10226" y="2626"/>
                  </a:cubicBezTo>
                  <a:cubicBezTo>
                    <a:pt x="10195" y="2626"/>
                    <a:pt x="10163" y="2645"/>
                    <a:pt x="10151" y="2683"/>
                  </a:cubicBezTo>
                  <a:cubicBezTo>
                    <a:pt x="9900" y="3284"/>
                    <a:pt x="9374" y="3710"/>
                    <a:pt x="8747" y="3836"/>
                  </a:cubicBezTo>
                  <a:cubicBezTo>
                    <a:pt x="8656" y="3849"/>
                    <a:pt x="8563" y="3856"/>
                    <a:pt x="8471" y="3856"/>
                  </a:cubicBezTo>
                  <a:cubicBezTo>
                    <a:pt x="7885" y="3856"/>
                    <a:pt x="7311" y="3585"/>
                    <a:pt x="6943" y="3109"/>
                  </a:cubicBezTo>
                  <a:cubicBezTo>
                    <a:pt x="6930" y="3084"/>
                    <a:pt x="6899" y="3071"/>
                    <a:pt x="6868" y="3071"/>
                  </a:cubicBezTo>
                  <a:cubicBezTo>
                    <a:pt x="6836" y="3071"/>
                    <a:pt x="6805" y="3084"/>
                    <a:pt x="6793" y="3109"/>
                  </a:cubicBezTo>
                  <a:cubicBezTo>
                    <a:pt x="6642" y="3660"/>
                    <a:pt x="6266" y="4086"/>
                    <a:pt x="5765" y="4312"/>
                  </a:cubicBezTo>
                  <a:cubicBezTo>
                    <a:pt x="5528" y="4425"/>
                    <a:pt x="5274" y="4479"/>
                    <a:pt x="5021" y="4479"/>
                  </a:cubicBezTo>
                  <a:cubicBezTo>
                    <a:pt x="4658" y="4479"/>
                    <a:pt x="4295" y="4368"/>
                    <a:pt x="3985" y="4161"/>
                  </a:cubicBezTo>
                  <a:cubicBezTo>
                    <a:pt x="3971" y="4147"/>
                    <a:pt x="3956" y="4141"/>
                    <a:pt x="3943" y="4141"/>
                  </a:cubicBezTo>
                  <a:cubicBezTo>
                    <a:pt x="3910" y="4141"/>
                    <a:pt x="3885" y="4176"/>
                    <a:pt x="3885" y="4212"/>
                  </a:cubicBezTo>
                  <a:cubicBezTo>
                    <a:pt x="3835" y="4838"/>
                    <a:pt x="3484" y="5415"/>
                    <a:pt x="2958" y="5715"/>
                  </a:cubicBezTo>
                  <a:cubicBezTo>
                    <a:pt x="2677" y="5881"/>
                    <a:pt x="2356" y="5963"/>
                    <a:pt x="2037" y="5963"/>
                  </a:cubicBezTo>
                  <a:cubicBezTo>
                    <a:pt x="1730" y="5963"/>
                    <a:pt x="1424" y="5888"/>
                    <a:pt x="1153" y="5740"/>
                  </a:cubicBezTo>
                  <a:cubicBezTo>
                    <a:pt x="602" y="5440"/>
                    <a:pt x="251" y="4888"/>
                    <a:pt x="201" y="4262"/>
                  </a:cubicBezTo>
                  <a:cubicBezTo>
                    <a:pt x="151" y="3635"/>
                    <a:pt x="427" y="3034"/>
                    <a:pt x="928" y="2658"/>
                  </a:cubicBezTo>
                  <a:cubicBezTo>
                    <a:pt x="1254" y="2410"/>
                    <a:pt x="1641" y="2284"/>
                    <a:pt x="2029" y="2284"/>
                  </a:cubicBezTo>
                  <a:cubicBezTo>
                    <a:pt x="2387" y="2284"/>
                    <a:pt x="2746" y="2391"/>
                    <a:pt x="3058" y="2608"/>
                  </a:cubicBezTo>
                  <a:cubicBezTo>
                    <a:pt x="3072" y="2612"/>
                    <a:pt x="3085" y="2614"/>
                    <a:pt x="3097" y="2614"/>
                  </a:cubicBezTo>
                  <a:cubicBezTo>
                    <a:pt x="3150" y="2614"/>
                    <a:pt x="3183" y="2573"/>
                    <a:pt x="3183" y="2532"/>
                  </a:cubicBezTo>
                  <a:cubicBezTo>
                    <a:pt x="3234" y="1806"/>
                    <a:pt x="3710" y="1154"/>
                    <a:pt x="4386" y="903"/>
                  </a:cubicBezTo>
                  <a:cubicBezTo>
                    <a:pt x="4589" y="831"/>
                    <a:pt x="4797" y="797"/>
                    <a:pt x="5002" y="797"/>
                  </a:cubicBezTo>
                  <a:cubicBezTo>
                    <a:pt x="5584" y="797"/>
                    <a:pt x="6146" y="1073"/>
                    <a:pt x="6517" y="1555"/>
                  </a:cubicBezTo>
                  <a:cubicBezTo>
                    <a:pt x="6528" y="1577"/>
                    <a:pt x="6555" y="1590"/>
                    <a:pt x="6580" y="1590"/>
                  </a:cubicBezTo>
                  <a:cubicBezTo>
                    <a:pt x="6612" y="1590"/>
                    <a:pt x="6642" y="1571"/>
                    <a:pt x="6642" y="1530"/>
                  </a:cubicBezTo>
                  <a:cubicBezTo>
                    <a:pt x="6868" y="753"/>
                    <a:pt x="7569" y="176"/>
                    <a:pt x="8397" y="176"/>
                  </a:cubicBezTo>
                  <a:cubicBezTo>
                    <a:pt x="8415" y="176"/>
                    <a:pt x="8433" y="176"/>
                    <a:pt x="8451" y="176"/>
                  </a:cubicBezTo>
                  <a:close/>
                  <a:moveTo>
                    <a:pt x="8397" y="1"/>
                  </a:moveTo>
                  <a:cubicBezTo>
                    <a:pt x="7548" y="25"/>
                    <a:pt x="6832" y="558"/>
                    <a:pt x="6542" y="1331"/>
                  </a:cubicBezTo>
                  <a:lnTo>
                    <a:pt x="6542" y="1331"/>
                  </a:lnTo>
                  <a:cubicBezTo>
                    <a:pt x="6153" y="889"/>
                    <a:pt x="5594" y="637"/>
                    <a:pt x="5022" y="637"/>
                  </a:cubicBezTo>
                  <a:cubicBezTo>
                    <a:pt x="4801" y="637"/>
                    <a:pt x="4578" y="674"/>
                    <a:pt x="4361" y="753"/>
                  </a:cubicBezTo>
                  <a:cubicBezTo>
                    <a:pt x="3631" y="1012"/>
                    <a:pt x="3144" y="1648"/>
                    <a:pt x="3047" y="2391"/>
                  </a:cubicBezTo>
                  <a:lnTo>
                    <a:pt x="3047" y="2391"/>
                  </a:lnTo>
                  <a:cubicBezTo>
                    <a:pt x="2734" y="2217"/>
                    <a:pt x="2380" y="2126"/>
                    <a:pt x="2027" y="2126"/>
                  </a:cubicBezTo>
                  <a:cubicBezTo>
                    <a:pt x="1690" y="2126"/>
                    <a:pt x="1353" y="2209"/>
                    <a:pt x="1053" y="2382"/>
                  </a:cubicBezTo>
                  <a:cubicBezTo>
                    <a:pt x="452" y="2708"/>
                    <a:pt x="76" y="3334"/>
                    <a:pt x="51" y="4011"/>
                  </a:cubicBezTo>
                  <a:cubicBezTo>
                    <a:pt x="0" y="4688"/>
                    <a:pt x="326" y="5364"/>
                    <a:pt x="878" y="5740"/>
                  </a:cubicBezTo>
                  <a:cubicBezTo>
                    <a:pt x="1217" y="5987"/>
                    <a:pt x="1632" y="6111"/>
                    <a:pt x="2047" y="6111"/>
                  </a:cubicBezTo>
                  <a:cubicBezTo>
                    <a:pt x="2307" y="6111"/>
                    <a:pt x="2567" y="6062"/>
                    <a:pt x="2808" y="5966"/>
                  </a:cubicBezTo>
                  <a:cubicBezTo>
                    <a:pt x="3465" y="5684"/>
                    <a:pt x="3925" y="5072"/>
                    <a:pt x="4021" y="4357"/>
                  </a:cubicBezTo>
                  <a:lnTo>
                    <a:pt x="4021" y="4357"/>
                  </a:lnTo>
                  <a:cubicBezTo>
                    <a:pt x="4325" y="4535"/>
                    <a:pt x="4673" y="4628"/>
                    <a:pt x="5024" y="4628"/>
                  </a:cubicBezTo>
                  <a:cubicBezTo>
                    <a:pt x="5292" y="4628"/>
                    <a:pt x="5562" y="4574"/>
                    <a:pt x="5815" y="4462"/>
                  </a:cubicBezTo>
                  <a:cubicBezTo>
                    <a:pt x="6324" y="4254"/>
                    <a:pt x="6726" y="3811"/>
                    <a:pt x="6903" y="3291"/>
                  </a:cubicBezTo>
                  <a:lnTo>
                    <a:pt x="6903" y="3291"/>
                  </a:lnTo>
                  <a:cubicBezTo>
                    <a:pt x="7288" y="3743"/>
                    <a:pt x="7839" y="4013"/>
                    <a:pt x="8427" y="4013"/>
                  </a:cubicBezTo>
                  <a:cubicBezTo>
                    <a:pt x="8533" y="4013"/>
                    <a:pt x="8640" y="4004"/>
                    <a:pt x="8747" y="3986"/>
                  </a:cubicBezTo>
                  <a:cubicBezTo>
                    <a:pt x="9383" y="3872"/>
                    <a:pt x="9916" y="3471"/>
                    <a:pt x="10216" y="2912"/>
                  </a:cubicBezTo>
                  <a:lnTo>
                    <a:pt x="10216" y="2912"/>
                  </a:lnTo>
                  <a:cubicBezTo>
                    <a:pt x="10451" y="3480"/>
                    <a:pt x="10941" y="3927"/>
                    <a:pt x="11554" y="4086"/>
                  </a:cubicBezTo>
                  <a:cubicBezTo>
                    <a:pt x="11713" y="4123"/>
                    <a:pt x="11873" y="4141"/>
                    <a:pt x="12031" y="4141"/>
                  </a:cubicBezTo>
                  <a:cubicBezTo>
                    <a:pt x="12587" y="4141"/>
                    <a:pt x="13121" y="3919"/>
                    <a:pt x="13511" y="3515"/>
                  </a:cubicBezTo>
                  <a:lnTo>
                    <a:pt x="13511" y="3515"/>
                  </a:lnTo>
                  <a:cubicBezTo>
                    <a:pt x="13760" y="4076"/>
                    <a:pt x="14257" y="4498"/>
                    <a:pt x="14863" y="4638"/>
                  </a:cubicBezTo>
                  <a:cubicBezTo>
                    <a:pt x="15013" y="4675"/>
                    <a:pt x="15165" y="4693"/>
                    <a:pt x="15317" y="4693"/>
                  </a:cubicBezTo>
                  <a:cubicBezTo>
                    <a:pt x="15825" y="4693"/>
                    <a:pt x="16326" y="4491"/>
                    <a:pt x="16710" y="4142"/>
                  </a:cubicBezTo>
                  <a:lnTo>
                    <a:pt x="16710" y="4142"/>
                  </a:lnTo>
                  <a:cubicBezTo>
                    <a:pt x="16979" y="4997"/>
                    <a:pt x="17791" y="5575"/>
                    <a:pt x="18643" y="5575"/>
                  </a:cubicBezTo>
                  <a:cubicBezTo>
                    <a:pt x="18896" y="5575"/>
                    <a:pt x="19152" y="5524"/>
                    <a:pt x="19399" y="5415"/>
                  </a:cubicBezTo>
                  <a:cubicBezTo>
                    <a:pt x="20527" y="4938"/>
                    <a:pt x="20978" y="3560"/>
                    <a:pt x="20326" y="2532"/>
                  </a:cubicBezTo>
                  <a:cubicBezTo>
                    <a:pt x="19977" y="1958"/>
                    <a:pt x="19378" y="1608"/>
                    <a:pt x="18705" y="1580"/>
                  </a:cubicBezTo>
                  <a:lnTo>
                    <a:pt x="18705" y="1580"/>
                  </a:lnTo>
                  <a:cubicBezTo>
                    <a:pt x="18702" y="1580"/>
                    <a:pt x="18700" y="1580"/>
                    <a:pt x="18697" y="1580"/>
                  </a:cubicBezTo>
                  <a:cubicBezTo>
                    <a:pt x="18140" y="1580"/>
                    <a:pt x="17625" y="1774"/>
                    <a:pt x="17233" y="2142"/>
                  </a:cubicBezTo>
                  <a:lnTo>
                    <a:pt x="17233" y="2142"/>
                  </a:lnTo>
                  <a:cubicBezTo>
                    <a:pt x="17047" y="1504"/>
                    <a:pt x="16546" y="988"/>
                    <a:pt x="15915" y="778"/>
                  </a:cubicBezTo>
                  <a:cubicBezTo>
                    <a:pt x="15725" y="723"/>
                    <a:pt x="15532" y="696"/>
                    <a:pt x="15341" y="696"/>
                  </a:cubicBezTo>
                  <a:cubicBezTo>
                    <a:pt x="14796" y="696"/>
                    <a:pt x="14268" y="914"/>
                    <a:pt x="13877" y="1306"/>
                  </a:cubicBezTo>
                  <a:lnTo>
                    <a:pt x="13877" y="1306"/>
                  </a:lnTo>
                  <a:cubicBezTo>
                    <a:pt x="13528" y="621"/>
                    <a:pt x="12837" y="151"/>
                    <a:pt x="12056" y="151"/>
                  </a:cubicBezTo>
                  <a:cubicBezTo>
                    <a:pt x="11296" y="151"/>
                    <a:pt x="10620" y="575"/>
                    <a:pt x="10282" y="1246"/>
                  </a:cubicBezTo>
                  <a:lnTo>
                    <a:pt x="10282" y="1246"/>
                  </a:lnTo>
                  <a:cubicBezTo>
                    <a:pt x="9957" y="496"/>
                    <a:pt x="9209" y="1"/>
                    <a:pt x="839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44" name="Google Shape;844;p37"/>
          <p:cNvGrpSpPr/>
          <p:nvPr/>
        </p:nvGrpSpPr>
        <p:grpSpPr>
          <a:xfrm rot="-1198843">
            <a:off x="10415149" y="4266370"/>
            <a:ext cx="924705" cy="793500"/>
            <a:chOff x="1358525" y="1188550"/>
            <a:chExt cx="679225" cy="582850"/>
          </a:xfrm>
        </p:grpSpPr>
        <p:sp>
          <p:nvSpPr>
            <p:cNvPr id="845" name="Google Shape;845;p37"/>
            <p:cNvSpPr/>
            <p:nvPr/>
          </p:nvSpPr>
          <p:spPr>
            <a:xfrm>
              <a:off x="1365425" y="1203025"/>
              <a:ext cx="669825" cy="565825"/>
            </a:xfrm>
            <a:custGeom>
              <a:avLst/>
              <a:gdLst/>
              <a:ahLst/>
              <a:cxnLst/>
              <a:rect l="l" t="t" r="r" b="b"/>
              <a:pathLst>
                <a:path w="26793" h="22633" extrusionOk="0">
                  <a:moveTo>
                    <a:pt x="13409" y="1"/>
                  </a:moveTo>
                  <a:cubicBezTo>
                    <a:pt x="5991" y="1"/>
                    <a:pt x="1" y="5063"/>
                    <a:pt x="1" y="11304"/>
                  </a:cubicBezTo>
                  <a:cubicBezTo>
                    <a:pt x="1" y="17570"/>
                    <a:pt x="5991" y="22632"/>
                    <a:pt x="13409" y="22632"/>
                  </a:cubicBezTo>
                  <a:cubicBezTo>
                    <a:pt x="20803" y="22632"/>
                    <a:pt x="26793" y="17570"/>
                    <a:pt x="26793" y="11304"/>
                  </a:cubicBezTo>
                  <a:cubicBezTo>
                    <a:pt x="26793" y="5063"/>
                    <a:pt x="20803" y="1"/>
                    <a:pt x="1340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Google Shape;846;p37"/>
            <p:cNvSpPr/>
            <p:nvPr/>
          </p:nvSpPr>
          <p:spPr>
            <a:xfrm>
              <a:off x="1358525" y="1200325"/>
              <a:ext cx="679225" cy="571075"/>
            </a:xfrm>
            <a:custGeom>
              <a:avLst/>
              <a:gdLst/>
              <a:ahLst/>
              <a:cxnLst/>
              <a:rect l="l" t="t" r="r" b="b"/>
              <a:pathLst>
                <a:path w="27169" h="22843" extrusionOk="0">
                  <a:moveTo>
                    <a:pt x="13722" y="193"/>
                  </a:moveTo>
                  <a:cubicBezTo>
                    <a:pt x="14608" y="193"/>
                    <a:pt x="15494" y="265"/>
                    <a:pt x="16367" y="409"/>
                  </a:cubicBezTo>
                  <a:cubicBezTo>
                    <a:pt x="18898" y="861"/>
                    <a:pt x="21354" y="1938"/>
                    <a:pt x="23284" y="3668"/>
                  </a:cubicBezTo>
                  <a:cubicBezTo>
                    <a:pt x="25064" y="5222"/>
                    <a:pt x="26392" y="7327"/>
                    <a:pt x="26818" y="9683"/>
                  </a:cubicBezTo>
                  <a:cubicBezTo>
                    <a:pt x="26943" y="10259"/>
                    <a:pt x="26993" y="10836"/>
                    <a:pt x="26993" y="11412"/>
                  </a:cubicBezTo>
                  <a:cubicBezTo>
                    <a:pt x="26968" y="13818"/>
                    <a:pt x="26066" y="16124"/>
                    <a:pt x="24512" y="17928"/>
                  </a:cubicBezTo>
                  <a:cubicBezTo>
                    <a:pt x="22883" y="19883"/>
                    <a:pt x="20653" y="21237"/>
                    <a:pt x="18221" y="21989"/>
                  </a:cubicBezTo>
                  <a:cubicBezTo>
                    <a:pt x="16755" y="22435"/>
                    <a:pt x="15219" y="22657"/>
                    <a:pt x="13683" y="22657"/>
                  </a:cubicBezTo>
                  <a:cubicBezTo>
                    <a:pt x="12461" y="22657"/>
                    <a:pt x="11239" y="22517"/>
                    <a:pt x="10051" y="22239"/>
                  </a:cubicBezTo>
                  <a:cubicBezTo>
                    <a:pt x="7570" y="21638"/>
                    <a:pt x="5214" y="20410"/>
                    <a:pt x="3409" y="18580"/>
                  </a:cubicBezTo>
                  <a:cubicBezTo>
                    <a:pt x="1755" y="16876"/>
                    <a:pt x="627" y="14670"/>
                    <a:pt x="402" y="12289"/>
                  </a:cubicBezTo>
                  <a:cubicBezTo>
                    <a:pt x="201" y="9908"/>
                    <a:pt x="903" y="7552"/>
                    <a:pt x="2282" y="5623"/>
                  </a:cubicBezTo>
                  <a:cubicBezTo>
                    <a:pt x="3760" y="3567"/>
                    <a:pt x="5866" y="2064"/>
                    <a:pt x="8196" y="1186"/>
                  </a:cubicBezTo>
                  <a:cubicBezTo>
                    <a:pt x="9953" y="521"/>
                    <a:pt x="11837" y="193"/>
                    <a:pt x="13722" y="193"/>
                  </a:cubicBezTo>
                  <a:close/>
                  <a:moveTo>
                    <a:pt x="13688" y="1"/>
                  </a:moveTo>
                  <a:cubicBezTo>
                    <a:pt x="12448" y="1"/>
                    <a:pt x="11207" y="147"/>
                    <a:pt x="10001" y="435"/>
                  </a:cubicBezTo>
                  <a:cubicBezTo>
                    <a:pt x="7470" y="1036"/>
                    <a:pt x="5089" y="2289"/>
                    <a:pt x="3284" y="4144"/>
                  </a:cubicBezTo>
                  <a:cubicBezTo>
                    <a:pt x="1580" y="5873"/>
                    <a:pt x="452" y="8104"/>
                    <a:pt x="226" y="10510"/>
                  </a:cubicBezTo>
                  <a:cubicBezTo>
                    <a:pt x="1" y="12941"/>
                    <a:pt x="728" y="15347"/>
                    <a:pt x="2131" y="17327"/>
                  </a:cubicBezTo>
                  <a:cubicBezTo>
                    <a:pt x="3610" y="19382"/>
                    <a:pt x="5740" y="20911"/>
                    <a:pt x="8096" y="21813"/>
                  </a:cubicBezTo>
                  <a:cubicBezTo>
                    <a:pt x="9873" y="22496"/>
                    <a:pt x="11778" y="22842"/>
                    <a:pt x="13692" y="22842"/>
                  </a:cubicBezTo>
                  <a:cubicBezTo>
                    <a:pt x="14585" y="22842"/>
                    <a:pt x="15481" y="22767"/>
                    <a:pt x="16367" y="22615"/>
                  </a:cubicBezTo>
                  <a:cubicBezTo>
                    <a:pt x="18948" y="22164"/>
                    <a:pt x="21455" y="21061"/>
                    <a:pt x="23409" y="19332"/>
                  </a:cubicBezTo>
                  <a:cubicBezTo>
                    <a:pt x="25239" y="17728"/>
                    <a:pt x="26567" y="15572"/>
                    <a:pt x="27019" y="13191"/>
                  </a:cubicBezTo>
                  <a:cubicBezTo>
                    <a:pt x="27119" y="12615"/>
                    <a:pt x="27169" y="12014"/>
                    <a:pt x="27169" y="11412"/>
                  </a:cubicBezTo>
                  <a:cubicBezTo>
                    <a:pt x="27169" y="9006"/>
                    <a:pt x="26242" y="6675"/>
                    <a:pt x="24688" y="4821"/>
                  </a:cubicBezTo>
                  <a:cubicBezTo>
                    <a:pt x="23034" y="2866"/>
                    <a:pt x="20778" y="1462"/>
                    <a:pt x="18322" y="710"/>
                  </a:cubicBezTo>
                  <a:cubicBezTo>
                    <a:pt x="16824" y="234"/>
                    <a:pt x="15256" y="1"/>
                    <a:pt x="1368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37"/>
            <p:cNvSpPr/>
            <p:nvPr/>
          </p:nvSpPr>
          <p:spPr>
            <a:xfrm>
              <a:off x="1416800" y="1226225"/>
              <a:ext cx="567075" cy="405400"/>
            </a:xfrm>
            <a:custGeom>
              <a:avLst/>
              <a:gdLst/>
              <a:ahLst/>
              <a:cxnLst/>
              <a:rect l="l" t="t" r="r" b="b"/>
              <a:pathLst>
                <a:path w="22683" h="16216" extrusionOk="0">
                  <a:moveTo>
                    <a:pt x="11354" y="0"/>
                  </a:moveTo>
                  <a:cubicBezTo>
                    <a:pt x="5088" y="0"/>
                    <a:pt x="1" y="3634"/>
                    <a:pt x="1" y="8120"/>
                  </a:cubicBezTo>
                  <a:cubicBezTo>
                    <a:pt x="1" y="12582"/>
                    <a:pt x="5088" y="16216"/>
                    <a:pt x="11354" y="16216"/>
                  </a:cubicBezTo>
                  <a:cubicBezTo>
                    <a:pt x="17620" y="16216"/>
                    <a:pt x="22682" y="12582"/>
                    <a:pt x="22682" y="8120"/>
                  </a:cubicBezTo>
                  <a:cubicBezTo>
                    <a:pt x="22682" y="3634"/>
                    <a:pt x="17620" y="0"/>
                    <a:pt x="11354" y="0"/>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Google Shape;848;p37"/>
            <p:cNvSpPr/>
            <p:nvPr/>
          </p:nvSpPr>
          <p:spPr>
            <a:xfrm>
              <a:off x="1538975" y="1402275"/>
              <a:ext cx="314575" cy="175475"/>
            </a:xfrm>
            <a:custGeom>
              <a:avLst/>
              <a:gdLst/>
              <a:ahLst/>
              <a:cxnLst/>
              <a:rect l="l" t="t" r="r" b="b"/>
              <a:pathLst>
                <a:path w="12583" h="7019" extrusionOk="0">
                  <a:moveTo>
                    <a:pt x="1" y="1"/>
                  </a:moveTo>
                  <a:cubicBezTo>
                    <a:pt x="1" y="3885"/>
                    <a:pt x="2833" y="7018"/>
                    <a:pt x="6292" y="7018"/>
                  </a:cubicBezTo>
                  <a:cubicBezTo>
                    <a:pt x="9775" y="7018"/>
                    <a:pt x="12582" y="3885"/>
                    <a:pt x="12582" y="1"/>
                  </a:cubicBezTo>
                  <a:close/>
                </a:path>
              </a:pathLst>
            </a:custGeom>
            <a:solidFill>
              <a:srgbClr val="000000">
                <a:alpha val="424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Google Shape;849;p37"/>
            <p:cNvSpPr/>
            <p:nvPr/>
          </p:nvSpPr>
          <p:spPr>
            <a:xfrm>
              <a:off x="1537100" y="1399775"/>
              <a:ext cx="318950" cy="180475"/>
            </a:xfrm>
            <a:custGeom>
              <a:avLst/>
              <a:gdLst/>
              <a:ahLst/>
              <a:cxnLst/>
              <a:rect l="l" t="t" r="r" b="b"/>
              <a:pathLst>
                <a:path w="12758" h="7219" extrusionOk="0">
                  <a:moveTo>
                    <a:pt x="12581" y="201"/>
                  </a:moveTo>
                  <a:cubicBezTo>
                    <a:pt x="12521" y="2875"/>
                    <a:pt x="11047" y="5577"/>
                    <a:pt x="8497" y="6617"/>
                  </a:cubicBezTo>
                  <a:cubicBezTo>
                    <a:pt x="7820" y="6893"/>
                    <a:pt x="7093" y="7018"/>
                    <a:pt x="6367" y="7043"/>
                  </a:cubicBezTo>
                  <a:cubicBezTo>
                    <a:pt x="3635" y="7018"/>
                    <a:pt x="1379" y="5013"/>
                    <a:pt x="552" y="2482"/>
                  </a:cubicBezTo>
                  <a:cubicBezTo>
                    <a:pt x="312" y="1737"/>
                    <a:pt x="187" y="969"/>
                    <a:pt x="177" y="201"/>
                  </a:cubicBezTo>
                  <a:close/>
                  <a:moveTo>
                    <a:pt x="76" y="0"/>
                  </a:moveTo>
                  <a:cubicBezTo>
                    <a:pt x="26" y="0"/>
                    <a:pt x="1" y="51"/>
                    <a:pt x="1" y="101"/>
                  </a:cubicBezTo>
                  <a:cubicBezTo>
                    <a:pt x="1" y="2883"/>
                    <a:pt x="1504" y="5690"/>
                    <a:pt x="4161" y="6767"/>
                  </a:cubicBezTo>
                  <a:cubicBezTo>
                    <a:pt x="4863" y="7068"/>
                    <a:pt x="5615" y="7219"/>
                    <a:pt x="6367" y="7219"/>
                  </a:cubicBezTo>
                  <a:cubicBezTo>
                    <a:pt x="6367" y="7219"/>
                    <a:pt x="6368" y="7218"/>
                    <a:pt x="6369" y="7218"/>
                  </a:cubicBezTo>
                  <a:lnTo>
                    <a:pt x="6369" y="7218"/>
                  </a:lnTo>
                  <a:cubicBezTo>
                    <a:pt x="9175" y="7192"/>
                    <a:pt x="11505" y="5163"/>
                    <a:pt x="12357" y="2582"/>
                  </a:cubicBezTo>
                  <a:cubicBezTo>
                    <a:pt x="12632" y="1780"/>
                    <a:pt x="12758" y="953"/>
                    <a:pt x="12758" y="101"/>
                  </a:cubicBezTo>
                  <a:cubicBezTo>
                    <a:pt x="12758" y="51"/>
                    <a:pt x="12708" y="0"/>
                    <a:pt x="1265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Google Shape;850;p37"/>
            <p:cNvSpPr/>
            <p:nvPr/>
          </p:nvSpPr>
          <p:spPr>
            <a:xfrm>
              <a:off x="1629200" y="1510050"/>
              <a:ext cx="134750" cy="176725"/>
            </a:xfrm>
            <a:custGeom>
              <a:avLst/>
              <a:gdLst/>
              <a:ahLst/>
              <a:cxnLst/>
              <a:rect l="l" t="t" r="r" b="b"/>
              <a:pathLst>
                <a:path w="5390" h="7069" extrusionOk="0">
                  <a:moveTo>
                    <a:pt x="2683" y="0"/>
                  </a:moveTo>
                  <a:cubicBezTo>
                    <a:pt x="1204" y="0"/>
                    <a:pt x="1" y="1203"/>
                    <a:pt x="1" y="2707"/>
                  </a:cubicBezTo>
                  <a:lnTo>
                    <a:pt x="1" y="4361"/>
                  </a:lnTo>
                  <a:cubicBezTo>
                    <a:pt x="1" y="5840"/>
                    <a:pt x="1204" y="7068"/>
                    <a:pt x="2683" y="7068"/>
                  </a:cubicBezTo>
                  <a:cubicBezTo>
                    <a:pt x="4186" y="7068"/>
                    <a:pt x="5389" y="5840"/>
                    <a:pt x="5389" y="4361"/>
                  </a:cubicBezTo>
                  <a:lnTo>
                    <a:pt x="5389" y="2707"/>
                  </a:lnTo>
                  <a:cubicBezTo>
                    <a:pt x="5389" y="1203"/>
                    <a:pt x="4186" y="0"/>
                    <a:pt x="268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Google Shape;851;p37"/>
            <p:cNvSpPr/>
            <p:nvPr/>
          </p:nvSpPr>
          <p:spPr>
            <a:xfrm>
              <a:off x="1626700" y="1508175"/>
              <a:ext cx="139750" cy="180475"/>
            </a:xfrm>
            <a:custGeom>
              <a:avLst/>
              <a:gdLst/>
              <a:ahLst/>
              <a:cxnLst/>
              <a:rect l="l" t="t" r="r" b="b"/>
              <a:pathLst>
                <a:path w="5590" h="7219" extrusionOk="0">
                  <a:moveTo>
                    <a:pt x="2802" y="182"/>
                  </a:moveTo>
                  <a:cubicBezTo>
                    <a:pt x="3443" y="182"/>
                    <a:pt x="4086" y="409"/>
                    <a:pt x="4587" y="877"/>
                  </a:cubicBezTo>
                  <a:cubicBezTo>
                    <a:pt x="5114" y="1379"/>
                    <a:pt x="5389" y="2080"/>
                    <a:pt x="5389" y="2782"/>
                  </a:cubicBezTo>
                  <a:cubicBezTo>
                    <a:pt x="5389" y="3208"/>
                    <a:pt x="5389" y="3659"/>
                    <a:pt x="5389" y="4086"/>
                  </a:cubicBezTo>
                  <a:cubicBezTo>
                    <a:pt x="5389" y="4286"/>
                    <a:pt x="5414" y="4487"/>
                    <a:pt x="5389" y="4662"/>
                  </a:cubicBezTo>
                  <a:cubicBezTo>
                    <a:pt x="5339" y="5088"/>
                    <a:pt x="5214" y="5514"/>
                    <a:pt x="4963" y="5865"/>
                  </a:cubicBezTo>
                  <a:cubicBezTo>
                    <a:pt x="4487" y="6592"/>
                    <a:pt x="3660" y="7043"/>
                    <a:pt x="2783" y="7043"/>
                  </a:cubicBezTo>
                  <a:cubicBezTo>
                    <a:pt x="2056" y="7043"/>
                    <a:pt x="1329" y="6717"/>
                    <a:pt x="828" y="6166"/>
                  </a:cubicBezTo>
                  <a:cubicBezTo>
                    <a:pt x="402" y="5664"/>
                    <a:pt x="176" y="5013"/>
                    <a:pt x="176" y="4361"/>
                  </a:cubicBezTo>
                  <a:cubicBezTo>
                    <a:pt x="176" y="3910"/>
                    <a:pt x="176" y="3434"/>
                    <a:pt x="176" y="2983"/>
                  </a:cubicBezTo>
                  <a:cubicBezTo>
                    <a:pt x="176" y="2381"/>
                    <a:pt x="301" y="1805"/>
                    <a:pt x="627" y="1304"/>
                  </a:cubicBezTo>
                  <a:cubicBezTo>
                    <a:pt x="1137" y="567"/>
                    <a:pt x="1968" y="182"/>
                    <a:pt x="2802" y="182"/>
                  </a:cubicBezTo>
                  <a:close/>
                  <a:moveTo>
                    <a:pt x="2783" y="1"/>
                  </a:moveTo>
                  <a:cubicBezTo>
                    <a:pt x="2111" y="1"/>
                    <a:pt x="1436" y="239"/>
                    <a:pt x="903" y="727"/>
                  </a:cubicBezTo>
                  <a:cubicBezTo>
                    <a:pt x="327" y="1253"/>
                    <a:pt x="1" y="2005"/>
                    <a:pt x="1" y="2782"/>
                  </a:cubicBezTo>
                  <a:cubicBezTo>
                    <a:pt x="1" y="3233"/>
                    <a:pt x="1" y="3685"/>
                    <a:pt x="1" y="4136"/>
                  </a:cubicBezTo>
                  <a:cubicBezTo>
                    <a:pt x="1" y="4411"/>
                    <a:pt x="1" y="4662"/>
                    <a:pt x="51" y="4913"/>
                  </a:cubicBezTo>
                  <a:cubicBezTo>
                    <a:pt x="126" y="5364"/>
                    <a:pt x="301" y="5765"/>
                    <a:pt x="552" y="6116"/>
                  </a:cubicBezTo>
                  <a:cubicBezTo>
                    <a:pt x="1078" y="6817"/>
                    <a:pt x="1931" y="7218"/>
                    <a:pt x="2783" y="7218"/>
                  </a:cubicBezTo>
                  <a:cubicBezTo>
                    <a:pt x="4362" y="7218"/>
                    <a:pt x="5590" y="5940"/>
                    <a:pt x="5590" y="4386"/>
                  </a:cubicBezTo>
                  <a:cubicBezTo>
                    <a:pt x="5590" y="3885"/>
                    <a:pt x="5590" y="3384"/>
                    <a:pt x="5590" y="2908"/>
                  </a:cubicBezTo>
                  <a:cubicBezTo>
                    <a:pt x="5590" y="2256"/>
                    <a:pt x="5414" y="1629"/>
                    <a:pt x="5013" y="1103"/>
                  </a:cubicBezTo>
                  <a:cubicBezTo>
                    <a:pt x="4469" y="377"/>
                    <a:pt x="3629" y="1"/>
                    <a:pt x="278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37"/>
            <p:cNvSpPr/>
            <p:nvPr/>
          </p:nvSpPr>
          <p:spPr>
            <a:xfrm>
              <a:off x="1692125" y="1510125"/>
              <a:ext cx="7925" cy="58075"/>
            </a:xfrm>
            <a:custGeom>
              <a:avLst/>
              <a:gdLst/>
              <a:ahLst/>
              <a:cxnLst/>
              <a:rect l="l" t="t" r="r" b="b"/>
              <a:pathLst>
                <a:path w="317" h="2323" extrusionOk="0">
                  <a:moveTo>
                    <a:pt x="110" y="0"/>
                  </a:moveTo>
                  <a:cubicBezTo>
                    <a:pt x="57" y="0"/>
                    <a:pt x="0" y="48"/>
                    <a:pt x="15" y="123"/>
                  </a:cubicBezTo>
                  <a:cubicBezTo>
                    <a:pt x="116" y="825"/>
                    <a:pt x="116" y="1526"/>
                    <a:pt x="116" y="2228"/>
                  </a:cubicBezTo>
                  <a:cubicBezTo>
                    <a:pt x="103" y="2291"/>
                    <a:pt x="147" y="2322"/>
                    <a:pt x="194" y="2322"/>
                  </a:cubicBezTo>
                  <a:cubicBezTo>
                    <a:pt x="241" y="2322"/>
                    <a:pt x="291" y="2291"/>
                    <a:pt x="291" y="2228"/>
                  </a:cubicBezTo>
                  <a:cubicBezTo>
                    <a:pt x="316" y="1501"/>
                    <a:pt x="291" y="774"/>
                    <a:pt x="191" y="73"/>
                  </a:cubicBezTo>
                  <a:cubicBezTo>
                    <a:pt x="181" y="22"/>
                    <a:pt x="146" y="0"/>
                    <a:pt x="11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37"/>
            <p:cNvSpPr/>
            <p:nvPr/>
          </p:nvSpPr>
          <p:spPr>
            <a:xfrm>
              <a:off x="1437875" y="1354750"/>
              <a:ext cx="87975" cy="58200"/>
            </a:xfrm>
            <a:custGeom>
              <a:avLst/>
              <a:gdLst/>
              <a:ahLst/>
              <a:cxnLst/>
              <a:rect l="l" t="t" r="r" b="b"/>
              <a:pathLst>
                <a:path w="3519" h="2328" extrusionOk="0">
                  <a:moveTo>
                    <a:pt x="1311" y="0"/>
                  </a:moveTo>
                  <a:cubicBezTo>
                    <a:pt x="1169" y="0"/>
                    <a:pt x="1067" y="216"/>
                    <a:pt x="1238" y="323"/>
                  </a:cubicBezTo>
                  <a:cubicBezTo>
                    <a:pt x="1514" y="473"/>
                    <a:pt x="1789" y="674"/>
                    <a:pt x="2040" y="874"/>
                  </a:cubicBezTo>
                  <a:cubicBezTo>
                    <a:pt x="2396" y="1168"/>
                    <a:pt x="2788" y="1513"/>
                    <a:pt x="3023" y="1941"/>
                  </a:cubicBezTo>
                  <a:lnTo>
                    <a:pt x="3023" y="1941"/>
                  </a:lnTo>
                  <a:cubicBezTo>
                    <a:pt x="2768" y="1899"/>
                    <a:pt x="2504" y="1869"/>
                    <a:pt x="2240" y="1852"/>
                  </a:cubicBezTo>
                  <a:cubicBezTo>
                    <a:pt x="1945" y="1819"/>
                    <a:pt x="1645" y="1800"/>
                    <a:pt x="1346" y="1800"/>
                  </a:cubicBezTo>
                  <a:cubicBezTo>
                    <a:pt x="961" y="1800"/>
                    <a:pt x="578" y="1831"/>
                    <a:pt x="210" y="1902"/>
                  </a:cubicBezTo>
                  <a:cubicBezTo>
                    <a:pt x="1" y="1948"/>
                    <a:pt x="72" y="2233"/>
                    <a:pt x="244" y="2233"/>
                  </a:cubicBezTo>
                  <a:cubicBezTo>
                    <a:pt x="258" y="2233"/>
                    <a:pt x="271" y="2231"/>
                    <a:pt x="285" y="2227"/>
                  </a:cubicBezTo>
                  <a:cubicBezTo>
                    <a:pt x="622" y="2160"/>
                    <a:pt x="972" y="2136"/>
                    <a:pt x="1326" y="2136"/>
                  </a:cubicBezTo>
                  <a:cubicBezTo>
                    <a:pt x="1631" y="2136"/>
                    <a:pt x="1938" y="2154"/>
                    <a:pt x="2240" y="2177"/>
                  </a:cubicBezTo>
                  <a:cubicBezTo>
                    <a:pt x="2566" y="2202"/>
                    <a:pt x="2917" y="2253"/>
                    <a:pt x="3268" y="2328"/>
                  </a:cubicBezTo>
                  <a:cubicBezTo>
                    <a:pt x="3368" y="2328"/>
                    <a:pt x="3519" y="2227"/>
                    <a:pt x="3468" y="2102"/>
                  </a:cubicBezTo>
                  <a:cubicBezTo>
                    <a:pt x="3243" y="1526"/>
                    <a:pt x="2792" y="1050"/>
                    <a:pt x="2316" y="674"/>
                  </a:cubicBezTo>
                  <a:cubicBezTo>
                    <a:pt x="2015" y="423"/>
                    <a:pt x="1714" y="222"/>
                    <a:pt x="1388" y="22"/>
                  </a:cubicBezTo>
                  <a:cubicBezTo>
                    <a:pt x="1362" y="7"/>
                    <a:pt x="1336" y="0"/>
                    <a:pt x="131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Google Shape;854;p37"/>
            <p:cNvSpPr/>
            <p:nvPr/>
          </p:nvSpPr>
          <p:spPr>
            <a:xfrm>
              <a:off x="1875450" y="1354750"/>
              <a:ext cx="87400" cy="58200"/>
            </a:xfrm>
            <a:custGeom>
              <a:avLst/>
              <a:gdLst/>
              <a:ahLst/>
              <a:cxnLst/>
              <a:rect l="l" t="t" r="r" b="b"/>
              <a:pathLst>
                <a:path w="3496" h="2328" extrusionOk="0">
                  <a:moveTo>
                    <a:pt x="2183" y="0"/>
                  </a:moveTo>
                  <a:cubicBezTo>
                    <a:pt x="2158" y="0"/>
                    <a:pt x="2132" y="7"/>
                    <a:pt x="2106" y="22"/>
                  </a:cubicBezTo>
                  <a:cubicBezTo>
                    <a:pt x="1780" y="222"/>
                    <a:pt x="1479" y="448"/>
                    <a:pt x="1204" y="674"/>
                  </a:cubicBezTo>
                  <a:cubicBezTo>
                    <a:pt x="727" y="1050"/>
                    <a:pt x="251" y="1526"/>
                    <a:pt x="26" y="2102"/>
                  </a:cubicBezTo>
                  <a:cubicBezTo>
                    <a:pt x="1" y="2227"/>
                    <a:pt x="126" y="2328"/>
                    <a:pt x="251" y="2328"/>
                  </a:cubicBezTo>
                  <a:cubicBezTo>
                    <a:pt x="577" y="2253"/>
                    <a:pt x="928" y="2202"/>
                    <a:pt x="1279" y="2177"/>
                  </a:cubicBezTo>
                  <a:cubicBezTo>
                    <a:pt x="1569" y="2154"/>
                    <a:pt x="1870" y="2136"/>
                    <a:pt x="2172" y="2136"/>
                  </a:cubicBezTo>
                  <a:cubicBezTo>
                    <a:pt x="2522" y="2136"/>
                    <a:pt x="2872" y="2160"/>
                    <a:pt x="3209" y="2227"/>
                  </a:cubicBezTo>
                  <a:cubicBezTo>
                    <a:pt x="3225" y="2231"/>
                    <a:pt x="3240" y="2233"/>
                    <a:pt x="3254" y="2233"/>
                  </a:cubicBezTo>
                  <a:cubicBezTo>
                    <a:pt x="3444" y="2233"/>
                    <a:pt x="3495" y="1948"/>
                    <a:pt x="3309" y="1902"/>
                  </a:cubicBezTo>
                  <a:cubicBezTo>
                    <a:pt x="2928" y="1831"/>
                    <a:pt x="2546" y="1800"/>
                    <a:pt x="2165" y="1800"/>
                  </a:cubicBezTo>
                  <a:cubicBezTo>
                    <a:pt x="1870" y="1800"/>
                    <a:pt x="1574" y="1819"/>
                    <a:pt x="1279" y="1852"/>
                  </a:cubicBezTo>
                  <a:cubicBezTo>
                    <a:pt x="1009" y="1870"/>
                    <a:pt x="739" y="1900"/>
                    <a:pt x="469" y="1944"/>
                  </a:cubicBezTo>
                  <a:lnTo>
                    <a:pt x="469" y="1944"/>
                  </a:lnTo>
                  <a:cubicBezTo>
                    <a:pt x="705" y="1515"/>
                    <a:pt x="1097" y="1168"/>
                    <a:pt x="1454" y="874"/>
                  </a:cubicBezTo>
                  <a:cubicBezTo>
                    <a:pt x="1730" y="674"/>
                    <a:pt x="1981" y="473"/>
                    <a:pt x="2281" y="323"/>
                  </a:cubicBezTo>
                  <a:cubicBezTo>
                    <a:pt x="2431" y="216"/>
                    <a:pt x="2326" y="0"/>
                    <a:pt x="218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Google Shape;855;p37"/>
            <p:cNvSpPr/>
            <p:nvPr/>
          </p:nvSpPr>
          <p:spPr>
            <a:xfrm>
              <a:off x="1395525" y="1191100"/>
              <a:ext cx="491100" cy="160300"/>
            </a:xfrm>
            <a:custGeom>
              <a:avLst/>
              <a:gdLst/>
              <a:ahLst/>
              <a:cxnLst/>
              <a:rect l="l" t="t" r="r" b="b"/>
              <a:pathLst>
                <a:path w="19644" h="6412" extrusionOk="0">
                  <a:moveTo>
                    <a:pt x="10286" y="1"/>
                  </a:moveTo>
                  <a:cubicBezTo>
                    <a:pt x="7157" y="1"/>
                    <a:pt x="413" y="281"/>
                    <a:pt x="125" y="2683"/>
                  </a:cubicBezTo>
                  <a:cubicBezTo>
                    <a:pt x="1" y="3725"/>
                    <a:pt x="1134" y="4074"/>
                    <a:pt x="2708" y="4074"/>
                  </a:cubicBezTo>
                  <a:cubicBezTo>
                    <a:pt x="5907" y="4074"/>
                    <a:pt x="10926" y="2633"/>
                    <a:pt x="10927" y="2633"/>
                  </a:cubicBezTo>
                  <a:lnTo>
                    <a:pt x="10927" y="2633"/>
                  </a:lnTo>
                  <a:cubicBezTo>
                    <a:pt x="10927" y="2633"/>
                    <a:pt x="6867" y="4137"/>
                    <a:pt x="6992" y="5290"/>
                  </a:cubicBezTo>
                  <a:cubicBezTo>
                    <a:pt x="7029" y="5626"/>
                    <a:pt x="7418" y="5787"/>
                    <a:pt x="7996" y="5787"/>
                  </a:cubicBezTo>
                  <a:cubicBezTo>
                    <a:pt x="9310" y="5787"/>
                    <a:pt x="11596" y="4953"/>
                    <a:pt x="12919" y="3438"/>
                  </a:cubicBezTo>
                  <a:lnTo>
                    <a:pt x="12919" y="3438"/>
                  </a:lnTo>
                  <a:cubicBezTo>
                    <a:pt x="12394" y="4148"/>
                    <a:pt x="11416" y="5803"/>
                    <a:pt x="13208" y="6367"/>
                  </a:cubicBezTo>
                  <a:cubicBezTo>
                    <a:pt x="13296" y="6398"/>
                    <a:pt x="13397" y="6412"/>
                    <a:pt x="13506" y="6412"/>
                  </a:cubicBezTo>
                  <a:cubicBezTo>
                    <a:pt x="15308" y="6412"/>
                    <a:pt x="19644" y="2531"/>
                    <a:pt x="18320" y="1681"/>
                  </a:cubicBezTo>
                  <a:cubicBezTo>
                    <a:pt x="16917" y="753"/>
                    <a:pt x="15463" y="377"/>
                    <a:pt x="11854" y="27"/>
                  </a:cubicBezTo>
                  <a:cubicBezTo>
                    <a:pt x="11854" y="27"/>
                    <a:pt x="11237" y="1"/>
                    <a:pt x="10286"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37"/>
            <p:cNvSpPr/>
            <p:nvPr/>
          </p:nvSpPr>
          <p:spPr>
            <a:xfrm>
              <a:off x="1393000" y="1188550"/>
              <a:ext cx="470575" cy="165125"/>
            </a:xfrm>
            <a:custGeom>
              <a:avLst/>
              <a:gdLst/>
              <a:ahLst/>
              <a:cxnLst/>
              <a:rect l="l" t="t" r="r" b="b"/>
              <a:pathLst>
                <a:path w="18823" h="6605" extrusionOk="0">
                  <a:moveTo>
                    <a:pt x="10408" y="190"/>
                  </a:moveTo>
                  <a:cubicBezTo>
                    <a:pt x="10897" y="190"/>
                    <a:pt x="11387" y="195"/>
                    <a:pt x="11880" y="204"/>
                  </a:cubicBezTo>
                  <a:lnTo>
                    <a:pt x="11955" y="204"/>
                  </a:lnTo>
                  <a:cubicBezTo>
                    <a:pt x="11955" y="204"/>
                    <a:pt x="11955" y="204"/>
                    <a:pt x="11955" y="204"/>
                  </a:cubicBezTo>
                  <a:lnTo>
                    <a:pt x="11955" y="204"/>
                  </a:lnTo>
                  <a:cubicBezTo>
                    <a:pt x="11963" y="205"/>
                    <a:pt x="11970" y="206"/>
                    <a:pt x="11976" y="206"/>
                  </a:cubicBezTo>
                  <a:cubicBezTo>
                    <a:pt x="11976" y="206"/>
                    <a:pt x="11976" y="206"/>
                    <a:pt x="11976" y="206"/>
                  </a:cubicBezTo>
                  <a:lnTo>
                    <a:pt x="11976" y="206"/>
                  </a:lnTo>
                  <a:cubicBezTo>
                    <a:pt x="13674" y="381"/>
                    <a:pt x="15446" y="557"/>
                    <a:pt x="17043" y="1156"/>
                  </a:cubicBezTo>
                  <a:cubicBezTo>
                    <a:pt x="17319" y="1281"/>
                    <a:pt x="17594" y="1407"/>
                    <a:pt x="17845" y="1532"/>
                  </a:cubicBezTo>
                  <a:cubicBezTo>
                    <a:pt x="18045" y="1657"/>
                    <a:pt x="18321" y="1758"/>
                    <a:pt x="18472" y="1933"/>
                  </a:cubicBezTo>
                  <a:cubicBezTo>
                    <a:pt x="18697" y="2209"/>
                    <a:pt x="18522" y="2635"/>
                    <a:pt x="18371" y="2885"/>
                  </a:cubicBezTo>
                  <a:cubicBezTo>
                    <a:pt x="18096" y="3387"/>
                    <a:pt x="17695" y="3813"/>
                    <a:pt x="17294" y="4214"/>
                  </a:cubicBezTo>
                  <a:cubicBezTo>
                    <a:pt x="16842" y="4690"/>
                    <a:pt x="16316" y="5116"/>
                    <a:pt x="15765" y="5492"/>
                  </a:cubicBezTo>
                  <a:cubicBezTo>
                    <a:pt x="15289" y="5818"/>
                    <a:pt x="14762" y="6119"/>
                    <a:pt x="14211" y="6319"/>
                  </a:cubicBezTo>
                  <a:cubicBezTo>
                    <a:pt x="14013" y="6379"/>
                    <a:pt x="13818" y="6415"/>
                    <a:pt x="13628" y="6415"/>
                  </a:cubicBezTo>
                  <a:cubicBezTo>
                    <a:pt x="13337" y="6415"/>
                    <a:pt x="13055" y="6331"/>
                    <a:pt x="12782" y="6119"/>
                  </a:cubicBezTo>
                  <a:cubicBezTo>
                    <a:pt x="11965" y="5495"/>
                    <a:pt x="12514" y="4390"/>
                    <a:pt x="13035" y="3662"/>
                  </a:cubicBezTo>
                  <a:lnTo>
                    <a:pt x="13035" y="3662"/>
                  </a:lnTo>
                  <a:cubicBezTo>
                    <a:pt x="13135" y="3549"/>
                    <a:pt x="13231" y="3432"/>
                    <a:pt x="13322" y="3311"/>
                  </a:cubicBezTo>
                  <a:lnTo>
                    <a:pt x="13322" y="3311"/>
                  </a:lnTo>
                  <a:cubicBezTo>
                    <a:pt x="13334" y="3305"/>
                    <a:pt x="13346" y="3299"/>
                    <a:pt x="13359" y="3286"/>
                  </a:cubicBezTo>
                  <a:cubicBezTo>
                    <a:pt x="13355" y="3283"/>
                    <a:pt x="13352" y="3279"/>
                    <a:pt x="13348" y="3276"/>
                  </a:cubicBezTo>
                  <a:lnTo>
                    <a:pt x="13348" y="3276"/>
                  </a:lnTo>
                  <a:cubicBezTo>
                    <a:pt x="13352" y="3271"/>
                    <a:pt x="13355" y="3266"/>
                    <a:pt x="13359" y="3261"/>
                  </a:cubicBezTo>
                  <a:cubicBezTo>
                    <a:pt x="13418" y="3203"/>
                    <a:pt x="13338" y="3113"/>
                    <a:pt x="13265" y="3113"/>
                  </a:cubicBezTo>
                  <a:cubicBezTo>
                    <a:pt x="13245" y="3113"/>
                    <a:pt x="13225" y="3120"/>
                    <a:pt x="13208" y="3136"/>
                  </a:cubicBezTo>
                  <a:cubicBezTo>
                    <a:pt x="13100" y="3266"/>
                    <a:pt x="12996" y="3402"/>
                    <a:pt x="12899" y="3539"/>
                  </a:cubicBezTo>
                  <a:lnTo>
                    <a:pt x="12899" y="3539"/>
                  </a:lnTo>
                  <a:cubicBezTo>
                    <a:pt x="12279" y="4229"/>
                    <a:pt x="11483" y="4757"/>
                    <a:pt x="10652" y="5141"/>
                  </a:cubicBezTo>
                  <a:cubicBezTo>
                    <a:pt x="9881" y="5502"/>
                    <a:pt x="8995" y="5794"/>
                    <a:pt x="8126" y="5794"/>
                  </a:cubicBezTo>
                  <a:cubicBezTo>
                    <a:pt x="8091" y="5794"/>
                    <a:pt x="8056" y="5794"/>
                    <a:pt x="8020" y="5793"/>
                  </a:cubicBezTo>
                  <a:cubicBezTo>
                    <a:pt x="7770" y="5793"/>
                    <a:pt x="7469" y="5768"/>
                    <a:pt x="7268" y="5567"/>
                  </a:cubicBezTo>
                  <a:cubicBezTo>
                    <a:pt x="7118" y="5392"/>
                    <a:pt x="7193" y="5141"/>
                    <a:pt x="7319" y="4966"/>
                  </a:cubicBezTo>
                  <a:cubicBezTo>
                    <a:pt x="7519" y="4665"/>
                    <a:pt x="7845" y="4439"/>
                    <a:pt x="8146" y="4239"/>
                  </a:cubicBezTo>
                  <a:cubicBezTo>
                    <a:pt x="8522" y="3988"/>
                    <a:pt x="8923" y="3763"/>
                    <a:pt x="9299" y="3562"/>
                  </a:cubicBezTo>
                  <a:cubicBezTo>
                    <a:pt x="9875" y="3286"/>
                    <a:pt x="10451" y="3036"/>
                    <a:pt x="11053" y="2810"/>
                  </a:cubicBezTo>
                  <a:cubicBezTo>
                    <a:pt x="11147" y="2787"/>
                    <a:pt x="11109" y="2632"/>
                    <a:pt x="11022" y="2632"/>
                  </a:cubicBezTo>
                  <a:cubicBezTo>
                    <a:pt x="11016" y="2632"/>
                    <a:pt x="11010" y="2633"/>
                    <a:pt x="11003" y="2635"/>
                  </a:cubicBezTo>
                  <a:cubicBezTo>
                    <a:pt x="9775" y="2986"/>
                    <a:pt x="8522" y="3286"/>
                    <a:pt x="7268" y="3537"/>
                  </a:cubicBezTo>
                  <a:cubicBezTo>
                    <a:pt x="6241" y="3738"/>
                    <a:pt x="5188" y="3913"/>
                    <a:pt x="4111" y="4013"/>
                  </a:cubicBezTo>
                  <a:cubicBezTo>
                    <a:pt x="3652" y="4053"/>
                    <a:pt x="3181" y="4092"/>
                    <a:pt x="2710" y="4092"/>
                  </a:cubicBezTo>
                  <a:cubicBezTo>
                    <a:pt x="2278" y="4092"/>
                    <a:pt x="1848" y="4059"/>
                    <a:pt x="1429" y="3963"/>
                  </a:cubicBezTo>
                  <a:cubicBezTo>
                    <a:pt x="903" y="3838"/>
                    <a:pt x="301" y="3562"/>
                    <a:pt x="301" y="2936"/>
                  </a:cubicBezTo>
                  <a:cubicBezTo>
                    <a:pt x="326" y="2234"/>
                    <a:pt x="903" y="1758"/>
                    <a:pt x="1454" y="1482"/>
                  </a:cubicBezTo>
                  <a:cubicBezTo>
                    <a:pt x="2306" y="1031"/>
                    <a:pt x="3258" y="805"/>
                    <a:pt x="4186" y="655"/>
                  </a:cubicBezTo>
                  <a:cubicBezTo>
                    <a:pt x="5263" y="454"/>
                    <a:pt x="6366" y="329"/>
                    <a:pt x="7469" y="279"/>
                  </a:cubicBezTo>
                  <a:cubicBezTo>
                    <a:pt x="8455" y="212"/>
                    <a:pt x="9429" y="190"/>
                    <a:pt x="10408" y="190"/>
                  </a:cubicBezTo>
                  <a:close/>
                  <a:moveTo>
                    <a:pt x="10462" y="1"/>
                  </a:moveTo>
                  <a:cubicBezTo>
                    <a:pt x="9656" y="1"/>
                    <a:pt x="8851" y="22"/>
                    <a:pt x="8045" y="53"/>
                  </a:cubicBezTo>
                  <a:cubicBezTo>
                    <a:pt x="6943" y="104"/>
                    <a:pt x="5815" y="204"/>
                    <a:pt x="4687" y="379"/>
                  </a:cubicBezTo>
                  <a:cubicBezTo>
                    <a:pt x="3710" y="530"/>
                    <a:pt x="2682" y="730"/>
                    <a:pt x="1755" y="1131"/>
                  </a:cubicBezTo>
                  <a:cubicBezTo>
                    <a:pt x="1128" y="1407"/>
                    <a:pt x="426" y="1808"/>
                    <a:pt x="201" y="2510"/>
                  </a:cubicBezTo>
                  <a:cubicBezTo>
                    <a:pt x="0" y="3111"/>
                    <a:pt x="251" y="3662"/>
                    <a:pt x="802" y="3938"/>
                  </a:cubicBezTo>
                  <a:cubicBezTo>
                    <a:pt x="1356" y="4215"/>
                    <a:pt x="2035" y="4273"/>
                    <a:pt x="2678" y="4273"/>
                  </a:cubicBezTo>
                  <a:cubicBezTo>
                    <a:pt x="2850" y="4273"/>
                    <a:pt x="3019" y="4269"/>
                    <a:pt x="3183" y="4264"/>
                  </a:cubicBezTo>
                  <a:cubicBezTo>
                    <a:pt x="4261" y="4214"/>
                    <a:pt x="5314" y="4063"/>
                    <a:pt x="6366" y="3888"/>
                  </a:cubicBezTo>
                  <a:cubicBezTo>
                    <a:pt x="7502" y="3686"/>
                    <a:pt x="8625" y="3445"/>
                    <a:pt x="9744" y="3163"/>
                  </a:cubicBezTo>
                  <a:lnTo>
                    <a:pt x="9744" y="3163"/>
                  </a:lnTo>
                  <a:cubicBezTo>
                    <a:pt x="9619" y="3220"/>
                    <a:pt x="9496" y="3278"/>
                    <a:pt x="9374" y="3337"/>
                  </a:cubicBezTo>
                  <a:cubicBezTo>
                    <a:pt x="8948" y="3537"/>
                    <a:pt x="8522" y="3763"/>
                    <a:pt x="8121" y="4038"/>
                  </a:cubicBezTo>
                  <a:cubicBezTo>
                    <a:pt x="7795" y="4239"/>
                    <a:pt x="7444" y="4489"/>
                    <a:pt x="7193" y="4815"/>
                  </a:cubicBezTo>
                  <a:cubicBezTo>
                    <a:pt x="7043" y="5016"/>
                    <a:pt x="6918" y="5317"/>
                    <a:pt x="7043" y="5567"/>
                  </a:cubicBezTo>
                  <a:cubicBezTo>
                    <a:pt x="7168" y="5793"/>
                    <a:pt x="7419" y="5893"/>
                    <a:pt x="7669" y="5943"/>
                  </a:cubicBezTo>
                  <a:cubicBezTo>
                    <a:pt x="7834" y="5972"/>
                    <a:pt x="8003" y="5985"/>
                    <a:pt x="8174" y="5985"/>
                  </a:cubicBezTo>
                  <a:cubicBezTo>
                    <a:pt x="8891" y="5985"/>
                    <a:pt x="9649" y="5755"/>
                    <a:pt x="10276" y="5492"/>
                  </a:cubicBezTo>
                  <a:cubicBezTo>
                    <a:pt x="11085" y="5189"/>
                    <a:pt x="11859" y="4750"/>
                    <a:pt x="12509" y="4182"/>
                  </a:cubicBezTo>
                  <a:lnTo>
                    <a:pt x="12509" y="4182"/>
                  </a:lnTo>
                  <a:cubicBezTo>
                    <a:pt x="12253" y="4691"/>
                    <a:pt x="12045" y="5299"/>
                    <a:pt x="12281" y="5818"/>
                  </a:cubicBezTo>
                  <a:cubicBezTo>
                    <a:pt x="12509" y="6274"/>
                    <a:pt x="13068" y="6605"/>
                    <a:pt x="13582" y="6605"/>
                  </a:cubicBezTo>
                  <a:cubicBezTo>
                    <a:pt x="13634" y="6605"/>
                    <a:pt x="13685" y="6602"/>
                    <a:pt x="13735" y="6595"/>
                  </a:cubicBezTo>
                  <a:cubicBezTo>
                    <a:pt x="14286" y="6545"/>
                    <a:pt x="14812" y="6294"/>
                    <a:pt x="15289" y="6018"/>
                  </a:cubicBezTo>
                  <a:cubicBezTo>
                    <a:pt x="15890" y="5667"/>
                    <a:pt x="16467" y="5241"/>
                    <a:pt x="16993" y="4765"/>
                  </a:cubicBezTo>
                  <a:cubicBezTo>
                    <a:pt x="17469" y="4339"/>
                    <a:pt x="17945" y="3863"/>
                    <a:pt x="18296" y="3337"/>
                  </a:cubicBezTo>
                  <a:cubicBezTo>
                    <a:pt x="18547" y="3011"/>
                    <a:pt x="18822" y="2535"/>
                    <a:pt x="18747" y="2109"/>
                  </a:cubicBezTo>
                  <a:cubicBezTo>
                    <a:pt x="18722" y="1933"/>
                    <a:pt x="18622" y="1808"/>
                    <a:pt x="18497" y="1708"/>
                  </a:cubicBezTo>
                  <a:cubicBezTo>
                    <a:pt x="18246" y="1532"/>
                    <a:pt x="17970" y="1382"/>
                    <a:pt x="17720" y="1256"/>
                  </a:cubicBezTo>
                  <a:cubicBezTo>
                    <a:pt x="16241" y="530"/>
                    <a:pt x="14537" y="329"/>
                    <a:pt x="12908" y="129"/>
                  </a:cubicBezTo>
                  <a:cubicBezTo>
                    <a:pt x="12612" y="104"/>
                    <a:pt x="12293" y="55"/>
                    <a:pt x="11972" y="30"/>
                  </a:cubicBezTo>
                  <a:lnTo>
                    <a:pt x="11972" y="30"/>
                  </a:lnTo>
                  <a:cubicBezTo>
                    <a:pt x="11967" y="29"/>
                    <a:pt x="11961" y="28"/>
                    <a:pt x="11955" y="28"/>
                  </a:cubicBezTo>
                  <a:cubicBezTo>
                    <a:pt x="11948" y="27"/>
                    <a:pt x="11941" y="26"/>
                    <a:pt x="11935" y="26"/>
                  </a:cubicBezTo>
                  <a:cubicBezTo>
                    <a:pt x="11930" y="26"/>
                    <a:pt x="11926" y="26"/>
                    <a:pt x="11922" y="27"/>
                  </a:cubicBezTo>
                  <a:lnTo>
                    <a:pt x="11922" y="27"/>
                  </a:lnTo>
                  <a:cubicBezTo>
                    <a:pt x="11436" y="9"/>
                    <a:pt x="10949" y="1"/>
                    <a:pt x="1046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57" name="Google Shape;857;p37"/>
          <p:cNvGrpSpPr/>
          <p:nvPr/>
        </p:nvGrpSpPr>
        <p:grpSpPr>
          <a:xfrm rot="1232821">
            <a:off x="936176" y="4856633"/>
            <a:ext cx="1643827" cy="1079060"/>
            <a:chOff x="4535875" y="1954275"/>
            <a:chExt cx="1185500" cy="778200"/>
          </a:xfrm>
        </p:grpSpPr>
        <p:sp>
          <p:nvSpPr>
            <p:cNvPr id="858" name="Google Shape;858;p37"/>
            <p:cNvSpPr/>
            <p:nvPr/>
          </p:nvSpPr>
          <p:spPr>
            <a:xfrm>
              <a:off x="4535875" y="2072075"/>
              <a:ext cx="1185500" cy="431750"/>
            </a:xfrm>
            <a:custGeom>
              <a:avLst/>
              <a:gdLst/>
              <a:ahLst/>
              <a:cxnLst/>
              <a:rect l="l" t="t" r="r" b="b"/>
              <a:pathLst>
                <a:path w="47420" h="17270" extrusionOk="0">
                  <a:moveTo>
                    <a:pt x="10978" y="1"/>
                  </a:moveTo>
                  <a:lnTo>
                    <a:pt x="1479" y="12507"/>
                  </a:lnTo>
                  <a:cubicBezTo>
                    <a:pt x="0" y="14462"/>
                    <a:pt x="1404" y="17269"/>
                    <a:pt x="3835" y="17269"/>
                  </a:cubicBezTo>
                  <a:lnTo>
                    <a:pt x="43584" y="17269"/>
                  </a:lnTo>
                  <a:cubicBezTo>
                    <a:pt x="46016" y="17269"/>
                    <a:pt x="47419" y="14462"/>
                    <a:pt x="45940" y="12507"/>
                  </a:cubicBezTo>
                  <a:lnTo>
                    <a:pt x="36467"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Google Shape;859;p37"/>
            <p:cNvSpPr/>
            <p:nvPr/>
          </p:nvSpPr>
          <p:spPr>
            <a:xfrm>
              <a:off x="4550275" y="2068400"/>
              <a:ext cx="1158550" cy="438550"/>
            </a:xfrm>
            <a:custGeom>
              <a:avLst/>
              <a:gdLst/>
              <a:ahLst/>
              <a:cxnLst/>
              <a:rect l="l" t="t" r="r" b="b"/>
              <a:pathLst>
                <a:path w="46342" h="17542" extrusionOk="0">
                  <a:moveTo>
                    <a:pt x="35490" y="273"/>
                  </a:moveTo>
                  <a:cubicBezTo>
                    <a:pt x="35556" y="273"/>
                    <a:pt x="35646" y="284"/>
                    <a:pt x="35727" y="284"/>
                  </a:cubicBezTo>
                  <a:cubicBezTo>
                    <a:pt x="35762" y="284"/>
                    <a:pt x="35795" y="282"/>
                    <a:pt x="35825" y="277"/>
                  </a:cubicBezTo>
                  <a:lnTo>
                    <a:pt x="35825" y="277"/>
                  </a:lnTo>
                  <a:cubicBezTo>
                    <a:pt x="36883" y="1678"/>
                    <a:pt x="37940" y="3056"/>
                    <a:pt x="38998" y="4459"/>
                  </a:cubicBezTo>
                  <a:cubicBezTo>
                    <a:pt x="40678" y="6689"/>
                    <a:pt x="42382" y="8945"/>
                    <a:pt x="44086" y="11175"/>
                  </a:cubicBezTo>
                  <a:cubicBezTo>
                    <a:pt x="44462" y="11702"/>
                    <a:pt x="44863" y="12203"/>
                    <a:pt x="45264" y="12729"/>
                  </a:cubicBezTo>
                  <a:cubicBezTo>
                    <a:pt x="45264" y="12729"/>
                    <a:pt x="45264" y="12729"/>
                    <a:pt x="45264" y="12729"/>
                  </a:cubicBezTo>
                  <a:lnTo>
                    <a:pt x="45264" y="12729"/>
                  </a:lnTo>
                  <a:cubicBezTo>
                    <a:pt x="45268" y="12736"/>
                    <a:pt x="45272" y="12741"/>
                    <a:pt x="45276" y="12746"/>
                  </a:cubicBezTo>
                  <a:lnTo>
                    <a:pt x="45276" y="12746"/>
                  </a:lnTo>
                  <a:cubicBezTo>
                    <a:pt x="45818" y="13496"/>
                    <a:pt x="45989" y="14465"/>
                    <a:pt x="45690" y="15361"/>
                  </a:cubicBezTo>
                  <a:cubicBezTo>
                    <a:pt x="45389" y="16213"/>
                    <a:pt x="44688" y="16915"/>
                    <a:pt x="43810" y="17165"/>
                  </a:cubicBezTo>
                  <a:cubicBezTo>
                    <a:pt x="43384" y="17291"/>
                    <a:pt x="42933" y="17291"/>
                    <a:pt x="42507" y="17291"/>
                  </a:cubicBezTo>
                  <a:lnTo>
                    <a:pt x="3284" y="17291"/>
                  </a:lnTo>
                  <a:cubicBezTo>
                    <a:pt x="1730" y="17266"/>
                    <a:pt x="427" y="16013"/>
                    <a:pt x="427" y="14434"/>
                  </a:cubicBezTo>
                  <a:cubicBezTo>
                    <a:pt x="427" y="13782"/>
                    <a:pt x="652" y="13180"/>
                    <a:pt x="1053" y="12679"/>
                  </a:cubicBezTo>
                  <a:cubicBezTo>
                    <a:pt x="1179" y="12504"/>
                    <a:pt x="1329" y="12303"/>
                    <a:pt x="1454" y="12128"/>
                  </a:cubicBezTo>
                  <a:cubicBezTo>
                    <a:pt x="2983" y="10123"/>
                    <a:pt x="4512" y="8118"/>
                    <a:pt x="6016" y="6113"/>
                  </a:cubicBezTo>
                  <a:cubicBezTo>
                    <a:pt x="7444" y="4258"/>
                    <a:pt x="8848" y="2378"/>
                    <a:pt x="10251" y="524"/>
                  </a:cubicBezTo>
                  <a:cubicBezTo>
                    <a:pt x="10328" y="447"/>
                    <a:pt x="10390" y="356"/>
                    <a:pt x="10448" y="273"/>
                  </a:cubicBezTo>
                  <a:close/>
                  <a:moveTo>
                    <a:pt x="10708" y="0"/>
                  </a:moveTo>
                  <a:cubicBezTo>
                    <a:pt x="10605" y="0"/>
                    <a:pt x="10502" y="6"/>
                    <a:pt x="10402" y="22"/>
                  </a:cubicBezTo>
                  <a:cubicBezTo>
                    <a:pt x="10302" y="22"/>
                    <a:pt x="10276" y="98"/>
                    <a:pt x="10201" y="173"/>
                  </a:cubicBezTo>
                  <a:cubicBezTo>
                    <a:pt x="10076" y="348"/>
                    <a:pt x="9951" y="499"/>
                    <a:pt x="9825" y="674"/>
                  </a:cubicBezTo>
                  <a:cubicBezTo>
                    <a:pt x="9324" y="1351"/>
                    <a:pt x="8798" y="2028"/>
                    <a:pt x="8296" y="2704"/>
                  </a:cubicBezTo>
                  <a:cubicBezTo>
                    <a:pt x="6818" y="4659"/>
                    <a:pt x="5339" y="6614"/>
                    <a:pt x="3835" y="8569"/>
                  </a:cubicBezTo>
                  <a:cubicBezTo>
                    <a:pt x="2858" y="9872"/>
                    <a:pt x="1855" y="11200"/>
                    <a:pt x="878" y="12504"/>
                  </a:cubicBezTo>
                  <a:cubicBezTo>
                    <a:pt x="226" y="13356"/>
                    <a:pt x="1" y="14409"/>
                    <a:pt x="352" y="15436"/>
                  </a:cubicBezTo>
                  <a:cubicBezTo>
                    <a:pt x="778" y="16689"/>
                    <a:pt x="1956" y="17516"/>
                    <a:pt x="3284" y="17541"/>
                  </a:cubicBezTo>
                  <a:lnTo>
                    <a:pt x="42933" y="17541"/>
                  </a:lnTo>
                  <a:cubicBezTo>
                    <a:pt x="43861" y="17541"/>
                    <a:pt x="44738" y="17165"/>
                    <a:pt x="45364" y="16439"/>
                  </a:cubicBezTo>
                  <a:cubicBezTo>
                    <a:pt x="46290" y="15338"/>
                    <a:pt x="46342" y="13762"/>
                    <a:pt x="45469" y="12610"/>
                  </a:cubicBezTo>
                  <a:lnTo>
                    <a:pt x="45469" y="12610"/>
                  </a:lnTo>
                  <a:cubicBezTo>
                    <a:pt x="45468" y="12608"/>
                    <a:pt x="45466" y="12606"/>
                    <a:pt x="45465" y="12604"/>
                  </a:cubicBezTo>
                  <a:lnTo>
                    <a:pt x="45465" y="12604"/>
                  </a:lnTo>
                  <a:cubicBezTo>
                    <a:pt x="45465" y="12604"/>
                    <a:pt x="45465" y="12604"/>
                    <a:pt x="45465" y="12604"/>
                  </a:cubicBezTo>
                  <a:cubicBezTo>
                    <a:pt x="45461" y="12599"/>
                    <a:pt x="45457" y="12593"/>
                    <a:pt x="45453" y="12589"/>
                  </a:cubicBezTo>
                  <a:lnTo>
                    <a:pt x="45453" y="12589"/>
                  </a:lnTo>
                  <a:cubicBezTo>
                    <a:pt x="44680" y="11541"/>
                    <a:pt x="43882" y="10494"/>
                    <a:pt x="43084" y="9446"/>
                  </a:cubicBezTo>
                  <a:cubicBezTo>
                    <a:pt x="41605" y="7491"/>
                    <a:pt x="40126" y="5511"/>
                    <a:pt x="38622" y="3556"/>
                  </a:cubicBezTo>
                  <a:cubicBezTo>
                    <a:pt x="38021" y="2779"/>
                    <a:pt x="37419" y="1977"/>
                    <a:pt x="36843" y="1200"/>
                  </a:cubicBezTo>
                  <a:cubicBezTo>
                    <a:pt x="36567" y="824"/>
                    <a:pt x="36317" y="423"/>
                    <a:pt x="35991" y="98"/>
                  </a:cubicBezTo>
                  <a:cubicBezTo>
                    <a:pt x="35928" y="22"/>
                    <a:pt x="35822" y="4"/>
                    <a:pt x="35709" y="4"/>
                  </a:cubicBezTo>
                  <a:cubicBezTo>
                    <a:pt x="35596" y="4"/>
                    <a:pt x="35477" y="22"/>
                    <a:pt x="35389" y="22"/>
                  </a:cubicBezTo>
                  <a:lnTo>
                    <a:pt x="11304" y="22"/>
                  </a:lnTo>
                  <a:cubicBezTo>
                    <a:pt x="11120" y="22"/>
                    <a:pt x="10914" y="0"/>
                    <a:pt x="1070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Google Shape;860;p37"/>
            <p:cNvSpPr/>
            <p:nvPr/>
          </p:nvSpPr>
          <p:spPr>
            <a:xfrm>
              <a:off x="4672450" y="1957425"/>
              <a:ext cx="912950" cy="771950"/>
            </a:xfrm>
            <a:custGeom>
              <a:avLst/>
              <a:gdLst/>
              <a:ahLst/>
              <a:cxnLst/>
              <a:rect l="l" t="t" r="r" b="b"/>
              <a:pathLst>
                <a:path w="36518" h="30878" extrusionOk="0">
                  <a:moveTo>
                    <a:pt x="18247" y="0"/>
                  </a:moveTo>
                  <a:cubicBezTo>
                    <a:pt x="8171" y="0"/>
                    <a:pt x="1" y="6918"/>
                    <a:pt x="1" y="15439"/>
                  </a:cubicBezTo>
                  <a:cubicBezTo>
                    <a:pt x="1" y="23960"/>
                    <a:pt x="8171" y="30878"/>
                    <a:pt x="18247" y="30878"/>
                  </a:cubicBezTo>
                  <a:cubicBezTo>
                    <a:pt x="28322" y="30878"/>
                    <a:pt x="36517" y="23960"/>
                    <a:pt x="36517" y="15439"/>
                  </a:cubicBezTo>
                  <a:cubicBezTo>
                    <a:pt x="36517" y="6918"/>
                    <a:pt x="28322" y="0"/>
                    <a:pt x="18247"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Google Shape;861;p37"/>
            <p:cNvSpPr/>
            <p:nvPr/>
          </p:nvSpPr>
          <p:spPr>
            <a:xfrm>
              <a:off x="4663050" y="1954425"/>
              <a:ext cx="925475" cy="778050"/>
            </a:xfrm>
            <a:custGeom>
              <a:avLst/>
              <a:gdLst/>
              <a:ahLst/>
              <a:cxnLst/>
              <a:rect l="l" t="t" r="r" b="b"/>
              <a:pathLst>
                <a:path w="37019" h="31122" extrusionOk="0">
                  <a:moveTo>
                    <a:pt x="18614" y="253"/>
                  </a:moveTo>
                  <a:cubicBezTo>
                    <a:pt x="19842" y="253"/>
                    <a:pt x="21071" y="359"/>
                    <a:pt x="22282" y="571"/>
                  </a:cubicBezTo>
                  <a:cubicBezTo>
                    <a:pt x="25740" y="1173"/>
                    <a:pt x="29074" y="2652"/>
                    <a:pt x="31730" y="4982"/>
                  </a:cubicBezTo>
                  <a:cubicBezTo>
                    <a:pt x="34162" y="7113"/>
                    <a:pt x="35941" y="9995"/>
                    <a:pt x="36543" y="13203"/>
                  </a:cubicBezTo>
                  <a:cubicBezTo>
                    <a:pt x="36693" y="13980"/>
                    <a:pt x="36743" y="14782"/>
                    <a:pt x="36768" y="15559"/>
                  </a:cubicBezTo>
                  <a:cubicBezTo>
                    <a:pt x="36743" y="18842"/>
                    <a:pt x="35490" y="21975"/>
                    <a:pt x="33385" y="24456"/>
                  </a:cubicBezTo>
                  <a:cubicBezTo>
                    <a:pt x="31154" y="27088"/>
                    <a:pt x="28121" y="28943"/>
                    <a:pt x="24838" y="29945"/>
                  </a:cubicBezTo>
                  <a:cubicBezTo>
                    <a:pt x="22817" y="30563"/>
                    <a:pt x="20701" y="30874"/>
                    <a:pt x="18592" y="30874"/>
                  </a:cubicBezTo>
                  <a:cubicBezTo>
                    <a:pt x="16936" y="30874"/>
                    <a:pt x="15284" y="30682"/>
                    <a:pt x="13685" y="30296"/>
                  </a:cubicBezTo>
                  <a:cubicBezTo>
                    <a:pt x="10302" y="29494"/>
                    <a:pt x="7094" y="27815"/>
                    <a:pt x="4638" y="25308"/>
                  </a:cubicBezTo>
                  <a:cubicBezTo>
                    <a:pt x="2382" y="23003"/>
                    <a:pt x="828" y="19970"/>
                    <a:pt x="552" y="16737"/>
                  </a:cubicBezTo>
                  <a:cubicBezTo>
                    <a:pt x="252" y="13504"/>
                    <a:pt x="1229" y="10271"/>
                    <a:pt x="3109" y="7639"/>
                  </a:cubicBezTo>
                  <a:cubicBezTo>
                    <a:pt x="5089" y="4882"/>
                    <a:pt x="7996" y="2827"/>
                    <a:pt x="11179" y="1599"/>
                  </a:cubicBezTo>
                  <a:cubicBezTo>
                    <a:pt x="13543" y="704"/>
                    <a:pt x="16077" y="253"/>
                    <a:pt x="18614" y="253"/>
                  </a:cubicBezTo>
                  <a:close/>
                  <a:moveTo>
                    <a:pt x="18631" y="0"/>
                  </a:moveTo>
                  <a:cubicBezTo>
                    <a:pt x="16938" y="0"/>
                    <a:pt x="15247" y="198"/>
                    <a:pt x="13610" y="596"/>
                  </a:cubicBezTo>
                  <a:cubicBezTo>
                    <a:pt x="10176" y="1424"/>
                    <a:pt x="6918" y="3128"/>
                    <a:pt x="4437" y="5659"/>
                  </a:cubicBezTo>
                  <a:cubicBezTo>
                    <a:pt x="2156" y="8015"/>
                    <a:pt x="603" y="11048"/>
                    <a:pt x="302" y="14331"/>
                  </a:cubicBezTo>
                  <a:cubicBezTo>
                    <a:pt x="1" y="17639"/>
                    <a:pt x="953" y="20922"/>
                    <a:pt x="2883" y="23604"/>
                  </a:cubicBezTo>
                  <a:cubicBezTo>
                    <a:pt x="4888" y="26411"/>
                    <a:pt x="7796" y="28491"/>
                    <a:pt x="11004" y="29719"/>
                  </a:cubicBezTo>
                  <a:cubicBezTo>
                    <a:pt x="13431" y="30660"/>
                    <a:pt x="16045" y="31122"/>
                    <a:pt x="18655" y="31122"/>
                  </a:cubicBezTo>
                  <a:cubicBezTo>
                    <a:pt x="19871" y="31122"/>
                    <a:pt x="21087" y="31021"/>
                    <a:pt x="22282" y="30822"/>
                  </a:cubicBezTo>
                  <a:cubicBezTo>
                    <a:pt x="25816" y="30221"/>
                    <a:pt x="29199" y="28717"/>
                    <a:pt x="31906" y="26336"/>
                  </a:cubicBezTo>
                  <a:cubicBezTo>
                    <a:pt x="34362" y="24156"/>
                    <a:pt x="36192" y="21223"/>
                    <a:pt x="36793" y="17965"/>
                  </a:cubicBezTo>
                  <a:cubicBezTo>
                    <a:pt x="36944" y="17188"/>
                    <a:pt x="37019" y="16361"/>
                    <a:pt x="37019" y="15559"/>
                  </a:cubicBezTo>
                  <a:cubicBezTo>
                    <a:pt x="37019" y="15558"/>
                    <a:pt x="37019" y="15558"/>
                    <a:pt x="37019" y="15557"/>
                  </a:cubicBezTo>
                  <a:lnTo>
                    <a:pt x="37019" y="15557"/>
                  </a:lnTo>
                  <a:cubicBezTo>
                    <a:pt x="36993" y="12249"/>
                    <a:pt x="35740" y="9092"/>
                    <a:pt x="33635" y="6587"/>
                  </a:cubicBezTo>
                  <a:cubicBezTo>
                    <a:pt x="31380" y="3905"/>
                    <a:pt x="28297" y="2000"/>
                    <a:pt x="24964" y="947"/>
                  </a:cubicBezTo>
                  <a:cubicBezTo>
                    <a:pt x="22920" y="317"/>
                    <a:pt x="20774" y="0"/>
                    <a:pt x="1863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Google Shape;862;p37"/>
            <p:cNvSpPr/>
            <p:nvPr/>
          </p:nvSpPr>
          <p:spPr>
            <a:xfrm>
              <a:off x="4742000" y="1989375"/>
              <a:ext cx="773225" cy="553275"/>
            </a:xfrm>
            <a:custGeom>
              <a:avLst/>
              <a:gdLst/>
              <a:ahLst/>
              <a:cxnLst/>
              <a:rect l="l" t="t" r="r" b="b"/>
              <a:pathLst>
                <a:path w="30929" h="22131" extrusionOk="0">
                  <a:moveTo>
                    <a:pt x="15465" y="1"/>
                  </a:moveTo>
                  <a:cubicBezTo>
                    <a:pt x="6943" y="1"/>
                    <a:pt x="1" y="4963"/>
                    <a:pt x="1" y="11078"/>
                  </a:cubicBezTo>
                  <a:cubicBezTo>
                    <a:pt x="1" y="17169"/>
                    <a:pt x="6943" y="22131"/>
                    <a:pt x="15465" y="22131"/>
                  </a:cubicBezTo>
                  <a:cubicBezTo>
                    <a:pt x="24011" y="22131"/>
                    <a:pt x="30928" y="17169"/>
                    <a:pt x="30928" y="11078"/>
                  </a:cubicBezTo>
                  <a:cubicBezTo>
                    <a:pt x="30928" y="4963"/>
                    <a:pt x="24011" y="1"/>
                    <a:pt x="15465" y="1"/>
                  </a:cubicBezTo>
                  <a:close/>
                </a:path>
              </a:pathLst>
            </a:custGeom>
            <a:solidFill>
              <a:srgbClr val="FFFFFF">
                <a:alpha val="379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Google Shape;863;p37"/>
            <p:cNvSpPr/>
            <p:nvPr/>
          </p:nvSpPr>
          <p:spPr>
            <a:xfrm>
              <a:off x="5374850" y="2143900"/>
              <a:ext cx="146650" cy="82175"/>
            </a:xfrm>
            <a:custGeom>
              <a:avLst/>
              <a:gdLst/>
              <a:ahLst/>
              <a:cxnLst/>
              <a:rect l="l" t="t" r="r" b="b"/>
              <a:pathLst>
                <a:path w="5866" h="3287" extrusionOk="0">
                  <a:moveTo>
                    <a:pt x="2968" y="0"/>
                  </a:moveTo>
                  <a:cubicBezTo>
                    <a:pt x="2100" y="0"/>
                    <a:pt x="1245" y="400"/>
                    <a:pt x="702" y="1088"/>
                  </a:cubicBezTo>
                  <a:cubicBezTo>
                    <a:pt x="251" y="1639"/>
                    <a:pt x="25" y="2341"/>
                    <a:pt x="0" y="3043"/>
                  </a:cubicBezTo>
                  <a:cubicBezTo>
                    <a:pt x="0" y="3206"/>
                    <a:pt x="126" y="3287"/>
                    <a:pt x="254" y="3287"/>
                  </a:cubicBezTo>
                  <a:cubicBezTo>
                    <a:pt x="383" y="3287"/>
                    <a:pt x="514" y="3206"/>
                    <a:pt x="527" y="3043"/>
                  </a:cubicBezTo>
                  <a:cubicBezTo>
                    <a:pt x="527" y="1714"/>
                    <a:pt x="1554" y="511"/>
                    <a:pt x="2933" y="511"/>
                  </a:cubicBezTo>
                  <a:cubicBezTo>
                    <a:pt x="4311" y="511"/>
                    <a:pt x="5339" y="1714"/>
                    <a:pt x="5364" y="3043"/>
                  </a:cubicBezTo>
                  <a:cubicBezTo>
                    <a:pt x="5364" y="3206"/>
                    <a:pt x="5489" y="3287"/>
                    <a:pt x="5614" y="3287"/>
                  </a:cubicBezTo>
                  <a:cubicBezTo>
                    <a:pt x="5740" y="3287"/>
                    <a:pt x="5865" y="3206"/>
                    <a:pt x="5865" y="3043"/>
                  </a:cubicBezTo>
                  <a:cubicBezTo>
                    <a:pt x="5840" y="1815"/>
                    <a:pt x="5138" y="637"/>
                    <a:pt x="3960" y="185"/>
                  </a:cubicBezTo>
                  <a:cubicBezTo>
                    <a:pt x="3639" y="60"/>
                    <a:pt x="3303" y="0"/>
                    <a:pt x="296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Google Shape;864;p37"/>
            <p:cNvSpPr/>
            <p:nvPr/>
          </p:nvSpPr>
          <p:spPr>
            <a:xfrm>
              <a:off x="4735750" y="2143900"/>
              <a:ext cx="146625" cy="82175"/>
            </a:xfrm>
            <a:custGeom>
              <a:avLst/>
              <a:gdLst/>
              <a:ahLst/>
              <a:cxnLst/>
              <a:rect l="l" t="t" r="r" b="b"/>
              <a:pathLst>
                <a:path w="5865" h="3287" extrusionOk="0">
                  <a:moveTo>
                    <a:pt x="2957" y="0"/>
                  </a:moveTo>
                  <a:cubicBezTo>
                    <a:pt x="2085" y="0"/>
                    <a:pt x="1238" y="400"/>
                    <a:pt x="677" y="1088"/>
                  </a:cubicBezTo>
                  <a:cubicBezTo>
                    <a:pt x="251" y="1639"/>
                    <a:pt x="0" y="2341"/>
                    <a:pt x="0" y="3043"/>
                  </a:cubicBezTo>
                  <a:cubicBezTo>
                    <a:pt x="0" y="3206"/>
                    <a:pt x="126" y="3287"/>
                    <a:pt x="251" y="3287"/>
                  </a:cubicBezTo>
                  <a:cubicBezTo>
                    <a:pt x="376" y="3287"/>
                    <a:pt x="502" y="3206"/>
                    <a:pt x="502" y="3043"/>
                  </a:cubicBezTo>
                  <a:cubicBezTo>
                    <a:pt x="527" y="1714"/>
                    <a:pt x="1554" y="511"/>
                    <a:pt x="2933" y="511"/>
                  </a:cubicBezTo>
                  <a:cubicBezTo>
                    <a:pt x="4311" y="511"/>
                    <a:pt x="5339" y="1714"/>
                    <a:pt x="5364" y="3043"/>
                  </a:cubicBezTo>
                  <a:cubicBezTo>
                    <a:pt x="5364" y="3206"/>
                    <a:pt x="5489" y="3287"/>
                    <a:pt x="5614" y="3287"/>
                  </a:cubicBezTo>
                  <a:cubicBezTo>
                    <a:pt x="5740" y="3287"/>
                    <a:pt x="5865" y="3206"/>
                    <a:pt x="5865" y="3043"/>
                  </a:cubicBezTo>
                  <a:cubicBezTo>
                    <a:pt x="5840" y="1815"/>
                    <a:pt x="5113" y="637"/>
                    <a:pt x="3960" y="185"/>
                  </a:cubicBezTo>
                  <a:cubicBezTo>
                    <a:pt x="3632" y="60"/>
                    <a:pt x="3293" y="0"/>
                    <a:pt x="295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Google Shape;865;p37"/>
            <p:cNvSpPr/>
            <p:nvPr/>
          </p:nvSpPr>
          <p:spPr>
            <a:xfrm>
              <a:off x="5103675" y="2260450"/>
              <a:ext cx="120200" cy="127625"/>
            </a:xfrm>
            <a:custGeom>
              <a:avLst/>
              <a:gdLst/>
              <a:ahLst/>
              <a:cxnLst/>
              <a:rect l="l" t="t" r="r" b="b"/>
              <a:pathLst>
                <a:path w="4808" h="5105" extrusionOk="0">
                  <a:moveTo>
                    <a:pt x="3214" y="1"/>
                  </a:moveTo>
                  <a:cubicBezTo>
                    <a:pt x="2471" y="1"/>
                    <a:pt x="1507" y="780"/>
                    <a:pt x="1073" y="1163"/>
                  </a:cubicBezTo>
                  <a:cubicBezTo>
                    <a:pt x="722" y="1463"/>
                    <a:pt x="396" y="1764"/>
                    <a:pt x="95" y="2115"/>
                  </a:cubicBezTo>
                  <a:cubicBezTo>
                    <a:pt x="0" y="2210"/>
                    <a:pt x="92" y="2334"/>
                    <a:pt x="186" y="2334"/>
                  </a:cubicBezTo>
                  <a:cubicBezTo>
                    <a:pt x="216" y="2334"/>
                    <a:pt x="247" y="2321"/>
                    <a:pt x="271" y="2290"/>
                  </a:cubicBezTo>
                  <a:cubicBezTo>
                    <a:pt x="872" y="1639"/>
                    <a:pt x="1549" y="987"/>
                    <a:pt x="2326" y="536"/>
                  </a:cubicBezTo>
                  <a:cubicBezTo>
                    <a:pt x="2566" y="408"/>
                    <a:pt x="2888" y="249"/>
                    <a:pt x="3181" y="249"/>
                  </a:cubicBezTo>
                  <a:cubicBezTo>
                    <a:pt x="3346" y="249"/>
                    <a:pt x="3502" y="300"/>
                    <a:pt x="3629" y="436"/>
                  </a:cubicBezTo>
                  <a:cubicBezTo>
                    <a:pt x="4080" y="937"/>
                    <a:pt x="3679" y="1639"/>
                    <a:pt x="3328" y="2065"/>
                  </a:cubicBezTo>
                  <a:cubicBezTo>
                    <a:pt x="3053" y="2416"/>
                    <a:pt x="2702" y="2742"/>
                    <a:pt x="2326" y="3017"/>
                  </a:cubicBezTo>
                  <a:cubicBezTo>
                    <a:pt x="2226" y="3092"/>
                    <a:pt x="2251" y="3243"/>
                    <a:pt x="2376" y="3243"/>
                  </a:cubicBezTo>
                  <a:cubicBezTo>
                    <a:pt x="2702" y="3268"/>
                    <a:pt x="3028" y="3318"/>
                    <a:pt x="3328" y="3368"/>
                  </a:cubicBezTo>
                  <a:cubicBezTo>
                    <a:pt x="3704" y="3443"/>
                    <a:pt x="4331" y="3569"/>
                    <a:pt x="4506" y="3995"/>
                  </a:cubicBezTo>
                  <a:cubicBezTo>
                    <a:pt x="4707" y="4471"/>
                    <a:pt x="4131" y="4797"/>
                    <a:pt x="3729" y="4822"/>
                  </a:cubicBezTo>
                  <a:cubicBezTo>
                    <a:pt x="3621" y="4837"/>
                    <a:pt x="3512" y="4844"/>
                    <a:pt x="3402" y="4844"/>
                  </a:cubicBezTo>
                  <a:cubicBezTo>
                    <a:pt x="2978" y="4844"/>
                    <a:pt x="2548" y="4741"/>
                    <a:pt x="2151" y="4621"/>
                  </a:cubicBezTo>
                  <a:cubicBezTo>
                    <a:pt x="1800" y="4521"/>
                    <a:pt x="1424" y="4396"/>
                    <a:pt x="1123" y="4245"/>
                  </a:cubicBezTo>
                  <a:cubicBezTo>
                    <a:pt x="1107" y="4240"/>
                    <a:pt x="1091" y="4237"/>
                    <a:pt x="1075" y="4237"/>
                  </a:cubicBezTo>
                  <a:cubicBezTo>
                    <a:pt x="949" y="4237"/>
                    <a:pt x="864" y="4404"/>
                    <a:pt x="998" y="4471"/>
                  </a:cubicBezTo>
                  <a:cubicBezTo>
                    <a:pt x="1323" y="4621"/>
                    <a:pt x="1649" y="4721"/>
                    <a:pt x="2000" y="4847"/>
                  </a:cubicBezTo>
                  <a:cubicBezTo>
                    <a:pt x="2449" y="4983"/>
                    <a:pt x="2927" y="5105"/>
                    <a:pt x="3401" y="5105"/>
                  </a:cubicBezTo>
                  <a:cubicBezTo>
                    <a:pt x="3536" y="5105"/>
                    <a:pt x="3671" y="5095"/>
                    <a:pt x="3805" y="5072"/>
                  </a:cubicBezTo>
                  <a:cubicBezTo>
                    <a:pt x="4306" y="5022"/>
                    <a:pt x="4807" y="4671"/>
                    <a:pt x="4782" y="4120"/>
                  </a:cubicBezTo>
                  <a:cubicBezTo>
                    <a:pt x="4757" y="3594"/>
                    <a:pt x="4156" y="3343"/>
                    <a:pt x="3729" y="3218"/>
                  </a:cubicBezTo>
                  <a:cubicBezTo>
                    <a:pt x="3414" y="3125"/>
                    <a:pt x="3071" y="3060"/>
                    <a:pt x="2731" y="3022"/>
                  </a:cubicBezTo>
                  <a:lnTo>
                    <a:pt x="2731" y="3022"/>
                  </a:lnTo>
                  <a:cubicBezTo>
                    <a:pt x="2993" y="2800"/>
                    <a:pt x="3230" y="2558"/>
                    <a:pt x="3454" y="2315"/>
                  </a:cubicBezTo>
                  <a:cubicBezTo>
                    <a:pt x="3855" y="1839"/>
                    <a:pt x="4281" y="1188"/>
                    <a:pt x="4005" y="561"/>
                  </a:cubicBezTo>
                  <a:cubicBezTo>
                    <a:pt x="3828" y="154"/>
                    <a:pt x="3543" y="1"/>
                    <a:pt x="321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Google Shape;866;p37"/>
            <p:cNvSpPr/>
            <p:nvPr/>
          </p:nvSpPr>
          <p:spPr>
            <a:xfrm>
              <a:off x="5423100" y="2266325"/>
              <a:ext cx="116550" cy="115925"/>
            </a:xfrm>
            <a:custGeom>
              <a:avLst/>
              <a:gdLst/>
              <a:ahLst/>
              <a:cxnLst/>
              <a:rect l="l" t="t" r="r" b="b"/>
              <a:pathLst>
                <a:path w="4662" h="4637" extrusionOk="0">
                  <a:moveTo>
                    <a:pt x="2331" y="0"/>
                  </a:moveTo>
                  <a:cubicBezTo>
                    <a:pt x="1053" y="0"/>
                    <a:pt x="0" y="1028"/>
                    <a:pt x="0" y="2306"/>
                  </a:cubicBezTo>
                  <a:cubicBezTo>
                    <a:pt x="0" y="3609"/>
                    <a:pt x="1053" y="4637"/>
                    <a:pt x="2331" y="4637"/>
                  </a:cubicBezTo>
                  <a:cubicBezTo>
                    <a:pt x="3609" y="4637"/>
                    <a:pt x="4662" y="3609"/>
                    <a:pt x="4662" y="2306"/>
                  </a:cubicBezTo>
                  <a:cubicBezTo>
                    <a:pt x="4662" y="1028"/>
                    <a:pt x="3609" y="0"/>
                    <a:pt x="233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Google Shape;867;p37"/>
            <p:cNvSpPr/>
            <p:nvPr/>
          </p:nvSpPr>
          <p:spPr>
            <a:xfrm>
              <a:off x="4717575" y="2266325"/>
              <a:ext cx="116575" cy="115925"/>
            </a:xfrm>
            <a:custGeom>
              <a:avLst/>
              <a:gdLst/>
              <a:ahLst/>
              <a:cxnLst/>
              <a:rect l="l" t="t" r="r" b="b"/>
              <a:pathLst>
                <a:path w="4663" h="4637" extrusionOk="0">
                  <a:moveTo>
                    <a:pt x="2331" y="0"/>
                  </a:moveTo>
                  <a:cubicBezTo>
                    <a:pt x="1053" y="0"/>
                    <a:pt x="0" y="1028"/>
                    <a:pt x="0" y="2306"/>
                  </a:cubicBezTo>
                  <a:cubicBezTo>
                    <a:pt x="0" y="3609"/>
                    <a:pt x="1053" y="4637"/>
                    <a:pt x="2331" y="4637"/>
                  </a:cubicBezTo>
                  <a:cubicBezTo>
                    <a:pt x="3610" y="4637"/>
                    <a:pt x="4662" y="3609"/>
                    <a:pt x="4662" y="2306"/>
                  </a:cubicBezTo>
                  <a:cubicBezTo>
                    <a:pt x="4662" y="1028"/>
                    <a:pt x="3610" y="0"/>
                    <a:pt x="233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8" name="Google Shape;868;p37"/>
            <p:cNvSpPr/>
            <p:nvPr/>
          </p:nvSpPr>
          <p:spPr>
            <a:xfrm>
              <a:off x="4837250" y="1957425"/>
              <a:ext cx="582725" cy="127225"/>
            </a:xfrm>
            <a:custGeom>
              <a:avLst/>
              <a:gdLst/>
              <a:ahLst/>
              <a:cxnLst/>
              <a:rect l="l" t="t" r="r" b="b"/>
              <a:pathLst>
                <a:path w="23309" h="5089" extrusionOk="0">
                  <a:moveTo>
                    <a:pt x="11655" y="0"/>
                  </a:moveTo>
                  <a:cubicBezTo>
                    <a:pt x="7219" y="0"/>
                    <a:pt x="3158" y="1354"/>
                    <a:pt x="0" y="3559"/>
                  </a:cubicBezTo>
                  <a:cubicBezTo>
                    <a:pt x="1404" y="4512"/>
                    <a:pt x="3334" y="5088"/>
                    <a:pt x="5489" y="5088"/>
                  </a:cubicBezTo>
                  <a:cubicBezTo>
                    <a:pt x="7995" y="5088"/>
                    <a:pt x="10226" y="4286"/>
                    <a:pt x="11655" y="3058"/>
                  </a:cubicBezTo>
                  <a:cubicBezTo>
                    <a:pt x="13083" y="4286"/>
                    <a:pt x="15314" y="5088"/>
                    <a:pt x="17820" y="5088"/>
                  </a:cubicBezTo>
                  <a:cubicBezTo>
                    <a:pt x="19975" y="5088"/>
                    <a:pt x="21905" y="4512"/>
                    <a:pt x="23309" y="3559"/>
                  </a:cubicBezTo>
                  <a:cubicBezTo>
                    <a:pt x="20151" y="1354"/>
                    <a:pt x="16091" y="0"/>
                    <a:pt x="1165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9" name="Google Shape;869;p37"/>
            <p:cNvSpPr/>
            <p:nvPr/>
          </p:nvSpPr>
          <p:spPr>
            <a:xfrm>
              <a:off x="4833500" y="1954275"/>
              <a:ext cx="590250" cy="133650"/>
            </a:xfrm>
            <a:custGeom>
              <a:avLst/>
              <a:gdLst/>
              <a:ahLst/>
              <a:cxnLst/>
              <a:rect l="l" t="t" r="r" b="b"/>
              <a:pathLst>
                <a:path w="23610" h="5346" extrusionOk="0">
                  <a:moveTo>
                    <a:pt x="11805" y="277"/>
                  </a:moveTo>
                  <a:cubicBezTo>
                    <a:pt x="15063" y="277"/>
                    <a:pt x="18321" y="1004"/>
                    <a:pt x="21203" y="2482"/>
                  </a:cubicBezTo>
                  <a:cubicBezTo>
                    <a:pt x="21918" y="2851"/>
                    <a:pt x="22591" y="3242"/>
                    <a:pt x="23240" y="3692"/>
                  </a:cubicBezTo>
                  <a:lnTo>
                    <a:pt x="23240" y="3692"/>
                  </a:lnTo>
                  <a:cubicBezTo>
                    <a:pt x="21710" y="4641"/>
                    <a:pt x="19859" y="5093"/>
                    <a:pt x="18013" y="5093"/>
                  </a:cubicBezTo>
                  <a:cubicBezTo>
                    <a:pt x="16640" y="5093"/>
                    <a:pt x="15270" y="4843"/>
                    <a:pt x="14035" y="4362"/>
                  </a:cubicBezTo>
                  <a:cubicBezTo>
                    <a:pt x="13258" y="4036"/>
                    <a:pt x="12531" y="3635"/>
                    <a:pt x="11905" y="3084"/>
                  </a:cubicBezTo>
                  <a:cubicBezTo>
                    <a:pt x="11867" y="3059"/>
                    <a:pt x="11836" y="3046"/>
                    <a:pt x="11808" y="3046"/>
                  </a:cubicBezTo>
                  <a:cubicBezTo>
                    <a:pt x="11780" y="3046"/>
                    <a:pt x="11755" y="3059"/>
                    <a:pt x="11729" y="3084"/>
                  </a:cubicBezTo>
                  <a:cubicBezTo>
                    <a:pt x="10101" y="4477"/>
                    <a:pt x="7878" y="5094"/>
                    <a:pt x="5698" y="5094"/>
                  </a:cubicBezTo>
                  <a:cubicBezTo>
                    <a:pt x="4623" y="5094"/>
                    <a:pt x="3558" y="4944"/>
                    <a:pt x="2582" y="4663"/>
                  </a:cubicBezTo>
                  <a:cubicBezTo>
                    <a:pt x="1795" y="4431"/>
                    <a:pt x="1051" y="4115"/>
                    <a:pt x="370" y="3693"/>
                  </a:cubicBezTo>
                  <a:lnTo>
                    <a:pt x="370" y="3693"/>
                  </a:lnTo>
                  <a:cubicBezTo>
                    <a:pt x="2938" y="1933"/>
                    <a:pt x="5907" y="844"/>
                    <a:pt x="8973" y="452"/>
                  </a:cubicBezTo>
                  <a:cubicBezTo>
                    <a:pt x="9900" y="327"/>
                    <a:pt x="10852" y="277"/>
                    <a:pt x="11805" y="277"/>
                  </a:cubicBezTo>
                  <a:close/>
                  <a:moveTo>
                    <a:pt x="11805" y="1"/>
                  </a:moveTo>
                  <a:cubicBezTo>
                    <a:pt x="11804" y="1"/>
                    <a:pt x="11803" y="1"/>
                    <a:pt x="11803" y="1"/>
                  </a:cubicBezTo>
                  <a:lnTo>
                    <a:pt x="11803" y="1"/>
                  </a:lnTo>
                  <a:cubicBezTo>
                    <a:pt x="8520" y="26"/>
                    <a:pt x="5263" y="753"/>
                    <a:pt x="2331" y="2232"/>
                  </a:cubicBezTo>
                  <a:cubicBezTo>
                    <a:pt x="1554" y="2633"/>
                    <a:pt x="802" y="3084"/>
                    <a:pt x="75" y="3585"/>
                  </a:cubicBezTo>
                  <a:cubicBezTo>
                    <a:pt x="0" y="3635"/>
                    <a:pt x="0" y="3760"/>
                    <a:pt x="75" y="3811"/>
                  </a:cubicBezTo>
                  <a:cubicBezTo>
                    <a:pt x="1672" y="4847"/>
                    <a:pt x="3633" y="5346"/>
                    <a:pt x="5592" y="5346"/>
                  </a:cubicBezTo>
                  <a:cubicBezTo>
                    <a:pt x="7045" y="5346"/>
                    <a:pt x="8497" y="5071"/>
                    <a:pt x="9800" y="4537"/>
                  </a:cubicBezTo>
                  <a:cubicBezTo>
                    <a:pt x="10517" y="4226"/>
                    <a:pt x="11212" y="3847"/>
                    <a:pt x="11818" y="3334"/>
                  </a:cubicBezTo>
                  <a:lnTo>
                    <a:pt x="11818" y="3334"/>
                  </a:lnTo>
                  <a:cubicBezTo>
                    <a:pt x="13476" y="4712"/>
                    <a:pt x="15711" y="5340"/>
                    <a:pt x="17913" y="5340"/>
                  </a:cubicBezTo>
                  <a:cubicBezTo>
                    <a:pt x="19010" y="5340"/>
                    <a:pt x="20098" y="5185"/>
                    <a:pt x="21103" y="4888"/>
                  </a:cubicBezTo>
                  <a:cubicBezTo>
                    <a:pt x="21955" y="4663"/>
                    <a:pt x="22782" y="4287"/>
                    <a:pt x="23534" y="3811"/>
                  </a:cubicBezTo>
                  <a:cubicBezTo>
                    <a:pt x="23609" y="3760"/>
                    <a:pt x="23609" y="3635"/>
                    <a:pt x="23534" y="3585"/>
                  </a:cubicBezTo>
                  <a:cubicBezTo>
                    <a:pt x="20928" y="1755"/>
                    <a:pt x="17870" y="628"/>
                    <a:pt x="14737" y="201"/>
                  </a:cubicBezTo>
                  <a:cubicBezTo>
                    <a:pt x="13762" y="77"/>
                    <a:pt x="12788" y="26"/>
                    <a:pt x="11813" y="1"/>
                  </a:cubicBezTo>
                  <a:lnTo>
                    <a:pt x="11813" y="1"/>
                  </a:lnTo>
                  <a:cubicBezTo>
                    <a:pt x="11810" y="1"/>
                    <a:pt x="11808" y="1"/>
                    <a:pt x="1180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0" name="Google Shape;870;p37"/>
          <p:cNvGrpSpPr/>
          <p:nvPr/>
        </p:nvGrpSpPr>
        <p:grpSpPr>
          <a:xfrm rot="-679571">
            <a:off x="1936158" y="5326491"/>
            <a:ext cx="1480073" cy="1314704"/>
            <a:chOff x="4502650" y="4074600"/>
            <a:chExt cx="891650" cy="792025"/>
          </a:xfrm>
        </p:grpSpPr>
        <p:sp>
          <p:nvSpPr>
            <p:cNvPr id="871" name="Google Shape;871;p37"/>
            <p:cNvSpPr/>
            <p:nvPr/>
          </p:nvSpPr>
          <p:spPr>
            <a:xfrm>
              <a:off x="4527725" y="4083375"/>
              <a:ext cx="258800" cy="177975"/>
            </a:xfrm>
            <a:custGeom>
              <a:avLst/>
              <a:gdLst/>
              <a:ahLst/>
              <a:cxnLst/>
              <a:rect l="l" t="t" r="r" b="b"/>
              <a:pathLst>
                <a:path w="10352" h="7119" extrusionOk="0">
                  <a:moveTo>
                    <a:pt x="1429" y="0"/>
                  </a:moveTo>
                  <a:lnTo>
                    <a:pt x="1429" y="0"/>
                  </a:lnTo>
                  <a:cubicBezTo>
                    <a:pt x="0" y="6366"/>
                    <a:pt x="5239" y="7118"/>
                    <a:pt x="5239" y="7118"/>
                  </a:cubicBezTo>
                  <a:cubicBezTo>
                    <a:pt x="5239" y="7118"/>
                    <a:pt x="10351" y="3985"/>
                    <a:pt x="6943" y="3559"/>
                  </a:cubicBezTo>
                  <a:cubicBezTo>
                    <a:pt x="3509" y="3133"/>
                    <a:pt x="1429" y="1"/>
                    <a:pt x="142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Google Shape;872;p37"/>
            <p:cNvSpPr/>
            <p:nvPr/>
          </p:nvSpPr>
          <p:spPr>
            <a:xfrm>
              <a:off x="4547775" y="4074600"/>
              <a:ext cx="191750" cy="190500"/>
            </a:xfrm>
            <a:custGeom>
              <a:avLst/>
              <a:gdLst/>
              <a:ahLst/>
              <a:cxnLst/>
              <a:rect l="l" t="t" r="r" b="b"/>
              <a:pathLst>
                <a:path w="7670" h="7620" extrusionOk="0">
                  <a:moveTo>
                    <a:pt x="702" y="702"/>
                  </a:moveTo>
                  <a:cubicBezTo>
                    <a:pt x="1304" y="1479"/>
                    <a:pt x="3259" y="3710"/>
                    <a:pt x="6116" y="4061"/>
                  </a:cubicBezTo>
                  <a:cubicBezTo>
                    <a:pt x="6542" y="4111"/>
                    <a:pt x="7093" y="4261"/>
                    <a:pt x="7143" y="4562"/>
                  </a:cubicBezTo>
                  <a:cubicBezTo>
                    <a:pt x="7294" y="5239"/>
                    <a:pt x="5564" y="6592"/>
                    <a:pt x="4386" y="7319"/>
                  </a:cubicBezTo>
                  <a:cubicBezTo>
                    <a:pt x="4086" y="7269"/>
                    <a:pt x="2406" y="6868"/>
                    <a:pt x="1354" y="5364"/>
                  </a:cubicBezTo>
                  <a:cubicBezTo>
                    <a:pt x="552" y="4186"/>
                    <a:pt x="326" y="2632"/>
                    <a:pt x="702" y="702"/>
                  </a:cubicBezTo>
                  <a:close/>
                  <a:moveTo>
                    <a:pt x="552" y="0"/>
                  </a:moveTo>
                  <a:lnTo>
                    <a:pt x="477" y="326"/>
                  </a:lnTo>
                  <a:cubicBezTo>
                    <a:pt x="0" y="2482"/>
                    <a:pt x="226" y="4236"/>
                    <a:pt x="1128" y="5539"/>
                  </a:cubicBezTo>
                  <a:cubicBezTo>
                    <a:pt x="2331" y="7294"/>
                    <a:pt x="4311" y="7595"/>
                    <a:pt x="4411" y="7620"/>
                  </a:cubicBezTo>
                  <a:lnTo>
                    <a:pt x="4462" y="7620"/>
                  </a:lnTo>
                  <a:lnTo>
                    <a:pt x="4512" y="7595"/>
                  </a:lnTo>
                  <a:cubicBezTo>
                    <a:pt x="4838" y="7394"/>
                    <a:pt x="7670" y="5615"/>
                    <a:pt x="7444" y="4512"/>
                  </a:cubicBezTo>
                  <a:cubicBezTo>
                    <a:pt x="7344" y="4111"/>
                    <a:pt x="6943" y="3860"/>
                    <a:pt x="6141" y="3760"/>
                  </a:cubicBezTo>
                  <a:cubicBezTo>
                    <a:pt x="2833" y="3359"/>
                    <a:pt x="777" y="301"/>
                    <a:pt x="752" y="276"/>
                  </a:cubicBezTo>
                  <a:lnTo>
                    <a:pt x="5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3" name="Google Shape;873;p37"/>
            <p:cNvSpPr/>
            <p:nvPr/>
          </p:nvSpPr>
          <p:spPr>
            <a:xfrm>
              <a:off x="5106675" y="4083375"/>
              <a:ext cx="258175" cy="177975"/>
            </a:xfrm>
            <a:custGeom>
              <a:avLst/>
              <a:gdLst/>
              <a:ahLst/>
              <a:cxnLst/>
              <a:rect l="l" t="t" r="r" b="b"/>
              <a:pathLst>
                <a:path w="10327" h="7119" extrusionOk="0">
                  <a:moveTo>
                    <a:pt x="8898" y="0"/>
                  </a:moveTo>
                  <a:cubicBezTo>
                    <a:pt x="8898" y="1"/>
                    <a:pt x="6817" y="3133"/>
                    <a:pt x="3409" y="3559"/>
                  </a:cubicBezTo>
                  <a:cubicBezTo>
                    <a:pt x="0" y="3985"/>
                    <a:pt x="5113" y="7118"/>
                    <a:pt x="5113" y="7118"/>
                  </a:cubicBezTo>
                  <a:cubicBezTo>
                    <a:pt x="5113" y="7118"/>
                    <a:pt x="10326" y="6366"/>
                    <a:pt x="889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4" name="Google Shape;874;p37"/>
            <p:cNvSpPr/>
            <p:nvPr/>
          </p:nvSpPr>
          <p:spPr>
            <a:xfrm>
              <a:off x="5153050" y="4074600"/>
              <a:ext cx="191750" cy="190500"/>
            </a:xfrm>
            <a:custGeom>
              <a:avLst/>
              <a:gdLst/>
              <a:ahLst/>
              <a:cxnLst/>
              <a:rect l="l" t="t" r="r" b="b"/>
              <a:pathLst>
                <a:path w="7670" h="7620" extrusionOk="0">
                  <a:moveTo>
                    <a:pt x="6968" y="702"/>
                  </a:moveTo>
                  <a:lnTo>
                    <a:pt x="6968" y="702"/>
                  </a:lnTo>
                  <a:cubicBezTo>
                    <a:pt x="7343" y="2632"/>
                    <a:pt x="7118" y="4186"/>
                    <a:pt x="6316" y="5364"/>
                  </a:cubicBezTo>
                  <a:cubicBezTo>
                    <a:pt x="5288" y="6868"/>
                    <a:pt x="3609" y="7269"/>
                    <a:pt x="3283" y="7319"/>
                  </a:cubicBezTo>
                  <a:cubicBezTo>
                    <a:pt x="2130" y="6592"/>
                    <a:pt x="376" y="5239"/>
                    <a:pt x="526" y="4562"/>
                  </a:cubicBezTo>
                  <a:cubicBezTo>
                    <a:pt x="602" y="4261"/>
                    <a:pt x="1128" y="4111"/>
                    <a:pt x="1579" y="4061"/>
                  </a:cubicBezTo>
                  <a:cubicBezTo>
                    <a:pt x="4411" y="3710"/>
                    <a:pt x="6366" y="1479"/>
                    <a:pt x="6968" y="702"/>
                  </a:cubicBezTo>
                  <a:close/>
                  <a:moveTo>
                    <a:pt x="7118" y="0"/>
                  </a:moveTo>
                  <a:lnTo>
                    <a:pt x="6942" y="276"/>
                  </a:lnTo>
                  <a:cubicBezTo>
                    <a:pt x="6917" y="301"/>
                    <a:pt x="4837" y="3359"/>
                    <a:pt x="1529" y="3760"/>
                  </a:cubicBezTo>
                  <a:cubicBezTo>
                    <a:pt x="752" y="3860"/>
                    <a:pt x="326" y="4111"/>
                    <a:pt x="251" y="4512"/>
                  </a:cubicBezTo>
                  <a:cubicBezTo>
                    <a:pt x="0" y="5615"/>
                    <a:pt x="2857" y="7394"/>
                    <a:pt x="3183" y="7595"/>
                  </a:cubicBezTo>
                  <a:lnTo>
                    <a:pt x="3233" y="7620"/>
                  </a:lnTo>
                  <a:lnTo>
                    <a:pt x="3283" y="7620"/>
                  </a:lnTo>
                  <a:cubicBezTo>
                    <a:pt x="3359" y="7595"/>
                    <a:pt x="5364" y="7294"/>
                    <a:pt x="6567" y="5539"/>
                  </a:cubicBezTo>
                  <a:cubicBezTo>
                    <a:pt x="7469" y="4236"/>
                    <a:pt x="7669" y="2482"/>
                    <a:pt x="7193" y="326"/>
                  </a:cubicBezTo>
                  <a:lnTo>
                    <a:pt x="7118"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Google Shape;875;p37"/>
            <p:cNvSpPr/>
            <p:nvPr/>
          </p:nvSpPr>
          <p:spPr>
            <a:xfrm>
              <a:off x="4511425" y="4119725"/>
              <a:ext cx="879725" cy="743750"/>
            </a:xfrm>
            <a:custGeom>
              <a:avLst/>
              <a:gdLst/>
              <a:ahLst/>
              <a:cxnLst/>
              <a:rect l="l" t="t" r="r" b="b"/>
              <a:pathLst>
                <a:path w="35189" h="29750" extrusionOk="0">
                  <a:moveTo>
                    <a:pt x="17595" y="0"/>
                  </a:moveTo>
                  <a:cubicBezTo>
                    <a:pt x="7871" y="0"/>
                    <a:pt x="1" y="6667"/>
                    <a:pt x="1" y="14887"/>
                  </a:cubicBezTo>
                  <a:cubicBezTo>
                    <a:pt x="1" y="23083"/>
                    <a:pt x="7871" y="29750"/>
                    <a:pt x="17595" y="29750"/>
                  </a:cubicBezTo>
                  <a:cubicBezTo>
                    <a:pt x="27319" y="29750"/>
                    <a:pt x="35189" y="23083"/>
                    <a:pt x="35189" y="14887"/>
                  </a:cubicBezTo>
                  <a:cubicBezTo>
                    <a:pt x="35189" y="6667"/>
                    <a:pt x="27319" y="0"/>
                    <a:pt x="1759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Google Shape;876;p37"/>
            <p:cNvSpPr/>
            <p:nvPr/>
          </p:nvSpPr>
          <p:spPr>
            <a:xfrm>
              <a:off x="4502650" y="4116800"/>
              <a:ext cx="891650" cy="749825"/>
            </a:xfrm>
            <a:custGeom>
              <a:avLst/>
              <a:gdLst/>
              <a:ahLst/>
              <a:cxnLst/>
              <a:rect l="l" t="t" r="r" b="b"/>
              <a:pathLst>
                <a:path w="35666" h="29993" extrusionOk="0">
                  <a:moveTo>
                    <a:pt x="17977" y="251"/>
                  </a:moveTo>
                  <a:cubicBezTo>
                    <a:pt x="19149" y="251"/>
                    <a:pt x="20322" y="349"/>
                    <a:pt x="21480" y="543"/>
                  </a:cubicBezTo>
                  <a:cubicBezTo>
                    <a:pt x="24813" y="1120"/>
                    <a:pt x="28021" y="2548"/>
                    <a:pt x="30578" y="4804"/>
                  </a:cubicBezTo>
                  <a:cubicBezTo>
                    <a:pt x="32908" y="6859"/>
                    <a:pt x="34638" y="9616"/>
                    <a:pt x="35214" y="12724"/>
                  </a:cubicBezTo>
                  <a:cubicBezTo>
                    <a:pt x="35339" y="13475"/>
                    <a:pt x="35415" y="14227"/>
                    <a:pt x="35415" y="15004"/>
                  </a:cubicBezTo>
                  <a:cubicBezTo>
                    <a:pt x="35415" y="18137"/>
                    <a:pt x="34212" y="21170"/>
                    <a:pt x="32182" y="23551"/>
                  </a:cubicBezTo>
                  <a:cubicBezTo>
                    <a:pt x="30026" y="26082"/>
                    <a:pt x="27094" y="27887"/>
                    <a:pt x="23936" y="28864"/>
                  </a:cubicBezTo>
                  <a:cubicBezTo>
                    <a:pt x="21988" y="29453"/>
                    <a:pt x="19954" y="29751"/>
                    <a:pt x="17926" y="29751"/>
                  </a:cubicBezTo>
                  <a:cubicBezTo>
                    <a:pt x="16327" y="29751"/>
                    <a:pt x="14731" y="29566"/>
                    <a:pt x="13184" y="29190"/>
                  </a:cubicBezTo>
                  <a:cubicBezTo>
                    <a:pt x="9926" y="28413"/>
                    <a:pt x="6843" y="26784"/>
                    <a:pt x="4487" y="24378"/>
                  </a:cubicBezTo>
                  <a:cubicBezTo>
                    <a:pt x="2282" y="22147"/>
                    <a:pt x="803" y="19265"/>
                    <a:pt x="527" y="16132"/>
                  </a:cubicBezTo>
                  <a:cubicBezTo>
                    <a:pt x="252" y="12999"/>
                    <a:pt x="1179" y="9917"/>
                    <a:pt x="2983" y="7360"/>
                  </a:cubicBezTo>
                  <a:cubicBezTo>
                    <a:pt x="4913" y="4703"/>
                    <a:pt x="7695" y="2724"/>
                    <a:pt x="10753" y="1546"/>
                  </a:cubicBezTo>
                  <a:cubicBezTo>
                    <a:pt x="13061" y="680"/>
                    <a:pt x="15518" y="251"/>
                    <a:pt x="17977" y="251"/>
                  </a:cubicBezTo>
                  <a:close/>
                  <a:moveTo>
                    <a:pt x="17963" y="1"/>
                  </a:moveTo>
                  <a:cubicBezTo>
                    <a:pt x="16328" y="1"/>
                    <a:pt x="14694" y="191"/>
                    <a:pt x="13109" y="568"/>
                  </a:cubicBezTo>
                  <a:cubicBezTo>
                    <a:pt x="9800" y="1370"/>
                    <a:pt x="6668" y="2999"/>
                    <a:pt x="4287" y="5455"/>
                  </a:cubicBezTo>
                  <a:cubicBezTo>
                    <a:pt x="2081" y="7711"/>
                    <a:pt x="577" y="10643"/>
                    <a:pt x="277" y="13801"/>
                  </a:cubicBezTo>
                  <a:cubicBezTo>
                    <a:pt x="1" y="16984"/>
                    <a:pt x="928" y="20167"/>
                    <a:pt x="2783" y="22749"/>
                  </a:cubicBezTo>
                  <a:cubicBezTo>
                    <a:pt x="4713" y="25455"/>
                    <a:pt x="7520" y="27461"/>
                    <a:pt x="10602" y="28638"/>
                  </a:cubicBezTo>
                  <a:cubicBezTo>
                    <a:pt x="12936" y="29541"/>
                    <a:pt x="15442" y="29992"/>
                    <a:pt x="17942" y="29992"/>
                  </a:cubicBezTo>
                  <a:cubicBezTo>
                    <a:pt x="19121" y="29992"/>
                    <a:pt x="20298" y="29892"/>
                    <a:pt x="21455" y="29691"/>
                  </a:cubicBezTo>
                  <a:cubicBezTo>
                    <a:pt x="24863" y="29115"/>
                    <a:pt x="28146" y="27661"/>
                    <a:pt x="30728" y="25380"/>
                  </a:cubicBezTo>
                  <a:cubicBezTo>
                    <a:pt x="33109" y="23275"/>
                    <a:pt x="34888" y="20468"/>
                    <a:pt x="35440" y="17310"/>
                  </a:cubicBezTo>
                  <a:cubicBezTo>
                    <a:pt x="35590" y="16558"/>
                    <a:pt x="35665" y="15781"/>
                    <a:pt x="35665" y="15004"/>
                  </a:cubicBezTo>
                  <a:cubicBezTo>
                    <a:pt x="35665" y="11821"/>
                    <a:pt x="34437" y="8764"/>
                    <a:pt x="32407" y="6333"/>
                  </a:cubicBezTo>
                  <a:cubicBezTo>
                    <a:pt x="30252" y="3751"/>
                    <a:pt x="27269" y="1922"/>
                    <a:pt x="24061" y="919"/>
                  </a:cubicBezTo>
                  <a:cubicBezTo>
                    <a:pt x="22090" y="304"/>
                    <a:pt x="20025" y="1"/>
                    <a:pt x="1796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Google Shape;877;p37"/>
            <p:cNvSpPr/>
            <p:nvPr/>
          </p:nvSpPr>
          <p:spPr>
            <a:xfrm>
              <a:off x="4579100" y="4151050"/>
              <a:ext cx="744400" cy="532600"/>
            </a:xfrm>
            <a:custGeom>
              <a:avLst/>
              <a:gdLst/>
              <a:ahLst/>
              <a:cxnLst/>
              <a:rect l="l" t="t" r="r" b="b"/>
              <a:pathLst>
                <a:path w="29776" h="21304" extrusionOk="0">
                  <a:moveTo>
                    <a:pt x="14888" y="0"/>
                  </a:moveTo>
                  <a:cubicBezTo>
                    <a:pt x="6667" y="0"/>
                    <a:pt x="1" y="4762"/>
                    <a:pt x="1" y="10652"/>
                  </a:cubicBezTo>
                  <a:cubicBezTo>
                    <a:pt x="1" y="16517"/>
                    <a:pt x="6667" y="21304"/>
                    <a:pt x="14888" y="21304"/>
                  </a:cubicBezTo>
                  <a:cubicBezTo>
                    <a:pt x="23108" y="21304"/>
                    <a:pt x="29775" y="16517"/>
                    <a:pt x="29775" y="10652"/>
                  </a:cubicBezTo>
                  <a:cubicBezTo>
                    <a:pt x="29775" y="4762"/>
                    <a:pt x="23108" y="0"/>
                    <a:pt x="14888" y="0"/>
                  </a:cubicBezTo>
                  <a:close/>
                </a:path>
              </a:pathLst>
            </a:custGeom>
            <a:solidFill>
              <a:srgbClr val="FFFFFF">
                <a:alpha val="1875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Google Shape;878;p37"/>
            <p:cNvSpPr/>
            <p:nvPr/>
          </p:nvSpPr>
          <p:spPr>
            <a:xfrm>
              <a:off x="5064075" y="4352425"/>
              <a:ext cx="305150" cy="181850"/>
            </a:xfrm>
            <a:custGeom>
              <a:avLst/>
              <a:gdLst/>
              <a:ahLst/>
              <a:cxnLst/>
              <a:rect l="l" t="t" r="r" b="b"/>
              <a:pathLst>
                <a:path w="12206" h="7274" extrusionOk="0">
                  <a:moveTo>
                    <a:pt x="8529" y="1"/>
                  </a:moveTo>
                  <a:cubicBezTo>
                    <a:pt x="7447" y="1"/>
                    <a:pt x="6186" y="251"/>
                    <a:pt x="4912" y="767"/>
                  </a:cubicBezTo>
                  <a:cubicBezTo>
                    <a:pt x="1905" y="2020"/>
                    <a:pt x="0" y="4301"/>
                    <a:pt x="652" y="5880"/>
                  </a:cubicBezTo>
                  <a:cubicBezTo>
                    <a:pt x="1030" y="6796"/>
                    <a:pt x="2183" y="7273"/>
                    <a:pt x="3672" y="7273"/>
                  </a:cubicBezTo>
                  <a:cubicBezTo>
                    <a:pt x="4750" y="7273"/>
                    <a:pt x="6005" y="7023"/>
                    <a:pt x="7268" y="6507"/>
                  </a:cubicBezTo>
                  <a:cubicBezTo>
                    <a:pt x="10276" y="5279"/>
                    <a:pt x="12206" y="2973"/>
                    <a:pt x="11554" y="1394"/>
                  </a:cubicBezTo>
                  <a:cubicBezTo>
                    <a:pt x="11176" y="478"/>
                    <a:pt x="10023" y="1"/>
                    <a:pt x="8529"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Google Shape;879;p37"/>
            <p:cNvSpPr/>
            <p:nvPr/>
          </p:nvSpPr>
          <p:spPr>
            <a:xfrm>
              <a:off x="5070950" y="4349375"/>
              <a:ext cx="292650" cy="188200"/>
            </a:xfrm>
            <a:custGeom>
              <a:avLst/>
              <a:gdLst/>
              <a:ahLst/>
              <a:cxnLst/>
              <a:rect l="l" t="t" r="r" b="b"/>
              <a:pathLst>
                <a:path w="11706" h="7528" extrusionOk="0">
                  <a:moveTo>
                    <a:pt x="8242" y="243"/>
                  </a:moveTo>
                  <a:cubicBezTo>
                    <a:pt x="8494" y="243"/>
                    <a:pt x="8746" y="257"/>
                    <a:pt x="8998" y="288"/>
                  </a:cubicBezTo>
                  <a:cubicBezTo>
                    <a:pt x="9827" y="385"/>
                    <a:pt x="10751" y="720"/>
                    <a:pt x="11147" y="1522"/>
                  </a:cubicBezTo>
                  <a:lnTo>
                    <a:pt x="11147" y="1522"/>
                  </a:lnTo>
                  <a:cubicBezTo>
                    <a:pt x="11146" y="1536"/>
                    <a:pt x="11149" y="1550"/>
                    <a:pt x="11154" y="1566"/>
                  </a:cubicBezTo>
                  <a:cubicBezTo>
                    <a:pt x="11404" y="2193"/>
                    <a:pt x="11229" y="2869"/>
                    <a:pt x="10903" y="3446"/>
                  </a:cubicBezTo>
                  <a:cubicBezTo>
                    <a:pt x="10452" y="4248"/>
                    <a:pt x="9750" y="4874"/>
                    <a:pt x="9023" y="5401"/>
                  </a:cubicBezTo>
                  <a:cubicBezTo>
                    <a:pt x="8071" y="6052"/>
                    <a:pt x="6993" y="6553"/>
                    <a:pt x="5891" y="6879"/>
                  </a:cubicBezTo>
                  <a:cubicBezTo>
                    <a:pt x="5107" y="7128"/>
                    <a:pt x="4265" y="7274"/>
                    <a:pt x="3432" y="7274"/>
                  </a:cubicBezTo>
                  <a:cubicBezTo>
                    <a:pt x="3172" y="7274"/>
                    <a:pt x="2914" y="7260"/>
                    <a:pt x="2658" y="7230"/>
                  </a:cubicBezTo>
                  <a:cubicBezTo>
                    <a:pt x="1906" y="7155"/>
                    <a:pt x="1028" y="6879"/>
                    <a:pt x="602" y="6177"/>
                  </a:cubicBezTo>
                  <a:cubicBezTo>
                    <a:pt x="226" y="5601"/>
                    <a:pt x="352" y="4874"/>
                    <a:pt x="627" y="4298"/>
                  </a:cubicBezTo>
                  <a:cubicBezTo>
                    <a:pt x="1028" y="3496"/>
                    <a:pt x="1655" y="2869"/>
                    <a:pt x="2357" y="2343"/>
                  </a:cubicBezTo>
                  <a:cubicBezTo>
                    <a:pt x="3234" y="1666"/>
                    <a:pt x="4262" y="1140"/>
                    <a:pt x="5314" y="764"/>
                  </a:cubicBezTo>
                  <a:cubicBezTo>
                    <a:pt x="6255" y="464"/>
                    <a:pt x="7243" y="243"/>
                    <a:pt x="8242" y="243"/>
                  </a:cubicBezTo>
                  <a:close/>
                  <a:moveTo>
                    <a:pt x="8250" y="1"/>
                  </a:moveTo>
                  <a:cubicBezTo>
                    <a:pt x="7571" y="1"/>
                    <a:pt x="6892" y="108"/>
                    <a:pt x="6242" y="263"/>
                  </a:cubicBezTo>
                  <a:cubicBezTo>
                    <a:pt x="5013" y="538"/>
                    <a:pt x="3810" y="1065"/>
                    <a:pt x="2758" y="1741"/>
                  </a:cubicBezTo>
                  <a:cubicBezTo>
                    <a:pt x="1931" y="2293"/>
                    <a:pt x="1179" y="2944"/>
                    <a:pt x="653" y="3771"/>
                  </a:cubicBezTo>
                  <a:cubicBezTo>
                    <a:pt x="252" y="4373"/>
                    <a:pt x="1" y="5125"/>
                    <a:pt x="176" y="5827"/>
                  </a:cubicBezTo>
                  <a:cubicBezTo>
                    <a:pt x="377" y="6578"/>
                    <a:pt x="1054" y="7055"/>
                    <a:pt x="1755" y="7280"/>
                  </a:cubicBezTo>
                  <a:cubicBezTo>
                    <a:pt x="2269" y="7460"/>
                    <a:pt x="2815" y="7528"/>
                    <a:pt x="3363" y="7528"/>
                  </a:cubicBezTo>
                  <a:cubicBezTo>
                    <a:pt x="3886" y="7528"/>
                    <a:pt x="4412" y="7466"/>
                    <a:pt x="4913" y="7381"/>
                  </a:cubicBezTo>
                  <a:cubicBezTo>
                    <a:pt x="6166" y="7155"/>
                    <a:pt x="7369" y="6679"/>
                    <a:pt x="8472" y="6027"/>
                  </a:cubicBezTo>
                  <a:cubicBezTo>
                    <a:pt x="9424" y="5476"/>
                    <a:pt x="10352" y="4724"/>
                    <a:pt x="10978" y="3797"/>
                  </a:cubicBezTo>
                  <a:cubicBezTo>
                    <a:pt x="11404" y="3120"/>
                    <a:pt x="11705" y="2268"/>
                    <a:pt x="11404" y="1491"/>
                  </a:cubicBezTo>
                  <a:cubicBezTo>
                    <a:pt x="11395" y="1472"/>
                    <a:pt x="11384" y="1457"/>
                    <a:pt x="11371" y="1445"/>
                  </a:cubicBezTo>
                  <a:lnTo>
                    <a:pt x="11371" y="1445"/>
                  </a:lnTo>
                  <a:cubicBezTo>
                    <a:pt x="11040" y="682"/>
                    <a:pt x="10270" y="311"/>
                    <a:pt x="9500" y="137"/>
                  </a:cubicBezTo>
                  <a:cubicBezTo>
                    <a:pt x="9088" y="42"/>
                    <a:pt x="8669" y="1"/>
                    <a:pt x="825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Google Shape;880;p37"/>
            <p:cNvSpPr/>
            <p:nvPr/>
          </p:nvSpPr>
          <p:spPr>
            <a:xfrm>
              <a:off x="5139875" y="4377000"/>
              <a:ext cx="154175" cy="135750"/>
            </a:xfrm>
            <a:custGeom>
              <a:avLst/>
              <a:gdLst/>
              <a:ahLst/>
              <a:cxnLst/>
              <a:rect l="l" t="t" r="r" b="b"/>
              <a:pathLst>
                <a:path w="6167" h="5430" extrusionOk="0">
                  <a:moveTo>
                    <a:pt x="3097" y="1"/>
                  </a:moveTo>
                  <a:cubicBezTo>
                    <a:pt x="2749" y="1"/>
                    <a:pt x="2396" y="68"/>
                    <a:pt x="2056" y="210"/>
                  </a:cubicBezTo>
                  <a:cubicBezTo>
                    <a:pt x="677" y="762"/>
                    <a:pt x="1" y="2366"/>
                    <a:pt x="577" y="3744"/>
                  </a:cubicBezTo>
                  <a:cubicBezTo>
                    <a:pt x="1014" y="4788"/>
                    <a:pt x="2024" y="5429"/>
                    <a:pt x="3088" y="5429"/>
                  </a:cubicBezTo>
                  <a:cubicBezTo>
                    <a:pt x="3429" y="5429"/>
                    <a:pt x="3776" y="5363"/>
                    <a:pt x="4111" y="5223"/>
                  </a:cubicBezTo>
                  <a:cubicBezTo>
                    <a:pt x="5515" y="4646"/>
                    <a:pt x="6166" y="3067"/>
                    <a:pt x="5590" y="1689"/>
                  </a:cubicBezTo>
                  <a:cubicBezTo>
                    <a:pt x="5174" y="631"/>
                    <a:pt x="4161" y="1"/>
                    <a:pt x="309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Google Shape;881;p37"/>
            <p:cNvSpPr/>
            <p:nvPr/>
          </p:nvSpPr>
          <p:spPr>
            <a:xfrm>
              <a:off x="5138000" y="4392575"/>
              <a:ext cx="48900" cy="43275"/>
            </a:xfrm>
            <a:custGeom>
              <a:avLst/>
              <a:gdLst/>
              <a:ahLst/>
              <a:cxnLst/>
              <a:rect l="l" t="t" r="r" b="b"/>
              <a:pathLst>
                <a:path w="1956" h="1731" extrusionOk="0">
                  <a:moveTo>
                    <a:pt x="971" y="0"/>
                  </a:moveTo>
                  <a:cubicBezTo>
                    <a:pt x="864" y="0"/>
                    <a:pt x="756" y="21"/>
                    <a:pt x="652" y="64"/>
                  </a:cubicBezTo>
                  <a:cubicBezTo>
                    <a:pt x="201" y="239"/>
                    <a:pt x="1" y="740"/>
                    <a:pt x="176" y="1191"/>
                  </a:cubicBezTo>
                  <a:cubicBezTo>
                    <a:pt x="309" y="1533"/>
                    <a:pt x="628" y="1731"/>
                    <a:pt x="971" y="1731"/>
                  </a:cubicBezTo>
                  <a:cubicBezTo>
                    <a:pt x="1081" y="1731"/>
                    <a:pt x="1194" y="1710"/>
                    <a:pt x="1304" y="1668"/>
                  </a:cubicBezTo>
                  <a:cubicBezTo>
                    <a:pt x="1755" y="1492"/>
                    <a:pt x="1955" y="966"/>
                    <a:pt x="1780" y="540"/>
                  </a:cubicBezTo>
                  <a:cubicBezTo>
                    <a:pt x="1628" y="198"/>
                    <a:pt x="1304" y="0"/>
                    <a:pt x="97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Google Shape;882;p37"/>
            <p:cNvSpPr/>
            <p:nvPr/>
          </p:nvSpPr>
          <p:spPr>
            <a:xfrm>
              <a:off x="4539625" y="4352425"/>
              <a:ext cx="305800" cy="181850"/>
            </a:xfrm>
            <a:custGeom>
              <a:avLst/>
              <a:gdLst/>
              <a:ahLst/>
              <a:cxnLst/>
              <a:rect l="l" t="t" r="r" b="b"/>
              <a:pathLst>
                <a:path w="12232" h="7274" extrusionOk="0">
                  <a:moveTo>
                    <a:pt x="3688" y="1"/>
                  </a:moveTo>
                  <a:cubicBezTo>
                    <a:pt x="2192" y="1"/>
                    <a:pt x="1030" y="478"/>
                    <a:pt x="652" y="1394"/>
                  </a:cubicBezTo>
                  <a:cubicBezTo>
                    <a:pt x="1" y="2973"/>
                    <a:pt x="1930" y="5279"/>
                    <a:pt x="4938" y="6507"/>
                  </a:cubicBezTo>
                  <a:cubicBezTo>
                    <a:pt x="6201" y="7023"/>
                    <a:pt x="7460" y="7273"/>
                    <a:pt x="8544" y="7273"/>
                  </a:cubicBezTo>
                  <a:cubicBezTo>
                    <a:pt x="10040" y="7273"/>
                    <a:pt x="11202" y="6796"/>
                    <a:pt x="11580" y="5880"/>
                  </a:cubicBezTo>
                  <a:cubicBezTo>
                    <a:pt x="12231" y="4301"/>
                    <a:pt x="10301" y="2020"/>
                    <a:pt x="7294" y="767"/>
                  </a:cubicBezTo>
                  <a:cubicBezTo>
                    <a:pt x="6030" y="251"/>
                    <a:pt x="4771" y="1"/>
                    <a:pt x="368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Google Shape;883;p37"/>
            <p:cNvSpPr/>
            <p:nvPr/>
          </p:nvSpPr>
          <p:spPr>
            <a:xfrm>
              <a:off x="4537475" y="4349425"/>
              <a:ext cx="300425" cy="188200"/>
            </a:xfrm>
            <a:custGeom>
              <a:avLst/>
              <a:gdLst/>
              <a:ahLst/>
              <a:cxnLst/>
              <a:rect l="l" t="t" r="r" b="b"/>
              <a:pathLst>
                <a:path w="12017" h="7528" extrusionOk="0">
                  <a:moveTo>
                    <a:pt x="3805" y="243"/>
                  </a:moveTo>
                  <a:cubicBezTo>
                    <a:pt x="4485" y="243"/>
                    <a:pt x="5163" y="352"/>
                    <a:pt x="5801" y="511"/>
                  </a:cubicBezTo>
                  <a:cubicBezTo>
                    <a:pt x="6954" y="787"/>
                    <a:pt x="8057" y="1263"/>
                    <a:pt x="9059" y="1890"/>
                  </a:cubicBezTo>
                  <a:cubicBezTo>
                    <a:pt x="9836" y="2391"/>
                    <a:pt x="10588" y="3018"/>
                    <a:pt x="11114" y="3820"/>
                  </a:cubicBezTo>
                  <a:cubicBezTo>
                    <a:pt x="11490" y="4371"/>
                    <a:pt x="11791" y="5073"/>
                    <a:pt x="11616" y="5749"/>
                  </a:cubicBezTo>
                  <a:cubicBezTo>
                    <a:pt x="11415" y="6476"/>
                    <a:pt x="10738" y="6902"/>
                    <a:pt x="10037" y="7103"/>
                  </a:cubicBezTo>
                  <a:cubicBezTo>
                    <a:pt x="9574" y="7230"/>
                    <a:pt x="9096" y="7282"/>
                    <a:pt x="8616" y="7282"/>
                  </a:cubicBezTo>
                  <a:cubicBezTo>
                    <a:pt x="8056" y="7282"/>
                    <a:pt x="7494" y="7211"/>
                    <a:pt x="6954" y="7103"/>
                  </a:cubicBezTo>
                  <a:cubicBezTo>
                    <a:pt x="5801" y="6852"/>
                    <a:pt x="4698" y="6426"/>
                    <a:pt x="3671" y="5825"/>
                  </a:cubicBezTo>
                  <a:cubicBezTo>
                    <a:pt x="2768" y="5273"/>
                    <a:pt x="1891" y="4597"/>
                    <a:pt x="1290" y="3719"/>
                  </a:cubicBezTo>
                  <a:cubicBezTo>
                    <a:pt x="864" y="3093"/>
                    <a:pt x="563" y="2291"/>
                    <a:pt x="864" y="1564"/>
                  </a:cubicBezTo>
                  <a:cubicBezTo>
                    <a:pt x="869" y="1549"/>
                    <a:pt x="871" y="1534"/>
                    <a:pt x="871" y="1521"/>
                  </a:cubicBezTo>
                  <a:lnTo>
                    <a:pt x="871" y="1521"/>
                  </a:lnTo>
                  <a:cubicBezTo>
                    <a:pt x="1212" y="840"/>
                    <a:pt x="1939" y="507"/>
                    <a:pt x="2643" y="361"/>
                  </a:cubicBezTo>
                  <a:cubicBezTo>
                    <a:pt x="3026" y="279"/>
                    <a:pt x="3416" y="243"/>
                    <a:pt x="3805" y="243"/>
                  </a:cubicBezTo>
                  <a:close/>
                  <a:moveTo>
                    <a:pt x="3782" y="0"/>
                  </a:moveTo>
                  <a:cubicBezTo>
                    <a:pt x="3477" y="0"/>
                    <a:pt x="3171" y="19"/>
                    <a:pt x="2869" y="60"/>
                  </a:cubicBezTo>
                  <a:cubicBezTo>
                    <a:pt x="1991" y="185"/>
                    <a:pt x="1014" y="586"/>
                    <a:pt x="638" y="1464"/>
                  </a:cubicBezTo>
                  <a:cubicBezTo>
                    <a:pt x="633" y="1479"/>
                    <a:pt x="630" y="1494"/>
                    <a:pt x="630" y="1509"/>
                  </a:cubicBezTo>
                  <a:lnTo>
                    <a:pt x="630" y="1509"/>
                  </a:lnTo>
                  <a:cubicBezTo>
                    <a:pt x="0" y="3106"/>
                    <a:pt x="1670" y="4725"/>
                    <a:pt x="2818" y="5549"/>
                  </a:cubicBezTo>
                  <a:cubicBezTo>
                    <a:pt x="3846" y="6276"/>
                    <a:pt x="4999" y="6827"/>
                    <a:pt x="6202" y="7153"/>
                  </a:cubicBezTo>
                  <a:cubicBezTo>
                    <a:pt x="6969" y="7385"/>
                    <a:pt x="7786" y="7528"/>
                    <a:pt x="8601" y="7528"/>
                  </a:cubicBezTo>
                  <a:cubicBezTo>
                    <a:pt x="8931" y="7528"/>
                    <a:pt x="9260" y="7504"/>
                    <a:pt x="9585" y="7454"/>
                  </a:cubicBezTo>
                  <a:cubicBezTo>
                    <a:pt x="10387" y="7328"/>
                    <a:pt x="11240" y="7003"/>
                    <a:pt x="11666" y="6276"/>
                  </a:cubicBezTo>
                  <a:cubicBezTo>
                    <a:pt x="12017" y="5674"/>
                    <a:pt x="11941" y="4922"/>
                    <a:pt x="11666" y="4296"/>
                  </a:cubicBezTo>
                  <a:cubicBezTo>
                    <a:pt x="11290" y="3469"/>
                    <a:pt x="10613" y="2767"/>
                    <a:pt x="9886" y="2191"/>
                  </a:cubicBezTo>
                  <a:cubicBezTo>
                    <a:pt x="8959" y="1464"/>
                    <a:pt x="7881" y="912"/>
                    <a:pt x="6753" y="536"/>
                  </a:cubicBezTo>
                  <a:cubicBezTo>
                    <a:pt x="5810" y="209"/>
                    <a:pt x="4794" y="0"/>
                    <a:pt x="378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Google Shape;884;p37"/>
            <p:cNvSpPr/>
            <p:nvPr/>
          </p:nvSpPr>
          <p:spPr>
            <a:xfrm>
              <a:off x="4623600" y="4377000"/>
              <a:ext cx="154150" cy="135750"/>
            </a:xfrm>
            <a:custGeom>
              <a:avLst/>
              <a:gdLst/>
              <a:ahLst/>
              <a:cxnLst/>
              <a:rect l="l" t="t" r="r" b="b"/>
              <a:pathLst>
                <a:path w="6166" h="5430" extrusionOk="0">
                  <a:moveTo>
                    <a:pt x="3093" y="1"/>
                  </a:moveTo>
                  <a:cubicBezTo>
                    <a:pt x="2747" y="1"/>
                    <a:pt x="2395" y="68"/>
                    <a:pt x="2055" y="210"/>
                  </a:cubicBezTo>
                  <a:cubicBezTo>
                    <a:pt x="652" y="762"/>
                    <a:pt x="0" y="2366"/>
                    <a:pt x="551" y="3744"/>
                  </a:cubicBezTo>
                  <a:cubicBezTo>
                    <a:pt x="988" y="4788"/>
                    <a:pt x="1999" y="5429"/>
                    <a:pt x="3073" y="5429"/>
                  </a:cubicBezTo>
                  <a:cubicBezTo>
                    <a:pt x="3418" y="5429"/>
                    <a:pt x="3769" y="5363"/>
                    <a:pt x="4110" y="5223"/>
                  </a:cubicBezTo>
                  <a:cubicBezTo>
                    <a:pt x="5489" y="4646"/>
                    <a:pt x="6165" y="3067"/>
                    <a:pt x="5589" y="1689"/>
                  </a:cubicBezTo>
                  <a:cubicBezTo>
                    <a:pt x="5155" y="631"/>
                    <a:pt x="4151" y="1"/>
                    <a:pt x="30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Google Shape;885;p37"/>
            <p:cNvSpPr/>
            <p:nvPr/>
          </p:nvSpPr>
          <p:spPr>
            <a:xfrm>
              <a:off x="4621075" y="4392575"/>
              <a:ext cx="48900" cy="43275"/>
            </a:xfrm>
            <a:custGeom>
              <a:avLst/>
              <a:gdLst/>
              <a:ahLst/>
              <a:cxnLst/>
              <a:rect l="l" t="t" r="r" b="b"/>
              <a:pathLst>
                <a:path w="1956" h="1731" extrusionOk="0">
                  <a:moveTo>
                    <a:pt x="985" y="0"/>
                  </a:moveTo>
                  <a:cubicBezTo>
                    <a:pt x="875" y="0"/>
                    <a:pt x="762" y="21"/>
                    <a:pt x="652" y="64"/>
                  </a:cubicBezTo>
                  <a:cubicBezTo>
                    <a:pt x="226" y="239"/>
                    <a:pt x="1" y="740"/>
                    <a:pt x="176" y="1191"/>
                  </a:cubicBezTo>
                  <a:cubicBezTo>
                    <a:pt x="328" y="1533"/>
                    <a:pt x="652" y="1731"/>
                    <a:pt x="985" y="1731"/>
                  </a:cubicBezTo>
                  <a:cubicBezTo>
                    <a:pt x="1092" y="1731"/>
                    <a:pt x="1200" y="1710"/>
                    <a:pt x="1304" y="1668"/>
                  </a:cubicBezTo>
                  <a:cubicBezTo>
                    <a:pt x="1755" y="1492"/>
                    <a:pt x="1956" y="966"/>
                    <a:pt x="1780" y="540"/>
                  </a:cubicBezTo>
                  <a:cubicBezTo>
                    <a:pt x="1647" y="198"/>
                    <a:pt x="1328" y="0"/>
                    <a:pt x="98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Google Shape;886;p37"/>
            <p:cNvSpPr/>
            <p:nvPr/>
          </p:nvSpPr>
          <p:spPr>
            <a:xfrm>
              <a:off x="4768425" y="4560375"/>
              <a:ext cx="355850" cy="101050"/>
            </a:xfrm>
            <a:custGeom>
              <a:avLst/>
              <a:gdLst/>
              <a:ahLst/>
              <a:cxnLst/>
              <a:rect l="l" t="t" r="r" b="b"/>
              <a:pathLst>
                <a:path w="14234" h="4042" extrusionOk="0">
                  <a:moveTo>
                    <a:pt x="14068" y="0"/>
                  </a:moveTo>
                  <a:cubicBezTo>
                    <a:pt x="14031" y="0"/>
                    <a:pt x="13998" y="20"/>
                    <a:pt x="13982" y="68"/>
                  </a:cubicBezTo>
                  <a:cubicBezTo>
                    <a:pt x="13129" y="1898"/>
                    <a:pt x="11250" y="3026"/>
                    <a:pt x="9370" y="3502"/>
                  </a:cubicBezTo>
                  <a:cubicBezTo>
                    <a:pt x="8589" y="3697"/>
                    <a:pt x="7773" y="3798"/>
                    <a:pt x="6957" y="3798"/>
                  </a:cubicBezTo>
                  <a:cubicBezTo>
                    <a:pt x="5467" y="3798"/>
                    <a:pt x="3973" y="3462"/>
                    <a:pt x="2678" y="2750"/>
                  </a:cubicBezTo>
                  <a:cubicBezTo>
                    <a:pt x="1701" y="2224"/>
                    <a:pt x="849" y="1497"/>
                    <a:pt x="272" y="545"/>
                  </a:cubicBezTo>
                  <a:cubicBezTo>
                    <a:pt x="250" y="508"/>
                    <a:pt x="215" y="493"/>
                    <a:pt x="179" y="493"/>
                  </a:cubicBezTo>
                  <a:cubicBezTo>
                    <a:pt x="93" y="493"/>
                    <a:pt x="1" y="581"/>
                    <a:pt x="72" y="670"/>
                  </a:cubicBezTo>
                  <a:cubicBezTo>
                    <a:pt x="1174" y="2524"/>
                    <a:pt x="3305" y="3577"/>
                    <a:pt x="5385" y="3903"/>
                  </a:cubicBezTo>
                  <a:cubicBezTo>
                    <a:pt x="5933" y="3994"/>
                    <a:pt x="6495" y="4041"/>
                    <a:pt x="7059" y="4041"/>
                  </a:cubicBezTo>
                  <a:cubicBezTo>
                    <a:pt x="8815" y="4041"/>
                    <a:pt x="10591" y="3586"/>
                    <a:pt x="12052" y="2600"/>
                  </a:cubicBezTo>
                  <a:cubicBezTo>
                    <a:pt x="12954" y="1998"/>
                    <a:pt x="13731" y="1171"/>
                    <a:pt x="14182" y="194"/>
                  </a:cubicBezTo>
                  <a:cubicBezTo>
                    <a:pt x="14233" y="91"/>
                    <a:pt x="14145" y="0"/>
                    <a:pt x="1406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Google Shape;887;p37"/>
            <p:cNvSpPr/>
            <p:nvPr/>
          </p:nvSpPr>
          <p:spPr>
            <a:xfrm>
              <a:off x="4706300" y="4119725"/>
              <a:ext cx="436125" cy="177400"/>
            </a:xfrm>
            <a:custGeom>
              <a:avLst/>
              <a:gdLst/>
              <a:ahLst/>
              <a:cxnLst/>
              <a:rect l="l" t="t" r="r" b="b"/>
              <a:pathLst>
                <a:path w="17445" h="7096" extrusionOk="0">
                  <a:moveTo>
                    <a:pt x="9800" y="0"/>
                  </a:moveTo>
                  <a:cubicBezTo>
                    <a:pt x="7344" y="0"/>
                    <a:pt x="4988" y="426"/>
                    <a:pt x="2857" y="1203"/>
                  </a:cubicBezTo>
                  <a:cubicBezTo>
                    <a:pt x="1203" y="2456"/>
                    <a:pt x="0" y="4035"/>
                    <a:pt x="1805" y="5338"/>
                  </a:cubicBezTo>
                  <a:cubicBezTo>
                    <a:pt x="2534" y="5877"/>
                    <a:pt x="3325" y="6092"/>
                    <a:pt x="4122" y="6092"/>
                  </a:cubicBezTo>
                  <a:cubicBezTo>
                    <a:pt x="7294" y="6092"/>
                    <a:pt x="10576" y="2683"/>
                    <a:pt x="10577" y="2682"/>
                  </a:cubicBezTo>
                  <a:lnTo>
                    <a:pt x="10577" y="2682"/>
                  </a:lnTo>
                  <a:cubicBezTo>
                    <a:pt x="10576" y="2683"/>
                    <a:pt x="7520" y="6040"/>
                    <a:pt x="10577" y="6993"/>
                  </a:cubicBezTo>
                  <a:cubicBezTo>
                    <a:pt x="10801" y="7063"/>
                    <a:pt x="11035" y="7096"/>
                    <a:pt x="11276" y="7096"/>
                  </a:cubicBezTo>
                  <a:cubicBezTo>
                    <a:pt x="13700" y="7096"/>
                    <a:pt x="16806" y="3758"/>
                    <a:pt x="17444" y="1479"/>
                  </a:cubicBezTo>
                  <a:cubicBezTo>
                    <a:pt x="15138" y="551"/>
                    <a:pt x="12532" y="0"/>
                    <a:pt x="980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37"/>
            <p:cNvSpPr/>
            <p:nvPr/>
          </p:nvSpPr>
          <p:spPr>
            <a:xfrm>
              <a:off x="4723225" y="4117150"/>
              <a:ext cx="422325" cy="182900"/>
            </a:xfrm>
            <a:custGeom>
              <a:avLst/>
              <a:gdLst/>
              <a:ahLst/>
              <a:cxnLst/>
              <a:rect l="l" t="t" r="r" b="b"/>
              <a:pathLst>
                <a:path w="16893" h="7316" extrusionOk="0">
                  <a:moveTo>
                    <a:pt x="9123" y="228"/>
                  </a:moveTo>
                  <a:cubicBezTo>
                    <a:pt x="11683" y="228"/>
                    <a:pt x="14219" y="712"/>
                    <a:pt x="16612" y="1655"/>
                  </a:cubicBezTo>
                  <a:lnTo>
                    <a:pt x="16612" y="1655"/>
                  </a:lnTo>
                  <a:cubicBezTo>
                    <a:pt x="16300" y="2670"/>
                    <a:pt x="15667" y="3613"/>
                    <a:pt x="14963" y="4414"/>
                  </a:cubicBezTo>
                  <a:cubicBezTo>
                    <a:pt x="14186" y="5316"/>
                    <a:pt x="13258" y="6143"/>
                    <a:pt x="12181" y="6669"/>
                  </a:cubicBezTo>
                  <a:cubicBezTo>
                    <a:pt x="11680" y="6913"/>
                    <a:pt x="11135" y="7076"/>
                    <a:pt x="10598" y="7076"/>
                  </a:cubicBezTo>
                  <a:cubicBezTo>
                    <a:pt x="10141" y="7076"/>
                    <a:pt x="9688" y="6958"/>
                    <a:pt x="9273" y="6669"/>
                  </a:cubicBezTo>
                  <a:cubicBezTo>
                    <a:pt x="8471" y="6143"/>
                    <a:pt x="8622" y="5191"/>
                    <a:pt x="8973" y="4414"/>
                  </a:cubicBezTo>
                  <a:cubicBezTo>
                    <a:pt x="9223" y="3862"/>
                    <a:pt x="9574" y="3336"/>
                    <a:pt x="10000" y="2860"/>
                  </a:cubicBezTo>
                  <a:lnTo>
                    <a:pt x="10000" y="2860"/>
                  </a:lnTo>
                  <a:cubicBezTo>
                    <a:pt x="10000" y="2860"/>
                    <a:pt x="10000" y="2860"/>
                    <a:pt x="10000" y="2860"/>
                  </a:cubicBezTo>
                  <a:cubicBezTo>
                    <a:pt x="10079" y="2781"/>
                    <a:pt x="9986" y="2655"/>
                    <a:pt x="9894" y="2655"/>
                  </a:cubicBezTo>
                  <a:cubicBezTo>
                    <a:pt x="9870" y="2655"/>
                    <a:pt x="9846" y="2663"/>
                    <a:pt x="9825" y="2684"/>
                  </a:cubicBezTo>
                  <a:cubicBezTo>
                    <a:pt x="9825" y="2684"/>
                    <a:pt x="9825" y="2684"/>
                    <a:pt x="9825" y="2684"/>
                  </a:cubicBezTo>
                  <a:lnTo>
                    <a:pt x="9825" y="2684"/>
                  </a:lnTo>
                  <a:cubicBezTo>
                    <a:pt x="9424" y="3111"/>
                    <a:pt x="8973" y="3486"/>
                    <a:pt x="8496" y="3862"/>
                  </a:cubicBezTo>
                  <a:cubicBezTo>
                    <a:pt x="7544" y="4614"/>
                    <a:pt x="6491" y="5291"/>
                    <a:pt x="5313" y="5717"/>
                  </a:cubicBezTo>
                  <a:cubicBezTo>
                    <a:pt x="4705" y="5933"/>
                    <a:pt x="4058" y="6071"/>
                    <a:pt x="3418" y="6071"/>
                  </a:cubicBezTo>
                  <a:cubicBezTo>
                    <a:pt x="2793" y="6071"/>
                    <a:pt x="2174" y="5939"/>
                    <a:pt x="1604" y="5617"/>
                  </a:cubicBezTo>
                  <a:cubicBezTo>
                    <a:pt x="902" y="5216"/>
                    <a:pt x="201" y="4564"/>
                    <a:pt x="401" y="3687"/>
                  </a:cubicBezTo>
                  <a:cubicBezTo>
                    <a:pt x="576" y="2810"/>
                    <a:pt x="1353" y="2133"/>
                    <a:pt x="2005" y="1607"/>
                  </a:cubicBezTo>
                  <a:cubicBezTo>
                    <a:pt x="2456" y="1256"/>
                    <a:pt x="3133" y="1106"/>
                    <a:pt x="3684" y="955"/>
                  </a:cubicBezTo>
                  <a:cubicBezTo>
                    <a:pt x="4236" y="805"/>
                    <a:pt x="4812" y="679"/>
                    <a:pt x="5389" y="579"/>
                  </a:cubicBezTo>
                  <a:cubicBezTo>
                    <a:pt x="6617" y="354"/>
                    <a:pt x="7870" y="228"/>
                    <a:pt x="9123" y="228"/>
                  </a:cubicBezTo>
                  <a:close/>
                  <a:moveTo>
                    <a:pt x="9102" y="1"/>
                  </a:moveTo>
                  <a:cubicBezTo>
                    <a:pt x="9096" y="1"/>
                    <a:pt x="9089" y="2"/>
                    <a:pt x="9083" y="3"/>
                  </a:cubicBezTo>
                  <a:lnTo>
                    <a:pt x="9083" y="3"/>
                  </a:lnTo>
                  <a:cubicBezTo>
                    <a:pt x="6816" y="7"/>
                    <a:pt x="4549" y="358"/>
                    <a:pt x="2406" y="1106"/>
                  </a:cubicBezTo>
                  <a:cubicBezTo>
                    <a:pt x="1930" y="1281"/>
                    <a:pt x="1579" y="1632"/>
                    <a:pt x="1228" y="1958"/>
                  </a:cubicBezTo>
                  <a:cubicBezTo>
                    <a:pt x="902" y="2283"/>
                    <a:pt x="576" y="2659"/>
                    <a:pt x="351" y="3060"/>
                  </a:cubicBezTo>
                  <a:cubicBezTo>
                    <a:pt x="0" y="3762"/>
                    <a:pt x="50" y="4514"/>
                    <a:pt x="576" y="5141"/>
                  </a:cubicBezTo>
                  <a:cubicBezTo>
                    <a:pt x="1311" y="5950"/>
                    <a:pt x="2385" y="6307"/>
                    <a:pt x="3458" y="6307"/>
                  </a:cubicBezTo>
                  <a:cubicBezTo>
                    <a:pt x="3813" y="6307"/>
                    <a:pt x="4168" y="6268"/>
                    <a:pt x="4511" y="6193"/>
                  </a:cubicBezTo>
                  <a:cubicBezTo>
                    <a:pt x="5840" y="5918"/>
                    <a:pt x="7043" y="5241"/>
                    <a:pt x="8120" y="4464"/>
                  </a:cubicBezTo>
                  <a:cubicBezTo>
                    <a:pt x="8442" y="4216"/>
                    <a:pt x="8764" y="3969"/>
                    <a:pt x="9077" y="3709"/>
                  </a:cubicBezTo>
                  <a:lnTo>
                    <a:pt x="9077" y="3709"/>
                  </a:lnTo>
                  <a:cubicBezTo>
                    <a:pt x="8988" y="3858"/>
                    <a:pt x="8903" y="4009"/>
                    <a:pt x="8822" y="4163"/>
                  </a:cubicBezTo>
                  <a:cubicBezTo>
                    <a:pt x="8446" y="4915"/>
                    <a:pt x="8196" y="5893"/>
                    <a:pt x="8797" y="6594"/>
                  </a:cubicBezTo>
                  <a:cubicBezTo>
                    <a:pt x="9249" y="7111"/>
                    <a:pt x="9919" y="7315"/>
                    <a:pt x="10593" y="7315"/>
                  </a:cubicBezTo>
                  <a:cubicBezTo>
                    <a:pt x="10966" y="7315"/>
                    <a:pt x="11340" y="7253"/>
                    <a:pt x="11679" y="7146"/>
                  </a:cubicBezTo>
                  <a:cubicBezTo>
                    <a:pt x="12857" y="6745"/>
                    <a:pt x="13885" y="5918"/>
                    <a:pt x="14737" y="5040"/>
                  </a:cubicBezTo>
                  <a:cubicBezTo>
                    <a:pt x="15639" y="4088"/>
                    <a:pt x="16516" y="2910"/>
                    <a:pt x="16892" y="1607"/>
                  </a:cubicBezTo>
                  <a:cubicBezTo>
                    <a:pt x="16892" y="1557"/>
                    <a:pt x="16867" y="1481"/>
                    <a:pt x="16792" y="1456"/>
                  </a:cubicBezTo>
                  <a:cubicBezTo>
                    <a:pt x="14373" y="484"/>
                    <a:pt x="11781" y="8"/>
                    <a:pt x="9163" y="3"/>
                  </a:cubicBezTo>
                  <a:lnTo>
                    <a:pt x="9163" y="3"/>
                  </a:lnTo>
                  <a:cubicBezTo>
                    <a:pt x="9157" y="2"/>
                    <a:pt x="9150" y="1"/>
                    <a:pt x="9143" y="1"/>
                  </a:cubicBezTo>
                  <a:cubicBezTo>
                    <a:pt x="9137" y="1"/>
                    <a:pt x="9130" y="2"/>
                    <a:pt x="9123" y="3"/>
                  </a:cubicBezTo>
                  <a:cubicBezTo>
                    <a:pt x="9116" y="2"/>
                    <a:pt x="9109" y="1"/>
                    <a:pt x="910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89" name="Google Shape;889;p37"/>
          <p:cNvSpPr txBox="1">
            <a:spLocks noGrp="1"/>
          </p:cNvSpPr>
          <p:nvPr>
            <p:ph type="ctrTitle"/>
          </p:nvPr>
        </p:nvSpPr>
        <p:spPr>
          <a:xfrm>
            <a:off x="524107" y="927392"/>
            <a:ext cx="9750966" cy="3298919"/>
          </a:xfrm>
          <a:prstGeom prst="rect">
            <a:avLst/>
          </a:prstGeom>
        </p:spPr>
        <p:txBody>
          <a:bodyPr spcFirstLastPara="1" wrap="square" lIns="0" tIns="0" rIns="0" bIns="0" anchor="ctr" anchorCtr="0">
            <a:noAutofit/>
          </a:bodyPr>
          <a:lstStyle/>
          <a:p>
            <a:r>
              <a:rPr lang="en" sz="5400" b="1" dirty="0">
                <a:solidFill>
                  <a:schemeClr val="accent1"/>
                </a:solidFill>
                <a:latin typeface="American Typewriter" panose="02090604020004020304" pitchFamily="18" charset="77"/>
              </a:rPr>
              <a:t>CHÀO TẠM BIỆT !</a:t>
            </a:r>
            <a:br>
              <a:rPr lang="en" sz="5400" b="1" dirty="0">
                <a:solidFill>
                  <a:schemeClr val="accent1"/>
                </a:solidFill>
                <a:latin typeface="American Typewriter" panose="02090604020004020304" pitchFamily="18" charset="77"/>
              </a:rPr>
            </a:br>
            <a:r>
              <a:rPr lang="en" sz="5400" b="1" dirty="0">
                <a:solidFill>
                  <a:schemeClr val="accent1"/>
                </a:solidFill>
                <a:latin typeface="American Typewriter" panose="02090604020004020304" pitchFamily="18" charset="77"/>
              </a:rPr>
              <a:t>CHÚC CÁC EM LUÔN HỌC TỐT VÀ CHĂM NGOAN</a:t>
            </a:r>
            <a:endParaRPr sz="5400" b="1" dirty="0">
              <a:solidFill>
                <a:schemeClr val="accent1"/>
              </a:solidFill>
              <a:latin typeface="American Typewriter" panose="02090604020004020304" pitchFamily="18" charset="77"/>
            </a:endParaRPr>
          </a:p>
        </p:txBody>
      </p:sp>
      <p:pic>
        <p:nvPicPr>
          <p:cNvPr id="3" name="Audio 2">
            <a:hlinkClick r:id="" action="ppaction://media"/>
            <a:extLst>
              <a:ext uri="{FF2B5EF4-FFF2-40B4-BE49-F238E27FC236}">
                <a16:creationId xmlns:a16="http://schemas.microsoft.com/office/drawing/2014/main" id="{47E5171E-8BDA-4C28-9E88-3CD32D382AA7}"/>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488738" y="6154738"/>
            <a:ext cx="487362" cy="48736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11">
            <a:extLst>
              <a:ext uri="{FF2B5EF4-FFF2-40B4-BE49-F238E27FC236}">
                <a16:creationId xmlns:a16="http://schemas.microsoft.com/office/drawing/2014/main" id="{FAD9AFF4-1C13-497C-AC32-7DD71A08A419}"/>
              </a:ext>
            </a:extLst>
          </p:cNvPr>
          <p:cNvSpPr txBox="1">
            <a:spLocks noChangeArrowheads="1"/>
          </p:cNvSpPr>
          <p:nvPr/>
        </p:nvSpPr>
        <p:spPr bwMode="auto">
          <a:xfrm>
            <a:off x="1788318" y="1317669"/>
            <a:ext cx="1020932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Calibri" panose="020F0502020204030204" pitchFamily="34" charset="0"/>
              </a:defRPr>
            </a:lvl1pPr>
            <a:lvl2pPr marL="800100" indent="-342900">
              <a:defRPr>
                <a:solidFill>
                  <a:schemeClr val="tx1"/>
                </a:solidFill>
                <a:latin typeface="Calibri" panose="020F0502020204030204" pitchFamily="34" charset="0"/>
              </a:defRPr>
            </a:lvl2pPr>
            <a:lvl3pPr marL="1257300" indent="-342900">
              <a:defRPr>
                <a:solidFill>
                  <a:schemeClr val="tx1"/>
                </a:solidFill>
                <a:latin typeface="Calibri" panose="020F0502020204030204" pitchFamily="34" charset="0"/>
              </a:defRPr>
            </a:lvl3pPr>
            <a:lvl4pPr marL="1714500" indent="-342900">
              <a:defRPr>
                <a:solidFill>
                  <a:schemeClr val="tx1"/>
                </a:solidFill>
                <a:latin typeface="Calibri" panose="020F0502020204030204" pitchFamily="34" charset="0"/>
              </a:defRPr>
            </a:lvl4pPr>
            <a:lvl5pPr marL="2171700" indent="-342900">
              <a:defRPr>
                <a:solidFill>
                  <a:schemeClr val="tx1"/>
                </a:solidFill>
                <a:latin typeface="Calibri" panose="020F0502020204030204" pitchFamily="34" charset="0"/>
              </a:defRPr>
            </a:lvl5pPr>
            <a:lvl6pPr marL="2628900" indent="-342900" eaLnBrk="0" fontAlgn="base" hangingPunct="0">
              <a:spcBef>
                <a:spcPct val="0"/>
              </a:spcBef>
              <a:spcAft>
                <a:spcPct val="0"/>
              </a:spcAft>
              <a:defRPr>
                <a:solidFill>
                  <a:schemeClr val="tx1"/>
                </a:solidFill>
                <a:latin typeface="Calibri" panose="020F0502020204030204" pitchFamily="34" charset="0"/>
              </a:defRPr>
            </a:lvl6pPr>
            <a:lvl7pPr marL="3086100" indent="-342900" eaLnBrk="0" fontAlgn="base" hangingPunct="0">
              <a:spcBef>
                <a:spcPct val="0"/>
              </a:spcBef>
              <a:spcAft>
                <a:spcPct val="0"/>
              </a:spcAft>
              <a:defRPr>
                <a:solidFill>
                  <a:schemeClr val="tx1"/>
                </a:solidFill>
                <a:latin typeface="Calibri" panose="020F0502020204030204" pitchFamily="34" charset="0"/>
              </a:defRPr>
            </a:lvl7pPr>
            <a:lvl8pPr marL="3543300" indent="-342900" eaLnBrk="0" fontAlgn="base" hangingPunct="0">
              <a:spcBef>
                <a:spcPct val="0"/>
              </a:spcBef>
              <a:spcAft>
                <a:spcPct val="0"/>
              </a:spcAft>
              <a:defRPr>
                <a:solidFill>
                  <a:schemeClr val="tx1"/>
                </a:solidFill>
                <a:latin typeface="Calibri" panose="020F0502020204030204" pitchFamily="34" charset="0"/>
              </a:defRPr>
            </a:lvl8pPr>
            <a:lvl9pPr marL="4000500" indent="-342900" eaLnBrk="0" fontAlgn="base" hangingPunct="0">
              <a:spcBef>
                <a:spcPct val="0"/>
              </a:spcBef>
              <a:spcAft>
                <a:spcPct val="0"/>
              </a:spcAft>
              <a:defRPr>
                <a:solidFill>
                  <a:schemeClr val="tx1"/>
                </a:solidFill>
                <a:latin typeface="Calibri" panose="020F0502020204030204" pitchFamily="34" charset="0"/>
              </a:defRPr>
            </a:lvl9pPr>
          </a:lstStyle>
          <a:p>
            <a:pPr marL="342900" marR="0" lvl="0" indent="-342900" algn="l" defTabSz="914400" rtl="0" eaLnBrk="1" fontAlgn="base" latinLnBrk="0" hangingPunct="1">
              <a:lnSpc>
                <a:spcPct val="100000"/>
              </a:lnSpc>
              <a:spcBef>
                <a:spcPct val="50000"/>
              </a:spcBef>
              <a:spcAft>
                <a:spcPct val="0"/>
              </a:spcAft>
              <a:buClrTx/>
              <a:buSzTx/>
              <a:buFontTx/>
              <a:buNone/>
              <a:tabLst/>
              <a:defRPr/>
            </a:pP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1.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Muốn</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tìm</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tỉ</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số</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phần</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trăm</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của</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hai</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số</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và</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b ta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làm</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thế</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nào</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a:t>
            </a:r>
          </a:p>
        </p:txBody>
      </p:sp>
      <p:sp>
        <p:nvSpPr>
          <p:cNvPr id="11" name="Text Box 11">
            <a:extLst>
              <a:ext uri="{FF2B5EF4-FFF2-40B4-BE49-F238E27FC236}">
                <a16:creationId xmlns:a16="http://schemas.microsoft.com/office/drawing/2014/main" id="{F5F7F628-7A55-4905-9D68-E4208136312C}"/>
              </a:ext>
            </a:extLst>
          </p:cNvPr>
          <p:cNvSpPr txBox="1">
            <a:spLocks noChangeArrowheads="1"/>
          </p:cNvSpPr>
          <p:nvPr/>
        </p:nvSpPr>
        <p:spPr bwMode="auto">
          <a:xfrm>
            <a:off x="1736778" y="3065770"/>
            <a:ext cx="10312400" cy="1815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a:solidFill>
                  <a:schemeClr val="tx1"/>
                </a:solidFill>
                <a:latin typeface="Calibri" panose="020F0502020204030204" pitchFamily="34" charset="0"/>
              </a:defRPr>
            </a:lvl1pPr>
            <a:lvl2pPr marL="800100" indent="-342900">
              <a:defRPr>
                <a:solidFill>
                  <a:schemeClr val="tx1"/>
                </a:solidFill>
                <a:latin typeface="Calibri" panose="020F0502020204030204" pitchFamily="34" charset="0"/>
              </a:defRPr>
            </a:lvl2pPr>
            <a:lvl3pPr marL="1257300" indent="-342900">
              <a:defRPr>
                <a:solidFill>
                  <a:schemeClr val="tx1"/>
                </a:solidFill>
                <a:latin typeface="Calibri" panose="020F0502020204030204" pitchFamily="34" charset="0"/>
              </a:defRPr>
            </a:lvl3pPr>
            <a:lvl4pPr marL="1714500" indent="-342900">
              <a:defRPr>
                <a:solidFill>
                  <a:schemeClr val="tx1"/>
                </a:solidFill>
                <a:latin typeface="Calibri" panose="020F0502020204030204" pitchFamily="34" charset="0"/>
              </a:defRPr>
            </a:lvl4pPr>
            <a:lvl5pPr marL="2171700" indent="-342900">
              <a:defRPr>
                <a:solidFill>
                  <a:schemeClr val="tx1"/>
                </a:solidFill>
                <a:latin typeface="Calibri" panose="020F0502020204030204" pitchFamily="34" charset="0"/>
              </a:defRPr>
            </a:lvl5pPr>
            <a:lvl6pPr marL="2628900" indent="-342900" eaLnBrk="0" fontAlgn="base" hangingPunct="0">
              <a:spcBef>
                <a:spcPct val="0"/>
              </a:spcBef>
              <a:spcAft>
                <a:spcPct val="0"/>
              </a:spcAft>
              <a:defRPr>
                <a:solidFill>
                  <a:schemeClr val="tx1"/>
                </a:solidFill>
                <a:latin typeface="Calibri" panose="020F0502020204030204" pitchFamily="34" charset="0"/>
              </a:defRPr>
            </a:lvl6pPr>
            <a:lvl7pPr marL="3086100" indent="-342900" eaLnBrk="0" fontAlgn="base" hangingPunct="0">
              <a:spcBef>
                <a:spcPct val="0"/>
              </a:spcBef>
              <a:spcAft>
                <a:spcPct val="0"/>
              </a:spcAft>
              <a:defRPr>
                <a:solidFill>
                  <a:schemeClr val="tx1"/>
                </a:solidFill>
                <a:latin typeface="Calibri" panose="020F0502020204030204" pitchFamily="34" charset="0"/>
              </a:defRPr>
            </a:lvl7pPr>
            <a:lvl8pPr marL="3543300" indent="-342900" eaLnBrk="0" fontAlgn="base" hangingPunct="0">
              <a:spcBef>
                <a:spcPct val="0"/>
              </a:spcBef>
              <a:spcAft>
                <a:spcPct val="0"/>
              </a:spcAft>
              <a:defRPr>
                <a:solidFill>
                  <a:schemeClr val="tx1"/>
                </a:solidFill>
                <a:latin typeface="Calibri" panose="020F0502020204030204" pitchFamily="34" charset="0"/>
              </a:defRPr>
            </a:lvl8pPr>
            <a:lvl9pPr marL="4000500" indent="-342900" eaLnBrk="0" fontAlgn="base" hangingPunct="0">
              <a:spcBef>
                <a:spcPct val="0"/>
              </a:spcBef>
              <a:spcAft>
                <a:spcPct val="0"/>
              </a:spcAft>
              <a:defRPr>
                <a:solidFill>
                  <a:schemeClr val="tx1"/>
                </a:solidFill>
                <a:latin typeface="Calibri" panose="020F0502020204030204" pitchFamily="34" charset="0"/>
              </a:defRPr>
            </a:lvl9pPr>
          </a:lstStyle>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Bước</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1: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Tìm</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thương</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của</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hai</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số</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đó</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a:t>
            </a:r>
          </a:p>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Bước</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2: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Nhân</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thương</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đó</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với</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100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và</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viết</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thêm</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kí</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hiệu</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vào</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bên</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phải</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tích</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vừa</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tìm</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 </a:t>
            </a:r>
            <a:r>
              <a:rPr kumimoji="0" lang="en-US" altLang="en-US" sz="3200" b="1" i="0" u="none" strike="noStrike" kern="1200" cap="none" spc="0" normalizeH="0" baseline="0" noProof="0" dirty="0" err="1">
                <a:ln>
                  <a:noFill/>
                </a:ln>
                <a:solidFill>
                  <a:srgbClr val="A77644">
                    <a:lumMod val="75000"/>
                  </a:srgbClr>
                </a:solidFill>
                <a:effectLst/>
                <a:uLnTx/>
                <a:uFillTx/>
                <a:latin typeface="Times New Roman" panose="02020603050405020304" pitchFamily="18" charset="0"/>
                <a:ea typeface="+mn-ea"/>
                <a:cs typeface="+mn-cs"/>
              </a:rPr>
              <a:t>được</a:t>
            </a:r>
            <a:r>
              <a:rPr kumimoji="0" lang="en-US" altLang="en-US" sz="3200" b="1" i="0" u="none" strike="noStrike" kern="1200" cap="none" spc="0" normalizeH="0" baseline="0" noProof="0" dirty="0">
                <a:ln>
                  <a:noFill/>
                </a:ln>
                <a:solidFill>
                  <a:srgbClr val="A77644">
                    <a:lumMod val="75000"/>
                  </a:srgbClr>
                </a:solidFill>
                <a:effectLst/>
                <a:uLnTx/>
                <a:uFillTx/>
                <a:latin typeface="Times New Roman" panose="02020603050405020304" pitchFamily="18" charset="0"/>
                <a:ea typeface="+mn-ea"/>
                <a:cs typeface="+mn-cs"/>
              </a:rPr>
              <a:t>.</a:t>
            </a:r>
          </a:p>
        </p:txBody>
      </p:sp>
      <p:pic>
        <p:nvPicPr>
          <p:cNvPr id="5" name="Audio 4">
            <a:hlinkClick r:id="" action="ppaction://media"/>
            <a:extLst>
              <a:ext uri="{FF2B5EF4-FFF2-40B4-BE49-F238E27FC236}">
                <a16:creationId xmlns:a16="http://schemas.microsoft.com/office/drawing/2014/main" id="{967B1CF0-E681-4EAD-B0CE-2E4364D54371}"/>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37256388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ox(in)">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ox(in)">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3" fill="hold" display="0">
                  <p:stCondLst>
                    <p:cond delay="indefinite"/>
                  </p:stCondLst>
                  <p:endCondLst>
                    <p:cond evt="onStopAudio" delay="0">
                      <p:tgtEl>
                        <p:sldTgt/>
                      </p:tgtEl>
                    </p:cond>
                  </p:endCondLst>
                </p:cTn>
                <p:tgtEl>
                  <p:spTgt spid="5"/>
                </p:tgtEl>
              </p:cMediaNode>
            </p:audio>
          </p:childTnLst>
        </p:cTn>
      </p:par>
    </p:tnLst>
    <p:bldLst>
      <p:bldP spid="9" grpId="0"/>
      <p:bldP spid="1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11">
            <a:extLst>
              <a:ext uri="{FF2B5EF4-FFF2-40B4-BE49-F238E27FC236}">
                <a16:creationId xmlns:a16="http://schemas.microsoft.com/office/drawing/2014/main" id="{B5464D37-7FEB-4288-98EE-224A7B942962}"/>
              </a:ext>
            </a:extLst>
          </p:cNvPr>
          <p:cNvSpPr txBox="1">
            <a:spLocks noChangeArrowheads="1"/>
          </p:cNvSpPr>
          <p:nvPr/>
        </p:nvSpPr>
        <p:spPr bwMode="auto">
          <a:xfrm>
            <a:off x="2112208" y="1473925"/>
            <a:ext cx="93805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Calibri" panose="020F0502020204030204" pitchFamily="34" charset="0"/>
              </a:defRPr>
            </a:lvl1pPr>
            <a:lvl2pPr marL="800100" indent="-342900">
              <a:defRPr>
                <a:solidFill>
                  <a:schemeClr val="tx1"/>
                </a:solidFill>
                <a:latin typeface="Calibri" panose="020F0502020204030204" pitchFamily="34" charset="0"/>
              </a:defRPr>
            </a:lvl2pPr>
            <a:lvl3pPr marL="1257300" indent="-342900">
              <a:defRPr>
                <a:solidFill>
                  <a:schemeClr val="tx1"/>
                </a:solidFill>
                <a:latin typeface="Calibri" panose="020F0502020204030204" pitchFamily="34" charset="0"/>
              </a:defRPr>
            </a:lvl3pPr>
            <a:lvl4pPr marL="1714500" indent="-342900">
              <a:defRPr>
                <a:solidFill>
                  <a:schemeClr val="tx1"/>
                </a:solidFill>
                <a:latin typeface="Calibri" panose="020F0502020204030204" pitchFamily="34" charset="0"/>
              </a:defRPr>
            </a:lvl4pPr>
            <a:lvl5pPr marL="2171700" indent="-342900">
              <a:defRPr>
                <a:solidFill>
                  <a:schemeClr val="tx1"/>
                </a:solidFill>
                <a:latin typeface="Calibri" panose="020F0502020204030204" pitchFamily="34" charset="0"/>
              </a:defRPr>
            </a:lvl5pPr>
            <a:lvl6pPr marL="2628900" indent="-342900" eaLnBrk="0" fontAlgn="base" hangingPunct="0">
              <a:spcBef>
                <a:spcPct val="0"/>
              </a:spcBef>
              <a:spcAft>
                <a:spcPct val="0"/>
              </a:spcAft>
              <a:defRPr>
                <a:solidFill>
                  <a:schemeClr val="tx1"/>
                </a:solidFill>
                <a:latin typeface="Calibri" panose="020F0502020204030204" pitchFamily="34" charset="0"/>
              </a:defRPr>
            </a:lvl6pPr>
            <a:lvl7pPr marL="3086100" indent="-342900" eaLnBrk="0" fontAlgn="base" hangingPunct="0">
              <a:spcBef>
                <a:spcPct val="0"/>
              </a:spcBef>
              <a:spcAft>
                <a:spcPct val="0"/>
              </a:spcAft>
              <a:defRPr>
                <a:solidFill>
                  <a:schemeClr val="tx1"/>
                </a:solidFill>
                <a:latin typeface="Calibri" panose="020F0502020204030204" pitchFamily="34" charset="0"/>
              </a:defRPr>
            </a:lvl7pPr>
            <a:lvl8pPr marL="3543300" indent="-342900" eaLnBrk="0" fontAlgn="base" hangingPunct="0">
              <a:spcBef>
                <a:spcPct val="0"/>
              </a:spcBef>
              <a:spcAft>
                <a:spcPct val="0"/>
              </a:spcAft>
              <a:defRPr>
                <a:solidFill>
                  <a:schemeClr val="tx1"/>
                </a:solidFill>
                <a:latin typeface="Calibri" panose="020F0502020204030204" pitchFamily="34" charset="0"/>
              </a:defRPr>
            </a:lvl8pPr>
            <a:lvl9pPr marL="4000500" indent="-342900" eaLnBrk="0" fontAlgn="base" hangingPunct="0">
              <a:spcBef>
                <a:spcPct val="0"/>
              </a:spcBef>
              <a:spcAft>
                <a:spcPct val="0"/>
              </a:spcAft>
              <a:defRPr>
                <a:solidFill>
                  <a:schemeClr val="tx1"/>
                </a:solidFill>
                <a:latin typeface="Calibri" panose="020F0502020204030204" pitchFamily="34" charset="0"/>
              </a:defRPr>
            </a:lvl9pPr>
          </a:lstStyle>
          <a:p>
            <a:pPr marL="342900" marR="0" lvl="0" indent="-342900" algn="l" defTabSz="914400" rtl="0" eaLnBrk="1" fontAlgn="base" latinLnBrk="0" hangingPunct="1">
              <a:lnSpc>
                <a:spcPct val="100000"/>
              </a:lnSpc>
              <a:spcBef>
                <a:spcPct val="50000"/>
              </a:spcBef>
              <a:spcAft>
                <a:spcPct val="0"/>
              </a:spcAft>
              <a:buClrTx/>
              <a:buSzTx/>
              <a:buFontTx/>
              <a:buNone/>
              <a:tabLst/>
              <a:defRPr/>
            </a:pP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2.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Tìm</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tỉ</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số</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phần</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trăm</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của</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14 </a:t>
            </a:r>
            <a:r>
              <a:rPr kumimoji="0" lang="en-US" altLang="en-US" sz="40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mn-cs"/>
              </a:rPr>
              <a:t>và</a:t>
            </a:r>
            <a:r>
              <a:rPr kumimoji="0" lang="en-US" altLang="en-US" sz="40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mn-cs"/>
              </a:rPr>
              <a:t> 20</a:t>
            </a:r>
          </a:p>
        </p:txBody>
      </p:sp>
      <p:sp>
        <p:nvSpPr>
          <p:cNvPr id="10" name="Text Box 11">
            <a:extLst>
              <a:ext uri="{FF2B5EF4-FFF2-40B4-BE49-F238E27FC236}">
                <a16:creationId xmlns:a16="http://schemas.microsoft.com/office/drawing/2014/main" id="{37567F6B-9413-4971-8065-0BAA0235C6EA}"/>
              </a:ext>
            </a:extLst>
          </p:cNvPr>
          <p:cNvSpPr txBox="1">
            <a:spLocks noChangeArrowheads="1"/>
          </p:cNvSpPr>
          <p:nvPr/>
        </p:nvSpPr>
        <p:spPr bwMode="auto">
          <a:xfrm>
            <a:off x="2811463" y="2793994"/>
            <a:ext cx="9380537"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Calibri" panose="020F0502020204030204" pitchFamily="34" charset="0"/>
              </a:defRPr>
            </a:lvl1pPr>
            <a:lvl2pPr marL="800100" indent="-342900">
              <a:defRPr>
                <a:solidFill>
                  <a:schemeClr val="tx1"/>
                </a:solidFill>
                <a:latin typeface="Calibri" panose="020F0502020204030204" pitchFamily="34" charset="0"/>
              </a:defRPr>
            </a:lvl2pPr>
            <a:lvl3pPr marL="1257300" indent="-342900">
              <a:defRPr>
                <a:solidFill>
                  <a:schemeClr val="tx1"/>
                </a:solidFill>
                <a:latin typeface="Calibri" panose="020F0502020204030204" pitchFamily="34" charset="0"/>
              </a:defRPr>
            </a:lvl3pPr>
            <a:lvl4pPr marL="1714500" indent="-342900">
              <a:defRPr>
                <a:solidFill>
                  <a:schemeClr val="tx1"/>
                </a:solidFill>
                <a:latin typeface="Calibri" panose="020F0502020204030204" pitchFamily="34" charset="0"/>
              </a:defRPr>
            </a:lvl4pPr>
            <a:lvl5pPr marL="2171700" indent="-342900">
              <a:defRPr>
                <a:solidFill>
                  <a:schemeClr val="tx1"/>
                </a:solidFill>
                <a:latin typeface="Calibri" panose="020F0502020204030204" pitchFamily="34" charset="0"/>
              </a:defRPr>
            </a:lvl5pPr>
            <a:lvl6pPr marL="2628900" indent="-342900" eaLnBrk="0" fontAlgn="base" hangingPunct="0">
              <a:spcBef>
                <a:spcPct val="0"/>
              </a:spcBef>
              <a:spcAft>
                <a:spcPct val="0"/>
              </a:spcAft>
              <a:defRPr>
                <a:solidFill>
                  <a:schemeClr val="tx1"/>
                </a:solidFill>
                <a:latin typeface="Calibri" panose="020F0502020204030204" pitchFamily="34" charset="0"/>
              </a:defRPr>
            </a:lvl6pPr>
            <a:lvl7pPr marL="3086100" indent="-342900" eaLnBrk="0" fontAlgn="base" hangingPunct="0">
              <a:spcBef>
                <a:spcPct val="0"/>
              </a:spcBef>
              <a:spcAft>
                <a:spcPct val="0"/>
              </a:spcAft>
              <a:defRPr>
                <a:solidFill>
                  <a:schemeClr val="tx1"/>
                </a:solidFill>
                <a:latin typeface="Calibri" panose="020F0502020204030204" pitchFamily="34" charset="0"/>
              </a:defRPr>
            </a:lvl7pPr>
            <a:lvl8pPr marL="3543300" indent="-342900" eaLnBrk="0" fontAlgn="base" hangingPunct="0">
              <a:spcBef>
                <a:spcPct val="0"/>
              </a:spcBef>
              <a:spcAft>
                <a:spcPct val="0"/>
              </a:spcAft>
              <a:defRPr>
                <a:solidFill>
                  <a:schemeClr val="tx1"/>
                </a:solidFill>
                <a:latin typeface="Calibri" panose="020F0502020204030204" pitchFamily="34" charset="0"/>
              </a:defRPr>
            </a:lvl8pPr>
            <a:lvl9pPr marL="4000500" indent="-342900" eaLnBrk="0" fontAlgn="base" hangingPunct="0">
              <a:spcBef>
                <a:spcPct val="0"/>
              </a:spcBef>
              <a:spcAft>
                <a:spcPct val="0"/>
              </a:spcAft>
              <a:defRPr>
                <a:solidFill>
                  <a:schemeClr val="tx1"/>
                </a:solidFill>
                <a:latin typeface="Calibri" panose="020F0502020204030204" pitchFamily="34" charset="0"/>
              </a:defRPr>
            </a:lvl9pPr>
          </a:lstStyle>
          <a:p>
            <a:pPr marL="342900" marR="0" lvl="0" indent="-342900" algn="l" defTabSz="914400" rtl="0" eaLnBrk="1" fontAlgn="base" latinLnBrk="0" hangingPunct="1">
              <a:lnSpc>
                <a:spcPct val="100000"/>
              </a:lnSpc>
              <a:spcBef>
                <a:spcPct val="50000"/>
              </a:spcBef>
              <a:spcAft>
                <a:spcPct val="0"/>
              </a:spcAft>
              <a:buClrTx/>
              <a:buSzTx/>
              <a:buFontTx/>
              <a:buNone/>
              <a:tabLst/>
              <a:defRPr/>
            </a:pPr>
            <a:r>
              <a:rPr kumimoji="0" lang="en-US" altLang="en-US" sz="2600" b="0" i="0" u="none" strike="noStrike" kern="1200" cap="none" spc="0" normalizeH="0" baseline="0" noProof="0" dirty="0">
                <a:ln>
                  <a:noFill/>
                </a:ln>
                <a:solidFill>
                  <a:srgbClr val="FFC000"/>
                </a:solidFill>
                <a:effectLst/>
                <a:uLnTx/>
                <a:uFillTx/>
                <a:latin typeface="Times New Roman" panose="02020603050405020304" pitchFamily="18" charset="0"/>
                <a:ea typeface="+mn-ea"/>
                <a:cs typeface="+mn-cs"/>
              </a:rPr>
              <a:t>   </a:t>
            </a:r>
            <a:r>
              <a:rPr kumimoji="0" lang="en-US" altLang="en-US" sz="3600" b="0" i="0" u="none" strike="noStrike" kern="1200" cap="none" spc="0" normalizeH="0" baseline="0" noProof="0" dirty="0" err="1">
                <a:ln>
                  <a:noFill/>
                </a:ln>
                <a:solidFill>
                  <a:schemeClr val="accent5">
                    <a:lumMod val="75000"/>
                  </a:schemeClr>
                </a:solidFill>
                <a:effectLst/>
                <a:uLnTx/>
                <a:uFillTx/>
                <a:latin typeface="Times New Roman" panose="02020603050405020304" pitchFamily="18" charset="0"/>
                <a:ea typeface="+mn-ea"/>
                <a:cs typeface="+mn-cs"/>
              </a:rPr>
              <a:t>Tỉ</a:t>
            </a:r>
            <a:r>
              <a:rPr kumimoji="0" lang="en-US" altLang="en-US" sz="3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rPr>
              <a:t> </a:t>
            </a:r>
            <a:r>
              <a:rPr kumimoji="0" lang="en-US" altLang="en-US" sz="3600" b="0" i="0" u="none" strike="noStrike" kern="1200" cap="none" spc="0" normalizeH="0" baseline="0" noProof="0" dirty="0" err="1">
                <a:ln>
                  <a:noFill/>
                </a:ln>
                <a:solidFill>
                  <a:schemeClr val="accent5">
                    <a:lumMod val="75000"/>
                  </a:schemeClr>
                </a:solidFill>
                <a:effectLst/>
                <a:uLnTx/>
                <a:uFillTx/>
                <a:latin typeface="Times New Roman" panose="02020603050405020304" pitchFamily="18" charset="0"/>
                <a:ea typeface="+mn-ea"/>
                <a:cs typeface="+mn-cs"/>
              </a:rPr>
              <a:t>số</a:t>
            </a:r>
            <a:r>
              <a:rPr kumimoji="0" lang="en-US" altLang="en-US" sz="3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rPr>
              <a:t> </a:t>
            </a:r>
            <a:r>
              <a:rPr kumimoji="0" lang="en-US" altLang="en-US" sz="3600" b="0" i="0" u="none" strike="noStrike" kern="1200" cap="none" spc="0" normalizeH="0" baseline="0" noProof="0" dirty="0" err="1">
                <a:ln>
                  <a:noFill/>
                </a:ln>
                <a:solidFill>
                  <a:schemeClr val="accent5">
                    <a:lumMod val="75000"/>
                  </a:schemeClr>
                </a:solidFill>
                <a:effectLst/>
                <a:uLnTx/>
                <a:uFillTx/>
                <a:latin typeface="Times New Roman" panose="02020603050405020304" pitchFamily="18" charset="0"/>
                <a:ea typeface="+mn-ea"/>
                <a:cs typeface="+mn-cs"/>
              </a:rPr>
              <a:t>phần</a:t>
            </a:r>
            <a:r>
              <a:rPr kumimoji="0" lang="en-US" altLang="en-US" sz="3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rPr>
              <a:t> </a:t>
            </a:r>
            <a:r>
              <a:rPr kumimoji="0" lang="en-US" altLang="en-US" sz="3600" b="0" i="0" u="none" strike="noStrike" kern="1200" cap="none" spc="0" normalizeH="0" baseline="0" noProof="0" dirty="0" err="1">
                <a:ln>
                  <a:noFill/>
                </a:ln>
                <a:solidFill>
                  <a:schemeClr val="accent5">
                    <a:lumMod val="75000"/>
                  </a:schemeClr>
                </a:solidFill>
                <a:effectLst/>
                <a:uLnTx/>
                <a:uFillTx/>
                <a:latin typeface="Times New Roman" panose="02020603050405020304" pitchFamily="18" charset="0"/>
                <a:ea typeface="+mn-ea"/>
                <a:cs typeface="+mn-cs"/>
              </a:rPr>
              <a:t>trăm</a:t>
            </a:r>
            <a:r>
              <a:rPr kumimoji="0" lang="en-US" altLang="en-US" sz="3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rPr>
              <a:t> </a:t>
            </a:r>
            <a:r>
              <a:rPr kumimoji="0" lang="en-US" altLang="en-US" sz="3600" b="0" i="0" u="none" strike="noStrike" kern="1200" cap="none" spc="0" normalizeH="0" baseline="0" noProof="0" dirty="0" err="1">
                <a:ln>
                  <a:noFill/>
                </a:ln>
                <a:solidFill>
                  <a:schemeClr val="accent5">
                    <a:lumMod val="75000"/>
                  </a:schemeClr>
                </a:solidFill>
                <a:effectLst/>
                <a:uLnTx/>
                <a:uFillTx/>
                <a:latin typeface="Times New Roman" panose="02020603050405020304" pitchFamily="18" charset="0"/>
                <a:ea typeface="+mn-ea"/>
                <a:cs typeface="+mn-cs"/>
              </a:rPr>
              <a:t>của</a:t>
            </a:r>
            <a:r>
              <a:rPr kumimoji="0" lang="en-US" altLang="en-US" sz="3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rPr>
              <a:t> 14 </a:t>
            </a:r>
            <a:r>
              <a:rPr kumimoji="0" lang="en-US" altLang="en-US" sz="3600" b="0" i="0" u="none" strike="noStrike" kern="1200" cap="none" spc="0" normalizeH="0" baseline="0" noProof="0" dirty="0" err="1">
                <a:ln>
                  <a:noFill/>
                </a:ln>
                <a:solidFill>
                  <a:schemeClr val="accent5">
                    <a:lumMod val="75000"/>
                  </a:schemeClr>
                </a:solidFill>
                <a:effectLst/>
                <a:uLnTx/>
                <a:uFillTx/>
                <a:latin typeface="Times New Roman" panose="02020603050405020304" pitchFamily="18" charset="0"/>
                <a:ea typeface="+mn-ea"/>
                <a:cs typeface="+mn-cs"/>
              </a:rPr>
              <a:t>và</a:t>
            </a:r>
            <a:r>
              <a:rPr kumimoji="0" lang="en-US" altLang="en-US" sz="3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rPr>
              <a:t> 20 </a:t>
            </a:r>
            <a:r>
              <a:rPr kumimoji="0" lang="en-US" altLang="en-US" sz="3600" b="0" i="0" u="none" strike="noStrike" kern="1200" cap="none" spc="0" normalizeH="0" baseline="0" noProof="0" dirty="0" err="1">
                <a:ln>
                  <a:noFill/>
                </a:ln>
                <a:solidFill>
                  <a:schemeClr val="accent5">
                    <a:lumMod val="75000"/>
                  </a:schemeClr>
                </a:solidFill>
                <a:effectLst/>
                <a:uLnTx/>
                <a:uFillTx/>
                <a:latin typeface="Times New Roman" panose="02020603050405020304" pitchFamily="18" charset="0"/>
                <a:ea typeface="+mn-ea"/>
                <a:cs typeface="+mn-cs"/>
              </a:rPr>
              <a:t>là</a:t>
            </a:r>
            <a:r>
              <a:rPr kumimoji="0" lang="en-US" altLang="en-US" sz="3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rPr>
              <a:t>:</a:t>
            </a:r>
          </a:p>
          <a:p>
            <a:pPr marL="342900" marR="0" lvl="0" indent="-342900" algn="l" defTabSz="914400" rtl="0" eaLnBrk="1" fontAlgn="base" latinLnBrk="0" hangingPunct="1">
              <a:lnSpc>
                <a:spcPct val="100000"/>
              </a:lnSpc>
              <a:spcBef>
                <a:spcPct val="50000"/>
              </a:spcBef>
              <a:spcAft>
                <a:spcPct val="0"/>
              </a:spcAft>
              <a:buClrTx/>
              <a:buSzTx/>
              <a:buFontTx/>
              <a:buNone/>
              <a:tabLst/>
              <a:defRPr/>
            </a:pPr>
            <a:r>
              <a:rPr kumimoji="0" lang="en-US" altLang="en-US" sz="3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rPr>
              <a:t>            14 : 20 = 0,7 = 70%</a:t>
            </a:r>
          </a:p>
          <a:p>
            <a:pPr marL="342900" marR="0" lvl="0" indent="-342900" algn="l" defTabSz="914400" rtl="0" eaLnBrk="1" fontAlgn="base" latinLnBrk="0" hangingPunct="1">
              <a:lnSpc>
                <a:spcPct val="100000"/>
              </a:lnSpc>
              <a:spcBef>
                <a:spcPct val="50000"/>
              </a:spcBef>
              <a:spcAft>
                <a:spcPct val="0"/>
              </a:spcAft>
              <a:buClrTx/>
              <a:buSzTx/>
              <a:buFontTx/>
              <a:buNone/>
              <a:tabLst/>
              <a:defRPr/>
            </a:pPr>
            <a:r>
              <a:rPr kumimoji="0" lang="en-US" altLang="en-US" sz="3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rPr>
              <a:t>                       </a:t>
            </a:r>
            <a:r>
              <a:rPr kumimoji="0" lang="en-US" altLang="en-US" sz="3600" b="0" i="0" u="none" strike="noStrike" kern="1200" cap="none" spc="0" normalizeH="0" baseline="0" noProof="0" dirty="0" err="1">
                <a:ln>
                  <a:noFill/>
                </a:ln>
                <a:solidFill>
                  <a:schemeClr val="accent5">
                    <a:lumMod val="75000"/>
                  </a:schemeClr>
                </a:solidFill>
                <a:effectLst/>
                <a:uLnTx/>
                <a:uFillTx/>
                <a:latin typeface="Times New Roman" panose="02020603050405020304" pitchFamily="18" charset="0"/>
                <a:ea typeface="+mn-ea"/>
                <a:cs typeface="+mn-cs"/>
              </a:rPr>
              <a:t>Đáp</a:t>
            </a:r>
            <a:r>
              <a:rPr kumimoji="0" lang="en-US" altLang="en-US" sz="3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rPr>
              <a:t> </a:t>
            </a:r>
            <a:r>
              <a:rPr kumimoji="0" lang="en-US" altLang="en-US" sz="3600" b="0" i="0" u="none" strike="noStrike" kern="1200" cap="none" spc="0" normalizeH="0" baseline="0" noProof="0" dirty="0" err="1">
                <a:ln>
                  <a:noFill/>
                </a:ln>
                <a:solidFill>
                  <a:schemeClr val="accent5">
                    <a:lumMod val="75000"/>
                  </a:schemeClr>
                </a:solidFill>
                <a:effectLst/>
                <a:uLnTx/>
                <a:uFillTx/>
                <a:latin typeface="Times New Roman" panose="02020603050405020304" pitchFamily="18" charset="0"/>
                <a:ea typeface="+mn-ea"/>
                <a:cs typeface="+mn-cs"/>
              </a:rPr>
              <a:t>số</a:t>
            </a:r>
            <a:r>
              <a:rPr kumimoji="0" lang="en-US" altLang="en-US" sz="3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rPr>
              <a:t>: 70%</a:t>
            </a:r>
            <a:endParaRPr kumimoji="0" lang="en-US" altLang="en-US" sz="2600" b="0" i="0" u="none" strike="noStrike" kern="1200" cap="none" spc="0" normalizeH="0" baseline="0" noProof="0" dirty="0">
              <a:ln>
                <a:noFill/>
              </a:ln>
              <a:solidFill>
                <a:schemeClr val="accent5">
                  <a:lumMod val="75000"/>
                </a:schemeClr>
              </a:solidFill>
              <a:effectLst/>
              <a:uLnTx/>
              <a:uFillTx/>
              <a:latin typeface="Times New Roman" panose="02020603050405020304" pitchFamily="18" charset="0"/>
              <a:ea typeface="+mn-ea"/>
              <a:cs typeface="+mn-cs"/>
            </a:endParaRPr>
          </a:p>
        </p:txBody>
      </p:sp>
      <p:pic>
        <p:nvPicPr>
          <p:cNvPr id="8" name="Audio 7">
            <a:hlinkClick r:id="" action="ppaction://media"/>
            <a:extLst>
              <a:ext uri="{FF2B5EF4-FFF2-40B4-BE49-F238E27FC236}">
                <a16:creationId xmlns:a16="http://schemas.microsoft.com/office/drawing/2014/main" id="{8F65158A-8E9D-46D3-BFB7-2C5BB24C8AFF}"/>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ox(in)">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3" fill="hold" display="0">
                  <p:stCondLst>
                    <p:cond delay="indefinite"/>
                  </p:stCondLst>
                  <p:endCondLst>
                    <p:cond evt="onStopAudio" delay="0">
                      <p:tgtEl>
                        <p:sldTgt/>
                      </p:tgtEl>
                    </p:cond>
                  </p:endCondLst>
                </p:cTn>
                <p:tgtEl>
                  <p:spTgt spid="8"/>
                </p:tgtEl>
              </p:cMediaNode>
            </p:audio>
          </p:childTnLst>
        </p:cTn>
      </p:par>
    </p:tnLst>
    <p:bldLst>
      <p:bldP spid="7" grpId="0"/>
      <p:bldP spid="10"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27485A"/>
        </a:solidFill>
        <a:effectLst/>
      </p:bgPr>
    </p:bg>
    <p:spTree>
      <p:nvGrpSpPr>
        <p:cNvPr id="1" name="Shape 437"/>
        <p:cNvGrpSpPr/>
        <p:nvPr/>
      </p:nvGrpSpPr>
      <p:grpSpPr>
        <a:xfrm>
          <a:off x="0" y="0"/>
          <a:ext cx="0" cy="0"/>
          <a:chOff x="0" y="0"/>
          <a:chExt cx="0" cy="0"/>
        </a:xfrm>
      </p:grpSpPr>
      <p:sp>
        <p:nvSpPr>
          <p:cNvPr id="438" name="Google Shape;438;p27"/>
          <p:cNvSpPr/>
          <p:nvPr/>
        </p:nvSpPr>
        <p:spPr>
          <a:xfrm>
            <a:off x="1726814" y="4687075"/>
            <a:ext cx="128068" cy="128068"/>
          </a:xfrm>
          <a:custGeom>
            <a:avLst/>
            <a:gdLst/>
            <a:ahLst/>
            <a:cxnLst/>
            <a:rect l="l" t="t" r="r" b="b"/>
            <a:pathLst>
              <a:path w="1973" h="1973" extrusionOk="0">
                <a:moveTo>
                  <a:pt x="980" y="0"/>
                </a:moveTo>
                <a:cubicBezTo>
                  <a:pt x="927" y="0"/>
                  <a:pt x="874" y="14"/>
                  <a:pt x="834" y="53"/>
                </a:cubicBezTo>
                <a:cubicBezTo>
                  <a:pt x="807" y="93"/>
                  <a:pt x="781" y="133"/>
                  <a:pt x="781" y="186"/>
                </a:cubicBezTo>
                <a:cubicBezTo>
                  <a:pt x="781" y="252"/>
                  <a:pt x="781" y="331"/>
                  <a:pt x="794" y="450"/>
                </a:cubicBezTo>
                <a:cubicBezTo>
                  <a:pt x="794" y="543"/>
                  <a:pt x="807" y="662"/>
                  <a:pt x="807" y="808"/>
                </a:cubicBezTo>
                <a:lnTo>
                  <a:pt x="159" y="808"/>
                </a:lnTo>
                <a:cubicBezTo>
                  <a:pt x="132" y="808"/>
                  <a:pt x="93" y="821"/>
                  <a:pt x="53" y="848"/>
                </a:cubicBezTo>
                <a:cubicBezTo>
                  <a:pt x="13" y="887"/>
                  <a:pt x="0" y="927"/>
                  <a:pt x="0" y="1006"/>
                </a:cubicBezTo>
                <a:cubicBezTo>
                  <a:pt x="0" y="1073"/>
                  <a:pt x="13" y="1125"/>
                  <a:pt x="53" y="1152"/>
                </a:cubicBezTo>
                <a:cubicBezTo>
                  <a:pt x="93" y="1178"/>
                  <a:pt x="132" y="1192"/>
                  <a:pt x="159" y="1192"/>
                </a:cubicBezTo>
                <a:lnTo>
                  <a:pt x="424" y="1192"/>
                </a:lnTo>
                <a:cubicBezTo>
                  <a:pt x="530" y="1192"/>
                  <a:pt x="662" y="1178"/>
                  <a:pt x="794" y="1178"/>
                </a:cubicBezTo>
                <a:cubicBezTo>
                  <a:pt x="781" y="1284"/>
                  <a:pt x="781" y="1403"/>
                  <a:pt x="781" y="1536"/>
                </a:cubicBezTo>
                <a:cubicBezTo>
                  <a:pt x="768" y="1655"/>
                  <a:pt x="768" y="1748"/>
                  <a:pt x="768" y="1814"/>
                </a:cubicBezTo>
                <a:cubicBezTo>
                  <a:pt x="768" y="1853"/>
                  <a:pt x="794" y="1880"/>
                  <a:pt x="821" y="1920"/>
                </a:cubicBezTo>
                <a:cubicBezTo>
                  <a:pt x="860" y="1959"/>
                  <a:pt x="900" y="1973"/>
                  <a:pt x="980" y="1973"/>
                </a:cubicBezTo>
                <a:cubicBezTo>
                  <a:pt x="1046" y="1973"/>
                  <a:pt x="1099" y="1959"/>
                  <a:pt x="1138" y="1920"/>
                </a:cubicBezTo>
                <a:cubicBezTo>
                  <a:pt x="1178" y="1880"/>
                  <a:pt x="1191" y="1840"/>
                  <a:pt x="1191" y="1814"/>
                </a:cubicBezTo>
                <a:lnTo>
                  <a:pt x="1191" y="1178"/>
                </a:lnTo>
                <a:lnTo>
                  <a:pt x="1800" y="1178"/>
                </a:lnTo>
                <a:cubicBezTo>
                  <a:pt x="1840" y="1178"/>
                  <a:pt x="1880" y="1165"/>
                  <a:pt x="1919" y="1125"/>
                </a:cubicBezTo>
                <a:cubicBezTo>
                  <a:pt x="1959" y="1099"/>
                  <a:pt x="1972" y="1033"/>
                  <a:pt x="1972" y="967"/>
                </a:cubicBezTo>
                <a:cubicBezTo>
                  <a:pt x="1972" y="900"/>
                  <a:pt x="1959" y="848"/>
                  <a:pt x="1932" y="821"/>
                </a:cubicBezTo>
                <a:cubicBezTo>
                  <a:pt x="1906" y="781"/>
                  <a:pt x="1880" y="768"/>
                  <a:pt x="1840" y="768"/>
                </a:cubicBezTo>
                <a:cubicBezTo>
                  <a:pt x="1760" y="768"/>
                  <a:pt x="1668" y="781"/>
                  <a:pt x="1562" y="795"/>
                </a:cubicBezTo>
                <a:cubicBezTo>
                  <a:pt x="1443" y="795"/>
                  <a:pt x="1324" y="808"/>
                  <a:pt x="1191" y="808"/>
                </a:cubicBezTo>
                <a:lnTo>
                  <a:pt x="1191" y="450"/>
                </a:lnTo>
                <a:cubicBezTo>
                  <a:pt x="1191" y="345"/>
                  <a:pt x="1191" y="252"/>
                  <a:pt x="1191" y="186"/>
                </a:cubicBezTo>
                <a:cubicBezTo>
                  <a:pt x="1191" y="133"/>
                  <a:pt x="1178" y="93"/>
                  <a:pt x="1138" y="53"/>
                </a:cubicBezTo>
                <a:cubicBezTo>
                  <a:pt x="1099" y="14"/>
                  <a:pt x="1046" y="0"/>
                  <a:pt x="980" y="0"/>
                </a:cubicBezTo>
                <a:close/>
              </a:path>
            </a:pathLst>
          </a:custGeom>
          <a:solidFill>
            <a:srgbClr val="F6E5A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 name="Google Shape;439;p27"/>
          <p:cNvSpPr/>
          <p:nvPr/>
        </p:nvSpPr>
        <p:spPr>
          <a:xfrm>
            <a:off x="3274604" y="1712333"/>
            <a:ext cx="61533" cy="73"/>
          </a:xfrm>
          <a:custGeom>
            <a:avLst/>
            <a:gdLst/>
            <a:ahLst/>
            <a:cxnLst/>
            <a:rect l="l" t="t" r="r" b="b"/>
            <a:pathLst>
              <a:path w="835" h="1" extrusionOk="0">
                <a:moveTo>
                  <a:pt x="1" y="0"/>
                </a:moveTo>
                <a:lnTo>
                  <a:pt x="834" y="0"/>
                </a:lnTo>
                <a:lnTo>
                  <a:pt x="834" y="0"/>
                </a:lnTo>
                <a:close/>
              </a:path>
            </a:pathLst>
          </a:custGeom>
          <a:solidFill>
            <a:srgbClr val="F9CF7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 name="Google Shape;440;p27"/>
          <p:cNvSpPr/>
          <p:nvPr/>
        </p:nvSpPr>
        <p:spPr>
          <a:xfrm>
            <a:off x="3336065" y="1712333"/>
            <a:ext cx="20560" cy="73"/>
          </a:xfrm>
          <a:custGeom>
            <a:avLst/>
            <a:gdLst/>
            <a:ahLst/>
            <a:cxnLst/>
            <a:rect l="l" t="t" r="r" b="b"/>
            <a:pathLst>
              <a:path w="279" h="1" extrusionOk="0">
                <a:moveTo>
                  <a:pt x="0" y="0"/>
                </a:moveTo>
                <a:lnTo>
                  <a:pt x="278" y="0"/>
                </a:lnTo>
                <a:lnTo>
                  <a:pt x="278" y="0"/>
                </a:lnTo>
                <a:close/>
              </a:path>
            </a:pathLst>
          </a:custGeom>
          <a:solidFill>
            <a:srgbClr val="FFD98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441;p27"/>
          <p:cNvSpPr/>
          <p:nvPr/>
        </p:nvSpPr>
        <p:spPr>
          <a:xfrm>
            <a:off x="2852268" y="1712333"/>
            <a:ext cx="77157" cy="73"/>
          </a:xfrm>
          <a:custGeom>
            <a:avLst/>
            <a:gdLst/>
            <a:ahLst/>
            <a:cxnLst/>
            <a:rect l="l" t="t" r="r" b="b"/>
            <a:pathLst>
              <a:path w="1047" h="1" extrusionOk="0">
                <a:moveTo>
                  <a:pt x="1" y="0"/>
                </a:moveTo>
                <a:lnTo>
                  <a:pt x="1046" y="0"/>
                </a:lnTo>
                <a:lnTo>
                  <a:pt x="1046" y="0"/>
                </a:lnTo>
                <a:close/>
              </a:path>
            </a:pathLst>
          </a:custGeom>
          <a:solidFill>
            <a:srgbClr val="F9CF7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442;p27"/>
          <p:cNvSpPr/>
          <p:nvPr/>
        </p:nvSpPr>
        <p:spPr>
          <a:xfrm>
            <a:off x="3177109" y="2642785"/>
            <a:ext cx="3905" cy="15697"/>
          </a:xfrm>
          <a:custGeom>
            <a:avLst/>
            <a:gdLst/>
            <a:ahLst/>
            <a:cxnLst/>
            <a:rect l="l" t="t" r="r" b="b"/>
            <a:pathLst>
              <a:path w="53" h="213" extrusionOk="0">
                <a:moveTo>
                  <a:pt x="53" y="1"/>
                </a:moveTo>
                <a:cubicBezTo>
                  <a:pt x="53" y="1"/>
                  <a:pt x="0" y="54"/>
                  <a:pt x="0" y="107"/>
                </a:cubicBezTo>
                <a:cubicBezTo>
                  <a:pt x="0" y="160"/>
                  <a:pt x="53" y="213"/>
                  <a:pt x="53" y="213"/>
                </a:cubicBezTo>
                <a:lnTo>
                  <a:pt x="53" y="160"/>
                </a:lnTo>
                <a:lnTo>
                  <a:pt x="53" y="1"/>
                </a:lnTo>
                <a:close/>
              </a:path>
            </a:pathLst>
          </a:custGeom>
          <a:solidFill>
            <a:srgbClr val="F09C4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443;p27"/>
          <p:cNvSpPr txBox="1">
            <a:spLocks noGrp="1"/>
          </p:cNvSpPr>
          <p:nvPr>
            <p:ph type="ctrTitle"/>
          </p:nvPr>
        </p:nvSpPr>
        <p:spPr>
          <a:xfrm>
            <a:off x="2419958" y="1013230"/>
            <a:ext cx="7199679" cy="3631200"/>
          </a:xfrm>
          <a:prstGeom prst="rect">
            <a:avLst/>
          </a:prstGeom>
        </p:spPr>
        <p:txBody>
          <a:bodyPr spcFirstLastPara="1" wrap="square" lIns="121900" tIns="121900" rIns="121900" bIns="121900" anchor="b" anchorCtr="0">
            <a:noAutofit/>
          </a:bodyPr>
          <a:lstStyle/>
          <a:p>
            <a:r>
              <a:rPr lang="en-GB" sz="6600" dirty="0">
                <a:solidFill>
                  <a:schemeClr val="lt2"/>
                </a:solidFill>
              </a:rPr>
              <a:t>GIẢI TOÁN VỀ TỈ SỐ PHẦN TRĂM (TIẾP THEO)</a:t>
            </a:r>
            <a:endParaRPr sz="6600" dirty="0">
              <a:solidFill>
                <a:schemeClr val="lt2"/>
              </a:solidFill>
            </a:endParaRPr>
          </a:p>
        </p:txBody>
      </p:sp>
      <p:sp>
        <p:nvSpPr>
          <p:cNvPr id="445" name="Google Shape;445;p27"/>
          <p:cNvSpPr/>
          <p:nvPr/>
        </p:nvSpPr>
        <p:spPr>
          <a:xfrm>
            <a:off x="8571558" y="4145833"/>
            <a:ext cx="73" cy="4937"/>
          </a:xfrm>
          <a:custGeom>
            <a:avLst/>
            <a:gdLst/>
            <a:ahLst/>
            <a:cxnLst/>
            <a:rect l="l" t="t" r="r" b="b"/>
            <a:pathLst>
              <a:path w="1" h="67" extrusionOk="0">
                <a:moveTo>
                  <a:pt x="1" y="66"/>
                </a:moveTo>
                <a:lnTo>
                  <a:pt x="1" y="66"/>
                </a:lnTo>
                <a:lnTo>
                  <a:pt x="1" y="0"/>
                </a:lnTo>
                <a:lnTo>
                  <a:pt x="1" y="0"/>
                </a:lnTo>
                <a:close/>
              </a:path>
            </a:pathLst>
          </a:custGeom>
          <a:solidFill>
            <a:srgbClr val="FFD98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 name="Google Shape;446;p27"/>
          <p:cNvSpPr/>
          <p:nvPr/>
        </p:nvSpPr>
        <p:spPr>
          <a:xfrm>
            <a:off x="5259263" y="6730480"/>
            <a:ext cx="280035" cy="4937"/>
          </a:xfrm>
          <a:custGeom>
            <a:avLst/>
            <a:gdLst/>
            <a:ahLst/>
            <a:cxnLst/>
            <a:rect l="l" t="t" r="r" b="b"/>
            <a:pathLst>
              <a:path w="3800" h="67" extrusionOk="0">
                <a:moveTo>
                  <a:pt x="1" y="1"/>
                </a:moveTo>
                <a:lnTo>
                  <a:pt x="1" y="67"/>
                </a:lnTo>
                <a:lnTo>
                  <a:pt x="3799" y="67"/>
                </a:lnTo>
                <a:lnTo>
                  <a:pt x="3799" y="1"/>
                </a:lnTo>
                <a:close/>
              </a:path>
            </a:pathLst>
          </a:custGeom>
          <a:solidFill>
            <a:srgbClr val="CDAC6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47" name="Google Shape;447;p27"/>
          <p:cNvGrpSpPr/>
          <p:nvPr/>
        </p:nvGrpSpPr>
        <p:grpSpPr>
          <a:xfrm>
            <a:off x="7432862" y="4102396"/>
            <a:ext cx="3068517" cy="2125021"/>
            <a:chOff x="4799733" y="3457797"/>
            <a:chExt cx="2301388" cy="1593766"/>
          </a:xfrm>
        </p:grpSpPr>
        <p:sp>
          <p:nvSpPr>
            <p:cNvPr id="448" name="Google Shape;448;p27"/>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449;p27"/>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450;p27"/>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451;p27"/>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 name="Google Shape;452;p27"/>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453;p27"/>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454;p27"/>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455;p27"/>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456;p27"/>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457;p27"/>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458;p27"/>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459;p27"/>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460;p27"/>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461;p27"/>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462;p27"/>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 name="Google Shape;463;p27"/>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464;p27"/>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465;p27"/>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466;p27"/>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467;p27"/>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468;p27"/>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469;p27"/>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470;p27"/>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 name="Google Shape;471;p27"/>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472;p27"/>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473;p27"/>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474;p27"/>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475;p27"/>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476;p27"/>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477;p27"/>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478;p27"/>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479;p27"/>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480;p27"/>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481;p27"/>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482;p27"/>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483;p27"/>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484;p27"/>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485;p27"/>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486;p27"/>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487;p27"/>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 name="Google Shape;488;p27"/>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 name="Google Shape;489;p27"/>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27"/>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27"/>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27"/>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27"/>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27"/>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27"/>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27"/>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27"/>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27"/>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27"/>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27"/>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27"/>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27"/>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27"/>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4" name="Google Shape;504;p27"/>
          <p:cNvGrpSpPr/>
          <p:nvPr/>
        </p:nvGrpSpPr>
        <p:grpSpPr>
          <a:xfrm>
            <a:off x="1690061" y="3536357"/>
            <a:ext cx="2938875" cy="4332579"/>
            <a:chOff x="1330834" y="3033268"/>
            <a:chExt cx="2204156" cy="3249434"/>
          </a:xfrm>
        </p:grpSpPr>
        <p:grpSp>
          <p:nvGrpSpPr>
            <p:cNvPr id="505" name="Google Shape;505;p27"/>
            <p:cNvGrpSpPr/>
            <p:nvPr/>
          </p:nvGrpSpPr>
          <p:grpSpPr>
            <a:xfrm>
              <a:off x="1330834" y="3793115"/>
              <a:ext cx="868990" cy="1258447"/>
              <a:chOff x="3235834" y="3793115"/>
              <a:chExt cx="868990" cy="1258447"/>
            </a:xfrm>
          </p:grpSpPr>
          <p:sp>
            <p:nvSpPr>
              <p:cNvPr id="506" name="Google Shape;506;p27"/>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07" name="Google Shape;507;p27"/>
              <p:cNvGrpSpPr/>
              <p:nvPr/>
            </p:nvGrpSpPr>
            <p:grpSpPr>
              <a:xfrm>
                <a:off x="3235834" y="3793115"/>
                <a:ext cx="865418" cy="1258447"/>
                <a:chOff x="3235834" y="3793115"/>
                <a:chExt cx="865418" cy="1258447"/>
              </a:xfrm>
            </p:grpSpPr>
            <p:sp>
              <p:nvSpPr>
                <p:cNvPr id="508" name="Google Shape;508;p27"/>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27"/>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27"/>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27"/>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27"/>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27"/>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27"/>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27"/>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27"/>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27"/>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27"/>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27"/>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27"/>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27"/>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27"/>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27"/>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27"/>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27"/>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27"/>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27"/>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27"/>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27"/>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27"/>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27"/>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532" name="Google Shape;532;p27"/>
            <p:cNvSpPr/>
            <p:nvPr/>
          </p:nvSpPr>
          <p:spPr>
            <a:xfrm>
              <a:off x="2147989" y="3033268"/>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27"/>
            <p:cNvSpPr/>
            <p:nvPr/>
          </p:nvSpPr>
          <p:spPr>
            <a:xfrm>
              <a:off x="2385761" y="3033268"/>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27"/>
            <p:cNvSpPr/>
            <p:nvPr/>
          </p:nvSpPr>
          <p:spPr>
            <a:xfrm>
              <a:off x="2243109" y="3094728"/>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27"/>
            <p:cNvSpPr/>
            <p:nvPr/>
          </p:nvSpPr>
          <p:spPr>
            <a:xfrm>
              <a:off x="2303795" y="3170835"/>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27"/>
            <p:cNvSpPr/>
            <p:nvPr/>
          </p:nvSpPr>
          <p:spPr>
            <a:xfrm>
              <a:off x="2303795" y="3273969"/>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27"/>
            <p:cNvSpPr/>
            <p:nvPr/>
          </p:nvSpPr>
          <p:spPr>
            <a:xfrm>
              <a:off x="2303795" y="3380750"/>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27"/>
            <p:cNvSpPr/>
            <p:nvPr/>
          </p:nvSpPr>
          <p:spPr>
            <a:xfrm>
              <a:off x="2303795" y="3545344"/>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27"/>
            <p:cNvSpPr/>
            <p:nvPr/>
          </p:nvSpPr>
          <p:spPr>
            <a:xfrm>
              <a:off x="2303795" y="3652126"/>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27"/>
            <p:cNvSpPr/>
            <p:nvPr/>
          </p:nvSpPr>
          <p:spPr>
            <a:xfrm>
              <a:off x="2303795" y="3758963"/>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27"/>
            <p:cNvSpPr/>
            <p:nvPr/>
          </p:nvSpPr>
          <p:spPr>
            <a:xfrm>
              <a:off x="2303795" y="3920628"/>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27"/>
            <p:cNvSpPr/>
            <p:nvPr/>
          </p:nvSpPr>
          <p:spPr>
            <a:xfrm>
              <a:off x="2303795" y="4023761"/>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27"/>
            <p:cNvSpPr/>
            <p:nvPr/>
          </p:nvSpPr>
          <p:spPr>
            <a:xfrm>
              <a:off x="2303795" y="4130543"/>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27"/>
            <p:cNvSpPr/>
            <p:nvPr/>
          </p:nvSpPr>
          <p:spPr>
            <a:xfrm>
              <a:off x="2303795" y="4292208"/>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45;p27"/>
            <p:cNvSpPr/>
            <p:nvPr/>
          </p:nvSpPr>
          <p:spPr>
            <a:xfrm>
              <a:off x="2303795" y="4398989"/>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46;p27"/>
            <p:cNvSpPr/>
            <p:nvPr/>
          </p:nvSpPr>
          <p:spPr>
            <a:xfrm>
              <a:off x="2303795" y="4505826"/>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27"/>
            <p:cNvSpPr/>
            <p:nvPr/>
          </p:nvSpPr>
          <p:spPr>
            <a:xfrm>
              <a:off x="2303795" y="4667491"/>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27"/>
            <p:cNvSpPr/>
            <p:nvPr/>
          </p:nvSpPr>
          <p:spPr>
            <a:xfrm>
              <a:off x="2303795" y="4773554"/>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27"/>
            <p:cNvSpPr/>
            <p:nvPr/>
          </p:nvSpPr>
          <p:spPr>
            <a:xfrm>
              <a:off x="2303795" y="4877406"/>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27"/>
            <p:cNvSpPr/>
            <p:nvPr/>
          </p:nvSpPr>
          <p:spPr>
            <a:xfrm>
              <a:off x="2243109" y="3466363"/>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27"/>
            <p:cNvSpPr/>
            <p:nvPr/>
          </p:nvSpPr>
          <p:spPr>
            <a:xfrm>
              <a:off x="2243109" y="3840873"/>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27"/>
            <p:cNvSpPr/>
            <p:nvPr/>
          </p:nvSpPr>
          <p:spPr>
            <a:xfrm>
              <a:off x="2243109" y="4213227"/>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27"/>
            <p:cNvSpPr/>
            <p:nvPr/>
          </p:nvSpPr>
          <p:spPr>
            <a:xfrm>
              <a:off x="2243109" y="4587736"/>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27"/>
            <p:cNvSpPr/>
            <p:nvPr/>
          </p:nvSpPr>
          <p:spPr>
            <a:xfrm>
              <a:off x="2330877" y="3728233"/>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27"/>
            <p:cNvSpPr/>
            <p:nvPr/>
          </p:nvSpPr>
          <p:spPr>
            <a:xfrm>
              <a:off x="2340384" y="4042056"/>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27"/>
            <p:cNvSpPr/>
            <p:nvPr/>
          </p:nvSpPr>
          <p:spPr>
            <a:xfrm>
              <a:off x="2455953" y="3840431"/>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27"/>
            <p:cNvSpPr/>
            <p:nvPr/>
          </p:nvSpPr>
          <p:spPr>
            <a:xfrm>
              <a:off x="2257700" y="3341232"/>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27"/>
            <p:cNvSpPr/>
            <p:nvPr/>
          </p:nvSpPr>
          <p:spPr>
            <a:xfrm>
              <a:off x="2300866" y="3488914"/>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27"/>
            <p:cNvSpPr/>
            <p:nvPr/>
          </p:nvSpPr>
          <p:spPr>
            <a:xfrm>
              <a:off x="2319160" y="3684625"/>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27"/>
            <p:cNvSpPr/>
            <p:nvPr/>
          </p:nvSpPr>
          <p:spPr>
            <a:xfrm rot="41933">
              <a:off x="2322676" y="3739527"/>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27"/>
            <p:cNvSpPr/>
            <p:nvPr/>
          </p:nvSpPr>
          <p:spPr>
            <a:xfrm>
              <a:off x="2456672" y="4432649"/>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27"/>
            <p:cNvSpPr/>
            <p:nvPr/>
          </p:nvSpPr>
          <p:spPr>
            <a:xfrm>
              <a:off x="2462531" y="3783060"/>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27"/>
            <p:cNvSpPr/>
            <p:nvPr/>
          </p:nvSpPr>
          <p:spPr>
            <a:xfrm>
              <a:off x="2575171" y="3798426"/>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27"/>
            <p:cNvSpPr/>
            <p:nvPr/>
          </p:nvSpPr>
          <p:spPr>
            <a:xfrm>
              <a:off x="2578542" y="3612663"/>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27"/>
            <p:cNvSpPr/>
            <p:nvPr/>
          </p:nvSpPr>
          <p:spPr>
            <a:xfrm>
              <a:off x="2675431" y="3611472"/>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27"/>
            <p:cNvSpPr/>
            <p:nvPr/>
          </p:nvSpPr>
          <p:spPr>
            <a:xfrm>
              <a:off x="2071937" y="4088096"/>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27"/>
            <p:cNvSpPr/>
            <p:nvPr/>
          </p:nvSpPr>
          <p:spPr>
            <a:xfrm>
              <a:off x="2108462" y="4246876"/>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27"/>
            <p:cNvSpPr/>
            <p:nvPr/>
          </p:nvSpPr>
          <p:spPr>
            <a:xfrm>
              <a:off x="2166283" y="4298066"/>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27"/>
            <p:cNvSpPr/>
            <p:nvPr/>
          </p:nvSpPr>
          <p:spPr>
            <a:xfrm>
              <a:off x="3108471" y="4362456"/>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27"/>
            <p:cNvSpPr/>
            <p:nvPr/>
          </p:nvSpPr>
          <p:spPr>
            <a:xfrm>
              <a:off x="2627125" y="4246886"/>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27"/>
            <p:cNvSpPr/>
            <p:nvPr/>
          </p:nvSpPr>
          <p:spPr>
            <a:xfrm>
              <a:off x="2660066" y="4246886"/>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72" name="Google Shape;572;p27"/>
            <p:cNvGrpSpPr/>
            <p:nvPr/>
          </p:nvGrpSpPr>
          <p:grpSpPr>
            <a:xfrm>
              <a:off x="2774143" y="4536556"/>
              <a:ext cx="320455" cy="156580"/>
              <a:chOff x="2774143" y="4536556"/>
              <a:chExt cx="320455" cy="156580"/>
            </a:xfrm>
          </p:grpSpPr>
          <p:sp>
            <p:nvSpPr>
              <p:cNvPr id="573" name="Google Shape;573;p27"/>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27"/>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27"/>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76" name="Google Shape;576;p27"/>
            <p:cNvSpPr/>
            <p:nvPr/>
          </p:nvSpPr>
          <p:spPr>
            <a:xfrm>
              <a:off x="2760989" y="5002538"/>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27"/>
            <p:cNvSpPr/>
            <p:nvPr/>
          </p:nvSpPr>
          <p:spPr>
            <a:xfrm>
              <a:off x="2239406" y="5831311"/>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27"/>
            <p:cNvSpPr/>
            <p:nvPr/>
          </p:nvSpPr>
          <p:spPr>
            <a:xfrm>
              <a:off x="2239406" y="5831311"/>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9" name="Google Shape;579;p27"/>
          <p:cNvGrpSpPr/>
          <p:nvPr/>
        </p:nvGrpSpPr>
        <p:grpSpPr>
          <a:xfrm>
            <a:off x="1338013" y="6227344"/>
            <a:ext cx="9753608" cy="1641593"/>
            <a:chOff x="929285" y="5051507"/>
            <a:chExt cx="7315206" cy="1231195"/>
          </a:xfrm>
        </p:grpSpPr>
        <p:sp>
          <p:nvSpPr>
            <p:cNvPr id="580" name="Google Shape;580;p27"/>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27"/>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27"/>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27"/>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27"/>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27"/>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53" name="TextBox 152">
            <a:extLst>
              <a:ext uri="{FF2B5EF4-FFF2-40B4-BE49-F238E27FC236}">
                <a16:creationId xmlns:a16="http://schemas.microsoft.com/office/drawing/2014/main" id="{1899A6E8-F061-497A-B256-42161A0297AB}"/>
              </a:ext>
            </a:extLst>
          </p:cNvPr>
          <p:cNvSpPr txBox="1"/>
          <p:nvPr/>
        </p:nvSpPr>
        <p:spPr>
          <a:xfrm>
            <a:off x="5104607" y="480414"/>
            <a:ext cx="1982785" cy="923330"/>
          </a:xfrm>
          <a:prstGeom prst="rect">
            <a:avLst/>
          </a:prstGeom>
          <a:noFill/>
        </p:spPr>
        <p:txBody>
          <a:bodyPr wrap="square" rtlCol="0">
            <a:spAutoFit/>
          </a:bodyPr>
          <a:lstStyle/>
          <a:p>
            <a:r>
              <a:rPr lang="en-US" sz="5400" b="1" dirty="0" err="1">
                <a:solidFill>
                  <a:schemeClr val="bg1"/>
                </a:solidFill>
                <a:latin typeface="Times New Roman" panose="02020603050405020304" pitchFamily="18" charset="0"/>
                <a:cs typeface="Times New Roman" panose="02020603050405020304" pitchFamily="18" charset="0"/>
              </a:rPr>
              <a:t>Toán</a:t>
            </a:r>
            <a:endParaRPr lang="en-US" sz="5400" b="1" dirty="0">
              <a:solidFill>
                <a:schemeClr val="bg1"/>
              </a:solidFill>
              <a:latin typeface="Times New Roman" panose="02020603050405020304" pitchFamily="18" charset="0"/>
              <a:cs typeface="Times New Roman" panose="02020603050405020304" pitchFamily="18" charset="0"/>
            </a:endParaRPr>
          </a:p>
        </p:txBody>
      </p:sp>
      <p:sp>
        <p:nvSpPr>
          <p:cNvPr id="154" name="矩形 259">
            <a:extLst>
              <a:ext uri="{FF2B5EF4-FFF2-40B4-BE49-F238E27FC236}">
                <a16:creationId xmlns:a16="http://schemas.microsoft.com/office/drawing/2014/main" id="{4D0ED2DC-7AB2-4EC4-AFFA-FCEFD0755795}"/>
              </a:ext>
            </a:extLst>
          </p:cNvPr>
          <p:cNvSpPr>
            <a:spLocks noChangeArrowheads="1"/>
          </p:cNvSpPr>
          <p:nvPr/>
        </p:nvSpPr>
        <p:spPr bwMode="auto">
          <a:xfrm>
            <a:off x="4813304" y="4775125"/>
            <a:ext cx="2564711" cy="430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a:buNone/>
            </a:pPr>
            <a:r>
              <a:rPr lang="en-US" altLang="zh-CN" sz="2800" b="1" dirty="0">
                <a:solidFill>
                  <a:schemeClr val="bg1"/>
                </a:solidFill>
                <a:latin typeface="UTM Swiss 721 Black Condensed" panose="02000500000000000000" pitchFamily="2" charset="0"/>
                <a:cs typeface="Arial" panose="020B0604020202020204" pitchFamily="34" charset="0"/>
              </a:rPr>
              <a:t>Trang 76; 77</a:t>
            </a:r>
          </a:p>
        </p:txBody>
      </p:sp>
      <p:pic>
        <p:nvPicPr>
          <p:cNvPr id="8" name="Audio 7">
            <a:hlinkClick r:id="" action="ppaction://media"/>
            <a:extLst>
              <a:ext uri="{FF2B5EF4-FFF2-40B4-BE49-F238E27FC236}">
                <a16:creationId xmlns:a16="http://schemas.microsoft.com/office/drawing/2014/main" id="{3C045BE8-8CBE-47AB-92EA-61B1808D0B3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488738" y="6154738"/>
            <a:ext cx="487362" cy="48736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wipe(down)">
                                      <p:cBhvr>
                                        <p:cTn id="7" dur="580">
                                          <p:stCondLst>
                                            <p:cond delay="0"/>
                                          </p:stCondLst>
                                        </p:cTn>
                                        <p:tgtEl>
                                          <p:spTgt spid="153"/>
                                        </p:tgtEl>
                                      </p:cBhvr>
                                    </p:animEffect>
                                    <p:anim calcmode="lin" valueType="num">
                                      <p:cBhvr>
                                        <p:cTn id="8" dur="1822" tmFilter="0,0; 0.14,0.36; 0.43,0.73; 0.71,0.91; 1.0,1.0">
                                          <p:stCondLst>
                                            <p:cond delay="0"/>
                                          </p:stCondLst>
                                        </p:cTn>
                                        <p:tgtEl>
                                          <p:spTgt spid="15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5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5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5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53"/>
                                        </p:tgtEl>
                                        <p:attrNameLst>
                                          <p:attrName>ppt_y</p:attrName>
                                        </p:attrNameLst>
                                      </p:cBhvr>
                                      <p:tavLst>
                                        <p:tav tm="0" fmla="#ppt_y-sin(pi*$)/81">
                                          <p:val>
                                            <p:fltVal val="0"/>
                                          </p:val>
                                        </p:tav>
                                        <p:tav tm="100000">
                                          <p:val>
                                            <p:fltVal val="1"/>
                                          </p:val>
                                        </p:tav>
                                      </p:tavLst>
                                    </p:anim>
                                    <p:animScale>
                                      <p:cBhvr>
                                        <p:cTn id="13" dur="26">
                                          <p:stCondLst>
                                            <p:cond delay="650"/>
                                          </p:stCondLst>
                                        </p:cTn>
                                        <p:tgtEl>
                                          <p:spTgt spid="153"/>
                                        </p:tgtEl>
                                      </p:cBhvr>
                                      <p:to x="100000" y="60000"/>
                                    </p:animScale>
                                    <p:animScale>
                                      <p:cBhvr>
                                        <p:cTn id="14" dur="166" decel="50000">
                                          <p:stCondLst>
                                            <p:cond delay="676"/>
                                          </p:stCondLst>
                                        </p:cTn>
                                        <p:tgtEl>
                                          <p:spTgt spid="153"/>
                                        </p:tgtEl>
                                      </p:cBhvr>
                                      <p:to x="100000" y="100000"/>
                                    </p:animScale>
                                    <p:animScale>
                                      <p:cBhvr>
                                        <p:cTn id="15" dur="26">
                                          <p:stCondLst>
                                            <p:cond delay="1312"/>
                                          </p:stCondLst>
                                        </p:cTn>
                                        <p:tgtEl>
                                          <p:spTgt spid="153"/>
                                        </p:tgtEl>
                                      </p:cBhvr>
                                      <p:to x="100000" y="80000"/>
                                    </p:animScale>
                                    <p:animScale>
                                      <p:cBhvr>
                                        <p:cTn id="16" dur="166" decel="50000">
                                          <p:stCondLst>
                                            <p:cond delay="1338"/>
                                          </p:stCondLst>
                                        </p:cTn>
                                        <p:tgtEl>
                                          <p:spTgt spid="153"/>
                                        </p:tgtEl>
                                      </p:cBhvr>
                                      <p:to x="100000" y="100000"/>
                                    </p:animScale>
                                    <p:animScale>
                                      <p:cBhvr>
                                        <p:cTn id="17" dur="26">
                                          <p:stCondLst>
                                            <p:cond delay="1642"/>
                                          </p:stCondLst>
                                        </p:cTn>
                                        <p:tgtEl>
                                          <p:spTgt spid="153"/>
                                        </p:tgtEl>
                                      </p:cBhvr>
                                      <p:to x="100000" y="90000"/>
                                    </p:animScale>
                                    <p:animScale>
                                      <p:cBhvr>
                                        <p:cTn id="18" dur="166" decel="50000">
                                          <p:stCondLst>
                                            <p:cond delay="1668"/>
                                          </p:stCondLst>
                                        </p:cTn>
                                        <p:tgtEl>
                                          <p:spTgt spid="153"/>
                                        </p:tgtEl>
                                      </p:cBhvr>
                                      <p:to x="100000" y="100000"/>
                                    </p:animScale>
                                    <p:animScale>
                                      <p:cBhvr>
                                        <p:cTn id="19" dur="26">
                                          <p:stCondLst>
                                            <p:cond delay="1808"/>
                                          </p:stCondLst>
                                        </p:cTn>
                                        <p:tgtEl>
                                          <p:spTgt spid="153"/>
                                        </p:tgtEl>
                                      </p:cBhvr>
                                      <p:to x="100000" y="95000"/>
                                    </p:animScale>
                                    <p:animScale>
                                      <p:cBhvr>
                                        <p:cTn id="20" dur="166" decel="50000">
                                          <p:stCondLst>
                                            <p:cond delay="1834"/>
                                          </p:stCondLst>
                                        </p:cTn>
                                        <p:tgtEl>
                                          <p:spTgt spid="153"/>
                                        </p:tgtEl>
                                      </p:cBhvr>
                                      <p:to x="100000" y="100000"/>
                                    </p:animScale>
                                  </p:childTnLst>
                                </p:cTn>
                              </p:par>
                            </p:childTnLst>
                          </p:cTn>
                        </p:par>
                        <p:par>
                          <p:cTn id="21" fill="hold">
                            <p:stCondLst>
                              <p:cond delay="2000"/>
                            </p:stCondLst>
                            <p:childTnLst>
                              <p:par>
                                <p:cTn id="22" presetID="41" presetClass="entr" presetSubtype="0" fill="hold" grpId="0" nodeType="afterEffect">
                                  <p:stCondLst>
                                    <p:cond delay="0"/>
                                  </p:stCondLst>
                                  <p:iterate type="lt">
                                    <p:tmPct val="10000"/>
                                  </p:iterate>
                                  <p:childTnLst>
                                    <p:set>
                                      <p:cBhvr>
                                        <p:cTn id="23" dur="1" fill="hold">
                                          <p:stCondLst>
                                            <p:cond delay="0"/>
                                          </p:stCondLst>
                                        </p:cTn>
                                        <p:tgtEl>
                                          <p:spTgt spid="154"/>
                                        </p:tgtEl>
                                        <p:attrNameLst>
                                          <p:attrName>style.visibility</p:attrName>
                                        </p:attrNameLst>
                                      </p:cBhvr>
                                      <p:to>
                                        <p:strVal val="visible"/>
                                      </p:to>
                                    </p:set>
                                    <p:anim calcmode="lin" valueType="num">
                                      <p:cBhvr>
                                        <p:cTn id="24" dur="500" fill="hold"/>
                                        <p:tgtEl>
                                          <p:spTgt spid="154"/>
                                        </p:tgtEl>
                                        <p:attrNameLst>
                                          <p:attrName>ppt_x</p:attrName>
                                        </p:attrNameLst>
                                      </p:cBhvr>
                                      <p:tavLst>
                                        <p:tav tm="0">
                                          <p:val>
                                            <p:strVal val="#ppt_x"/>
                                          </p:val>
                                        </p:tav>
                                        <p:tav tm="50000">
                                          <p:val>
                                            <p:strVal val="#ppt_x+.1"/>
                                          </p:val>
                                        </p:tav>
                                        <p:tav tm="100000">
                                          <p:val>
                                            <p:strVal val="#ppt_x"/>
                                          </p:val>
                                        </p:tav>
                                      </p:tavLst>
                                    </p:anim>
                                    <p:anim calcmode="lin" valueType="num">
                                      <p:cBhvr>
                                        <p:cTn id="25" dur="500" fill="hold"/>
                                        <p:tgtEl>
                                          <p:spTgt spid="154"/>
                                        </p:tgtEl>
                                        <p:attrNameLst>
                                          <p:attrName>ppt_y</p:attrName>
                                        </p:attrNameLst>
                                      </p:cBhvr>
                                      <p:tavLst>
                                        <p:tav tm="0">
                                          <p:val>
                                            <p:strVal val="#ppt_y"/>
                                          </p:val>
                                        </p:tav>
                                        <p:tav tm="100000">
                                          <p:val>
                                            <p:strVal val="#ppt_y"/>
                                          </p:val>
                                        </p:tav>
                                      </p:tavLst>
                                    </p:anim>
                                    <p:anim calcmode="lin" valueType="num">
                                      <p:cBhvr>
                                        <p:cTn id="26" dur="500" fill="hold"/>
                                        <p:tgtEl>
                                          <p:spTgt spid="154"/>
                                        </p:tgtEl>
                                        <p:attrNameLst>
                                          <p:attrName>ppt_h</p:attrName>
                                        </p:attrNameLst>
                                      </p:cBhvr>
                                      <p:tavLst>
                                        <p:tav tm="0">
                                          <p:val>
                                            <p:strVal val="#ppt_h/10"/>
                                          </p:val>
                                        </p:tav>
                                        <p:tav tm="50000">
                                          <p:val>
                                            <p:strVal val="#ppt_h+.01"/>
                                          </p:val>
                                        </p:tav>
                                        <p:tav tm="100000">
                                          <p:val>
                                            <p:strVal val="#ppt_h"/>
                                          </p:val>
                                        </p:tav>
                                      </p:tavLst>
                                    </p:anim>
                                    <p:anim calcmode="lin" valueType="num">
                                      <p:cBhvr>
                                        <p:cTn id="27" dur="500" fill="hold"/>
                                        <p:tgtEl>
                                          <p:spTgt spid="154"/>
                                        </p:tgtEl>
                                        <p:attrNameLst>
                                          <p:attrName>ppt_w</p:attrName>
                                        </p:attrNameLst>
                                      </p:cBhvr>
                                      <p:tavLst>
                                        <p:tav tm="0">
                                          <p:val>
                                            <p:strVal val="#ppt_w/10"/>
                                          </p:val>
                                        </p:tav>
                                        <p:tav tm="50000">
                                          <p:val>
                                            <p:strVal val="#ppt_w+.01"/>
                                          </p:val>
                                        </p:tav>
                                        <p:tav tm="100000">
                                          <p:val>
                                            <p:strVal val="#ppt_w"/>
                                          </p:val>
                                        </p:tav>
                                      </p:tavLst>
                                    </p:anim>
                                    <p:animEffect transition="in" filter="fade">
                                      <p:cBhvr>
                                        <p:cTn id="28" dur="500" tmFilter="0,0; .5, 1; 1, 1"/>
                                        <p:tgtEl>
                                          <p:spTgt spid="154"/>
                                        </p:tgtEl>
                                      </p:cBhvr>
                                    </p:animEffect>
                                  </p:childTnLst>
                                </p:cTn>
                              </p:par>
                            </p:childTnLst>
                          </p:cTn>
                        </p:par>
                        <p:par>
                          <p:cTn id="29" fill="hold">
                            <p:stCondLst>
                              <p:cond delay="2950"/>
                            </p:stCondLst>
                            <p:childTnLst>
                              <p:par>
                                <p:cTn id="30" presetID="26" presetClass="emph" presetSubtype="0" fill="hold" grpId="1" nodeType="afterEffect">
                                  <p:stCondLst>
                                    <p:cond delay="0"/>
                                  </p:stCondLst>
                                  <p:iterate type="lt">
                                    <p:tmPct val="0"/>
                                  </p:iterate>
                                  <p:childTnLst>
                                    <p:animEffect transition="out" filter="fade">
                                      <p:cBhvr>
                                        <p:cTn id="31" dur="500" tmFilter="0, 0; .2, .5; .8, .5; 1, 0"/>
                                        <p:tgtEl>
                                          <p:spTgt spid="154"/>
                                        </p:tgtEl>
                                      </p:cBhvr>
                                    </p:animEffect>
                                    <p:animScale>
                                      <p:cBhvr>
                                        <p:cTn id="32" dur="250" autoRev="1" fill="hold"/>
                                        <p:tgtEl>
                                          <p:spTgt spid="15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33" fill="hold" display="0">
                  <p:stCondLst>
                    <p:cond delay="indefinite"/>
                  </p:stCondLst>
                  <p:endCondLst>
                    <p:cond evt="onStopAudio" delay="0">
                      <p:tgtEl>
                        <p:sldTgt/>
                      </p:tgtEl>
                    </p:cond>
                  </p:endCondLst>
                </p:cTn>
                <p:tgtEl>
                  <p:spTgt spid="8"/>
                </p:tgtEl>
              </p:cMediaNode>
            </p:audio>
          </p:childTnLst>
        </p:cTn>
      </p:par>
    </p:tnLst>
    <p:bldLst>
      <p:bldP spid="153" grpId="0"/>
      <p:bldP spid="154" grpId="0"/>
      <p:bldP spid="154"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椭圆 6">
            <a:extLst>
              <a:ext uri="{FF2B5EF4-FFF2-40B4-BE49-F238E27FC236}">
                <a16:creationId xmlns:a16="http://schemas.microsoft.com/office/drawing/2014/main" id="{C3DFBC15-432B-4050-8A4B-A6C6F5A55844}"/>
              </a:ext>
            </a:extLst>
          </p:cNvPr>
          <p:cNvSpPr/>
          <p:nvPr/>
        </p:nvSpPr>
        <p:spPr>
          <a:xfrm>
            <a:off x="9171432" y="192024"/>
            <a:ext cx="2511182" cy="214935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51715" tIns="25857" rIns="51715" bIns="25857" rtlCol="0" anchor="ctr"/>
          <a:lstStyle/>
          <a:p>
            <a:pPr algn="ctr"/>
            <a:r>
              <a:rPr lang="en-US" altLang="zh-CN" sz="6000" b="1" dirty="0" err="1">
                <a:solidFill>
                  <a:schemeClr val="accent1"/>
                </a:solidFill>
                <a:latin typeface="Lobster" panose="00000500000000000000" pitchFamily="2" charset="0"/>
                <a:ea typeface="微软雅黑" panose="020B0503020204020204" pitchFamily="34" charset="-122"/>
                <a:cs typeface="Times New Roman" panose="02020603050405020304" pitchFamily="18" charset="0"/>
                <a:sym typeface="Arial" panose="020B0604020202020204" pitchFamily="34" charset="0"/>
              </a:rPr>
              <a:t>Mục</a:t>
            </a:r>
            <a:r>
              <a:rPr lang="en-US" altLang="zh-CN" sz="6600" b="1" dirty="0">
                <a:solidFill>
                  <a:schemeClr val="accent1"/>
                </a:solidFill>
                <a:latin typeface="Lobster" panose="00000500000000000000" pitchFamily="2" charset="0"/>
                <a:ea typeface="微软雅黑" panose="020B0503020204020204" pitchFamily="34" charset="-122"/>
                <a:cs typeface="Times New Roman" panose="02020603050405020304" pitchFamily="18" charset="0"/>
                <a:sym typeface="Arial" panose="020B0604020202020204" pitchFamily="34" charset="0"/>
              </a:rPr>
              <a:t> </a:t>
            </a:r>
            <a:r>
              <a:rPr lang="en-US" altLang="zh-CN" sz="6600" b="1" dirty="0" err="1">
                <a:solidFill>
                  <a:schemeClr val="accent1"/>
                </a:solidFill>
                <a:latin typeface="Lobster" panose="00000500000000000000" pitchFamily="2" charset="0"/>
                <a:ea typeface="微软雅黑" panose="020B0503020204020204" pitchFamily="34" charset="-122"/>
                <a:cs typeface="Times New Roman" panose="02020603050405020304" pitchFamily="18" charset="0"/>
                <a:sym typeface="Arial" panose="020B0604020202020204" pitchFamily="34" charset="0"/>
              </a:rPr>
              <a:t>tiêu</a:t>
            </a:r>
            <a:endParaRPr lang="zh-CN" altLang="en-US" sz="6600" b="1" dirty="0">
              <a:solidFill>
                <a:schemeClr val="accent1"/>
              </a:solidFill>
              <a:latin typeface="Lobster" panose="00000500000000000000" pitchFamily="2" charset="0"/>
              <a:ea typeface="微软雅黑" panose="020B0503020204020204" pitchFamily="34" charset="-122"/>
              <a:cs typeface="Times New Roman" panose="02020603050405020304" pitchFamily="18" charset="0"/>
              <a:sym typeface="Arial" panose="020B0604020202020204" pitchFamily="34" charset="0"/>
            </a:endParaRPr>
          </a:p>
        </p:txBody>
      </p:sp>
      <p:grpSp>
        <p:nvGrpSpPr>
          <p:cNvPr id="6" name="组合 7">
            <a:extLst>
              <a:ext uri="{FF2B5EF4-FFF2-40B4-BE49-F238E27FC236}">
                <a16:creationId xmlns:a16="http://schemas.microsoft.com/office/drawing/2014/main" id="{C5697BD9-FD64-4EF7-BE4F-5C577EBF1211}"/>
              </a:ext>
            </a:extLst>
          </p:cNvPr>
          <p:cNvGrpSpPr/>
          <p:nvPr/>
        </p:nvGrpSpPr>
        <p:grpSpPr>
          <a:xfrm>
            <a:off x="914326" y="2331238"/>
            <a:ext cx="9363456" cy="1181809"/>
            <a:chOff x="5338330" y="1488962"/>
            <a:chExt cx="8708946" cy="1390555"/>
          </a:xfrm>
          <a:solidFill>
            <a:schemeClr val="accent2">
              <a:lumMod val="20000"/>
              <a:lumOff val="80000"/>
            </a:schemeClr>
          </a:solidFill>
        </p:grpSpPr>
        <p:sp>
          <p:nvSpPr>
            <p:cNvPr id="7" name="圆角矩形 3">
              <a:extLst>
                <a:ext uri="{FF2B5EF4-FFF2-40B4-BE49-F238E27FC236}">
                  <a16:creationId xmlns:a16="http://schemas.microsoft.com/office/drawing/2014/main" id="{EA7A5150-8D46-4912-8F70-ABB25EEE0E1D}"/>
                </a:ext>
              </a:extLst>
            </p:cNvPr>
            <p:cNvSpPr/>
            <p:nvPr/>
          </p:nvSpPr>
          <p:spPr>
            <a:xfrm>
              <a:off x="5338330" y="1488962"/>
              <a:ext cx="8708946" cy="1390555"/>
            </a:xfrm>
            <a:prstGeom prst="roundRect">
              <a:avLst>
                <a:gd name="adj" fmla="val 50000"/>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1715" tIns="25857" rIns="51715" bIns="25857" rtlCol="0" anchor="ctr"/>
            <a:lstStyle/>
            <a:p>
              <a:pPr algn="ctr"/>
              <a:endParaRPr lang="zh-CN" altLang="en-US" sz="1073">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8" name="椭圆 12">
              <a:extLst>
                <a:ext uri="{FF2B5EF4-FFF2-40B4-BE49-F238E27FC236}">
                  <a16:creationId xmlns:a16="http://schemas.microsoft.com/office/drawing/2014/main" id="{74C44B49-17EC-41E2-8C3C-17C316125E06}"/>
                </a:ext>
              </a:extLst>
            </p:cNvPr>
            <p:cNvSpPr/>
            <p:nvPr/>
          </p:nvSpPr>
          <p:spPr>
            <a:xfrm>
              <a:off x="5435626" y="1605212"/>
              <a:ext cx="1003318" cy="1158054"/>
            </a:xfrm>
            <a:prstGeom prst="ellipse">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lIns="51715" tIns="25857" rIns="51715" bIns="25857" rtlCol="0" anchor="ctr"/>
            <a:lstStyle/>
            <a:p>
              <a:pPr algn="ctr"/>
              <a:r>
                <a:rPr lang="en-US" altLang="zh-CN" sz="4400" b="1" dirty="0">
                  <a:solidFill>
                    <a:schemeClr val="bg1"/>
                  </a:solidFill>
                  <a:latin typeface="Arial" panose="020B0604020202020204" pitchFamily="34" charset="0"/>
                  <a:ea typeface="微软雅黑" panose="020B0503020204020204" pitchFamily="34" charset="-122"/>
                  <a:sym typeface="Arial" panose="020B0604020202020204" pitchFamily="34" charset="0"/>
                </a:rPr>
                <a:t>01</a:t>
              </a:r>
              <a:endParaRPr lang="zh-CN" altLang="en-US" sz="44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9" name="MH_Entry_1">
              <a:extLst>
                <a:ext uri="{FF2B5EF4-FFF2-40B4-BE49-F238E27FC236}">
                  <a16:creationId xmlns:a16="http://schemas.microsoft.com/office/drawing/2014/main" id="{8B9936A9-1E09-4B9A-88AE-5652DAAE7234}"/>
                </a:ext>
              </a:extLst>
            </p:cNvPr>
            <p:cNvSpPr/>
            <p:nvPr>
              <p:custDataLst>
                <p:tags r:id="rId5"/>
              </p:custDataLst>
            </p:nvPr>
          </p:nvSpPr>
          <p:spPr>
            <a:xfrm>
              <a:off x="6438944" y="1769268"/>
              <a:ext cx="7137620" cy="779102"/>
            </a:xfrm>
            <a:custGeom>
              <a:avLst/>
              <a:gdLst>
                <a:gd name="connsiteX0" fmla="*/ 0 w 2520280"/>
                <a:gd name="connsiteY0" fmla="*/ 1584176 h 1872208"/>
                <a:gd name="connsiteX1" fmla="*/ 2520280 w 2520280"/>
                <a:gd name="connsiteY1" fmla="*/ 1584176 h 1872208"/>
                <a:gd name="connsiteX2" fmla="*/ 2520280 w 2520280"/>
                <a:gd name="connsiteY2" fmla="*/ 1872208 h 1872208"/>
                <a:gd name="connsiteX3" fmla="*/ 0 w 2520280"/>
                <a:gd name="connsiteY3" fmla="*/ 1872208 h 1872208"/>
                <a:gd name="connsiteX4" fmla="*/ 0 w 2520280"/>
                <a:gd name="connsiteY4" fmla="*/ 1584176 h 1872208"/>
                <a:gd name="connsiteX5" fmla="*/ 0 w 2520280"/>
                <a:gd name="connsiteY5" fmla="*/ 0 h 1872208"/>
                <a:gd name="connsiteX6" fmla="*/ 2520280 w 2520280"/>
                <a:gd name="connsiteY6" fmla="*/ 0 h 1872208"/>
                <a:gd name="connsiteX7" fmla="*/ 2520280 w 2520280"/>
                <a:gd name="connsiteY7" fmla="*/ 288032 h 1872208"/>
                <a:gd name="connsiteX8" fmla="*/ 0 w 2520280"/>
                <a:gd name="connsiteY8" fmla="*/ 0 h 1872208"/>
                <a:gd name="connsiteX0" fmla="*/ 0 w 2520280"/>
                <a:gd name="connsiteY0" fmla="*/ 1584176 h 1872208"/>
                <a:gd name="connsiteX1" fmla="*/ 2520280 w 2520280"/>
                <a:gd name="connsiteY1" fmla="*/ 1584176 h 1872208"/>
                <a:gd name="connsiteX2" fmla="*/ 2520280 w 2520280"/>
                <a:gd name="connsiteY2" fmla="*/ 1872208 h 1872208"/>
                <a:gd name="connsiteX3" fmla="*/ 0 w 2520280"/>
                <a:gd name="connsiteY3" fmla="*/ 1872208 h 1872208"/>
                <a:gd name="connsiteX4" fmla="*/ 0 w 2520280"/>
                <a:gd name="connsiteY4" fmla="*/ 1584176 h 1872208"/>
                <a:gd name="connsiteX5" fmla="*/ 0 w 2520280"/>
                <a:gd name="connsiteY5" fmla="*/ 0 h 1872208"/>
                <a:gd name="connsiteX6" fmla="*/ 2520280 w 2520280"/>
                <a:gd name="connsiteY6" fmla="*/ 0 h 1872208"/>
                <a:gd name="connsiteX7" fmla="*/ 0 w 2520280"/>
                <a:gd name="connsiteY7" fmla="*/ 0 h 1872208"/>
                <a:gd name="connsiteX0" fmla="*/ 0 w 2520280"/>
                <a:gd name="connsiteY0" fmla="*/ 1872208 h 1872208"/>
                <a:gd name="connsiteX1" fmla="*/ 2520280 w 2520280"/>
                <a:gd name="connsiteY1" fmla="*/ 1584176 h 1872208"/>
                <a:gd name="connsiteX2" fmla="*/ 2520280 w 2520280"/>
                <a:gd name="connsiteY2" fmla="*/ 1872208 h 1872208"/>
                <a:gd name="connsiteX3" fmla="*/ 0 w 2520280"/>
                <a:gd name="connsiteY3" fmla="*/ 1872208 h 1872208"/>
                <a:gd name="connsiteX4" fmla="*/ 0 w 2520280"/>
                <a:gd name="connsiteY4" fmla="*/ 0 h 1872208"/>
                <a:gd name="connsiteX5" fmla="*/ 2520280 w 2520280"/>
                <a:gd name="connsiteY5" fmla="*/ 0 h 1872208"/>
                <a:gd name="connsiteX6" fmla="*/ 0 w 2520280"/>
                <a:gd name="connsiteY6" fmla="*/ 0 h 1872208"/>
                <a:gd name="connsiteX0" fmla="*/ 0 w 2520280"/>
                <a:gd name="connsiteY0" fmla="*/ 1872208 h 1872208"/>
                <a:gd name="connsiteX1" fmla="*/ 2520280 w 2520280"/>
                <a:gd name="connsiteY1" fmla="*/ 1872208 h 1872208"/>
                <a:gd name="connsiteX2" fmla="*/ 0 w 2520280"/>
                <a:gd name="connsiteY2" fmla="*/ 1872208 h 1872208"/>
                <a:gd name="connsiteX3" fmla="*/ 0 w 2520280"/>
                <a:gd name="connsiteY3" fmla="*/ 0 h 1872208"/>
                <a:gd name="connsiteX4" fmla="*/ 2520280 w 2520280"/>
                <a:gd name="connsiteY4" fmla="*/ 0 h 1872208"/>
                <a:gd name="connsiteX5" fmla="*/ 0 w 2520280"/>
                <a:gd name="connsiteY5" fmla="*/ 0 h 1872208"/>
                <a:gd name="connsiteX0" fmla="*/ 0 w 2520280"/>
                <a:gd name="connsiteY0" fmla="*/ 1872208 h 1872208"/>
                <a:gd name="connsiteX1" fmla="*/ 2520280 w 2520280"/>
                <a:gd name="connsiteY1" fmla="*/ 1872208 h 1872208"/>
                <a:gd name="connsiteX2" fmla="*/ 0 w 2520280"/>
                <a:gd name="connsiteY2" fmla="*/ 1872208 h 1872208"/>
                <a:gd name="connsiteX3" fmla="*/ 0 w 2520280"/>
                <a:gd name="connsiteY3" fmla="*/ 0 h 1872208"/>
                <a:gd name="connsiteX4" fmla="*/ 34255 w 2520280"/>
                <a:gd name="connsiteY4" fmla="*/ 0 h 1872208"/>
                <a:gd name="connsiteX5" fmla="*/ 0 w 2520280"/>
                <a:gd name="connsiteY5" fmla="*/ 0 h 1872208"/>
                <a:gd name="connsiteX0" fmla="*/ 0 w 2520280"/>
                <a:gd name="connsiteY0" fmla="*/ 1872208 h 1872208"/>
                <a:gd name="connsiteX1" fmla="*/ 2520280 w 2520280"/>
                <a:gd name="connsiteY1" fmla="*/ 1872208 h 1872208"/>
                <a:gd name="connsiteX2" fmla="*/ 0 w 2520280"/>
                <a:gd name="connsiteY2" fmla="*/ 1872208 h 1872208"/>
                <a:gd name="connsiteX3" fmla="*/ 0 w 2520280"/>
                <a:gd name="connsiteY3" fmla="*/ 0 h 1872208"/>
                <a:gd name="connsiteX4" fmla="*/ 917 w 2520280"/>
                <a:gd name="connsiteY4" fmla="*/ 6036 h 1872208"/>
                <a:gd name="connsiteX5" fmla="*/ 0 w 2520280"/>
                <a:gd name="connsiteY5" fmla="*/ 0 h 1872208"/>
                <a:gd name="connsiteX0" fmla="*/ 0 w 2520280"/>
                <a:gd name="connsiteY0" fmla="*/ 1890314 h 1890314"/>
                <a:gd name="connsiteX1" fmla="*/ 2520280 w 2520280"/>
                <a:gd name="connsiteY1" fmla="*/ 1890314 h 1890314"/>
                <a:gd name="connsiteX2" fmla="*/ 0 w 2520280"/>
                <a:gd name="connsiteY2" fmla="*/ 1890314 h 1890314"/>
                <a:gd name="connsiteX3" fmla="*/ 0 w 2520280"/>
                <a:gd name="connsiteY3" fmla="*/ 18106 h 1890314"/>
                <a:gd name="connsiteX4" fmla="*/ 53304 w 2520280"/>
                <a:gd name="connsiteY4" fmla="*/ 0 h 1890314"/>
                <a:gd name="connsiteX5" fmla="*/ 0 w 2520280"/>
                <a:gd name="connsiteY5" fmla="*/ 18106 h 1890314"/>
                <a:gd name="connsiteX0" fmla="*/ 0 w 2520280"/>
                <a:gd name="connsiteY0" fmla="*/ 1872208 h 1872208"/>
                <a:gd name="connsiteX1" fmla="*/ 2520280 w 2520280"/>
                <a:gd name="connsiteY1" fmla="*/ 1872208 h 1872208"/>
                <a:gd name="connsiteX2" fmla="*/ 0 w 2520280"/>
                <a:gd name="connsiteY2" fmla="*/ 1872208 h 1872208"/>
                <a:gd name="connsiteX3" fmla="*/ 0 w 2520280"/>
                <a:gd name="connsiteY3" fmla="*/ 0 h 1872208"/>
                <a:gd name="connsiteX4" fmla="*/ 916 w 2520280"/>
                <a:gd name="connsiteY4" fmla="*/ 0 h 1872208"/>
                <a:gd name="connsiteX5" fmla="*/ 0 w 2520280"/>
                <a:gd name="connsiteY5" fmla="*/ 0 h 187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0280" h="1872208">
                  <a:moveTo>
                    <a:pt x="0" y="1872208"/>
                  </a:moveTo>
                  <a:lnTo>
                    <a:pt x="2520280" y="1872208"/>
                  </a:lnTo>
                  <a:lnTo>
                    <a:pt x="0" y="1872208"/>
                  </a:lnTo>
                  <a:close/>
                  <a:moveTo>
                    <a:pt x="0" y="0"/>
                  </a:moveTo>
                  <a:lnTo>
                    <a:pt x="916" y="0"/>
                  </a:lnTo>
                  <a:lnTo>
                    <a:pt x="0" y="0"/>
                  </a:lnTo>
                  <a:close/>
                </a:path>
              </a:pathLst>
            </a:custGeom>
            <a:solidFill>
              <a:schemeClr val="tx1"/>
            </a:solidFill>
            <a:ln w="3175" cap="sq">
              <a:noFill/>
              <a:beve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Biết</a:t>
              </a:r>
              <a:r>
                <a:rPr lang="en-US"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tìm</a:t>
              </a:r>
              <a:r>
                <a:rPr lang="en-US"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một</a:t>
              </a:r>
              <a:r>
                <a:rPr lang="en-US"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số</a:t>
              </a:r>
              <a:r>
                <a:rPr lang="en-US"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phần</a:t>
              </a:r>
              <a:r>
                <a:rPr lang="en-US"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trăm</a:t>
              </a:r>
              <a:r>
                <a:rPr lang="en-US"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của</a:t>
              </a:r>
              <a:r>
                <a:rPr lang="en-US"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một</a:t>
              </a:r>
              <a:r>
                <a:rPr lang="en-US"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số</a:t>
              </a:r>
              <a:r>
                <a:rPr lang="en-US"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endParaRPr lang="zh-CN" altLang="en-US"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grpSp>
      <p:grpSp>
        <p:nvGrpSpPr>
          <p:cNvPr id="10" name="组合 7">
            <a:extLst>
              <a:ext uri="{FF2B5EF4-FFF2-40B4-BE49-F238E27FC236}">
                <a16:creationId xmlns:a16="http://schemas.microsoft.com/office/drawing/2014/main" id="{0F53A6BF-52E0-46C6-BE97-4637B3872751}"/>
              </a:ext>
            </a:extLst>
          </p:cNvPr>
          <p:cNvGrpSpPr/>
          <p:nvPr/>
        </p:nvGrpSpPr>
        <p:grpSpPr>
          <a:xfrm>
            <a:off x="1529284" y="3854475"/>
            <a:ext cx="10153330" cy="1324290"/>
            <a:chOff x="3733775" y="1555893"/>
            <a:chExt cx="10034524" cy="1558203"/>
          </a:xfrm>
          <a:solidFill>
            <a:schemeClr val="accent2">
              <a:lumMod val="20000"/>
              <a:lumOff val="80000"/>
            </a:schemeClr>
          </a:solidFill>
        </p:grpSpPr>
        <p:sp>
          <p:nvSpPr>
            <p:cNvPr id="11" name="圆角矩形 3">
              <a:extLst>
                <a:ext uri="{FF2B5EF4-FFF2-40B4-BE49-F238E27FC236}">
                  <a16:creationId xmlns:a16="http://schemas.microsoft.com/office/drawing/2014/main" id="{9D36C441-60F5-41F2-8376-C5584ED0B0A1}"/>
                </a:ext>
              </a:extLst>
            </p:cNvPr>
            <p:cNvSpPr/>
            <p:nvPr/>
          </p:nvSpPr>
          <p:spPr>
            <a:xfrm>
              <a:off x="3733775" y="1675349"/>
              <a:ext cx="10034524" cy="1390555"/>
            </a:xfrm>
            <a:prstGeom prst="roundRect">
              <a:avLst>
                <a:gd name="adj" fmla="val 50000"/>
              </a:avLst>
            </a:prstGeom>
            <a:gr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51715" tIns="25857" rIns="51715" bIns="25857" rtlCol="0" anchor="ctr"/>
            <a:lstStyle/>
            <a:p>
              <a:pPr algn="ctr"/>
              <a:endParaRPr lang="zh-CN" altLang="en-US" sz="1073">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2" name="椭圆 12">
              <a:extLst>
                <a:ext uri="{FF2B5EF4-FFF2-40B4-BE49-F238E27FC236}">
                  <a16:creationId xmlns:a16="http://schemas.microsoft.com/office/drawing/2014/main" id="{575C384F-4C2B-46FA-B3B9-CFED6DAD63B4}"/>
                </a:ext>
              </a:extLst>
            </p:cNvPr>
            <p:cNvSpPr/>
            <p:nvPr/>
          </p:nvSpPr>
          <p:spPr>
            <a:xfrm>
              <a:off x="3830533" y="1796387"/>
              <a:ext cx="1072724" cy="114847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715" tIns="25857" rIns="51715" bIns="25857" rtlCol="0" anchor="ctr"/>
            <a:lstStyle/>
            <a:p>
              <a:pPr algn="ctr"/>
              <a:r>
                <a:rPr lang="en-US" altLang="zh-CN" sz="4400" b="1" dirty="0">
                  <a:solidFill>
                    <a:schemeClr val="bg1"/>
                  </a:solidFill>
                  <a:latin typeface="Arial" panose="020B0604020202020204" pitchFamily="34" charset="0"/>
                  <a:ea typeface="微软雅黑" panose="020B0503020204020204" pitchFamily="34" charset="-122"/>
                  <a:sym typeface="Arial" panose="020B0604020202020204" pitchFamily="34" charset="0"/>
                </a:rPr>
                <a:t>02</a:t>
              </a:r>
              <a:endParaRPr lang="zh-CN" altLang="en-US" sz="4400" b="1" dirty="0">
                <a:solidFill>
                  <a:schemeClr val="bg1"/>
                </a:solidFill>
                <a:latin typeface="Arial" panose="020B0604020202020204" pitchFamily="34" charset="0"/>
                <a:ea typeface="微软雅黑" panose="020B0503020204020204" pitchFamily="34" charset="-122"/>
                <a:sym typeface="Arial" panose="020B0604020202020204" pitchFamily="34" charset="0"/>
              </a:endParaRPr>
            </a:p>
          </p:txBody>
        </p:sp>
        <p:sp>
          <p:nvSpPr>
            <p:cNvPr id="13" name="MH_Entry_1">
              <a:extLst>
                <a:ext uri="{FF2B5EF4-FFF2-40B4-BE49-F238E27FC236}">
                  <a16:creationId xmlns:a16="http://schemas.microsoft.com/office/drawing/2014/main" id="{285B477B-9181-4F0F-8694-79C07A685748}"/>
                </a:ext>
              </a:extLst>
            </p:cNvPr>
            <p:cNvSpPr/>
            <p:nvPr>
              <p:custDataLst>
                <p:tags r:id="rId4"/>
              </p:custDataLst>
            </p:nvPr>
          </p:nvSpPr>
          <p:spPr>
            <a:xfrm>
              <a:off x="4704740" y="1555893"/>
              <a:ext cx="9063559" cy="1558203"/>
            </a:xfrm>
            <a:custGeom>
              <a:avLst/>
              <a:gdLst>
                <a:gd name="connsiteX0" fmla="*/ 0 w 2520280"/>
                <a:gd name="connsiteY0" fmla="*/ 1584176 h 1872208"/>
                <a:gd name="connsiteX1" fmla="*/ 2520280 w 2520280"/>
                <a:gd name="connsiteY1" fmla="*/ 1584176 h 1872208"/>
                <a:gd name="connsiteX2" fmla="*/ 2520280 w 2520280"/>
                <a:gd name="connsiteY2" fmla="*/ 1872208 h 1872208"/>
                <a:gd name="connsiteX3" fmla="*/ 0 w 2520280"/>
                <a:gd name="connsiteY3" fmla="*/ 1872208 h 1872208"/>
                <a:gd name="connsiteX4" fmla="*/ 0 w 2520280"/>
                <a:gd name="connsiteY4" fmla="*/ 1584176 h 1872208"/>
                <a:gd name="connsiteX5" fmla="*/ 0 w 2520280"/>
                <a:gd name="connsiteY5" fmla="*/ 0 h 1872208"/>
                <a:gd name="connsiteX6" fmla="*/ 2520280 w 2520280"/>
                <a:gd name="connsiteY6" fmla="*/ 0 h 1872208"/>
                <a:gd name="connsiteX7" fmla="*/ 2520280 w 2520280"/>
                <a:gd name="connsiteY7" fmla="*/ 288032 h 1872208"/>
                <a:gd name="connsiteX8" fmla="*/ 0 w 2520280"/>
                <a:gd name="connsiteY8" fmla="*/ 0 h 1872208"/>
                <a:gd name="connsiteX0" fmla="*/ 0 w 2520280"/>
                <a:gd name="connsiteY0" fmla="*/ 1584176 h 1872208"/>
                <a:gd name="connsiteX1" fmla="*/ 2520280 w 2520280"/>
                <a:gd name="connsiteY1" fmla="*/ 1584176 h 1872208"/>
                <a:gd name="connsiteX2" fmla="*/ 2520280 w 2520280"/>
                <a:gd name="connsiteY2" fmla="*/ 1872208 h 1872208"/>
                <a:gd name="connsiteX3" fmla="*/ 0 w 2520280"/>
                <a:gd name="connsiteY3" fmla="*/ 1872208 h 1872208"/>
                <a:gd name="connsiteX4" fmla="*/ 0 w 2520280"/>
                <a:gd name="connsiteY4" fmla="*/ 1584176 h 1872208"/>
                <a:gd name="connsiteX5" fmla="*/ 0 w 2520280"/>
                <a:gd name="connsiteY5" fmla="*/ 0 h 1872208"/>
                <a:gd name="connsiteX6" fmla="*/ 2520280 w 2520280"/>
                <a:gd name="connsiteY6" fmla="*/ 0 h 1872208"/>
                <a:gd name="connsiteX7" fmla="*/ 0 w 2520280"/>
                <a:gd name="connsiteY7" fmla="*/ 0 h 1872208"/>
                <a:gd name="connsiteX0" fmla="*/ 0 w 2520280"/>
                <a:gd name="connsiteY0" fmla="*/ 1872208 h 1872208"/>
                <a:gd name="connsiteX1" fmla="*/ 2520280 w 2520280"/>
                <a:gd name="connsiteY1" fmla="*/ 1584176 h 1872208"/>
                <a:gd name="connsiteX2" fmla="*/ 2520280 w 2520280"/>
                <a:gd name="connsiteY2" fmla="*/ 1872208 h 1872208"/>
                <a:gd name="connsiteX3" fmla="*/ 0 w 2520280"/>
                <a:gd name="connsiteY3" fmla="*/ 1872208 h 1872208"/>
                <a:gd name="connsiteX4" fmla="*/ 0 w 2520280"/>
                <a:gd name="connsiteY4" fmla="*/ 0 h 1872208"/>
                <a:gd name="connsiteX5" fmla="*/ 2520280 w 2520280"/>
                <a:gd name="connsiteY5" fmla="*/ 0 h 1872208"/>
                <a:gd name="connsiteX6" fmla="*/ 0 w 2520280"/>
                <a:gd name="connsiteY6" fmla="*/ 0 h 1872208"/>
                <a:gd name="connsiteX0" fmla="*/ 0 w 2520280"/>
                <a:gd name="connsiteY0" fmla="*/ 1872208 h 1872208"/>
                <a:gd name="connsiteX1" fmla="*/ 2520280 w 2520280"/>
                <a:gd name="connsiteY1" fmla="*/ 1872208 h 1872208"/>
                <a:gd name="connsiteX2" fmla="*/ 0 w 2520280"/>
                <a:gd name="connsiteY2" fmla="*/ 1872208 h 1872208"/>
                <a:gd name="connsiteX3" fmla="*/ 0 w 2520280"/>
                <a:gd name="connsiteY3" fmla="*/ 0 h 1872208"/>
                <a:gd name="connsiteX4" fmla="*/ 2520280 w 2520280"/>
                <a:gd name="connsiteY4" fmla="*/ 0 h 1872208"/>
                <a:gd name="connsiteX5" fmla="*/ 0 w 2520280"/>
                <a:gd name="connsiteY5" fmla="*/ 0 h 1872208"/>
                <a:gd name="connsiteX0" fmla="*/ 0 w 2520280"/>
                <a:gd name="connsiteY0" fmla="*/ 1872208 h 1872208"/>
                <a:gd name="connsiteX1" fmla="*/ 2520280 w 2520280"/>
                <a:gd name="connsiteY1" fmla="*/ 1872208 h 1872208"/>
                <a:gd name="connsiteX2" fmla="*/ 0 w 2520280"/>
                <a:gd name="connsiteY2" fmla="*/ 1872208 h 1872208"/>
                <a:gd name="connsiteX3" fmla="*/ 0 w 2520280"/>
                <a:gd name="connsiteY3" fmla="*/ 0 h 1872208"/>
                <a:gd name="connsiteX4" fmla="*/ 34255 w 2520280"/>
                <a:gd name="connsiteY4" fmla="*/ 0 h 1872208"/>
                <a:gd name="connsiteX5" fmla="*/ 0 w 2520280"/>
                <a:gd name="connsiteY5" fmla="*/ 0 h 1872208"/>
                <a:gd name="connsiteX0" fmla="*/ 0 w 2520280"/>
                <a:gd name="connsiteY0" fmla="*/ 1872208 h 1872208"/>
                <a:gd name="connsiteX1" fmla="*/ 2520280 w 2520280"/>
                <a:gd name="connsiteY1" fmla="*/ 1872208 h 1872208"/>
                <a:gd name="connsiteX2" fmla="*/ 0 w 2520280"/>
                <a:gd name="connsiteY2" fmla="*/ 1872208 h 1872208"/>
                <a:gd name="connsiteX3" fmla="*/ 0 w 2520280"/>
                <a:gd name="connsiteY3" fmla="*/ 0 h 1872208"/>
                <a:gd name="connsiteX4" fmla="*/ 917 w 2520280"/>
                <a:gd name="connsiteY4" fmla="*/ 6036 h 1872208"/>
                <a:gd name="connsiteX5" fmla="*/ 0 w 2520280"/>
                <a:gd name="connsiteY5" fmla="*/ 0 h 1872208"/>
                <a:gd name="connsiteX0" fmla="*/ 0 w 2520280"/>
                <a:gd name="connsiteY0" fmla="*/ 1890314 h 1890314"/>
                <a:gd name="connsiteX1" fmla="*/ 2520280 w 2520280"/>
                <a:gd name="connsiteY1" fmla="*/ 1890314 h 1890314"/>
                <a:gd name="connsiteX2" fmla="*/ 0 w 2520280"/>
                <a:gd name="connsiteY2" fmla="*/ 1890314 h 1890314"/>
                <a:gd name="connsiteX3" fmla="*/ 0 w 2520280"/>
                <a:gd name="connsiteY3" fmla="*/ 18106 h 1890314"/>
                <a:gd name="connsiteX4" fmla="*/ 53304 w 2520280"/>
                <a:gd name="connsiteY4" fmla="*/ 0 h 1890314"/>
                <a:gd name="connsiteX5" fmla="*/ 0 w 2520280"/>
                <a:gd name="connsiteY5" fmla="*/ 18106 h 1890314"/>
                <a:gd name="connsiteX0" fmla="*/ 0 w 2520280"/>
                <a:gd name="connsiteY0" fmla="*/ 1872208 h 1872208"/>
                <a:gd name="connsiteX1" fmla="*/ 2520280 w 2520280"/>
                <a:gd name="connsiteY1" fmla="*/ 1872208 h 1872208"/>
                <a:gd name="connsiteX2" fmla="*/ 0 w 2520280"/>
                <a:gd name="connsiteY2" fmla="*/ 1872208 h 1872208"/>
                <a:gd name="connsiteX3" fmla="*/ 0 w 2520280"/>
                <a:gd name="connsiteY3" fmla="*/ 0 h 1872208"/>
                <a:gd name="connsiteX4" fmla="*/ 916 w 2520280"/>
                <a:gd name="connsiteY4" fmla="*/ 0 h 1872208"/>
                <a:gd name="connsiteX5" fmla="*/ 0 w 2520280"/>
                <a:gd name="connsiteY5" fmla="*/ 0 h 187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0280" h="1872208">
                  <a:moveTo>
                    <a:pt x="0" y="1872208"/>
                  </a:moveTo>
                  <a:lnTo>
                    <a:pt x="2520280" y="1872208"/>
                  </a:lnTo>
                  <a:lnTo>
                    <a:pt x="0" y="1872208"/>
                  </a:lnTo>
                  <a:close/>
                  <a:moveTo>
                    <a:pt x="0" y="0"/>
                  </a:moveTo>
                  <a:lnTo>
                    <a:pt x="916" y="0"/>
                  </a:lnTo>
                  <a:lnTo>
                    <a:pt x="0" y="0"/>
                  </a:lnTo>
                  <a:close/>
                </a:path>
              </a:pathLst>
            </a:custGeom>
            <a:solidFill>
              <a:schemeClr val="tx1"/>
            </a:solidFill>
            <a:ln w="3175" cap="sq">
              <a:noFill/>
              <a:beve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algn="ctr"/>
              <a:r>
                <a:rPr lang="en-US"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Vận</a:t>
              </a:r>
              <a:r>
                <a:rPr lang="en-US"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dụng</a:t>
              </a:r>
              <a:r>
                <a:rPr lang="en-US"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đ</a:t>
              </a:r>
              <a:r>
                <a:rPr lang="vi-VN"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ư</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ợc</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để</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giải</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bài</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toán</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đ</a:t>
              </a:r>
              <a:r>
                <a:rPr lang="vi-VN"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ơ</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giản</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về</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tìm</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giá</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trị</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một</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số</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phần</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trăm</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của</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một</a:t>
              </a:r>
              <a:r>
                <a:rPr lang="en-GB" altLang="zh-CN"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GB" altLang="zh-CN" sz="3600" b="1" dirty="0" err="1">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số</a:t>
              </a:r>
              <a:endParaRPr lang="zh-CN" altLang="en-US" sz="3600" b="1" dirty="0">
                <a:solidFill>
                  <a:schemeClr val="tx1"/>
                </a:solidFill>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grpSp>
      <p:pic>
        <p:nvPicPr>
          <p:cNvPr id="15" name="Audio 14">
            <a:hlinkClick r:id="" action="ppaction://media"/>
            <a:extLst>
              <a:ext uri="{FF2B5EF4-FFF2-40B4-BE49-F238E27FC236}">
                <a16:creationId xmlns:a16="http://schemas.microsoft.com/office/drawing/2014/main" id="{5A6796E4-799B-4344-A9A2-54DF4E5EE76F}"/>
              </a:ext>
            </a:extLst>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12116992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accel="40000" fill="hold" nodeType="clickEffect" p14:presetBounceEnd="40000">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14:bounceEnd="40000">
                                          <p:cBhvr additive="base">
                                            <p:cTn id="14" dur="1500" fill="hold"/>
                                            <p:tgtEl>
                                              <p:spTgt spid="6"/>
                                            </p:tgtEl>
                                            <p:attrNameLst>
                                              <p:attrName>ppt_x</p:attrName>
                                            </p:attrNameLst>
                                          </p:cBhvr>
                                          <p:tavLst>
                                            <p:tav tm="0">
                                              <p:val>
                                                <p:strVal val="0-#ppt_w/2"/>
                                              </p:val>
                                            </p:tav>
                                            <p:tav tm="100000">
                                              <p:val>
                                                <p:strVal val="#ppt_x"/>
                                              </p:val>
                                            </p:tav>
                                          </p:tavLst>
                                        </p:anim>
                                        <p:anim calcmode="lin" valueType="num" p14:bounceEnd="40000">
                                          <p:cBhvr additive="base">
                                            <p:cTn id="15" dur="1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8" accel="40000" fill="hold" nodeType="clickEffect" p14:presetBounceEnd="40000">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14:bounceEnd="40000">
                                          <p:cBhvr additive="base">
                                            <p:cTn id="20" dur="1500" fill="hold"/>
                                            <p:tgtEl>
                                              <p:spTgt spid="10"/>
                                            </p:tgtEl>
                                            <p:attrNameLst>
                                              <p:attrName>ppt_x</p:attrName>
                                            </p:attrNameLst>
                                          </p:cBhvr>
                                          <p:tavLst>
                                            <p:tav tm="0">
                                              <p:val>
                                                <p:strVal val="0-#ppt_w/2"/>
                                              </p:val>
                                            </p:tav>
                                            <p:tav tm="100000">
                                              <p:val>
                                                <p:strVal val="#ppt_x"/>
                                              </p:val>
                                            </p:tav>
                                          </p:tavLst>
                                        </p:anim>
                                        <p:anim calcmode="lin" valueType="num" p14:bounceEnd="40000">
                                          <p:cBhvr additive="base">
                                            <p:cTn id="21" dur="1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22" fill="hold" display="0">
                      <p:stCondLst>
                        <p:cond delay="indefinite"/>
                      </p:stCondLst>
                      <p:endCondLst>
                        <p:cond evt="onStopAudio" delay="0">
                          <p:tgtEl>
                            <p:sldTgt/>
                          </p:tgtEl>
                        </p:cond>
                      </p:endCondLst>
                    </p:cTn>
                    <p:tgtEl>
                      <p:spTgt spid="15"/>
                    </p:tgtEl>
                  </p:cMediaNode>
                </p:audio>
              </p:childTnLst>
            </p:cTn>
          </p:par>
        </p:tnLst>
        <p:bldLst>
          <p:bldP spid="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8" accel="4000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1500" fill="hold"/>
                                            <p:tgtEl>
                                              <p:spTgt spid="6"/>
                                            </p:tgtEl>
                                            <p:attrNameLst>
                                              <p:attrName>ppt_x</p:attrName>
                                            </p:attrNameLst>
                                          </p:cBhvr>
                                          <p:tavLst>
                                            <p:tav tm="0">
                                              <p:val>
                                                <p:strVal val="0-#ppt_w/2"/>
                                              </p:val>
                                            </p:tav>
                                            <p:tav tm="100000">
                                              <p:val>
                                                <p:strVal val="#ppt_x"/>
                                              </p:val>
                                            </p:tav>
                                          </p:tavLst>
                                        </p:anim>
                                        <p:anim calcmode="lin" valueType="num">
                                          <p:cBhvr additive="base">
                                            <p:cTn id="15" dur="1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8" accel="40000" fill="hold" nodeType="click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1500" fill="hold"/>
                                            <p:tgtEl>
                                              <p:spTgt spid="10"/>
                                            </p:tgtEl>
                                            <p:attrNameLst>
                                              <p:attrName>ppt_x</p:attrName>
                                            </p:attrNameLst>
                                          </p:cBhvr>
                                          <p:tavLst>
                                            <p:tav tm="0">
                                              <p:val>
                                                <p:strVal val="0-#ppt_w/2"/>
                                              </p:val>
                                            </p:tav>
                                            <p:tav tm="100000">
                                              <p:val>
                                                <p:strVal val="#ppt_x"/>
                                              </p:val>
                                            </p:tav>
                                          </p:tavLst>
                                        </p:anim>
                                        <p:anim calcmode="lin" valueType="num">
                                          <p:cBhvr additive="base">
                                            <p:cTn id="21" dur="1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22" fill="hold" display="0">
                      <p:stCondLst>
                        <p:cond delay="indefinite"/>
                      </p:stCondLst>
                      <p:endCondLst>
                        <p:cond evt="onStopAudio" delay="0">
                          <p:tgtEl>
                            <p:sldTgt/>
                          </p:tgtEl>
                        </p:cond>
                      </p:endCondLst>
                    </p:cTn>
                    <p:tgtEl>
                      <p:spTgt spid="15"/>
                    </p:tgtEl>
                  </p:cMediaNode>
                </p:audio>
              </p:childTnLst>
            </p:cTn>
          </p:par>
        </p:tnLst>
        <p:bldLst>
          <p:bldP spid="5" grpId="0" animBg="1"/>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199"/>
        <p:cNvGrpSpPr/>
        <p:nvPr/>
      </p:nvGrpSpPr>
      <p:grpSpPr>
        <a:xfrm>
          <a:off x="0" y="0"/>
          <a:ext cx="0" cy="0"/>
          <a:chOff x="0" y="0"/>
          <a:chExt cx="0" cy="0"/>
        </a:xfrm>
      </p:grpSpPr>
      <p:sp>
        <p:nvSpPr>
          <p:cNvPr id="4201" name="Google Shape;4201;p35"/>
          <p:cNvSpPr/>
          <p:nvPr/>
        </p:nvSpPr>
        <p:spPr>
          <a:xfrm>
            <a:off x="1541532" y="2013783"/>
            <a:ext cx="2826400" cy="2826400"/>
          </a:xfrm>
          <a:prstGeom prst="ellipse">
            <a:avLst/>
          </a:pr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35"/>
          <p:cNvSpPr txBox="1">
            <a:spLocks noGrp="1"/>
          </p:cNvSpPr>
          <p:nvPr>
            <p:ph type="title" idx="2"/>
          </p:nvPr>
        </p:nvSpPr>
        <p:spPr>
          <a:xfrm>
            <a:off x="1541532" y="2533172"/>
            <a:ext cx="2826400" cy="1787600"/>
          </a:xfrm>
          <a:prstGeom prst="rect">
            <a:avLst/>
          </a:prstGeom>
        </p:spPr>
        <p:txBody>
          <a:bodyPr spcFirstLastPara="1" wrap="square" lIns="121900" tIns="121900" rIns="121900" bIns="121900" anchor="ctr" anchorCtr="0">
            <a:noAutofit/>
          </a:bodyPr>
          <a:lstStyle/>
          <a:p>
            <a:r>
              <a:rPr lang="en" dirty="0"/>
              <a:t>01</a:t>
            </a:r>
            <a:endParaRPr dirty="0"/>
          </a:p>
        </p:txBody>
      </p:sp>
      <p:sp>
        <p:nvSpPr>
          <p:cNvPr id="4204" name="Google Shape;4204;p35"/>
          <p:cNvSpPr/>
          <p:nvPr/>
        </p:nvSpPr>
        <p:spPr>
          <a:xfrm>
            <a:off x="9744667" y="548637"/>
            <a:ext cx="1792000" cy="1792000"/>
          </a:xfrm>
          <a:prstGeom prst="ellipse">
            <a:avLst/>
          </a:pr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05" name="Google Shape;4205;p35"/>
          <p:cNvGrpSpPr/>
          <p:nvPr/>
        </p:nvGrpSpPr>
        <p:grpSpPr>
          <a:xfrm>
            <a:off x="10192377" y="997509"/>
            <a:ext cx="895924" cy="893784"/>
            <a:chOff x="-41111350" y="3239100"/>
            <a:chExt cx="318200" cy="317425"/>
          </a:xfrm>
        </p:grpSpPr>
        <p:sp>
          <p:nvSpPr>
            <p:cNvPr id="4206" name="Google Shape;4206;p35"/>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35"/>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35"/>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35"/>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 name="Rectangle 15">
            <a:extLst>
              <a:ext uri="{FF2B5EF4-FFF2-40B4-BE49-F238E27FC236}">
                <a16:creationId xmlns:a16="http://schemas.microsoft.com/office/drawing/2014/main" id="{05D8BBF7-53DD-4846-9303-0160064B7032}"/>
              </a:ext>
            </a:extLst>
          </p:cNvPr>
          <p:cNvSpPr/>
          <p:nvPr/>
        </p:nvSpPr>
        <p:spPr>
          <a:xfrm>
            <a:off x="4578191" y="2703697"/>
            <a:ext cx="6362700" cy="1446550"/>
          </a:xfrm>
          <a:prstGeom prst="rect">
            <a:avLst/>
          </a:prstGeom>
        </p:spPr>
        <p:txBody>
          <a:bodyPr wrap="square">
            <a:spAutoFit/>
          </a:bodyPr>
          <a:lstStyle/>
          <a:p>
            <a:pPr defTabSz="1219170"/>
            <a:r>
              <a:rPr lang="en-GB" altLang="zh-CN" sz="8800" b="1" dirty="0">
                <a:solidFill>
                  <a:schemeClr val="accent2">
                    <a:lumMod val="20000"/>
                    <a:lumOff val="80000"/>
                  </a:schemeClr>
                </a:solidFill>
                <a:latin typeface="American Typewriter" panose="02090604020004020304" pitchFamily="18" charset="77"/>
                <a:ea typeface="华康海报体W12(P)" pitchFamily="82" charset="-122"/>
              </a:rPr>
              <a:t>KHÁM PHÁ</a:t>
            </a:r>
            <a:endParaRPr lang="zh-CN" altLang="en-US" sz="8800" b="1" dirty="0">
              <a:solidFill>
                <a:schemeClr val="accent2">
                  <a:lumMod val="20000"/>
                  <a:lumOff val="80000"/>
                </a:schemeClr>
              </a:solidFill>
              <a:latin typeface="American Typewriter" panose="02090604020004020304" pitchFamily="18" charset="77"/>
              <a:ea typeface="华康海报体W12(P)" pitchFamily="82" charset="-122"/>
            </a:endParaRPr>
          </a:p>
        </p:txBody>
      </p:sp>
      <p:pic>
        <p:nvPicPr>
          <p:cNvPr id="3" name="Audio 2">
            <a:hlinkClick r:id="" action="ppaction://media"/>
            <a:extLst>
              <a:ext uri="{FF2B5EF4-FFF2-40B4-BE49-F238E27FC236}">
                <a16:creationId xmlns:a16="http://schemas.microsoft.com/office/drawing/2014/main" id="{276556B1-1DC2-4A07-98AD-72B390412042}"/>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strVal val="#ppt_w*0.70"/>
                                          </p:val>
                                        </p:tav>
                                        <p:tav tm="100000">
                                          <p:val>
                                            <p:strVal val="#ppt_w"/>
                                          </p:val>
                                        </p:tav>
                                      </p:tavLst>
                                    </p:anim>
                                    <p:anim calcmode="lin" valueType="num">
                                      <p:cBhvr>
                                        <p:cTn id="8" dur="1000" fill="hold"/>
                                        <p:tgtEl>
                                          <p:spTgt spid="16"/>
                                        </p:tgtEl>
                                        <p:attrNameLst>
                                          <p:attrName>ppt_h</p:attrName>
                                        </p:attrNameLst>
                                      </p:cBhvr>
                                      <p:tavLst>
                                        <p:tav tm="0">
                                          <p:val>
                                            <p:strVal val="#ppt_h"/>
                                          </p:val>
                                        </p:tav>
                                        <p:tav tm="100000">
                                          <p:val>
                                            <p:strVal val="#ppt_h"/>
                                          </p:val>
                                        </p:tav>
                                      </p:tavLst>
                                    </p:anim>
                                    <p:animEffect transition="in" filter="fade">
                                      <p:cBhvr>
                                        <p:cTn id="9"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0" fill="hold" display="0">
                  <p:stCondLst>
                    <p:cond delay="indefinite"/>
                  </p:stCondLst>
                  <p:endCondLst>
                    <p:cond evt="onStopAudio" delay="0">
                      <p:tgtEl>
                        <p:sldTgt/>
                      </p:tgtEl>
                    </p:cond>
                  </p:endCondLst>
                </p:cTn>
                <p:tgtEl>
                  <p:spTgt spid="3"/>
                </p:tgtEl>
              </p:cMediaNode>
            </p:audio>
          </p:childTnLst>
        </p:cTn>
      </p:par>
    </p:tnLst>
    <p:bldLst>
      <p:bldP spid="1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91"/>
        <p:cNvGrpSpPr/>
        <p:nvPr/>
      </p:nvGrpSpPr>
      <p:grpSpPr>
        <a:xfrm>
          <a:off x="0" y="0"/>
          <a:ext cx="0" cy="0"/>
          <a:chOff x="0" y="0"/>
          <a:chExt cx="0" cy="0"/>
        </a:xfrm>
      </p:grpSpPr>
      <p:sp>
        <p:nvSpPr>
          <p:cNvPr id="492" name="Google Shape;492;p30"/>
          <p:cNvSpPr txBox="1">
            <a:spLocks noGrp="1"/>
          </p:cNvSpPr>
          <p:nvPr>
            <p:ph type="title" idx="4294967295"/>
          </p:nvPr>
        </p:nvSpPr>
        <p:spPr>
          <a:xfrm>
            <a:off x="463043" y="971574"/>
            <a:ext cx="11364912" cy="752475"/>
          </a:xfrm>
          <a:prstGeom prst="rect">
            <a:avLst/>
          </a:prstGeom>
        </p:spPr>
        <p:txBody>
          <a:bodyPr spcFirstLastPara="1" wrap="square" lIns="121900" tIns="121900" rIns="121900" bIns="121900" anchor="ctr" anchorCtr="0">
            <a:noAutofit/>
          </a:bodyPr>
          <a:lstStyle/>
          <a:p>
            <a:pPr>
              <a:spcBef>
                <a:spcPct val="0"/>
              </a:spcBef>
            </a:pPr>
            <a:r>
              <a:rPr lang="en-US" altLang="en-US" sz="3200" b="1" dirty="0">
                <a:solidFill>
                  <a:srgbClr val="FF0000"/>
                </a:solidFill>
                <a:latin typeface="Times New Roman" panose="02020603050405020304" pitchFamily="18" charset="0"/>
                <a:cs typeface="Times New Roman" panose="02020603050405020304" pitchFamily="18" charset="0"/>
              </a:rPr>
              <a:t>a) </a:t>
            </a:r>
            <a:r>
              <a:rPr lang="en-US" altLang="en-US" sz="3200" b="1" dirty="0" err="1">
                <a:solidFill>
                  <a:srgbClr val="FF0000"/>
                </a:solidFill>
                <a:latin typeface="Times New Roman" panose="02020603050405020304" pitchFamily="18" charset="0"/>
                <a:cs typeface="Times New Roman" panose="02020603050405020304" pitchFamily="18" charset="0"/>
              </a:rPr>
              <a:t>Ví</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dụ</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Một</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trường</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tiểu</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học</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có</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800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học</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sinh</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trong</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đó</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số</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học</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sinh</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nữ</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chiếm</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52,5%.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Tính</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số</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học</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sinh</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nữ</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của</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trường</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đó</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a:t>
            </a:r>
            <a:br>
              <a:rPr lang="en-US" altLang="en-US" dirty="0">
                <a:solidFill>
                  <a:schemeClr val="tx1">
                    <a:lumMod val="10000"/>
                  </a:schemeClr>
                </a:solidFill>
                <a:latin typeface="Times New Roman" panose="02020603050405020304" pitchFamily="18" charset="0"/>
                <a:cs typeface="Times New Roman" panose="02020603050405020304" pitchFamily="18" charset="0"/>
              </a:rPr>
            </a:br>
            <a:r>
              <a:rPr lang="en-US" altLang="en-US" dirty="0">
                <a:solidFill>
                  <a:srgbClr val="0070C0"/>
                </a:solidFill>
                <a:latin typeface="Times New Roman" panose="02020603050405020304" pitchFamily="18" charset="0"/>
                <a:cs typeface="Times New Roman" panose="02020603050405020304" pitchFamily="18" charset="0"/>
              </a:rPr>
              <a:t> </a:t>
            </a:r>
            <a:br>
              <a:rPr lang="en-US" altLang="en-US" dirty="0">
                <a:solidFill>
                  <a:srgbClr val="0070C0"/>
                </a:solidFill>
                <a:latin typeface="Times New Roman" panose="02020603050405020304" pitchFamily="18" charset="0"/>
                <a:cs typeface="Times New Roman" panose="02020603050405020304" pitchFamily="18" charset="0"/>
              </a:rPr>
            </a:br>
            <a:r>
              <a:rPr lang="en-US" altLang="en-US" dirty="0">
                <a:solidFill>
                  <a:srgbClr val="0070C0"/>
                </a:solidFill>
                <a:latin typeface="Times New Roman" panose="02020603050405020304" pitchFamily="18" charset="0"/>
              </a:rPr>
              <a:t>             </a:t>
            </a:r>
          </a:p>
        </p:txBody>
      </p:sp>
      <p:grpSp>
        <p:nvGrpSpPr>
          <p:cNvPr id="494" name="Google Shape;494;p30"/>
          <p:cNvGrpSpPr/>
          <p:nvPr/>
        </p:nvGrpSpPr>
        <p:grpSpPr>
          <a:xfrm>
            <a:off x="305103" y="4918899"/>
            <a:ext cx="1046700" cy="1261400"/>
            <a:chOff x="6483949" y="462551"/>
            <a:chExt cx="785025" cy="946050"/>
          </a:xfrm>
        </p:grpSpPr>
        <p:sp>
          <p:nvSpPr>
            <p:cNvPr id="495" name="Google Shape;495;p30"/>
            <p:cNvSpPr/>
            <p:nvPr/>
          </p:nvSpPr>
          <p:spPr>
            <a:xfrm rot="778010">
              <a:off x="6561275" y="582068"/>
              <a:ext cx="630374" cy="760854"/>
            </a:xfrm>
            <a:custGeom>
              <a:avLst/>
              <a:gdLst/>
              <a:ahLst/>
              <a:cxnLst/>
              <a:rect l="l" t="t" r="r" b="b"/>
              <a:pathLst>
                <a:path w="44099" h="53227" extrusionOk="0">
                  <a:moveTo>
                    <a:pt x="22962" y="0"/>
                  </a:moveTo>
                  <a:cubicBezTo>
                    <a:pt x="16752" y="0"/>
                    <a:pt x="6238" y="536"/>
                    <a:pt x="4570" y="3388"/>
                  </a:cubicBezTo>
                  <a:cubicBezTo>
                    <a:pt x="2401" y="7098"/>
                    <a:pt x="1770" y="18931"/>
                    <a:pt x="7091" y="20051"/>
                  </a:cubicBezTo>
                  <a:cubicBezTo>
                    <a:pt x="12412" y="21172"/>
                    <a:pt x="19833" y="19631"/>
                    <a:pt x="23475" y="26210"/>
                  </a:cubicBezTo>
                  <a:cubicBezTo>
                    <a:pt x="26556" y="31780"/>
                    <a:pt x="22935" y="38599"/>
                    <a:pt x="17181" y="38599"/>
                  </a:cubicBezTo>
                  <a:cubicBezTo>
                    <a:pt x="16206" y="38599"/>
                    <a:pt x="15169" y="38403"/>
                    <a:pt x="14093" y="37971"/>
                  </a:cubicBezTo>
                  <a:cubicBezTo>
                    <a:pt x="8917" y="35896"/>
                    <a:pt x="10032" y="32932"/>
                    <a:pt x="7092" y="32651"/>
                  </a:cubicBezTo>
                  <a:cubicBezTo>
                    <a:pt x="6993" y="32641"/>
                    <a:pt x="6893" y="32637"/>
                    <a:pt x="6791" y="32637"/>
                  </a:cubicBezTo>
                  <a:cubicBezTo>
                    <a:pt x="3874" y="32637"/>
                    <a:pt x="1" y="36486"/>
                    <a:pt x="2051" y="42312"/>
                  </a:cubicBezTo>
                  <a:cubicBezTo>
                    <a:pt x="3586" y="46675"/>
                    <a:pt x="8234" y="52046"/>
                    <a:pt x="17314" y="53094"/>
                  </a:cubicBezTo>
                  <a:cubicBezTo>
                    <a:pt x="18089" y="53183"/>
                    <a:pt x="18867" y="53227"/>
                    <a:pt x="19644" y="53227"/>
                  </a:cubicBezTo>
                  <a:cubicBezTo>
                    <a:pt x="26161" y="53227"/>
                    <a:pt x="32544" y="50161"/>
                    <a:pt x="35798" y="45533"/>
                  </a:cubicBezTo>
                  <a:cubicBezTo>
                    <a:pt x="44099" y="33722"/>
                    <a:pt x="36861" y="20111"/>
                    <a:pt x="31281" y="16899"/>
                  </a:cubicBezTo>
                  <a:cubicBezTo>
                    <a:pt x="24350" y="12908"/>
                    <a:pt x="18964" y="14534"/>
                    <a:pt x="18293" y="13328"/>
                  </a:cubicBezTo>
                  <a:cubicBezTo>
                    <a:pt x="17943" y="12698"/>
                    <a:pt x="17943" y="10737"/>
                    <a:pt x="19343" y="10598"/>
                  </a:cubicBezTo>
                  <a:cubicBezTo>
                    <a:pt x="21018" y="10432"/>
                    <a:pt x="27466" y="10110"/>
                    <a:pt x="29006" y="9200"/>
                  </a:cubicBezTo>
                  <a:cubicBezTo>
                    <a:pt x="30528" y="8301"/>
                    <a:pt x="30198" y="308"/>
                    <a:pt x="27045" y="98"/>
                  </a:cubicBezTo>
                  <a:cubicBezTo>
                    <a:pt x="26315" y="49"/>
                    <a:pt x="24834" y="0"/>
                    <a:pt x="2296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30"/>
            <p:cNvSpPr/>
            <p:nvPr/>
          </p:nvSpPr>
          <p:spPr>
            <a:xfrm rot="778010">
              <a:off x="6754605" y="560421"/>
              <a:ext cx="65054" cy="40353"/>
            </a:xfrm>
            <a:custGeom>
              <a:avLst/>
              <a:gdLst/>
              <a:ahLst/>
              <a:cxnLst/>
              <a:rect l="l" t="t" r="r" b="b"/>
              <a:pathLst>
                <a:path w="4551" h="2823" extrusionOk="0">
                  <a:moveTo>
                    <a:pt x="4550" y="1"/>
                  </a:moveTo>
                  <a:lnTo>
                    <a:pt x="6" y="1049"/>
                  </a:lnTo>
                  <a:lnTo>
                    <a:pt x="1" y="1054"/>
                  </a:lnTo>
                  <a:cubicBezTo>
                    <a:pt x="175" y="1974"/>
                    <a:pt x="665" y="2767"/>
                    <a:pt x="1010" y="2819"/>
                  </a:cubicBezTo>
                  <a:cubicBezTo>
                    <a:pt x="1025" y="2821"/>
                    <a:pt x="1042" y="2823"/>
                    <a:pt x="1059" y="2823"/>
                  </a:cubicBezTo>
                  <a:cubicBezTo>
                    <a:pt x="1766" y="2823"/>
                    <a:pt x="4416" y="844"/>
                    <a:pt x="455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30"/>
            <p:cNvSpPr/>
            <p:nvPr/>
          </p:nvSpPr>
          <p:spPr>
            <a:xfrm rot="778010">
              <a:off x="6650276" y="484782"/>
              <a:ext cx="219506" cy="187930"/>
            </a:xfrm>
            <a:custGeom>
              <a:avLst/>
              <a:gdLst/>
              <a:ahLst/>
              <a:cxnLst/>
              <a:rect l="l" t="t" r="r" b="b"/>
              <a:pathLst>
                <a:path w="15356" h="13147" extrusionOk="0">
                  <a:moveTo>
                    <a:pt x="9186" y="3094"/>
                  </a:moveTo>
                  <a:cubicBezTo>
                    <a:pt x="10439" y="3094"/>
                    <a:pt x="11663" y="4210"/>
                    <a:pt x="11826" y="4707"/>
                  </a:cubicBezTo>
                  <a:cubicBezTo>
                    <a:pt x="11835" y="4736"/>
                    <a:pt x="11841" y="4769"/>
                    <a:pt x="11841" y="4806"/>
                  </a:cubicBezTo>
                  <a:lnTo>
                    <a:pt x="11831" y="4863"/>
                  </a:lnTo>
                  <a:cubicBezTo>
                    <a:pt x="11698" y="5705"/>
                    <a:pt x="9050" y="7684"/>
                    <a:pt x="8341" y="7684"/>
                  </a:cubicBezTo>
                  <a:cubicBezTo>
                    <a:pt x="8323" y="7684"/>
                    <a:pt x="8307" y="7682"/>
                    <a:pt x="8291" y="7680"/>
                  </a:cubicBezTo>
                  <a:cubicBezTo>
                    <a:pt x="7946" y="7628"/>
                    <a:pt x="7457" y="6836"/>
                    <a:pt x="7282" y="5916"/>
                  </a:cubicBezTo>
                  <a:lnTo>
                    <a:pt x="7282" y="5912"/>
                  </a:lnTo>
                  <a:cubicBezTo>
                    <a:pt x="7126" y="5061"/>
                    <a:pt x="7239" y="4104"/>
                    <a:pt x="7976" y="3519"/>
                  </a:cubicBezTo>
                  <a:cubicBezTo>
                    <a:pt x="8358" y="3215"/>
                    <a:pt x="8773" y="3094"/>
                    <a:pt x="9186" y="3094"/>
                  </a:cubicBezTo>
                  <a:close/>
                  <a:moveTo>
                    <a:pt x="7797" y="1"/>
                  </a:moveTo>
                  <a:cubicBezTo>
                    <a:pt x="6562" y="1"/>
                    <a:pt x="5273" y="367"/>
                    <a:pt x="4021" y="1310"/>
                  </a:cubicBezTo>
                  <a:cubicBezTo>
                    <a:pt x="0" y="4345"/>
                    <a:pt x="1472" y="9440"/>
                    <a:pt x="2478" y="11835"/>
                  </a:cubicBezTo>
                  <a:cubicBezTo>
                    <a:pt x="2822" y="12646"/>
                    <a:pt x="3110" y="13147"/>
                    <a:pt x="3110" y="13147"/>
                  </a:cubicBezTo>
                  <a:cubicBezTo>
                    <a:pt x="3110" y="13147"/>
                    <a:pt x="8150" y="10833"/>
                    <a:pt x="14874" y="4463"/>
                  </a:cubicBezTo>
                  <a:cubicBezTo>
                    <a:pt x="15355" y="4006"/>
                    <a:pt x="11877" y="1"/>
                    <a:pt x="77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30"/>
            <p:cNvSpPr/>
            <p:nvPr/>
          </p:nvSpPr>
          <p:spPr>
            <a:xfrm rot="778010">
              <a:off x="6756587" y="568244"/>
              <a:ext cx="100" cy="100"/>
            </a:xfrm>
            <a:custGeom>
              <a:avLst/>
              <a:gdLst/>
              <a:ahLst/>
              <a:cxnLst/>
              <a:rect l="l" t="t" r="r" b="b"/>
              <a:pathLst>
                <a:path w="7" h="7" extrusionOk="0">
                  <a:moveTo>
                    <a:pt x="1" y="1"/>
                  </a:moveTo>
                  <a:lnTo>
                    <a:pt x="1" y="6"/>
                  </a:lnTo>
                  <a:lnTo>
                    <a:pt x="6" y="1"/>
                  </a:lnTo>
                  <a:close/>
                </a:path>
              </a:pathLst>
            </a:custGeom>
            <a:solidFill>
              <a:srgbClr val="CE2E4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30"/>
            <p:cNvSpPr/>
            <p:nvPr/>
          </p:nvSpPr>
          <p:spPr>
            <a:xfrm rot="778010">
              <a:off x="6758114" y="535537"/>
              <a:ext cx="67399" cy="40296"/>
            </a:xfrm>
            <a:custGeom>
              <a:avLst/>
              <a:gdLst/>
              <a:ahLst/>
              <a:cxnLst/>
              <a:rect l="l" t="t" r="r" b="b"/>
              <a:pathLst>
                <a:path w="4715" h="2819" extrusionOk="0">
                  <a:moveTo>
                    <a:pt x="2060" y="1"/>
                  </a:moveTo>
                  <a:cubicBezTo>
                    <a:pt x="1647" y="1"/>
                    <a:pt x="1232" y="122"/>
                    <a:pt x="850" y="426"/>
                  </a:cubicBezTo>
                  <a:cubicBezTo>
                    <a:pt x="113" y="1011"/>
                    <a:pt x="0" y="1968"/>
                    <a:pt x="156" y="2819"/>
                  </a:cubicBezTo>
                  <a:lnTo>
                    <a:pt x="161" y="2819"/>
                  </a:lnTo>
                  <a:lnTo>
                    <a:pt x="4705" y="1771"/>
                  </a:lnTo>
                  <a:cubicBezTo>
                    <a:pt x="4715" y="1753"/>
                    <a:pt x="4715" y="1733"/>
                    <a:pt x="4715" y="1715"/>
                  </a:cubicBezTo>
                  <a:cubicBezTo>
                    <a:pt x="4715" y="1676"/>
                    <a:pt x="4709" y="1643"/>
                    <a:pt x="4700" y="1614"/>
                  </a:cubicBezTo>
                  <a:cubicBezTo>
                    <a:pt x="4537" y="1117"/>
                    <a:pt x="3313" y="1"/>
                    <a:pt x="20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30"/>
            <p:cNvSpPr/>
            <p:nvPr/>
          </p:nvSpPr>
          <p:spPr>
            <a:xfrm rot="778010">
              <a:off x="6582392" y="541838"/>
              <a:ext cx="282974" cy="181940"/>
            </a:xfrm>
            <a:custGeom>
              <a:avLst/>
              <a:gdLst/>
              <a:ahLst/>
              <a:cxnLst/>
              <a:rect l="l" t="t" r="r" b="b"/>
              <a:pathLst>
                <a:path w="19796" h="12728" extrusionOk="0">
                  <a:moveTo>
                    <a:pt x="18710" y="1"/>
                  </a:moveTo>
                  <a:lnTo>
                    <a:pt x="18710" y="1"/>
                  </a:lnTo>
                  <a:cubicBezTo>
                    <a:pt x="11986" y="6370"/>
                    <a:pt x="6947" y="8684"/>
                    <a:pt x="6947" y="8684"/>
                  </a:cubicBezTo>
                  <a:cubicBezTo>
                    <a:pt x="6947" y="8684"/>
                    <a:pt x="6659" y="8183"/>
                    <a:pt x="6315" y="7372"/>
                  </a:cubicBezTo>
                  <a:lnTo>
                    <a:pt x="6177" y="7425"/>
                  </a:lnTo>
                  <a:cubicBezTo>
                    <a:pt x="6177" y="7425"/>
                    <a:pt x="0" y="11746"/>
                    <a:pt x="312" y="12483"/>
                  </a:cubicBezTo>
                  <a:cubicBezTo>
                    <a:pt x="382" y="12646"/>
                    <a:pt x="549" y="12727"/>
                    <a:pt x="809" y="12727"/>
                  </a:cubicBezTo>
                  <a:cubicBezTo>
                    <a:pt x="1711" y="12727"/>
                    <a:pt x="3730" y="11752"/>
                    <a:pt x="6719" y="9854"/>
                  </a:cubicBezTo>
                  <a:cubicBezTo>
                    <a:pt x="19795" y="1558"/>
                    <a:pt x="18710" y="1"/>
                    <a:pt x="187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30"/>
            <p:cNvSpPr/>
            <p:nvPr/>
          </p:nvSpPr>
          <p:spPr>
            <a:xfrm rot="778010">
              <a:off x="7019594" y="719896"/>
              <a:ext cx="95888" cy="140372"/>
            </a:xfrm>
            <a:custGeom>
              <a:avLst/>
              <a:gdLst/>
              <a:ahLst/>
              <a:cxnLst/>
              <a:rect l="l" t="t" r="r" b="b"/>
              <a:pathLst>
                <a:path w="6708" h="9820" extrusionOk="0">
                  <a:moveTo>
                    <a:pt x="5730" y="0"/>
                  </a:moveTo>
                  <a:cubicBezTo>
                    <a:pt x="5721" y="0"/>
                    <a:pt x="5713" y="1"/>
                    <a:pt x="5704" y="2"/>
                  </a:cubicBezTo>
                  <a:cubicBezTo>
                    <a:pt x="5574" y="15"/>
                    <a:pt x="5480" y="132"/>
                    <a:pt x="5494" y="260"/>
                  </a:cubicBezTo>
                  <a:cubicBezTo>
                    <a:pt x="6201" y="7128"/>
                    <a:pt x="433" y="9274"/>
                    <a:pt x="188" y="9361"/>
                  </a:cubicBezTo>
                  <a:cubicBezTo>
                    <a:pt x="66" y="9406"/>
                    <a:pt x="1" y="9541"/>
                    <a:pt x="46" y="9663"/>
                  </a:cubicBezTo>
                  <a:cubicBezTo>
                    <a:pt x="79" y="9760"/>
                    <a:pt x="171" y="9820"/>
                    <a:pt x="267" y="9820"/>
                  </a:cubicBezTo>
                  <a:cubicBezTo>
                    <a:pt x="296" y="9820"/>
                    <a:pt x="322" y="9814"/>
                    <a:pt x="345" y="9805"/>
                  </a:cubicBezTo>
                  <a:cubicBezTo>
                    <a:pt x="408" y="9783"/>
                    <a:pt x="6708" y="7454"/>
                    <a:pt x="5962" y="212"/>
                  </a:cubicBezTo>
                  <a:cubicBezTo>
                    <a:pt x="5950" y="91"/>
                    <a:pt x="5847" y="0"/>
                    <a:pt x="57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30"/>
            <p:cNvSpPr/>
            <p:nvPr/>
          </p:nvSpPr>
          <p:spPr>
            <a:xfrm rot="778010">
              <a:off x="7087714" y="691361"/>
              <a:ext cx="53547" cy="47744"/>
            </a:xfrm>
            <a:custGeom>
              <a:avLst/>
              <a:gdLst/>
              <a:ahLst/>
              <a:cxnLst/>
              <a:rect l="l" t="t" r="r" b="b"/>
              <a:pathLst>
                <a:path w="3746" h="3340" extrusionOk="0">
                  <a:moveTo>
                    <a:pt x="2307" y="0"/>
                  </a:moveTo>
                  <a:cubicBezTo>
                    <a:pt x="1798" y="0"/>
                    <a:pt x="1593" y="1839"/>
                    <a:pt x="1593" y="1839"/>
                  </a:cubicBezTo>
                  <a:cubicBezTo>
                    <a:pt x="1593" y="1839"/>
                    <a:pt x="1412" y="124"/>
                    <a:pt x="1010" y="124"/>
                  </a:cubicBezTo>
                  <a:cubicBezTo>
                    <a:pt x="978" y="124"/>
                    <a:pt x="945" y="135"/>
                    <a:pt x="911" y="158"/>
                  </a:cubicBezTo>
                  <a:cubicBezTo>
                    <a:pt x="437" y="473"/>
                    <a:pt x="997" y="2310"/>
                    <a:pt x="997" y="2310"/>
                  </a:cubicBezTo>
                  <a:cubicBezTo>
                    <a:pt x="997" y="2310"/>
                    <a:pt x="557" y="2020"/>
                    <a:pt x="282" y="2020"/>
                  </a:cubicBezTo>
                  <a:cubicBezTo>
                    <a:pt x="169" y="2020"/>
                    <a:pt x="85" y="2069"/>
                    <a:pt x="69" y="2206"/>
                  </a:cubicBezTo>
                  <a:cubicBezTo>
                    <a:pt x="1" y="2825"/>
                    <a:pt x="952" y="3340"/>
                    <a:pt x="1718" y="3340"/>
                  </a:cubicBezTo>
                  <a:cubicBezTo>
                    <a:pt x="1974" y="3340"/>
                    <a:pt x="2210" y="3282"/>
                    <a:pt x="2380" y="3152"/>
                  </a:cubicBezTo>
                  <a:cubicBezTo>
                    <a:pt x="3063" y="2627"/>
                    <a:pt x="3745" y="1470"/>
                    <a:pt x="3379" y="1208"/>
                  </a:cubicBezTo>
                  <a:cubicBezTo>
                    <a:pt x="3334" y="1176"/>
                    <a:pt x="3284" y="1162"/>
                    <a:pt x="3230" y="1162"/>
                  </a:cubicBezTo>
                  <a:cubicBezTo>
                    <a:pt x="2844" y="1162"/>
                    <a:pt x="2276" y="1891"/>
                    <a:pt x="2276" y="1891"/>
                  </a:cubicBezTo>
                  <a:cubicBezTo>
                    <a:pt x="2276" y="1891"/>
                    <a:pt x="2854" y="54"/>
                    <a:pt x="2329" y="1"/>
                  </a:cubicBezTo>
                  <a:cubicBezTo>
                    <a:pt x="2321" y="1"/>
                    <a:pt x="2314" y="0"/>
                    <a:pt x="23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30"/>
            <p:cNvSpPr/>
            <p:nvPr/>
          </p:nvSpPr>
          <p:spPr>
            <a:xfrm rot="778010">
              <a:off x="6872954" y="1326872"/>
              <a:ext cx="19798" cy="71301"/>
            </a:xfrm>
            <a:custGeom>
              <a:avLst/>
              <a:gdLst/>
              <a:ahLst/>
              <a:cxnLst/>
              <a:rect l="l" t="t" r="r" b="b"/>
              <a:pathLst>
                <a:path w="1385" h="4988" extrusionOk="0">
                  <a:moveTo>
                    <a:pt x="262" y="1"/>
                  </a:moveTo>
                  <a:cubicBezTo>
                    <a:pt x="241" y="1"/>
                    <a:pt x="220" y="3"/>
                    <a:pt x="199" y="9"/>
                  </a:cubicBezTo>
                  <a:cubicBezTo>
                    <a:pt x="74" y="45"/>
                    <a:pt x="0" y="175"/>
                    <a:pt x="36" y="301"/>
                  </a:cubicBezTo>
                  <a:cubicBezTo>
                    <a:pt x="42" y="326"/>
                    <a:pt x="732" y="2805"/>
                    <a:pt x="903" y="4773"/>
                  </a:cubicBezTo>
                  <a:cubicBezTo>
                    <a:pt x="914" y="4895"/>
                    <a:pt x="1016" y="4988"/>
                    <a:pt x="1138" y="4988"/>
                  </a:cubicBezTo>
                  <a:cubicBezTo>
                    <a:pt x="1145" y="4988"/>
                    <a:pt x="1151" y="4988"/>
                    <a:pt x="1159" y="4986"/>
                  </a:cubicBezTo>
                  <a:cubicBezTo>
                    <a:pt x="1288" y="4975"/>
                    <a:pt x="1385" y="4860"/>
                    <a:pt x="1373" y="4731"/>
                  </a:cubicBezTo>
                  <a:cubicBezTo>
                    <a:pt x="1198" y="2719"/>
                    <a:pt x="497" y="197"/>
                    <a:pt x="490" y="172"/>
                  </a:cubicBezTo>
                  <a:cubicBezTo>
                    <a:pt x="461" y="68"/>
                    <a:pt x="365" y="1"/>
                    <a:pt x="2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30"/>
            <p:cNvSpPr/>
            <p:nvPr/>
          </p:nvSpPr>
          <p:spPr>
            <a:xfrm rot="778010">
              <a:off x="6878654" y="1379708"/>
              <a:ext cx="37523" cy="25001"/>
            </a:xfrm>
            <a:custGeom>
              <a:avLst/>
              <a:gdLst/>
              <a:ahLst/>
              <a:cxnLst/>
              <a:rect l="l" t="t" r="r" b="b"/>
              <a:pathLst>
                <a:path w="2625" h="1749" extrusionOk="0">
                  <a:moveTo>
                    <a:pt x="1727" y="0"/>
                  </a:moveTo>
                  <a:cubicBezTo>
                    <a:pt x="1179" y="0"/>
                    <a:pt x="590" y="409"/>
                    <a:pt x="275" y="789"/>
                  </a:cubicBezTo>
                  <a:cubicBezTo>
                    <a:pt x="82" y="1021"/>
                    <a:pt x="0" y="1229"/>
                    <a:pt x="34" y="1407"/>
                  </a:cubicBezTo>
                  <a:cubicBezTo>
                    <a:pt x="62" y="1562"/>
                    <a:pt x="193" y="1748"/>
                    <a:pt x="646" y="1748"/>
                  </a:cubicBezTo>
                  <a:cubicBezTo>
                    <a:pt x="1221" y="1748"/>
                    <a:pt x="2265" y="1439"/>
                    <a:pt x="2527" y="974"/>
                  </a:cubicBezTo>
                  <a:cubicBezTo>
                    <a:pt x="2624" y="805"/>
                    <a:pt x="2622" y="622"/>
                    <a:pt x="2525" y="458"/>
                  </a:cubicBezTo>
                  <a:cubicBezTo>
                    <a:pt x="2344" y="158"/>
                    <a:pt x="2068" y="0"/>
                    <a:pt x="17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30"/>
            <p:cNvSpPr/>
            <p:nvPr/>
          </p:nvSpPr>
          <p:spPr>
            <a:xfrm rot="778010">
              <a:off x="6866481" y="650164"/>
              <a:ext cx="60194" cy="41640"/>
            </a:xfrm>
            <a:custGeom>
              <a:avLst/>
              <a:gdLst/>
              <a:ahLst/>
              <a:cxnLst/>
              <a:rect l="l" t="t" r="r" b="b"/>
              <a:pathLst>
                <a:path w="4211" h="2913" extrusionOk="0">
                  <a:moveTo>
                    <a:pt x="3969" y="1"/>
                  </a:moveTo>
                  <a:cubicBezTo>
                    <a:pt x="3868" y="1"/>
                    <a:pt x="3783" y="81"/>
                    <a:pt x="3780" y="183"/>
                  </a:cubicBezTo>
                  <a:lnTo>
                    <a:pt x="3780" y="189"/>
                  </a:lnTo>
                  <a:cubicBezTo>
                    <a:pt x="3780" y="189"/>
                    <a:pt x="3777" y="277"/>
                    <a:pt x="3759" y="440"/>
                  </a:cubicBezTo>
                  <a:cubicBezTo>
                    <a:pt x="3743" y="602"/>
                    <a:pt x="3702" y="835"/>
                    <a:pt x="3618" y="1087"/>
                  </a:cubicBezTo>
                  <a:cubicBezTo>
                    <a:pt x="3578" y="1216"/>
                    <a:pt x="3519" y="1346"/>
                    <a:pt x="3448" y="1471"/>
                  </a:cubicBezTo>
                  <a:cubicBezTo>
                    <a:pt x="3380" y="1598"/>
                    <a:pt x="3282" y="1709"/>
                    <a:pt x="3180" y="1817"/>
                  </a:cubicBezTo>
                  <a:cubicBezTo>
                    <a:pt x="3124" y="1864"/>
                    <a:pt x="3065" y="1910"/>
                    <a:pt x="3005" y="1955"/>
                  </a:cubicBezTo>
                  <a:cubicBezTo>
                    <a:pt x="2937" y="1989"/>
                    <a:pt x="2871" y="2032"/>
                    <a:pt x="2804" y="2062"/>
                  </a:cubicBezTo>
                  <a:cubicBezTo>
                    <a:pt x="2732" y="2084"/>
                    <a:pt x="2683" y="2115"/>
                    <a:pt x="2595" y="2138"/>
                  </a:cubicBezTo>
                  <a:lnTo>
                    <a:pt x="2329" y="2193"/>
                  </a:lnTo>
                  <a:cubicBezTo>
                    <a:pt x="2247" y="2194"/>
                    <a:pt x="2167" y="2202"/>
                    <a:pt x="2085" y="2209"/>
                  </a:cubicBezTo>
                  <a:lnTo>
                    <a:pt x="1852" y="2188"/>
                  </a:lnTo>
                  <a:cubicBezTo>
                    <a:pt x="1706" y="2150"/>
                    <a:pt x="1561" y="2108"/>
                    <a:pt x="1432" y="2030"/>
                  </a:cubicBezTo>
                  <a:cubicBezTo>
                    <a:pt x="1306" y="1952"/>
                    <a:pt x="1184" y="1861"/>
                    <a:pt x="1084" y="1754"/>
                  </a:cubicBezTo>
                  <a:cubicBezTo>
                    <a:pt x="978" y="1651"/>
                    <a:pt x="891" y="1536"/>
                    <a:pt x="812" y="1425"/>
                  </a:cubicBezTo>
                  <a:cubicBezTo>
                    <a:pt x="659" y="1201"/>
                    <a:pt x="546" y="992"/>
                    <a:pt x="480" y="842"/>
                  </a:cubicBezTo>
                  <a:cubicBezTo>
                    <a:pt x="411" y="690"/>
                    <a:pt x="379" y="607"/>
                    <a:pt x="379" y="607"/>
                  </a:cubicBezTo>
                  <a:lnTo>
                    <a:pt x="372" y="598"/>
                  </a:lnTo>
                  <a:cubicBezTo>
                    <a:pt x="345" y="528"/>
                    <a:pt x="275" y="479"/>
                    <a:pt x="198" y="479"/>
                  </a:cubicBezTo>
                  <a:cubicBezTo>
                    <a:pt x="191" y="479"/>
                    <a:pt x="184" y="479"/>
                    <a:pt x="176" y="480"/>
                  </a:cubicBezTo>
                  <a:cubicBezTo>
                    <a:pt x="74" y="492"/>
                    <a:pt x="1" y="585"/>
                    <a:pt x="13" y="688"/>
                  </a:cubicBezTo>
                  <a:cubicBezTo>
                    <a:pt x="13" y="688"/>
                    <a:pt x="15" y="714"/>
                    <a:pt x="22" y="766"/>
                  </a:cubicBezTo>
                  <a:cubicBezTo>
                    <a:pt x="31" y="816"/>
                    <a:pt x="39" y="889"/>
                    <a:pt x="61" y="980"/>
                  </a:cubicBezTo>
                  <a:cubicBezTo>
                    <a:pt x="105" y="1160"/>
                    <a:pt x="170" y="1421"/>
                    <a:pt x="319" y="1713"/>
                  </a:cubicBezTo>
                  <a:cubicBezTo>
                    <a:pt x="466" y="2004"/>
                    <a:pt x="695" y="2343"/>
                    <a:pt x="1072" y="2596"/>
                  </a:cubicBezTo>
                  <a:cubicBezTo>
                    <a:pt x="1259" y="2725"/>
                    <a:pt x="1481" y="2816"/>
                    <a:pt x="1714" y="2872"/>
                  </a:cubicBezTo>
                  <a:cubicBezTo>
                    <a:pt x="1832" y="2888"/>
                    <a:pt x="1952" y="2903"/>
                    <a:pt x="2072" y="2913"/>
                  </a:cubicBezTo>
                  <a:cubicBezTo>
                    <a:pt x="2188" y="2908"/>
                    <a:pt x="2307" y="2903"/>
                    <a:pt x="2424" y="2893"/>
                  </a:cubicBezTo>
                  <a:lnTo>
                    <a:pt x="2742" y="2822"/>
                  </a:lnTo>
                  <a:cubicBezTo>
                    <a:pt x="2847" y="2795"/>
                    <a:pt x="2977" y="2738"/>
                    <a:pt x="3090" y="2694"/>
                  </a:cubicBezTo>
                  <a:cubicBezTo>
                    <a:pt x="3202" y="2643"/>
                    <a:pt x="3296" y="2573"/>
                    <a:pt x="3395" y="2512"/>
                  </a:cubicBezTo>
                  <a:cubicBezTo>
                    <a:pt x="3487" y="2439"/>
                    <a:pt x="3574" y="2361"/>
                    <a:pt x="3655" y="2282"/>
                  </a:cubicBezTo>
                  <a:cubicBezTo>
                    <a:pt x="3963" y="1943"/>
                    <a:pt x="4102" y="1547"/>
                    <a:pt x="4162" y="1223"/>
                  </a:cubicBezTo>
                  <a:cubicBezTo>
                    <a:pt x="4198" y="1060"/>
                    <a:pt x="4205" y="910"/>
                    <a:pt x="4206" y="778"/>
                  </a:cubicBezTo>
                  <a:cubicBezTo>
                    <a:pt x="4210" y="648"/>
                    <a:pt x="4204" y="534"/>
                    <a:pt x="4196" y="440"/>
                  </a:cubicBezTo>
                  <a:cubicBezTo>
                    <a:pt x="4178" y="254"/>
                    <a:pt x="4151" y="142"/>
                    <a:pt x="4151" y="142"/>
                  </a:cubicBezTo>
                  <a:cubicBezTo>
                    <a:pt x="4130" y="63"/>
                    <a:pt x="4059" y="4"/>
                    <a:pt x="3974" y="1"/>
                  </a:cubicBezTo>
                  <a:cubicBezTo>
                    <a:pt x="3972" y="1"/>
                    <a:pt x="3970" y="1"/>
                    <a:pt x="39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30"/>
            <p:cNvSpPr/>
            <p:nvPr/>
          </p:nvSpPr>
          <p:spPr>
            <a:xfrm rot="778010">
              <a:off x="6676047" y="1287599"/>
              <a:ext cx="24158" cy="83437"/>
            </a:xfrm>
            <a:custGeom>
              <a:avLst/>
              <a:gdLst/>
              <a:ahLst/>
              <a:cxnLst/>
              <a:rect l="l" t="t" r="r" b="b"/>
              <a:pathLst>
                <a:path w="1690" h="5837" extrusionOk="0">
                  <a:moveTo>
                    <a:pt x="1425" y="0"/>
                  </a:moveTo>
                  <a:cubicBezTo>
                    <a:pt x="1324" y="0"/>
                    <a:pt x="1231" y="67"/>
                    <a:pt x="1200" y="169"/>
                  </a:cubicBezTo>
                  <a:cubicBezTo>
                    <a:pt x="1158" y="308"/>
                    <a:pt x="186" y="3565"/>
                    <a:pt x="12" y="5580"/>
                  </a:cubicBezTo>
                  <a:cubicBezTo>
                    <a:pt x="0" y="5710"/>
                    <a:pt x="96" y="5825"/>
                    <a:pt x="226" y="5835"/>
                  </a:cubicBezTo>
                  <a:cubicBezTo>
                    <a:pt x="233" y="5836"/>
                    <a:pt x="241" y="5836"/>
                    <a:pt x="247" y="5836"/>
                  </a:cubicBezTo>
                  <a:cubicBezTo>
                    <a:pt x="368" y="5836"/>
                    <a:pt x="472" y="5743"/>
                    <a:pt x="482" y="5621"/>
                  </a:cubicBezTo>
                  <a:cubicBezTo>
                    <a:pt x="653" y="3656"/>
                    <a:pt x="1642" y="338"/>
                    <a:pt x="1652" y="305"/>
                  </a:cubicBezTo>
                  <a:cubicBezTo>
                    <a:pt x="1690" y="179"/>
                    <a:pt x="1620" y="49"/>
                    <a:pt x="1494" y="11"/>
                  </a:cubicBezTo>
                  <a:cubicBezTo>
                    <a:pt x="1471" y="4"/>
                    <a:pt x="1448" y="0"/>
                    <a:pt x="14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30"/>
            <p:cNvSpPr/>
            <p:nvPr/>
          </p:nvSpPr>
          <p:spPr>
            <a:xfrm rot="778010">
              <a:off x="6639820" y="1342538"/>
              <a:ext cx="37480" cy="24987"/>
            </a:xfrm>
            <a:custGeom>
              <a:avLst/>
              <a:gdLst/>
              <a:ahLst/>
              <a:cxnLst/>
              <a:rect l="l" t="t" r="r" b="b"/>
              <a:pathLst>
                <a:path w="2622" h="1748" extrusionOk="0">
                  <a:moveTo>
                    <a:pt x="898" y="1"/>
                  </a:moveTo>
                  <a:cubicBezTo>
                    <a:pt x="555" y="1"/>
                    <a:pt x="279" y="158"/>
                    <a:pt x="99" y="457"/>
                  </a:cubicBezTo>
                  <a:cubicBezTo>
                    <a:pt x="1" y="622"/>
                    <a:pt x="0" y="805"/>
                    <a:pt x="95" y="974"/>
                  </a:cubicBezTo>
                  <a:cubicBezTo>
                    <a:pt x="357" y="1439"/>
                    <a:pt x="1401" y="1748"/>
                    <a:pt x="1976" y="1748"/>
                  </a:cubicBezTo>
                  <a:cubicBezTo>
                    <a:pt x="2429" y="1748"/>
                    <a:pt x="2560" y="1563"/>
                    <a:pt x="2588" y="1406"/>
                  </a:cubicBezTo>
                  <a:cubicBezTo>
                    <a:pt x="2622" y="1229"/>
                    <a:pt x="2540" y="1021"/>
                    <a:pt x="2347" y="789"/>
                  </a:cubicBezTo>
                  <a:cubicBezTo>
                    <a:pt x="2033" y="409"/>
                    <a:pt x="1444" y="1"/>
                    <a:pt x="8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30"/>
            <p:cNvSpPr/>
            <p:nvPr/>
          </p:nvSpPr>
          <p:spPr>
            <a:xfrm rot="778010">
              <a:off x="6722876" y="822273"/>
              <a:ext cx="47829" cy="127821"/>
            </a:xfrm>
            <a:custGeom>
              <a:avLst/>
              <a:gdLst/>
              <a:ahLst/>
              <a:cxnLst/>
              <a:rect l="l" t="t" r="r" b="b"/>
              <a:pathLst>
                <a:path w="3346" h="8942" extrusionOk="0">
                  <a:moveTo>
                    <a:pt x="3086" y="0"/>
                  </a:moveTo>
                  <a:cubicBezTo>
                    <a:pt x="3026" y="0"/>
                    <a:pt x="2966" y="23"/>
                    <a:pt x="2920" y="69"/>
                  </a:cubicBezTo>
                  <a:cubicBezTo>
                    <a:pt x="2800" y="190"/>
                    <a:pt x="1" y="3081"/>
                    <a:pt x="2344" y="8795"/>
                  </a:cubicBezTo>
                  <a:cubicBezTo>
                    <a:pt x="2382" y="8887"/>
                    <a:pt x="2470" y="8942"/>
                    <a:pt x="2562" y="8942"/>
                  </a:cubicBezTo>
                  <a:cubicBezTo>
                    <a:pt x="2592" y="8942"/>
                    <a:pt x="2622" y="8935"/>
                    <a:pt x="2652" y="8925"/>
                  </a:cubicBezTo>
                  <a:cubicBezTo>
                    <a:pt x="2773" y="8875"/>
                    <a:pt x="2830" y="8737"/>
                    <a:pt x="2780" y="8617"/>
                  </a:cubicBezTo>
                  <a:cubicBezTo>
                    <a:pt x="563" y="3209"/>
                    <a:pt x="3227" y="430"/>
                    <a:pt x="3254" y="403"/>
                  </a:cubicBezTo>
                  <a:cubicBezTo>
                    <a:pt x="3345" y="311"/>
                    <a:pt x="3345" y="160"/>
                    <a:pt x="3253" y="69"/>
                  </a:cubicBezTo>
                  <a:cubicBezTo>
                    <a:pt x="3207" y="23"/>
                    <a:pt x="3146" y="0"/>
                    <a:pt x="30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30"/>
            <p:cNvSpPr/>
            <p:nvPr/>
          </p:nvSpPr>
          <p:spPr>
            <a:xfrm rot="778010">
              <a:off x="6732600" y="948684"/>
              <a:ext cx="38524" cy="35836"/>
            </a:xfrm>
            <a:custGeom>
              <a:avLst/>
              <a:gdLst/>
              <a:ahLst/>
              <a:cxnLst/>
              <a:rect l="l" t="t" r="r" b="b"/>
              <a:pathLst>
                <a:path w="2695" h="2507" extrusionOk="0">
                  <a:moveTo>
                    <a:pt x="1286" y="0"/>
                  </a:moveTo>
                  <a:cubicBezTo>
                    <a:pt x="885" y="0"/>
                    <a:pt x="400" y="178"/>
                    <a:pt x="280" y="556"/>
                  </a:cubicBezTo>
                  <a:cubicBezTo>
                    <a:pt x="140" y="993"/>
                    <a:pt x="1" y="2288"/>
                    <a:pt x="248" y="2389"/>
                  </a:cubicBezTo>
                  <a:cubicBezTo>
                    <a:pt x="272" y="2399"/>
                    <a:pt x="295" y="2404"/>
                    <a:pt x="317" y="2404"/>
                  </a:cubicBezTo>
                  <a:cubicBezTo>
                    <a:pt x="652" y="2404"/>
                    <a:pt x="825" y="1365"/>
                    <a:pt x="825" y="1365"/>
                  </a:cubicBezTo>
                  <a:cubicBezTo>
                    <a:pt x="825" y="1365"/>
                    <a:pt x="1052" y="2507"/>
                    <a:pt x="1280" y="2507"/>
                  </a:cubicBezTo>
                  <a:cubicBezTo>
                    <a:pt x="1282" y="2507"/>
                    <a:pt x="1283" y="2507"/>
                    <a:pt x="1285" y="2506"/>
                  </a:cubicBezTo>
                  <a:cubicBezTo>
                    <a:pt x="1679" y="2480"/>
                    <a:pt x="1442" y="1286"/>
                    <a:pt x="1442" y="1286"/>
                  </a:cubicBezTo>
                  <a:lnTo>
                    <a:pt x="1442" y="1286"/>
                  </a:lnTo>
                  <a:cubicBezTo>
                    <a:pt x="1442" y="1286"/>
                    <a:pt x="2059" y="1991"/>
                    <a:pt x="2293" y="1991"/>
                  </a:cubicBezTo>
                  <a:cubicBezTo>
                    <a:pt x="2308" y="1991"/>
                    <a:pt x="2322" y="1988"/>
                    <a:pt x="2334" y="1982"/>
                  </a:cubicBezTo>
                  <a:cubicBezTo>
                    <a:pt x="2525" y="1877"/>
                    <a:pt x="1822" y="696"/>
                    <a:pt x="1822" y="696"/>
                  </a:cubicBezTo>
                  <a:lnTo>
                    <a:pt x="1822" y="696"/>
                  </a:lnTo>
                  <a:cubicBezTo>
                    <a:pt x="1822" y="696"/>
                    <a:pt x="2113" y="771"/>
                    <a:pt x="2359" y="771"/>
                  </a:cubicBezTo>
                  <a:cubicBezTo>
                    <a:pt x="2538" y="771"/>
                    <a:pt x="2693" y="731"/>
                    <a:pt x="2693" y="591"/>
                  </a:cubicBezTo>
                  <a:cubicBezTo>
                    <a:pt x="2694" y="259"/>
                    <a:pt x="1923" y="84"/>
                    <a:pt x="1469" y="13"/>
                  </a:cubicBezTo>
                  <a:cubicBezTo>
                    <a:pt x="1411" y="5"/>
                    <a:pt x="1350" y="0"/>
                    <a:pt x="12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30"/>
            <p:cNvSpPr/>
            <p:nvPr/>
          </p:nvSpPr>
          <p:spPr>
            <a:xfrm rot="778010">
              <a:off x="6813805" y="632986"/>
              <a:ext cx="30376" cy="30362"/>
            </a:xfrm>
            <a:custGeom>
              <a:avLst/>
              <a:gdLst/>
              <a:ahLst/>
              <a:cxnLst/>
              <a:rect l="l" t="t" r="r" b="b"/>
              <a:pathLst>
                <a:path w="2125" h="2124" extrusionOk="0">
                  <a:moveTo>
                    <a:pt x="1063" y="0"/>
                  </a:moveTo>
                  <a:cubicBezTo>
                    <a:pt x="476" y="0"/>
                    <a:pt x="0" y="476"/>
                    <a:pt x="0" y="1062"/>
                  </a:cubicBezTo>
                  <a:cubicBezTo>
                    <a:pt x="0" y="1649"/>
                    <a:pt x="476" y="2124"/>
                    <a:pt x="1063" y="2124"/>
                  </a:cubicBezTo>
                  <a:cubicBezTo>
                    <a:pt x="1649" y="2124"/>
                    <a:pt x="2124" y="1649"/>
                    <a:pt x="2124" y="1062"/>
                  </a:cubicBezTo>
                  <a:cubicBezTo>
                    <a:pt x="2124" y="476"/>
                    <a:pt x="1649" y="0"/>
                    <a:pt x="10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30"/>
            <p:cNvSpPr/>
            <p:nvPr/>
          </p:nvSpPr>
          <p:spPr>
            <a:xfrm rot="778010">
              <a:off x="6948969" y="643345"/>
              <a:ext cx="30390" cy="30376"/>
            </a:xfrm>
            <a:custGeom>
              <a:avLst/>
              <a:gdLst/>
              <a:ahLst/>
              <a:cxnLst/>
              <a:rect l="l" t="t" r="r" b="b"/>
              <a:pathLst>
                <a:path w="2126" h="2125" extrusionOk="0">
                  <a:moveTo>
                    <a:pt x="1064" y="1"/>
                  </a:moveTo>
                  <a:cubicBezTo>
                    <a:pt x="476" y="1"/>
                    <a:pt x="1" y="476"/>
                    <a:pt x="1" y="1062"/>
                  </a:cubicBezTo>
                  <a:cubicBezTo>
                    <a:pt x="1" y="1649"/>
                    <a:pt x="476" y="2125"/>
                    <a:pt x="1064" y="2125"/>
                  </a:cubicBezTo>
                  <a:cubicBezTo>
                    <a:pt x="1650" y="2125"/>
                    <a:pt x="2125" y="1649"/>
                    <a:pt x="2125" y="1062"/>
                  </a:cubicBezTo>
                  <a:cubicBezTo>
                    <a:pt x="2125" y="476"/>
                    <a:pt x="1650" y="1"/>
                    <a:pt x="10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2" name="Google Shape;512;p30"/>
          <p:cNvGrpSpPr/>
          <p:nvPr/>
        </p:nvGrpSpPr>
        <p:grpSpPr>
          <a:xfrm flipH="1">
            <a:off x="10149649" y="1086050"/>
            <a:ext cx="1288570" cy="804003"/>
            <a:chOff x="7460091" y="634069"/>
            <a:chExt cx="963903" cy="603002"/>
          </a:xfrm>
        </p:grpSpPr>
        <p:sp>
          <p:nvSpPr>
            <p:cNvPr id="513" name="Google Shape;513;p30"/>
            <p:cNvSpPr/>
            <p:nvPr/>
          </p:nvSpPr>
          <p:spPr>
            <a:xfrm rot="-7207166">
              <a:off x="8208948" y="678559"/>
              <a:ext cx="161740" cy="216410"/>
            </a:xfrm>
            <a:custGeom>
              <a:avLst/>
              <a:gdLst/>
              <a:ahLst/>
              <a:cxnLst/>
              <a:rect l="l" t="t" r="r" b="b"/>
              <a:pathLst>
                <a:path w="20665" h="27650" extrusionOk="0">
                  <a:moveTo>
                    <a:pt x="10346" y="0"/>
                  </a:moveTo>
                  <a:cubicBezTo>
                    <a:pt x="2041" y="0"/>
                    <a:pt x="241" y="4735"/>
                    <a:pt x="0" y="6362"/>
                  </a:cubicBezTo>
                  <a:cubicBezTo>
                    <a:pt x="0" y="6362"/>
                    <a:pt x="4041" y="27182"/>
                    <a:pt x="6768" y="27641"/>
                  </a:cubicBezTo>
                  <a:cubicBezTo>
                    <a:pt x="6802" y="27647"/>
                    <a:pt x="6837" y="27650"/>
                    <a:pt x="6873" y="27650"/>
                  </a:cubicBezTo>
                  <a:cubicBezTo>
                    <a:pt x="9756" y="27650"/>
                    <a:pt x="20146" y="9764"/>
                    <a:pt x="20146" y="9764"/>
                  </a:cubicBezTo>
                  <a:cubicBezTo>
                    <a:pt x="20146" y="9764"/>
                    <a:pt x="20664" y="458"/>
                    <a:pt x="11428" y="26"/>
                  </a:cubicBezTo>
                  <a:cubicBezTo>
                    <a:pt x="11056" y="8"/>
                    <a:pt x="10695" y="0"/>
                    <a:pt x="10346"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30"/>
            <p:cNvSpPr/>
            <p:nvPr/>
          </p:nvSpPr>
          <p:spPr>
            <a:xfrm rot="-7207166">
              <a:off x="7781565" y="572440"/>
              <a:ext cx="275799" cy="726261"/>
            </a:xfrm>
            <a:custGeom>
              <a:avLst/>
              <a:gdLst/>
              <a:ahLst/>
              <a:cxnLst/>
              <a:rect l="l" t="t" r="r" b="b"/>
              <a:pathLst>
                <a:path w="35238" h="92792" extrusionOk="0">
                  <a:moveTo>
                    <a:pt x="15092" y="0"/>
                  </a:moveTo>
                  <a:lnTo>
                    <a:pt x="0" y="89392"/>
                  </a:lnTo>
                  <a:cubicBezTo>
                    <a:pt x="628" y="88266"/>
                    <a:pt x="1826" y="87538"/>
                    <a:pt x="3144" y="87538"/>
                  </a:cubicBezTo>
                  <a:cubicBezTo>
                    <a:pt x="3344" y="87538"/>
                    <a:pt x="3547" y="87555"/>
                    <a:pt x="3751" y="87589"/>
                  </a:cubicBezTo>
                  <a:cubicBezTo>
                    <a:pt x="5308" y="87851"/>
                    <a:pt x="6457" y="89075"/>
                    <a:pt x="6709" y="90545"/>
                  </a:cubicBezTo>
                  <a:cubicBezTo>
                    <a:pt x="7335" y="89408"/>
                    <a:pt x="8542" y="88671"/>
                    <a:pt x="9869" y="88671"/>
                  </a:cubicBezTo>
                  <a:cubicBezTo>
                    <a:pt x="10068" y="88671"/>
                    <a:pt x="10269" y="88688"/>
                    <a:pt x="10472" y="88722"/>
                  </a:cubicBezTo>
                  <a:cubicBezTo>
                    <a:pt x="12029" y="88986"/>
                    <a:pt x="13178" y="90208"/>
                    <a:pt x="13430" y="91679"/>
                  </a:cubicBezTo>
                  <a:cubicBezTo>
                    <a:pt x="14056" y="90542"/>
                    <a:pt x="15261" y="89805"/>
                    <a:pt x="16588" y="89805"/>
                  </a:cubicBezTo>
                  <a:cubicBezTo>
                    <a:pt x="16788" y="89805"/>
                    <a:pt x="16990" y="89822"/>
                    <a:pt x="17193" y="89857"/>
                  </a:cubicBezTo>
                  <a:cubicBezTo>
                    <a:pt x="18741" y="90118"/>
                    <a:pt x="19888" y="91330"/>
                    <a:pt x="20146" y="92792"/>
                  </a:cubicBezTo>
                  <a:lnTo>
                    <a:pt x="35238" y="3401"/>
                  </a:lnTo>
                  <a:lnTo>
                    <a:pt x="1509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30"/>
            <p:cNvSpPr/>
            <p:nvPr/>
          </p:nvSpPr>
          <p:spPr>
            <a:xfrm rot="-7207166">
              <a:off x="8322663" y="730153"/>
              <a:ext cx="77031" cy="72656"/>
            </a:xfrm>
            <a:custGeom>
              <a:avLst/>
              <a:gdLst/>
              <a:ahLst/>
              <a:cxnLst/>
              <a:rect l="l" t="t" r="r" b="b"/>
              <a:pathLst>
                <a:path w="9842" h="9283" extrusionOk="0">
                  <a:moveTo>
                    <a:pt x="3978" y="1"/>
                  </a:moveTo>
                  <a:cubicBezTo>
                    <a:pt x="2541" y="1"/>
                    <a:pt x="1172" y="414"/>
                    <a:pt x="0" y="1138"/>
                  </a:cubicBezTo>
                  <a:cubicBezTo>
                    <a:pt x="1201" y="5393"/>
                    <a:pt x="2557" y="9084"/>
                    <a:pt x="3688" y="9274"/>
                  </a:cubicBezTo>
                  <a:cubicBezTo>
                    <a:pt x="3722" y="9280"/>
                    <a:pt x="3757" y="9283"/>
                    <a:pt x="3793" y="9283"/>
                  </a:cubicBezTo>
                  <a:cubicBezTo>
                    <a:pt x="4968" y="9283"/>
                    <a:pt x="7386" y="6316"/>
                    <a:pt x="9841" y="2800"/>
                  </a:cubicBezTo>
                  <a:cubicBezTo>
                    <a:pt x="8722" y="1423"/>
                    <a:pt x="7122" y="427"/>
                    <a:pt x="5235" y="106"/>
                  </a:cubicBezTo>
                  <a:cubicBezTo>
                    <a:pt x="4813" y="35"/>
                    <a:pt x="4393" y="1"/>
                    <a:pt x="39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30"/>
            <p:cNvSpPr/>
            <p:nvPr/>
          </p:nvSpPr>
          <p:spPr>
            <a:xfrm rot="-7207166">
              <a:off x="7453742" y="1036412"/>
              <a:ext cx="168635" cy="82447"/>
            </a:xfrm>
            <a:custGeom>
              <a:avLst/>
              <a:gdLst/>
              <a:ahLst/>
              <a:cxnLst/>
              <a:rect l="l" t="t" r="r" b="b"/>
              <a:pathLst>
                <a:path w="21546" h="10534" extrusionOk="0">
                  <a:moveTo>
                    <a:pt x="6066" y="0"/>
                  </a:moveTo>
                  <a:cubicBezTo>
                    <a:pt x="4512" y="0"/>
                    <a:pt x="3016" y="226"/>
                    <a:pt x="2196" y="946"/>
                  </a:cubicBezTo>
                  <a:cubicBezTo>
                    <a:pt x="0" y="2878"/>
                    <a:pt x="138" y="7179"/>
                    <a:pt x="138" y="7179"/>
                  </a:cubicBezTo>
                  <a:lnTo>
                    <a:pt x="9829" y="10293"/>
                  </a:lnTo>
                  <a:lnTo>
                    <a:pt x="20004" y="10533"/>
                  </a:lnTo>
                  <a:cubicBezTo>
                    <a:pt x="20003" y="10533"/>
                    <a:pt x="21545" y="6515"/>
                    <a:pt x="20104" y="3969"/>
                  </a:cubicBezTo>
                  <a:cubicBezTo>
                    <a:pt x="18664" y="1423"/>
                    <a:pt x="11458" y="639"/>
                    <a:pt x="11458" y="639"/>
                  </a:cubicBezTo>
                  <a:cubicBezTo>
                    <a:pt x="11458" y="639"/>
                    <a:pt x="8680" y="0"/>
                    <a:pt x="6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30"/>
            <p:cNvSpPr/>
            <p:nvPr/>
          </p:nvSpPr>
          <p:spPr>
            <a:xfrm rot="-7207166">
              <a:off x="7495340" y="1015713"/>
              <a:ext cx="191082" cy="85875"/>
            </a:xfrm>
            <a:custGeom>
              <a:avLst/>
              <a:gdLst/>
              <a:ahLst/>
              <a:cxnLst/>
              <a:rect l="l" t="t" r="r" b="b"/>
              <a:pathLst>
                <a:path w="24414" h="10972" extrusionOk="0">
                  <a:moveTo>
                    <a:pt x="4507" y="1"/>
                  </a:moveTo>
                  <a:cubicBezTo>
                    <a:pt x="2501" y="1"/>
                    <a:pt x="730" y="1447"/>
                    <a:pt x="385" y="3490"/>
                  </a:cubicBezTo>
                  <a:cubicBezTo>
                    <a:pt x="1" y="5770"/>
                    <a:pt x="1536" y="7929"/>
                    <a:pt x="3815" y="8314"/>
                  </a:cubicBezTo>
                  <a:lnTo>
                    <a:pt x="19204" y="10913"/>
                  </a:lnTo>
                  <a:cubicBezTo>
                    <a:pt x="19440" y="10952"/>
                    <a:pt x="19675" y="10972"/>
                    <a:pt x="19906" y="10972"/>
                  </a:cubicBezTo>
                  <a:cubicBezTo>
                    <a:pt x="21912" y="10972"/>
                    <a:pt x="23685" y="9526"/>
                    <a:pt x="24029" y="7481"/>
                  </a:cubicBezTo>
                  <a:cubicBezTo>
                    <a:pt x="24413" y="5203"/>
                    <a:pt x="22877" y="3043"/>
                    <a:pt x="20599" y="2657"/>
                  </a:cubicBezTo>
                  <a:lnTo>
                    <a:pt x="5209" y="60"/>
                  </a:lnTo>
                  <a:cubicBezTo>
                    <a:pt x="4973" y="20"/>
                    <a:pt x="4738" y="1"/>
                    <a:pt x="4507"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30"/>
            <p:cNvSpPr/>
            <p:nvPr/>
          </p:nvSpPr>
          <p:spPr>
            <a:xfrm rot="-7207166">
              <a:off x="7510160" y="1056958"/>
              <a:ext cx="137907" cy="32379"/>
            </a:xfrm>
            <a:custGeom>
              <a:avLst/>
              <a:gdLst/>
              <a:ahLst/>
              <a:cxnLst/>
              <a:rect l="l" t="t" r="r" b="b"/>
              <a:pathLst>
                <a:path w="17620" h="4137" extrusionOk="0">
                  <a:moveTo>
                    <a:pt x="763" y="0"/>
                  </a:moveTo>
                  <a:cubicBezTo>
                    <a:pt x="424" y="0"/>
                    <a:pt x="124" y="245"/>
                    <a:pt x="66" y="592"/>
                  </a:cubicBezTo>
                  <a:cubicBezTo>
                    <a:pt x="0" y="979"/>
                    <a:pt x="260" y="1344"/>
                    <a:pt x="646" y="1410"/>
                  </a:cubicBezTo>
                  <a:lnTo>
                    <a:pt x="16737" y="4126"/>
                  </a:lnTo>
                  <a:cubicBezTo>
                    <a:pt x="16777" y="4133"/>
                    <a:pt x="16817" y="4136"/>
                    <a:pt x="16856" y="4136"/>
                  </a:cubicBezTo>
                  <a:cubicBezTo>
                    <a:pt x="17196" y="4136"/>
                    <a:pt x="17496" y="3891"/>
                    <a:pt x="17555" y="3546"/>
                  </a:cubicBezTo>
                  <a:cubicBezTo>
                    <a:pt x="17619" y="3160"/>
                    <a:pt x="17361" y="2794"/>
                    <a:pt x="16972" y="2726"/>
                  </a:cubicBezTo>
                  <a:lnTo>
                    <a:pt x="883" y="11"/>
                  </a:lnTo>
                  <a:cubicBezTo>
                    <a:pt x="842" y="4"/>
                    <a:pt x="802" y="0"/>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30"/>
            <p:cNvSpPr/>
            <p:nvPr/>
          </p:nvSpPr>
          <p:spPr>
            <a:xfrm rot="-7207166">
              <a:off x="7529164" y="1028498"/>
              <a:ext cx="137892" cy="32371"/>
            </a:xfrm>
            <a:custGeom>
              <a:avLst/>
              <a:gdLst/>
              <a:ahLst/>
              <a:cxnLst/>
              <a:rect l="l" t="t" r="r" b="b"/>
              <a:pathLst>
                <a:path w="17618" h="4136" extrusionOk="0">
                  <a:moveTo>
                    <a:pt x="765" y="1"/>
                  </a:moveTo>
                  <a:cubicBezTo>
                    <a:pt x="425" y="1"/>
                    <a:pt x="124" y="245"/>
                    <a:pt x="65" y="592"/>
                  </a:cubicBezTo>
                  <a:cubicBezTo>
                    <a:pt x="1" y="978"/>
                    <a:pt x="259" y="1344"/>
                    <a:pt x="647" y="1410"/>
                  </a:cubicBezTo>
                  <a:lnTo>
                    <a:pt x="16735" y="4125"/>
                  </a:lnTo>
                  <a:cubicBezTo>
                    <a:pt x="16776" y="4132"/>
                    <a:pt x="16816" y="4135"/>
                    <a:pt x="16855" y="4135"/>
                  </a:cubicBezTo>
                  <a:cubicBezTo>
                    <a:pt x="17195" y="4135"/>
                    <a:pt x="17494" y="3891"/>
                    <a:pt x="17553" y="3545"/>
                  </a:cubicBezTo>
                  <a:cubicBezTo>
                    <a:pt x="17618" y="3159"/>
                    <a:pt x="17359" y="2792"/>
                    <a:pt x="16972" y="2728"/>
                  </a:cubicBezTo>
                  <a:lnTo>
                    <a:pt x="883" y="10"/>
                  </a:lnTo>
                  <a:cubicBezTo>
                    <a:pt x="844" y="4"/>
                    <a:pt x="804" y="1"/>
                    <a:pt x="7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30"/>
            <p:cNvSpPr/>
            <p:nvPr/>
          </p:nvSpPr>
          <p:spPr>
            <a:xfrm rot="-7207166">
              <a:off x="7883168" y="635828"/>
              <a:ext cx="116376" cy="642733"/>
            </a:xfrm>
            <a:custGeom>
              <a:avLst/>
              <a:gdLst/>
              <a:ahLst/>
              <a:cxnLst/>
              <a:rect l="l" t="t" r="r" b="b"/>
              <a:pathLst>
                <a:path w="14869" h="82120" extrusionOk="0">
                  <a:moveTo>
                    <a:pt x="14263" y="1"/>
                  </a:moveTo>
                  <a:cubicBezTo>
                    <a:pt x="14031" y="1"/>
                    <a:pt x="13804" y="133"/>
                    <a:pt x="13754" y="429"/>
                  </a:cubicBezTo>
                  <a:cubicBezTo>
                    <a:pt x="10236" y="21264"/>
                    <a:pt x="6719" y="42098"/>
                    <a:pt x="3201" y="62932"/>
                  </a:cubicBezTo>
                  <a:cubicBezTo>
                    <a:pt x="2155" y="69126"/>
                    <a:pt x="1110" y="75320"/>
                    <a:pt x="64" y="81514"/>
                  </a:cubicBezTo>
                  <a:cubicBezTo>
                    <a:pt x="0" y="81896"/>
                    <a:pt x="307" y="82119"/>
                    <a:pt x="607" y="82119"/>
                  </a:cubicBezTo>
                  <a:cubicBezTo>
                    <a:pt x="838" y="82119"/>
                    <a:pt x="1066" y="81986"/>
                    <a:pt x="1116" y="81691"/>
                  </a:cubicBezTo>
                  <a:cubicBezTo>
                    <a:pt x="4632" y="60856"/>
                    <a:pt x="8150" y="40021"/>
                    <a:pt x="11666" y="19188"/>
                  </a:cubicBezTo>
                  <a:cubicBezTo>
                    <a:pt x="12712" y="12993"/>
                    <a:pt x="13757" y="6800"/>
                    <a:pt x="14803" y="606"/>
                  </a:cubicBezTo>
                  <a:cubicBezTo>
                    <a:pt x="14868" y="223"/>
                    <a:pt x="14562" y="1"/>
                    <a:pt x="1426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30"/>
            <p:cNvSpPr/>
            <p:nvPr/>
          </p:nvSpPr>
          <p:spPr>
            <a:xfrm rot="-7207166">
              <a:off x="7863303" y="582782"/>
              <a:ext cx="116376" cy="642718"/>
            </a:xfrm>
            <a:custGeom>
              <a:avLst/>
              <a:gdLst/>
              <a:ahLst/>
              <a:cxnLst/>
              <a:rect l="l" t="t" r="r" b="b"/>
              <a:pathLst>
                <a:path w="14869" h="82118" extrusionOk="0">
                  <a:moveTo>
                    <a:pt x="14262" y="0"/>
                  </a:moveTo>
                  <a:cubicBezTo>
                    <a:pt x="14031" y="0"/>
                    <a:pt x="13803" y="133"/>
                    <a:pt x="13753" y="428"/>
                  </a:cubicBezTo>
                  <a:cubicBezTo>
                    <a:pt x="10236" y="21263"/>
                    <a:pt x="6719" y="42096"/>
                    <a:pt x="3202" y="62931"/>
                  </a:cubicBezTo>
                  <a:cubicBezTo>
                    <a:pt x="2156" y="69125"/>
                    <a:pt x="1109" y="75318"/>
                    <a:pt x="64" y="81511"/>
                  </a:cubicBezTo>
                  <a:cubicBezTo>
                    <a:pt x="0" y="81894"/>
                    <a:pt x="306" y="82118"/>
                    <a:pt x="606" y="82118"/>
                  </a:cubicBezTo>
                  <a:cubicBezTo>
                    <a:pt x="837" y="82118"/>
                    <a:pt x="1064" y="81985"/>
                    <a:pt x="1114" y="81690"/>
                  </a:cubicBezTo>
                  <a:cubicBezTo>
                    <a:pt x="4631" y="60855"/>
                    <a:pt x="8148" y="40022"/>
                    <a:pt x="11666" y="19186"/>
                  </a:cubicBezTo>
                  <a:cubicBezTo>
                    <a:pt x="12711" y="12992"/>
                    <a:pt x="13758" y="6799"/>
                    <a:pt x="14804" y="605"/>
                  </a:cubicBezTo>
                  <a:cubicBezTo>
                    <a:pt x="14868" y="223"/>
                    <a:pt x="14562" y="0"/>
                    <a:pt x="14262"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30"/>
            <p:cNvSpPr/>
            <p:nvPr/>
          </p:nvSpPr>
          <p:spPr>
            <a:xfrm rot="-7207166">
              <a:off x="8076539" y="741147"/>
              <a:ext cx="42084" cy="142987"/>
            </a:xfrm>
            <a:custGeom>
              <a:avLst/>
              <a:gdLst/>
              <a:ahLst/>
              <a:cxnLst/>
              <a:rect l="l" t="t" r="r" b="b"/>
              <a:pathLst>
                <a:path w="5377" h="18269" extrusionOk="0">
                  <a:moveTo>
                    <a:pt x="4239" y="1"/>
                  </a:moveTo>
                  <a:cubicBezTo>
                    <a:pt x="3747" y="1"/>
                    <a:pt x="3238" y="288"/>
                    <a:pt x="3123" y="905"/>
                  </a:cubicBezTo>
                  <a:cubicBezTo>
                    <a:pt x="2120" y="6315"/>
                    <a:pt x="1108" y="11725"/>
                    <a:pt x="132" y="17140"/>
                  </a:cubicBezTo>
                  <a:cubicBezTo>
                    <a:pt x="0" y="17870"/>
                    <a:pt x="560" y="18269"/>
                    <a:pt x="1140" y="18269"/>
                  </a:cubicBezTo>
                  <a:cubicBezTo>
                    <a:pt x="1632" y="18269"/>
                    <a:pt x="2138" y="17981"/>
                    <a:pt x="2250" y="17365"/>
                  </a:cubicBezTo>
                  <a:cubicBezTo>
                    <a:pt x="3227" y="11950"/>
                    <a:pt x="4236" y="6539"/>
                    <a:pt x="5242" y="1129"/>
                  </a:cubicBezTo>
                  <a:cubicBezTo>
                    <a:pt x="5377" y="400"/>
                    <a:pt x="4819" y="1"/>
                    <a:pt x="4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30"/>
            <p:cNvSpPr/>
            <p:nvPr/>
          </p:nvSpPr>
          <p:spPr>
            <a:xfrm rot="-7207166">
              <a:off x="8001658" y="835447"/>
              <a:ext cx="20209" cy="17845"/>
            </a:xfrm>
            <a:custGeom>
              <a:avLst/>
              <a:gdLst/>
              <a:ahLst/>
              <a:cxnLst/>
              <a:rect l="l" t="t" r="r" b="b"/>
              <a:pathLst>
                <a:path w="2582" h="2280" extrusionOk="0">
                  <a:moveTo>
                    <a:pt x="1292" y="0"/>
                  </a:moveTo>
                  <a:cubicBezTo>
                    <a:pt x="837" y="0"/>
                    <a:pt x="407" y="274"/>
                    <a:pt x="231" y="722"/>
                  </a:cubicBezTo>
                  <a:cubicBezTo>
                    <a:pt x="0" y="1309"/>
                    <a:pt x="288" y="1970"/>
                    <a:pt x="872" y="2200"/>
                  </a:cubicBezTo>
                  <a:cubicBezTo>
                    <a:pt x="1010" y="2254"/>
                    <a:pt x="1151" y="2280"/>
                    <a:pt x="1290" y="2280"/>
                  </a:cubicBezTo>
                  <a:cubicBezTo>
                    <a:pt x="1745" y="2280"/>
                    <a:pt x="2174" y="2006"/>
                    <a:pt x="2351" y="1558"/>
                  </a:cubicBezTo>
                  <a:cubicBezTo>
                    <a:pt x="2581" y="972"/>
                    <a:pt x="2294" y="312"/>
                    <a:pt x="1708" y="79"/>
                  </a:cubicBezTo>
                  <a:cubicBezTo>
                    <a:pt x="1571" y="26"/>
                    <a:pt x="1430" y="0"/>
                    <a:pt x="1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 name="Google Shape;524;p30"/>
          <p:cNvGrpSpPr/>
          <p:nvPr/>
        </p:nvGrpSpPr>
        <p:grpSpPr>
          <a:xfrm rot="10800000" flipH="1">
            <a:off x="9225443" y="1251193"/>
            <a:ext cx="859372" cy="86167"/>
            <a:chOff x="13023106" y="3520944"/>
            <a:chExt cx="735848" cy="73781"/>
          </a:xfrm>
        </p:grpSpPr>
        <p:sp>
          <p:nvSpPr>
            <p:cNvPr id="525" name="Google Shape;525;p30"/>
            <p:cNvSpPr/>
            <p:nvPr/>
          </p:nvSpPr>
          <p:spPr>
            <a:xfrm rot="5400000">
              <a:off x="13299781" y="3253430"/>
              <a:ext cx="64621" cy="617970"/>
            </a:xfrm>
            <a:custGeom>
              <a:avLst/>
              <a:gdLst/>
              <a:ahLst/>
              <a:cxnLst/>
              <a:rect l="l" t="t" r="r" b="b"/>
              <a:pathLst>
                <a:path w="2582" h="21396" extrusionOk="0">
                  <a:moveTo>
                    <a:pt x="1340" y="0"/>
                  </a:moveTo>
                  <a:cubicBezTo>
                    <a:pt x="691" y="0"/>
                    <a:pt x="1" y="451"/>
                    <a:pt x="5" y="1289"/>
                  </a:cubicBezTo>
                  <a:cubicBezTo>
                    <a:pt x="38" y="7629"/>
                    <a:pt x="65" y="13969"/>
                    <a:pt x="129" y="20309"/>
                  </a:cubicBezTo>
                  <a:cubicBezTo>
                    <a:pt x="136" y="21048"/>
                    <a:pt x="674" y="21396"/>
                    <a:pt x="1244" y="21396"/>
                  </a:cubicBezTo>
                  <a:cubicBezTo>
                    <a:pt x="1892" y="21396"/>
                    <a:pt x="2582" y="20944"/>
                    <a:pt x="2574" y="20107"/>
                  </a:cubicBezTo>
                  <a:cubicBezTo>
                    <a:pt x="2509" y="13769"/>
                    <a:pt x="2483" y="7428"/>
                    <a:pt x="2452" y="1088"/>
                  </a:cubicBezTo>
                  <a:cubicBezTo>
                    <a:pt x="2447" y="348"/>
                    <a:pt x="1909" y="0"/>
                    <a:pt x="13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30"/>
            <p:cNvSpPr/>
            <p:nvPr/>
          </p:nvSpPr>
          <p:spPr>
            <a:xfrm rot="5400000">
              <a:off x="13685367" y="3518686"/>
              <a:ext cx="71328" cy="75845"/>
            </a:xfrm>
            <a:custGeom>
              <a:avLst/>
              <a:gdLst/>
              <a:ahLst/>
              <a:cxnLst/>
              <a:rect l="l" t="t" r="r" b="b"/>
              <a:pathLst>
                <a:path w="2850" h="2626" extrusionOk="0">
                  <a:moveTo>
                    <a:pt x="1421" y="1"/>
                  </a:moveTo>
                  <a:cubicBezTo>
                    <a:pt x="803" y="1"/>
                    <a:pt x="253" y="440"/>
                    <a:pt x="135" y="1070"/>
                  </a:cubicBezTo>
                  <a:cubicBezTo>
                    <a:pt x="0" y="1783"/>
                    <a:pt x="469" y="2468"/>
                    <a:pt x="1182" y="2603"/>
                  </a:cubicBezTo>
                  <a:cubicBezTo>
                    <a:pt x="1264" y="2618"/>
                    <a:pt x="1346" y="2626"/>
                    <a:pt x="1427" y="2626"/>
                  </a:cubicBezTo>
                  <a:cubicBezTo>
                    <a:pt x="2045" y="2626"/>
                    <a:pt x="2596" y="2186"/>
                    <a:pt x="2714" y="1556"/>
                  </a:cubicBezTo>
                  <a:cubicBezTo>
                    <a:pt x="2850" y="843"/>
                    <a:pt x="2381" y="158"/>
                    <a:pt x="1667" y="24"/>
                  </a:cubicBezTo>
                  <a:cubicBezTo>
                    <a:pt x="1585" y="8"/>
                    <a:pt x="1502" y="1"/>
                    <a:pt x="14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 name="TextBox 42">
            <a:extLst>
              <a:ext uri="{FF2B5EF4-FFF2-40B4-BE49-F238E27FC236}">
                <a16:creationId xmlns:a16="http://schemas.microsoft.com/office/drawing/2014/main" id="{EA36D6C0-BB6B-42DB-9217-5CA05C7F1701}"/>
              </a:ext>
            </a:extLst>
          </p:cNvPr>
          <p:cNvSpPr txBox="1"/>
          <p:nvPr/>
        </p:nvSpPr>
        <p:spPr>
          <a:xfrm>
            <a:off x="2689387" y="1641637"/>
            <a:ext cx="1322798" cy="492443"/>
          </a:xfrm>
          <a:prstGeom prst="rect">
            <a:avLst/>
          </a:prstGeom>
          <a:noFill/>
        </p:spPr>
        <p:txBody>
          <a:bodyPr wrap="none">
            <a:spAutoFit/>
          </a:bodyPr>
          <a:lstStyle/>
          <a:p>
            <a:pPr algn="just" defTabSz="970178" fontAlgn="auto">
              <a:spcBef>
                <a:spcPts val="0"/>
              </a:spcBef>
              <a:spcAft>
                <a:spcPts val="0"/>
              </a:spcAft>
              <a:defRPr/>
            </a:pPr>
            <a:r>
              <a:rPr lang="en-US" sz="2600" b="1" kern="0" dirty="0" err="1">
                <a:solidFill>
                  <a:srgbClr val="002060"/>
                </a:solidFill>
                <a:latin typeface="Times New Roman" pitchFamily="18" charset="0"/>
              </a:rPr>
              <a:t>Tóm</a:t>
            </a:r>
            <a:r>
              <a:rPr lang="en-US" sz="2600" b="1" kern="0" dirty="0">
                <a:solidFill>
                  <a:srgbClr val="002060"/>
                </a:solidFill>
                <a:latin typeface="Times New Roman" pitchFamily="18" charset="0"/>
              </a:rPr>
              <a:t> </a:t>
            </a:r>
            <a:r>
              <a:rPr lang="en-US" sz="2600" b="1" kern="0" dirty="0" err="1">
                <a:solidFill>
                  <a:srgbClr val="002060"/>
                </a:solidFill>
                <a:latin typeface="Times New Roman" pitchFamily="18" charset="0"/>
              </a:rPr>
              <a:t>tắt</a:t>
            </a:r>
            <a:endParaRPr lang="en-US" sz="2600" b="1" kern="0" dirty="0">
              <a:solidFill>
                <a:srgbClr val="002060"/>
              </a:solidFill>
              <a:latin typeface="Times New Roman" pitchFamily="18" charset="0"/>
            </a:endParaRPr>
          </a:p>
        </p:txBody>
      </p:sp>
      <p:sp>
        <p:nvSpPr>
          <p:cNvPr id="44" name="TextBox 43">
            <a:extLst>
              <a:ext uri="{FF2B5EF4-FFF2-40B4-BE49-F238E27FC236}">
                <a16:creationId xmlns:a16="http://schemas.microsoft.com/office/drawing/2014/main" id="{B166E4EC-4B27-42C1-A1D7-4962F1C1BD74}"/>
              </a:ext>
            </a:extLst>
          </p:cNvPr>
          <p:cNvSpPr txBox="1"/>
          <p:nvPr/>
        </p:nvSpPr>
        <p:spPr>
          <a:xfrm>
            <a:off x="456792" y="3041435"/>
            <a:ext cx="5598007" cy="492443"/>
          </a:xfrm>
          <a:prstGeom prst="rect">
            <a:avLst/>
          </a:prstGeom>
          <a:noFill/>
        </p:spPr>
        <p:txBody>
          <a:bodyPr wrap="none">
            <a:spAutoFit/>
          </a:bodyPr>
          <a:lstStyle/>
          <a:p>
            <a:pPr defTabSz="970178" fontAlgn="auto">
              <a:spcBef>
                <a:spcPts val="0"/>
              </a:spcBef>
              <a:spcAft>
                <a:spcPts val="0"/>
              </a:spcAft>
              <a:defRPr/>
            </a:pPr>
            <a:r>
              <a:rPr lang="en-US" sz="2600" kern="0" dirty="0">
                <a:solidFill>
                  <a:srgbClr val="0070C0"/>
                </a:solidFill>
                <a:latin typeface="Times New Roman" pitchFamily="18" charset="0"/>
              </a:rPr>
              <a:t>HS </a:t>
            </a:r>
            <a:r>
              <a:rPr lang="en-US" sz="2600" kern="0" dirty="0" err="1">
                <a:solidFill>
                  <a:srgbClr val="0070C0"/>
                </a:solidFill>
                <a:latin typeface="Times New Roman" pitchFamily="18" charset="0"/>
              </a:rPr>
              <a:t>nữ</a:t>
            </a:r>
            <a:r>
              <a:rPr lang="en-US" sz="2600" kern="0" dirty="0">
                <a:solidFill>
                  <a:srgbClr val="0070C0"/>
                </a:solidFill>
                <a:latin typeface="Times New Roman" pitchFamily="18" charset="0"/>
              </a:rPr>
              <a:t>                 </a:t>
            </a:r>
            <a:r>
              <a:rPr lang="en-US" sz="2600" kern="0" dirty="0">
                <a:solidFill>
                  <a:schemeClr val="accent1">
                    <a:lumMod val="75000"/>
                  </a:schemeClr>
                </a:solidFill>
                <a:latin typeface="Times New Roman" pitchFamily="18" charset="0"/>
              </a:rPr>
              <a:t>52,5%</a:t>
            </a:r>
            <a:r>
              <a:rPr lang="en-US" sz="2600" kern="0" dirty="0">
                <a:solidFill>
                  <a:srgbClr val="0070C0"/>
                </a:solidFill>
                <a:latin typeface="Times New Roman" pitchFamily="18" charset="0"/>
              </a:rPr>
              <a:t>  :   ...  </a:t>
            </a:r>
            <a:r>
              <a:rPr lang="en-US" sz="2600" kern="0" dirty="0" err="1">
                <a:solidFill>
                  <a:srgbClr val="0070C0"/>
                </a:solidFill>
                <a:latin typeface="Times New Roman" pitchFamily="18" charset="0"/>
              </a:rPr>
              <a:t>học</a:t>
            </a:r>
            <a:r>
              <a:rPr lang="en-US" sz="2600" kern="0" dirty="0">
                <a:solidFill>
                  <a:srgbClr val="0070C0"/>
                </a:solidFill>
                <a:latin typeface="Times New Roman" pitchFamily="18" charset="0"/>
              </a:rPr>
              <a:t> </a:t>
            </a:r>
            <a:r>
              <a:rPr lang="en-US" sz="2600" kern="0" dirty="0" err="1">
                <a:solidFill>
                  <a:srgbClr val="0070C0"/>
                </a:solidFill>
                <a:latin typeface="Times New Roman" pitchFamily="18" charset="0"/>
              </a:rPr>
              <a:t>sinh</a:t>
            </a:r>
            <a:r>
              <a:rPr lang="en-US" sz="2600" kern="0" dirty="0">
                <a:solidFill>
                  <a:srgbClr val="0070C0"/>
                </a:solidFill>
                <a:latin typeface="Times New Roman" pitchFamily="18" charset="0"/>
              </a:rPr>
              <a:t>? </a:t>
            </a:r>
          </a:p>
        </p:txBody>
      </p:sp>
      <p:sp>
        <p:nvSpPr>
          <p:cNvPr id="45" name="TextBox 44">
            <a:extLst>
              <a:ext uri="{FF2B5EF4-FFF2-40B4-BE49-F238E27FC236}">
                <a16:creationId xmlns:a16="http://schemas.microsoft.com/office/drawing/2014/main" id="{42AC34D2-8A01-4817-9734-7FEB238D7D17}"/>
              </a:ext>
            </a:extLst>
          </p:cNvPr>
          <p:cNvSpPr txBox="1"/>
          <p:nvPr/>
        </p:nvSpPr>
        <p:spPr>
          <a:xfrm>
            <a:off x="440868" y="2159560"/>
            <a:ext cx="5607050" cy="492125"/>
          </a:xfrm>
          <a:prstGeom prst="rect">
            <a:avLst/>
          </a:prstGeom>
          <a:noFill/>
        </p:spPr>
        <p:txBody>
          <a:bodyPr wrap="none">
            <a:spAutoFit/>
          </a:bodyPr>
          <a:lstStyle/>
          <a:p>
            <a:pPr defTabSz="970178" fontAlgn="auto">
              <a:spcBef>
                <a:spcPts val="0"/>
              </a:spcBef>
              <a:spcAft>
                <a:spcPts val="0"/>
              </a:spcAft>
              <a:defRPr/>
            </a:pPr>
            <a:r>
              <a:rPr lang="en-US" sz="2600" kern="0" dirty="0">
                <a:solidFill>
                  <a:srgbClr val="0070C0"/>
                </a:solidFill>
                <a:latin typeface="Times New Roman" pitchFamily="18" charset="0"/>
              </a:rPr>
              <a:t>HS </a:t>
            </a:r>
            <a:r>
              <a:rPr lang="en-US" sz="2600" kern="0" dirty="0" err="1">
                <a:solidFill>
                  <a:srgbClr val="0070C0"/>
                </a:solidFill>
                <a:latin typeface="Times New Roman" pitchFamily="18" charset="0"/>
              </a:rPr>
              <a:t>toàn</a:t>
            </a:r>
            <a:r>
              <a:rPr lang="en-US" sz="2600" kern="0" dirty="0">
                <a:solidFill>
                  <a:srgbClr val="0070C0"/>
                </a:solidFill>
                <a:latin typeface="Times New Roman" pitchFamily="18" charset="0"/>
              </a:rPr>
              <a:t> </a:t>
            </a:r>
            <a:r>
              <a:rPr lang="en-US" sz="2600" kern="0" dirty="0" err="1">
                <a:solidFill>
                  <a:srgbClr val="0070C0"/>
                </a:solidFill>
                <a:latin typeface="Times New Roman" pitchFamily="18" charset="0"/>
              </a:rPr>
              <a:t>trường</a:t>
            </a:r>
            <a:r>
              <a:rPr lang="en-US" sz="2600" kern="0" dirty="0">
                <a:solidFill>
                  <a:srgbClr val="0070C0"/>
                </a:solidFill>
                <a:latin typeface="Times New Roman" pitchFamily="18" charset="0"/>
              </a:rPr>
              <a:t>               : </a:t>
            </a:r>
            <a:r>
              <a:rPr lang="en-US" sz="2600" kern="0" dirty="0">
                <a:solidFill>
                  <a:schemeClr val="accent1">
                    <a:lumMod val="75000"/>
                  </a:schemeClr>
                </a:solidFill>
                <a:latin typeface="Times New Roman" pitchFamily="18" charset="0"/>
              </a:rPr>
              <a:t>800</a:t>
            </a:r>
            <a:r>
              <a:rPr lang="en-US" sz="2600" kern="0" dirty="0">
                <a:solidFill>
                  <a:srgbClr val="0070C0"/>
                </a:solidFill>
                <a:latin typeface="Times New Roman" pitchFamily="18" charset="0"/>
              </a:rPr>
              <a:t> </a:t>
            </a:r>
            <a:r>
              <a:rPr lang="en-US" sz="2600" kern="0" dirty="0" err="1">
                <a:solidFill>
                  <a:srgbClr val="0070C0"/>
                </a:solidFill>
                <a:latin typeface="Times New Roman" pitchFamily="18" charset="0"/>
              </a:rPr>
              <a:t>học</a:t>
            </a:r>
            <a:r>
              <a:rPr lang="en-US" sz="2600" kern="0" dirty="0">
                <a:solidFill>
                  <a:srgbClr val="0070C0"/>
                </a:solidFill>
                <a:latin typeface="Times New Roman" pitchFamily="18" charset="0"/>
              </a:rPr>
              <a:t> </a:t>
            </a:r>
            <a:r>
              <a:rPr lang="en-US" sz="2600" kern="0" dirty="0" err="1">
                <a:solidFill>
                  <a:srgbClr val="0070C0"/>
                </a:solidFill>
                <a:latin typeface="Times New Roman" pitchFamily="18" charset="0"/>
              </a:rPr>
              <a:t>sinh</a:t>
            </a:r>
            <a:r>
              <a:rPr lang="en-US" sz="2600" kern="0" dirty="0">
                <a:solidFill>
                  <a:srgbClr val="0070C0"/>
                </a:solidFill>
                <a:latin typeface="Times New Roman" pitchFamily="18" charset="0"/>
              </a:rPr>
              <a:t> </a:t>
            </a:r>
          </a:p>
        </p:txBody>
      </p:sp>
      <p:sp>
        <p:nvSpPr>
          <p:cNvPr id="46" name="TextBox 45">
            <a:extLst>
              <a:ext uri="{FF2B5EF4-FFF2-40B4-BE49-F238E27FC236}">
                <a16:creationId xmlns:a16="http://schemas.microsoft.com/office/drawing/2014/main" id="{FB7E2830-EB7F-466D-A19F-80633783E0F8}"/>
              </a:ext>
            </a:extLst>
          </p:cNvPr>
          <p:cNvSpPr txBox="1"/>
          <p:nvPr/>
        </p:nvSpPr>
        <p:spPr>
          <a:xfrm>
            <a:off x="2616567" y="2185040"/>
            <a:ext cx="1044575" cy="492125"/>
          </a:xfrm>
          <a:prstGeom prst="rect">
            <a:avLst/>
          </a:prstGeom>
          <a:noFill/>
        </p:spPr>
        <p:txBody>
          <a:bodyPr wrap="none">
            <a:spAutoFit/>
          </a:bodyPr>
          <a:lstStyle/>
          <a:p>
            <a:pPr algn="just" defTabSz="970178" fontAlgn="auto">
              <a:spcBef>
                <a:spcPts val="0"/>
              </a:spcBef>
              <a:spcAft>
                <a:spcPts val="0"/>
              </a:spcAft>
              <a:defRPr/>
            </a:pPr>
            <a:r>
              <a:rPr lang="en-US" sz="2600" kern="0" dirty="0">
                <a:solidFill>
                  <a:schemeClr val="accent1">
                    <a:lumMod val="75000"/>
                  </a:schemeClr>
                </a:solidFill>
                <a:latin typeface="Times New Roman" pitchFamily="18" charset="0"/>
              </a:rPr>
              <a:t>100 %</a:t>
            </a:r>
          </a:p>
        </p:txBody>
      </p:sp>
      <p:cxnSp>
        <p:nvCxnSpPr>
          <p:cNvPr id="52" name="Straight Connector 51">
            <a:extLst>
              <a:ext uri="{FF2B5EF4-FFF2-40B4-BE49-F238E27FC236}">
                <a16:creationId xmlns:a16="http://schemas.microsoft.com/office/drawing/2014/main" id="{B7E71566-AE67-4973-AFCD-0C228D4C6E8A}"/>
              </a:ext>
            </a:extLst>
          </p:cNvPr>
          <p:cNvCxnSpPr/>
          <p:nvPr/>
        </p:nvCxnSpPr>
        <p:spPr>
          <a:xfrm>
            <a:off x="6617861" y="1833724"/>
            <a:ext cx="11113" cy="1851025"/>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5E68F0FA-4B8C-4676-A5EB-BE337355C5FB}"/>
              </a:ext>
            </a:extLst>
          </p:cNvPr>
          <p:cNvSpPr txBox="1"/>
          <p:nvPr/>
        </p:nvSpPr>
        <p:spPr>
          <a:xfrm>
            <a:off x="2862089" y="2600339"/>
            <a:ext cx="3156633" cy="492443"/>
          </a:xfrm>
          <a:prstGeom prst="rect">
            <a:avLst/>
          </a:prstGeom>
          <a:noFill/>
        </p:spPr>
        <p:txBody>
          <a:bodyPr wrap="none">
            <a:spAutoFit/>
          </a:bodyPr>
          <a:lstStyle/>
          <a:p>
            <a:pPr defTabSz="970178" fontAlgn="auto">
              <a:spcBef>
                <a:spcPts val="0"/>
              </a:spcBef>
              <a:spcAft>
                <a:spcPts val="0"/>
              </a:spcAft>
              <a:defRPr/>
            </a:pPr>
            <a:r>
              <a:rPr lang="en-US" sz="2600" kern="0" dirty="0">
                <a:solidFill>
                  <a:schemeClr val="accent1">
                    <a:lumMod val="75000"/>
                  </a:schemeClr>
                </a:solidFill>
                <a:latin typeface="Times New Roman" pitchFamily="18" charset="0"/>
              </a:rPr>
              <a:t>1 %</a:t>
            </a:r>
            <a:r>
              <a:rPr lang="en-US" sz="2600" kern="0" dirty="0">
                <a:solidFill>
                  <a:srgbClr val="0070C0"/>
                </a:solidFill>
                <a:latin typeface="Times New Roman" pitchFamily="18" charset="0"/>
              </a:rPr>
              <a:t>    :   ...  </a:t>
            </a:r>
            <a:r>
              <a:rPr lang="en-US" sz="2600" kern="0" dirty="0" err="1">
                <a:solidFill>
                  <a:srgbClr val="0070C0"/>
                </a:solidFill>
                <a:latin typeface="Times New Roman" pitchFamily="18" charset="0"/>
              </a:rPr>
              <a:t>học</a:t>
            </a:r>
            <a:r>
              <a:rPr lang="en-US" sz="2600" kern="0" dirty="0">
                <a:solidFill>
                  <a:srgbClr val="0070C0"/>
                </a:solidFill>
                <a:latin typeface="Times New Roman" pitchFamily="18" charset="0"/>
              </a:rPr>
              <a:t> </a:t>
            </a:r>
            <a:r>
              <a:rPr lang="en-US" sz="2600" kern="0" dirty="0" err="1">
                <a:solidFill>
                  <a:srgbClr val="0070C0"/>
                </a:solidFill>
                <a:latin typeface="Times New Roman" pitchFamily="18" charset="0"/>
              </a:rPr>
              <a:t>sinh</a:t>
            </a:r>
            <a:r>
              <a:rPr lang="en-US" sz="2600" kern="0" dirty="0">
                <a:solidFill>
                  <a:srgbClr val="0070C0"/>
                </a:solidFill>
                <a:latin typeface="Times New Roman" pitchFamily="18" charset="0"/>
              </a:rPr>
              <a:t>? </a:t>
            </a:r>
          </a:p>
        </p:txBody>
      </p:sp>
      <p:cxnSp>
        <p:nvCxnSpPr>
          <p:cNvPr id="3" name="Straight Connector 2">
            <a:extLst>
              <a:ext uri="{FF2B5EF4-FFF2-40B4-BE49-F238E27FC236}">
                <a16:creationId xmlns:a16="http://schemas.microsoft.com/office/drawing/2014/main" id="{C519D3CB-B39D-426D-9815-895FAFCA881E}"/>
              </a:ext>
            </a:extLst>
          </p:cNvPr>
          <p:cNvCxnSpPr>
            <a:cxnSpLocks/>
          </p:cNvCxnSpPr>
          <p:nvPr/>
        </p:nvCxnSpPr>
        <p:spPr>
          <a:xfrm>
            <a:off x="5588000" y="944081"/>
            <a:ext cx="2506133" cy="0"/>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300E4AD2-EE08-422C-A24B-40346068334D}"/>
              </a:ext>
            </a:extLst>
          </p:cNvPr>
          <p:cNvCxnSpPr>
            <a:cxnSpLocks/>
          </p:cNvCxnSpPr>
          <p:nvPr/>
        </p:nvCxnSpPr>
        <p:spPr>
          <a:xfrm>
            <a:off x="605364" y="1426055"/>
            <a:ext cx="2506133" cy="0"/>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8C1C0945-E275-4318-9FE1-BAA08E741DAE}"/>
              </a:ext>
            </a:extLst>
          </p:cNvPr>
          <p:cNvCxnSpPr>
            <a:cxnSpLocks/>
          </p:cNvCxnSpPr>
          <p:nvPr/>
        </p:nvCxnSpPr>
        <p:spPr>
          <a:xfrm flipV="1">
            <a:off x="3512589" y="1426055"/>
            <a:ext cx="3116385" cy="29444"/>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pic>
        <p:nvPicPr>
          <p:cNvPr id="14" name="Audio 13">
            <a:hlinkClick r:id="" action="ppaction://media"/>
            <a:extLst>
              <a:ext uri="{FF2B5EF4-FFF2-40B4-BE49-F238E27FC236}">
                <a16:creationId xmlns:a16="http://schemas.microsoft.com/office/drawing/2014/main" id="{36FA577D-5419-44EA-93ED-E886A4428C19}"/>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wipe(left)">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1"/>
                                        </p:tgtEl>
                                        <p:attrNameLst>
                                          <p:attrName>style.visibility</p:attrName>
                                        </p:attrNameLst>
                                      </p:cBhvr>
                                      <p:to>
                                        <p:strVal val="visible"/>
                                      </p:to>
                                    </p:set>
                                    <p:animEffect transition="in" filter="wipe(left)">
                                      <p:cBhvr>
                                        <p:cTn id="17" dur="500"/>
                                        <p:tgtEl>
                                          <p:spTgt spid="6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barn(inVertical)">
                                      <p:cBhvr>
                                        <p:cTn id="22" dur="50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barn(inVertical)">
                                      <p:cBhvr>
                                        <p:cTn id="27" dur="500"/>
                                        <p:tgtEl>
                                          <p:spTgt spid="45"/>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44"/>
                                        </p:tgtEl>
                                        <p:attrNameLst>
                                          <p:attrName>style.visibility</p:attrName>
                                        </p:attrNameLst>
                                      </p:cBhvr>
                                      <p:to>
                                        <p:strVal val="visible"/>
                                      </p:to>
                                    </p:set>
                                    <p:animEffect transition="in" filter="barn(inVertical)">
                                      <p:cBhvr>
                                        <p:cTn id="32" dur="500"/>
                                        <p:tgtEl>
                                          <p:spTgt spid="44"/>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barn(inVertical)">
                                      <p:cBhvr>
                                        <p:cTn id="37" dur="500"/>
                                        <p:tgtEl>
                                          <p:spTgt spid="46"/>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barn(inVertical)">
                                      <p:cBhvr>
                                        <p:cTn id="42" dur="500"/>
                                        <p:tgtEl>
                                          <p:spTgt spid="56"/>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xit" presetSubtype="10" fill="hold" grpId="1" nodeType="clickEffect">
                                  <p:stCondLst>
                                    <p:cond delay="0"/>
                                  </p:stCondLst>
                                  <p:childTnLst>
                                    <p:animEffect transition="out" filter="randombar(horizontal)">
                                      <p:cBhvr>
                                        <p:cTn id="46" dur="500"/>
                                        <p:tgtEl>
                                          <p:spTgt spid="46"/>
                                        </p:tgtEl>
                                      </p:cBhvr>
                                    </p:animEffect>
                                    <p:set>
                                      <p:cBhvr>
                                        <p:cTn id="47" dur="1" fill="hold">
                                          <p:stCondLst>
                                            <p:cond delay="499"/>
                                          </p:stCondLst>
                                        </p:cTn>
                                        <p:tgtEl>
                                          <p:spTgt spid="46"/>
                                        </p:tgtEl>
                                        <p:attrNameLst>
                                          <p:attrName>style.visibility</p:attrName>
                                        </p:attrNameLst>
                                      </p:cBhvr>
                                      <p:to>
                                        <p:strVal val="hidden"/>
                                      </p:to>
                                    </p:set>
                                  </p:childTnLst>
                                </p:cTn>
                              </p:par>
                              <p:par>
                                <p:cTn id="48" presetID="14" presetClass="exit" presetSubtype="10" fill="hold" grpId="1" nodeType="withEffect">
                                  <p:stCondLst>
                                    <p:cond delay="0"/>
                                  </p:stCondLst>
                                  <p:childTnLst>
                                    <p:animEffect transition="out" filter="randombar(horizontal)">
                                      <p:cBhvr>
                                        <p:cTn id="49" dur="500"/>
                                        <p:tgtEl>
                                          <p:spTgt spid="56"/>
                                        </p:tgtEl>
                                      </p:cBhvr>
                                    </p:animEffect>
                                    <p:set>
                                      <p:cBhvr>
                                        <p:cTn id="50" dur="1" fill="hold">
                                          <p:stCondLst>
                                            <p:cond delay="499"/>
                                          </p:stCondLst>
                                        </p:cTn>
                                        <p:tgtEl>
                                          <p:spTgt spid="5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51" fill="hold" display="0">
                  <p:stCondLst>
                    <p:cond delay="indefinite"/>
                  </p:stCondLst>
                  <p:endCondLst>
                    <p:cond evt="onStopAudio" delay="0">
                      <p:tgtEl>
                        <p:sldTgt/>
                      </p:tgtEl>
                    </p:cond>
                  </p:endCondLst>
                </p:cTn>
                <p:tgtEl>
                  <p:spTgt spid="14"/>
                </p:tgtEl>
              </p:cMediaNode>
            </p:audio>
          </p:childTnLst>
        </p:cTn>
      </p:par>
    </p:tnLst>
    <p:bldLst>
      <p:bldP spid="43" grpId="0"/>
      <p:bldP spid="44" grpId="0"/>
      <p:bldP spid="45" grpId="0"/>
      <p:bldP spid="46" grpId="0"/>
      <p:bldP spid="46" grpId="1"/>
      <p:bldP spid="56" grpId="0"/>
      <p:bldP spid="56"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91"/>
        <p:cNvGrpSpPr/>
        <p:nvPr/>
      </p:nvGrpSpPr>
      <p:grpSpPr>
        <a:xfrm>
          <a:off x="0" y="0"/>
          <a:ext cx="0" cy="0"/>
          <a:chOff x="0" y="0"/>
          <a:chExt cx="0" cy="0"/>
        </a:xfrm>
      </p:grpSpPr>
      <p:sp>
        <p:nvSpPr>
          <p:cNvPr id="492" name="Google Shape;492;p30"/>
          <p:cNvSpPr txBox="1">
            <a:spLocks noGrp="1"/>
          </p:cNvSpPr>
          <p:nvPr>
            <p:ph type="title" idx="4294967295"/>
          </p:nvPr>
        </p:nvSpPr>
        <p:spPr>
          <a:xfrm>
            <a:off x="463043" y="971574"/>
            <a:ext cx="11364912" cy="752475"/>
          </a:xfrm>
          <a:prstGeom prst="rect">
            <a:avLst/>
          </a:prstGeom>
        </p:spPr>
        <p:txBody>
          <a:bodyPr spcFirstLastPara="1" wrap="square" lIns="121900" tIns="121900" rIns="121900" bIns="121900" anchor="ctr" anchorCtr="0">
            <a:noAutofit/>
          </a:bodyPr>
          <a:lstStyle/>
          <a:p>
            <a:pPr>
              <a:spcBef>
                <a:spcPct val="0"/>
              </a:spcBef>
            </a:pPr>
            <a:r>
              <a:rPr lang="en-US" altLang="en-US" sz="3200" b="1" dirty="0">
                <a:solidFill>
                  <a:srgbClr val="FF0000"/>
                </a:solidFill>
                <a:latin typeface="Times New Roman" panose="02020603050405020304" pitchFamily="18" charset="0"/>
                <a:cs typeface="Times New Roman" panose="02020603050405020304" pitchFamily="18" charset="0"/>
              </a:rPr>
              <a:t>a) </a:t>
            </a:r>
            <a:r>
              <a:rPr lang="en-US" altLang="en-US" sz="3200" b="1" dirty="0" err="1">
                <a:solidFill>
                  <a:srgbClr val="FF0000"/>
                </a:solidFill>
                <a:latin typeface="Times New Roman" panose="02020603050405020304" pitchFamily="18" charset="0"/>
                <a:cs typeface="Times New Roman" panose="02020603050405020304" pitchFamily="18" charset="0"/>
              </a:rPr>
              <a:t>Ví</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b="1" dirty="0" err="1">
                <a:solidFill>
                  <a:srgbClr val="FF0000"/>
                </a:solidFill>
                <a:latin typeface="Times New Roman" panose="02020603050405020304" pitchFamily="18" charset="0"/>
                <a:cs typeface="Times New Roman" panose="02020603050405020304" pitchFamily="18" charset="0"/>
              </a:rPr>
              <a:t>dụ</a:t>
            </a:r>
            <a:r>
              <a:rPr lang="en-US" altLang="en-US" sz="3200" b="1" dirty="0">
                <a:solidFill>
                  <a:srgbClr val="FF0000"/>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Một</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trường</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tiểu</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học</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có</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800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học</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sinh</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trong</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đó</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số</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học</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sinh</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nữ</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chiếm</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52,5%.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Tính</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số</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học</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sinh</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nữ</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của</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trường</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 </a:t>
            </a:r>
            <a:r>
              <a:rPr lang="en-US" altLang="en-US" sz="3200" dirty="0" err="1">
                <a:solidFill>
                  <a:schemeClr val="tx1">
                    <a:lumMod val="10000"/>
                  </a:schemeClr>
                </a:solidFill>
                <a:latin typeface="Times New Roman" panose="02020603050405020304" pitchFamily="18" charset="0"/>
                <a:cs typeface="Times New Roman" panose="02020603050405020304" pitchFamily="18" charset="0"/>
              </a:rPr>
              <a:t>đó</a:t>
            </a:r>
            <a:r>
              <a:rPr lang="en-US" altLang="en-US" sz="3200" dirty="0">
                <a:solidFill>
                  <a:schemeClr val="tx1">
                    <a:lumMod val="10000"/>
                  </a:schemeClr>
                </a:solidFill>
                <a:latin typeface="Times New Roman" panose="02020603050405020304" pitchFamily="18" charset="0"/>
                <a:cs typeface="Times New Roman" panose="02020603050405020304" pitchFamily="18" charset="0"/>
              </a:rPr>
              <a:t>.</a:t>
            </a:r>
            <a:br>
              <a:rPr lang="en-US" altLang="en-US" dirty="0">
                <a:solidFill>
                  <a:schemeClr val="tx1">
                    <a:lumMod val="10000"/>
                  </a:schemeClr>
                </a:solidFill>
                <a:latin typeface="Times New Roman" panose="02020603050405020304" pitchFamily="18" charset="0"/>
                <a:cs typeface="Times New Roman" panose="02020603050405020304" pitchFamily="18" charset="0"/>
              </a:rPr>
            </a:br>
            <a:r>
              <a:rPr lang="en-US" altLang="en-US" dirty="0">
                <a:solidFill>
                  <a:srgbClr val="0070C0"/>
                </a:solidFill>
                <a:latin typeface="Times New Roman" panose="02020603050405020304" pitchFamily="18" charset="0"/>
                <a:cs typeface="Times New Roman" panose="02020603050405020304" pitchFamily="18" charset="0"/>
              </a:rPr>
              <a:t> </a:t>
            </a:r>
            <a:br>
              <a:rPr lang="en-US" altLang="en-US" dirty="0">
                <a:solidFill>
                  <a:srgbClr val="0070C0"/>
                </a:solidFill>
                <a:latin typeface="Times New Roman" panose="02020603050405020304" pitchFamily="18" charset="0"/>
                <a:cs typeface="Times New Roman" panose="02020603050405020304" pitchFamily="18" charset="0"/>
              </a:rPr>
            </a:br>
            <a:r>
              <a:rPr lang="en-US" altLang="en-US" dirty="0">
                <a:solidFill>
                  <a:srgbClr val="0070C0"/>
                </a:solidFill>
                <a:latin typeface="Times New Roman" panose="02020603050405020304" pitchFamily="18" charset="0"/>
              </a:rPr>
              <a:t>             </a:t>
            </a:r>
          </a:p>
        </p:txBody>
      </p:sp>
      <p:grpSp>
        <p:nvGrpSpPr>
          <p:cNvPr id="494" name="Google Shape;494;p30"/>
          <p:cNvGrpSpPr/>
          <p:nvPr/>
        </p:nvGrpSpPr>
        <p:grpSpPr>
          <a:xfrm>
            <a:off x="305103" y="4918899"/>
            <a:ext cx="1046700" cy="1261400"/>
            <a:chOff x="6483949" y="462551"/>
            <a:chExt cx="785025" cy="946050"/>
          </a:xfrm>
        </p:grpSpPr>
        <p:sp>
          <p:nvSpPr>
            <p:cNvPr id="495" name="Google Shape;495;p30"/>
            <p:cNvSpPr/>
            <p:nvPr/>
          </p:nvSpPr>
          <p:spPr>
            <a:xfrm rot="778010">
              <a:off x="6561275" y="582068"/>
              <a:ext cx="630374" cy="760854"/>
            </a:xfrm>
            <a:custGeom>
              <a:avLst/>
              <a:gdLst/>
              <a:ahLst/>
              <a:cxnLst/>
              <a:rect l="l" t="t" r="r" b="b"/>
              <a:pathLst>
                <a:path w="44099" h="53227" extrusionOk="0">
                  <a:moveTo>
                    <a:pt x="22962" y="0"/>
                  </a:moveTo>
                  <a:cubicBezTo>
                    <a:pt x="16752" y="0"/>
                    <a:pt x="6238" y="536"/>
                    <a:pt x="4570" y="3388"/>
                  </a:cubicBezTo>
                  <a:cubicBezTo>
                    <a:pt x="2401" y="7098"/>
                    <a:pt x="1770" y="18931"/>
                    <a:pt x="7091" y="20051"/>
                  </a:cubicBezTo>
                  <a:cubicBezTo>
                    <a:pt x="12412" y="21172"/>
                    <a:pt x="19833" y="19631"/>
                    <a:pt x="23475" y="26210"/>
                  </a:cubicBezTo>
                  <a:cubicBezTo>
                    <a:pt x="26556" y="31780"/>
                    <a:pt x="22935" y="38599"/>
                    <a:pt x="17181" y="38599"/>
                  </a:cubicBezTo>
                  <a:cubicBezTo>
                    <a:pt x="16206" y="38599"/>
                    <a:pt x="15169" y="38403"/>
                    <a:pt x="14093" y="37971"/>
                  </a:cubicBezTo>
                  <a:cubicBezTo>
                    <a:pt x="8917" y="35896"/>
                    <a:pt x="10032" y="32932"/>
                    <a:pt x="7092" y="32651"/>
                  </a:cubicBezTo>
                  <a:cubicBezTo>
                    <a:pt x="6993" y="32641"/>
                    <a:pt x="6893" y="32637"/>
                    <a:pt x="6791" y="32637"/>
                  </a:cubicBezTo>
                  <a:cubicBezTo>
                    <a:pt x="3874" y="32637"/>
                    <a:pt x="1" y="36486"/>
                    <a:pt x="2051" y="42312"/>
                  </a:cubicBezTo>
                  <a:cubicBezTo>
                    <a:pt x="3586" y="46675"/>
                    <a:pt x="8234" y="52046"/>
                    <a:pt x="17314" y="53094"/>
                  </a:cubicBezTo>
                  <a:cubicBezTo>
                    <a:pt x="18089" y="53183"/>
                    <a:pt x="18867" y="53227"/>
                    <a:pt x="19644" y="53227"/>
                  </a:cubicBezTo>
                  <a:cubicBezTo>
                    <a:pt x="26161" y="53227"/>
                    <a:pt x="32544" y="50161"/>
                    <a:pt x="35798" y="45533"/>
                  </a:cubicBezTo>
                  <a:cubicBezTo>
                    <a:pt x="44099" y="33722"/>
                    <a:pt x="36861" y="20111"/>
                    <a:pt x="31281" y="16899"/>
                  </a:cubicBezTo>
                  <a:cubicBezTo>
                    <a:pt x="24350" y="12908"/>
                    <a:pt x="18964" y="14534"/>
                    <a:pt x="18293" y="13328"/>
                  </a:cubicBezTo>
                  <a:cubicBezTo>
                    <a:pt x="17943" y="12698"/>
                    <a:pt x="17943" y="10737"/>
                    <a:pt x="19343" y="10598"/>
                  </a:cubicBezTo>
                  <a:cubicBezTo>
                    <a:pt x="21018" y="10432"/>
                    <a:pt x="27466" y="10110"/>
                    <a:pt x="29006" y="9200"/>
                  </a:cubicBezTo>
                  <a:cubicBezTo>
                    <a:pt x="30528" y="8301"/>
                    <a:pt x="30198" y="308"/>
                    <a:pt x="27045" y="98"/>
                  </a:cubicBezTo>
                  <a:cubicBezTo>
                    <a:pt x="26315" y="49"/>
                    <a:pt x="24834" y="0"/>
                    <a:pt x="22962"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96;p30"/>
            <p:cNvSpPr/>
            <p:nvPr/>
          </p:nvSpPr>
          <p:spPr>
            <a:xfrm rot="778010">
              <a:off x="6754605" y="560421"/>
              <a:ext cx="65054" cy="40353"/>
            </a:xfrm>
            <a:custGeom>
              <a:avLst/>
              <a:gdLst/>
              <a:ahLst/>
              <a:cxnLst/>
              <a:rect l="l" t="t" r="r" b="b"/>
              <a:pathLst>
                <a:path w="4551" h="2823" extrusionOk="0">
                  <a:moveTo>
                    <a:pt x="4550" y="1"/>
                  </a:moveTo>
                  <a:lnTo>
                    <a:pt x="6" y="1049"/>
                  </a:lnTo>
                  <a:lnTo>
                    <a:pt x="1" y="1054"/>
                  </a:lnTo>
                  <a:cubicBezTo>
                    <a:pt x="175" y="1974"/>
                    <a:pt x="665" y="2767"/>
                    <a:pt x="1010" y="2819"/>
                  </a:cubicBezTo>
                  <a:cubicBezTo>
                    <a:pt x="1025" y="2821"/>
                    <a:pt x="1042" y="2823"/>
                    <a:pt x="1059" y="2823"/>
                  </a:cubicBezTo>
                  <a:cubicBezTo>
                    <a:pt x="1766" y="2823"/>
                    <a:pt x="4416" y="844"/>
                    <a:pt x="45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97;p30"/>
            <p:cNvSpPr/>
            <p:nvPr/>
          </p:nvSpPr>
          <p:spPr>
            <a:xfrm rot="778010">
              <a:off x="6650276" y="484782"/>
              <a:ext cx="219506" cy="187930"/>
            </a:xfrm>
            <a:custGeom>
              <a:avLst/>
              <a:gdLst/>
              <a:ahLst/>
              <a:cxnLst/>
              <a:rect l="l" t="t" r="r" b="b"/>
              <a:pathLst>
                <a:path w="15356" h="13147" extrusionOk="0">
                  <a:moveTo>
                    <a:pt x="9186" y="3094"/>
                  </a:moveTo>
                  <a:cubicBezTo>
                    <a:pt x="10439" y="3094"/>
                    <a:pt x="11663" y="4210"/>
                    <a:pt x="11826" y="4707"/>
                  </a:cubicBezTo>
                  <a:cubicBezTo>
                    <a:pt x="11835" y="4736"/>
                    <a:pt x="11841" y="4769"/>
                    <a:pt x="11841" y="4806"/>
                  </a:cubicBezTo>
                  <a:lnTo>
                    <a:pt x="11831" y="4863"/>
                  </a:lnTo>
                  <a:cubicBezTo>
                    <a:pt x="11698" y="5705"/>
                    <a:pt x="9050" y="7684"/>
                    <a:pt x="8341" y="7684"/>
                  </a:cubicBezTo>
                  <a:cubicBezTo>
                    <a:pt x="8323" y="7684"/>
                    <a:pt x="8307" y="7682"/>
                    <a:pt x="8291" y="7680"/>
                  </a:cubicBezTo>
                  <a:cubicBezTo>
                    <a:pt x="7946" y="7628"/>
                    <a:pt x="7457" y="6836"/>
                    <a:pt x="7282" y="5916"/>
                  </a:cubicBezTo>
                  <a:lnTo>
                    <a:pt x="7282" y="5912"/>
                  </a:lnTo>
                  <a:cubicBezTo>
                    <a:pt x="7126" y="5061"/>
                    <a:pt x="7239" y="4104"/>
                    <a:pt x="7976" y="3519"/>
                  </a:cubicBezTo>
                  <a:cubicBezTo>
                    <a:pt x="8358" y="3215"/>
                    <a:pt x="8773" y="3094"/>
                    <a:pt x="9186" y="3094"/>
                  </a:cubicBezTo>
                  <a:close/>
                  <a:moveTo>
                    <a:pt x="7797" y="1"/>
                  </a:moveTo>
                  <a:cubicBezTo>
                    <a:pt x="6562" y="1"/>
                    <a:pt x="5273" y="367"/>
                    <a:pt x="4021" y="1310"/>
                  </a:cubicBezTo>
                  <a:cubicBezTo>
                    <a:pt x="0" y="4345"/>
                    <a:pt x="1472" y="9440"/>
                    <a:pt x="2478" y="11835"/>
                  </a:cubicBezTo>
                  <a:cubicBezTo>
                    <a:pt x="2822" y="12646"/>
                    <a:pt x="3110" y="13147"/>
                    <a:pt x="3110" y="13147"/>
                  </a:cubicBezTo>
                  <a:cubicBezTo>
                    <a:pt x="3110" y="13147"/>
                    <a:pt x="8150" y="10833"/>
                    <a:pt x="14874" y="4463"/>
                  </a:cubicBezTo>
                  <a:cubicBezTo>
                    <a:pt x="15355" y="4006"/>
                    <a:pt x="11877" y="1"/>
                    <a:pt x="779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98;p30"/>
            <p:cNvSpPr/>
            <p:nvPr/>
          </p:nvSpPr>
          <p:spPr>
            <a:xfrm rot="778010">
              <a:off x="6756587" y="568244"/>
              <a:ext cx="100" cy="100"/>
            </a:xfrm>
            <a:custGeom>
              <a:avLst/>
              <a:gdLst/>
              <a:ahLst/>
              <a:cxnLst/>
              <a:rect l="l" t="t" r="r" b="b"/>
              <a:pathLst>
                <a:path w="7" h="7" extrusionOk="0">
                  <a:moveTo>
                    <a:pt x="1" y="1"/>
                  </a:moveTo>
                  <a:lnTo>
                    <a:pt x="1" y="6"/>
                  </a:lnTo>
                  <a:lnTo>
                    <a:pt x="6" y="1"/>
                  </a:lnTo>
                  <a:close/>
                </a:path>
              </a:pathLst>
            </a:custGeom>
            <a:solidFill>
              <a:srgbClr val="CE2E4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99;p30"/>
            <p:cNvSpPr/>
            <p:nvPr/>
          </p:nvSpPr>
          <p:spPr>
            <a:xfrm rot="778010">
              <a:off x="6758114" y="535537"/>
              <a:ext cx="67399" cy="40296"/>
            </a:xfrm>
            <a:custGeom>
              <a:avLst/>
              <a:gdLst/>
              <a:ahLst/>
              <a:cxnLst/>
              <a:rect l="l" t="t" r="r" b="b"/>
              <a:pathLst>
                <a:path w="4715" h="2819" extrusionOk="0">
                  <a:moveTo>
                    <a:pt x="2060" y="1"/>
                  </a:moveTo>
                  <a:cubicBezTo>
                    <a:pt x="1647" y="1"/>
                    <a:pt x="1232" y="122"/>
                    <a:pt x="850" y="426"/>
                  </a:cubicBezTo>
                  <a:cubicBezTo>
                    <a:pt x="113" y="1011"/>
                    <a:pt x="0" y="1968"/>
                    <a:pt x="156" y="2819"/>
                  </a:cubicBezTo>
                  <a:lnTo>
                    <a:pt x="161" y="2819"/>
                  </a:lnTo>
                  <a:lnTo>
                    <a:pt x="4705" y="1771"/>
                  </a:lnTo>
                  <a:cubicBezTo>
                    <a:pt x="4715" y="1753"/>
                    <a:pt x="4715" y="1733"/>
                    <a:pt x="4715" y="1715"/>
                  </a:cubicBezTo>
                  <a:cubicBezTo>
                    <a:pt x="4715" y="1676"/>
                    <a:pt x="4709" y="1643"/>
                    <a:pt x="4700" y="1614"/>
                  </a:cubicBezTo>
                  <a:cubicBezTo>
                    <a:pt x="4537" y="1117"/>
                    <a:pt x="3313" y="1"/>
                    <a:pt x="206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Google Shape;500;p30"/>
            <p:cNvSpPr/>
            <p:nvPr/>
          </p:nvSpPr>
          <p:spPr>
            <a:xfrm rot="778010">
              <a:off x="6582392" y="541838"/>
              <a:ext cx="282974" cy="181940"/>
            </a:xfrm>
            <a:custGeom>
              <a:avLst/>
              <a:gdLst/>
              <a:ahLst/>
              <a:cxnLst/>
              <a:rect l="l" t="t" r="r" b="b"/>
              <a:pathLst>
                <a:path w="19796" h="12728" extrusionOk="0">
                  <a:moveTo>
                    <a:pt x="18710" y="1"/>
                  </a:moveTo>
                  <a:lnTo>
                    <a:pt x="18710" y="1"/>
                  </a:lnTo>
                  <a:cubicBezTo>
                    <a:pt x="11986" y="6370"/>
                    <a:pt x="6947" y="8684"/>
                    <a:pt x="6947" y="8684"/>
                  </a:cubicBezTo>
                  <a:cubicBezTo>
                    <a:pt x="6947" y="8684"/>
                    <a:pt x="6659" y="8183"/>
                    <a:pt x="6315" y="7372"/>
                  </a:cubicBezTo>
                  <a:lnTo>
                    <a:pt x="6177" y="7425"/>
                  </a:lnTo>
                  <a:cubicBezTo>
                    <a:pt x="6177" y="7425"/>
                    <a:pt x="0" y="11746"/>
                    <a:pt x="312" y="12483"/>
                  </a:cubicBezTo>
                  <a:cubicBezTo>
                    <a:pt x="382" y="12646"/>
                    <a:pt x="549" y="12727"/>
                    <a:pt x="809" y="12727"/>
                  </a:cubicBezTo>
                  <a:cubicBezTo>
                    <a:pt x="1711" y="12727"/>
                    <a:pt x="3730" y="11752"/>
                    <a:pt x="6719" y="9854"/>
                  </a:cubicBezTo>
                  <a:cubicBezTo>
                    <a:pt x="19795" y="1558"/>
                    <a:pt x="18710" y="1"/>
                    <a:pt x="1871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501;p30"/>
            <p:cNvSpPr/>
            <p:nvPr/>
          </p:nvSpPr>
          <p:spPr>
            <a:xfrm rot="778010">
              <a:off x="7019594" y="719896"/>
              <a:ext cx="95888" cy="140372"/>
            </a:xfrm>
            <a:custGeom>
              <a:avLst/>
              <a:gdLst/>
              <a:ahLst/>
              <a:cxnLst/>
              <a:rect l="l" t="t" r="r" b="b"/>
              <a:pathLst>
                <a:path w="6708" h="9820" extrusionOk="0">
                  <a:moveTo>
                    <a:pt x="5730" y="0"/>
                  </a:moveTo>
                  <a:cubicBezTo>
                    <a:pt x="5721" y="0"/>
                    <a:pt x="5713" y="1"/>
                    <a:pt x="5704" y="2"/>
                  </a:cubicBezTo>
                  <a:cubicBezTo>
                    <a:pt x="5574" y="15"/>
                    <a:pt x="5480" y="132"/>
                    <a:pt x="5494" y="260"/>
                  </a:cubicBezTo>
                  <a:cubicBezTo>
                    <a:pt x="6201" y="7128"/>
                    <a:pt x="433" y="9274"/>
                    <a:pt x="188" y="9361"/>
                  </a:cubicBezTo>
                  <a:cubicBezTo>
                    <a:pt x="66" y="9406"/>
                    <a:pt x="1" y="9541"/>
                    <a:pt x="46" y="9663"/>
                  </a:cubicBezTo>
                  <a:cubicBezTo>
                    <a:pt x="79" y="9760"/>
                    <a:pt x="171" y="9820"/>
                    <a:pt x="267" y="9820"/>
                  </a:cubicBezTo>
                  <a:cubicBezTo>
                    <a:pt x="296" y="9820"/>
                    <a:pt x="322" y="9814"/>
                    <a:pt x="345" y="9805"/>
                  </a:cubicBezTo>
                  <a:cubicBezTo>
                    <a:pt x="408" y="9783"/>
                    <a:pt x="6708" y="7454"/>
                    <a:pt x="5962" y="212"/>
                  </a:cubicBezTo>
                  <a:cubicBezTo>
                    <a:pt x="5950" y="91"/>
                    <a:pt x="5847" y="0"/>
                    <a:pt x="573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502;p30"/>
            <p:cNvSpPr/>
            <p:nvPr/>
          </p:nvSpPr>
          <p:spPr>
            <a:xfrm rot="778010">
              <a:off x="7087714" y="691361"/>
              <a:ext cx="53547" cy="47744"/>
            </a:xfrm>
            <a:custGeom>
              <a:avLst/>
              <a:gdLst/>
              <a:ahLst/>
              <a:cxnLst/>
              <a:rect l="l" t="t" r="r" b="b"/>
              <a:pathLst>
                <a:path w="3746" h="3340" extrusionOk="0">
                  <a:moveTo>
                    <a:pt x="2307" y="0"/>
                  </a:moveTo>
                  <a:cubicBezTo>
                    <a:pt x="1798" y="0"/>
                    <a:pt x="1593" y="1839"/>
                    <a:pt x="1593" y="1839"/>
                  </a:cubicBezTo>
                  <a:cubicBezTo>
                    <a:pt x="1593" y="1839"/>
                    <a:pt x="1412" y="124"/>
                    <a:pt x="1010" y="124"/>
                  </a:cubicBezTo>
                  <a:cubicBezTo>
                    <a:pt x="978" y="124"/>
                    <a:pt x="945" y="135"/>
                    <a:pt x="911" y="158"/>
                  </a:cubicBezTo>
                  <a:cubicBezTo>
                    <a:pt x="437" y="473"/>
                    <a:pt x="997" y="2310"/>
                    <a:pt x="997" y="2310"/>
                  </a:cubicBezTo>
                  <a:cubicBezTo>
                    <a:pt x="997" y="2310"/>
                    <a:pt x="557" y="2020"/>
                    <a:pt x="282" y="2020"/>
                  </a:cubicBezTo>
                  <a:cubicBezTo>
                    <a:pt x="169" y="2020"/>
                    <a:pt x="85" y="2069"/>
                    <a:pt x="69" y="2206"/>
                  </a:cubicBezTo>
                  <a:cubicBezTo>
                    <a:pt x="1" y="2825"/>
                    <a:pt x="952" y="3340"/>
                    <a:pt x="1718" y="3340"/>
                  </a:cubicBezTo>
                  <a:cubicBezTo>
                    <a:pt x="1974" y="3340"/>
                    <a:pt x="2210" y="3282"/>
                    <a:pt x="2380" y="3152"/>
                  </a:cubicBezTo>
                  <a:cubicBezTo>
                    <a:pt x="3063" y="2627"/>
                    <a:pt x="3745" y="1470"/>
                    <a:pt x="3379" y="1208"/>
                  </a:cubicBezTo>
                  <a:cubicBezTo>
                    <a:pt x="3334" y="1176"/>
                    <a:pt x="3284" y="1162"/>
                    <a:pt x="3230" y="1162"/>
                  </a:cubicBezTo>
                  <a:cubicBezTo>
                    <a:pt x="2844" y="1162"/>
                    <a:pt x="2276" y="1891"/>
                    <a:pt x="2276" y="1891"/>
                  </a:cubicBezTo>
                  <a:cubicBezTo>
                    <a:pt x="2276" y="1891"/>
                    <a:pt x="2854" y="54"/>
                    <a:pt x="2329" y="1"/>
                  </a:cubicBezTo>
                  <a:cubicBezTo>
                    <a:pt x="2321" y="1"/>
                    <a:pt x="2314" y="0"/>
                    <a:pt x="230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Google Shape;503;p30"/>
            <p:cNvSpPr/>
            <p:nvPr/>
          </p:nvSpPr>
          <p:spPr>
            <a:xfrm rot="778010">
              <a:off x="6872954" y="1326872"/>
              <a:ext cx="19798" cy="71301"/>
            </a:xfrm>
            <a:custGeom>
              <a:avLst/>
              <a:gdLst/>
              <a:ahLst/>
              <a:cxnLst/>
              <a:rect l="l" t="t" r="r" b="b"/>
              <a:pathLst>
                <a:path w="1385" h="4988" extrusionOk="0">
                  <a:moveTo>
                    <a:pt x="262" y="1"/>
                  </a:moveTo>
                  <a:cubicBezTo>
                    <a:pt x="241" y="1"/>
                    <a:pt x="220" y="3"/>
                    <a:pt x="199" y="9"/>
                  </a:cubicBezTo>
                  <a:cubicBezTo>
                    <a:pt x="74" y="45"/>
                    <a:pt x="0" y="175"/>
                    <a:pt x="36" y="301"/>
                  </a:cubicBezTo>
                  <a:cubicBezTo>
                    <a:pt x="42" y="326"/>
                    <a:pt x="732" y="2805"/>
                    <a:pt x="903" y="4773"/>
                  </a:cubicBezTo>
                  <a:cubicBezTo>
                    <a:pt x="914" y="4895"/>
                    <a:pt x="1016" y="4988"/>
                    <a:pt x="1138" y="4988"/>
                  </a:cubicBezTo>
                  <a:cubicBezTo>
                    <a:pt x="1145" y="4988"/>
                    <a:pt x="1151" y="4988"/>
                    <a:pt x="1159" y="4986"/>
                  </a:cubicBezTo>
                  <a:cubicBezTo>
                    <a:pt x="1288" y="4975"/>
                    <a:pt x="1385" y="4860"/>
                    <a:pt x="1373" y="4731"/>
                  </a:cubicBezTo>
                  <a:cubicBezTo>
                    <a:pt x="1198" y="2719"/>
                    <a:pt x="497" y="197"/>
                    <a:pt x="490" y="172"/>
                  </a:cubicBezTo>
                  <a:cubicBezTo>
                    <a:pt x="461" y="68"/>
                    <a:pt x="365" y="1"/>
                    <a:pt x="26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504;p30"/>
            <p:cNvSpPr/>
            <p:nvPr/>
          </p:nvSpPr>
          <p:spPr>
            <a:xfrm rot="778010">
              <a:off x="6878654" y="1379708"/>
              <a:ext cx="37523" cy="25001"/>
            </a:xfrm>
            <a:custGeom>
              <a:avLst/>
              <a:gdLst/>
              <a:ahLst/>
              <a:cxnLst/>
              <a:rect l="l" t="t" r="r" b="b"/>
              <a:pathLst>
                <a:path w="2625" h="1749" extrusionOk="0">
                  <a:moveTo>
                    <a:pt x="1727" y="0"/>
                  </a:moveTo>
                  <a:cubicBezTo>
                    <a:pt x="1179" y="0"/>
                    <a:pt x="590" y="409"/>
                    <a:pt x="275" y="789"/>
                  </a:cubicBezTo>
                  <a:cubicBezTo>
                    <a:pt x="82" y="1021"/>
                    <a:pt x="0" y="1229"/>
                    <a:pt x="34" y="1407"/>
                  </a:cubicBezTo>
                  <a:cubicBezTo>
                    <a:pt x="62" y="1562"/>
                    <a:pt x="193" y="1748"/>
                    <a:pt x="646" y="1748"/>
                  </a:cubicBezTo>
                  <a:cubicBezTo>
                    <a:pt x="1221" y="1748"/>
                    <a:pt x="2265" y="1439"/>
                    <a:pt x="2527" y="974"/>
                  </a:cubicBezTo>
                  <a:cubicBezTo>
                    <a:pt x="2624" y="805"/>
                    <a:pt x="2622" y="622"/>
                    <a:pt x="2525" y="458"/>
                  </a:cubicBezTo>
                  <a:cubicBezTo>
                    <a:pt x="2344" y="158"/>
                    <a:pt x="2068" y="0"/>
                    <a:pt x="172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505;p30"/>
            <p:cNvSpPr/>
            <p:nvPr/>
          </p:nvSpPr>
          <p:spPr>
            <a:xfrm rot="778010">
              <a:off x="6866481" y="650164"/>
              <a:ext cx="60194" cy="41640"/>
            </a:xfrm>
            <a:custGeom>
              <a:avLst/>
              <a:gdLst/>
              <a:ahLst/>
              <a:cxnLst/>
              <a:rect l="l" t="t" r="r" b="b"/>
              <a:pathLst>
                <a:path w="4211" h="2913" extrusionOk="0">
                  <a:moveTo>
                    <a:pt x="3969" y="1"/>
                  </a:moveTo>
                  <a:cubicBezTo>
                    <a:pt x="3868" y="1"/>
                    <a:pt x="3783" y="81"/>
                    <a:pt x="3780" y="183"/>
                  </a:cubicBezTo>
                  <a:lnTo>
                    <a:pt x="3780" y="189"/>
                  </a:lnTo>
                  <a:cubicBezTo>
                    <a:pt x="3780" y="189"/>
                    <a:pt x="3777" y="277"/>
                    <a:pt x="3759" y="440"/>
                  </a:cubicBezTo>
                  <a:cubicBezTo>
                    <a:pt x="3743" y="602"/>
                    <a:pt x="3702" y="835"/>
                    <a:pt x="3618" y="1087"/>
                  </a:cubicBezTo>
                  <a:cubicBezTo>
                    <a:pt x="3578" y="1216"/>
                    <a:pt x="3519" y="1346"/>
                    <a:pt x="3448" y="1471"/>
                  </a:cubicBezTo>
                  <a:cubicBezTo>
                    <a:pt x="3380" y="1598"/>
                    <a:pt x="3282" y="1709"/>
                    <a:pt x="3180" y="1817"/>
                  </a:cubicBezTo>
                  <a:cubicBezTo>
                    <a:pt x="3124" y="1864"/>
                    <a:pt x="3065" y="1910"/>
                    <a:pt x="3005" y="1955"/>
                  </a:cubicBezTo>
                  <a:cubicBezTo>
                    <a:pt x="2937" y="1989"/>
                    <a:pt x="2871" y="2032"/>
                    <a:pt x="2804" y="2062"/>
                  </a:cubicBezTo>
                  <a:cubicBezTo>
                    <a:pt x="2732" y="2084"/>
                    <a:pt x="2683" y="2115"/>
                    <a:pt x="2595" y="2138"/>
                  </a:cubicBezTo>
                  <a:lnTo>
                    <a:pt x="2329" y="2193"/>
                  </a:lnTo>
                  <a:cubicBezTo>
                    <a:pt x="2247" y="2194"/>
                    <a:pt x="2167" y="2202"/>
                    <a:pt x="2085" y="2209"/>
                  </a:cubicBezTo>
                  <a:lnTo>
                    <a:pt x="1852" y="2188"/>
                  </a:lnTo>
                  <a:cubicBezTo>
                    <a:pt x="1706" y="2150"/>
                    <a:pt x="1561" y="2108"/>
                    <a:pt x="1432" y="2030"/>
                  </a:cubicBezTo>
                  <a:cubicBezTo>
                    <a:pt x="1306" y="1952"/>
                    <a:pt x="1184" y="1861"/>
                    <a:pt x="1084" y="1754"/>
                  </a:cubicBezTo>
                  <a:cubicBezTo>
                    <a:pt x="978" y="1651"/>
                    <a:pt x="891" y="1536"/>
                    <a:pt x="812" y="1425"/>
                  </a:cubicBezTo>
                  <a:cubicBezTo>
                    <a:pt x="659" y="1201"/>
                    <a:pt x="546" y="992"/>
                    <a:pt x="480" y="842"/>
                  </a:cubicBezTo>
                  <a:cubicBezTo>
                    <a:pt x="411" y="690"/>
                    <a:pt x="379" y="607"/>
                    <a:pt x="379" y="607"/>
                  </a:cubicBezTo>
                  <a:lnTo>
                    <a:pt x="372" y="598"/>
                  </a:lnTo>
                  <a:cubicBezTo>
                    <a:pt x="345" y="528"/>
                    <a:pt x="275" y="479"/>
                    <a:pt x="198" y="479"/>
                  </a:cubicBezTo>
                  <a:cubicBezTo>
                    <a:pt x="191" y="479"/>
                    <a:pt x="184" y="479"/>
                    <a:pt x="176" y="480"/>
                  </a:cubicBezTo>
                  <a:cubicBezTo>
                    <a:pt x="74" y="492"/>
                    <a:pt x="1" y="585"/>
                    <a:pt x="13" y="688"/>
                  </a:cubicBezTo>
                  <a:cubicBezTo>
                    <a:pt x="13" y="688"/>
                    <a:pt x="15" y="714"/>
                    <a:pt x="22" y="766"/>
                  </a:cubicBezTo>
                  <a:cubicBezTo>
                    <a:pt x="31" y="816"/>
                    <a:pt x="39" y="889"/>
                    <a:pt x="61" y="980"/>
                  </a:cubicBezTo>
                  <a:cubicBezTo>
                    <a:pt x="105" y="1160"/>
                    <a:pt x="170" y="1421"/>
                    <a:pt x="319" y="1713"/>
                  </a:cubicBezTo>
                  <a:cubicBezTo>
                    <a:pt x="466" y="2004"/>
                    <a:pt x="695" y="2343"/>
                    <a:pt x="1072" y="2596"/>
                  </a:cubicBezTo>
                  <a:cubicBezTo>
                    <a:pt x="1259" y="2725"/>
                    <a:pt x="1481" y="2816"/>
                    <a:pt x="1714" y="2872"/>
                  </a:cubicBezTo>
                  <a:cubicBezTo>
                    <a:pt x="1832" y="2888"/>
                    <a:pt x="1952" y="2903"/>
                    <a:pt x="2072" y="2913"/>
                  </a:cubicBezTo>
                  <a:cubicBezTo>
                    <a:pt x="2188" y="2908"/>
                    <a:pt x="2307" y="2903"/>
                    <a:pt x="2424" y="2893"/>
                  </a:cubicBezTo>
                  <a:lnTo>
                    <a:pt x="2742" y="2822"/>
                  </a:lnTo>
                  <a:cubicBezTo>
                    <a:pt x="2847" y="2795"/>
                    <a:pt x="2977" y="2738"/>
                    <a:pt x="3090" y="2694"/>
                  </a:cubicBezTo>
                  <a:cubicBezTo>
                    <a:pt x="3202" y="2643"/>
                    <a:pt x="3296" y="2573"/>
                    <a:pt x="3395" y="2512"/>
                  </a:cubicBezTo>
                  <a:cubicBezTo>
                    <a:pt x="3487" y="2439"/>
                    <a:pt x="3574" y="2361"/>
                    <a:pt x="3655" y="2282"/>
                  </a:cubicBezTo>
                  <a:cubicBezTo>
                    <a:pt x="3963" y="1943"/>
                    <a:pt x="4102" y="1547"/>
                    <a:pt x="4162" y="1223"/>
                  </a:cubicBezTo>
                  <a:cubicBezTo>
                    <a:pt x="4198" y="1060"/>
                    <a:pt x="4205" y="910"/>
                    <a:pt x="4206" y="778"/>
                  </a:cubicBezTo>
                  <a:cubicBezTo>
                    <a:pt x="4210" y="648"/>
                    <a:pt x="4204" y="534"/>
                    <a:pt x="4196" y="440"/>
                  </a:cubicBezTo>
                  <a:cubicBezTo>
                    <a:pt x="4178" y="254"/>
                    <a:pt x="4151" y="142"/>
                    <a:pt x="4151" y="142"/>
                  </a:cubicBezTo>
                  <a:cubicBezTo>
                    <a:pt x="4130" y="63"/>
                    <a:pt x="4059" y="4"/>
                    <a:pt x="3974" y="1"/>
                  </a:cubicBezTo>
                  <a:cubicBezTo>
                    <a:pt x="3972" y="1"/>
                    <a:pt x="3970" y="1"/>
                    <a:pt x="3969"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506;p30"/>
            <p:cNvSpPr/>
            <p:nvPr/>
          </p:nvSpPr>
          <p:spPr>
            <a:xfrm rot="778010">
              <a:off x="6676047" y="1287599"/>
              <a:ext cx="24158" cy="83437"/>
            </a:xfrm>
            <a:custGeom>
              <a:avLst/>
              <a:gdLst/>
              <a:ahLst/>
              <a:cxnLst/>
              <a:rect l="l" t="t" r="r" b="b"/>
              <a:pathLst>
                <a:path w="1690" h="5837" extrusionOk="0">
                  <a:moveTo>
                    <a:pt x="1425" y="0"/>
                  </a:moveTo>
                  <a:cubicBezTo>
                    <a:pt x="1324" y="0"/>
                    <a:pt x="1231" y="67"/>
                    <a:pt x="1200" y="169"/>
                  </a:cubicBezTo>
                  <a:cubicBezTo>
                    <a:pt x="1158" y="308"/>
                    <a:pt x="186" y="3565"/>
                    <a:pt x="12" y="5580"/>
                  </a:cubicBezTo>
                  <a:cubicBezTo>
                    <a:pt x="0" y="5710"/>
                    <a:pt x="96" y="5825"/>
                    <a:pt x="226" y="5835"/>
                  </a:cubicBezTo>
                  <a:cubicBezTo>
                    <a:pt x="233" y="5836"/>
                    <a:pt x="241" y="5836"/>
                    <a:pt x="247" y="5836"/>
                  </a:cubicBezTo>
                  <a:cubicBezTo>
                    <a:pt x="368" y="5836"/>
                    <a:pt x="472" y="5743"/>
                    <a:pt x="482" y="5621"/>
                  </a:cubicBezTo>
                  <a:cubicBezTo>
                    <a:pt x="653" y="3656"/>
                    <a:pt x="1642" y="338"/>
                    <a:pt x="1652" y="305"/>
                  </a:cubicBezTo>
                  <a:cubicBezTo>
                    <a:pt x="1690" y="179"/>
                    <a:pt x="1620" y="49"/>
                    <a:pt x="1494" y="11"/>
                  </a:cubicBezTo>
                  <a:cubicBezTo>
                    <a:pt x="1471" y="4"/>
                    <a:pt x="1448" y="0"/>
                    <a:pt x="142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507;p30"/>
            <p:cNvSpPr/>
            <p:nvPr/>
          </p:nvSpPr>
          <p:spPr>
            <a:xfrm rot="778010">
              <a:off x="6639820" y="1342538"/>
              <a:ext cx="37480" cy="24987"/>
            </a:xfrm>
            <a:custGeom>
              <a:avLst/>
              <a:gdLst/>
              <a:ahLst/>
              <a:cxnLst/>
              <a:rect l="l" t="t" r="r" b="b"/>
              <a:pathLst>
                <a:path w="2622" h="1748" extrusionOk="0">
                  <a:moveTo>
                    <a:pt x="898" y="1"/>
                  </a:moveTo>
                  <a:cubicBezTo>
                    <a:pt x="555" y="1"/>
                    <a:pt x="279" y="158"/>
                    <a:pt x="99" y="457"/>
                  </a:cubicBezTo>
                  <a:cubicBezTo>
                    <a:pt x="1" y="622"/>
                    <a:pt x="0" y="805"/>
                    <a:pt x="95" y="974"/>
                  </a:cubicBezTo>
                  <a:cubicBezTo>
                    <a:pt x="357" y="1439"/>
                    <a:pt x="1401" y="1748"/>
                    <a:pt x="1976" y="1748"/>
                  </a:cubicBezTo>
                  <a:cubicBezTo>
                    <a:pt x="2429" y="1748"/>
                    <a:pt x="2560" y="1563"/>
                    <a:pt x="2588" y="1406"/>
                  </a:cubicBezTo>
                  <a:cubicBezTo>
                    <a:pt x="2622" y="1229"/>
                    <a:pt x="2540" y="1021"/>
                    <a:pt x="2347" y="789"/>
                  </a:cubicBezTo>
                  <a:cubicBezTo>
                    <a:pt x="2033" y="409"/>
                    <a:pt x="1444" y="1"/>
                    <a:pt x="89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508;p30"/>
            <p:cNvSpPr/>
            <p:nvPr/>
          </p:nvSpPr>
          <p:spPr>
            <a:xfrm rot="778010">
              <a:off x="6722876" y="822273"/>
              <a:ext cx="47829" cy="127821"/>
            </a:xfrm>
            <a:custGeom>
              <a:avLst/>
              <a:gdLst/>
              <a:ahLst/>
              <a:cxnLst/>
              <a:rect l="l" t="t" r="r" b="b"/>
              <a:pathLst>
                <a:path w="3346" h="8942" extrusionOk="0">
                  <a:moveTo>
                    <a:pt x="3086" y="0"/>
                  </a:moveTo>
                  <a:cubicBezTo>
                    <a:pt x="3026" y="0"/>
                    <a:pt x="2966" y="23"/>
                    <a:pt x="2920" y="69"/>
                  </a:cubicBezTo>
                  <a:cubicBezTo>
                    <a:pt x="2800" y="190"/>
                    <a:pt x="1" y="3081"/>
                    <a:pt x="2344" y="8795"/>
                  </a:cubicBezTo>
                  <a:cubicBezTo>
                    <a:pt x="2382" y="8887"/>
                    <a:pt x="2470" y="8942"/>
                    <a:pt x="2562" y="8942"/>
                  </a:cubicBezTo>
                  <a:cubicBezTo>
                    <a:pt x="2592" y="8942"/>
                    <a:pt x="2622" y="8935"/>
                    <a:pt x="2652" y="8925"/>
                  </a:cubicBezTo>
                  <a:cubicBezTo>
                    <a:pt x="2773" y="8875"/>
                    <a:pt x="2830" y="8737"/>
                    <a:pt x="2780" y="8617"/>
                  </a:cubicBezTo>
                  <a:cubicBezTo>
                    <a:pt x="563" y="3209"/>
                    <a:pt x="3227" y="430"/>
                    <a:pt x="3254" y="403"/>
                  </a:cubicBezTo>
                  <a:cubicBezTo>
                    <a:pt x="3345" y="311"/>
                    <a:pt x="3345" y="160"/>
                    <a:pt x="3253" y="69"/>
                  </a:cubicBezTo>
                  <a:cubicBezTo>
                    <a:pt x="3207" y="23"/>
                    <a:pt x="3146" y="0"/>
                    <a:pt x="308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509;p30"/>
            <p:cNvSpPr/>
            <p:nvPr/>
          </p:nvSpPr>
          <p:spPr>
            <a:xfrm rot="778010">
              <a:off x="6732600" y="948684"/>
              <a:ext cx="38524" cy="35836"/>
            </a:xfrm>
            <a:custGeom>
              <a:avLst/>
              <a:gdLst/>
              <a:ahLst/>
              <a:cxnLst/>
              <a:rect l="l" t="t" r="r" b="b"/>
              <a:pathLst>
                <a:path w="2695" h="2507" extrusionOk="0">
                  <a:moveTo>
                    <a:pt x="1286" y="0"/>
                  </a:moveTo>
                  <a:cubicBezTo>
                    <a:pt x="885" y="0"/>
                    <a:pt x="400" y="178"/>
                    <a:pt x="280" y="556"/>
                  </a:cubicBezTo>
                  <a:cubicBezTo>
                    <a:pt x="140" y="993"/>
                    <a:pt x="1" y="2288"/>
                    <a:pt x="248" y="2389"/>
                  </a:cubicBezTo>
                  <a:cubicBezTo>
                    <a:pt x="272" y="2399"/>
                    <a:pt x="295" y="2404"/>
                    <a:pt x="317" y="2404"/>
                  </a:cubicBezTo>
                  <a:cubicBezTo>
                    <a:pt x="652" y="2404"/>
                    <a:pt x="825" y="1365"/>
                    <a:pt x="825" y="1365"/>
                  </a:cubicBezTo>
                  <a:cubicBezTo>
                    <a:pt x="825" y="1365"/>
                    <a:pt x="1052" y="2507"/>
                    <a:pt x="1280" y="2507"/>
                  </a:cubicBezTo>
                  <a:cubicBezTo>
                    <a:pt x="1282" y="2507"/>
                    <a:pt x="1283" y="2507"/>
                    <a:pt x="1285" y="2506"/>
                  </a:cubicBezTo>
                  <a:cubicBezTo>
                    <a:pt x="1679" y="2480"/>
                    <a:pt x="1442" y="1286"/>
                    <a:pt x="1442" y="1286"/>
                  </a:cubicBezTo>
                  <a:lnTo>
                    <a:pt x="1442" y="1286"/>
                  </a:lnTo>
                  <a:cubicBezTo>
                    <a:pt x="1442" y="1286"/>
                    <a:pt x="2059" y="1991"/>
                    <a:pt x="2293" y="1991"/>
                  </a:cubicBezTo>
                  <a:cubicBezTo>
                    <a:pt x="2308" y="1991"/>
                    <a:pt x="2322" y="1988"/>
                    <a:pt x="2334" y="1982"/>
                  </a:cubicBezTo>
                  <a:cubicBezTo>
                    <a:pt x="2525" y="1877"/>
                    <a:pt x="1822" y="696"/>
                    <a:pt x="1822" y="696"/>
                  </a:cubicBezTo>
                  <a:lnTo>
                    <a:pt x="1822" y="696"/>
                  </a:lnTo>
                  <a:cubicBezTo>
                    <a:pt x="1822" y="696"/>
                    <a:pt x="2113" y="771"/>
                    <a:pt x="2359" y="771"/>
                  </a:cubicBezTo>
                  <a:cubicBezTo>
                    <a:pt x="2538" y="771"/>
                    <a:pt x="2693" y="731"/>
                    <a:pt x="2693" y="591"/>
                  </a:cubicBezTo>
                  <a:cubicBezTo>
                    <a:pt x="2694" y="259"/>
                    <a:pt x="1923" y="84"/>
                    <a:pt x="1469" y="13"/>
                  </a:cubicBezTo>
                  <a:cubicBezTo>
                    <a:pt x="1411" y="5"/>
                    <a:pt x="1350" y="0"/>
                    <a:pt x="128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510;p30"/>
            <p:cNvSpPr/>
            <p:nvPr/>
          </p:nvSpPr>
          <p:spPr>
            <a:xfrm rot="778010">
              <a:off x="6813805" y="632986"/>
              <a:ext cx="30376" cy="30362"/>
            </a:xfrm>
            <a:custGeom>
              <a:avLst/>
              <a:gdLst/>
              <a:ahLst/>
              <a:cxnLst/>
              <a:rect l="l" t="t" r="r" b="b"/>
              <a:pathLst>
                <a:path w="2125" h="2124" extrusionOk="0">
                  <a:moveTo>
                    <a:pt x="1063" y="0"/>
                  </a:moveTo>
                  <a:cubicBezTo>
                    <a:pt x="476" y="0"/>
                    <a:pt x="0" y="476"/>
                    <a:pt x="0" y="1062"/>
                  </a:cubicBezTo>
                  <a:cubicBezTo>
                    <a:pt x="0" y="1649"/>
                    <a:pt x="476" y="2124"/>
                    <a:pt x="1063" y="2124"/>
                  </a:cubicBezTo>
                  <a:cubicBezTo>
                    <a:pt x="1649" y="2124"/>
                    <a:pt x="2124" y="1649"/>
                    <a:pt x="2124" y="1062"/>
                  </a:cubicBezTo>
                  <a:cubicBezTo>
                    <a:pt x="2124" y="476"/>
                    <a:pt x="1649" y="0"/>
                    <a:pt x="106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511;p30"/>
            <p:cNvSpPr/>
            <p:nvPr/>
          </p:nvSpPr>
          <p:spPr>
            <a:xfrm rot="778010">
              <a:off x="6948969" y="643345"/>
              <a:ext cx="30390" cy="30376"/>
            </a:xfrm>
            <a:custGeom>
              <a:avLst/>
              <a:gdLst/>
              <a:ahLst/>
              <a:cxnLst/>
              <a:rect l="l" t="t" r="r" b="b"/>
              <a:pathLst>
                <a:path w="2126" h="2125" extrusionOk="0">
                  <a:moveTo>
                    <a:pt x="1064" y="1"/>
                  </a:moveTo>
                  <a:cubicBezTo>
                    <a:pt x="476" y="1"/>
                    <a:pt x="1" y="476"/>
                    <a:pt x="1" y="1062"/>
                  </a:cubicBezTo>
                  <a:cubicBezTo>
                    <a:pt x="1" y="1649"/>
                    <a:pt x="476" y="2125"/>
                    <a:pt x="1064" y="2125"/>
                  </a:cubicBezTo>
                  <a:cubicBezTo>
                    <a:pt x="1650" y="2125"/>
                    <a:pt x="2125" y="1649"/>
                    <a:pt x="2125" y="1062"/>
                  </a:cubicBezTo>
                  <a:cubicBezTo>
                    <a:pt x="2125" y="476"/>
                    <a:pt x="1650" y="1"/>
                    <a:pt x="106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2" name="Google Shape;512;p30"/>
          <p:cNvGrpSpPr/>
          <p:nvPr/>
        </p:nvGrpSpPr>
        <p:grpSpPr>
          <a:xfrm flipH="1">
            <a:off x="10149649" y="1086050"/>
            <a:ext cx="1288570" cy="804003"/>
            <a:chOff x="7460091" y="634069"/>
            <a:chExt cx="963903" cy="603002"/>
          </a:xfrm>
        </p:grpSpPr>
        <p:sp>
          <p:nvSpPr>
            <p:cNvPr id="513" name="Google Shape;513;p30"/>
            <p:cNvSpPr/>
            <p:nvPr/>
          </p:nvSpPr>
          <p:spPr>
            <a:xfrm rot="-7207166">
              <a:off x="8208948" y="678559"/>
              <a:ext cx="161740" cy="216410"/>
            </a:xfrm>
            <a:custGeom>
              <a:avLst/>
              <a:gdLst/>
              <a:ahLst/>
              <a:cxnLst/>
              <a:rect l="l" t="t" r="r" b="b"/>
              <a:pathLst>
                <a:path w="20665" h="27650" extrusionOk="0">
                  <a:moveTo>
                    <a:pt x="10346" y="0"/>
                  </a:moveTo>
                  <a:cubicBezTo>
                    <a:pt x="2041" y="0"/>
                    <a:pt x="241" y="4735"/>
                    <a:pt x="0" y="6362"/>
                  </a:cubicBezTo>
                  <a:cubicBezTo>
                    <a:pt x="0" y="6362"/>
                    <a:pt x="4041" y="27182"/>
                    <a:pt x="6768" y="27641"/>
                  </a:cubicBezTo>
                  <a:cubicBezTo>
                    <a:pt x="6802" y="27647"/>
                    <a:pt x="6837" y="27650"/>
                    <a:pt x="6873" y="27650"/>
                  </a:cubicBezTo>
                  <a:cubicBezTo>
                    <a:pt x="9756" y="27650"/>
                    <a:pt x="20146" y="9764"/>
                    <a:pt x="20146" y="9764"/>
                  </a:cubicBezTo>
                  <a:cubicBezTo>
                    <a:pt x="20146" y="9764"/>
                    <a:pt x="20664" y="458"/>
                    <a:pt x="11428" y="26"/>
                  </a:cubicBezTo>
                  <a:cubicBezTo>
                    <a:pt x="11056" y="8"/>
                    <a:pt x="10695" y="0"/>
                    <a:pt x="1034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514;p30"/>
            <p:cNvSpPr/>
            <p:nvPr/>
          </p:nvSpPr>
          <p:spPr>
            <a:xfrm rot="-7207166">
              <a:off x="7781565" y="572440"/>
              <a:ext cx="275799" cy="726261"/>
            </a:xfrm>
            <a:custGeom>
              <a:avLst/>
              <a:gdLst/>
              <a:ahLst/>
              <a:cxnLst/>
              <a:rect l="l" t="t" r="r" b="b"/>
              <a:pathLst>
                <a:path w="35238" h="92792" extrusionOk="0">
                  <a:moveTo>
                    <a:pt x="15092" y="0"/>
                  </a:moveTo>
                  <a:lnTo>
                    <a:pt x="0" y="89392"/>
                  </a:lnTo>
                  <a:cubicBezTo>
                    <a:pt x="628" y="88266"/>
                    <a:pt x="1826" y="87538"/>
                    <a:pt x="3144" y="87538"/>
                  </a:cubicBezTo>
                  <a:cubicBezTo>
                    <a:pt x="3344" y="87538"/>
                    <a:pt x="3547" y="87555"/>
                    <a:pt x="3751" y="87589"/>
                  </a:cubicBezTo>
                  <a:cubicBezTo>
                    <a:pt x="5308" y="87851"/>
                    <a:pt x="6457" y="89075"/>
                    <a:pt x="6709" y="90545"/>
                  </a:cubicBezTo>
                  <a:cubicBezTo>
                    <a:pt x="7335" y="89408"/>
                    <a:pt x="8542" y="88671"/>
                    <a:pt x="9869" y="88671"/>
                  </a:cubicBezTo>
                  <a:cubicBezTo>
                    <a:pt x="10068" y="88671"/>
                    <a:pt x="10269" y="88688"/>
                    <a:pt x="10472" y="88722"/>
                  </a:cubicBezTo>
                  <a:cubicBezTo>
                    <a:pt x="12029" y="88986"/>
                    <a:pt x="13178" y="90208"/>
                    <a:pt x="13430" y="91679"/>
                  </a:cubicBezTo>
                  <a:cubicBezTo>
                    <a:pt x="14056" y="90542"/>
                    <a:pt x="15261" y="89805"/>
                    <a:pt x="16588" y="89805"/>
                  </a:cubicBezTo>
                  <a:cubicBezTo>
                    <a:pt x="16788" y="89805"/>
                    <a:pt x="16990" y="89822"/>
                    <a:pt x="17193" y="89857"/>
                  </a:cubicBezTo>
                  <a:cubicBezTo>
                    <a:pt x="18741" y="90118"/>
                    <a:pt x="19888" y="91330"/>
                    <a:pt x="20146" y="92792"/>
                  </a:cubicBezTo>
                  <a:lnTo>
                    <a:pt x="35238" y="3401"/>
                  </a:lnTo>
                  <a:lnTo>
                    <a:pt x="15092"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515;p30"/>
            <p:cNvSpPr/>
            <p:nvPr/>
          </p:nvSpPr>
          <p:spPr>
            <a:xfrm rot="-7207166">
              <a:off x="8322663" y="730153"/>
              <a:ext cx="77031" cy="72656"/>
            </a:xfrm>
            <a:custGeom>
              <a:avLst/>
              <a:gdLst/>
              <a:ahLst/>
              <a:cxnLst/>
              <a:rect l="l" t="t" r="r" b="b"/>
              <a:pathLst>
                <a:path w="9842" h="9283" extrusionOk="0">
                  <a:moveTo>
                    <a:pt x="3978" y="1"/>
                  </a:moveTo>
                  <a:cubicBezTo>
                    <a:pt x="2541" y="1"/>
                    <a:pt x="1172" y="414"/>
                    <a:pt x="0" y="1138"/>
                  </a:cubicBezTo>
                  <a:cubicBezTo>
                    <a:pt x="1201" y="5393"/>
                    <a:pt x="2557" y="9084"/>
                    <a:pt x="3688" y="9274"/>
                  </a:cubicBezTo>
                  <a:cubicBezTo>
                    <a:pt x="3722" y="9280"/>
                    <a:pt x="3757" y="9283"/>
                    <a:pt x="3793" y="9283"/>
                  </a:cubicBezTo>
                  <a:cubicBezTo>
                    <a:pt x="4968" y="9283"/>
                    <a:pt x="7386" y="6316"/>
                    <a:pt x="9841" y="2800"/>
                  </a:cubicBezTo>
                  <a:cubicBezTo>
                    <a:pt x="8722" y="1423"/>
                    <a:pt x="7122" y="427"/>
                    <a:pt x="5235" y="106"/>
                  </a:cubicBezTo>
                  <a:cubicBezTo>
                    <a:pt x="4813" y="35"/>
                    <a:pt x="4393" y="1"/>
                    <a:pt x="397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516;p30"/>
            <p:cNvSpPr/>
            <p:nvPr/>
          </p:nvSpPr>
          <p:spPr>
            <a:xfrm rot="-7207166">
              <a:off x="7453742" y="1036412"/>
              <a:ext cx="168635" cy="82447"/>
            </a:xfrm>
            <a:custGeom>
              <a:avLst/>
              <a:gdLst/>
              <a:ahLst/>
              <a:cxnLst/>
              <a:rect l="l" t="t" r="r" b="b"/>
              <a:pathLst>
                <a:path w="21546" h="10534" extrusionOk="0">
                  <a:moveTo>
                    <a:pt x="6066" y="0"/>
                  </a:moveTo>
                  <a:cubicBezTo>
                    <a:pt x="4512" y="0"/>
                    <a:pt x="3016" y="226"/>
                    <a:pt x="2196" y="946"/>
                  </a:cubicBezTo>
                  <a:cubicBezTo>
                    <a:pt x="0" y="2878"/>
                    <a:pt x="138" y="7179"/>
                    <a:pt x="138" y="7179"/>
                  </a:cubicBezTo>
                  <a:lnTo>
                    <a:pt x="9829" y="10293"/>
                  </a:lnTo>
                  <a:lnTo>
                    <a:pt x="20004" y="10533"/>
                  </a:lnTo>
                  <a:cubicBezTo>
                    <a:pt x="20003" y="10533"/>
                    <a:pt x="21545" y="6515"/>
                    <a:pt x="20104" y="3969"/>
                  </a:cubicBezTo>
                  <a:cubicBezTo>
                    <a:pt x="18664" y="1423"/>
                    <a:pt x="11458" y="639"/>
                    <a:pt x="11458" y="639"/>
                  </a:cubicBezTo>
                  <a:cubicBezTo>
                    <a:pt x="11458" y="639"/>
                    <a:pt x="8680" y="0"/>
                    <a:pt x="606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517;p30"/>
            <p:cNvSpPr/>
            <p:nvPr/>
          </p:nvSpPr>
          <p:spPr>
            <a:xfrm rot="-7207166">
              <a:off x="7495340" y="1015713"/>
              <a:ext cx="191082" cy="85875"/>
            </a:xfrm>
            <a:custGeom>
              <a:avLst/>
              <a:gdLst/>
              <a:ahLst/>
              <a:cxnLst/>
              <a:rect l="l" t="t" r="r" b="b"/>
              <a:pathLst>
                <a:path w="24414" h="10972" extrusionOk="0">
                  <a:moveTo>
                    <a:pt x="4507" y="1"/>
                  </a:moveTo>
                  <a:cubicBezTo>
                    <a:pt x="2501" y="1"/>
                    <a:pt x="730" y="1447"/>
                    <a:pt x="385" y="3490"/>
                  </a:cubicBezTo>
                  <a:cubicBezTo>
                    <a:pt x="1" y="5770"/>
                    <a:pt x="1536" y="7929"/>
                    <a:pt x="3815" y="8314"/>
                  </a:cubicBezTo>
                  <a:lnTo>
                    <a:pt x="19204" y="10913"/>
                  </a:lnTo>
                  <a:cubicBezTo>
                    <a:pt x="19440" y="10952"/>
                    <a:pt x="19675" y="10972"/>
                    <a:pt x="19906" y="10972"/>
                  </a:cubicBezTo>
                  <a:cubicBezTo>
                    <a:pt x="21912" y="10972"/>
                    <a:pt x="23685" y="9526"/>
                    <a:pt x="24029" y="7481"/>
                  </a:cubicBezTo>
                  <a:cubicBezTo>
                    <a:pt x="24413" y="5203"/>
                    <a:pt x="22877" y="3043"/>
                    <a:pt x="20599" y="2657"/>
                  </a:cubicBezTo>
                  <a:lnTo>
                    <a:pt x="5209" y="60"/>
                  </a:lnTo>
                  <a:cubicBezTo>
                    <a:pt x="4973" y="20"/>
                    <a:pt x="4738" y="1"/>
                    <a:pt x="450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518;p30"/>
            <p:cNvSpPr/>
            <p:nvPr/>
          </p:nvSpPr>
          <p:spPr>
            <a:xfrm rot="-7207166">
              <a:off x="7510160" y="1056958"/>
              <a:ext cx="137907" cy="32379"/>
            </a:xfrm>
            <a:custGeom>
              <a:avLst/>
              <a:gdLst/>
              <a:ahLst/>
              <a:cxnLst/>
              <a:rect l="l" t="t" r="r" b="b"/>
              <a:pathLst>
                <a:path w="17620" h="4137" extrusionOk="0">
                  <a:moveTo>
                    <a:pt x="763" y="0"/>
                  </a:moveTo>
                  <a:cubicBezTo>
                    <a:pt x="424" y="0"/>
                    <a:pt x="124" y="245"/>
                    <a:pt x="66" y="592"/>
                  </a:cubicBezTo>
                  <a:cubicBezTo>
                    <a:pt x="0" y="979"/>
                    <a:pt x="260" y="1344"/>
                    <a:pt x="646" y="1410"/>
                  </a:cubicBezTo>
                  <a:lnTo>
                    <a:pt x="16737" y="4126"/>
                  </a:lnTo>
                  <a:cubicBezTo>
                    <a:pt x="16777" y="4133"/>
                    <a:pt x="16817" y="4136"/>
                    <a:pt x="16856" y="4136"/>
                  </a:cubicBezTo>
                  <a:cubicBezTo>
                    <a:pt x="17196" y="4136"/>
                    <a:pt x="17496" y="3891"/>
                    <a:pt x="17555" y="3546"/>
                  </a:cubicBezTo>
                  <a:cubicBezTo>
                    <a:pt x="17619" y="3160"/>
                    <a:pt x="17361" y="2794"/>
                    <a:pt x="16972" y="2726"/>
                  </a:cubicBezTo>
                  <a:lnTo>
                    <a:pt x="883" y="11"/>
                  </a:lnTo>
                  <a:cubicBezTo>
                    <a:pt x="842" y="4"/>
                    <a:pt x="802" y="0"/>
                    <a:pt x="76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519;p30"/>
            <p:cNvSpPr/>
            <p:nvPr/>
          </p:nvSpPr>
          <p:spPr>
            <a:xfrm rot="-7207166">
              <a:off x="7529164" y="1028498"/>
              <a:ext cx="137892" cy="32371"/>
            </a:xfrm>
            <a:custGeom>
              <a:avLst/>
              <a:gdLst/>
              <a:ahLst/>
              <a:cxnLst/>
              <a:rect l="l" t="t" r="r" b="b"/>
              <a:pathLst>
                <a:path w="17618" h="4136" extrusionOk="0">
                  <a:moveTo>
                    <a:pt x="765" y="1"/>
                  </a:moveTo>
                  <a:cubicBezTo>
                    <a:pt x="425" y="1"/>
                    <a:pt x="124" y="245"/>
                    <a:pt x="65" y="592"/>
                  </a:cubicBezTo>
                  <a:cubicBezTo>
                    <a:pt x="1" y="978"/>
                    <a:pt x="259" y="1344"/>
                    <a:pt x="647" y="1410"/>
                  </a:cubicBezTo>
                  <a:lnTo>
                    <a:pt x="16735" y="4125"/>
                  </a:lnTo>
                  <a:cubicBezTo>
                    <a:pt x="16776" y="4132"/>
                    <a:pt x="16816" y="4135"/>
                    <a:pt x="16855" y="4135"/>
                  </a:cubicBezTo>
                  <a:cubicBezTo>
                    <a:pt x="17195" y="4135"/>
                    <a:pt x="17494" y="3891"/>
                    <a:pt x="17553" y="3545"/>
                  </a:cubicBezTo>
                  <a:cubicBezTo>
                    <a:pt x="17618" y="3159"/>
                    <a:pt x="17359" y="2792"/>
                    <a:pt x="16972" y="2728"/>
                  </a:cubicBezTo>
                  <a:lnTo>
                    <a:pt x="883" y="10"/>
                  </a:lnTo>
                  <a:cubicBezTo>
                    <a:pt x="844" y="4"/>
                    <a:pt x="804" y="1"/>
                    <a:pt x="765"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520;p30"/>
            <p:cNvSpPr/>
            <p:nvPr/>
          </p:nvSpPr>
          <p:spPr>
            <a:xfrm rot="-7207166">
              <a:off x="7883168" y="635828"/>
              <a:ext cx="116376" cy="642733"/>
            </a:xfrm>
            <a:custGeom>
              <a:avLst/>
              <a:gdLst/>
              <a:ahLst/>
              <a:cxnLst/>
              <a:rect l="l" t="t" r="r" b="b"/>
              <a:pathLst>
                <a:path w="14869" h="82120" extrusionOk="0">
                  <a:moveTo>
                    <a:pt x="14263" y="1"/>
                  </a:moveTo>
                  <a:cubicBezTo>
                    <a:pt x="14031" y="1"/>
                    <a:pt x="13804" y="133"/>
                    <a:pt x="13754" y="429"/>
                  </a:cubicBezTo>
                  <a:cubicBezTo>
                    <a:pt x="10236" y="21264"/>
                    <a:pt x="6719" y="42098"/>
                    <a:pt x="3201" y="62932"/>
                  </a:cubicBezTo>
                  <a:cubicBezTo>
                    <a:pt x="2155" y="69126"/>
                    <a:pt x="1110" y="75320"/>
                    <a:pt x="64" y="81514"/>
                  </a:cubicBezTo>
                  <a:cubicBezTo>
                    <a:pt x="0" y="81896"/>
                    <a:pt x="307" y="82119"/>
                    <a:pt x="607" y="82119"/>
                  </a:cubicBezTo>
                  <a:cubicBezTo>
                    <a:pt x="838" y="82119"/>
                    <a:pt x="1066" y="81986"/>
                    <a:pt x="1116" y="81691"/>
                  </a:cubicBezTo>
                  <a:cubicBezTo>
                    <a:pt x="4632" y="60856"/>
                    <a:pt x="8150" y="40021"/>
                    <a:pt x="11666" y="19188"/>
                  </a:cubicBezTo>
                  <a:cubicBezTo>
                    <a:pt x="12712" y="12993"/>
                    <a:pt x="13757" y="6800"/>
                    <a:pt x="14803" y="606"/>
                  </a:cubicBezTo>
                  <a:cubicBezTo>
                    <a:pt x="14868" y="223"/>
                    <a:pt x="14562" y="1"/>
                    <a:pt x="14263"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521;p30"/>
            <p:cNvSpPr/>
            <p:nvPr/>
          </p:nvSpPr>
          <p:spPr>
            <a:xfrm rot="-7207166">
              <a:off x="7863303" y="582782"/>
              <a:ext cx="116376" cy="642718"/>
            </a:xfrm>
            <a:custGeom>
              <a:avLst/>
              <a:gdLst/>
              <a:ahLst/>
              <a:cxnLst/>
              <a:rect l="l" t="t" r="r" b="b"/>
              <a:pathLst>
                <a:path w="14869" h="82118" extrusionOk="0">
                  <a:moveTo>
                    <a:pt x="14262" y="0"/>
                  </a:moveTo>
                  <a:cubicBezTo>
                    <a:pt x="14031" y="0"/>
                    <a:pt x="13803" y="133"/>
                    <a:pt x="13753" y="428"/>
                  </a:cubicBezTo>
                  <a:cubicBezTo>
                    <a:pt x="10236" y="21263"/>
                    <a:pt x="6719" y="42096"/>
                    <a:pt x="3202" y="62931"/>
                  </a:cubicBezTo>
                  <a:cubicBezTo>
                    <a:pt x="2156" y="69125"/>
                    <a:pt x="1109" y="75318"/>
                    <a:pt x="64" y="81511"/>
                  </a:cubicBezTo>
                  <a:cubicBezTo>
                    <a:pt x="0" y="81894"/>
                    <a:pt x="306" y="82118"/>
                    <a:pt x="606" y="82118"/>
                  </a:cubicBezTo>
                  <a:cubicBezTo>
                    <a:pt x="837" y="82118"/>
                    <a:pt x="1064" y="81985"/>
                    <a:pt x="1114" y="81690"/>
                  </a:cubicBezTo>
                  <a:cubicBezTo>
                    <a:pt x="4631" y="60855"/>
                    <a:pt x="8148" y="40022"/>
                    <a:pt x="11666" y="19186"/>
                  </a:cubicBezTo>
                  <a:cubicBezTo>
                    <a:pt x="12711" y="12992"/>
                    <a:pt x="13758" y="6799"/>
                    <a:pt x="14804" y="605"/>
                  </a:cubicBezTo>
                  <a:cubicBezTo>
                    <a:pt x="14868" y="223"/>
                    <a:pt x="14562" y="0"/>
                    <a:pt x="14262"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522;p30"/>
            <p:cNvSpPr/>
            <p:nvPr/>
          </p:nvSpPr>
          <p:spPr>
            <a:xfrm rot="-7207166">
              <a:off x="8076539" y="741147"/>
              <a:ext cx="42084" cy="142987"/>
            </a:xfrm>
            <a:custGeom>
              <a:avLst/>
              <a:gdLst/>
              <a:ahLst/>
              <a:cxnLst/>
              <a:rect l="l" t="t" r="r" b="b"/>
              <a:pathLst>
                <a:path w="5377" h="18269" extrusionOk="0">
                  <a:moveTo>
                    <a:pt x="4239" y="1"/>
                  </a:moveTo>
                  <a:cubicBezTo>
                    <a:pt x="3747" y="1"/>
                    <a:pt x="3238" y="288"/>
                    <a:pt x="3123" y="905"/>
                  </a:cubicBezTo>
                  <a:cubicBezTo>
                    <a:pt x="2120" y="6315"/>
                    <a:pt x="1108" y="11725"/>
                    <a:pt x="132" y="17140"/>
                  </a:cubicBezTo>
                  <a:cubicBezTo>
                    <a:pt x="0" y="17870"/>
                    <a:pt x="560" y="18269"/>
                    <a:pt x="1140" y="18269"/>
                  </a:cubicBezTo>
                  <a:cubicBezTo>
                    <a:pt x="1632" y="18269"/>
                    <a:pt x="2138" y="17981"/>
                    <a:pt x="2250" y="17365"/>
                  </a:cubicBezTo>
                  <a:cubicBezTo>
                    <a:pt x="3227" y="11950"/>
                    <a:pt x="4236" y="6539"/>
                    <a:pt x="5242" y="1129"/>
                  </a:cubicBezTo>
                  <a:cubicBezTo>
                    <a:pt x="5377" y="400"/>
                    <a:pt x="4819" y="1"/>
                    <a:pt x="4239"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523;p30"/>
            <p:cNvSpPr/>
            <p:nvPr/>
          </p:nvSpPr>
          <p:spPr>
            <a:xfrm rot="-7207166">
              <a:off x="8001658" y="835447"/>
              <a:ext cx="20209" cy="17845"/>
            </a:xfrm>
            <a:custGeom>
              <a:avLst/>
              <a:gdLst/>
              <a:ahLst/>
              <a:cxnLst/>
              <a:rect l="l" t="t" r="r" b="b"/>
              <a:pathLst>
                <a:path w="2582" h="2280" extrusionOk="0">
                  <a:moveTo>
                    <a:pt x="1292" y="0"/>
                  </a:moveTo>
                  <a:cubicBezTo>
                    <a:pt x="837" y="0"/>
                    <a:pt x="407" y="274"/>
                    <a:pt x="231" y="722"/>
                  </a:cubicBezTo>
                  <a:cubicBezTo>
                    <a:pt x="0" y="1309"/>
                    <a:pt x="288" y="1970"/>
                    <a:pt x="872" y="2200"/>
                  </a:cubicBezTo>
                  <a:cubicBezTo>
                    <a:pt x="1010" y="2254"/>
                    <a:pt x="1151" y="2280"/>
                    <a:pt x="1290" y="2280"/>
                  </a:cubicBezTo>
                  <a:cubicBezTo>
                    <a:pt x="1745" y="2280"/>
                    <a:pt x="2174" y="2006"/>
                    <a:pt x="2351" y="1558"/>
                  </a:cubicBezTo>
                  <a:cubicBezTo>
                    <a:pt x="2581" y="972"/>
                    <a:pt x="2294" y="312"/>
                    <a:pt x="1708" y="79"/>
                  </a:cubicBezTo>
                  <a:cubicBezTo>
                    <a:pt x="1571" y="26"/>
                    <a:pt x="1430" y="0"/>
                    <a:pt x="1292"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4" name="Google Shape;524;p30"/>
          <p:cNvGrpSpPr/>
          <p:nvPr/>
        </p:nvGrpSpPr>
        <p:grpSpPr>
          <a:xfrm rot="10800000" flipH="1">
            <a:off x="9225443" y="1251193"/>
            <a:ext cx="859372" cy="86167"/>
            <a:chOff x="13023106" y="3520944"/>
            <a:chExt cx="735848" cy="73781"/>
          </a:xfrm>
        </p:grpSpPr>
        <p:sp>
          <p:nvSpPr>
            <p:cNvPr id="525" name="Google Shape;525;p30"/>
            <p:cNvSpPr/>
            <p:nvPr/>
          </p:nvSpPr>
          <p:spPr>
            <a:xfrm rot="5400000">
              <a:off x="13299781" y="3253430"/>
              <a:ext cx="64621" cy="617970"/>
            </a:xfrm>
            <a:custGeom>
              <a:avLst/>
              <a:gdLst/>
              <a:ahLst/>
              <a:cxnLst/>
              <a:rect l="l" t="t" r="r" b="b"/>
              <a:pathLst>
                <a:path w="2582" h="21396" extrusionOk="0">
                  <a:moveTo>
                    <a:pt x="1340" y="0"/>
                  </a:moveTo>
                  <a:cubicBezTo>
                    <a:pt x="691" y="0"/>
                    <a:pt x="1" y="451"/>
                    <a:pt x="5" y="1289"/>
                  </a:cubicBezTo>
                  <a:cubicBezTo>
                    <a:pt x="38" y="7629"/>
                    <a:pt x="65" y="13969"/>
                    <a:pt x="129" y="20309"/>
                  </a:cubicBezTo>
                  <a:cubicBezTo>
                    <a:pt x="136" y="21048"/>
                    <a:pt x="674" y="21396"/>
                    <a:pt x="1244" y="21396"/>
                  </a:cubicBezTo>
                  <a:cubicBezTo>
                    <a:pt x="1892" y="21396"/>
                    <a:pt x="2582" y="20944"/>
                    <a:pt x="2574" y="20107"/>
                  </a:cubicBezTo>
                  <a:cubicBezTo>
                    <a:pt x="2509" y="13769"/>
                    <a:pt x="2483" y="7428"/>
                    <a:pt x="2452" y="1088"/>
                  </a:cubicBezTo>
                  <a:cubicBezTo>
                    <a:pt x="2447" y="348"/>
                    <a:pt x="1909" y="0"/>
                    <a:pt x="134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526;p30"/>
            <p:cNvSpPr/>
            <p:nvPr/>
          </p:nvSpPr>
          <p:spPr>
            <a:xfrm rot="5400000">
              <a:off x="13685367" y="3518686"/>
              <a:ext cx="71328" cy="75845"/>
            </a:xfrm>
            <a:custGeom>
              <a:avLst/>
              <a:gdLst/>
              <a:ahLst/>
              <a:cxnLst/>
              <a:rect l="l" t="t" r="r" b="b"/>
              <a:pathLst>
                <a:path w="2850" h="2626" extrusionOk="0">
                  <a:moveTo>
                    <a:pt x="1421" y="1"/>
                  </a:moveTo>
                  <a:cubicBezTo>
                    <a:pt x="803" y="1"/>
                    <a:pt x="253" y="440"/>
                    <a:pt x="135" y="1070"/>
                  </a:cubicBezTo>
                  <a:cubicBezTo>
                    <a:pt x="0" y="1783"/>
                    <a:pt x="469" y="2468"/>
                    <a:pt x="1182" y="2603"/>
                  </a:cubicBezTo>
                  <a:cubicBezTo>
                    <a:pt x="1264" y="2618"/>
                    <a:pt x="1346" y="2626"/>
                    <a:pt x="1427" y="2626"/>
                  </a:cubicBezTo>
                  <a:cubicBezTo>
                    <a:pt x="2045" y="2626"/>
                    <a:pt x="2596" y="2186"/>
                    <a:pt x="2714" y="1556"/>
                  </a:cubicBezTo>
                  <a:cubicBezTo>
                    <a:pt x="2850" y="843"/>
                    <a:pt x="2381" y="158"/>
                    <a:pt x="1667" y="24"/>
                  </a:cubicBezTo>
                  <a:cubicBezTo>
                    <a:pt x="1585" y="8"/>
                    <a:pt x="1502" y="1"/>
                    <a:pt x="142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9" name="TextBox 38">
            <a:extLst>
              <a:ext uri="{FF2B5EF4-FFF2-40B4-BE49-F238E27FC236}">
                <a16:creationId xmlns:a16="http://schemas.microsoft.com/office/drawing/2014/main" id="{FC750868-81BF-4BAC-BE59-611641394959}"/>
              </a:ext>
            </a:extLst>
          </p:cNvPr>
          <p:cNvSpPr txBox="1"/>
          <p:nvPr/>
        </p:nvSpPr>
        <p:spPr>
          <a:xfrm>
            <a:off x="7170311" y="2103599"/>
            <a:ext cx="4264025" cy="492125"/>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1%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số</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học</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sinh</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toàn</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trường</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là</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a:t>
            </a:r>
          </a:p>
        </p:txBody>
      </p:sp>
      <p:sp>
        <p:nvSpPr>
          <p:cNvPr id="40" name="Text Box 6">
            <a:extLst>
              <a:ext uri="{FF2B5EF4-FFF2-40B4-BE49-F238E27FC236}">
                <a16:creationId xmlns:a16="http://schemas.microsoft.com/office/drawing/2014/main" id="{66308394-DA7B-4E55-9B80-A0116B6104BB}"/>
              </a:ext>
            </a:extLst>
          </p:cNvPr>
          <p:cNvSpPr txBox="1">
            <a:spLocks noChangeArrowheads="1"/>
          </p:cNvSpPr>
          <p:nvPr/>
        </p:nvSpPr>
        <p:spPr bwMode="auto">
          <a:xfrm>
            <a:off x="323424" y="5734212"/>
            <a:ext cx="11476037"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just" defTabSz="914400" rtl="0" eaLnBrk="1" fontAlgn="auto" latinLnBrk="0" hangingPunct="1">
              <a:lnSpc>
                <a:spcPct val="100000"/>
              </a:lnSpc>
              <a:spcBef>
                <a:spcPct val="50000"/>
              </a:spcBef>
              <a:spcAft>
                <a:spcPts val="0"/>
              </a:spcAft>
              <a:buClrTx/>
              <a:buSzTx/>
              <a:buFontTx/>
              <a:buNone/>
              <a:tabLst/>
              <a:defRPr/>
            </a:pPr>
            <a:r>
              <a:rPr kumimoji="0" lang="en-US" altLang="en-US" sz="2600" b="1" i="1" u="none" strike="noStrike" kern="1200" cap="none" spc="0" normalizeH="0" baseline="0" noProof="0" dirty="0">
                <a:ln>
                  <a:noFill/>
                </a:ln>
                <a:solidFill>
                  <a:srgbClr val="FFC000"/>
                </a:solidFill>
                <a:effectLst/>
                <a:uLnTx/>
                <a:uFillTx/>
                <a:latin typeface="Times New Roman" panose="02020603050405020304" pitchFamily="18" charset="0"/>
                <a:ea typeface="+mn-ea"/>
                <a:cs typeface="+mn-cs"/>
              </a:rPr>
              <a:t>         </a:t>
            </a:r>
            <a:r>
              <a:rPr lang="en-US" altLang="en-US" sz="2600" b="1" i="1" dirty="0" err="1">
                <a:solidFill>
                  <a:srgbClr val="FFC736">
                    <a:lumMod val="50000"/>
                  </a:srgbClr>
                </a:solidFill>
                <a:latin typeface="Times New Roman" panose="02020603050405020304" pitchFamily="18" charset="0"/>
              </a:rPr>
              <a:t>Để</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tìm</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52,5%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của</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800, ta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có</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thể</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lấy</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800 chia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cho</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100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rồi</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nhân</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với</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52,5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hoặc</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lấy</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800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nhân</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với</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52,5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rồi</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chia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cho</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100.</a:t>
            </a:r>
          </a:p>
        </p:txBody>
      </p:sp>
      <p:sp>
        <p:nvSpPr>
          <p:cNvPr id="41" name="TextBox 40">
            <a:extLst>
              <a:ext uri="{FF2B5EF4-FFF2-40B4-BE49-F238E27FC236}">
                <a16:creationId xmlns:a16="http://schemas.microsoft.com/office/drawing/2014/main" id="{BF78BEC8-94A4-4756-8C72-43941AF48A16}"/>
              </a:ext>
            </a:extLst>
          </p:cNvPr>
          <p:cNvSpPr txBox="1"/>
          <p:nvPr/>
        </p:nvSpPr>
        <p:spPr>
          <a:xfrm>
            <a:off x="7941836" y="2517937"/>
            <a:ext cx="3390900" cy="492125"/>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800 : 100 = 8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học</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sinh</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a:t>
            </a:r>
          </a:p>
        </p:txBody>
      </p:sp>
      <p:sp>
        <p:nvSpPr>
          <p:cNvPr id="42" name="TextBox 41">
            <a:extLst>
              <a:ext uri="{FF2B5EF4-FFF2-40B4-BE49-F238E27FC236}">
                <a16:creationId xmlns:a16="http://schemas.microsoft.com/office/drawing/2014/main" id="{83CF0359-3706-493A-8C34-5F414E520A90}"/>
              </a:ext>
            </a:extLst>
          </p:cNvPr>
          <p:cNvSpPr txBox="1"/>
          <p:nvPr/>
        </p:nvSpPr>
        <p:spPr>
          <a:xfrm>
            <a:off x="6909961" y="2937037"/>
            <a:ext cx="4603750" cy="492125"/>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Trường</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đó</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có</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số</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học</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sinh</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nữ</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là</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p>
        </p:txBody>
      </p:sp>
      <p:sp>
        <p:nvSpPr>
          <p:cNvPr id="43" name="TextBox 42">
            <a:extLst>
              <a:ext uri="{FF2B5EF4-FFF2-40B4-BE49-F238E27FC236}">
                <a16:creationId xmlns:a16="http://schemas.microsoft.com/office/drawing/2014/main" id="{EA36D6C0-BB6B-42DB-9217-5CA05C7F1701}"/>
              </a:ext>
            </a:extLst>
          </p:cNvPr>
          <p:cNvSpPr txBox="1"/>
          <p:nvPr/>
        </p:nvSpPr>
        <p:spPr>
          <a:xfrm>
            <a:off x="2689387" y="1641637"/>
            <a:ext cx="1322798" cy="492443"/>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err="1">
                <a:ln>
                  <a:noFill/>
                </a:ln>
                <a:solidFill>
                  <a:srgbClr val="002060"/>
                </a:solidFill>
                <a:effectLst/>
                <a:uLnTx/>
                <a:uFillTx/>
                <a:latin typeface="Times New Roman" pitchFamily="18" charset="0"/>
                <a:ea typeface="+mn-ea"/>
                <a:cs typeface="+mn-cs"/>
              </a:rPr>
              <a:t>Tóm</a:t>
            </a:r>
            <a:r>
              <a:rPr kumimoji="0" lang="en-US" sz="2600" b="1" i="0" u="none" strike="noStrike" kern="0" cap="none" spc="0" normalizeH="0" baseline="0" noProof="0" dirty="0">
                <a:ln>
                  <a:noFill/>
                </a:ln>
                <a:solidFill>
                  <a:srgbClr val="002060"/>
                </a:solidFill>
                <a:effectLst/>
                <a:uLnTx/>
                <a:uFillTx/>
                <a:latin typeface="Times New Roman" pitchFamily="18" charset="0"/>
                <a:ea typeface="+mn-ea"/>
                <a:cs typeface="+mn-cs"/>
              </a:rPr>
              <a:t> </a:t>
            </a:r>
            <a:r>
              <a:rPr kumimoji="0" lang="en-US" sz="2600" b="1" i="0" u="none" strike="noStrike" kern="0" cap="none" spc="0" normalizeH="0" baseline="0" noProof="0" dirty="0" err="1">
                <a:ln>
                  <a:noFill/>
                </a:ln>
                <a:solidFill>
                  <a:srgbClr val="002060"/>
                </a:solidFill>
                <a:effectLst/>
                <a:uLnTx/>
                <a:uFillTx/>
                <a:latin typeface="Times New Roman" pitchFamily="18" charset="0"/>
                <a:ea typeface="+mn-ea"/>
                <a:cs typeface="+mn-cs"/>
              </a:rPr>
              <a:t>tắt</a:t>
            </a:r>
            <a:endParaRPr kumimoji="0" lang="en-US" sz="2600" b="1" i="0" u="none" strike="noStrike" kern="0" cap="none" spc="0" normalizeH="0" baseline="0" noProof="0" dirty="0">
              <a:ln>
                <a:noFill/>
              </a:ln>
              <a:solidFill>
                <a:srgbClr val="002060"/>
              </a:solidFill>
              <a:effectLst/>
              <a:uLnTx/>
              <a:uFillTx/>
              <a:latin typeface="Times New Roman" pitchFamily="18" charset="0"/>
              <a:ea typeface="+mn-ea"/>
              <a:cs typeface="+mn-cs"/>
            </a:endParaRPr>
          </a:p>
        </p:txBody>
      </p:sp>
      <p:sp>
        <p:nvSpPr>
          <p:cNvPr id="44" name="TextBox 43">
            <a:extLst>
              <a:ext uri="{FF2B5EF4-FFF2-40B4-BE49-F238E27FC236}">
                <a16:creationId xmlns:a16="http://schemas.microsoft.com/office/drawing/2014/main" id="{B166E4EC-4B27-42C1-A1D7-4962F1C1BD74}"/>
              </a:ext>
            </a:extLst>
          </p:cNvPr>
          <p:cNvSpPr txBox="1"/>
          <p:nvPr/>
        </p:nvSpPr>
        <p:spPr>
          <a:xfrm>
            <a:off x="472118" y="3011197"/>
            <a:ext cx="5514651" cy="492443"/>
          </a:xfrm>
          <a:prstGeom prst="rect">
            <a:avLst/>
          </a:prstGeom>
          <a:noFill/>
        </p:spPr>
        <p:txBody>
          <a:bodyPr wrap="none">
            <a:spAutoFit/>
          </a:bodyPr>
          <a:lstStyle/>
          <a:p>
            <a:pPr marL="0" marR="0" lvl="0" indent="0" algn="l"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HS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nữ</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52,5%</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  ...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học</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sinh</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p>
        </p:txBody>
      </p:sp>
      <p:sp>
        <p:nvSpPr>
          <p:cNvPr id="45" name="TextBox 44">
            <a:extLst>
              <a:ext uri="{FF2B5EF4-FFF2-40B4-BE49-F238E27FC236}">
                <a16:creationId xmlns:a16="http://schemas.microsoft.com/office/drawing/2014/main" id="{42AC34D2-8A01-4817-9734-7FEB238D7D17}"/>
              </a:ext>
            </a:extLst>
          </p:cNvPr>
          <p:cNvSpPr txBox="1"/>
          <p:nvPr/>
        </p:nvSpPr>
        <p:spPr>
          <a:xfrm>
            <a:off x="440868" y="2159560"/>
            <a:ext cx="5607050" cy="492125"/>
          </a:xfrm>
          <a:prstGeom prst="rect">
            <a:avLst/>
          </a:prstGeom>
          <a:noFill/>
        </p:spPr>
        <p:txBody>
          <a:bodyPr wrap="none">
            <a:spAutoFit/>
          </a:bodyPr>
          <a:lstStyle/>
          <a:p>
            <a:pPr marL="0" marR="0" lvl="0" indent="0" algn="l"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HS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toàn</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trường</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 </a:t>
            </a: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800</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học</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sinh</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p>
        </p:txBody>
      </p:sp>
      <p:sp>
        <p:nvSpPr>
          <p:cNvPr id="46" name="TextBox 45">
            <a:extLst>
              <a:ext uri="{FF2B5EF4-FFF2-40B4-BE49-F238E27FC236}">
                <a16:creationId xmlns:a16="http://schemas.microsoft.com/office/drawing/2014/main" id="{FB7E2830-EB7F-466D-A19F-80633783E0F8}"/>
              </a:ext>
            </a:extLst>
          </p:cNvPr>
          <p:cNvSpPr txBox="1"/>
          <p:nvPr/>
        </p:nvSpPr>
        <p:spPr>
          <a:xfrm>
            <a:off x="2616567" y="2185040"/>
            <a:ext cx="1044575" cy="492125"/>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100 %</a:t>
            </a:r>
          </a:p>
        </p:txBody>
      </p:sp>
      <p:sp>
        <p:nvSpPr>
          <p:cNvPr id="47" name="TextBox 46">
            <a:extLst>
              <a:ext uri="{FF2B5EF4-FFF2-40B4-BE49-F238E27FC236}">
                <a16:creationId xmlns:a16="http://schemas.microsoft.com/office/drawing/2014/main" id="{4FDFC474-A57A-4BD6-8B6E-CF2E54BB3A21}"/>
              </a:ext>
            </a:extLst>
          </p:cNvPr>
          <p:cNvSpPr txBox="1"/>
          <p:nvPr/>
        </p:nvSpPr>
        <p:spPr>
          <a:xfrm>
            <a:off x="8472112" y="1662274"/>
            <a:ext cx="1269899" cy="492443"/>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err="1">
                <a:ln>
                  <a:noFill/>
                </a:ln>
                <a:solidFill>
                  <a:srgbClr val="002060"/>
                </a:solidFill>
                <a:effectLst/>
                <a:uLnTx/>
                <a:uFillTx/>
                <a:latin typeface="Times New Roman" pitchFamily="18" charset="0"/>
                <a:ea typeface="+mn-ea"/>
                <a:cs typeface="+mn-cs"/>
              </a:rPr>
              <a:t>Bài</a:t>
            </a:r>
            <a:r>
              <a:rPr kumimoji="0" lang="en-US" sz="2600" b="1" i="0" u="none" strike="noStrike" kern="0" cap="none" spc="0" normalizeH="0" baseline="0" noProof="0" dirty="0">
                <a:ln>
                  <a:noFill/>
                </a:ln>
                <a:solidFill>
                  <a:srgbClr val="002060"/>
                </a:solidFill>
                <a:effectLst/>
                <a:uLnTx/>
                <a:uFillTx/>
                <a:latin typeface="Times New Roman" pitchFamily="18" charset="0"/>
                <a:ea typeface="+mn-ea"/>
                <a:cs typeface="+mn-cs"/>
              </a:rPr>
              <a:t> </a:t>
            </a:r>
            <a:r>
              <a:rPr kumimoji="0" lang="en-US" sz="2600" b="1" i="0" u="none" strike="noStrike" kern="0" cap="none" spc="0" normalizeH="0" baseline="0" noProof="0" dirty="0" err="1">
                <a:ln>
                  <a:noFill/>
                </a:ln>
                <a:solidFill>
                  <a:srgbClr val="002060"/>
                </a:solidFill>
                <a:effectLst/>
                <a:uLnTx/>
                <a:uFillTx/>
                <a:latin typeface="Times New Roman" pitchFamily="18" charset="0"/>
                <a:ea typeface="+mn-ea"/>
                <a:cs typeface="+mn-cs"/>
              </a:rPr>
              <a:t>giải</a:t>
            </a:r>
            <a:endParaRPr kumimoji="0" lang="en-US" sz="2600" b="1" i="0" u="none" strike="noStrike" kern="0" cap="none" spc="0" normalizeH="0" baseline="0" noProof="0" dirty="0">
              <a:ln>
                <a:noFill/>
              </a:ln>
              <a:solidFill>
                <a:srgbClr val="002060"/>
              </a:solidFill>
              <a:effectLst/>
              <a:uLnTx/>
              <a:uFillTx/>
              <a:latin typeface="Times New Roman" pitchFamily="18" charset="0"/>
              <a:ea typeface="+mn-ea"/>
              <a:cs typeface="+mn-cs"/>
            </a:endParaRPr>
          </a:p>
        </p:txBody>
      </p:sp>
      <p:sp>
        <p:nvSpPr>
          <p:cNvPr id="48" name="TextBox 47">
            <a:extLst>
              <a:ext uri="{FF2B5EF4-FFF2-40B4-BE49-F238E27FC236}">
                <a16:creationId xmlns:a16="http://schemas.microsoft.com/office/drawing/2014/main" id="{27DE5527-C86D-47DF-A9A8-95B89D927607}"/>
              </a:ext>
            </a:extLst>
          </p:cNvPr>
          <p:cNvSpPr txBox="1"/>
          <p:nvPr/>
        </p:nvSpPr>
        <p:spPr>
          <a:xfrm>
            <a:off x="7918024" y="3324387"/>
            <a:ext cx="3546475" cy="492125"/>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8 x 52,5 = 420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học</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sinh</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a:t>
            </a:r>
          </a:p>
        </p:txBody>
      </p:sp>
      <p:sp>
        <p:nvSpPr>
          <p:cNvPr id="49" name="TextBox 48">
            <a:extLst>
              <a:ext uri="{FF2B5EF4-FFF2-40B4-BE49-F238E27FC236}">
                <a16:creationId xmlns:a16="http://schemas.microsoft.com/office/drawing/2014/main" id="{DAAEAA5F-514B-4C9D-98FC-4A441C24FD7F}"/>
              </a:ext>
            </a:extLst>
          </p:cNvPr>
          <p:cNvSpPr txBox="1"/>
          <p:nvPr/>
        </p:nvSpPr>
        <p:spPr>
          <a:xfrm>
            <a:off x="3263392" y="3707426"/>
            <a:ext cx="5764213" cy="492125"/>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Hai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bước</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tính</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trên</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FF828A">
                    <a:lumMod val="75000"/>
                  </a:srgbClr>
                </a:solidFill>
                <a:effectLst/>
                <a:uLnTx/>
                <a:uFillTx/>
                <a:latin typeface="Times New Roman" pitchFamily="18" charset="0"/>
                <a:ea typeface="+mn-ea"/>
                <a:cs typeface="+mn-cs"/>
              </a:rPr>
              <a:t>có</a:t>
            </a: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FF828A">
                    <a:lumMod val="75000"/>
                  </a:srgbClr>
                </a:solidFill>
                <a:effectLst/>
                <a:uLnTx/>
                <a:uFillTx/>
                <a:latin typeface="Times New Roman" pitchFamily="18" charset="0"/>
                <a:ea typeface="+mn-ea"/>
                <a:cs typeface="+mn-cs"/>
              </a:rPr>
              <a:t>thể</a:t>
            </a: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FF828A">
                    <a:lumMod val="75000"/>
                  </a:srgbClr>
                </a:solidFill>
                <a:effectLst/>
                <a:uLnTx/>
                <a:uFillTx/>
                <a:latin typeface="Times New Roman" pitchFamily="18" charset="0"/>
                <a:ea typeface="+mn-ea"/>
                <a:cs typeface="+mn-cs"/>
              </a:rPr>
              <a:t>viết</a:t>
            </a: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FF828A">
                    <a:lumMod val="75000"/>
                  </a:srgbClr>
                </a:solidFill>
                <a:effectLst/>
                <a:uLnTx/>
                <a:uFillTx/>
                <a:latin typeface="Times New Roman" pitchFamily="18" charset="0"/>
                <a:ea typeface="+mn-ea"/>
                <a:cs typeface="+mn-cs"/>
              </a:rPr>
              <a:t>gộp</a:t>
            </a:r>
            <a:r>
              <a:rPr kumimoji="0" lang="en-US" sz="2600" b="0" i="0" u="none" strike="noStrike" kern="0" cap="none" spc="0" normalizeH="0" baseline="0" noProof="0" dirty="0">
                <a:ln>
                  <a:noFill/>
                </a:ln>
                <a:solidFill>
                  <a:srgbClr val="FF828A">
                    <a:lumMod val="75000"/>
                  </a:srgbClr>
                </a:solidFill>
                <a:effectLst/>
                <a:uLnTx/>
                <a:uFillTx/>
                <a:latin typeface="Times New Roman" pitchFamily="18" charset="0"/>
                <a:ea typeface="+mn-ea"/>
                <a:cs typeface="+mn-cs"/>
              </a:rPr>
              <a:t> </a:t>
            </a: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thành</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a:t>
            </a:r>
          </a:p>
        </p:txBody>
      </p:sp>
      <p:sp>
        <p:nvSpPr>
          <p:cNvPr id="50" name="TextBox 49">
            <a:extLst>
              <a:ext uri="{FF2B5EF4-FFF2-40B4-BE49-F238E27FC236}">
                <a16:creationId xmlns:a16="http://schemas.microsoft.com/office/drawing/2014/main" id="{F3D2ADBE-6357-407B-B467-092C289D0249}"/>
              </a:ext>
            </a:extLst>
          </p:cNvPr>
          <p:cNvSpPr txBox="1"/>
          <p:nvPr/>
        </p:nvSpPr>
        <p:spPr>
          <a:xfrm>
            <a:off x="4695482" y="4086976"/>
            <a:ext cx="3216275" cy="492125"/>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800 : 100 x 52,5 = 420</a:t>
            </a:r>
          </a:p>
        </p:txBody>
      </p:sp>
      <p:sp>
        <p:nvSpPr>
          <p:cNvPr id="51" name="TextBox 50">
            <a:extLst>
              <a:ext uri="{FF2B5EF4-FFF2-40B4-BE49-F238E27FC236}">
                <a16:creationId xmlns:a16="http://schemas.microsoft.com/office/drawing/2014/main" id="{82D2F5B4-804F-4720-939E-51B91A38C5A3}"/>
              </a:ext>
            </a:extLst>
          </p:cNvPr>
          <p:cNvSpPr txBox="1"/>
          <p:nvPr/>
        </p:nvSpPr>
        <p:spPr>
          <a:xfrm>
            <a:off x="3981756" y="4790520"/>
            <a:ext cx="4010025" cy="492125"/>
          </a:xfrm>
          <a:prstGeom prst="rect">
            <a:avLst/>
          </a:prstGeom>
          <a:noFill/>
        </p:spPr>
        <p:txBody>
          <a:bodyPr wrap="none">
            <a:spAutoFit/>
          </a:bodyPr>
          <a:lstStyle/>
          <a:p>
            <a:pPr marL="0" marR="0" lvl="0" indent="0" algn="just" defTabSz="970178"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err="1">
                <a:ln>
                  <a:noFill/>
                </a:ln>
                <a:solidFill>
                  <a:srgbClr val="0070C0"/>
                </a:solidFill>
                <a:effectLst/>
                <a:uLnTx/>
                <a:uFillTx/>
                <a:latin typeface="Times New Roman" pitchFamily="18" charset="0"/>
                <a:ea typeface="+mn-ea"/>
                <a:cs typeface="+mn-cs"/>
              </a:rPr>
              <a:t>hoặc</a:t>
            </a:r>
            <a:r>
              <a:rPr kumimoji="0" lang="en-US" sz="2600" b="0" i="0" u="none" strike="noStrike" kern="0" cap="none" spc="0" normalizeH="0" baseline="0" noProof="0" dirty="0">
                <a:ln>
                  <a:noFill/>
                </a:ln>
                <a:solidFill>
                  <a:srgbClr val="0070C0"/>
                </a:solidFill>
                <a:effectLst/>
                <a:uLnTx/>
                <a:uFillTx/>
                <a:latin typeface="Times New Roman" pitchFamily="18" charset="0"/>
                <a:ea typeface="+mn-ea"/>
                <a:cs typeface="+mn-cs"/>
              </a:rPr>
              <a:t> 800  x 52,5 : 100 = 420</a:t>
            </a:r>
          </a:p>
        </p:txBody>
      </p:sp>
      <p:cxnSp>
        <p:nvCxnSpPr>
          <p:cNvPr id="52" name="Straight Connector 51">
            <a:extLst>
              <a:ext uri="{FF2B5EF4-FFF2-40B4-BE49-F238E27FC236}">
                <a16:creationId xmlns:a16="http://schemas.microsoft.com/office/drawing/2014/main" id="{B7E71566-AE67-4973-AFCD-0C228D4C6E8A}"/>
              </a:ext>
            </a:extLst>
          </p:cNvPr>
          <p:cNvCxnSpPr/>
          <p:nvPr/>
        </p:nvCxnSpPr>
        <p:spPr>
          <a:xfrm>
            <a:off x="6617861" y="1833724"/>
            <a:ext cx="11113" cy="1851025"/>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53" name="Text Box 6">
            <a:extLst>
              <a:ext uri="{FF2B5EF4-FFF2-40B4-BE49-F238E27FC236}">
                <a16:creationId xmlns:a16="http://schemas.microsoft.com/office/drawing/2014/main" id="{52A4AF22-B561-4984-98B9-0305A5FA3794}"/>
              </a:ext>
            </a:extLst>
          </p:cNvPr>
          <p:cNvSpPr txBox="1">
            <a:spLocks noChangeArrowheads="1"/>
          </p:cNvSpPr>
          <p:nvPr/>
        </p:nvSpPr>
        <p:spPr bwMode="auto">
          <a:xfrm>
            <a:off x="409149" y="5323049"/>
            <a:ext cx="11474450"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just" defTabSz="914400" rtl="0" eaLnBrk="1" fontAlgn="auto" latinLnBrk="0" hangingPunct="1">
              <a:lnSpc>
                <a:spcPct val="100000"/>
              </a:lnSpc>
              <a:spcBef>
                <a:spcPct val="50000"/>
              </a:spcBef>
              <a:spcAft>
                <a:spcPts val="0"/>
              </a:spcAft>
              <a:buClrTx/>
              <a:buSzTx/>
              <a:buFontTx/>
              <a:buNone/>
              <a:tabLst/>
              <a:defRPr/>
            </a:pPr>
            <a:r>
              <a:rPr kumimoji="0" lang="en-US" altLang="en-US" sz="2600" b="1" i="1" u="none" strike="noStrike" kern="1200" cap="none" spc="0" normalizeH="0" baseline="0" noProof="0" dirty="0">
                <a:ln>
                  <a:noFill/>
                </a:ln>
                <a:solidFill>
                  <a:srgbClr val="FFC000"/>
                </a:solidFill>
                <a:effectLst/>
                <a:uLnTx/>
                <a:uFillTx/>
                <a:latin typeface="Times New Roman" panose="02020603050405020304" pitchFamily="18" charset="0"/>
                <a:ea typeface="+mn-ea"/>
                <a:cs typeface="+mn-cs"/>
              </a:rPr>
              <a:t>         </a:t>
            </a:r>
            <a:r>
              <a:rPr lang="en-US" altLang="en-US" sz="2600" b="1" i="1" noProof="0" dirty="0" err="1">
                <a:solidFill>
                  <a:srgbClr val="FFC736">
                    <a:lumMod val="50000"/>
                  </a:srgbClr>
                </a:solidFill>
                <a:latin typeface="Times New Roman" panose="02020603050405020304" pitchFamily="18" charset="0"/>
              </a:rPr>
              <a:t>Để</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tìm</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52,5%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của</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800, ta </a:t>
            </a:r>
            <a:r>
              <a:rPr lang="en-US" altLang="en-US" sz="2600" b="1" i="1" dirty="0" err="1">
                <a:solidFill>
                  <a:srgbClr val="FFC736">
                    <a:lumMod val="50000"/>
                  </a:srgbClr>
                </a:solidFill>
                <a:latin typeface="Times New Roman" panose="02020603050405020304" pitchFamily="18" charset="0"/>
              </a:rPr>
              <a:t>đã</a:t>
            </a:r>
            <a:r>
              <a:rPr lang="en-US" altLang="en-US" sz="2600" b="1" i="1" dirty="0">
                <a:solidFill>
                  <a:srgbClr val="FFC736">
                    <a:lumMod val="50000"/>
                  </a:srgbClr>
                </a:solidFill>
                <a:latin typeface="Times New Roman" panose="02020603050405020304" pitchFamily="18" charset="0"/>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làm</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thế</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 </a:t>
            </a:r>
            <a:r>
              <a:rPr kumimoji="0" lang="en-US" altLang="en-US" sz="2600" b="1" i="1" u="none" strike="noStrike" kern="1200" cap="none" spc="0" normalizeH="0" baseline="0" noProof="0" dirty="0" err="1">
                <a:ln>
                  <a:noFill/>
                </a:ln>
                <a:solidFill>
                  <a:srgbClr val="FFC736">
                    <a:lumMod val="50000"/>
                  </a:srgbClr>
                </a:solidFill>
                <a:effectLst/>
                <a:uLnTx/>
                <a:uFillTx/>
                <a:latin typeface="Times New Roman" panose="02020603050405020304" pitchFamily="18" charset="0"/>
                <a:ea typeface="+mn-ea"/>
                <a:cs typeface="+mn-cs"/>
              </a:rPr>
              <a:t>nào</a:t>
            </a:r>
            <a:r>
              <a:rPr kumimoji="0" lang="en-US" altLang="en-US" sz="2600" b="1" i="1" u="none" strike="noStrike" kern="1200" cap="none" spc="0" normalizeH="0" baseline="0" noProof="0" dirty="0">
                <a:ln>
                  <a:noFill/>
                </a:ln>
                <a:solidFill>
                  <a:srgbClr val="FFC736">
                    <a:lumMod val="50000"/>
                  </a:srgbClr>
                </a:solidFill>
                <a:effectLst/>
                <a:uLnTx/>
                <a:uFillTx/>
                <a:latin typeface="Times New Roman" panose="02020603050405020304" pitchFamily="18" charset="0"/>
                <a:ea typeface="+mn-ea"/>
                <a:cs typeface="+mn-cs"/>
              </a:rPr>
              <a:t>?</a:t>
            </a:r>
          </a:p>
        </p:txBody>
      </p:sp>
      <p:sp>
        <p:nvSpPr>
          <p:cNvPr id="54" name="Left Brace 53">
            <a:extLst>
              <a:ext uri="{FF2B5EF4-FFF2-40B4-BE49-F238E27FC236}">
                <a16:creationId xmlns:a16="http://schemas.microsoft.com/office/drawing/2014/main" id="{9783A95A-888B-434A-9C17-576709570B8A}"/>
              </a:ext>
            </a:extLst>
          </p:cNvPr>
          <p:cNvSpPr/>
          <p:nvPr/>
        </p:nvSpPr>
        <p:spPr>
          <a:xfrm rot="16200000">
            <a:off x="5266741" y="4151864"/>
            <a:ext cx="187325" cy="968375"/>
          </a:xfrm>
          <a:prstGeom prst="leftBrace">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FEFEF"/>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00F90153-C615-4A81-92F2-AADB1945A714}"/>
              </a:ext>
            </a:extLst>
          </p:cNvPr>
          <p:cNvSpPr>
            <a:spLocks noChangeArrowheads="1"/>
          </p:cNvSpPr>
          <p:nvPr/>
        </p:nvSpPr>
        <p:spPr bwMode="auto">
          <a:xfrm>
            <a:off x="5160379" y="4757926"/>
            <a:ext cx="684212"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6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1%</a:t>
            </a:r>
            <a:endParaRPr kumimoji="0" lang="en-US" altLang="en-US" sz="2600" b="0" i="0" u="none" strike="noStrike" kern="1200" cap="none" spc="0" normalizeH="0" baseline="0" noProof="0" dirty="0">
              <a:ln>
                <a:noFill/>
              </a:ln>
              <a:solidFill>
                <a:srgbClr val="FF0000"/>
              </a:solidFill>
              <a:effectLst/>
              <a:uLnTx/>
              <a:uFillTx/>
              <a:latin typeface="Calibri" panose="020F0502020204030204" pitchFamily="34" charset="0"/>
              <a:ea typeface="+mn-ea"/>
              <a:cs typeface="+mn-cs"/>
            </a:endParaRPr>
          </a:p>
        </p:txBody>
      </p:sp>
      <p:cxnSp>
        <p:nvCxnSpPr>
          <p:cNvPr id="57" name="Straight Connector 56">
            <a:extLst>
              <a:ext uri="{FF2B5EF4-FFF2-40B4-BE49-F238E27FC236}">
                <a16:creationId xmlns:a16="http://schemas.microsoft.com/office/drawing/2014/main" id="{D2C07D81-D37E-47F5-AAE9-733DD99F90BF}"/>
              </a:ext>
            </a:extLst>
          </p:cNvPr>
          <p:cNvCxnSpPr>
            <a:cxnSpLocks/>
          </p:cNvCxnSpPr>
          <p:nvPr/>
        </p:nvCxnSpPr>
        <p:spPr>
          <a:xfrm>
            <a:off x="5588000" y="944081"/>
            <a:ext cx="2506133" cy="0"/>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834C0ECD-5E53-4CA1-B5E8-2DB3581B899F}"/>
              </a:ext>
            </a:extLst>
          </p:cNvPr>
          <p:cNvCxnSpPr>
            <a:cxnSpLocks/>
          </p:cNvCxnSpPr>
          <p:nvPr/>
        </p:nvCxnSpPr>
        <p:spPr>
          <a:xfrm>
            <a:off x="9947150" y="944081"/>
            <a:ext cx="1652183" cy="0"/>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E7D61CA1-3F35-4ED6-BAA4-8ABB64BFEBFC}"/>
              </a:ext>
            </a:extLst>
          </p:cNvPr>
          <p:cNvCxnSpPr>
            <a:cxnSpLocks/>
          </p:cNvCxnSpPr>
          <p:nvPr/>
        </p:nvCxnSpPr>
        <p:spPr>
          <a:xfrm>
            <a:off x="605364" y="1426055"/>
            <a:ext cx="2506133" cy="0"/>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36D7FB4F-F9D3-4293-B530-970798F50C6E}"/>
              </a:ext>
            </a:extLst>
          </p:cNvPr>
          <p:cNvCxnSpPr>
            <a:cxnSpLocks/>
          </p:cNvCxnSpPr>
          <p:nvPr/>
        </p:nvCxnSpPr>
        <p:spPr>
          <a:xfrm flipV="1">
            <a:off x="3512589" y="1426055"/>
            <a:ext cx="5055678" cy="29443"/>
          </a:xfrm>
          <a:prstGeom prst="line">
            <a:avLst/>
          </a:prstGeom>
          <a:ln>
            <a:solidFill>
              <a:srgbClr val="FF0000"/>
            </a:solidFill>
          </a:ln>
          <a:effectLst>
            <a:innerShdw blurRad="63500" dist="50800" dir="13500000">
              <a:prstClr val="black">
                <a:alpha val="50000"/>
              </a:prstClr>
            </a:innerShdw>
          </a:effectLst>
        </p:spPr>
        <p:style>
          <a:lnRef idx="2">
            <a:schemeClr val="accent1"/>
          </a:lnRef>
          <a:fillRef idx="0">
            <a:schemeClr val="accent1"/>
          </a:fillRef>
          <a:effectRef idx="1">
            <a:schemeClr val="accent1"/>
          </a:effectRef>
          <a:fontRef idx="minor">
            <a:schemeClr val="tx1"/>
          </a:fontRef>
        </p:style>
      </p:cxnSp>
      <p:pic>
        <p:nvPicPr>
          <p:cNvPr id="29" name="Audio 28">
            <a:hlinkClick r:id="" action="ppaction://media"/>
            <a:extLst>
              <a:ext uri="{FF2B5EF4-FFF2-40B4-BE49-F238E27FC236}">
                <a16:creationId xmlns:a16="http://schemas.microsoft.com/office/drawing/2014/main" id="{D12CCFED-B1B5-4F77-A92A-2D4DF1879980}"/>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488738" y="6154738"/>
            <a:ext cx="487362" cy="487362"/>
          </a:xfrm>
          <a:prstGeom prst="rect">
            <a:avLst/>
          </a:prstGeom>
        </p:spPr>
      </p:pic>
    </p:spTree>
    <p:custDataLst>
      <p:tags r:id="rId1"/>
    </p:custDataLst>
    <p:extLst>
      <p:ext uri="{BB962C8B-B14F-4D97-AF65-F5344CB8AC3E}">
        <p14:creationId xmlns:p14="http://schemas.microsoft.com/office/powerpoint/2010/main" val="430419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barn(inVertical)">
                                      <p:cBhvr>
                                        <p:cTn id="10" dur="500"/>
                                        <p:tgtEl>
                                          <p:spTgt spid="4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barn(inVertical)">
                                      <p:cBhvr>
                                        <p:cTn id="15" dur="500"/>
                                        <p:tgtEl>
                                          <p:spTgt spid="39"/>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1"/>
                                        </p:tgtEl>
                                        <p:attrNameLst>
                                          <p:attrName>style.visibility</p:attrName>
                                        </p:attrNameLst>
                                      </p:cBhvr>
                                      <p:to>
                                        <p:strVal val="visible"/>
                                      </p:to>
                                    </p:set>
                                    <p:animEffect transition="in" filter="barn(inVertical)">
                                      <p:cBhvr>
                                        <p:cTn id="20" dur="500"/>
                                        <p:tgtEl>
                                          <p:spTgt spid="41"/>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barn(inVertical)">
                                      <p:cBhvr>
                                        <p:cTn id="25" dur="500"/>
                                        <p:tgtEl>
                                          <p:spTgt spid="42"/>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barn(inVertical)">
                                      <p:cBhvr>
                                        <p:cTn id="30" dur="500"/>
                                        <p:tgtEl>
                                          <p:spTgt spid="48"/>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barn(inVertical)">
                                      <p:cBhvr>
                                        <p:cTn id="35" dur="500"/>
                                        <p:tgtEl>
                                          <p:spTgt spid="49"/>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barn(inVertical)">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6" presetClass="entr" presetSubtype="16" fill="hold" grpId="0" nodeType="clickEffect">
                                  <p:stCondLst>
                                    <p:cond delay="0"/>
                                  </p:stCondLst>
                                  <p:childTnLst>
                                    <p:set>
                                      <p:cBhvr>
                                        <p:cTn id="44" dur="1" fill="hold">
                                          <p:stCondLst>
                                            <p:cond delay="0"/>
                                          </p:stCondLst>
                                        </p:cTn>
                                        <p:tgtEl>
                                          <p:spTgt spid="55"/>
                                        </p:tgtEl>
                                        <p:attrNameLst>
                                          <p:attrName>style.visibility</p:attrName>
                                        </p:attrNameLst>
                                      </p:cBhvr>
                                      <p:to>
                                        <p:strVal val="visible"/>
                                      </p:to>
                                    </p:set>
                                    <p:animEffect transition="in" filter="circle(in)">
                                      <p:cBhvr>
                                        <p:cTn id="45" dur="2000"/>
                                        <p:tgtEl>
                                          <p:spTgt spid="55"/>
                                        </p:tgtEl>
                                      </p:cBhvr>
                                    </p:animEffect>
                                  </p:childTnLst>
                                </p:cTn>
                              </p:par>
                              <p:par>
                                <p:cTn id="46" presetID="6" presetClass="entr" presetSubtype="16" fill="hold" grpId="0" nodeType="withEffect">
                                  <p:stCondLst>
                                    <p:cond delay="0"/>
                                  </p:stCondLst>
                                  <p:childTnLst>
                                    <p:set>
                                      <p:cBhvr>
                                        <p:cTn id="47" dur="1" fill="hold">
                                          <p:stCondLst>
                                            <p:cond delay="0"/>
                                          </p:stCondLst>
                                        </p:cTn>
                                        <p:tgtEl>
                                          <p:spTgt spid="54"/>
                                        </p:tgtEl>
                                        <p:attrNameLst>
                                          <p:attrName>style.visibility</p:attrName>
                                        </p:attrNameLst>
                                      </p:cBhvr>
                                      <p:to>
                                        <p:strVal val="visible"/>
                                      </p:to>
                                    </p:set>
                                    <p:animEffect transition="in" filter="circle(in)">
                                      <p:cBhvr>
                                        <p:cTn id="48" dur="2000"/>
                                        <p:tgtEl>
                                          <p:spTgt spid="54"/>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xit" presetSubtype="21" fill="hold" grpId="1" nodeType="clickEffect">
                                  <p:stCondLst>
                                    <p:cond delay="0"/>
                                  </p:stCondLst>
                                  <p:childTnLst>
                                    <p:animEffect transition="out" filter="barn(inVertical)">
                                      <p:cBhvr>
                                        <p:cTn id="52" dur="500"/>
                                        <p:tgtEl>
                                          <p:spTgt spid="55"/>
                                        </p:tgtEl>
                                      </p:cBhvr>
                                    </p:animEffect>
                                    <p:set>
                                      <p:cBhvr>
                                        <p:cTn id="53" dur="1" fill="hold">
                                          <p:stCondLst>
                                            <p:cond delay="499"/>
                                          </p:stCondLst>
                                        </p:cTn>
                                        <p:tgtEl>
                                          <p:spTgt spid="55"/>
                                        </p:tgtEl>
                                        <p:attrNameLst>
                                          <p:attrName>style.visibility</p:attrName>
                                        </p:attrNameLst>
                                      </p:cBhvr>
                                      <p:to>
                                        <p:strVal val="hidden"/>
                                      </p:to>
                                    </p:set>
                                  </p:childTnLst>
                                </p:cTn>
                              </p:par>
                              <p:par>
                                <p:cTn id="54" presetID="16" presetClass="exit" presetSubtype="21" fill="hold" grpId="1" nodeType="withEffect">
                                  <p:stCondLst>
                                    <p:cond delay="0"/>
                                  </p:stCondLst>
                                  <p:childTnLst>
                                    <p:animEffect transition="out" filter="barn(inVertical)">
                                      <p:cBhvr>
                                        <p:cTn id="55" dur="500"/>
                                        <p:tgtEl>
                                          <p:spTgt spid="54"/>
                                        </p:tgtEl>
                                      </p:cBhvr>
                                    </p:animEffect>
                                    <p:set>
                                      <p:cBhvr>
                                        <p:cTn id="56" dur="1" fill="hold">
                                          <p:stCondLst>
                                            <p:cond delay="499"/>
                                          </p:stCondLst>
                                        </p:cTn>
                                        <p:tgtEl>
                                          <p:spTgt spid="54"/>
                                        </p:tgtEl>
                                        <p:attrNameLst>
                                          <p:attrName>style.visibility</p:attrName>
                                        </p:attrNameLst>
                                      </p:cBhvr>
                                      <p:to>
                                        <p:strVal val="hidden"/>
                                      </p:to>
                                    </p:set>
                                  </p:childTnLst>
                                </p:cTn>
                              </p:par>
                              <p:par>
                                <p:cTn id="57" presetID="16" presetClass="entr" presetSubtype="21"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barn(inVertical)">
                                      <p:cBhvr>
                                        <p:cTn id="59" dur="500"/>
                                        <p:tgtEl>
                                          <p:spTgt spid="51"/>
                                        </p:tgtEl>
                                      </p:cBhvr>
                                    </p:animEffect>
                                  </p:childTnLst>
                                </p:cTn>
                              </p:par>
                            </p:childTnLst>
                          </p:cTn>
                        </p:par>
                      </p:childTnLst>
                    </p:cTn>
                  </p:par>
                  <p:par>
                    <p:cTn id="60" fill="hold">
                      <p:stCondLst>
                        <p:cond delay="indefinite"/>
                      </p:stCondLst>
                      <p:childTnLst>
                        <p:par>
                          <p:cTn id="61" fill="hold">
                            <p:stCondLst>
                              <p:cond delay="0"/>
                            </p:stCondLst>
                            <p:childTnLst>
                              <p:par>
                                <p:cTn id="62" presetID="16" presetClass="entr" presetSubtype="21" fill="hold" grpId="0" nodeType="click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barn(inVertical)">
                                      <p:cBhvr>
                                        <p:cTn id="64" dur="500"/>
                                        <p:tgtEl>
                                          <p:spTgt spid="53"/>
                                        </p:tgtEl>
                                      </p:cBhvr>
                                    </p:animEffect>
                                  </p:childTnLst>
                                </p:cTn>
                              </p:par>
                            </p:childTnLst>
                          </p:cTn>
                        </p:par>
                      </p:childTnLst>
                    </p:cTn>
                  </p:par>
                  <p:par>
                    <p:cTn id="65" fill="hold">
                      <p:stCondLst>
                        <p:cond delay="indefinite"/>
                      </p:stCondLst>
                      <p:childTnLst>
                        <p:par>
                          <p:cTn id="66" fill="hold">
                            <p:stCondLst>
                              <p:cond delay="0"/>
                            </p:stCondLst>
                            <p:childTnLst>
                              <p:par>
                                <p:cTn id="67" presetID="2" presetClass="exit" presetSubtype="4" fill="hold" grpId="1" nodeType="clickEffect">
                                  <p:stCondLst>
                                    <p:cond delay="0"/>
                                  </p:stCondLst>
                                  <p:childTnLst>
                                    <p:anim calcmode="lin" valueType="num">
                                      <p:cBhvr additive="base">
                                        <p:cTn id="68" dur="500"/>
                                        <p:tgtEl>
                                          <p:spTgt spid="53"/>
                                        </p:tgtEl>
                                        <p:attrNameLst>
                                          <p:attrName>ppt_x</p:attrName>
                                        </p:attrNameLst>
                                      </p:cBhvr>
                                      <p:tavLst>
                                        <p:tav tm="0">
                                          <p:val>
                                            <p:strVal val="ppt_x"/>
                                          </p:val>
                                        </p:tav>
                                        <p:tav tm="100000">
                                          <p:val>
                                            <p:strVal val="ppt_x"/>
                                          </p:val>
                                        </p:tav>
                                      </p:tavLst>
                                    </p:anim>
                                    <p:anim calcmode="lin" valueType="num">
                                      <p:cBhvr additive="base">
                                        <p:cTn id="69" dur="500"/>
                                        <p:tgtEl>
                                          <p:spTgt spid="53"/>
                                        </p:tgtEl>
                                        <p:attrNameLst>
                                          <p:attrName>ppt_y</p:attrName>
                                        </p:attrNameLst>
                                      </p:cBhvr>
                                      <p:tavLst>
                                        <p:tav tm="0">
                                          <p:val>
                                            <p:strVal val="ppt_y"/>
                                          </p:val>
                                        </p:tav>
                                        <p:tav tm="100000">
                                          <p:val>
                                            <p:strVal val="1+ppt_h/2"/>
                                          </p:val>
                                        </p:tav>
                                      </p:tavLst>
                                    </p:anim>
                                    <p:set>
                                      <p:cBhvr>
                                        <p:cTn id="70" dur="1" fill="hold">
                                          <p:stCondLst>
                                            <p:cond delay="499"/>
                                          </p:stCondLst>
                                        </p:cTn>
                                        <p:tgtEl>
                                          <p:spTgt spid="53"/>
                                        </p:tgtEl>
                                        <p:attrNameLst>
                                          <p:attrName>style.visibility</p:attrName>
                                        </p:attrNameLst>
                                      </p:cBhvr>
                                      <p:to>
                                        <p:strVal val="hidden"/>
                                      </p:to>
                                    </p:set>
                                  </p:childTnLst>
                                </p:cTn>
                              </p:par>
                              <p:par>
                                <p:cTn id="71" presetID="16" presetClass="entr" presetSubtype="21" fill="hold" grpId="0" nodeType="withEffect">
                                  <p:stCondLst>
                                    <p:cond delay="0"/>
                                  </p:stCondLst>
                                  <p:childTnLst>
                                    <p:set>
                                      <p:cBhvr>
                                        <p:cTn id="72" dur="1" fill="hold">
                                          <p:stCondLst>
                                            <p:cond delay="0"/>
                                          </p:stCondLst>
                                        </p:cTn>
                                        <p:tgtEl>
                                          <p:spTgt spid="40"/>
                                        </p:tgtEl>
                                        <p:attrNameLst>
                                          <p:attrName>style.visibility</p:attrName>
                                        </p:attrNameLst>
                                      </p:cBhvr>
                                      <p:to>
                                        <p:strVal val="visible"/>
                                      </p:to>
                                    </p:set>
                                    <p:animEffect transition="in" filter="barn(inVertical)">
                                      <p:cBhvr>
                                        <p:cTn id="7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4" fill="hold" display="0">
                  <p:stCondLst>
                    <p:cond delay="indefinite"/>
                  </p:stCondLst>
                  <p:endCondLst>
                    <p:cond evt="onStopAudio" delay="0">
                      <p:tgtEl>
                        <p:sldTgt/>
                      </p:tgtEl>
                    </p:cond>
                  </p:endCondLst>
                </p:cTn>
                <p:tgtEl>
                  <p:spTgt spid="29"/>
                </p:tgtEl>
              </p:cMediaNode>
            </p:audio>
          </p:childTnLst>
        </p:cTn>
      </p:par>
    </p:tnLst>
    <p:bldLst>
      <p:bldP spid="39" grpId="0"/>
      <p:bldP spid="40" grpId="0"/>
      <p:bldP spid="41" grpId="0"/>
      <p:bldP spid="42" grpId="0"/>
      <p:bldP spid="47" grpId="0"/>
      <p:bldP spid="48" grpId="0"/>
      <p:bldP spid="49" grpId="0"/>
      <p:bldP spid="50" grpId="0"/>
      <p:bldP spid="51" grpId="0"/>
      <p:bldP spid="53" grpId="0"/>
      <p:bldP spid="53" grpId="1"/>
      <p:bldP spid="54" grpId="0" animBg="1"/>
      <p:bldP spid="54" grpId="1" animBg="1"/>
      <p:bldP spid="55" grpId="0"/>
      <p:bldP spid="55" grpId="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1|16.7"/>
</p:tagLst>
</file>

<file path=ppt/tags/tag10.xml><?xml version="1.0" encoding="utf-8"?>
<p:tagLst xmlns:a="http://schemas.openxmlformats.org/drawingml/2006/main" xmlns:r="http://schemas.openxmlformats.org/officeDocument/2006/relationships" xmlns:p="http://schemas.openxmlformats.org/presentationml/2006/main">
  <p:tag name="TIMING" val="|6.6|12.3|5.4"/>
</p:tagLst>
</file>

<file path=ppt/tags/tag11.xml><?xml version="1.0" encoding="utf-8"?>
<p:tagLst xmlns:a="http://schemas.openxmlformats.org/drawingml/2006/main" xmlns:r="http://schemas.openxmlformats.org/officeDocument/2006/relationships" xmlns:p="http://schemas.openxmlformats.org/presentationml/2006/main">
  <p:tag name="TIMING" val="|3.2|8.5|15.3"/>
</p:tagLst>
</file>

<file path=ppt/tags/tag12.xml><?xml version="1.0" encoding="utf-8"?>
<p:tagLst xmlns:a="http://schemas.openxmlformats.org/drawingml/2006/main" xmlns:r="http://schemas.openxmlformats.org/officeDocument/2006/relationships" xmlns:p="http://schemas.openxmlformats.org/presentationml/2006/main">
  <p:tag name="TIMING" val="|0.7"/>
</p:tagLst>
</file>

<file path=ppt/tags/tag13.xml><?xml version="1.0" encoding="utf-8"?>
<p:tagLst xmlns:a="http://schemas.openxmlformats.org/drawingml/2006/main" xmlns:r="http://schemas.openxmlformats.org/officeDocument/2006/relationships" xmlns:p="http://schemas.openxmlformats.org/presentationml/2006/main">
  <p:tag name="TIMING" val="|1.3"/>
</p:tagLst>
</file>

<file path=ppt/tags/tag14.xml><?xml version="1.0" encoding="utf-8"?>
<p:tagLst xmlns:a="http://schemas.openxmlformats.org/drawingml/2006/main" xmlns:r="http://schemas.openxmlformats.org/officeDocument/2006/relationships" xmlns:p="http://schemas.openxmlformats.org/presentationml/2006/main">
  <p:tag name="TIMING" val="|20.5|4.2|7.5|20.6|0.7|0.7|2.8|6.6|1.3|16"/>
</p:tagLst>
</file>

<file path=ppt/tags/tag15.xml><?xml version="1.0" encoding="utf-8"?>
<p:tagLst xmlns:a="http://schemas.openxmlformats.org/drawingml/2006/main" xmlns:r="http://schemas.openxmlformats.org/officeDocument/2006/relationships" xmlns:p="http://schemas.openxmlformats.org/presentationml/2006/main">
  <p:tag name="TIMING" val="|6.8|10.7|1.6|9.7|0.9"/>
</p:tagLst>
</file>

<file path=ppt/tags/tag16.xml><?xml version="1.0" encoding="utf-8"?>
<p:tagLst xmlns:a="http://schemas.openxmlformats.org/drawingml/2006/main" xmlns:r="http://schemas.openxmlformats.org/officeDocument/2006/relationships" xmlns:p="http://schemas.openxmlformats.org/presentationml/2006/main">
  <p:tag name="TIMING" val="|23.3|3.6|7|68.2|1.6"/>
</p:tagLst>
</file>

<file path=ppt/tags/tag17.xml><?xml version="1.0" encoding="utf-8"?>
<p:tagLst xmlns:a="http://schemas.openxmlformats.org/drawingml/2006/main" xmlns:r="http://schemas.openxmlformats.org/officeDocument/2006/relationships" xmlns:p="http://schemas.openxmlformats.org/presentationml/2006/main">
  <p:tag name="TIMING" val="|11.4"/>
</p:tagLst>
</file>

<file path=ppt/tags/tag2.xml><?xml version="1.0" encoding="utf-8"?>
<p:tagLst xmlns:a="http://schemas.openxmlformats.org/drawingml/2006/main" xmlns:r="http://schemas.openxmlformats.org/officeDocument/2006/relationships" xmlns:p="http://schemas.openxmlformats.org/presentationml/2006/main">
  <p:tag name="TIMING" val="|2.4|15.7"/>
</p:tagLst>
</file>

<file path=ppt/tags/tag3.xml><?xml version="1.0" encoding="utf-8"?>
<p:tagLst xmlns:a="http://schemas.openxmlformats.org/drawingml/2006/main" xmlns:r="http://schemas.openxmlformats.org/officeDocument/2006/relationships" xmlns:p="http://schemas.openxmlformats.org/presentationml/2006/main">
  <p:tag name="TIMING" val="|1.8|1.7|2.5"/>
</p:tagLst>
</file>

<file path=ppt/tags/tag4.xml><?xml version="1.0" encoding="utf-8"?>
<p:tagLst xmlns:a="http://schemas.openxmlformats.org/drawingml/2006/main" xmlns:r="http://schemas.openxmlformats.org/officeDocument/2006/relationships" xmlns:p="http://schemas.openxmlformats.org/presentationml/2006/main">
  <p:tag name="MH" val="20160830110146"/>
  <p:tag name="MH_LIBRARY" val="CONTENTS"/>
  <p:tag name="MH_TYPE" val="ENTRY"/>
  <p:tag name="ID" val="553512"/>
  <p:tag name="MH_ORDER" val="1"/>
</p:tagLst>
</file>

<file path=ppt/tags/tag5.xml><?xml version="1.0" encoding="utf-8"?>
<p:tagLst xmlns:a="http://schemas.openxmlformats.org/drawingml/2006/main" xmlns:r="http://schemas.openxmlformats.org/officeDocument/2006/relationships" xmlns:p="http://schemas.openxmlformats.org/presentationml/2006/main">
  <p:tag name="MH" val="20160830110146"/>
  <p:tag name="MH_LIBRARY" val="CONTENTS"/>
  <p:tag name="MH_TYPE" val="ENTRY"/>
  <p:tag name="ID" val="553512"/>
  <p:tag name="MH_ORDER" val="1"/>
</p:tagLst>
</file>

<file path=ppt/tags/tag6.xml><?xml version="1.0" encoding="utf-8"?>
<p:tagLst xmlns:a="http://schemas.openxmlformats.org/drawingml/2006/main" xmlns:r="http://schemas.openxmlformats.org/officeDocument/2006/relationships" xmlns:p="http://schemas.openxmlformats.org/presentationml/2006/main">
  <p:tag name="TIMING" val="|1.6"/>
</p:tagLst>
</file>

<file path=ppt/tags/tag7.xml><?xml version="1.0" encoding="utf-8"?>
<p:tagLst xmlns:a="http://schemas.openxmlformats.org/drawingml/2006/main" xmlns:r="http://schemas.openxmlformats.org/officeDocument/2006/relationships" xmlns:p="http://schemas.openxmlformats.org/presentationml/2006/main">
  <p:tag name="TIMING" val="|10.9|5.8|9.6|6.6|1.5|3.5|14.6|19.4|3.7"/>
</p:tagLst>
</file>

<file path=ppt/tags/tag8.xml><?xml version="1.0" encoding="utf-8"?>
<p:tagLst xmlns:a="http://schemas.openxmlformats.org/drawingml/2006/main" xmlns:r="http://schemas.openxmlformats.org/officeDocument/2006/relationships" xmlns:p="http://schemas.openxmlformats.org/presentationml/2006/main">
  <p:tag name="TIMING" val="|13.3|0.7|1.8|20.7|2.2|22.8|5.2|5.3|6.8|8|6.6"/>
</p:tagLst>
</file>

<file path=ppt/tags/tag9.xml><?xml version="1.0" encoding="utf-8"?>
<p:tagLst xmlns:a="http://schemas.openxmlformats.org/drawingml/2006/main" xmlns:r="http://schemas.openxmlformats.org/officeDocument/2006/relationships" xmlns:p="http://schemas.openxmlformats.org/presentationml/2006/main">
  <p:tag name="TIMING" val="|2.1|15.3|2.8|6.5|6|0.7|2|24.6"/>
</p:tagLst>
</file>

<file path=ppt/theme/theme1.xml><?xml version="1.0" encoding="utf-8"?>
<a:theme xmlns:a="http://schemas.openxmlformats.org/drawingml/2006/main" name="Math Workshop for Kids by Slidesgo">
  <a:themeElements>
    <a:clrScheme name="Simple Light">
      <a:dk1>
        <a:srgbClr val="27485A"/>
      </a:dk1>
      <a:lt1>
        <a:srgbClr val="FFFFFF"/>
      </a:lt1>
      <a:dk2>
        <a:srgbClr val="3F798D"/>
      </a:dk2>
      <a:lt2>
        <a:srgbClr val="FFEC9D"/>
      </a:lt2>
      <a:accent1>
        <a:srgbClr val="EDD56E"/>
      </a:accent1>
      <a:accent2>
        <a:srgbClr val="74E2ED"/>
      </a:accent2>
      <a:accent3>
        <a:srgbClr val="8D7DFF"/>
      </a:accent3>
      <a:accent4>
        <a:srgbClr val="BDB8FF"/>
      </a:accent4>
      <a:accent5>
        <a:srgbClr val="FA518F"/>
      </a:accent5>
      <a:accent6>
        <a:srgbClr val="D4145A"/>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Maths Weekly Planner by Slidesgo">
  <a:themeElements>
    <a:clrScheme name="Simple Light">
      <a:dk1>
        <a:srgbClr val="001E5D"/>
      </a:dk1>
      <a:lt1>
        <a:srgbClr val="FFFFFF"/>
      </a:lt1>
      <a:dk2>
        <a:srgbClr val="002E73"/>
      </a:dk2>
      <a:lt2>
        <a:srgbClr val="03338B"/>
      </a:lt2>
      <a:accent1>
        <a:srgbClr val="DC2F02"/>
      </a:accent1>
      <a:accent2>
        <a:srgbClr val="FA8D07"/>
      </a:accent2>
      <a:accent3>
        <a:srgbClr val="FFC600"/>
      </a:accent3>
      <a:accent4>
        <a:srgbClr val="EF3C70"/>
      </a:accent4>
      <a:accent5>
        <a:srgbClr val="2BDDEA"/>
      </a:accent5>
      <a:accent6>
        <a:srgbClr val="757BED"/>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rintable Number Sense Activities for Pre-K by Slidesgo">
  <a:themeElements>
    <a:clrScheme name="Simple Light">
      <a:dk1>
        <a:srgbClr val="EFEFEF"/>
      </a:dk1>
      <a:lt1>
        <a:srgbClr val="FFFFFF"/>
      </a:lt1>
      <a:dk2>
        <a:srgbClr val="6B4C6D"/>
      </a:dk2>
      <a:lt2>
        <a:srgbClr val="B64BA7"/>
      </a:lt2>
      <a:accent1>
        <a:srgbClr val="FF828A"/>
      </a:accent1>
      <a:accent2>
        <a:srgbClr val="85E2E6"/>
      </a:accent2>
      <a:accent3>
        <a:srgbClr val="B2B911"/>
      </a:accent3>
      <a:accent4>
        <a:srgbClr val="E1F337"/>
      </a:accent4>
      <a:accent5>
        <a:srgbClr val="A77644"/>
      </a:accent5>
      <a:accent6>
        <a:srgbClr val="FFC736"/>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Emotional Intelligence Subject for Pre-K: Motivation by Slidesgo">
  <a:themeElements>
    <a:clrScheme name="Simple Light">
      <a:dk1>
        <a:srgbClr val="434343"/>
      </a:dk1>
      <a:lt1>
        <a:srgbClr val="BAF0E4"/>
      </a:lt1>
      <a:dk2>
        <a:srgbClr val="FDF6DF"/>
      </a:dk2>
      <a:lt2>
        <a:srgbClr val="EAE9E5"/>
      </a:lt2>
      <a:accent1>
        <a:srgbClr val="4E879E"/>
      </a:accent1>
      <a:accent2>
        <a:srgbClr val="FF5555"/>
      </a:accent2>
      <a:accent3>
        <a:srgbClr val="FABC53"/>
      </a:accent3>
      <a:accent4>
        <a:srgbClr val="F3E49C"/>
      </a:accent4>
      <a:accent5>
        <a:srgbClr val="AC5C9C"/>
      </a:accent5>
      <a:accent6>
        <a:srgbClr val="FFC4CD"/>
      </a:accent6>
      <a:hlink>
        <a:srgbClr val="43434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1012</TotalTime>
  <Words>3438</Words>
  <Application>Microsoft Office PowerPoint</Application>
  <PresentationFormat>Widescreen</PresentationFormat>
  <Paragraphs>215</Paragraphs>
  <Slides>21</Slides>
  <Notes>21</Notes>
  <HiddenSlides>0</HiddenSlides>
  <MMClips>21</MMClips>
  <ScaleCrop>false</ScaleCrop>
  <HeadingPairs>
    <vt:vector size="6" baseType="variant">
      <vt:variant>
        <vt:lpstr>Fonts Used</vt:lpstr>
      </vt:variant>
      <vt:variant>
        <vt:i4>23</vt:i4>
      </vt:variant>
      <vt:variant>
        <vt:lpstr>Theme</vt:lpstr>
      </vt:variant>
      <vt:variant>
        <vt:i4>4</vt:i4>
      </vt:variant>
      <vt:variant>
        <vt:lpstr>Slide Titles</vt:lpstr>
      </vt:variant>
      <vt:variant>
        <vt:i4>21</vt:i4>
      </vt:variant>
    </vt:vector>
  </HeadingPairs>
  <TitlesOfParts>
    <vt:vector size="48" baseType="lpstr">
      <vt:lpstr>American Typewriter</vt:lpstr>
      <vt:lpstr>Arial</vt:lpstr>
      <vt:lpstr>Baloo 2</vt:lpstr>
      <vt:lpstr>Bebas Neue</vt:lpstr>
      <vt:lpstr>Calibri</vt:lpstr>
      <vt:lpstr>Chelsea Market</vt:lpstr>
      <vt:lpstr>Concert One</vt:lpstr>
      <vt:lpstr>Didact Gothic</vt:lpstr>
      <vt:lpstr>Fredoka One</vt:lpstr>
      <vt:lpstr>Karla</vt:lpstr>
      <vt:lpstr>Life Savers</vt:lpstr>
      <vt:lpstr>Livvic</vt:lpstr>
      <vt:lpstr>Lobster</vt:lpstr>
      <vt:lpstr>Love Ya Like A Sister</vt:lpstr>
      <vt:lpstr>Mukta</vt:lpstr>
      <vt:lpstr>Mukta Light</vt:lpstr>
      <vt:lpstr>Odibee Sans</vt:lpstr>
      <vt:lpstr>PT Sans</vt:lpstr>
      <vt:lpstr>Roboto Condensed Light</vt:lpstr>
      <vt:lpstr>Special Elite</vt:lpstr>
      <vt:lpstr>Times New Roman</vt:lpstr>
      <vt:lpstr>UTM Swiss 721 Black Condensed</vt:lpstr>
      <vt:lpstr>UVN La Xanh</vt:lpstr>
      <vt:lpstr>Math Workshop for Kids by Slidesgo</vt:lpstr>
      <vt:lpstr>Maths Weekly Planner by Slidesgo</vt:lpstr>
      <vt:lpstr>Printable Number Sense Activities for Pre-K by Slidesgo</vt:lpstr>
      <vt:lpstr>Emotional Intelligence Subject for Pre-K: Motivation by Slidesgo</vt:lpstr>
      <vt:lpstr>PowerPoint Presentation</vt:lpstr>
      <vt:lpstr>PowerPoint Presentation</vt:lpstr>
      <vt:lpstr>PowerPoint Presentation</vt:lpstr>
      <vt:lpstr>PowerPoint Presentation</vt:lpstr>
      <vt:lpstr>GIẢI TOÁN VỀ TỈ SỐ PHẦN TRĂM (TIẾP THEO)</vt:lpstr>
      <vt:lpstr>PowerPoint Presentation</vt:lpstr>
      <vt:lpstr>01</vt:lpstr>
      <vt:lpstr>a) Ví dụ: Một trường tiểu học có 800 học sinh, trong đó số học sinh nữ chiếm 52,5%. Tính số học sinh nữ của trường đó.                </vt:lpstr>
      <vt:lpstr>a) Ví dụ: Một trường tiểu học có 800 học sinh, trong đó số học sinh nữ chiếm 52,5%. Tính số học sinh nữ của trường đó.                </vt:lpstr>
      <vt:lpstr>PowerPoint Presentation</vt:lpstr>
      <vt:lpstr>PowerPoint Presentation</vt:lpstr>
      <vt:lpstr>PowerPoint Presentation</vt:lpstr>
      <vt:lpstr>PowerPoint Presentation</vt:lpstr>
      <vt:lpstr>02</vt:lpstr>
      <vt:lpstr>Bài 1:</vt:lpstr>
      <vt:lpstr>Bài 1:</vt:lpstr>
      <vt:lpstr>Bài 1:</vt:lpstr>
      <vt:lpstr>PowerPoint Presentation</vt:lpstr>
      <vt:lpstr>PowerPoint Presentation</vt:lpstr>
      <vt:lpstr>PowerPoint Presentation</vt:lpstr>
      <vt:lpstr>CHÀO TẠM BIỆT ! CHÚC CÁC EM LUÔN HỌC TỐT VÀ CHĂM NGOAN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GIẢI TOÁN VỀ TỈ SỐ PHẦN TRĂM (TIẾP THEO)</dc:title>
  <dc:creator>Thành Long Phạm</dc:creator>
  <cp:lastModifiedBy>Thành Long Phạm</cp:lastModifiedBy>
  <cp:revision>69</cp:revision>
  <dcterms:created xsi:type="dcterms:W3CDTF">2021-12-16T15:58:14Z</dcterms:created>
  <dcterms:modified xsi:type="dcterms:W3CDTF">2022-03-22T15:32:29Z</dcterms:modified>
</cp:coreProperties>
</file>